
<file path=[Content_Types].xml><?xml version="1.0" encoding="utf-8"?>
<Types xmlns="http://schemas.openxmlformats.org/package/2006/content-types">
  <Default Extension="mp3" ContentType="audio/mpeg"/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0" r:id="rId3"/>
    <p:sldId id="263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5583D"/>
    <a:srgbClr val="ADB9CA"/>
    <a:srgbClr val="92A2B9"/>
    <a:srgbClr val="E6AF00"/>
    <a:srgbClr val="CECECE"/>
    <a:srgbClr val="9C6A3C"/>
    <a:srgbClr val="2A3243"/>
    <a:srgbClr val="532C10"/>
    <a:srgbClr val="BD1D1D"/>
    <a:srgbClr val="D406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32" autoAdjust="0"/>
    <p:restoredTop sz="94660"/>
  </p:normalViewPr>
  <p:slideViewPr>
    <p:cSldViewPr snapToGrid="0">
      <p:cViewPr varScale="1">
        <p:scale>
          <a:sx n="99" d="100"/>
          <a:sy n="99" d="100"/>
        </p:scale>
        <p:origin x="78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F88D7-E8FE-47CB-B748-7F0997EC9281}" type="datetimeFigureOut">
              <a:rPr lang="en-GB" smtClean="0"/>
              <a:t>22/11/2016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9C6DC-84AF-413C-8BD2-88E8199CA0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0838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F88D7-E8FE-47CB-B748-7F0997EC9281}" type="datetimeFigureOut">
              <a:rPr lang="en-GB" smtClean="0"/>
              <a:t>22/11/2016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9C6DC-84AF-413C-8BD2-88E8199CA0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6337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F88D7-E8FE-47CB-B748-7F0997EC9281}" type="datetimeFigureOut">
              <a:rPr lang="en-GB" smtClean="0"/>
              <a:t>22/11/2016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9C6DC-84AF-413C-8BD2-88E8199CA0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6304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F88D7-E8FE-47CB-B748-7F0997EC9281}" type="datetimeFigureOut">
              <a:rPr lang="en-GB" smtClean="0"/>
              <a:t>22/11/2016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9C6DC-84AF-413C-8BD2-88E8199CA0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939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F88D7-E8FE-47CB-B748-7F0997EC9281}" type="datetimeFigureOut">
              <a:rPr lang="en-GB" smtClean="0"/>
              <a:t>22/11/2016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9C6DC-84AF-413C-8BD2-88E8199CA0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3053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F88D7-E8FE-47CB-B748-7F0997EC9281}" type="datetimeFigureOut">
              <a:rPr lang="en-GB" smtClean="0"/>
              <a:t>22/11/2016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9C6DC-84AF-413C-8BD2-88E8199CA0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440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F88D7-E8FE-47CB-B748-7F0997EC9281}" type="datetimeFigureOut">
              <a:rPr lang="en-GB" smtClean="0"/>
              <a:t>22/11/2016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9C6DC-84AF-413C-8BD2-88E8199CA0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1307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F88D7-E8FE-47CB-B748-7F0997EC9281}" type="datetimeFigureOut">
              <a:rPr lang="en-GB" smtClean="0"/>
              <a:t>22/11/2016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9C6DC-84AF-413C-8BD2-88E8199CA0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8803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F88D7-E8FE-47CB-B748-7F0997EC9281}" type="datetimeFigureOut">
              <a:rPr lang="en-GB" smtClean="0"/>
              <a:t>22/11/2016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9C6DC-84AF-413C-8BD2-88E8199CA0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5728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F88D7-E8FE-47CB-B748-7F0997EC9281}" type="datetimeFigureOut">
              <a:rPr lang="en-GB" smtClean="0"/>
              <a:t>22/11/2016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9C6DC-84AF-413C-8BD2-88E8199CA0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6232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F88D7-E8FE-47CB-B748-7F0997EC9281}" type="datetimeFigureOut">
              <a:rPr lang="en-GB" smtClean="0"/>
              <a:t>22/11/2016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9C6DC-84AF-413C-8BD2-88E8199CA0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878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2F88D7-E8FE-47CB-B748-7F0997EC9281}" type="datetimeFigureOut">
              <a:rPr lang="en-GB" smtClean="0"/>
              <a:t>22/11/2016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79C6DC-84AF-413C-8BD2-88E8199CA0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4833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5.mp3"/><Relationship Id="rId13" Type="http://schemas.openxmlformats.org/officeDocument/2006/relationships/image" Target="../media/image16.png"/><Relationship Id="rId3" Type="http://schemas.microsoft.com/office/2007/relationships/media" Target="../media/media3.mp3"/><Relationship Id="rId7" Type="http://schemas.microsoft.com/office/2007/relationships/media" Target="../media/media5.mp3"/><Relationship Id="rId12" Type="http://schemas.openxmlformats.org/officeDocument/2006/relationships/image" Target="../media/image15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media4.mp3"/><Relationship Id="rId11" Type="http://schemas.openxmlformats.org/officeDocument/2006/relationships/image" Target="../media/image14.emf"/><Relationship Id="rId5" Type="http://schemas.microsoft.com/office/2007/relationships/media" Target="../media/media4.mp3"/><Relationship Id="rId15" Type="http://schemas.openxmlformats.org/officeDocument/2006/relationships/image" Target="../media/image4.png"/><Relationship Id="rId10" Type="http://schemas.openxmlformats.org/officeDocument/2006/relationships/image" Target="../media/image13.emf"/><Relationship Id="rId4" Type="http://schemas.openxmlformats.org/officeDocument/2006/relationships/audio" Target="../media/media3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5.mp3"/><Relationship Id="rId13" Type="http://schemas.microsoft.com/office/2007/relationships/hdphoto" Target="../media/hdphoto1.wdp"/><Relationship Id="rId18" Type="http://schemas.openxmlformats.org/officeDocument/2006/relationships/image" Target="../media/image21.png"/><Relationship Id="rId3" Type="http://schemas.microsoft.com/office/2007/relationships/media" Target="../media/media2.mp3"/><Relationship Id="rId7" Type="http://schemas.openxmlformats.org/officeDocument/2006/relationships/audio" Target="../media/media7.mp3"/><Relationship Id="rId12" Type="http://schemas.openxmlformats.org/officeDocument/2006/relationships/image" Target="../media/image18.png"/><Relationship Id="rId17" Type="http://schemas.openxmlformats.org/officeDocument/2006/relationships/image" Target="../media/image7.png"/><Relationship Id="rId2" Type="http://schemas.microsoft.com/office/2007/relationships/media" Target="../media/media5.mp3"/><Relationship Id="rId16" Type="http://schemas.openxmlformats.org/officeDocument/2006/relationships/image" Target="../media/image4.png"/><Relationship Id="rId20" Type="http://schemas.openxmlformats.org/officeDocument/2006/relationships/image" Target="../media/image23.png"/><Relationship Id="rId1" Type="http://schemas.openxmlformats.org/officeDocument/2006/relationships/audio" Target="NULL" TargetMode="External"/><Relationship Id="rId6" Type="http://schemas.microsoft.com/office/2007/relationships/media" Target="../media/media7.mp3"/><Relationship Id="rId11" Type="http://schemas.openxmlformats.org/officeDocument/2006/relationships/image" Target="../media/image17.png"/><Relationship Id="rId5" Type="http://schemas.microsoft.com/office/2007/relationships/media" Target="../media/media6.mp3"/><Relationship Id="rId15" Type="http://schemas.openxmlformats.org/officeDocument/2006/relationships/image" Target="../media/image20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22.png"/><Relationship Id="rId4" Type="http://schemas.openxmlformats.org/officeDocument/2006/relationships/audio" Target="../media/media2.mp3"/><Relationship Id="rId9" Type="http://schemas.microsoft.com/office/2007/relationships/media" Target="../media/media4.mp3"/><Relationship Id="rId1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media" Target="../media/media5.mp3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4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audio" Target="../media/media9.mp3"/><Relationship Id="rId11" Type="http://schemas.openxmlformats.org/officeDocument/2006/relationships/image" Target="../media/image20.png"/><Relationship Id="rId5" Type="http://schemas.microsoft.com/office/2007/relationships/media" Target="../media/media9.mp3"/><Relationship Id="rId10" Type="http://schemas.openxmlformats.org/officeDocument/2006/relationships/image" Target="../media/image22.png"/><Relationship Id="rId4" Type="http://schemas.openxmlformats.org/officeDocument/2006/relationships/audio" Target="../media/media5.mp3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0" name="Group 1949"/>
          <p:cNvGrpSpPr/>
          <p:nvPr/>
        </p:nvGrpSpPr>
        <p:grpSpPr>
          <a:xfrm>
            <a:off x="0" y="1"/>
            <a:ext cx="12192001" cy="6858000"/>
            <a:chOff x="0" y="1"/>
            <a:chExt cx="12192001" cy="6858000"/>
          </a:xfrm>
        </p:grpSpPr>
        <p:grpSp>
          <p:nvGrpSpPr>
            <p:cNvPr id="1389" name="Group 1388"/>
            <p:cNvGrpSpPr/>
            <p:nvPr/>
          </p:nvGrpSpPr>
          <p:grpSpPr>
            <a:xfrm>
              <a:off x="0" y="1"/>
              <a:ext cx="12192001" cy="6858000"/>
              <a:chOff x="0" y="1"/>
              <a:chExt cx="12192001" cy="6858000"/>
            </a:xfrm>
          </p:grpSpPr>
          <p:sp>
            <p:nvSpPr>
              <p:cNvPr id="26" name="Rectangle 19"/>
              <p:cNvSpPr>
                <a:spLocks noChangeArrowheads="1"/>
              </p:cNvSpPr>
              <p:nvPr/>
            </p:nvSpPr>
            <p:spPr bwMode="auto">
              <a:xfrm>
                <a:off x="0" y="1"/>
                <a:ext cx="12192000" cy="5295272"/>
              </a:xfrm>
              <a:prstGeom prst="rect">
                <a:avLst/>
              </a:prstGeom>
              <a:solidFill>
                <a:srgbClr val="2A32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grpSp>
            <p:nvGrpSpPr>
              <p:cNvPr id="349" name="Group 348"/>
              <p:cNvGrpSpPr/>
              <p:nvPr/>
            </p:nvGrpSpPr>
            <p:grpSpPr>
              <a:xfrm>
                <a:off x="9670466" y="3745977"/>
                <a:ext cx="989026" cy="1592695"/>
                <a:chOff x="-5115923" y="-1889875"/>
                <a:chExt cx="4461808" cy="7185148"/>
              </a:xfr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50" name="Rectangle 349"/>
                <p:cNvSpPr/>
                <p:nvPr/>
              </p:nvSpPr>
              <p:spPr>
                <a:xfrm>
                  <a:off x="-3248935" y="3350169"/>
                  <a:ext cx="727833" cy="1945104"/>
                </a:xfrm>
                <a:prstGeom prst="rect">
                  <a:avLst/>
                </a:prstGeom>
                <a:solidFill>
                  <a:srgbClr val="9C6A3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51" name="Rectangle 350"/>
                <p:cNvSpPr/>
                <p:nvPr/>
              </p:nvSpPr>
              <p:spPr>
                <a:xfrm>
                  <a:off x="-2883582" y="3350169"/>
                  <a:ext cx="362480" cy="1945104"/>
                </a:xfrm>
                <a:prstGeom prst="rect">
                  <a:avLst/>
                </a:prstGeom>
                <a:solidFill>
                  <a:srgbClr val="85583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352" name="Group 4"/>
                <p:cNvGrpSpPr>
                  <a:grpSpLocks noChangeAspect="1"/>
                </p:cNvGrpSpPr>
                <p:nvPr/>
              </p:nvGrpSpPr>
              <p:grpSpPr bwMode="auto">
                <a:xfrm>
                  <a:off x="-5115923" y="-1889875"/>
                  <a:ext cx="4461808" cy="6604157"/>
                  <a:chOff x="-3214" y="2178"/>
                  <a:chExt cx="529" cy="783"/>
                </a:xfrm>
              </p:grpSpPr>
              <p:sp>
                <p:nvSpPr>
                  <p:cNvPr id="353" name="Freeform 6"/>
                  <p:cNvSpPr>
                    <a:spLocks/>
                  </p:cNvSpPr>
                  <p:nvPr/>
                </p:nvSpPr>
                <p:spPr bwMode="auto">
                  <a:xfrm>
                    <a:off x="-3214" y="2412"/>
                    <a:ext cx="529" cy="466"/>
                  </a:xfrm>
                  <a:custGeom>
                    <a:avLst/>
                    <a:gdLst>
                      <a:gd name="T0" fmla="*/ 1 w 261"/>
                      <a:gd name="T1" fmla="*/ 225 h 231"/>
                      <a:gd name="T2" fmla="*/ 131 w 261"/>
                      <a:gd name="T3" fmla="*/ 0 h 231"/>
                      <a:gd name="T4" fmla="*/ 260 w 261"/>
                      <a:gd name="T5" fmla="*/ 225 h 231"/>
                      <a:gd name="T6" fmla="*/ 256 w 261"/>
                      <a:gd name="T7" fmla="*/ 231 h 231"/>
                      <a:gd name="T8" fmla="*/ 5 w 261"/>
                      <a:gd name="T9" fmla="*/ 231 h 231"/>
                      <a:gd name="T10" fmla="*/ 1 w 261"/>
                      <a:gd name="T11" fmla="*/ 225 h 2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61" h="231">
                        <a:moveTo>
                          <a:pt x="1" y="225"/>
                        </a:moveTo>
                        <a:cubicBezTo>
                          <a:pt x="131" y="0"/>
                          <a:pt x="131" y="0"/>
                          <a:pt x="131" y="0"/>
                        </a:cubicBezTo>
                        <a:cubicBezTo>
                          <a:pt x="260" y="225"/>
                          <a:pt x="260" y="225"/>
                          <a:pt x="260" y="225"/>
                        </a:cubicBezTo>
                        <a:cubicBezTo>
                          <a:pt x="261" y="227"/>
                          <a:pt x="260" y="231"/>
                          <a:pt x="256" y="231"/>
                        </a:cubicBezTo>
                        <a:cubicBezTo>
                          <a:pt x="5" y="231"/>
                          <a:pt x="5" y="231"/>
                          <a:pt x="5" y="231"/>
                        </a:cubicBezTo>
                        <a:cubicBezTo>
                          <a:pt x="2" y="231"/>
                          <a:pt x="0" y="227"/>
                          <a:pt x="1" y="225"/>
                        </a:cubicBezTo>
                      </a:path>
                    </a:pathLst>
                  </a:custGeom>
                  <a:solidFill>
                    <a:srgbClr val="8CB0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54" name="Freeform 7"/>
                  <p:cNvSpPr>
                    <a:spLocks/>
                  </p:cNvSpPr>
                  <p:nvPr/>
                </p:nvSpPr>
                <p:spPr bwMode="auto">
                  <a:xfrm>
                    <a:off x="-2770" y="2721"/>
                    <a:ext cx="12" cy="22"/>
                  </a:xfrm>
                  <a:custGeom>
                    <a:avLst/>
                    <a:gdLst>
                      <a:gd name="T0" fmla="*/ 0 w 12"/>
                      <a:gd name="T1" fmla="*/ 0 h 22"/>
                      <a:gd name="T2" fmla="*/ 0 w 12"/>
                      <a:gd name="T3" fmla="*/ 0 h 22"/>
                      <a:gd name="T4" fmla="*/ 12 w 12"/>
                      <a:gd name="T5" fmla="*/ 22 h 22"/>
                      <a:gd name="T6" fmla="*/ 12 w 12"/>
                      <a:gd name="T7" fmla="*/ 22 h 22"/>
                      <a:gd name="T8" fmla="*/ 0 w 12"/>
                      <a:gd name="T9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" h="22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12" y="22"/>
                        </a:lnTo>
                        <a:lnTo>
                          <a:pt x="12" y="2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D9DEE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55" name="Freeform 8"/>
                  <p:cNvSpPr>
                    <a:spLocks/>
                  </p:cNvSpPr>
                  <p:nvPr/>
                </p:nvSpPr>
                <p:spPr bwMode="auto">
                  <a:xfrm>
                    <a:off x="-2770" y="2721"/>
                    <a:ext cx="12" cy="22"/>
                  </a:xfrm>
                  <a:custGeom>
                    <a:avLst/>
                    <a:gdLst>
                      <a:gd name="T0" fmla="*/ 0 w 12"/>
                      <a:gd name="T1" fmla="*/ 0 h 22"/>
                      <a:gd name="T2" fmla="*/ 0 w 12"/>
                      <a:gd name="T3" fmla="*/ 0 h 22"/>
                      <a:gd name="T4" fmla="*/ 12 w 12"/>
                      <a:gd name="T5" fmla="*/ 22 h 22"/>
                      <a:gd name="T6" fmla="*/ 12 w 12"/>
                      <a:gd name="T7" fmla="*/ 22 h 22"/>
                      <a:gd name="T8" fmla="*/ 0 w 12"/>
                      <a:gd name="T9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" h="22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12" y="22"/>
                        </a:lnTo>
                        <a:lnTo>
                          <a:pt x="12" y="22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56" name="Freeform 9"/>
                  <p:cNvSpPr>
                    <a:spLocks noEditPoints="1"/>
                  </p:cNvSpPr>
                  <p:nvPr/>
                </p:nvSpPr>
                <p:spPr bwMode="auto">
                  <a:xfrm>
                    <a:off x="-3139" y="2721"/>
                    <a:ext cx="381" cy="22"/>
                  </a:xfrm>
                  <a:custGeom>
                    <a:avLst/>
                    <a:gdLst>
                      <a:gd name="T0" fmla="*/ 191 w 381"/>
                      <a:gd name="T1" fmla="*/ 0 h 22"/>
                      <a:gd name="T2" fmla="*/ 12 w 381"/>
                      <a:gd name="T3" fmla="*/ 0 h 22"/>
                      <a:gd name="T4" fmla="*/ 0 w 381"/>
                      <a:gd name="T5" fmla="*/ 22 h 22"/>
                      <a:gd name="T6" fmla="*/ 191 w 381"/>
                      <a:gd name="T7" fmla="*/ 22 h 22"/>
                      <a:gd name="T8" fmla="*/ 191 w 381"/>
                      <a:gd name="T9" fmla="*/ 0 h 22"/>
                      <a:gd name="T10" fmla="*/ 369 w 381"/>
                      <a:gd name="T11" fmla="*/ 0 h 22"/>
                      <a:gd name="T12" fmla="*/ 369 w 381"/>
                      <a:gd name="T13" fmla="*/ 0 h 22"/>
                      <a:gd name="T14" fmla="*/ 381 w 381"/>
                      <a:gd name="T15" fmla="*/ 22 h 22"/>
                      <a:gd name="T16" fmla="*/ 381 w 381"/>
                      <a:gd name="T17" fmla="*/ 22 h 22"/>
                      <a:gd name="T18" fmla="*/ 369 w 381"/>
                      <a:gd name="T19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81" h="22">
                        <a:moveTo>
                          <a:pt x="191" y="0"/>
                        </a:moveTo>
                        <a:lnTo>
                          <a:pt x="12" y="0"/>
                        </a:lnTo>
                        <a:lnTo>
                          <a:pt x="0" y="22"/>
                        </a:lnTo>
                        <a:lnTo>
                          <a:pt x="191" y="22"/>
                        </a:lnTo>
                        <a:lnTo>
                          <a:pt x="191" y="0"/>
                        </a:lnTo>
                        <a:close/>
                        <a:moveTo>
                          <a:pt x="369" y="0"/>
                        </a:moveTo>
                        <a:lnTo>
                          <a:pt x="369" y="0"/>
                        </a:lnTo>
                        <a:lnTo>
                          <a:pt x="381" y="22"/>
                        </a:lnTo>
                        <a:lnTo>
                          <a:pt x="381" y="22"/>
                        </a:lnTo>
                        <a:lnTo>
                          <a:pt x="369" y="0"/>
                        </a:lnTo>
                        <a:close/>
                      </a:path>
                    </a:pathLst>
                  </a:custGeom>
                  <a:solidFill>
                    <a:srgbClr val="769E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57" name="Freeform 10"/>
                  <p:cNvSpPr>
                    <a:spLocks noEditPoints="1"/>
                  </p:cNvSpPr>
                  <p:nvPr/>
                </p:nvSpPr>
                <p:spPr bwMode="auto">
                  <a:xfrm>
                    <a:off x="-3139" y="2721"/>
                    <a:ext cx="381" cy="22"/>
                  </a:xfrm>
                  <a:custGeom>
                    <a:avLst/>
                    <a:gdLst>
                      <a:gd name="T0" fmla="*/ 191 w 381"/>
                      <a:gd name="T1" fmla="*/ 0 h 22"/>
                      <a:gd name="T2" fmla="*/ 12 w 381"/>
                      <a:gd name="T3" fmla="*/ 0 h 22"/>
                      <a:gd name="T4" fmla="*/ 0 w 381"/>
                      <a:gd name="T5" fmla="*/ 22 h 22"/>
                      <a:gd name="T6" fmla="*/ 191 w 381"/>
                      <a:gd name="T7" fmla="*/ 22 h 22"/>
                      <a:gd name="T8" fmla="*/ 191 w 381"/>
                      <a:gd name="T9" fmla="*/ 0 h 22"/>
                      <a:gd name="T10" fmla="*/ 369 w 381"/>
                      <a:gd name="T11" fmla="*/ 0 h 22"/>
                      <a:gd name="T12" fmla="*/ 369 w 381"/>
                      <a:gd name="T13" fmla="*/ 0 h 22"/>
                      <a:gd name="T14" fmla="*/ 381 w 381"/>
                      <a:gd name="T15" fmla="*/ 22 h 22"/>
                      <a:gd name="T16" fmla="*/ 381 w 381"/>
                      <a:gd name="T17" fmla="*/ 22 h 22"/>
                      <a:gd name="T18" fmla="*/ 369 w 381"/>
                      <a:gd name="T19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81" h="22">
                        <a:moveTo>
                          <a:pt x="191" y="0"/>
                        </a:moveTo>
                        <a:lnTo>
                          <a:pt x="12" y="0"/>
                        </a:lnTo>
                        <a:lnTo>
                          <a:pt x="0" y="22"/>
                        </a:lnTo>
                        <a:lnTo>
                          <a:pt x="191" y="22"/>
                        </a:lnTo>
                        <a:lnTo>
                          <a:pt x="191" y="0"/>
                        </a:lnTo>
                        <a:moveTo>
                          <a:pt x="369" y="0"/>
                        </a:moveTo>
                        <a:lnTo>
                          <a:pt x="369" y="0"/>
                        </a:lnTo>
                        <a:lnTo>
                          <a:pt x="381" y="22"/>
                        </a:lnTo>
                        <a:lnTo>
                          <a:pt x="381" y="22"/>
                        </a:lnTo>
                        <a:lnTo>
                          <a:pt x="369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58" name="Freeform 11"/>
                  <p:cNvSpPr>
                    <a:spLocks/>
                  </p:cNvSpPr>
                  <p:nvPr/>
                </p:nvSpPr>
                <p:spPr bwMode="auto">
                  <a:xfrm>
                    <a:off x="-3173" y="2325"/>
                    <a:ext cx="449" cy="396"/>
                  </a:xfrm>
                  <a:custGeom>
                    <a:avLst/>
                    <a:gdLst>
                      <a:gd name="T0" fmla="*/ 1 w 222"/>
                      <a:gd name="T1" fmla="*/ 190 h 196"/>
                      <a:gd name="T2" fmla="*/ 111 w 222"/>
                      <a:gd name="T3" fmla="*/ 0 h 196"/>
                      <a:gd name="T4" fmla="*/ 221 w 222"/>
                      <a:gd name="T5" fmla="*/ 190 h 196"/>
                      <a:gd name="T6" fmla="*/ 217 w 222"/>
                      <a:gd name="T7" fmla="*/ 196 h 196"/>
                      <a:gd name="T8" fmla="*/ 5 w 222"/>
                      <a:gd name="T9" fmla="*/ 196 h 196"/>
                      <a:gd name="T10" fmla="*/ 1 w 222"/>
                      <a:gd name="T11" fmla="*/ 190 h 1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2" h="196">
                        <a:moveTo>
                          <a:pt x="1" y="190"/>
                        </a:moveTo>
                        <a:cubicBezTo>
                          <a:pt x="111" y="0"/>
                          <a:pt x="111" y="0"/>
                          <a:pt x="111" y="0"/>
                        </a:cubicBezTo>
                        <a:cubicBezTo>
                          <a:pt x="221" y="190"/>
                          <a:pt x="221" y="190"/>
                          <a:pt x="221" y="190"/>
                        </a:cubicBezTo>
                        <a:cubicBezTo>
                          <a:pt x="222" y="192"/>
                          <a:pt x="220" y="196"/>
                          <a:pt x="217" y="196"/>
                        </a:cubicBezTo>
                        <a:cubicBezTo>
                          <a:pt x="5" y="196"/>
                          <a:pt x="5" y="196"/>
                          <a:pt x="5" y="196"/>
                        </a:cubicBezTo>
                        <a:cubicBezTo>
                          <a:pt x="2" y="196"/>
                          <a:pt x="0" y="192"/>
                          <a:pt x="1" y="190"/>
                        </a:cubicBezTo>
                      </a:path>
                    </a:pathLst>
                  </a:custGeom>
                  <a:solidFill>
                    <a:srgbClr val="8CB0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59" name="Freeform 12"/>
                  <p:cNvSpPr>
                    <a:spLocks noEditPoints="1"/>
                  </p:cNvSpPr>
                  <p:nvPr/>
                </p:nvSpPr>
                <p:spPr bwMode="auto">
                  <a:xfrm>
                    <a:off x="-3109" y="2578"/>
                    <a:ext cx="321" cy="22"/>
                  </a:xfrm>
                  <a:custGeom>
                    <a:avLst/>
                    <a:gdLst>
                      <a:gd name="T0" fmla="*/ 308 w 321"/>
                      <a:gd name="T1" fmla="*/ 0 h 22"/>
                      <a:gd name="T2" fmla="*/ 321 w 321"/>
                      <a:gd name="T3" fmla="*/ 22 h 22"/>
                      <a:gd name="T4" fmla="*/ 321 w 321"/>
                      <a:gd name="T5" fmla="*/ 22 h 22"/>
                      <a:gd name="T6" fmla="*/ 308 w 321"/>
                      <a:gd name="T7" fmla="*/ 0 h 22"/>
                      <a:gd name="T8" fmla="*/ 15 w 321"/>
                      <a:gd name="T9" fmla="*/ 0 h 22"/>
                      <a:gd name="T10" fmla="*/ 15 w 321"/>
                      <a:gd name="T11" fmla="*/ 0 h 22"/>
                      <a:gd name="T12" fmla="*/ 0 w 321"/>
                      <a:gd name="T13" fmla="*/ 22 h 22"/>
                      <a:gd name="T14" fmla="*/ 15 w 321"/>
                      <a:gd name="T15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21" h="22">
                        <a:moveTo>
                          <a:pt x="308" y="0"/>
                        </a:moveTo>
                        <a:lnTo>
                          <a:pt x="321" y="22"/>
                        </a:lnTo>
                        <a:lnTo>
                          <a:pt x="321" y="22"/>
                        </a:lnTo>
                        <a:lnTo>
                          <a:pt x="308" y="0"/>
                        </a:lnTo>
                        <a:close/>
                        <a:moveTo>
                          <a:pt x="15" y="0"/>
                        </a:moveTo>
                        <a:lnTo>
                          <a:pt x="15" y="0"/>
                        </a:lnTo>
                        <a:lnTo>
                          <a:pt x="0" y="22"/>
                        </a:lnTo>
                        <a:lnTo>
                          <a:pt x="15" y="0"/>
                        </a:lnTo>
                        <a:close/>
                      </a:path>
                    </a:pathLst>
                  </a:custGeom>
                  <a:solidFill>
                    <a:srgbClr val="D9DEE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60" name="Freeform 13"/>
                  <p:cNvSpPr>
                    <a:spLocks noEditPoints="1"/>
                  </p:cNvSpPr>
                  <p:nvPr/>
                </p:nvSpPr>
                <p:spPr bwMode="auto">
                  <a:xfrm>
                    <a:off x="-3109" y="2578"/>
                    <a:ext cx="321" cy="22"/>
                  </a:xfrm>
                  <a:custGeom>
                    <a:avLst/>
                    <a:gdLst>
                      <a:gd name="T0" fmla="*/ 308 w 321"/>
                      <a:gd name="T1" fmla="*/ 0 h 22"/>
                      <a:gd name="T2" fmla="*/ 321 w 321"/>
                      <a:gd name="T3" fmla="*/ 22 h 22"/>
                      <a:gd name="T4" fmla="*/ 321 w 321"/>
                      <a:gd name="T5" fmla="*/ 22 h 22"/>
                      <a:gd name="T6" fmla="*/ 308 w 321"/>
                      <a:gd name="T7" fmla="*/ 0 h 22"/>
                      <a:gd name="T8" fmla="*/ 15 w 321"/>
                      <a:gd name="T9" fmla="*/ 0 h 22"/>
                      <a:gd name="T10" fmla="*/ 15 w 321"/>
                      <a:gd name="T11" fmla="*/ 0 h 22"/>
                      <a:gd name="T12" fmla="*/ 0 w 321"/>
                      <a:gd name="T13" fmla="*/ 22 h 22"/>
                      <a:gd name="T14" fmla="*/ 15 w 321"/>
                      <a:gd name="T15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21" h="22">
                        <a:moveTo>
                          <a:pt x="308" y="0"/>
                        </a:moveTo>
                        <a:lnTo>
                          <a:pt x="321" y="22"/>
                        </a:lnTo>
                        <a:lnTo>
                          <a:pt x="321" y="22"/>
                        </a:lnTo>
                        <a:lnTo>
                          <a:pt x="308" y="0"/>
                        </a:lnTo>
                        <a:moveTo>
                          <a:pt x="15" y="0"/>
                        </a:moveTo>
                        <a:lnTo>
                          <a:pt x="15" y="0"/>
                        </a:lnTo>
                        <a:lnTo>
                          <a:pt x="0" y="22"/>
                        </a:lnTo>
                        <a:lnTo>
                          <a:pt x="15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61" name="Freeform 14"/>
                  <p:cNvSpPr>
                    <a:spLocks/>
                  </p:cNvSpPr>
                  <p:nvPr/>
                </p:nvSpPr>
                <p:spPr bwMode="auto">
                  <a:xfrm>
                    <a:off x="-3109" y="2578"/>
                    <a:ext cx="161" cy="22"/>
                  </a:xfrm>
                  <a:custGeom>
                    <a:avLst/>
                    <a:gdLst>
                      <a:gd name="T0" fmla="*/ 161 w 161"/>
                      <a:gd name="T1" fmla="*/ 0 h 22"/>
                      <a:gd name="T2" fmla="*/ 15 w 161"/>
                      <a:gd name="T3" fmla="*/ 0 h 22"/>
                      <a:gd name="T4" fmla="*/ 0 w 161"/>
                      <a:gd name="T5" fmla="*/ 22 h 22"/>
                      <a:gd name="T6" fmla="*/ 161 w 161"/>
                      <a:gd name="T7" fmla="*/ 22 h 22"/>
                      <a:gd name="T8" fmla="*/ 161 w 161"/>
                      <a:gd name="T9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61" h="22">
                        <a:moveTo>
                          <a:pt x="161" y="0"/>
                        </a:moveTo>
                        <a:lnTo>
                          <a:pt x="15" y="0"/>
                        </a:lnTo>
                        <a:lnTo>
                          <a:pt x="0" y="22"/>
                        </a:lnTo>
                        <a:lnTo>
                          <a:pt x="161" y="22"/>
                        </a:lnTo>
                        <a:lnTo>
                          <a:pt x="161" y="0"/>
                        </a:lnTo>
                        <a:close/>
                      </a:path>
                    </a:pathLst>
                  </a:custGeom>
                  <a:solidFill>
                    <a:srgbClr val="769E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62" name="Freeform 15"/>
                  <p:cNvSpPr>
                    <a:spLocks/>
                  </p:cNvSpPr>
                  <p:nvPr/>
                </p:nvSpPr>
                <p:spPr bwMode="auto">
                  <a:xfrm>
                    <a:off x="-3109" y="2578"/>
                    <a:ext cx="161" cy="22"/>
                  </a:xfrm>
                  <a:custGeom>
                    <a:avLst/>
                    <a:gdLst>
                      <a:gd name="T0" fmla="*/ 161 w 161"/>
                      <a:gd name="T1" fmla="*/ 0 h 22"/>
                      <a:gd name="T2" fmla="*/ 15 w 161"/>
                      <a:gd name="T3" fmla="*/ 0 h 22"/>
                      <a:gd name="T4" fmla="*/ 0 w 161"/>
                      <a:gd name="T5" fmla="*/ 22 h 22"/>
                      <a:gd name="T6" fmla="*/ 161 w 161"/>
                      <a:gd name="T7" fmla="*/ 22 h 22"/>
                      <a:gd name="T8" fmla="*/ 161 w 161"/>
                      <a:gd name="T9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61" h="22">
                        <a:moveTo>
                          <a:pt x="161" y="0"/>
                        </a:moveTo>
                        <a:lnTo>
                          <a:pt x="15" y="0"/>
                        </a:lnTo>
                        <a:lnTo>
                          <a:pt x="0" y="22"/>
                        </a:lnTo>
                        <a:lnTo>
                          <a:pt x="161" y="22"/>
                        </a:lnTo>
                        <a:lnTo>
                          <a:pt x="161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63" name="Freeform 16"/>
                  <p:cNvSpPr>
                    <a:spLocks/>
                  </p:cNvSpPr>
                  <p:nvPr/>
                </p:nvSpPr>
                <p:spPr bwMode="auto">
                  <a:xfrm>
                    <a:off x="-3135" y="2251"/>
                    <a:ext cx="373" cy="327"/>
                  </a:xfrm>
                  <a:custGeom>
                    <a:avLst/>
                    <a:gdLst>
                      <a:gd name="T0" fmla="*/ 2 w 184"/>
                      <a:gd name="T1" fmla="*/ 156 h 162"/>
                      <a:gd name="T2" fmla="*/ 92 w 184"/>
                      <a:gd name="T3" fmla="*/ 0 h 162"/>
                      <a:gd name="T4" fmla="*/ 182 w 184"/>
                      <a:gd name="T5" fmla="*/ 156 h 162"/>
                      <a:gd name="T6" fmla="*/ 179 w 184"/>
                      <a:gd name="T7" fmla="*/ 162 h 162"/>
                      <a:gd name="T8" fmla="*/ 5 w 184"/>
                      <a:gd name="T9" fmla="*/ 162 h 162"/>
                      <a:gd name="T10" fmla="*/ 2 w 184"/>
                      <a:gd name="T11" fmla="*/ 156 h 1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84" h="162">
                        <a:moveTo>
                          <a:pt x="2" y="156"/>
                        </a:moveTo>
                        <a:cubicBezTo>
                          <a:pt x="92" y="0"/>
                          <a:pt x="92" y="0"/>
                          <a:pt x="92" y="0"/>
                        </a:cubicBezTo>
                        <a:cubicBezTo>
                          <a:pt x="182" y="156"/>
                          <a:pt x="182" y="156"/>
                          <a:pt x="182" y="156"/>
                        </a:cubicBezTo>
                        <a:cubicBezTo>
                          <a:pt x="184" y="159"/>
                          <a:pt x="182" y="162"/>
                          <a:pt x="179" y="162"/>
                        </a:cubicBezTo>
                        <a:cubicBezTo>
                          <a:pt x="5" y="162"/>
                          <a:pt x="5" y="162"/>
                          <a:pt x="5" y="162"/>
                        </a:cubicBezTo>
                        <a:cubicBezTo>
                          <a:pt x="2" y="162"/>
                          <a:pt x="0" y="159"/>
                          <a:pt x="2" y="156"/>
                        </a:cubicBezTo>
                      </a:path>
                    </a:pathLst>
                  </a:custGeom>
                  <a:solidFill>
                    <a:srgbClr val="8CB0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64" name="Freeform 17"/>
                  <p:cNvSpPr>
                    <a:spLocks/>
                  </p:cNvSpPr>
                  <p:nvPr/>
                </p:nvSpPr>
                <p:spPr bwMode="auto">
                  <a:xfrm>
                    <a:off x="-3072" y="2440"/>
                    <a:ext cx="12" cy="23"/>
                  </a:xfrm>
                  <a:custGeom>
                    <a:avLst/>
                    <a:gdLst>
                      <a:gd name="T0" fmla="*/ 12 w 12"/>
                      <a:gd name="T1" fmla="*/ 0 h 23"/>
                      <a:gd name="T2" fmla="*/ 12 w 12"/>
                      <a:gd name="T3" fmla="*/ 0 h 23"/>
                      <a:gd name="T4" fmla="*/ 0 w 12"/>
                      <a:gd name="T5" fmla="*/ 23 h 23"/>
                      <a:gd name="T6" fmla="*/ 12 w 12"/>
                      <a:gd name="T7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2" h="23">
                        <a:moveTo>
                          <a:pt x="12" y="0"/>
                        </a:moveTo>
                        <a:lnTo>
                          <a:pt x="12" y="0"/>
                        </a:lnTo>
                        <a:lnTo>
                          <a:pt x="0" y="23"/>
                        </a:lnTo>
                        <a:lnTo>
                          <a:pt x="12" y="0"/>
                        </a:lnTo>
                        <a:close/>
                      </a:path>
                    </a:pathLst>
                  </a:custGeom>
                  <a:solidFill>
                    <a:srgbClr val="D9DEE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65" name="Freeform 18"/>
                  <p:cNvSpPr>
                    <a:spLocks/>
                  </p:cNvSpPr>
                  <p:nvPr/>
                </p:nvSpPr>
                <p:spPr bwMode="auto">
                  <a:xfrm>
                    <a:off x="-3072" y="2440"/>
                    <a:ext cx="12" cy="23"/>
                  </a:xfrm>
                  <a:custGeom>
                    <a:avLst/>
                    <a:gdLst>
                      <a:gd name="T0" fmla="*/ 12 w 12"/>
                      <a:gd name="T1" fmla="*/ 0 h 23"/>
                      <a:gd name="T2" fmla="*/ 12 w 12"/>
                      <a:gd name="T3" fmla="*/ 0 h 23"/>
                      <a:gd name="T4" fmla="*/ 0 w 12"/>
                      <a:gd name="T5" fmla="*/ 23 h 23"/>
                      <a:gd name="T6" fmla="*/ 12 w 12"/>
                      <a:gd name="T7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2" h="23">
                        <a:moveTo>
                          <a:pt x="12" y="0"/>
                        </a:moveTo>
                        <a:lnTo>
                          <a:pt x="12" y="0"/>
                        </a:lnTo>
                        <a:lnTo>
                          <a:pt x="0" y="23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66" name="Freeform 19"/>
                  <p:cNvSpPr>
                    <a:spLocks/>
                  </p:cNvSpPr>
                  <p:nvPr/>
                </p:nvSpPr>
                <p:spPr bwMode="auto">
                  <a:xfrm>
                    <a:off x="-3072" y="2440"/>
                    <a:ext cx="124" cy="23"/>
                  </a:xfrm>
                  <a:custGeom>
                    <a:avLst/>
                    <a:gdLst>
                      <a:gd name="T0" fmla="*/ 124 w 124"/>
                      <a:gd name="T1" fmla="*/ 0 h 23"/>
                      <a:gd name="T2" fmla="*/ 12 w 124"/>
                      <a:gd name="T3" fmla="*/ 0 h 23"/>
                      <a:gd name="T4" fmla="*/ 0 w 124"/>
                      <a:gd name="T5" fmla="*/ 23 h 23"/>
                      <a:gd name="T6" fmla="*/ 124 w 124"/>
                      <a:gd name="T7" fmla="*/ 23 h 23"/>
                      <a:gd name="T8" fmla="*/ 124 w 124"/>
                      <a:gd name="T9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4" h="23">
                        <a:moveTo>
                          <a:pt x="124" y="0"/>
                        </a:moveTo>
                        <a:lnTo>
                          <a:pt x="12" y="0"/>
                        </a:lnTo>
                        <a:lnTo>
                          <a:pt x="0" y="23"/>
                        </a:lnTo>
                        <a:lnTo>
                          <a:pt x="124" y="23"/>
                        </a:lnTo>
                        <a:lnTo>
                          <a:pt x="124" y="0"/>
                        </a:lnTo>
                        <a:close/>
                      </a:path>
                    </a:pathLst>
                  </a:custGeom>
                  <a:solidFill>
                    <a:srgbClr val="769E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67" name="Freeform 20"/>
                  <p:cNvSpPr>
                    <a:spLocks/>
                  </p:cNvSpPr>
                  <p:nvPr/>
                </p:nvSpPr>
                <p:spPr bwMode="auto">
                  <a:xfrm>
                    <a:off x="-3072" y="2440"/>
                    <a:ext cx="124" cy="23"/>
                  </a:xfrm>
                  <a:custGeom>
                    <a:avLst/>
                    <a:gdLst>
                      <a:gd name="T0" fmla="*/ 124 w 124"/>
                      <a:gd name="T1" fmla="*/ 0 h 23"/>
                      <a:gd name="T2" fmla="*/ 12 w 124"/>
                      <a:gd name="T3" fmla="*/ 0 h 23"/>
                      <a:gd name="T4" fmla="*/ 0 w 124"/>
                      <a:gd name="T5" fmla="*/ 23 h 23"/>
                      <a:gd name="T6" fmla="*/ 124 w 124"/>
                      <a:gd name="T7" fmla="*/ 23 h 23"/>
                      <a:gd name="T8" fmla="*/ 124 w 124"/>
                      <a:gd name="T9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4" h="23">
                        <a:moveTo>
                          <a:pt x="124" y="0"/>
                        </a:moveTo>
                        <a:lnTo>
                          <a:pt x="12" y="0"/>
                        </a:lnTo>
                        <a:lnTo>
                          <a:pt x="0" y="23"/>
                        </a:lnTo>
                        <a:lnTo>
                          <a:pt x="124" y="23"/>
                        </a:lnTo>
                        <a:lnTo>
                          <a:pt x="124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68" name="Freeform 21"/>
                  <p:cNvSpPr>
                    <a:spLocks/>
                  </p:cNvSpPr>
                  <p:nvPr/>
                </p:nvSpPr>
                <p:spPr bwMode="auto">
                  <a:xfrm>
                    <a:off x="-3100" y="2178"/>
                    <a:ext cx="304" cy="262"/>
                  </a:xfrm>
                  <a:custGeom>
                    <a:avLst/>
                    <a:gdLst>
                      <a:gd name="T0" fmla="*/ 1 w 150"/>
                      <a:gd name="T1" fmla="*/ 124 h 130"/>
                      <a:gd name="T2" fmla="*/ 72 w 150"/>
                      <a:gd name="T3" fmla="*/ 2 h 130"/>
                      <a:gd name="T4" fmla="*/ 78 w 150"/>
                      <a:gd name="T5" fmla="*/ 2 h 130"/>
                      <a:gd name="T6" fmla="*/ 149 w 150"/>
                      <a:gd name="T7" fmla="*/ 124 h 130"/>
                      <a:gd name="T8" fmla="*/ 145 w 150"/>
                      <a:gd name="T9" fmla="*/ 130 h 130"/>
                      <a:gd name="T10" fmla="*/ 5 w 150"/>
                      <a:gd name="T11" fmla="*/ 130 h 130"/>
                      <a:gd name="T12" fmla="*/ 1 w 150"/>
                      <a:gd name="T13" fmla="*/ 124 h 1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50" h="130">
                        <a:moveTo>
                          <a:pt x="1" y="124"/>
                        </a:moveTo>
                        <a:cubicBezTo>
                          <a:pt x="72" y="2"/>
                          <a:pt x="72" y="2"/>
                          <a:pt x="72" y="2"/>
                        </a:cubicBezTo>
                        <a:cubicBezTo>
                          <a:pt x="73" y="0"/>
                          <a:pt x="77" y="0"/>
                          <a:pt x="78" y="2"/>
                        </a:cubicBezTo>
                        <a:cubicBezTo>
                          <a:pt x="149" y="124"/>
                          <a:pt x="149" y="124"/>
                          <a:pt x="149" y="124"/>
                        </a:cubicBezTo>
                        <a:cubicBezTo>
                          <a:pt x="150" y="127"/>
                          <a:pt x="149" y="130"/>
                          <a:pt x="145" y="130"/>
                        </a:cubicBezTo>
                        <a:cubicBezTo>
                          <a:pt x="5" y="130"/>
                          <a:pt x="5" y="130"/>
                          <a:pt x="5" y="130"/>
                        </a:cubicBezTo>
                        <a:cubicBezTo>
                          <a:pt x="1" y="130"/>
                          <a:pt x="0" y="127"/>
                          <a:pt x="1" y="124"/>
                        </a:cubicBezTo>
                      </a:path>
                    </a:pathLst>
                  </a:custGeom>
                  <a:solidFill>
                    <a:srgbClr val="8CB0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69" name="Freeform 22"/>
                  <p:cNvSpPr>
                    <a:spLocks noEditPoints="1"/>
                  </p:cNvSpPr>
                  <p:nvPr/>
                </p:nvSpPr>
                <p:spPr bwMode="auto">
                  <a:xfrm>
                    <a:off x="-2948" y="2178"/>
                    <a:ext cx="261" cy="783"/>
                  </a:xfrm>
                  <a:custGeom>
                    <a:avLst/>
                    <a:gdLst>
                      <a:gd name="T0" fmla="*/ 31 w 129"/>
                      <a:gd name="T1" fmla="*/ 383 h 388"/>
                      <a:gd name="T2" fmla="*/ 31 w 129"/>
                      <a:gd name="T3" fmla="*/ 383 h 388"/>
                      <a:gd name="T4" fmla="*/ 31 w 129"/>
                      <a:gd name="T5" fmla="*/ 383 h 388"/>
                      <a:gd name="T6" fmla="*/ 31 w 129"/>
                      <a:gd name="T7" fmla="*/ 382 h 388"/>
                      <a:gd name="T8" fmla="*/ 31 w 129"/>
                      <a:gd name="T9" fmla="*/ 382 h 388"/>
                      <a:gd name="T10" fmla="*/ 31 w 129"/>
                      <a:gd name="T11" fmla="*/ 382 h 388"/>
                      <a:gd name="T12" fmla="*/ 43 w 129"/>
                      <a:gd name="T13" fmla="*/ 347 h 388"/>
                      <a:gd name="T14" fmla="*/ 126 w 129"/>
                      <a:gd name="T15" fmla="*/ 347 h 388"/>
                      <a:gd name="T16" fmla="*/ 126 w 129"/>
                      <a:gd name="T17" fmla="*/ 347 h 388"/>
                      <a:gd name="T18" fmla="*/ 126 w 129"/>
                      <a:gd name="T19" fmla="*/ 347 h 388"/>
                      <a:gd name="T20" fmla="*/ 126 w 129"/>
                      <a:gd name="T21" fmla="*/ 347 h 388"/>
                      <a:gd name="T22" fmla="*/ 126 w 129"/>
                      <a:gd name="T23" fmla="*/ 347 h 388"/>
                      <a:gd name="T24" fmla="*/ 126 w 129"/>
                      <a:gd name="T25" fmla="*/ 347 h 388"/>
                      <a:gd name="T26" fmla="*/ 126 w 129"/>
                      <a:gd name="T27" fmla="*/ 347 h 388"/>
                      <a:gd name="T28" fmla="*/ 126 w 129"/>
                      <a:gd name="T29" fmla="*/ 347 h 388"/>
                      <a:gd name="T30" fmla="*/ 126 w 129"/>
                      <a:gd name="T31" fmla="*/ 347 h 388"/>
                      <a:gd name="T32" fmla="*/ 126 w 129"/>
                      <a:gd name="T33" fmla="*/ 347 h 388"/>
                      <a:gd name="T34" fmla="*/ 126 w 129"/>
                      <a:gd name="T35" fmla="*/ 347 h 388"/>
                      <a:gd name="T36" fmla="*/ 126 w 129"/>
                      <a:gd name="T37" fmla="*/ 347 h 388"/>
                      <a:gd name="T38" fmla="*/ 126 w 129"/>
                      <a:gd name="T39" fmla="*/ 347 h 388"/>
                      <a:gd name="T40" fmla="*/ 126 w 129"/>
                      <a:gd name="T41" fmla="*/ 347 h 388"/>
                      <a:gd name="T42" fmla="*/ 126 w 129"/>
                      <a:gd name="T43" fmla="*/ 347 h 388"/>
                      <a:gd name="T44" fmla="*/ 126 w 129"/>
                      <a:gd name="T45" fmla="*/ 346 h 388"/>
                      <a:gd name="T46" fmla="*/ 126 w 129"/>
                      <a:gd name="T47" fmla="*/ 346 h 388"/>
                      <a:gd name="T48" fmla="*/ 127 w 129"/>
                      <a:gd name="T49" fmla="*/ 346 h 388"/>
                      <a:gd name="T50" fmla="*/ 127 w 129"/>
                      <a:gd name="T51" fmla="*/ 346 h 388"/>
                      <a:gd name="T52" fmla="*/ 127 w 129"/>
                      <a:gd name="T53" fmla="*/ 346 h 388"/>
                      <a:gd name="T54" fmla="*/ 127 w 129"/>
                      <a:gd name="T55" fmla="*/ 346 h 388"/>
                      <a:gd name="T56" fmla="*/ 127 w 129"/>
                      <a:gd name="T57" fmla="*/ 346 h 388"/>
                      <a:gd name="T58" fmla="*/ 127 w 129"/>
                      <a:gd name="T59" fmla="*/ 346 h 388"/>
                      <a:gd name="T60" fmla="*/ 127 w 129"/>
                      <a:gd name="T61" fmla="*/ 346 h 388"/>
                      <a:gd name="T62" fmla="*/ 127 w 129"/>
                      <a:gd name="T63" fmla="*/ 346 h 388"/>
                      <a:gd name="T64" fmla="*/ 127 w 129"/>
                      <a:gd name="T65" fmla="*/ 346 h 388"/>
                      <a:gd name="T66" fmla="*/ 127 w 129"/>
                      <a:gd name="T67" fmla="*/ 346 h 388"/>
                      <a:gd name="T68" fmla="*/ 127 w 129"/>
                      <a:gd name="T69" fmla="*/ 346 h 388"/>
                      <a:gd name="T70" fmla="*/ 127 w 129"/>
                      <a:gd name="T71" fmla="*/ 346 h 388"/>
                      <a:gd name="T72" fmla="*/ 127 w 129"/>
                      <a:gd name="T73" fmla="*/ 346 h 388"/>
                      <a:gd name="T74" fmla="*/ 127 w 129"/>
                      <a:gd name="T75" fmla="*/ 346 h 388"/>
                      <a:gd name="T76" fmla="*/ 127 w 129"/>
                      <a:gd name="T77" fmla="*/ 346 h 388"/>
                      <a:gd name="T78" fmla="*/ 127 w 129"/>
                      <a:gd name="T79" fmla="*/ 346 h 388"/>
                      <a:gd name="T80" fmla="*/ 127 w 129"/>
                      <a:gd name="T81" fmla="*/ 346 h 388"/>
                      <a:gd name="T82" fmla="*/ 127 w 129"/>
                      <a:gd name="T83" fmla="*/ 346 h 388"/>
                      <a:gd name="T84" fmla="*/ 129 w 129"/>
                      <a:gd name="T85" fmla="*/ 343 h 388"/>
                      <a:gd name="T86" fmla="*/ 129 w 129"/>
                      <a:gd name="T87" fmla="*/ 343 h 388"/>
                      <a:gd name="T88" fmla="*/ 129 w 129"/>
                      <a:gd name="T89" fmla="*/ 343 h 388"/>
                      <a:gd name="T90" fmla="*/ 129 w 129"/>
                      <a:gd name="T91" fmla="*/ 343 h 388"/>
                      <a:gd name="T92" fmla="*/ 110 w 129"/>
                      <a:gd name="T93" fmla="*/ 267 h 388"/>
                      <a:gd name="T94" fmla="*/ 110 w 129"/>
                      <a:gd name="T95" fmla="*/ 266 h 388"/>
                      <a:gd name="T96" fmla="*/ 79 w 129"/>
                      <a:gd name="T97" fmla="*/ 209 h 388"/>
                      <a:gd name="T98" fmla="*/ 72 w 129"/>
                      <a:gd name="T99" fmla="*/ 198 h 388"/>
                      <a:gd name="T100" fmla="*/ 91 w 129"/>
                      <a:gd name="T101" fmla="*/ 194 h 388"/>
                      <a:gd name="T102" fmla="*/ 71 w 129"/>
                      <a:gd name="T103" fmla="*/ 130 h 388"/>
                      <a:gd name="T104" fmla="*/ 3 w 129"/>
                      <a:gd name="T105" fmla="*/ 2 h 3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129" h="388">
                        <a:moveTo>
                          <a:pt x="31" y="383"/>
                        </a:moveTo>
                        <a:cubicBezTo>
                          <a:pt x="30" y="386"/>
                          <a:pt x="27" y="388"/>
                          <a:pt x="24" y="388"/>
                        </a:cubicBezTo>
                        <a:cubicBezTo>
                          <a:pt x="25" y="388"/>
                          <a:pt x="25" y="388"/>
                          <a:pt x="26" y="387"/>
                        </a:cubicBezTo>
                        <a:cubicBezTo>
                          <a:pt x="28" y="387"/>
                          <a:pt x="30" y="385"/>
                          <a:pt x="31" y="383"/>
                        </a:cubicBezTo>
                        <a:moveTo>
                          <a:pt x="31" y="383"/>
                        </a:moveTo>
                        <a:cubicBezTo>
                          <a:pt x="31" y="383"/>
                          <a:pt x="31" y="383"/>
                          <a:pt x="31" y="383"/>
                        </a:cubicBezTo>
                        <a:cubicBezTo>
                          <a:pt x="31" y="383"/>
                          <a:pt x="31" y="383"/>
                          <a:pt x="31" y="383"/>
                        </a:cubicBezTo>
                        <a:moveTo>
                          <a:pt x="31" y="383"/>
                        </a:moveTo>
                        <a:cubicBezTo>
                          <a:pt x="31" y="383"/>
                          <a:pt x="31" y="383"/>
                          <a:pt x="31" y="383"/>
                        </a:cubicBezTo>
                        <a:cubicBezTo>
                          <a:pt x="31" y="383"/>
                          <a:pt x="31" y="383"/>
                          <a:pt x="31" y="383"/>
                        </a:cubicBezTo>
                        <a:moveTo>
                          <a:pt x="31" y="383"/>
                        </a:moveTo>
                        <a:cubicBezTo>
                          <a:pt x="31" y="383"/>
                          <a:pt x="31" y="383"/>
                          <a:pt x="31" y="383"/>
                        </a:cubicBezTo>
                        <a:cubicBezTo>
                          <a:pt x="31" y="383"/>
                          <a:pt x="31" y="383"/>
                          <a:pt x="31" y="383"/>
                        </a:cubicBezTo>
                        <a:moveTo>
                          <a:pt x="31" y="383"/>
                        </a:moveTo>
                        <a:cubicBezTo>
                          <a:pt x="31" y="383"/>
                          <a:pt x="31" y="383"/>
                          <a:pt x="31" y="383"/>
                        </a:cubicBezTo>
                        <a:cubicBezTo>
                          <a:pt x="31" y="383"/>
                          <a:pt x="31" y="383"/>
                          <a:pt x="31" y="383"/>
                        </a:cubicBezTo>
                        <a:moveTo>
                          <a:pt x="31" y="383"/>
                        </a:moveTo>
                        <a:cubicBezTo>
                          <a:pt x="31" y="383"/>
                          <a:pt x="31" y="383"/>
                          <a:pt x="31" y="383"/>
                        </a:cubicBezTo>
                        <a:cubicBezTo>
                          <a:pt x="31" y="383"/>
                          <a:pt x="31" y="383"/>
                          <a:pt x="31" y="383"/>
                        </a:cubicBezTo>
                        <a:moveTo>
                          <a:pt x="31" y="382"/>
                        </a:moveTo>
                        <a:cubicBezTo>
                          <a:pt x="31" y="383"/>
                          <a:pt x="31" y="383"/>
                          <a:pt x="31" y="383"/>
                        </a:cubicBezTo>
                        <a:cubicBezTo>
                          <a:pt x="31" y="383"/>
                          <a:pt x="31" y="383"/>
                          <a:pt x="31" y="382"/>
                        </a:cubicBezTo>
                        <a:moveTo>
                          <a:pt x="31" y="382"/>
                        </a:moveTo>
                        <a:cubicBezTo>
                          <a:pt x="31" y="382"/>
                          <a:pt x="31" y="382"/>
                          <a:pt x="31" y="382"/>
                        </a:cubicBezTo>
                        <a:cubicBezTo>
                          <a:pt x="31" y="382"/>
                          <a:pt x="31" y="382"/>
                          <a:pt x="31" y="382"/>
                        </a:cubicBezTo>
                        <a:moveTo>
                          <a:pt x="31" y="382"/>
                        </a:moveTo>
                        <a:cubicBezTo>
                          <a:pt x="31" y="382"/>
                          <a:pt x="31" y="382"/>
                          <a:pt x="31" y="382"/>
                        </a:cubicBezTo>
                        <a:cubicBezTo>
                          <a:pt x="31" y="382"/>
                          <a:pt x="31" y="382"/>
                          <a:pt x="31" y="382"/>
                        </a:cubicBezTo>
                        <a:moveTo>
                          <a:pt x="31" y="382"/>
                        </a:moveTo>
                        <a:cubicBezTo>
                          <a:pt x="31" y="382"/>
                          <a:pt x="31" y="382"/>
                          <a:pt x="31" y="382"/>
                        </a:cubicBezTo>
                        <a:cubicBezTo>
                          <a:pt x="31" y="382"/>
                          <a:pt x="31" y="382"/>
                          <a:pt x="31" y="382"/>
                        </a:cubicBezTo>
                        <a:moveTo>
                          <a:pt x="31" y="382"/>
                        </a:moveTo>
                        <a:cubicBezTo>
                          <a:pt x="31" y="382"/>
                          <a:pt x="31" y="382"/>
                          <a:pt x="31" y="382"/>
                        </a:cubicBezTo>
                        <a:cubicBezTo>
                          <a:pt x="31" y="382"/>
                          <a:pt x="31" y="382"/>
                          <a:pt x="31" y="382"/>
                        </a:cubicBezTo>
                        <a:moveTo>
                          <a:pt x="31" y="382"/>
                        </a:moveTo>
                        <a:cubicBezTo>
                          <a:pt x="31" y="382"/>
                          <a:pt x="31" y="382"/>
                          <a:pt x="31" y="382"/>
                        </a:cubicBezTo>
                        <a:cubicBezTo>
                          <a:pt x="31" y="382"/>
                          <a:pt x="31" y="382"/>
                          <a:pt x="31" y="382"/>
                        </a:cubicBezTo>
                        <a:moveTo>
                          <a:pt x="31" y="382"/>
                        </a:moveTo>
                        <a:cubicBezTo>
                          <a:pt x="31" y="382"/>
                          <a:pt x="31" y="382"/>
                          <a:pt x="31" y="382"/>
                        </a:cubicBezTo>
                        <a:cubicBezTo>
                          <a:pt x="31" y="382"/>
                          <a:pt x="31" y="382"/>
                          <a:pt x="31" y="382"/>
                        </a:cubicBezTo>
                        <a:moveTo>
                          <a:pt x="43" y="347"/>
                        </a:moveTo>
                        <a:cubicBezTo>
                          <a:pt x="43" y="347"/>
                          <a:pt x="43" y="347"/>
                          <a:pt x="43" y="347"/>
                        </a:cubicBezTo>
                        <a:cubicBezTo>
                          <a:pt x="31" y="382"/>
                          <a:pt x="31" y="382"/>
                          <a:pt x="31" y="382"/>
                        </a:cubicBezTo>
                        <a:cubicBezTo>
                          <a:pt x="43" y="347"/>
                          <a:pt x="43" y="347"/>
                          <a:pt x="43" y="347"/>
                        </a:cubicBezTo>
                        <a:moveTo>
                          <a:pt x="125" y="347"/>
                        </a:moveTo>
                        <a:cubicBezTo>
                          <a:pt x="125" y="347"/>
                          <a:pt x="125" y="347"/>
                          <a:pt x="125" y="347"/>
                        </a:cubicBezTo>
                        <a:cubicBezTo>
                          <a:pt x="125" y="347"/>
                          <a:pt x="125" y="347"/>
                          <a:pt x="125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6"/>
                        </a:moveTo>
                        <a:cubicBezTo>
                          <a:pt x="126" y="346"/>
                          <a:pt x="126" y="346"/>
                          <a:pt x="126" y="346"/>
                        </a:cubicBezTo>
                        <a:cubicBezTo>
                          <a:pt x="126" y="346"/>
                          <a:pt x="126" y="346"/>
                          <a:pt x="126" y="346"/>
                        </a:cubicBezTo>
                        <a:moveTo>
                          <a:pt x="126" y="346"/>
                        </a:moveTo>
                        <a:cubicBezTo>
                          <a:pt x="126" y="346"/>
                          <a:pt x="126" y="346"/>
                          <a:pt x="126" y="346"/>
                        </a:cubicBezTo>
                        <a:cubicBezTo>
                          <a:pt x="126" y="346"/>
                          <a:pt x="126" y="346"/>
                          <a:pt x="126" y="346"/>
                        </a:cubicBezTo>
                        <a:moveTo>
                          <a:pt x="126" y="346"/>
                        </a:moveTo>
                        <a:cubicBezTo>
                          <a:pt x="126" y="346"/>
                          <a:pt x="126" y="346"/>
                          <a:pt x="126" y="346"/>
                        </a:cubicBezTo>
                        <a:cubicBezTo>
                          <a:pt x="126" y="346"/>
                          <a:pt x="126" y="346"/>
                          <a:pt x="126" y="346"/>
                        </a:cubicBezTo>
                        <a:moveTo>
                          <a:pt x="126" y="346"/>
                        </a:moveTo>
                        <a:cubicBezTo>
                          <a:pt x="126" y="346"/>
                          <a:pt x="126" y="346"/>
                          <a:pt x="126" y="346"/>
                        </a:cubicBezTo>
                        <a:cubicBezTo>
                          <a:pt x="126" y="346"/>
                          <a:pt x="126" y="346"/>
                          <a:pt x="126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9" y="343"/>
                        </a:moveTo>
                        <a:cubicBezTo>
                          <a:pt x="129" y="344"/>
                          <a:pt x="128" y="346"/>
                          <a:pt x="127" y="346"/>
                        </a:cubicBezTo>
                        <a:cubicBezTo>
                          <a:pt x="128" y="346"/>
                          <a:pt x="129" y="344"/>
                          <a:pt x="129" y="343"/>
                        </a:cubicBezTo>
                        <a:moveTo>
                          <a:pt x="129" y="343"/>
                        </a:moveTo>
                        <a:cubicBezTo>
                          <a:pt x="129" y="343"/>
                          <a:pt x="129" y="343"/>
                          <a:pt x="129" y="343"/>
                        </a:cubicBezTo>
                        <a:cubicBezTo>
                          <a:pt x="129" y="343"/>
                          <a:pt x="129" y="343"/>
                          <a:pt x="129" y="343"/>
                        </a:cubicBezTo>
                        <a:moveTo>
                          <a:pt x="129" y="343"/>
                        </a:moveTo>
                        <a:cubicBezTo>
                          <a:pt x="129" y="343"/>
                          <a:pt x="129" y="343"/>
                          <a:pt x="129" y="343"/>
                        </a:cubicBezTo>
                        <a:cubicBezTo>
                          <a:pt x="129" y="343"/>
                          <a:pt x="129" y="343"/>
                          <a:pt x="129" y="343"/>
                        </a:cubicBezTo>
                        <a:moveTo>
                          <a:pt x="129" y="343"/>
                        </a:moveTo>
                        <a:cubicBezTo>
                          <a:pt x="129" y="343"/>
                          <a:pt x="129" y="343"/>
                          <a:pt x="129" y="343"/>
                        </a:cubicBezTo>
                        <a:cubicBezTo>
                          <a:pt x="129" y="343"/>
                          <a:pt x="129" y="343"/>
                          <a:pt x="129" y="343"/>
                        </a:cubicBezTo>
                        <a:moveTo>
                          <a:pt x="129" y="343"/>
                        </a:moveTo>
                        <a:cubicBezTo>
                          <a:pt x="129" y="343"/>
                          <a:pt x="129" y="343"/>
                          <a:pt x="129" y="343"/>
                        </a:cubicBezTo>
                        <a:cubicBezTo>
                          <a:pt x="129" y="343"/>
                          <a:pt x="129" y="343"/>
                          <a:pt x="129" y="343"/>
                        </a:cubicBezTo>
                        <a:moveTo>
                          <a:pt x="129" y="343"/>
                        </a:moveTo>
                        <a:cubicBezTo>
                          <a:pt x="129" y="343"/>
                          <a:pt x="129" y="343"/>
                          <a:pt x="129" y="343"/>
                        </a:cubicBezTo>
                        <a:cubicBezTo>
                          <a:pt x="129" y="343"/>
                          <a:pt x="129" y="343"/>
                          <a:pt x="129" y="343"/>
                        </a:cubicBezTo>
                        <a:moveTo>
                          <a:pt x="129" y="343"/>
                        </a:moveTo>
                        <a:cubicBezTo>
                          <a:pt x="129" y="343"/>
                          <a:pt x="129" y="343"/>
                          <a:pt x="129" y="343"/>
                        </a:cubicBezTo>
                        <a:cubicBezTo>
                          <a:pt x="129" y="343"/>
                          <a:pt x="129" y="343"/>
                          <a:pt x="129" y="343"/>
                        </a:cubicBezTo>
                        <a:moveTo>
                          <a:pt x="129" y="343"/>
                        </a:moveTo>
                        <a:cubicBezTo>
                          <a:pt x="129" y="343"/>
                          <a:pt x="129" y="343"/>
                          <a:pt x="129" y="343"/>
                        </a:cubicBezTo>
                        <a:cubicBezTo>
                          <a:pt x="129" y="343"/>
                          <a:pt x="129" y="343"/>
                          <a:pt x="129" y="343"/>
                        </a:cubicBezTo>
                        <a:moveTo>
                          <a:pt x="129" y="341"/>
                        </a:moveTo>
                        <a:cubicBezTo>
                          <a:pt x="129" y="342"/>
                          <a:pt x="129" y="342"/>
                          <a:pt x="129" y="342"/>
                        </a:cubicBezTo>
                        <a:cubicBezTo>
                          <a:pt x="129" y="342"/>
                          <a:pt x="129" y="342"/>
                          <a:pt x="129" y="341"/>
                        </a:cubicBezTo>
                        <a:moveTo>
                          <a:pt x="110" y="267"/>
                        </a:moveTo>
                        <a:cubicBezTo>
                          <a:pt x="109" y="268"/>
                          <a:pt x="108" y="269"/>
                          <a:pt x="106" y="269"/>
                        </a:cubicBezTo>
                        <a:cubicBezTo>
                          <a:pt x="108" y="269"/>
                          <a:pt x="109" y="268"/>
                          <a:pt x="110" y="267"/>
                        </a:cubicBezTo>
                        <a:cubicBezTo>
                          <a:pt x="110" y="267"/>
                          <a:pt x="110" y="267"/>
                          <a:pt x="110" y="267"/>
                        </a:cubicBezTo>
                        <a:moveTo>
                          <a:pt x="110" y="263"/>
                        </a:moveTo>
                        <a:cubicBezTo>
                          <a:pt x="110" y="264"/>
                          <a:pt x="110" y="265"/>
                          <a:pt x="110" y="266"/>
                        </a:cubicBezTo>
                        <a:cubicBezTo>
                          <a:pt x="110" y="266"/>
                          <a:pt x="110" y="266"/>
                          <a:pt x="110" y="266"/>
                        </a:cubicBezTo>
                        <a:cubicBezTo>
                          <a:pt x="110" y="265"/>
                          <a:pt x="110" y="264"/>
                          <a:pt x="110" y="263"/>
                        </a:cubicBezTo>
                        <a:moveTo>
                          <a:pt x="110" y="263"/>
                        </a:moveTo>
                        <a:cubicBezTo>
                          <a:pt x="110" y="263"/>
                          <a:pt x="110" y="263"/>
                          <a:pt x="110" y="263"/>
                        </a:cubicBezTo>
                        <a:cubicBezTo>
                          <a:pt x="110" y="263"/>
                          <a:pt x="110" y="263"/>
                          <a:pt x="110" y="263"/>
                        </a:cubicBezTo>
                        <a:moveTo>
                          <a:pt x="79" y="209"/>
                        </a:moveTo>
                        <a:cubicBezTo>
                          <a:pt x="79" y="209"/>
                          <a:pt x="79" y="209"/>
                          <a:pt x="79" y="209"/>
                        </a:cubicBezTo>
                        <a:cubicBezTo>
                          <a:pt x="110" y="263"/>
                          <a:pt x="110" y="263"/>
                          <a:pt x="110" y="263"/>
                        </a:cubicBezTo>
                        <a:cubicBezTo>
                          <a:pt x="110" y="263"/>
                          <a:pt x="110" y="263"/>
                          <a:pt x="110" y="263"/>
                        </a:cubicBezTo>
                        <a:cubicBezTo>
                          <a:pt x="110" y="263"/>
                          <a:pt x="110" y="263"/>
                          <a:pt x="110" y="263"/>
                        </a:cubicBezTo>
                        <a:cubicBezTo>
                          <a:pt x="79" y="209"/>
                          <a:pt x="79" y="209"/>
                          <a:pt x="79" y="209"/>
                        </a:cubicBezTo>
                        <a:moveTo>
                          <a:pt x="72" y="198"/>
                        </a:moveTo>
                        <a:cubicBezTo>
                          <a:pt x="72" y="198"/>
                          <a:pt x="72" y="198"/>
                          <a:pt x="72" y="198"/>
                        </a:cubicBezTo>
                        <a:cubicBezTo>
                          <a:pt x="73" y="198"/>
                          <a:pt x="73" y="198"/>
                          <a:pt x="73" y="198"/>
                        </a:cubicBezTo>
                        <a:cubicBezTo>
                          <a:pt x="72" y="198"/>
                          <a:pt x="72" y="198"/>
                          <a:pt x="72" y="198"/>
                        </a:cubicBezTo>
                        <a:moveTo>
                          <a:pt x="55" y="130"/>
                        </a:moveTo>
                        <a:cubicBezTo>
                          <a:pt x="55" y="130"/>
                          <a:pt x="55" y="130"/>
                          <a:pt x="55" y="130"/>
                        </a:cubicBezTo>
                        <a:cubicBezTo>
                          <a:pt x="90" y="192"/>
                          <a:pt x="90" y="192"/>
                          <a:pt x="90" y="192"/>
                        </a:cubicBezTo>
                        <a:cubicBezTo>
                          <a:pt x="91" y="193"/>
                          <a:pt x="91" y="193"/>
                          <a:pt x="91" y="194"/>
                        </a:cubicBezTo>
                        <a:cubicBezTo>
                          <a:pt x="91" y="193"/>
                          <a:pt x="91" y="193"/>
                          <a:pt x="90" y="192"/>
                        </a:cubicBezTo>
                        <a:cubicBezTo>
                          <a:pt x="55" y="130"/>
                          <a:pt x="55" y="130"/>
                          <a:pt x="55" y="130"/>
                        </a:cubicBezTo>
                        <a:moveTo>
                          <a:pt x="70" y="130"/>
                        </a:moveTo>
                        <a:cubicBezTo>
                          <a:pt x="70" y="130"/>
                          <a:pt x="70" y="130"/>
                          <a:pt x="70" y="130"/>
                        </a:cubicBezTo>
                        <a:cubicBezTo>
                          <a:pt x="70" y="130"/>
                          <a:pt x="70" y="130"/>
                          <a:pt x="70" y="130"/>
                        </a:cubicBezTo>
                        <a:moveTo>
                          <a:pt x="71" y="130"/>
                        </a:moveTo>
                        <a:cubicBezTo>
                          <a:pt x="71" y="130"/>
                          <a:pt x="71" y="130"/>
                          <a:pt x="71" y="130"/>
                        </a:cubicBezTo>
                        <a:cubicBezTo>
                          <a:pt x="71" y="130"/>
                          <a:pt x="71" y="130"/>
                          <a:pt x="71" y="130"/>
                        </a:cubicBezTo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" y="0"/>
                          <a:pt x="3" y="1"/>
                          <a:pt x="3" y="2"/>
                        </a:cubicBezTo>
                        <a:cubicBezTo>
                          <a:pt x="74" y="124"/>
                          <a:pt x="74" y="124"/>
                          <a:pt x="74" y="124"/>
                        </a:cubicBezTo>
                        <a:cubicBezTo>
                          <a:pt x="74" y="124"/>
                          <a:pt x="74" y="124"/>
                          <a:pt x="74" y="124"/>
                        </a:cubicBezTo>
                        <a:cubicBezTo>
                          <a:pt x="74" y="124"/>
                          <a:pt x="74" y="124"/>
                          <a:pt x="74" y="124"/>
                        </a:cubicBezTo>
                        <a:cubicBezTo>
                          <a:pt x="3" y="2"/>
                          <a:pt x="3" y="2"/>
                          <a:pt x="3" y="2"/>
                        </a:cubicBezTo>
                        <a:cubicBezTo>
                          <a:pt x="3" y="1"/>
                          <a:pt x="1" y="0"/>
                          <a:pt x="0" y="0"/>
                        </a:cubicBezTo>
                      </a:path>
                    </a:pathLst>
                  </a:custGeom>
                  <a:solidFill>
                    <a:srgbClr val="D9DEE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70" name="Freeform 24"/>
                  <p:cNvSpPr>
                    <a:spLocks/>
                  </p:cNvSpPr>
                  <p:nvPr/>
                </p:nvSpPr>
                <p:spPr bwMode="auto">
                  <a:xfrm>
                    <a:off x="-2948" y="2743"/>
                    <a:ext cx="261" cy="135"/>
                  </a:xfrm>
                  <a:custGeom>
                    <a:avLst/>
                    <a:gdLst>
                      <a:gd name="T0" fmla="*/ 0 w 129"/>
                      <a:gd name="T1" fmla="*/ 67 h 67"/>
                      <a:gd name="T2" fmla="*/ 125 w 129"/>
                      <a:gd name="T3" fmla="*/ 67 h 67"/>
                      <a:gd name="T4" fmla="*/ 126 w 129"/>
                      <a:gd name="T5" fmla="*/ 67 h 67"/>
                      <a:gd name="T6" fmla="*/ 126 w 129"/>
                      <a:gd name="T7" fmla="*/ 67 h 67"/>
                      <a:gd name="T8" fmla="*/ 126 w 129"/>
                      <a:gd name="T9" fmla="*/ 67 h 67"/>
                      <a:gd name="T10" fmla="*/ 126 w 129"/>
                      <a:gd name="T11" fmla="*/ 67 h 67"/>
                      <a:gd name="T12" fmla="*/ 126 w 129"/>
                      <a:gd name="T13" fmla="*/ 67 h 67"/>
                      <a:gd name="T14" fmla="*/ 126 w 129"/>
                      <a:gd name="T15" fmla="*/ 67 h 67"/>
                      <a:gd name="T16" fmla="*/ 126 w 129"/>
                      <a:gd name="T17" fmla="*/ 67 h 67"/>
                      <a:gd name="T18" fmla="*/ 126 w 129"/>
                      <a:gd name="T19" fmla="*/ 67 h 67"/>
                      <a:gd name="T20" fmla="*/ 126 w 129"/>
                      <a:gd name="T21" fmla="*/ 67 h 67"/>
                      <a:gd name="T22" fmla="*/ 126 w 129"/>
                      <a:gd name="T23" fmla="*/ 67 h 67"/>
                      <a:gd name="T24" fmla="*/ 126 w 129"/>
                      <a:gd name="T25" fmla="*/ 67 h 67"/>
                      <a:gd name="T26" fmla="*/ 126 w 129"/>
                      <a:gd name="T27" fmla="*/ 67 h 67"/>
                      <a:gd name="T28" fmla="*/ 126 w 129"/>
                      <a:gd name="T29" fmla="*/ 67 h 67"/>
                      <a:gd name="T30" fmla="*/ 126 w 129"/>
                      <a:gd name="T31" fmla="*/ 67 h 67"/>
                      <a:gd name="T32" fmla="*/ 126 w 129"/>
                      <a:gd name="T33" fmla="*/ 67 h 67"/>
                      <a:gd name="T34" fmla="*/ 126 w 129"/>
                      <a:gd name="T35" fmla="*/ 67 h 67"/>
                      <a:gd name="T36" fmla="*/ 126 w 129"/>
                      <a:gd name="T37" fmla="*/ 67 h 67"/>
                      <a:gd name="T38" fmla="*/ 126 w 129"/>
                      <a:gd name="T39" fmla="*/ 67 h 67"/>
                      <a:gd name="T40" fmla="*/ 126 w 129"/>
                      <a:gd name="T41" fmla="*/ 67 h 67"/>
                      <a:gd name="T42" fmla="*/ 126 w 129"/>
                      <a:gd name="T43" fmla="*/ 66 h 67"/>
                      <a:gd name="T44" fmla="*/ 126 w 129"/>
                      <a:gd name="T45" fmla="*/ 66 h 67"/>
                      <a:gd name="T46" fmla="*/ 126 w 129"/>
                      <a:gd name="T47" fmla="*/ 66 h 67"/>
                      <a:gd name="T48" fmla="*/ 127 w 129"/>
                      <a:gd name="T49" fmla="*/ 66 h 67"/>
                      <a:gd name="T50" fmla="*/ 127 w 129"/>
                      <a:gd name="T51" fmla="*/ 66 h 67"/>
                      <a:gd name="T52" fmla="*/ 127 w 129"/>
                      <a:gd name="T53" fmla="*/ 66 h 67"/>
                      <a:gd name="T54" fmla="*/ 127 w 129"/>
                      <a:gd name="T55" fmla="*/ 66 h 67"/>
                      <a:gd name="T56" fmla="*/ 127 w 129"/>
                      <a:gd name="T57" fmla="*/ 66 h 67"/>
                      <a:gd name="T58" fmla="*/ 127 w 129"/>
                      <a:gd name="T59" fmla="*/ 66 h 67"/>
                      <a:gd name="T60" fmla="*/ 127 w 129"/>
                      <a:gd name="T61" fmla="*/ 66 h 67"/>
                      <a:gd name="T62" fmla="*/ 127 w 129"/>
                      <a:gd name="T63" fmla="*/ 66 h 67"/>
                      <a:gd name="T64" fmla="*/ 127 w 129"/>
                      <a:gd name="T65" fmla="*/ 66 h 67"/>
                      <a:gd name="T66" fmla="*/ 127 w 129"/>
                      <a:gd name="T67" fmla="*/ 66 h 67"/>
                      <a:gd name="T68" fmla="*/ 127 w 129"/>
                      <a:gd name="T69" fmla="*/ 66 h 67"/>
                      <a:gd name="T70" fmla="*/ 127 w 129"/>
                      <a:gd name="T71" fmla="*/ 66 h 67"/>
                      <a:gd name="T72" fmla="*/ 127 w 129"/>
                      <a:gd name="T73" fmla="*/ 66 h 67"/>
                      <a:gd name="T74" fmla="*/ 127 w 129"/>
                      <a:gd name="T75" fmla="*/ 66 h 67"/>
                      <a:gd name="T76" fmla="*/ 127 w 129"/>
                      <a:gd name="T77" fmla="*/ 66 h 67"/>
                      <a:gd name="T78" fmla="*/ 127 w 129"/>
                      <a:gd name="T79" fmla="*/ 66 h 67"/>
                      <a:gd name="T80" fmla="*/ 127 w 129"/>
                      <a:gd name="T81" fmla="*/ 66 h 67"/>
                      <a:gd name="T82" fmla="*/ 127 w 129"/>
                      <a:gd name="T83" fmla="*/ 66 h 67"/>
                      <a:gd name="T84" fmla="*/ 127 w 129"/>
                      <a:gd name="T85" fmla="*/ 66 h 67"/>
                      <a:gd name="T86" fmla="*/ 127 w 129"/>
                      <a:gd name="T87" fmla="*/ 66 h 67"/>
                      <a:gd name="T88" fmla="*/ 127 w 129"/>
                      <a:gd name="T89" fmla="*/ 66 h 67"/>
                      <a:gd name="T90" fmla="*/ 127 w 129"/>
                      <a:gd name="T91" fmla="*/ 66 h 67"/>
                      <a:gd name="T92" fmla="*/ 127 w 129"/>
                      <a:gd name="T93" fmla="*/ 66 h 67"/>
                      <a:gd name="T94" fmla="*/ 127 w 129"/>
                      <a:gd name="T95" fmla="*/ 66 h 67"/>
                      <a:gd name="T96" fmla="*/ 129 w 129"/>
                      <a:gd name="T97" fmla="*/ 63 h 67"/>
                      <a:gd name="T98" fmla="*/ 129 w 129"/>
                      <a:gd name="T99" fmla="*/ 63 h 67"/>
                      <a:gd name="T100" fmla="*/ 129 w 129"/>
                      <a:gd name="T101" fmla="*/ 63 h 67"/>
                      <a:gd name="T102" fmla="*/ 129 w 129"/>
                      <a:gd name="T103" fmla="*/ 63 h 67"/>
                      <a:gd name="T104" fmla="*/ 129 w 129"/>
                      <a:gd name="T105" fmla="*/ 63 h 67"/>
                      <a:gd name="T106" fmla="*/ 129 w 129"/>
                      <a:gd name="T107" fmla="*/ 63 h 67"/>
                      <a:gd name="T108" fmla="*/ 129 w 129"/>
                      <a:gd name="T109" fmla="*/ 61 h 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</a:cxnLst>
                    <a:rect l="0" t="0" r="r" b="b"/>
                    <a:pathLst>
                      <a:path w="129" h="67">
                        <a:moveTo>
                          <a:pt x="9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67"/>
                          <a:pt x="0" y="67"/>
                          <a:pt x="0" y="67"/>
                        </a:cubicBezTo>
                        <a:cubicBezTo>
                          <a:pt x="43" y="67"/>
                          <a:pt x="43" y="67"/>
                          <a:pt x="43" y="67"/>
                        </a:cubicBezTo>
                        <a:cubicBezTo>
                          <a:pt x="125" y="67"/>
                          <a:pt x="125" y="67"/>
                          <a:pt x="125" y="67"/>
                        </a:cubicBezTo>
                        <a:cubicBezTo>
                          <a:pt x="125" y="67"/>
                          <a:pt x="125" y="67"/>
                          <a:pt x="125" y="67"/>
                        </a:cubicBezTo>
                        <a:cubicBezTo>
                          <a:pt x="125" y="67"/>
                          <a:pt x="125" y="67"/>
                          <a:pt x="125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6"/>
                          <a:pt x="126" y="66"/>
                          <a:pt x="126" y="66"/>
                        </a:cubicBezTo>
                        <a:cubicBezTo>
                          <a:pt x="126" y="66"/>
                          <a:pt x="126" y="66"/>
                          <a:pt x="126" y="66"/>
                        </a:cubicBezTo>
                        <a:cubicBezTo>
                          <a:pt x="126" y="66"/>
                          <a:pt x="126" y="66"/>
                          <a:pt x="126" y="66"/>
                        </a:cubicBezTo>
                        <a:cubicBezTo>
                          <a:pt x="126" y="66"/>
                          <a:pt x="126" y="66"/>
                          <a:pt x="126" y="66"/>
                        </a:cubicBezTo>
                        <a:cubicBezTo>
                          <a:pt x="126" y="66"/>
                          <a:pt x="126" y="66"/>
                          <a:pt x="126" y="66"/>
                        </a:cubicBezTo>
                        <a:cubicBezTo>
                          <a:pt x="126" y="66"/>
                          <a:pt x="126" y="66"/>
                          <a:pt x="126" y="66"/>
                        </a:cubicBezTo>
                        <a:cubicBezTo>
                          <a:pt x="126" y="66"/>
                          <a:pt x="126" y="66"/>
                          <a:pt x="126" y="66"/>
                        </a:cubicBezTo>
                        <a:cubicBezTo>
                          <a:pt x="126" y="66"/>
                          <a:pt x="126" y="66"/>
                          <a:pt x="126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8" y="66"/>
                          <a:pt x="129" y="64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2"/>
                          <a:pt x="129" y="62"/>
                        </a:cubicBezTo>
                        <a:cubicBezTo>
                          <a:pt x="129" y="62"/>
                          <a:pt x="129" y="62"/>
                          <a:pt x="129" y="61"/>
                        </a:cubicBezTo>
                        <a:cubicBezTo>
                          <a:pt x="129" y="61"/>
                          <a:pt x="129" y="61"/>
                          <a:pt x="129" y="61"/>
                        </a:cubicBezTo>
                        <a:cubicBezTo>
                          <a:pt x="129" y="61"/>
                          <a:pt x="129" y="61"/>
                          <a:pt x="129" y="61"/>
                        </a:cubicBezTo>
                        <a:cubicBezTo>
                          <a:pt x="94" y="0"/>
                          <a:pt x="94" y="0"/>
                          <a:pt x="94" y="0"/>
                        </a:cubicBezTo>
                      </a:path>
                    </a:pathLst>
                  </a:custGeom>
                  <a:solidFill>
                    <a:srgbClr val="769E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71" name="Freeform 25"/>
                  <p:cNvSpPr>
                    <a:spLocks/>
                  </p:cNvSpPr>
                  <p:nvPr/>
                </p:nvSpPr>
                <p:spPr bwMode="auto">
                  <a:xfrm>
                    <a:off x="-2948" y="2721"/>
                    <a:ext cx="190" cy="22"/>
                  </a:xfrm>
                  <a:custGeom>
                    <a:avLst/>
                    <a:gdLst>
                      <a:gd name="T0" fmla="*/ 178 w 190"/>
                      <a:gd name="T1" fmla="*/ 0 h 22"/>
                      <a:gd name="T2" fmla="*/ 0 w 190"/>
                      <a:gd name="T3" fmla="*/ 0 h 22"/>
                      <a:gd name="T4" fmla="*/ 0 w 190"/>
                      <a:gd name="T5" fmla="*/ 22 h 22"/>
                      <a:gd name="T6" fmla="*/ 190 w 190"/>
                      <a:gd name="T7" fmla="*/ 22 h 22"/>
                      <a:gd name="T8" fmla="*/ 178 w 190"/>
                      <a:gd name="T9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90" h="22">
                        <a:moveTo>
                          <a:pt x="178" y="0"/>
                        </a:moveTo>
                        <a:lnTo>
                          <a:pt x="0" y="0"/>
                        </a:lnTo>
                        <a:lnTo>
                          <a:pt x="0" y="22"/>
                        </a:lnTo>
                        <a:lnTo>
                          <a:pt x="190" y="22"/>
                        </a:lnTo>
                        <a:lnTo>
                          <a:pt x="178" y="0"/>
                        </a:lnTo>
                        <a:close/>
                      </a:path>
                    </a:pathLst>
                  </a:custGeom>
                  <a:solidFill>
                    <a:srgbClr val="658E4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72" name="Freeform 26"/>
                  <p:cNvSpPr>
                    <a:spLocks/>
                  </p:cNvSpPr>
                  <p:nvPr/>
                </p:nvSpPr>
                <p:spPr bwMode="auto">
                  <a:xfrm>
                    <a:off x="-2948" y="2721"/>
                    <a:ext cx="190" cy="22"/>
                  </a:xfrm>
                  <a:custGeom>
                    <a:avLst/>
                    <a:gdLst>
                      <a:gd name="T0" fmla="*/ 178 w 190"/>
                      <a:gd name="T1" fmla="*/ 0 h 22"/>
                      <a:gd name="T2" fmla="*/ 0 w 190"/>
                      <a:gd name="T3" fmla="*/ 0 h 22"/>
                      <a:gd name="T4" fmla="*/ 0 w 190"/>
                      <a:gd name="T5" fmla="*/ 22 h 22"/>
                      <a:gd name="T6" fmla="*/ 190 w 190"/>
                      <a:gd name="T7" fmla="*/ 22 h 22"/>
                      <a:gd name="T8" fmla="*/ 178 w 190"/>
                      <a:gd name="T9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90" h="22">
                        <a:moveTo>
                          <a:pt x="178" y="0"/>
                        </a:moveTo>
                        <a:lnTo>
                          <a:pt x="0" y="0"/>
                        </a:lnTo>
                        <a:lnTo>
                          <a:pt x="0" y="22"/>
                        </a:lnTo>
                        <a:lnTo>
                          <a:pt x="190" y="22"/>
                        </a:lnTo>
                        <a:lnTo>
                          <a:pt x="178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73" name="Freeform 27"/>
                  <p:cNvSpPr>
                    <a:spLocks/>
                  </p:cNvSpPr>
                  <p:nvPr/>
                </p:nvSpPr>
                <p:spPr bwMode="auto">
                  <a:xfrm>
                    <a:off x="-2948" y="2600"/>
                    <a:ext cx="222" cy="121"/>
                  </a:xfrm>
                  <a:custGeom>
                    <a:avLst/>
                    <a:gdLst>
                      <a:gd name="T0" fmla="*/ 79 w 110"/>
                      <a:gd name="T1" fmla="*/ 0 h 60"/>
                      <a:gd name="T2" fmla="*/ 0 w 110"/>
                      <a:gd name="T3" fmla="*/ 0 h 60"/>
                      <a:gd name="T4" fmla="*/ 0 w 110"/>
                      <a:gd name="T5" fmla="*/ 60 h 60"/>
                      <a:gd name="T6" fmla="*/ 88 w 110"/>
                      <a:gd name="T7" fmla="*/ 60 h 60"/>
                      <a:gd name="T8" fmla="*/ 106 w 110"/>
                      <a:gd name="T9" fmla="*/ 60 h 60"/>
                      <a:gd name="T10" fmla="*/ 106 w 110"/>
                      <a:gd name="T11" fmla="*/ 60 h 60"/>
                      <a:gd name="T12" fmla="*/ 110 w 110"/>
                      <a:gd name="T13" fmla="*/ 58 h 60"/>
                      <a:gd name="T14" fmla="*/ 110 w 110"/>
                      <a:gd name="T15" fmla="*/ 57 h 60"/>
                      <a:gd name="T16" fmla="*/ 110 w 110"/>
                      <a:gd name="T17" fmla="*/ 54 h 60"/>
                      <a:gd name="T18" fmla="*/ 110 w 110"/>
                      <a:gd name="T19" fmla="*/ 54 h 60"/>
                      <a:gd name="T20" fmla="*/ 110 w 110"/>
                      <a:gd name="T21" fmla="*/ 54 h 60"/>
                      <a:gd name="T22" fmla="*/ 110 w 110"/>
                      <a:gd name="T23" fmla="*/ 54 h 60"/>
                      <a:gd name="T24" fmla="*/ 110 w 110"/>
                      <a:gd name="T25" fmla="*/ 54 h 60"/>
                      <a:gd name="T26" fmla="*/ 79 w 110"/>
                      <a:gd name="T27" fmla="*/ 0 h 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110" h="60">
                        <a:moveTo>
                          <a:pt x="79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60"/>
                          <a:pt x="0" y="60"/>
                          <a:pt x="0" y="60"/>
                        </a:cubicBezTo>
                        <a:cubicBezTo>
                          <a:pt x="88" y="60"/>
                          <a:pt x="88" y="60"/>
                          <a:pt x="88" y="60"/>
                        </a:cubicBezTo>
                        <a:cubicBezTo>
                          <a:pt x="106" y="60"/>
                          <a:pt x="106" y="60"/>
                          <a:pt x="106" y="60"/>
                        </a:cubicBezTo>
                        <a:cubicBezTo>
                          <a:pt x="106" y="60"/>
                          <a:pt x="106" y="60"/>
                          <a:pt x="106" y="60"/>
                        </a:cubicBezTo>
                        <a:cubicBezTo>
                          <a:pt x="108" y="60"/>
                          <a:pt x="109" y="59"/>
                          <a:pt x="110" y="58"/>
                        </a:cubicBezTo>
                        <a:cubicBezTo>
                          <a:pt x="110" y="57"/>
                          <a:pt x="110" y="57"/>
                          <a:pt x="110" y="57"/>
                        </a:cubicBezTo>
                        <a:cubicBezTo>
                          <a:pt x="110" y="56"/>
                          <a:pt x="110" y="55"/>
                          <a:pt x="110" y="54"/>
                        </a:cubicBezTo>
                        <a:cubicBezTo>
                          <a:pt x="110" y="54"/>
                          <a:pt x="110" y="54"/>
                          <a:pt x="110" y="54"/>
                        </a:cubicBezTo>
                        <a:cubicBezTo>
                          <a:pt x="110" y="54"/>
                          <a:pt x="110" y="54"/>
                          <a:pt x="110" y="54"/>
                        </a:cubicBezTo>
                        <a:cubicBezTo>
                          <a:pt x="110" y="54"/>
                          <a:pt x="110" y="54"/>
                          <a:pt x="110" y="54"/>
                        </a:cubicBezTo>
                        <a:cubicBezTo>
                          <a:pt x="110" y="54"/>
                          <a:pt x="110" y="54"/>
                          <a:pt x="110" y="54"/>
                        </a:cubicBezTo>
                        <a:cubicBezTo>
                          <a:pt x="79" y="0"/>
                          <a:pt x="79" y="0"/>
                          <a:pt x="79" y="0"/>
                        </a:cubicBezTo>
                      </a:path>
                    </a:pathLst>
                  </a:custGeom>
                  <a:solidFill>
                    <a:srgbClr val="769E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74" name="Freeform 28"/>
                  <p:cNvSpPr>
                    <a:spLocks/>
                  </p:cNvSpPr>
                  <p:nvPr/>
                </p:nvSpPr>
                <p:spPr bwMode="auto">
                  <a:xfrm>
                    <a:off x="-2803" y="2578"/>
                    <a:ext cx="15" cy="22"/>
                  </a:xfrm>
                  <a:custGeom>
                    <a:avLst/>
                    <a:gdLst>
                      <a:gd name="T0" fmla="*/ 0 w 15"/>
                      <a:gd name="T1" fmla="*/ 0 h 22"/>
                      <a:gd name="T2" fmla="*/ 0 w 15"/>
                      <a:gd name="T3" fmla="*/ 0 h 22"/>
                      <a:gd name="T4" fmla="*/ 15 w 15"/>
                      <a:gd name="T5" fmla="*/ 22 h 22"/>
                      <a:gd name="T6" fmla="*/ 15 w 15"/>
                      <a:gd name="T7" fmla="*/ 22 h 22"/>
                      <a:gd name="T8" fmla="*/ 2 w 15"/>
                      <a:gd name="T9" fmla="*/ 0 h 22"/>
                      <a:gd name="T10" fmla="*/ 0 w 15"/>
                      <a:gd name="T11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5" h="22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15" y="22"/>
                        </a:lnTo>
                        <a:lnTo>
                          <a:pt x="15" y="22"/>
                        </a:lnTo>
                        <a:lnTo>
                          <a:pt x="2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BAC2D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75" name="Freeform 29"/>
                  <p:cNvSpPr>
                    <a:spLocks/>
                  </p:cNvSpPr>
                  <p:nvPr/>
                </p:nvSpPr>
                <p:spPr bwMode="auto">
                  <a:xfrm>
                    <a:off x="-2803" y="2578"/>
                    <a:ext cx="15" cy="22"/>
                  </a:xfrm>
                  <a:custGeom>
                    <a:avLst/>
                    <a:gdLst>
                      <a:gd name="T0" fmla="*/ 0 w 15"/>
                      <a:gd name="T1" fmla="*/ 0 h 22"/>
                      <a:gd name="T2" fmla="*/ 0 w 15"/>
                      <a:gd name="T3" fmla="*/ 0 h 22"/>
                      <a:gd name="T4" fmla="*/ 15 w 15"/>
                      <a:gd name="T5" fmla="*/ 22 h 22"/>
                      <a:gd name="T6" fmla="*/ 15 w 15"/>
                      <a:gd name="T7" fmla="*/ 22 h 22"/>
                      <a:gd name="T8" fmla="*/ 2 w 15"/>
                      <a:gd name="T9" fmla="*/ 0 h 22"/>
                      <a:gd name="T10" fmla="*/ 0 w 15"/>
                      <a:gd name="T11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5" h="22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15" y="22"/>
                        </a:lnTo>
                        <a:lnTo>
                          <a:pt x="15" y="22"/>
                        </a:lnTo>
                        <a:lnTo>
                          <a:pt x="2" y="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76" name="Freeform 30"/>
                  <p:cNvSpPr>
                    <a:spLocks/>
                  </p:cNvSpPr>
                  <p:nvPr/>
                </p:nvSpPr>
                <p:spPr bwMode="auto">
                  <a:xfrm>
                    <a:off x="-2948" y="2578"/>
                    <a:ext cx="160" cy="22"/>
                  </a:xfrm>
                  <a:custGeom>
                    <a:avLst/>
                    <a:gdLst>
                      <a:gd name="T0" fmla="*/ 145 w 160"/>
                      <a:gd name="T1" fmla="*/ 0 h 22"/>
                      <a:gd name="T2" fmla="*/ 0 w 160"/>
                      <a:gd name="T3" fmla="*/ 0 h 22"/>
                      <a:gd name="T4" fmla="*/ 0 w 160"/>
                      <a:gd name="T5" fmla="*/ 22 h 22"/>
                      <a:gd name="T6" fmla="*/ 160 w 160"/>
                      <a:gd name="T7" fmla="*/ 22 h 22"/>
                      <a:gd name="T8" fmla="*/ 145 w 160"/>
                      <a:gd name="T9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60" h="22">
                        <a:moveTo>
                          <a:pt x="145" y="0"/>
                        </a:moveTo>
                        <a:lnTo>
                          <a:pt x="0" y="0"/>
                        </a:lnTo>
                        <a:lnTo>
                          <a:pt x="0" y="22"/>
                        </a:lnTo>
                        <a:lnTo>
                          <a:pt x="160" y="22"/>
                        </a:lnTo>
                        <a:lnTo>
                          <a:pt x="145" y="0"/>
                        </a:lnTo>
                        <a:close/>
                      </a:path>
                    </a:pathLst>
                  </a:custGeom>
                  <a:solidFill>
                    <a:srgbClr val="658E4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77" name="Freeform 31"/>
                  <p:cNvSpPr>
                    <a:spLocks/>
                  </p:cNvSpPr>
                  <p:nvPr/>
                </p:nvSpPr>
                <p:spPr bwMode="auto">
                  <a:xfrm>
                    <a:off x="-2948" y="2578"/>
                    <a:ext cx="160" cy="22"/>
                  </a:xfrm>
                  <a:custGeom>
                    <a:avLst/>
                    <a:gdLst>
                      <a:gd name="T0" fmla="*/ 145 w 160"/>
                      <a:gd name="T1" fmla="*/ 0 h 22"/>
                      <a:gd name="T2" fmla="*/ 0 w 160"/>
                      <a:gd name="T3" fmla="*/ 0 h 22"/>
                      <a:gd name="T4" fmla="*/ 0 w 160"/>
                      <a:gd name="T5" fmla="*/ 22 h 22"/>
                      <a:gd name="T6" fmla="*/ 160 w 160"/>
                      <a:gd name="T7" fmla="*/ 22 h 22"/>
                      <a:gd name="T8" fmla="*/ 145 w 160"/>
                      <a:gd name="T9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60" h="22">
                        <a:moveTo>
                          <a:pt x="145" y="0"/>
                        </a:moveTo>
                        <a:lnTo>
                          <a:pt x="0" y="0"/>
                        </a:lnTo>
                        <a:lnTo>
                          <a:pt x="0" y="22"/>
                        </a:lnTo>
                        <a:lnTo>
                          <a:pt x="160" y="22"/>
                        </a:lnTo>
                        <a:lnTo>
                          <a:pt x="145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78" name="Freeform 32"/>
                  <p:cNvSpPr>
                    <a:spLocks/>
                  </p:cNvSpPr>
                  <p:nvPr/>
                </p:nvSpPr>
                <p:spPr bwMode="auto">
                  <a:xfrm>
                    <a:off x="-2948" y="2440"/>
                    <a:ext cx="184" cy="138"/>
                  </a:xfrm>
                  <a:custGeom>
                    <a:avLst/>
                    <a:gdLst>
                      <a:gd name="T0" fmla="*/ 55 w 91"/>
                      <a:gd name="T1" fmla="*/ 0 h 68"/>
                      <a:gd name="T2" fmla="*/ 55 w 91"/>
                      <a:gd name="T3" fmla="*/ 0 h 68"/>
                      <a:gd name="T4" fmla="*/ 61 w 91"/>
                      <a:gd name="T5" fmla="*/ 11 h 68"/>
                      <a:gd name="T6" fmla="*/ 0 w 91"/>
                      <a:gd name="T7" fmla="*/ 11 h 68"/>
                      <a:gd name="T8" fmla="*/ 0 w 91"/>
                      <a:gd name="T9" fmla="*/ 68 h 68"/>
                      <a:gd name="T10" fmla="*/ 72 w 91"/>
                      <a:gd name="T11" fmla="*/ 68 h 68"/>
                      <a:gd name="T12" fmla="*/ 72 w 91"/>
                      <a:gd name="T13" fmla="*/ 68 h 68"/>
                      <a:gd name="T14" fmla="*/ 72 w 91"/>
                      <a:gd name="T15" fmla="*/ 68 h 68"/>
                      <a:gd name="T16" fmla="*/ 87 w 91"/>
                      <a:gd name="T17" fmla="*/ 68 h 68"/>
                      <a:gd name="T18" fmla="*/ 91 w 91"/>
                      <a:gd name="T19" fmla="*/ 64 h 68"/>
                      <a:gd name="T20" fmla="*/ 90 w 91"/>
                      <a:gd name="T21" fmla="*/ 62 h 68"/>
                      <a:gd name="T22" fmla="*/ 55 w 91"/>
                      <a:gd name="T23" fmla="*/ 0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91" h="68">
                        <a:moveTo>
                          <a:pt x="55" y="0"/>
                        </a:moveTo>
                        <a:cubicBezTo>
                          <a:pt x="55" y="0"/>
                          <a:pt x="55" y="0"/>
                          <a:pt x="55" y="0"/>
                        </a:cubicBezTo>
                        <a:cubicBezTo>
                          <a:pt x="61" y="11"/>
                          <a:pt x="61" y="11"/>
                          <a:pt x="61" y="11"/>
                        </a:cubicBezTo>
                        <a:cubicBezTo>
                          <a:pt x="0" y="11"/>
                          <a:pt x="0" y="11"/>
                          <a:pt x="0" y="11"/>
                        </a:cubicBezTo>
                        <a:cubicBezTo>
                          <a:pt x="0" y="68"/>
                          <a:pt x="0" y="68"/>
                          <a:pt x="0" y="68"/>
                        </a:cubicBezTo>
                        <a:cubicBezTo>
                          <a:pt x="72" y="68"/>
                          <a:pt x="72" y="68"/>
                          <a:pt x="72" y="68"/>
                        </a:cubicBezTo>
                        <a:cubicBezTo>
                          <a:pt x="72" y="68"/>
                          <a:pt x="72" y="68"/>
                          <a:pt x="72" y="68"/>
                        </a:cubicBezTo>
                        <a:cubicBezTo>
                          <a:pt x="72" y="68"/>
                          <a:pt x="72" y="68"/>
                          <a:pt x="72" y="68"/>
                        </a:cubicBezTo>
                        <a:cubicBezTo>
                          <a:pt x="87" y="68"/>
                          <a:pt x="87" y="68"/>
                          <a:pt x="87" y="68"/>
                        </a:cubicBezTo>
                        <a:cubicBezTo>
                          <a:pt x="89" y="68"/>
                          <a:pt x="91" y="66"/>
                          <a:pt x="91" y="64"/>
                        </a:cubicBezTo>
                        <a:cubicBezTo>
                          <a:pt x="91" y="63"/>
                          <a:pt x="91" y="63"/>
                          <a:pt x="90" y="62"/>
                        </a:cubicBezTo>
                        <a:cubicBezTo>
                          <a:pt x="55" y="0"/>
                          <a:pt x="55" y="0"/>
                          <a:pt x="55" y="0"/>
                        </a:cubicBezTo>
                      </a:path>
                    </a:pathLst>
                  </a:custGeom>
                  <a:solidFill>
                    <a:srgbClr val="769E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79" name="Freeform 33"/>
                  <p:cNvSpPr>
                    <a:spLocks/>
                  </p:cNvSpPr>
                  <p:nvPr/>
                </p:nvSpPr>
                <p:spPr bwMode="auto">
                  <a:xfrm>
                    <a:off x="-2948" y="2440"/>
                    <a:ext cx="123" cy="23"/>
                  </a:xfrm>
                  <a:custGeom>
                    <a:avLst/>
                    <a:gdLst>
                      <a:gd name="T0" fmla="*/ 111 w 123"/>
                      <a:gd name="T1" fmla="*/ 0 h 23"/>
                      <a:gd name="T2" fmla="*/ 0 w 123"/>
                      <a:gd name="T3" fmla="*/ 0 h 23"/>
                      <a:gd name="T4" fmla="*/ 0 w 123"/>
                      <a:gd name="T5" fmla="*/ 23 h 23"/>
                      <a:gd name="T6" fmla="*/ 123 w 123"/>
                      <a:gd name="T7" fmla="*/ 23 h 23"/>
                      <a:gd name="T8" fmla="*/ 111 w 123"/>
                      <a:gd name="T9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" h="23">
                        <a:moveTo>
                          <a:pt x="111" y="0"/>
                        </a:moveTo>
                        <a:lnTo>
                          <a:pt x="0" y="0"/>
                        </a:lnTo>
                        <a:lnTo>
                          <a:pt x="0" y="23"/>
                        </a:lnTo>
                        <a:lnTo>
                          <a:pt x="123" y="23"/>
                        </a:lnTo>
                        <a:lnTo>
                          <a:pt x="111" y="0"/>
                        </a:lnTo>
                        <a:close/>
                      </a:path>
                    </a:pathLst>
                  </a:custGeom>
                  <a:solidFill>
                    <a:srgbClr val="658E4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80" name="Freeform 34"/>
                  <p:cNvSpPr>
                    <a:spLocks/>
                  </p:cNvSpPr>
                  <p:nvPr/>
                </p:nvSpPr>
                <p:spPr bwMode="auto">
                  <a:xfrm>
                    <a:off x="-2948" y="2440"/>
                    <a:ext cx="123" cy="23"/>
                  </a:xfrm>
                  <a:custGeom>
                    <a:avLst/>
                    <a:gdLst>
                      <a:gd name="T0" fmla="*/ 111 w 123"/>
                      <a:gd name="T1" fmla="*/ 0 h 23"/>
                      <a:gd name="T2" fmla="*/ 0 w 123"/>
                      <a:gd name="T3" fmla="*/ 0 h 23"/>
                      <a:gd name="T4" fmla="*/ 0 w 123"/>
                      <a:gd name="T5" fmla="*/ 23 h 23"/>
                      <a:gd name="T6" fmla="*/ 123 w 123"/>
                      <a:gd name="T7" fmla="*/ 23 h 23"/>
                      <a:gd name="T8" fmla="*/ 111 w 123"/>
                      <a:gd name="T9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" h="23">
                        <a:moveTo>
                          <a:pt x="111" y="0"/>
                        </a:moveTo>
                        <a:lnTo>
                          <a:pt x="0" y="0"/>
                        </a:lnTo>
                        <a:lnTo>
                          <a:pt x="0" y="23"/>
                        </a:lnTo>
                        <a:lnTo>
                          <a:pt x="123" y="23"/>
                        </a:lnTo>
                        <a:lnTo>
                          <a:pt x="111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81" name="Freeform 35"/>
                  <p:cNvSpPr>
                    <a:spLocks noEditPoints="1"/>
                  </p:cNvSpPr>
                  <p:nvPr/>
                </p:nvSpPr>
                <p:spPr bwMode="auto">
                  <a:xfrm>
                    <a:off x="-2948" y="2178"/>
                    <a:ext cx="149" cy="262"/>
                  </a:xfrm>
                  <a:custGeom>
                    <a:avLst/>
                    <a:gdLst>
                      <a:gd name="T0" fmla="*/ 55 w 74"/>
                      <a:gd name="T1" fmla="*/ 130 h 130"/>
                      <a:gd name="T2" fmla="*/ 55 w 74"/>
                      <a:gd name="T3" fmla="*/ 130 h 130"/>
                      <a:gd name="T4" fmla="*/ 55 w 74"/>
                      <a:gd name="T5" fmla="*/ 130 h 130"/>
                      <a:gd name="T6" fmla="*/ 0 w 74"/>
                      <a:gd name="T7" fmla="*/ 0 h 130"/>
                      <a:gd name="T8" fmla="*/ 0 w 74"/>
                      <a:gd name="T9" fmla="*/ 0 h 130"/>
                      <a:gd name="T10" fmla="*/ 0 w 74"/>
                      <a:gd name="T11" fmla="*/ 130 h 130"/>
                      <a:gd name="T12" fmla="*/ 55 w 74"/>
                      <a:gd name="T13" fmla="*/ 130 h 130"/>
                      <a:gd name="T14" fmla="*/ 55 w 74"/>
                      <a:gd name="T15" fmla="*/ 130 h 130"/>
                      <a:gd name="T16" fmla="*/ 55 w 74"/>
                      <a:gd name="T17" fmla="*/ 130 h 130"/>
                      <a:gd name="T18" fmla="*/ 70 w 74"/>
                      <a:gd name="T19" fmla="*/ 130 h 130"/>
                      <a:gd name="T20" fmla="*/ 70 w 74"/>
                      <a:gd name="T21" fmla="*/ 130 h 130"/>
                      <a:gd name="T22" fmla="*/ 70 w 74"/>
                      <a:gd name="T23" fmla="*/ 130 h 130"/>
                      <a:gd name="T24" fmla="*/ 71 w 74"/>
                      <a:gd name="T25" fmla="*/ 130 h 130"/>
                      <a:gd name="T26" fmla="*/ 71 w 74"/>
                      <a:gd name="T27" fmla="*/ 130 h 130"/>
                      <a:gd name="T28" fmla="*/ 74 w 74"/>
                      <a:gd name="T29" fmla="*/ 126 h 130"/>
                      <a:gd name="T30" fmla="*/ 74 w 74"/>
                      <a:gd name="T31" fmla="*/ 124 h 130"/>
                      <a:gd name="T32" fmla="*/ 74 w 74"/>
                      <a:gd name="T33" fmla="*/ 124 h 130"/>
                      <a:gd name="T34" fmla="*/ 3 w 74"/>
                      <a:gd name="T35" fmla="*/ 2 h 130"/>
                      <a:gd name="T36" fmla="*/ 0 w 74"/>
                      <a:gd name="T37" fmla="*/ 0 h 1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74" h="130">
                        <a:moveTo>
                          <a:pt x="55" y="130"/>
                        </a:moveTo>
                        <a:cubicBezTo>
                          <a:pt x="55" y="130"/>
                          <a:pt x="55" y="130"/>
                          <a:pt x="55" y="130"/>
                        </a:cubicBezTo>
                        <a:cubicBezTo>
                          <a:pt x="55" y="130"/>
                          <a:pt x="55" y="130"/>
                          <a:pt x="55" y="130"/>
                        </a:cubicBezTo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130"/>
                          <a:pt x="0" y="130"/>
                          <a:pt x="0" y="130"/>
                        </a:cubicBezTo>
                        <a:cubicBezTo>
                          <a:pt x="55" y="130"/>
                          <a:pt x="55" y="130"/>
                          <a:pt x="55" y="130"/>
                        </a:cubicBezTo>
                        <a:cubicBezTo>
                          <a:pt x="55" y="130"/>
                          <a:pt x="55" y="130"/>
                          <a:pt x="55" y="130"/>
                        </a:cubicBezTo>
                        <a:cubicBezTo>
                          <a:pt x="55" y="130"/>
                          <a:pt x="55" y="130"/>
                          <a:pt x="55" y="130"/>
                        </a:cubicBezTo>
                        <a:cubicBezTo>
                          <a:pt x="70" y="130"/>
                          <a:pt x="70" y="130"/>
                          <a:pt x="70" y="130"/>
                        </a:cubicBezTo>
                        <a:cubicBezTo>
                          <a:pt x="70" y="130"/>
                          <a:pt x="70" y="130"/>
                          <a:pt x="70" y="130"/>
                        </a:cubicBezTo>
                        <a:cubicBezTo>
                          <a:pt x="70" y="130"/>
                          <a:pt x="70" y="130"/>
                          <a:pt x="70" y="130"/>
                        </a:cubicBezTo>
                        <a:cubicBezTo>
                          <a:pt x="71" y="130"/>
                          <a:pt x="71" y="130"/>
                          <a:pt x="71" y="130"/>
                        </a:cubicBezTo>
                        <a:cubicBezTo>
                          <a:pt x="71" y="130"/>
                          <a:pt x="71" y="130"/>
                          <a:pt x="71" y="130"/>
                        </a:cubicBezTo>
                        <a:cubicBezTo>
                          <a:pt x="73" y="130"/>
                          <a:pt x="74" y="128"/>
                          <a:pt x="74" y="126"/>
                        </a:cubicBezTo>
                        <a:cubicBezTo>
                          <a:pt x="74" y="126"/>
                          <a:pt x="74" y="125"/>
                          <a:pt x="74" y="124"/>
                        </a:cubicBezTo>
                        <a:cubicBezTo>
                          <a:pt x="74" y="124"/>
                          <a:pt x="74" y="124"/>
                          <a:pt x="74" y="124"/>
                        </a:cubicBezTo>
                        <a:cubicBezTo>
                          <a:pt x="3" y="2"/>
                          <a:pt x="3" y="2"/>
                          <a:pt x="3" y="2"/>
                        </a:cubicBezTo>
                        <a:cubicBezTo>
                          <a:pt x="3" y="1"/>
                          <a:pt x="1" y="0"/>
                          <a:pt x="0" y="0"/>
                        </a:cubicBezTo>
                      </a:path>
                    </a:pathLst>
                  </a:custGeom>
                  <a:solidFill>
                    <a:srgbClr val="769E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283" name="Group 282"/>
              <p:cNvGrpSpPr/>
              <p:nvPr/>
            </p:nvGrpSpPr>
            <p:grpSpPr>
              <a:xfrm>
                <a:off x="1383032" y="3640139"/>
                <a:ext cx="924242" cy="1488369"/>
                <a:chOff x="-5115923" y="-1889875"/>
                <a:chExt cx="4461808" cy="7185148"/>
              </a:xfrm>
            </p:grpSpPr>
            <p:sp>
              <p:nvSpPr>
                <p:cNvPr id="284" name="Rectangle 283"/>
                <p:cNvSpPr/>
                <p:nvPr/>
              </p:nvSpPr>
              <p:spPr>
                <a:xfrm>
                  <a:off x="-3248935" y="3350169"/>
                  <a:ext cx="727833" cy="1945104"/>
                </a:xfrm>
                <a:prstGeom prst="rect">
                  <a:avLst/>
                </a:prstGeom>
                <a:solidFill>
                  <a:srgbClr val="9C6A3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5" name="Rectangle 284"/>
                <p:cNvSpPr/>
                <p:nvPr/>
              </p:nvSpPr>
              <p:spPr>
                <a:xfrm>
                  <a:off x="-2883582" y="3350169"/>
                  <a:ext cx="362480" cy="1945104"/>
                </a:xfrm>
                <a:prstGeom prst="rect">
                  <a:avLst/>
                </a:prstGeom>
                <a:solidFill>
                  <a:srgbClr val="85583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286" name="Group 4"/>
                <p:cNvGrpSpPr>
                  <a:grpSpLocks noChangeAspect="1"/>
                </p:cNvGrpSpPr>
                <p:nvPr/>
              </p:nvGrpSpPr>
              <p:grpSpPr bwMode="auto">
                <a:xfrm>
                  <a:off x="-5115923" y="-1889875"/>
                  <a:ext cx="4461808" cy="6604157"/>
                  <a:chOff x="-3214" y="2178"/>
                  <a:chExt cx="529" cy="783"/>
                </a:xfrm>
              </p:grpSpPr>
              <p:sp>
                <p:nvSpPr>
                  <p:cNvPr id="287" name="Freeform 6"/>
                  <p:cNvSpPr>
                    <a:spLocks/>
                  </p:cNvSpPr>
                  <p:nvPr/>
                </p:nvSpPr>
                <p:spPr bwMode="auto">
                  <a:xfrm>
                    <a:off x="-3214" y="2412"/>
                    <a:ext cx="529" cy="466"/>
                  </a:xfrm>
                  <a:custGeom>
                    <a:avLst/>
                    <a:gdLst>
                      <a:gd name="T0" fmla="*/ 1 w 261"/>
                      <a:gd name="T1" fmla="*/ 225 h 231"/>
                      <a:gd name="T2" fmla="*/ 131 w 261"/>
                      <a:gd name="T3" fmla="*/ 0 h 231"/>
                      <a:gd name="T4" fmla="*/ 260 w 261"/>
                      <a:gd name="T5" fmla="*/ 225 h 231"/>
                      <a:gd name="T6" fmla="*/ 256 w 261"/>
                      <a:gd name="T7" fmla="*/ 231 h 231"/>
                      <a:gd name="T8" fmla="*/ 5 w 261"/>
                      <a:gd name="T9" fmla="*/ 231 h 231"/>
                      <a:gd name="T10" fmla="*/ 1 w 261"/>
                      <a:gd name="T11" fmla="*/ 225 h 2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61" h="231">
                        <a:moveTo>
                          <a:pt x="1" y="225"/>
                        </a:moveTo>
                        <a:cubicBezTo>
                          <a:pt x="131" y="0"/>
                          <a:pt x="131" y="0"/>
                          <a:pt x="131" y="0"/>
                        </a:cubicBezTo>
                        <a:cubicBezTo>
                          <a:pt x="260" y="225"/>
                          <a:pt x="260" y="225"/>
                          <a:pt x="260" y="225"/>
                        </a:cubicBezTo>
                        <a:cubicBezTo>
                          <a:pt x="261" y="227"/>
                          <a:pt x="260" y="231"/>
                          <a:pt x="256" y="231"/>
                        </a:cubicBezTo>
                        <a:cubicBezTo>
                          <a:pt x="5" y="231"/>
                          <a:pt x="5" y="231"/>
                          <a:pt x="5" y="231"/>
                        </a:cubicBezTo>
                        <a:cubicBezTo>
                          <a:pt x="2" y="231"/>
                          <a:pt x="0" y="227"/>
                          <a:pt x="1" y="225"/>
                        </a:cubicBezTo>
                      </a:path>
                    </a:pathLst>
                  </a:custGeom>
                  <a:solidFill>
                    <a:srgbClr val="8CB0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88" name="Freeform 7"/>
                  <p:cNvSpPr>
                    <a:spLocks/>
                  </p:cNvSpPr>
                  <p:nvPr/>
                </p:nvSpPr>
                <p:spPr bwMode="auto">
                  <a:xfrm>
                    <a:off x="-2770" y="2721"/>
                    <a:ext cx="12" cy="22"/>
                  </a:xfrm>
                  <a:custGeom>
                    <a:avLst/>
                    <a:gdLst>
                      <a:gd name="T0" fmla="*/ 0 w 12"/>
                      <a:gd name="T1" fmla="*/ 0 h 22"/>
                      <a:gd name="T2" fmla="*/ 0 w 12"/>
                      <a:gd name="T3" fmla="*/ 0 h 22"/>
                      <a:gd name="T4" fmla="*/ 12 w 12"/>
                      <a:gd name="T5" fmla="*/ 22 h 22"/>
                      <a:gd name="T6" fmla="*/ 12 w 12"/>
                      <a:gd name="T7" fmla="*/ 22 h 22"/>
                      <a:gd name="T8" fmla="*/ 0 w 12"/>
                      <a:gd name="T9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" h="22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12" y="22"/>
                        </a:lnTo>
                        <a:lnTo>
                          <a:pt x="12" y="2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D9DEE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89" name="Freeform 8"/>
                  <p:cNvSpPr>
                    <a:spLocks/>
                  </p:cNvSpPr>
                  <p:nvPr/>
                </p:nvSpPr>
                <p:spPr bwMode="auto">
                  <a:xfrm>
                    <a:off x="-2770" y="2721"/>
                    <a:ext cx="12" cy="22"/>
                  </a:xfrm>
                  <a:custGeom>
                    <a:avLst/>
                    <a:gdLst>
                      <a:gd name="T0" fmla="*/ 0 w 12"/>
                      <a:gd name="T1" fmla="*/ 0 h 22"/>
                      <a:gd name="T2" fmla="*/ 0 w 12"/>
                      <a:gd name="T3" fmla="*/ 0 h 22"/>
                      <a:gd name="T4" fmla="*/ 12 w 12"/>
                      <a:gd name="T5" fmla="*/ 22 h 22"/>
                      <a:gd name="T6" fmla="*/ 12 w 12"/>
                      <a:gd name="T7" fmla="*/ 22 h 22"/>
                      <a:gd name="T8" fmla="*/ 0 w 12"/>
                      <a:gd name="T9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" h="22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12" y="22"/>
                        </a:lnTo>
                        <a:lnTo>
                          <a:pt x="12" y="22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90" name="Freeform 9"/>
                  <p:cNvSpPr>
                    <a:spLocks noEditPoints="1"/>
                  </p:cNvSpPr>
                  <p:nvPr/>
                </p:nvSpPr>
                <p:spPr bwMode="auto">
                  <a:xfrm>
                    <a:off x="-3139" y="2721"/>
                    <a:ext cx="381" cy="22"/>
                  </a:xfrm>
                  <a:custGeom>
                    <a:avLst/>
                    <a:gdLst>
                      <a:gd name="T0" fmla="*/ 191 w 381"/>
                      <a:gd name="T1" fmla="*/ 0 h 22"/>
                      <a:gd name="T2" fmla="*/ 12 w 381"/>
                      <a:gd name="T3" fmla="*/ 0 h 22"/>
                      <a:gd name="T4" fmla="*/ 0 w 381"/>
                      <a:gd name="T5" fmla="*/ 22 h 22"/>
                      <a:gd name="T6" fmla="*/ 191 w 381"/>
                      <a:gd name="T7" fmla="*/ 22 h 22"/>
                      <a:gd name="T8" fmla="*/ 191 w 381"/>
                      <a:gd name="T9" fmla="*/ 0 h 22"/>
                      <a:gd name="T10" fmla="*/ 369 w 381"/>
                      <a:gd name="T11" fmla="*/ 0 h 22"/>
                      <a:gd name="T12" fmla="*/ 369 w 381"/>
                      <a:gd name="T13" fmla="*/ 0 h 22"/>
                      <a:gd name="T14" fmla="*/ 381 w 381"/>
                      <a:gd name="T15" fmla="*/ 22 h 22"/>
                      <a:gd name="T16" fmla="*/ 381 w 381"/>
                      <a:gd name="T17" fmla="*/ 22 h 22"/>
                      <a:gd name="T18" fmla="*/ 369 w 381"/>
                      <a:gd name="T19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81" h="22">
                        <a:moveTo>
                          <a:pt x="191" y="0"/>
                        </a:moveTo>
                        <a:lnTo>
                          <a:pt x="12" y="0"/>
                        </a:lnTo>
                        <a:lnTo>
                          <a:pt x="0" y="22"/>
                        </a:lnTo>
                        <a:lnTo>
                          <a:pt x="191" y="22"/>
                        </a:lnTo>
                        <a:lnTo>
                          <a:pt x="191" y="0"/>
                        </a:lnTo>
                        <a:close/>
                        <a:moveTo>
                          <a:pt x="369" y="0"/>
                        </a:moveTo>
                        <a:lnTo>
                          <a:pt x="369" y="0"/>
                        </a:lnTo>
                        <a:lnTo>
                          <a:pt x="381" y="22"/>
                        </a:lnTo>
                        <a:lnTo>
                          <a:pt x="381" y="22"/>
                        </a:lnTo>
                        <a:lnTo>
                          <a:pt x="369" y="0"/>
                        </a:lnTo>
                        <a:close/>
                      </a:path>
                    </a:pathLst>
                  </a:custGeom>
                  <a:solidFill>
                    <a:srgbClr val="769E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91" name="Freeform 10"/>
                  <p:cNvSpPr>
                    <a:spLocks noEditPoints="1"/>
                  </p:cNvSpPr>
                  <p:nvPr/>
                </p:nvSpPr>
                <p:spPr bwMode="auto">
                  <a:xfrm>
                    <a:off x="-3139" y="2721"/>
                    <a:ext cx="381" cy="22"/>
                  </a:xfrm>
                  <a:custGeom>
                    <a:avLst/>
                    <a:gdLst>
                      <a:gd name="T0" fmla="*/ 191 w 381"/>
                      <a:gd name="T1" fmla="*/ 0 h 22"/>
                      <a:gd name="T2" fmla="*/ 12 w 381"/>
                      <a:gd name="T3" fmla="*/ 0 h 22"/>
                      <a:gd name="T4" fmla="*/ 0 w 381"/>
                      <a:gd name="T5" fmla="*/ 22 h 22"/>
                      <a:gd name="T6" fmla="*/ 191 w 381"/>
                      <a:gd name="T7" fmla="*/ 22 h 22"/>
                      <a:gd name="T8" fmla="*/ 191 w 381"/>
                      <a:gd name="T9" fmla="*/ 0 h 22"/>
                      <a:gd name="T10" fmla="*/ 369 w 381"/>
                      <a:gd name="T11" fmla="*/ 0 h 22"/>
                      <a:gd name="T12" fmla="*/ 369 w 381"/>
                      <a:gd name="T13" fmla="*/ 0 h 22"/>
                      <a:gd name="T14" fmla="*/ 381 w 381"/>
                      <a:gd name="T15" fmla="*/ 22 h 22"/>
                      <a:gd name="T16" fmla="*/ 381 w 381"/>
                      <a:gd name="T17" fmla="*/ 22 h 22"/>
                      <a:gd name="T18" fmla="*/ 369 w 381"/>
                      <a:gd name="T19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81" h="22">
                        <a:moveTo>
                          <a:pt x="191" y="0"/>
                        </a:moveTo>
                        <a:lnTo>
                          <a:pt x="12" y="0"/>
                        </a:lnTo>
                        <a:lnTo>
                          <a:pt x="0" y="22"/>
                        </a:lnTo>
                        <a:lnTo>
                          <a:pt x="191" y="22"/>
                        </a:lnTo>
                        <a:lnTo>
                          <a:pt x="191" y="0"/>
                        </a:lnTo>
                        <a:moveTo>
                          <a:pt x="369" y="0"/>
                        </a:moveTo>
                        <a:lnTo>
                          <a:pt x="369" y="0"/>
                        </a:lnTo>
                        <a:lnTo>
                          <a:pt x="381" y="22"/>
                        </a:lnTo>
                        <a:lnTo>
                          <a:pt x="381" y="22"/>
                        </a:lnTo>
                        <a:lnTo>
                          <a:pt x="369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92" name="Freeform 11"/>
                  <p:cNvSpPr>
                    <a:spLocks/>
                  </p:cNvSpPr>
                  <p:nvPr/>
                </p:nvSpPr>
                <p:spPr bwMode="auto">
                  <a:xfrm>
                    <a:off x="-3173" y="2325"/>
                    <a:ext cx="449" cy="396"/>
                  </a:xfrm>
                  <a:custGeom>
                    <a:avLst/>
                    <a:gdLst>
                      <a:gd name="T0" fmla="*/ 1 w 222"/>
                      <a:gd name="T1" fmla="*/ 190 h 196"/>
                      <a:gd name="T2" fmla="*/ 111 w 222"/>
                      <a:gd name="T3" fmla="*/ 0 h 196"/>
                      <a:gd name="T4" fmla="*/ 221 w 222"/>
                      <a:gd name="T5" fmla="*/ 190 h 196"/>
                      <a:gd name="T6" fmla="*/ 217 w 222"/>
                      <a:gd name="T7" fmla="*/ 196 h 196"/>
                      <a:gd name="T8" fmla="*/ 5 w 222"/>
                      <a:gd name="T9" fmla="*/ 196 h 196"/>
                      <a:gd name="T10" fmla="*/ 1 w 222"/>
                      <a:gd name="T11" fmla="*/ 190 h 1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2" h="196">
                        <a:moveTo>
                          <a:pt x="1" y="190"/>
                        </a:moveTo>
                        <a:cubicBezTo>
                          <a:pt x="111" y="0"/>
                          <a:pt x="111" y="0"/>
                          <a:pt x="111" y="0"/>
                        </a:cubicBezTo>
                        <a:cubicBezTo>
                          <a:pt x="221" y="190"/>
                          <a:pt x="221" y="190"/>
                          <a:pt x="221" y="190"/>
                        </a:cubicBezTo>
                        <a:cubicBezTo>
                          <a:pt x="222" y="192"/>
                          <a:pt x="220" y="196"/>
                          <a:pt x="217" y="196"/>
                        </a:cubicBezTo>
                        <a:cubicBezTo>
                          <a:pt x="5" y="196"/>
                          <a:pt x="5" y="196"/>
                          <a:pt x="5" y="196"/>
                        </a:cubicBezTo>
                        <a:cubicBezTo>
                          <a:pt x="2" y="196"/>
                          <a:pt x="0" y="192"/>
                          <a:pt x="1" y="190"/>
                        </a:cubicBezTo>
                      </a:path>
                    </a:pathLst>
                  </a:custGeom>
                  <a:solidFill>
                    <a:srgbClr val="8CB0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93" name="Freeform 12"/>
                  <p:cNvSpPr>
                    <a:spLocks noEditPoints="1"/>
                  </p:cNvSpPr>
                  <p:nvPr/>
                </p:nvSpPr>
                <p:spPr bwMode="auto">
                  <a:xfrm>
                    <a:off x="-3109" y="2578"/>
                    <a:ext cx="321" cy="22"/>
                  </a:xfrm>
                  <a:custGeom>
                    <a:avLst/>
                    <a:gdLst>
                      <a:gd name="T0" fmla="*/ 308 w 321"/>
                      <a:gd name="T1" fmla="*/ 0 h 22"/>
                      <a:gd name="T2" fmla="*/ 321 w 321"/>
                      <a:gd name="T3" fmla="*/ 22 h 22"/>
                      <a:gd name="T4" fmla="*/ 321 w 321"/>
                      <a:gd name="T5" fmla="*/ 22 h 22"/>
                      <a:gd name="T6" fmla="*/ 308 w 321"/>
                      <a:gd name="T7" fmla="*/ 0 h 22"/>
                      <a:gd name="T8" fmla="*/ 15 w 321"/>
                      <a:gd name="T9" fmla="*/ 0 h 22"/>
                      <a:gd name="T10" fmla="*/ 15 w 321"/>
                      <a:gd name="T11" fmla="*/ 0 h 22"/>
                      <a:gd name="T12" fmla="*/ 0 w 321"/>
                      <a:gd name="T13" fmla="*/ 22 h 22"/>
                      <a:gd name="T14" fmla="*/ 15 w 321"/>
                      <a:gd name="T15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21" h="22">
                        <a:moveTo>
                          <a:pt x="308" y="0"/>
                        </a:moveTo>
                        <a:lnTo>
                          <a:pt x="321" y="22"/>
                        </a:lnTo>
                        <a:lnTo>
                          <a:pt x="321" y="22"/>
                        </a:lnTo>
                        <a:lnTo>
                          <a:pt x="308" y="0"/>
                        </a:lnTo>
                        <a:close/>
                        <a:moveTo>
                          <a:pt x="15" y="0"/>
                        </a:moveTo>
                        <a:lnTo>
                          <a:pt x="15" y="0"/>
                        </a:lnTo>
                        <a:lnTo>
                          <a:pt x="0" y="22"/>
                        </a:lnTo>
                        <a:lnTo>
                          <a:pt x="15" y="0"/>
                        </a:lnTo>
                        <a:close/>
                      </a:path>
                    </a:pathLst>
                  </a:custGeom>
                  <a:solidFill>
                    <a:srgbClr val="D9DEE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94" name="Freeform 13"/>
                  <p:cNvSpPr>
                    <a:spLocks noEditPoints="1"/>
                  </p:cNvSpPr>
                  <p:nvPr/>
                </p:nvSpPr>
                <p:spPr bwMode="auto">
                  <a:xfrm>
                    <a:off x="-3109" y="2578"/>
                    <a:ext cx="321" cy="22"/>
                  </a:xfrm>
                  <a:custGeom>
                    <a:avLst/>
                    <a:gdLst>
                      <a:gd name="T0" fmla="*/ 308 w 321"/>
                      <a:gd name="T1" fmla="*/ 0 h 22"/>
                      <a:gd name="T2" fmla="*/ 321 w 321"/>
                      <a:gd name="T3" fmla="*/ 22 h 22"/>
                      <a:gd name="T4" fmla="*/ 321 w 321"/>
                      <a:gd name="T5" fmla="*/ 22 h 22"/>
                      <a:gd name="T6" fmla="*/ 308 w 321"/>
                      <a:gd name="T7" fmla="*/ 0 h 22"/>
                      <a:gd name="T8" fmla="*/ 15 w 321"/>
                      <a:gd name="T9" fmla="*/ 0 h 22"/>
                      <a:gd name="T10" fmla="*/ 15 w 321"/>
                      <a:gd name="T11" fmla="*/ 0 h 22"/>
                      <a:gd name="T12" fmla="*/ 0 w 321"/>
                      <a:gd name="T13" fmla="*/ 22 h 22"/>
                      <a:gd name="T14" fmla="*/ 15 w 321"/>
                      <a:gd name="T15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21" h="22">
                        <a:moveTo>
                          <a:pt x="308" y="0"/>
                        </a:moveTo>
                        <a:lnTo>
                          <a:pt x="321" y="22"/>
                        </a:lnTo>
                        <a:lnTo>
                          <a:pt x="321" y="22"/>
                        </a:lnTo>
                        <a:lnTo>
                          <a:pt x="308" y="0"/>
                        </a:lnTo>
                        <a:moveTo>
                          <a:pt x="15" y="0"/>
                        </a:moveTo>
                        <a:lnTo>
                          <a:pt x="15" y="0"/>
                        </a:lnTo>
                        <a:lnTo>
                          <a:pt x="0" y="22"/>
                        </a:lnTo>
                        <a:lnTo>
                          <a:pt x="15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95" name="Freeform 14"/>
                  <p:cNvSpPr>
                    <a:spLocks/>
                  </p:cNvSpPr>
                  <p:nvPr/>
                </p:nvSpPr>
                <p:spPr bwMode="auto">
                  <a:xfrm>
                    <a:off x="-3109" y="2578"/>
                    <a:ext cx="161" cy="22"/>
                  </a:xfrm>
                  <a:custGeom>
                    <a:avLst/>
                    <a:gdLst>
                      <a:gd name="T0" fmla="*/ 161 w 161"/>
                      <a:gd name="T1" fmla="*/ 0 h 22"/>
                      <a:gd name="T2" fmla="*/ 15 w 161"/>
                      <a:gd name="T3" fmla="*/ 0 h 22"/>
                      <a:gd name="T4" fmla="*/ 0 w 161"/>
                      <a:gd name="T5" fmla="*/ 22 h 22"/>
                      <a:gd name="T6" fmla="*/ 161 w 161"/>
                      <a:gd name="T7" fmla="*/ 22 h 22"/>
                      <a:gd name="T8" fmla="*/ 161 w 161"/>
                      <a:gd name="T9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61" h="22">
                        <a:moveTo>
                          <a:pt x="161" y="0"/>
                        </a:moveTo>
                        <a:lnTo>
                          <a:pt x="15" y="0"/>
                        </a:lnTo>
                        <a:lnTo>
                          <a:pt x="0" y="22"/>
                        </a:lnTo>
                        <a:lnTo>
                          <a:pt x="161" y="22"/>
                        </a:lnTo>
                        <a:lnTo>
                          <a:pt x="161" y="0"/>
                        </a:lnTo>
                        <a:close/>
                      </a:path>
                    </a:pathLst>
                  </a:custGeom>
                  <a:solidFill>
                    <a:srgbClr val="769E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96" name="Freeform 15"/>
                  <p:cNvSpPr>
                    <a:spLocks/>
                  </p:cNvSpPr>
                  <p:nvPr/>
                </p:nvSpPr>
                <p:spPr bwMode="auto">
                  <a:xfrm>
                    <a:off x="-3109" y="2578"/>
                    <a:ext cx="161" cy="22"/>
                  </a:xfrm>
                  <a:custGeom>
                    <a:avLst/>
                    <a:gdLst>
                      <a:gd name="T0" fmla="*/ 161 w 161"/>
                      <a:gd name="T1" fmla="*/ 0 h 22"/>
                      <a:gd name="T2" fmla="*/ 15 w 161"/>
                      <a:gd name="T3" fmla="*/ 0 h 22"/>
                      <a:gd name="T4" fmla="*/ 0 w 161"/>
                      <a:gd name="T5" fmla="*/ 22 h 22"/>
                      <a:gd name="T6" fmla="*/ 161 w 161"/>
                      <a:gd name="T7" fmla="*/ 22 h 22"/>
                      <a:gd name="T8" fmla="*/ 161 w 161"/>
                      <a:gd name="T9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61" h="22">
                        <a:moveTo>
                          <a:pt x="161" y="0"/>
                        </a:moveTo>
                        <a:lnTo>
                          <a:pt x="15" y="0"/>
                        </a:lnTo>
                        <a:lnTo>
                          <a:pt x="0" y="22"/>
                        </a:lnTo>
                        <a:lnTo>
                          <a:pt x="161" y="22"/>
                        </a:lnTo>
                        <a:lnTo>
                          <a:pt x="161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97" name="Freeform 16"/>
                  <p:cNvSpPr>
                    <a:spLocks/>
                  </p:cNvSpPr>
                  <p:nvPr/>
                </p:nvSpPr>
                <p:spPr bwMode="auto">
                  <a:xfrm>
                    <a:off x="-3135" y="2251"/>
                    <a:ext cx="373" cy="327"/>
                  </a:xfrm>
                  <a:custGeom>
                    <a:avLst/>
                    <a:gdLst>
                      <a:gd name="T0" fmla="*/ 2 w 184"/>
                      <a:gd name="T1" fmla="*/ 156 h 162"/>
                      <a:gd name="T2" fmla="*/ 92 w 184"/>
                      <a:gd name="T3" fmla="*/ 0 h 162"/>
                      <a:gd name="T4" fmla="*/ 182 w 184"/>
                      <a:gd name="T5" fmla="*/ 156 h 162"/>
                      <a:gd name="T6" fmla="*/ 179 w 184"/>
                      <a:gd name="T7" fmla="*/ 162 h 162"/>
                      <a:gd name="T8" fmla="*/ 5 w 184"/>
                      <a:gd name="T9" fmla="*/ 162 h 162"/>
                      <a:gd name="T10" fmla="*/ 2 w 184"/>
                      <a:gd name="T11" fmla="*/ 156 h 1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84" h="162">
                        <a:moveTo>
                          <a:pt x="2" y="156"/>
                        </a:moveTo>
                        <a:cubicBezTo>
                          <a:pt x="92" y="0"/>
                          <a:pt x="92" y="0"/>
                          <a:pt x="92" y="0"/>
                        </a:cubicBezTo>
                        <a:cubicBezTo>
                          <a:pt x="182" y="156"/>
                          <a:pt x="182" y="156"/>
                          <a:pt x="182" y="156"/>
                        </a:cubicBezTo>
                        <a:cubicBezTo>
                          <a:pt x="184" y="159"/>
                          <a:pt x="182" y="162"/>
                          <a:pt x="179" y="162"/>
                        </a:cubicBezTo>
                        <a:cubicBezTo>
                          <a:pt x="5" y="162"/>
                          <a:pt x="5" y="162"/>
                          <a:pt x="5" y="162"/>
                        </a:cubicBezTo>
                        <a:cubicBezTo>
                          <a:pt x="2" y="162"/>
                          <a:pt x="0" y="159"/>
                          <a:pt x="2" y="156"/>
                        </a:cubicBezTo>
                      </a:path>
                    </a:pathLst>
                  </a:custGeom>
                  <a:solidFill>
                    <a:srgbClr val="8CB0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98" name="Freeform 17"/>
                  <p:cNvSpPr>
                    <a:spLocks/>
                  </p:cNvSpPr>
                  <p:nvPr/>
                </p:nvSpPr>
                <p:spPr bwMode="auto">
                  <a:xfrm>
                    <a:off x="-3072" y="2440"/>
                    <a:ext cx="12" cy="23"/>
                  </a:xfrm>
                  <a:custGeom>
                    <a:avLst/>
                    <a:gdLst>
                      <a:gd name="T0" fmla="*/ 12 w 12"/>
                      <a:gd name="T1" fmla="*/ 0 h 23"/>
                      <a:gd name="T2" fmla="*/ 12 w 12"/>
                      <a:gd name="T3" fmla="*/ 0 h 23"/>
                      <a:gd name="T4" fmla="*/ 0 w 12"/>
                      <a:gd name="T5" fmla="*/ 23 h 23"/>
                      <a:gd name="T6" fmla="*/ 12 w 12"/>
                      <a:gd name="T7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2" h="23">
                        <a:moveTo>
                          <a:pt x="12" y="0"/>
                        </a:moveTo>
                        <a:lnTo>
                          <a:pt x="12" y="0"/>
                        </a:lnTo>
                        <a:lnTo>
                          <a:pt x="0" y="23"/>
                        </a:lnTo>
                        <a:lnTo>
                          <a:pt x="12" y="0"/>
                        </a:lnTo>
                        <a:close/>
                      </a:path>
                    </a:pathLst>
                  </a:custGeom>
                  <a:solidFill>
                    <a:srgbClr val="D9DEE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99" name="Freeform 18"/>
                  <p:cNvSpPr>
                    <a:spLocks/>
                  </p:cNvSpPr>
                  <p:nvPr/>
                </p:nvSpPr>
                <p:spPr bwMode="auto">
                  <a:xfrm>
                    <a:off x="-3072" y="2440"/>
                    <a:ext cx="12" cy="23"/>
                  </a:xfrm>
                  <a:custGeom>
                    <a:avLst/>
                    <a:gdLst>
                      <a:gd name="T0" fmla="*/ 12 w 12"/>
                      <a:gd name="T1" fmla="*/ 0 h 23"/>
                      <a:gd name="T2" fmla="*/ 12 w 12"/>
                      <a:gd name="T3" fmla="*/ 0 h 23"/>
                      <a:gd name="T4" fmla="*/ 0 w 12"/>
                      <a:gd name="T5" fmla="*/ 23 h 23"/>
                      <a:gd name="T6" fmla="*/ 12 w 12"/>
                      <a:gd name="T7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2" h="23">
                        <a:moveTo>
                          <a:pt x="12" y="0"/>
                        </a:moveTo>
                        <a:lnTo>
                          <a:pt x="12" y="0"/>
                        </a:lnTo>
                        <a:lnTo>
                          <a:pt x="0" y="23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00" name="Freeform 19"/>
                  <p:cNvSpPr>
                    <a:spLocks/>
                  </p:cNvSpPr>
                  <p:nvPr/>
                </p:nvSpPr>
                <p:spPr bwMode="auto">
                  <a:xfrm>
                    <a:off x="-3072" y="2440"/>
                    <a:ext cx="124" cy="23"/>
                  </a:xfrm>
                  <a:custGeom>
                    <a:avLst/>
                    <a:gdLst>
                      <a:gd name="T0" fmla="*/ 124 w 124"/>
                      <a:gd name="T1" fmla="*/ 0 h 23"/>
                      <a:gd name="T2" fmla="*/ 12 w 124"/>
                      <a:gd name="T3" fmla="*/ 0 h 23"/>
                      <a:gd name="T4" fmla="*/ 0 w 124"/>
                      <a:gd name="T5" fmla="*/ 23 h 23"/>
                      <a:gd name="T6" fmla="*/ 124 w 124"/>
                      <a:gd name="T7" fmla="*/ 23 h 23"/>
                      <a:gd name="T8" fmla="*/ 124 w 124"/>
                      <a:gd name="T9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4" h="23">
                        <a:moveTo>
                          <a:pt x="124" y="0"/>
                        </a:moveTo>
                        <a:lnTo>
                          <a:pt x="12" y="0"/>
                        </a:lnTo>
                        <a:lnTo>
                          <a:pt x="0" y="23"/>
                        </a:lnTo>
                        <a:lnTo>
                          <a:pt x="124" y="23"/>
                        </a:lnTo>
                        <a:lnTo>
                          <a:pt x="124" y="0"/>
                        </a:lnTo>
                        <a:close/>
                      </a:path>
                    </a:pathLst>
                  </a:custGeom>
                  <a:solidFill>
                    <a:srgbClr val="769E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01" name="Freeform 20"/>
                  <p:cNvSpPr>
                    <a:spLocks/>
                  </p:cNvSpPr>
                  <p:nvPr/>
                </p:nvSpPr>
                <p:spPr bwMode="auto">
                  <a:xfrm>
                    <a:off x="-3072" y="2440"/>
                    <a:ext cx="124" cy="23"/>
                  </a:xfrm>
                  <a:custGeom>
                    <a:avLst/>
                    <a:gdLst>
                      <a:gd name="T0" fmla="*/ 124 w 124"/>
                      <a:gd name="T1" fmla="*/ 0 h 23"/>
                      <a:gd name="T2" fmla="*/ 12 w 124"/>
                      <a:gd name="T3" fmla="*/ 0 h 23"/>
                      <a:gd name="T4" fmla="*/ 0 w 124"/>
                      <a:gd name="T5" fmla="*/ 23 h 23"/>
                      <a:gd name="T6" fmla="*/ 124 w 124"/>
                      <a:gd name="T7" fmla="*/ 23 h 23"/>
                      <a:gd name="T8" fmla="*/ 124 w 124"/>
                      <a:gd name="T9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4" h="23">
                        <a:moveTo>
                          <a:pt x="124" y="0"/>
                        </a:moveTo>
                        <a:lnTo>
                          <a:pt x="12" y="0"/>
                        </a:lnTo>
                        <a:lnTo>
                          <a:pt x="0" y="23"/>
                        </a:lnTo>
                        <a:lnTo>
                          <a:pt x="124" y="23"/>
                        </a:lnTo>
                        <a:lnTo>
                          <a:pt x="124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02" name="Freeform 21"/>
                  <p:cNvSpPr>
                    <a:spLocks/>
                  </p:cNvSpPr>
                  <p:nvPr/>
                </p:nvSpPr>
                <p:spPr bwMode="auto">
                  <a:xfrm>
                    <a:off x="-3100" y="2178"/>
                    <a:ext cx="304" cy="262"/>
                  </a:xfrm>
                  <a:custGeom>
                    <a:avLst/>
                    <a:gdLst>
                      <a:gd name="T0" fmla="*/ 1 w 150"/>
                      <a:gd name="T1" fmla="*/ 124 h 130"/>
                      <a:gd name="T2" fmla="*/ 72 w 150"/>
                      <a:gd name="T3" fmla="*/ 2 h 130"/>
                      <a:gd name="T4" fmla="*/ 78 w 150"/>
                      <a:gd name="T5" fmla="*/ 2 h 130"/>
                      <a:gd name="T6" fmla="*/ 149 w 150"/>
                      <a:gd name="T7" fmla="*/ 124 h 130"/>
                      <a:gd name="T8" fmla="*/ 145 w 150"/>
                      <a:gd name="T9" fmla="*/ 130 h 130"/>
                      <a:gd name="T10" fmla="*/ 5 w 150"/>
                      <a:gd name="T11" fmla="*/ 130 h 130"/>
                      <a:gd name="T12" fmla="*/ 1 w 150"/>
                      <a:gd name="T13" fmla="*/ 124 h 1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50" h="130">
                        <a:moveTo>
                          <a:pt x="1" y="124"/>
                        </a:moveTo>
                        <a:cubicBezTo>
                          <a:pt x="72" y="2"/>
                          <a:pt x="72" y="2"/>
                          <a:pt x="72" y="2"/>
                        </a:cubicBezTo>
                        <a:cubicBezTo>
                          <a:pt x="73" y="0"/>
                          <a:pt x="77" y="0"/>
                          <a:pt x="78" y="2"/>
                        </a:cubicBezTo>
                        <a:cubicBezTo>
                          <a:pt x="149" y="124"/>
                          <a:pt x="149" y="124"/>
                          <a:pt x="149" y="124"/>
                        </a:cubicBezTo>
                        <a:cubicBezTo>
                          <a:pt x="150" y="127"/>
                          <a:pt x="149" y="130"/>
                          <a:pt x="145" y="130"/>
                        </a:cubicBezTo>
                        <a:cubicBezTo>
                          <a:pt x="5" y="130"/>
                          <a:pt x="5" y="130"/>
                          <a:pt x="5" y="130"/>
                        </a:cubicBezTo>
                        <a:cubicBezTo>
                          <a:pt x="1" y="130"/>
                          <a:pt x="0" y="127"/>
                          <a:pt x="1" y="124"/>
                        </a:cubicBezTo>
                      </a:path>
                    </a:pathLst>
                  </a:custGeom>
                  <a:solidFill>
                    <a:srgbClr val="8CB0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03" name="Freeform 22"/>
                  <p:cNvSpPr>
                    <a:spLocks noEditPoints="1"/>
                  </p:cNvSpPr>
                  <p:nvPr/>
                </p:nvSpPr>
                <p:spPr bwMode="auto">
                  <a:xfrm>
                    <a:off x="-2948" y="2178"/>
                    <a:ext cx="261" cy="783"/>
                  </a:xfrm>
                  <a:custGeom>
                    <a:avLst/>
                    <a:gdLst>
                      <a:gd name="T0" fmla="*/ 31 w 129"/>
                      <a:gd name="T1" fmla="*/ 383 h 388"/>
                      <a:gd name="T2" fmla="*/ 31 w 129"/>
                      <a:gd name="T3" fmla="*/ 383 h 388"/>
                      <a:gd name="T4" fmla="*/ 31 w 129"/>
                      <a:gd name="T5" fmla="*/ 383 h 388"/>
                      <a:gd name="T6" fmla="*/ 31 w 129"/>
                      <a:gd name="T7" fmla="*/ 382 h 388"/>
                      <a:gd name="T8" fmla="*/ 31 w 129"/>
                      <a:gd name="T9" fmla="*/ 382 h 388"/>
                      <a:gd name="T10" fmla="*/ 31 w 129"/>
                      <a:gd name="T11" fmla="*/ 382 h 388"/>
                      <a:gd name="T12" fmla="*/ 43 w 129"/>
                      <a:gd name="T13" fmla="*/ 347 h 388"/>
                      <a:gd name="T14" fmla="*/ 126 w 129"/>
                      <a:gd name="T15" fmla="*/ 347 h 388"/>
                      <a:gd name="T16" fmla="*/ 126 w 129"/>
                      <a:gd name="T17" fmla="*/ 347 h 388"/>
                      <a:gd name="T18" fmla="*/ 126 w 129"/>
                      <a:gd name="T19" fmla="*/ 347 h 388"/>
                      <a:gd name="T20" fmla="*/ 126 w 129"/>
                      <a:gd name="T21" fmla="*/ 347 h 388"/>
                      <a:gd name="T22" fmla="*/ 126 w 129"/>
                      <a:gd name="T23" fmla="*/ 347 h 388"/>
                      <a:gd name="T24" fmla="*/ 126 w 129"/>
                      <a:gd name="T25" fmla="*/ 347 h 388"/>
                      <a:gd name="T26" fmla="*/ 126 w 129"/>
                      <a:gd name="T27" fmla="*/ 347 h 388"/>
                      <a:gd name="T28" fmla="*/ 126 w 129"/>
                      <a:gd name="T29" fmla="*/ 347 h 388"/>
                      <a:gd name="T30" fmla="*/ 126 w 129"/>
                      <a:gd name="T31" fmla="*/ 347 h 388"/>
                      <a:gd name="T32" fmla="*/ 126 w 129"/>
                      <a:gd name="T33" fmla="*/ 347 h 388"/>
                      <a:gd name="T34" fmla="*/ 126 w 129"/>
                      <a:gd name="T35" fmla="*/ 347 h 388"/>
                      <a:gd name="T36" fmla="*/ 126 w 129"/>
                      <a:gd name="T37" fmla="*/ 347 h 388"/>
                      <a:gd name="T38" fmla="*/ 126 w 129"/>
                      <a:gd name="T39" fmla="*/ 347 h 388"/>
                      <a:gd name="T40" fmla="*/ 126 w 129"/>
                      <a:gd name="T41" fmla="*/ 347 h 388"/>
                      <a:gd name="T42" fmla="*/ 126 w 129"/>
                      <a:gd name="T43" fmla="*/ 347 h 388"/>
                      <a:gd name="T44" fmla="*/ 126 w 129"/>
                      <a:gd name="T45" fmla="*/ 346 h 388"/>
                      <a:gd name="T46" fmla="*/ 126 w 129"/>
                      <a:gd name="T47" fmla="*/ 346 h 388"/>
                      <a:gd name="T48" fmla="*/ 127 w 129"/>
                      <a:gd name="T49" fmla="*/ 346 h 388"/>
                      <a:gd name="T50" fmla="*/ 127 w 129"/>
                      <a:gd name="T51" fmla="*/ 346 h 388"/>
                      <a:gd name="T52" fmla="*/ 127 w 129"/>
                      <a:gd name="T53" fmla="*/ 346 h 388"/>
                      <a:gd name="T54" fmla="*/ 127 w 129"/>
                      <a:gd name="T55" fmla="*/ 346 h 388"/>
                      <a:gd name="T56" fmla="*/ 127 w 129"/>
                      <a:gd name="T57" fmla="*/ 346 h 388"/>
                      <a:gd name="T58" fmla="*/ 127 w 129"/>
                      <a:gd name="T59" fmla="*/ 346 h 388"/>
                      <a:gd name="T60" fmla="*/ 127 w 129"/>
                      <a:gd name="T61" fmla="*/ 346 h 388"/>
                      <a:gd name="T62" fmla="*/ 127 w 129"/>
                      <a:gd name="T63" fmla="*/ 346 h 388"/>
                      <a:gd name="T64" fmla="*/ 127 w 129"/>
                      <a:gd name="T65" fmla="*/ 346 h 388"/>
                      <a:gd name="T66" fmla="*/ 127 w 129"/>
                      <a:gd name="T67" fmla="*/ 346 h 388"/>
                      <a:gd name="T68" fmla="*/ 127 w 129"/>
                      <a:gd name="T69" fmla="*/ 346 h 388"/>
                      <a:gd name="T70" fmla="*/ 127 w 129"/>
                      <a:gd name="T71" fmla="*/ 346 h 388"/>
                      <a:gd name="T72" fmla="*/ 127 w 129"/>
                      <a:gd name="T73" fmla="*/ 346 h 388"/>
                      <a:gd name="T74" fmla="*/ 127 w 129"/>
                      <a:gd name="T75" fmla="*/ 346 h 388"/>
                      <a:gd name="T76" fmla="*/ 127 w 129"/>
                      <a:gd name="T77" fmla="*/ 346 h 388"/>
                      <a:gd name="T78" fmla="*/ 127 w 129"/>
                      <a:gd name="T79" fmla="*/ 346 h 388"/>
                      <a:gd name="T80" fmla="*/ 127 w 129"/>
                      <a:gd name="T81" fmla="*/ 346 h 388"/>
                      <a:gd name="T82" fmla="*/ 127 w 129"/>
                      <a:gd name="T83" fmla="*/ 346 h 388"/>
                      <a:gd name="T84" fmla="*/ 129 w 129"/>
                      <a:gd name="T85" fmla="*/ 343 h 388"/>
                      <a:gd name="T86" fmla="*/ 129 w 129"/>
                      <a:gd name="T87" fmla="*/ 343 h 388"/>
                      <a:gd name="T88" fmla="*/ 129 w 129"/>
                      <a:gd name="T89" fmla="*/ 343 h 388"/>
                      <a:gd name="T90" fmla="*/ 129 w 129"/>
                      <a:gd name="T91" fmla="*/ 343 h 388"/>
                      <a:gd name="T92" fmla="*/ 110 w 129"/>
                      <a:gd name="T93" fmla="*/ 267 h 388"/>
                      <a:gd name="T94" fmla="*/ 110 w 129"/>
                      <a:gd name="T95" fmla="*/ 266 h 388"/>
                      <a:gd name="T96" fmla="*/ 79 w 129"/>
                      <a:gd name="T97" fmla="*/ 209 h 388"/>
                      <a:gd name="T98" fmla="*/ 72 w 129"/>
                      <a:gd name="T99" fmla="*/ 198 h 388"/>
                      <a:gd name="T100" fmla="*/ 91 w 129"/>
                      <a:gd name="T101" fmla="*/ 194 h 388"/>
                      <a:gd name="T102" fmla="*/ 71 w 129"/>
                      <a:gd name="T103" fmla="*/ 130 h 388"/>
                      <a:gd name="T104" fmla="*/ 3 w 129"/>
                      <a:gd name="T105" fmla="*/ 2 h 3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129" h="388">
                        <a:moveTo>
                          <a:pt x="31" y="383"/>
                        </a:moveTo>
                        <a:cubicBezTo>
                          <a:pt x="30" y="386"/>
                          <a:pt x="27" y="388"/>
                          <a:pt x="24" y="388"/>
                        </a:cubicBezTo>
                        <a:cubicBezTo>
                          <a:pt x="25" y="388"/>
                          <a:pt x="25" y="388"/>
                          <a:pt x="26" y="387"/>
                        </a:cubicBezTo>
                        <a:cubicBezTo>
                          <a:pt x="28" y="387"/>
                          <a:pt x="30" y="385"/>
                          <a:pt x="31" y="383"/>
                        </a:cubicBezTo>
                        <a:moveTo>
                          <a:pt x="31" y="383"/>
                        </a:moveTo>
                        <a:cubicBezTo>
                          <a:pt x="31" y="383"/>
                          <a:pt x="31" y="383"/>
                          <a:pt x="31" y="383"/>
                        </a:cubicBezTo>
                        <a:cubicBezTo>
                          <a:pt x="31" y="383"/>
                          <a:pt x="31" y="383"/>
                          <a:pt x="31" y="383"/>
                        </a:cubicBezTo>
                        <a:moveTo>
                          <a:pt x="31" y="383"/>
                        </a:moveTo>
                        <a:cubicBezTo>
                          <a:pt x="31" y="383"/>
                          <a:pt x="31" y="383"/>
                          <a:pt x="31" y="383"/>
                        </a:cubicBezTo>
                        <a:cubicBezTo>
                          <a:pt x="31" y="383"/>
                          <a:pt x="31" y="383"/>
                          <a:pt x="31" y="383"/>
                        </a:cubicBezTo>
                        <a:moveTo>
                          <a:pt x="31" y="383"/>
                        </a:moveTo>
                        <a:cubicBezTo>
                          <a:pt x="31" y="383"/>
                          <a:pt x="31" y="383"/>
                          <a:pt x="31" y="383"/>
                        </a:cubicBezTo>
                        <a:cubicBezTo>
                          <a:pt x="31" y="383"/>
                          <a:pt x="31" y="383"/>
                          <a:pt x="31" y="383"/>
                        </a:cubicBezTo>
                        <a:moveTo>
                          <a:pt x="31" y="383"/>
                        </a:moveTo>
                        <a:cubicBezTo>
                          <a:pt x="31" y="383"/>
                          <a:pt x="31" y="383"/>
                          <a:pt x="31" y="383"/>
                        </a:cubicBezTo>
                        <a:cubicBezTo>
                          <a:pt x="31" y="383"/>
                          <a:pt x="31" y="383"/>
                          <a:pt x="31" y="383"/>
                        </a:cubicBezTo>
                        <a:moveTo>
                          <a:pt x="31" y="383"/>
                        </a:moveTo>
                        <a:cubicBezTo>
                          <a:pt x="31" y="383"/>
                          <a:pt x="31" y="383"/>
                          <a:pt x="31" y="383"/>
                        </a:cubicBezTo>
                        <a:cubicBezTo>
                          <a:pt x="31" y="383"/>
                          <a:pt x="31" y="383"/>
                          <a:pt x="31" y="383"/>
                        </a:cubicBezTo>
                        <a:moveTo>
                          <a:pt x="31" y="382"/>
                        </a:moveTo>
                        <a:cubicBezTo>
                          <a:pt x="31" y="383"/>
                          <a:pt x="31" y="383"/>
                          <a:pt x="31" y="383"/>
                        </a:cubicBezTo>
                        <a:cubicBezTo>
                          <a:pt x="31" y="383"/>
                          <a:pt x="31" y="383"/>
                          <a:pt x="31" y="382"/>
                        </a:cubicBezTo>
                        <a:moveTo>
                          <a:pt x="31" y="382"/>
                        </a:moveTo>
                        <a:cubicBezTo>
                          <a:pt x="31" y="382"/>
                          <a:pt x="31" y="382"/>
                          <a:pt x="31" y="382"/>
                        </a:cubicBezTo>
                        <a:cubicBezTo>
                          <a:pt x="31" y="382"/>
                          <a:pt x="31" y="382"/>
                          <a:pt x="31" y="382"/>
                        </a:cubicBezTo>
                        <a:moveTo>
                          <a:pt x="31" y="382"/>
                        </a:moveTo>
                        <a:cubicBezTo>
                          <a:pt x="31" y="382"/>
                          <a:pt x="31" y="382"/>
                          <a:pt x="31" y="382"/>
                        </a:cubicBezTo>
                        <a:cubicBezTo>
                          <a:pt x="31" y="382"/>
                          <a:pt x="31" y="382"/>
                          <a:pt x="31" y="382"/>
                        </a:cubicBezTo>
                        <a:moveTo>
                          <a:pt x="31" y="382"/>
                        </a:moveTo>
                        <a:cubicBezTo>
                          <a:pt x="31" y="382"/>
                          <a:pt x="31" y="382"/>
                          <a:pt x="31" y="382"/>
                        </a:cubicBezTo>
                        <a:cubicBezTo>
                          <a:pt x="31" y="382"/>
                          <a:pt x="31" y="382"/>
                          <a:pt x="31" y="382"/>
                        </a:cubicBezTo>
                        <a:moveTo>
                          <a:pt x="31" y="382"/>
                        </a:moveTo>
                        <a:cubicBezTo>
                          <a:pt x="31" y="382"/>
                          <a:pt x="31" y="382"/>
                          <a:pt x="31" y="382"/>
                        </a:cubicBezTo>
                        <a:cubicBezTo>
                          <a:pt x="31" y="382"/>
                          <a:pt x="31" y="382"/>
                          <a:pt x="31" y="382"/>
                        </a:cubicBezTo>
                        <a:moveTo>
                          <a:pt x="31" y="382"/>
                        </a:moveTo>
                        <a:cubicBezTo>
                          <a:pt x="31" y="382"/>
                          <a:pt x="31" y="382"/>
                          <a:pt x="31" y="382"/>
                        </a:cubicBezTo>
                        <a:cubicBezTo>
                          <a:pt x="31" y="382"/>
                          <a:pt x="31" y="382"/>
                          <a:pt x="31" y="382"/>
                        </a:cubicBezTo>
                        <a:moveTo>
                          <a:pt x="31" y="382"/>
                        </a:moveTo>
                        <a:cubicBezTo>
                          <a:pt x="31" y="382"/>
                          <a:pt x="31" y="382"/>
                          <a:pt x="31" y="382"/>
                        </a:cubicBezTo>
                        <a:cubicBezTo>
                          <a:pt x="31" y="382"/>
                          <a:pt x="31" y="382"/>
                          <a:pt x="31" y="382"/>
                        </a:cubicBezTo>
                        <a:moveTo>
                          <a:pt x="43" y="347"/>
                        </a:moveTo>
                        <a:cubicBezTo>
                          <a:pt x="43" y="347"/>
                          <a:pt x="43" y="347"/>
                          <a:pt x="43" y="347"/>
                        </a:cubicBezTo>
                        <a:cubicBezTo>
                          <a:pt x="31" y="382"/>
                          <a:pt x="31" y="382"/>
                          <a:pt x="31" y="382"/>
                        </a:cubicBezTo>
                        <a:cubicBezTo>
                          <a:pt x="43" y="347"/>
                          <a:pt x="43" y="347"/>
                          <a:pt x="43" y="347"/>
                        </a:cubicBezTo>
                        <a:moveTo>
                          <a:pt x="125" y="347"/>
                        </a:moveTo>
                        <a:cubicBezTo>
                          <a:pt x="125" y="347"/>
                          <a:pt x="125" y="347"/>
                          <a:pt x="125" y="347"/>
                        </a:cubicBezTo>
                        <a:cubicBezTo>
                          <a:pt x="125" y="347"/>
                          <a:pt x="125" y="347"/>
                          <a:pt x="125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6"/>
                        </a:moveTo>
                        <a:cubicBezTo>
                          <a:pt x="126" y="346"/>
                          <a:pt x="126" y="346"/>
                          <a:pt x="126" y="346"/>
                        </a:cubicBezTo>
                        <a:cubicBezTo>
                          <a:pt x="126" y="346"/>
                          <a:pt x="126" y="346"/>
                          <a:pt x="126" y="346"/>
                        </a:cubicBezTo>
                        <a:moveTo>
                          <a:pt x="126" y="346"/>
                        </a:moveTo>
                        <a:cubicBezTo>
                          <a:pt x="126" y="346"/>
                          <a:pt x="126" y="346"/>
                          <a:pt x="126" y="346"/>
                        </a:cubicBezTo>
                        <a:cubicBezTo>
                          <a:pt x="126" y="346"/>
                          <a:pt x="126" y="346"/>
                          <a:pt x="126" y="346"/>
                        </a:cubicBezTo>
                        <a:moveTo>
                          <a:pt x="126" y="346"/>
                        </a:moveTo>
                        <a:cubicBezTo>
                          <a:pt x="126" y="346"/>
                          <a:pt x="126" y="346"/>
                          <a:pt x="126" y="346"/>
                        </a:cubicBezTo>
                        <a:cubicBezTo>
                          <a:pt x="126" y="346"/>
                          <a:pt x="126" y="346"/>
                          <a:pt x="126" y="346"/>
                        </a:cubicBezTo>
                        <a:moveTo>
                          <a:pt x="126" y="346"/>
                        </a:moveTo>
                        <a:cubicBezTo>
                          <a:pt x="126" y="346"/>
                          <a:pt x="126" y="346"/>
                          <a:pt x="126" y="346"/>
                        </a:cubicBezTo>
                        <a:cubicBezTo>
                          <a:pt x="126" y="346"/>
                          <a:pt x="126" y="346"/>
                          <a:pt x="126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9" y="343"/>
                        </a:moveTo>
                        <a:cubicBezTo>
                          <a:pt x="129" y="344"/>
                          <a:pt x="128" y="346"/>
                          <a:pt x="127" y="346"/>
                        </a:cubicBezTo>
                        <a:cubicBezTo>
                          <a:pt x="128" y="346"/>
                          <a:pt x="129" y="344"/>
                          <a:pt x="129" y="343"/>
                        </a:cubicBezTo>
                        <a:moveTo>
                          <a:pt x="129" y="343"/>
                        </a:moveTo>
                        <a:cubicBezTo>
                          <a:pt x="129" y="343"/>
                          <a:pt x="129" y="343"/>
                          <a:pt x="129" y="343"/>
                        </a:cubicBezTo>
                        <a:cubicBezTo>
                          <a:pt x="129" y="343"/>
                          <a:pt x="129" y="343"/>
                          <a:pt x="129" y="343"/>
                        </a:cubicBezTo>
                        <a:moveTo>
                          <a:pt x="129" y="343"/>
                        </a:moveTo>
                        <a:cubicBezTo>
                          <a:pt x="129" y="343"/>
                          <a:pt x="129" y="343"/>
                          <a:pt x="129" y="343"/>
                        </a:cubicBezTo>
                        <a:cubicBezTo>
                          <a:pt x="129" y="343"/>
                          <a:pt x="129" y="343"/>
                          <a:pt x="129" y="343"/>
                        </a:cubicBezTo>
                        <a:moveTo>
                          <a:pt x="129" y="343"/>
                        </a:moveTo>
                        <a:cubicBezTo>
                          <a:pt x="129" y="343"/>
                          <a:pt x="129" y="343"/>
                          <a:pt x="129" y="343"/>
                        </a:cubicBezTo>
                        <a:cubicBezTo>
                          <a:pt x="129" y="343"/>
                          <a:pt x="129" y="343"/>
                          <a:pt x="129" y="343"/>
                        </a:cubicBezTo>
                        <a:moveTo>
                          <a:pt x="129" y="343"/>
                        </a:moveTo>
                        <a:cubicBezTo>
                          <a:pt x="129" y="343"/>
                          <a:pt x="129" y="343"/>
                          <a:pt x="129" y="343"/>
                        </a:cubicBezTo>
                        <a:cubicBezTo>
                          <a:pt x="129" y="343"/>
                          <a:pt x="129" y="343"/>
                          <a:pt x="129" y="343"/>
                        </a:cubicBezTo>
                        <a:moveTo>
                          <a:pt x="129" y="343"/>
                        </a:moveTo>
                        <a:cubicBezTo>
                          <a:pt x="129" y="343"/>
                          <a:pt x="129" y="343"/>
                          <a:pt x="129" y="343"/>
                        </a:cubicBezTo>
                        <a:cubicBezTo>
                          <a:pt x="129" y="343"/>
                          <a:pt x="129" y="343"/>
                          <a:pt x="129" y="343"/>
                        </a:cubicBezTo>
                        <a:moveTo>
                          <a:pt x="129" y="343"/>
                        </a:moveTo>
                        <a:cubicBezTo>
                          <a:pt x="129" y="343"/>
                          <a:pt x="129" y="343"/>
                          <a:pt x="129" y="343"/>
                        </a:cubicBezTo>
                        <a:cubicBezTo>
                          <a:pt x="129" y="343"/>
                          <a:pt x="129" y="343"/>
                          <a:pt x="129" y="343"/>
                        </a:cubicBezTo>
                        <a:moveTo>
                          <a:pt x="129" y="343"/>
                        </a:moveTo>
                        <a:cubicBezTo>
                          <a:pt x="129" y="343"/>
                          <a:pt x="129" y="343"/>
                          <a:pt x="129" y="343"/>
                        </a:cubicBezTo>
                        <a:cubicBezTo>
                          <a:pt x="129" y="343"/>
                          <a:pt x="129" y="343"/>
                          <a:pt x="129" y="343"/>
                        </a:cubicBezTo>
                        <a:moveTo>
                          <a:pt x="129" y="341"/>
                        </a:moveTo>
                        <a:cubicBezTo>
                          <a:pt x="129" y="342"/>
                          <a:pt x="129" y="342"/>
                          <a:pt x="129" y="342"/>
                        </a:cubicBezTo>
                        <a:cubicBezTo>
                          <a:pt x="129" y="342"/>
                          <a:pt x="129" y="342"/>
                          <a:pt x="129" y="341"/>
                        </a:cubicBezTo>
                        <a:moveTo>
                          <a:pt x="110" y="267"/>
                        </a:moveTo>
                        <a:cubicBezTo>
                          <a:pt x="109" y="268"/>
                          <a:pt x="108" y="269"/>
                          <a:pt x="106" y="269"/>
                        </a:cubicBezTo>
                        <a:cubicBezTo>
                          <a:pt x="108" y="269"/>
                          <a:pt x="109" y="268"/>
                          <a:pt x="110" y="267"/>
                        </a:cubicBezTo>
                        <a:cubicBezTo>
                          <a:pt x="110" y="267"/>
                          <a:pt x="110" y="267"/>
                          <a:pt x="110" y="267"/>
                        </a:cubicBezTo>
                        <a:moveTo>
                          <a:pt x="110" y="263"/>
                        </a:moveTo>
                        <a:cubicBezTo>
                          <a:pt x="110" y="264"/>
                          <a:pt x="110" y="265"/>
                          <a:pt x="110" y="266"/>
                        </a:cubicBezTo>
                        <a:cubicBezTo>
                          <a:pt x="110" y="266"/>
                          <a:pt x="110" y="266"/>
                          <a:pt x="110" y="266"/>
                        </a:cubicBezTo>
                        <a:cubicBezTo>
                          <a:pt x="110" y="265"/>
                          <a:pt x="110" y="264"/>
                          <a:pt x="110" y="263"/>
                        </a:cubicBezTo>
                        <a:moveTo>
                          <a:pt x="110" y="263"/>
                        </a:moveTo>
                        <a:cubicBezTo>
                          <a:pt x="110" y="263"/>
                          <a:pt x="110" y="263"/>
                          <a:pt x="110" y="263"/>
                        </a:cubicBezTo>
                        <a:cubicBezTo>
                          <a:pt x="110" y="263"/>
                          <a:pt x="110" y="263"/>
                          <a:pt x="110" y="263"/>
                        </a:cubicBezTo>
                        <a:moveTo>
                          <a:pt x="79" y="209"/>
                        </a:moveTo>
                        <a:cubicBezTo>
                          <a:pt x="79" y="209"/>
                          <a:pt x="79" y="209"/>
                          <a:pt x="79" y="209"/>
                        </a:cubicBezTo>
                        <a:cubicBezTo>
                          <a:pt x="110" y="263"/>
                          <a:pt x="110" y="263"/>
                          <a:pt x="110" y="263"/>
                        </a:cubicBezTo>
                        <a:cubicBezTo>
                          <a:pt x="110" y="263"/>
                          <a:pt x="110" y="263"/>
                          <a:pt x="110" y="263"/>
                        </a:cubicBezTo>
                        <a:cubicBezTo>
                          <a:pt x="110" y="263"/>
                          <a:pt x="110" y="263"/>
                          <a:pt x="110" y="263"/>
                        </a:cubicBezTo>
                        <a:cubicBezTo>
                          <a:pt x="79" y="209"/>
                          <a:pt x="79" y="209"/>
                          <a:pt x="79" y="209"/>
                        </a:cubicBezTo>
                        <a:moveTo>
                          <a:pt x="72" y="198"/>
                        </a:moveTo>
                        <a:cubicBezTo>
                          <a:pt x="72" y="198"/>
                          <a:pt x="72" y="198"/>
                          <a:pt x="72" y="198"/>
                        </a:cubicBezTo>
                        <a:cubicBezTo>
                          <a:pt x="73" y="198"/>
                          <a:pt x="73" y="198"/>
                          <a:pt x="73" y="198"/>
                        </a:cubicBezTo>
                        <a:cubicBezTo>
                          <a:pt x="72" y="198"/>
                          <a:pt x="72" y="198"/>
                          <a:pt x="72" y="198"/>
                        </a:cubicBezTo>
                        <a:moveTo>
                          <a:pt x="55" y="130"/>
                        </a:moveTo>
                        <a:cubicBezTo>
                          <a:pt x="55" y="130"/>
                          <a:pt x="55" y="130"/>
                          <a:pt x="55" y="130"/>
                        </a:cubicBezTo>
                        <a:cubicBezTo>
                          <a:pt x="90" y="192"/>
                          <a:pt x="90" y="192"/>
                          <a:pt x="90" y="192"/>
                        </a:cubicBezTo>
                        <a:cubicBezTo>
                          <a:pt x="91" y="193"/>
                          <a:pt x="91" y="193"/>
                          <a:pt x="91" y="194"/>
                        </a:cubicBezTo>
                        <a:cubicBezTo>
                          <a:pt x="91" y="193"/>
                          <a:pt x="91" y="193"/>
                          <a:pt x="90" y="192"/>
                        </a:cubicBezTo>
                        <a:cubicBezTo>
                          <a:pt x="55" y="130"/>
                          <a:pt x="55" y="130"/>
                          <a:pt x="55" y="130"/>
                        </a:cubicBezTo>
                        <a:moveTo>
                          <a:pt x="70" y="130"/>
                        </a:moveTo>
                        <a:cubicBezTo>
                          <a:pt x="70" y="130"/>
                          <a:pt x="70" y="130"/>
                          <a:pt x="70" y="130"/>
                        </a:cubicBezTo>
                        <a:cubicBezTo>
                          <a:pt x="70" y="130"/>
                          <a:pt x="70" y="130"/>
                          <a:pt x="70" y="130"/>
                        </a:cubicBezTo>
                        <a:moveTo>
                          <a:pt x="71" y="130"/>
                        </a:moveTo>
                        <a:cubicBezTo>
                          <a:pt x="71" y="130"/>
                          <a:pt x="71" y="130"/>
                          <a:pt x="71" y="130"/>
                        </a:cubicBezTo>
                        <a:cubicBezTo>
                          <a:pt x="71" y="130"/>
                          <a:pt x="71" y="130"/>
                          <a:pt x="71" y="130"/>
                        </a:cubicBezTo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" y="0"/>
                          <a:pt x="3" y="1"/>
                          <a:pt x="3" y="2"/>
                        </a:cubicBezTo>
                        <a:cubicBezTo>
                          <a:pt x="74" y="124"/>
                          <a:pt x="74" y="124"/>
                          <a:pt x="74" y="124"/>
                        </a:cubicBezTo>
                        <a:cubicBezTo>
                          <a:pt x="74" y="124"/>
                          <a:pt x="74" y="124"/>
                          <a:pt x="74" y="124"/>
                        </a:cubicBezTo>
                        <a:cubicBezTo>
                          <a:pt x="74" y="124"/>
                          <a:pt x="74" y="124"/>
                          <a:pt x="74" y="124"/>
                        </a:cubicBezTo>
                        <a:cubicBezTo>
                          <a:pt x="3" y="2"/>
                          <a:pt x="3" y="2"/>
                          <a:pt x="3" y="2"/>
                        </a:cubicBezTo>
                        <a:cubicBezTo>
                          <a:pt x="3" y="1"/>
                          <a:pt x="1" y="0"/>
                          <a:pt x="0" y="0"/>
                        </a:cubicBezTo>
                      </a:path>
                    </a:pathLst>
                  </a:custGeom>
                  <a:solidFill>
                    <a:srgbClr val="D9DEE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04" name="Freeform 24"/>
                  <p:cNvSpPr>
                    <a:spLocks/>
                  </p:cNvSpPr>
                  <p:nvPr/>
                </p:nvSpPr>
                <p:spPr bwMode="auto">
                  <a:xfrm>
                    <a:off x="-2948" y="2743"/>
                    <a:ext cx="261" cy="135"/>
                  </a:xfrm>
                  <a:custGeom>
                    <a:avLst/>
                    <a:gdLst>
                      <a:gd name="T0" fmla="*/ 0 w 129"/>
                      <a:gd name="T1" fmla="*/ 67 h 67"/>
                      <a:gd name="T2" fmla="*/ 125 w 129"/>
                      <a:gd name="T3" fmla="*/ 67 h 67"/>
                      <a:gd name="T4" fmla="*/ 126 w 129"/>
                      <a:gd name="T5" fmla="*/ 67 h 67"/>
                      <a:gd name="T6" fmla="*/ 126 w 129"/>
                      <a:gd name="T7" fmla="*/ 67 h 67"/>
                      <a:gd name="T8" fmla="*/ 126 w 129"/>
                      <a:gd name="T9" fmla="*/ 67 h 67"/>
                      <a:gd name="T10" fmla="*/ 126 w 129"/>
                      <a:gd name="T11" fmla="*/ 67 h 67"/>
                      <a:gd name="T12" fmla="*/ 126 w 129"/>
                      <a:gd name="T13" fmla="*/ 67 h 67"/>
                      <a:gd name="T14" fmla="*/ 126 w 129"/>
                      <a:gd name="T15" fmla="*/ 67 h 67"/>
                      <a:gd name="T16" fmla="*/ 126 w 129"/>
                      <a:gd name="T17" fmla="*/ 67 h 67"/>
                      <a:gd name="T18" fmla="*/ 126 w 129"/>
                      <a:gd name="T19" fmla="*/ 67 h 67"/>
                      <a:gd name="T20" fmla="*/ 126 w 129"/>
                      <a:gd name="T21" fmla="*/ 67 h 67"/>
                      <a:gd name="T22" fmla="*/ 126 w 129"/>
                      <a:gd name="T23" fmla="*/ 67 h 67"/>
                      <a:gd name="T24" fmla="*/ 126 w 129"/>
                      <a:gd name="T25" fmla="*/ 67 h 67"/>
                      <a:gd name="T26" fmla="*/ 126 w 129"/>
                      <a:gd name="T27" fmla="*/ 67 h 67"/>
                      <a:gd name="T28" fmla="*/ 126 w 129"/>
                      <a:gd name="T29" fmla="*/ 67 h 67"/>
                      <a:gd name="T30" fmla="*/ 126 w 129"/>
                      <a:gd name="T31" fmla="*/ 67 h 67"/>
                      <a:gd name="T32" fmla="*/ 126 w 129"/>
                      <a:gd name="T33" fmla="*/ 67 h 67"/>
                      <a:gd name="T34" fmla="*/ 126 w 129"/>
                      <a:gd name="T35" fmla="*/ 67 h 67"/>
                      <a:gd name="T36" fmla="*/ 126 w 129"/>
                      <a:gd name="T37" fmla="*/ 67 h 67"/>
                      <a:gd name="T38" fmla="*/ 126 w 129"/>
                      <a:gd name="T39" fmla="*/ 67 h 67"/>
                      <a:gd name="T40" fmla="*/ 126 w 129"/>
                      <a:gd name="T41" fmla="*/ 67 h 67"/>
                      <a:gd name="T42" fmla="*/ 126 w 129"/>
                      <a:gd name="T43" fmla="*/ 66 h 67"/>
                      <a:gd name="T44" fmla="*/ 126 w 129"/>
                      <a:gd name="T45" fmla="*/ 66 h 67"/>
                      <a:gd name="T46" fmla="*/ 126 w 129"/>
                      <a:gd name="T47" fmla="*/ 66 h 67"/>
                      <a:gd name="T48" fmla="*/ 127 w 129"/>
                      <a:gd name="T49" fmla="*/ 66 h 67"/>
                      <a:gd name="T50" fmla="*/ 127 w 129"/>
                      <a:gd name="T51" fmla="*/ 66 h 67"/>
                      <a:gd name="T52" fmla="*/ 127 w 129"/>
                      <a:gd name="T53" fmla="*/ 66 h 67"/>
                      <a:gd name="T54" fmla="*/ 127 w 129"/>
                      <a:gd name="T55" fmla="*/ 66 h 67"/>
                      <a:gd name="T56" fmla="*/ 127 w 129"/>
                      <a:gd name="T57" fmla="*/ 66 h 67"/>
                      <a:gd name="T58" fmla="*/ 127 w 129"/>
                      <a:gd name="T59" fmla="*/ 66 h 67"/>
                      <a:gd name="T60" fmla="*/ 127 w 129"/>
                      <a:gd name="T61" fmla="*/ 66 h 67"/>
                      <a:gd name="T62" fmla="*/ 127 w 129"/>
                      <a:gd name="T63" fmla="*/ 66 h 67"/>
                      <a:gd name="T64" fmla="*/ 127 w 129"/>
                      <a:gd name="T65" fmla="*/ 66 h 67"/>
                      <a:gd name="T66" fmla="*/ 127 w 129"/>
                      <a:gd name="T67" fmla="*/ 66 h 67"/>
                      <a:gd name="T68" fmla="*/ 127 w 129"/>
                      <a:gd name="T69" fmla="*/ 66 h 67"/>
                      <a:gd name="T70" fmla="*/ 127 w 129"/>
                      <a:gd name="T71" fmla="*/ 66 h 67"/>
                      <a:gd name="T72" fmla="*/ 127 w 129"/>
                      <a:gd name="T73" fmla="*/ 66 h 67"/>
                      <a:gd name="T74" fmla="*/ 127 w 129"/>
                      <a:gd name="T75" fmla="*/ 66 h 67"/>
                      <a:gd name="T76" fmla="*/ 127 w 129"/>
                      <a:gd name="T77" fmla="*/ 66 h 67"/>
                      <a:gd name="T78" fmla="*/ 127 w 129"/>
                      <a:gd name="T79" fmla="*/ 66 h 67"/>
                      <a:gd name="T80" fmla="*/ 127 w 129"/>
                      <a:gd name="T81" fmla="*/ 66 h 67"/>
                      <a:gd name="T82" fmla="*/ 127 w 129"/>
                      <a:gd name="T83" fmla="*/ 66 h 67"/>
                      <a:gd name="T84" fmla="*/ 127 w 129"/>
                      <a:gd name="T85" fmla="*/ 66 h 67"/>
                      <a:gd name="T86" fmla="*/ 127 w 129"/>
                      <a:gd name="T87" fmla="*/ 66 h 67"/>
                      <a:gd name="T88" fmla="*/ 127 w 129"/>
                      <a:gd name="T89" fmla="*/ 66 h 67"/>
                      <a:gd name="T90" fmla="*/ 127 w 129"/>
                      <a:gd name="T91" fmla="*/ 66 h 67"/>
                      <a:gd name="T92" fmla="*/ 127 w 129"/>
                      <a:gd name="T93" fmla="*/ 66 h 67"/>
                      <a:gd name="T94" fmla="*/ 127 w 129"/>
                      <a:gd name="T95" fmla="*/ 66 h 67"/>
                      <a:gd name="T96" fmla="*/ 129 w 129"/>
                      <a:gd name="T97" fmla="*/ 63 h 67"/>
                      <a:gd name="T98" fmla="*/ 129 w 129"/>
                      <a:gd name="T99" fmla="*/ 63 h 67"/>
                      <a:gd name="T100" fmla="*/ 129 w 129"/>
                      <a:gd name="T101" fmla="*/ 63 h 67"/>
                      <a:gd name="T102" fmla="*/ 129 w 129"/>
                      <a:gd name="T103" fmla="*/ 63 h 67"/>
                      <a:gd name="T104" fmla="*/ 129 w 129"/>
                      <a:gd name="T105" fmla="*/ 63 h 67"/>
                      <a:gd name="T106" fmla="*/ 129 w 129"/>
                      <a:gd name="T107" fmla="*/ 63 h 67"/>
                      <a:gd name="T108" fmla="*/ 129 w 129"/>
                      <a:gd name="T109" fmla="*/ 61 h 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</a:cxnLst>
                    <a:rect l="0" t="0" r="r" b="b"/>
                    <a:pathLst>
                      <a:path w="129" h="67">
                        <a:moveTo>
                          <a:pt x="9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67"/>
                          <a:pt x="0" y="67"/>
                          <a:pt x="0" y="67"/>
                        </a:cubicBezTo>
                        <a:cubicBezTo>
                          <a:pt x="43" y="67"/>
                          <a:pt x="43" y="67"/>
                          <a:pt x="43" y="67"/>
                        </a:cubicBezTo>
                        <a:cubicBezTo>
                          <a:pt x="125" y="67"/>
                          <a:pt x="125" y="67"/>
                          <a:pt x="125" y="67"/>
                        </a:cubicBezTo>
                        <a:cubicBezTo>
                          <a:pt x="125" y="67"/>
                          <a:pt x="125" y="67"/>
                          <a:pt x="125" y="67"/>
                        </a:cubicBezTo>
                        <a:cubicBezTo>
                          <a:pt x="125" y="67"/>
                          <a:pt x="125" y="67"/>
                          <a:pt x="125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6"/>
                          <a:pt x="126" y="66"/>
                          <a:pt x="126" y="66"/>
                        </a:cubicBezTo>
                        <a:cubicBezTo>
                          <a:pt x="126" y="66"/>
                          <a:pt x="126" y="66"/>
                          <a:pt x="126" y="66"/>
                        </a:cubicBezTo>
                        <a:cubicBezTo>
                          <a:pt x="126" y="66"/>
                          <a:pt x="126" y="66"/>
                          <a:pt x="126" y="66"/>
                        </a:cubicBezTo>
                        <a:cubicBezTo>
                          <a:pt x="126" y="66"/>
                          <a:pt x="126" y="66"/>
                          <a:pt x="126" y="66"/>
                        </a:cubicBezTo>
                        <a:cubicBezTo>
                          <a:pt x="126" y="66"/>
                          <a:pt x="126" y="66"/>
                          <a:pt x="126" y="66"/>
                        </a:cubicBezTo>
                        <a:cubicBezTo>
                          <a:pt x="126" y="66"/>
                          <a:pt x="126" y="66"/>
                          <a:pt x="126" y="66"/>
                        </a:cubicBezTo>
                        <a:cubicBezTo>
                          <a:pt x="126" y="66"/>
                          <a:pt x="126" y="66"/>
                          <a:pt x="126" y="66"/>
                        </a:cubicBezTo>
                        <a:cubicBezTo>
                          <a:pt x="126" y="66"/>
                          <a:pt x="126" y="66"/>
                          <a:pt x="126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8" y="66"/>
                          <a:pt x="129" y="64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2"/>
                          <a:pt x="129" y="62"/>
                        </a:cubicBezTo>
                        <a:cubicBezTo>
                          <a:pt x="129" y="62"/>
                          <a:pt x="129" y="62"/>
                          <a:pt x="129" y="61"/>
                        </a:cubicBezTo>
                        <a:cubicBezTo>
                          <a:pt x="129" y="61"/>
                          <a:pt x="129" y="61"/>
                          <a:pt x="129" y="61"/>
                        </a:cubicBezTo>
                        <a:cubicBezTo>
                          <a:pt x="129" y="61"/>
                          <a:pt x="129" y="61"/>
                          <a:pt x="129" y="61"/>
                        </a:cubicBezTo>
                        <a:cubicBezTo>
                          <a:pt x="94" y="0"/>
                          <a:pt x="94" y="0"/>
                          <a:pt x="94" y="0"/>
                        </a:cubicBezTo>
                      </a:path>
                    </a:pathLst>
                  </a:custGeom>
                  <a:solidFill>
                    <a:srgbClr val="769E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05" name="Freeform 25"/>
                  <p:cNvSpPr>
                    <a:spLocks/>
                  </p:cNvSpPr>
                  <p:nvPr/>
                </p:nvSpPr>
                <p:spPr bwMode="auto">
                  <a:xfrm>
                    <a:off x="-2948" y="2721"/>
                    <a:ext cx="190" cy="22"/>
                  </a:xfrm>
                  <a:custGeom>
                    <a:avLst/>
                    <a:gdLst>
                      <a:gd name="T0" fmla="*/ 178 w 190"/>
                      <a:gd name="T1" fmla="*/ 0 h 22"/>
                      <a:gd name="T2" fmla="*/ 0 w 190"/>
                      <a:gd name="T3" fmla="*/ 0 h 22"/>
                      <a:gd name="T4" fmla="*/ 0 w 190"/>
                      <a:gd name="T5" fmla="*/ 22 h 22"/>
                      <a:gd name="T6" fmla="*/ 190 w 190"/>
                      <a:gd name="T7" fmla="*/ 22 h 22"/>
                      <a:gd name="T8" fmla="*/ 178 w 190"/>
                      <a:gd name="T9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90" h="22">
                        <a:moveTo>
                          <a:pt x="178" y="0"/>
                        </a:moveTo>
                        <a:lnTo>
                          <a:pt x="0" y="0"/>
                        </a:lnTo>
                        <a:lnTo>
                          <a:pt x="0" y="22"/>
                        </a:lnTo>
                        <a:lnTo>
                          <a:pt x="190" y="22"/>
                        </a:lnTo>
                        <a:lnTo>
                          <a:pt x="178" y="0"/>
                        </a:lnTo>
                        <a:close/>
                      </a:path>
                    </a:pathLst>
                  </a:custGeom>
                  <a:solidFill>
                    <a:srgbClr val="658E4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06" name="Freeform 26"/>
                  <p:cNvSpPr>
                    <a:spLocks/>
                  </p:cNvSpPr>
                  <p:nvPr/>
                </p:nvSpPr>
                <p:spPr bwMode="auto">
                  <a:xfrm>
                    <a:off x="-2948" y="2721"/>
                    <a:ext cx="190" cy="22"/>
                  </a:xfrm>
                  <a:custGeom>
                    <a:avLst/>
                    <a:gdLst>
                      <a:gd name="T0" fmla="*/ 178 w 190"/>
                      <a:gd name="T1" fmla="*/ 0 h 22"/>
                      <a:gd name="T2" fmla="*/ 0 w 190"/>
                      <a:gd name="T3" fmla="*/ 0 h 22"/>
                      <a:gd name="T4" fmla="*/ 0 w 190"/>
                      <a:gd name="T5" fmla="*/ 22 h 22"/>
                      <a:gd name="T6" fmla="*/ 190 w 190"/>
                      <a:gd name="T7" fmla="*/ 22 h 22"/>
                      <a:gd name="T8" fmla="*/ 178 w 190"/>
                      <a:gd name="T9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90" h="22">
                        <a:moveTo>
                          <a:pt x="178" y="0"/>
                        </a:moveTo>
                        <a:lnTo>
                          <a:pt x="0" y="0"/>
                        </a:lnTo>
                        <a:lnTo>
                          <a:pt x="0" y="22"/>
                        </a:lnTo>
                        <a:lnTo>
                          <a:pt x="190" y="22"/>
                        </a:lnTo>
                        <a:lnTo>
                          <a:pt x="178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07" name="Freeform 27"/>
                  <p:cNvSpPr>
                    <a:spLocks/>
                  </p:cNvSpPr>
                  <p:nvPr/>
                </p:nvSpPr>
                <p:spPr bwMode="auto">
                  <a:xfrm>
                    <a:off x="-2948" y="2600"/>
                    <a:ext cx="222" cy="121"/>
                  </a:xfrm>
                  <a:custGeom>
                    <a:avLst/>
                    <a:gdLst>
                      <a:gd name="T0" fmla="*/ 79 w 110"/>
                      <a:gd name="T1" fmla="*/ 0 h 60"/>
                      <a:gd name="T2" fmla="*/ 0 w 110"/>
                      <a:gd name="T3" fmla="*/ 0 h 60"/>
                      <a:gd name="T4" fmla="*/ 0 w 110"/>
                      <a:gd name="T5" fmla="*/ 60 h 60"/>
                      <a:gd name="T6" fmla="*/ 88 w 110"/>
                      <a:gd name="T7" fmla="*/ 60 h 60"/>
                      <a:gd name="T8" fmla="*/ 106 w 110"/>
                      <a:gd name="T9" fmla="*/ 60 h 60"/>
                      <a:gd name="T10" fmla="*/ 106 w 110"/>
                      <a:gd name="T11" fmla="*/ 60 h 60"/>
                      <a:gd name="T12" fmla="*/ 110 w 110"/>
                      <a:gd name="T13" fmla="*/ 58 h 60"/>
                      <a:gd name="T14" fmla="*/ 110 w 110"/>
                      <a:gd name="T15" fmla="*/ 57 h 60"/>
                      <a:gd name="T16" fmla="*/ 110 w 110"/>
                      <a:gd name="T17" fmla="*/ 54 h 60"/>
                      <a:gd name="T18" fmla="*/ 110 w 110"/>
                      <a:gd name="T19" fmla="*/ 54 h 60"/>
                      <a:gd name="T20" fmla="*/ 110 w 110"/>
                      <a:gd name="T21" fmla="*/ 54 h 60"/>
                      <a:gd name="T22" fmla="*/ 110 w 110"/>
                      <a:gd name="T23" fmla="*/ 54 h 60"/>
                      <a:gd name="T24" fmla="*/ 110 w 110"/>
                      <a:gd name="T25" fmla="*/ 54 h 60"/>
                      <a:gd name="T26" fmla="*/ 79 w 110"/>
                      <a:gd name="T27" fmla="*/ 0 h 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110" h="60">
                        <a:moveTo>
                          <a:pt x="79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60"/>
                          <a:pt x="0" y="60"/>
                          <a:pt x="0" y="60"/>
                        </a:cubicBezTo>
                        <a:cubicBezTo>
                          <a:pt x="88" y="60"/>
                          <a:pt x="88" y="60"/>
                          <a:pt x="88" y="60"/>
                        </a:cubicBezTo>
                        <a:cubicBezTo>
                          <a:pt x="106" y="60"/>
                          <a:pt x="106" y="60"/>
                          <a:pt x="106" y="60"/>
                        </a:cubicBezTo>
                        <a:cubicBezTo>
                          <a:pt x="106" y="60"/>
                          <a:pt x="106" y="60"/>
                          <a:pt x="106" y="60"/>
                        </a:cubicBezTo>
                        <a:cubicBezTo>
                          <a:pt x="108" y="60"/>
                          <a:pt x="109" y="59"/>
                          <a:pt x="110" y="58"/>
                        </a:cubicBezTo>
                        <a:cubicBezTo>
                          <a:pt x="110" y="57"/>
                          <a:pt x="110" y="57"/>
                          <a:pt x="110" y="57"/>
                        </a:cubicBezTo>
                        <a:cubicBezTo>
                          <a:pt x="110" y="56"/>
                          <a:pt x="110" y="55"/>
                          <a:pt x="110" y="54"/>
                        </a:cubicBezTo>
                        <a:cubicBezTo>
                          <a:pt x="110" y="54"/>
                          <a:pt x="110" y="54"/>
                          <a:pt x="110" y="54"/>
                        </a:cubicBezTo>
                        <a:cubicBezTo>
                          <a:pt x="110" y="54"/>
                          <a:pt x="110" y="54"/>
                          <a:pt x="110" y="54"/>
                        </a:cubicBezTo>
                        <a:cubicBezTo>
                          <a:pt x="110" y="54"/>
                          <a:pt x="110" y="54"/>
                          <a:pt x="110" y="54"/>
                        </a:cubicBezTo>
                        <a:cubicBezTo>
                          <a:pt x="110" y="54"/>
                          <a:pt x="110" y="54"/>
                          <a:pt x="110" y="54"/>
                        </a:cubicBezTo>
                        <a:cubicBezTo>
                          <a:pt x="79" y="0"/>
                          <a:pt x="79" y="0"/>
                          <a:pt x="79" y="0"/>
                        </a:cubicBezTo>
                      </a:path>
                    </a:pathLst>
                  </a:custGeom>
                  <a:solidFill>
                    <a:srgbClr val="769E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08" name="Freeform 28"/>
                  <p:cNvSpPr>
                    <a:spLocks/>
                  </p:cNvSpPr>
                  <p:nvPr/>
                </p:nvSpPr>
                <p:spPr bwMode="auto">
                  <a:xfrm>
                    <a:off x="-2803" y="2578"/>
                    <a:ext cx="15" cy="22"/>
                  </a:xfrm>
                  <a:custGeom>
                    <a:avLst/>
                    <a:gdLst>
                      <a:gd name="T0" fmla="*/ 0 w 15"/>
                      <a:gd name="T1" fmla="*/ 0 h 22"/>
                      <a:gd name="T2" fmla="*/ 0 w 15"/>
                      <a:gd name="T3" fmla="*/ 0 h 22"/>
                      <a:gd name="T4" fmla="*/ 15 w 15"/>
                      <a:gd name="T5" fmla="*/ 22 h 22"/>
                      <a:gd name="T6" fmla="*/ 15 w 15"/>
                      <a:gd name="T7" fmla="*/ 22 h 22"/>
                      <a:gd name="T8" fmla="*/ 2 w 15"/>
                      <a:gd name="T9" fmla="*/ 0 h 22"/>
                      <a:gd name="T10" fmla="*/ 0 w 15"/>
                      <a:gd name="T11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5" h="22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15" y="22"/>
                        </a:lnTo>
                        <a:lnTo>
                          <a:pt x="15" y="22"/>
                        </a:lnTo>
                        <a:lnTo>
                          <a:pt x="2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BAC2D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09" name="Freeform 29"/>
                  <p:cNvSpPr>
                    <a:spLocks/>
                  </p:cNvSpPr>
                  <p:nvPr/>
                </p:nvSpPr>
                <p:spPr bwMode="auto">
                  <a:xfrm>
                    <a:off x="-2803" y="2578"/>
                    <a:ext cx="15" cy="22"/>
                  </a:xfrm>
                  <a:custGeom>
                    <a:avLst/>
                    <a:gdLst>
                      <a:gd name="T0" fmla="*/ 0 w 15"/>
                      <a:gd name="T1" fmla="*/ 0 h 22"/>
                      <a:gd name="T2" fmla="*/ 0 w 15"/>
                      <a:gd name="T3" fmla="*/ 0 h 22"/>
                      <a:gd name="T4" fmla="*/ 15 w 15"/>
                      <a:gd name="T5" fmla="*/ 22 h 22"/>
                      <a:gd name="T6" fmla="*/ 15 w 15"/>
                      <a:gd name="T7" fmla="*/ 22 h 22"/>
                      <a:gd name="T8" fmla="*/ 2 w 15"/>
                      <a:gd name="T9" fmla="*/ 0 h 22"/>
                      <a:gd name="T10" fmla="*/ 0 w 15"/>
                      <a:gd name="T11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5" h="22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15" y="22"/>
                        </a:lnTo>
                        <a:lnTo>
                          <a:pt x="15" y="22"/>
                        </a:lnTo>
                        <a:lnTo>
                          <a:pt x="2" y="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10" name="Freeform 30"/>
                  <p:cNvSpPr>
                    <a:spLocks/>
                  </p:cNvSpPr>
                  <p:nvPr/>
                </p:nvSpPr>
                <p:spPr bwMode="auto">
                  <a:xfrm>
                    <a:off x="-2948" y="2578"/>
                    <a:ext cx="160" cy="22"/>
                  </a:xfrm>
                  <a:custGeom>
                    <a:avLst/>
                    <a:gdLst>
                      <a:gd name="T0" fmla="*/ 145 w 160"/>
                      <a:gd name="T1" fmla="*/ 0 h 22"/>
                      <a:gd name="T2" fmla="*/ 0 w 160"/>
                      <a:gd name="T3" fmla="*/ 0 h 22"/>
                      <a:gd name="T4" fmla="*/ 0 w 160"/>
                      <a:gd name="T5" fmla="*/ 22 h 22"/>
                      <a:gd name="T6" fmla="*/ 160 w 160"/>
                      <a:gd name="T7" fmla="*/ 22 h 22"/>
                      <a:gd name="T8" fmla="*/ 145 w 160"/>
                      <a:gd name="T9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60" h="22">
                        <a:moveTo>
                          <a:pt x="145" y="0"/>
                        </a:moveTo>
                        <a:lnTo>
                          <a:pt x="0" y="0"/>
                        </a:lnTo>
                        <a:lnTo>
                          <a:pt x="0" y="22"/>
                        </a:lnTo>
                        <a:lnTo>
                          <a:pt x="160" y="22"/>
                        </a:lnTo>
                        <a:lnTo>
                          <a:pt x="145" y="0"/>
                        </a:lnTo>
                        <a:close/>
                      </a:path>
                    </a:pathLst>
                  </a:custGeom>
                  <a:solidFill>
                    <a:srgbClr val="658E4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11" name="Freeform 31"/>
                  <p:cNvSpPr>
                    <a:spLocks/>
                  </p:cNvSpPr>
                  <p:nvPr/>
                </p:nvSpPr>
                <p:spPr bwMode="auto">
                  <a:xfrm>
                    <a:off x="-2948" y="2578"/>
                    <a:ext cx="160" cy="22"/>
                  </a:xfrm>
                  <a:custGeom>
                    <a:avLst/>
                    <a:gdLst>
                      <a:gd name="T0" fmla="*/ 145 w 160"/>
                      <a:gd name="T1" fmla="*/ 0 h 22"/>
                      <a:gd name="T2" fmla="*/ 0 w 160"/>
                      <a:gd name="T3" fmla="*/ 0 h 22"/>
                      <a:gd name="T4" fmla="*/ 0 w 160"/>
                      <a:gd name="T5" fmla="*/ 22 h 22"/>
                      <a:gd name="T6" fmla="*/ 160 w 160"/>
                      <a:gd name="T7" fmla="*/ 22 h 22"/>
                      <a:gd name="T8" fmla="*/ 145 w 160"/>
                      <a:gd name="T9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60" h="22">
                        <a:moveTo>
                          <a:pt x="145" y="0"/>
                        </a:moveTo>
                        <a:lnTo>
                          <a:pt x="0" y="0"/>
                        </a:lnTo>
                        <a:lnTo>
                          <a:pt x="0" y="22"/>
                        </a:lnTo>
                        <a:lnTo>
                          <a:pt x="160" y="22"/>
                        </a:lnTo>
                        <a:lnTo>
                          <a:pt x="145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12" name="Freeform 32"/>
                  <p:cNvSpPr>
                    <a:spLocks/>
                  </p:cNvSpPr>
                  <p:nvPr/>
                </p:nvSpPr>
                <p:spPr bwMode="auto">
                  <a:xfrm>
                    <a:off x="-2948" y="2440"/>
                    <a:ext cx="184" cy="138"/>
                  </a:xfrm>
                  <a:custGeom>
                    <a:avLst/>
                    <a:gdLst>
                      <a:gd name="T0" fmla="*/ 55 w 91"/>
                      <a:gd name="T1" fmla="*/ 0 h 68"/>
                      <a:gd name="T2" fmla="*/ 55 w 91"/>
                      <a:gd name="T3" fmla="*/ 0 h 68"/>
                      <a:gd name="T4" fmla="*/ 61 w 91"/>
                      <a:gd name="T5" fmla="*/ 11 h 68"/>
                      <a:gd name="T6" fmla="*/ 0 w 91"/>
                      <a:gd name="T7" fmla="*/ 11 h 68"/>
                      <a:gd name="T8" fmla="*/ 0 w 91"/>
                      <a:gd name="T9" fmla="*/ 68 h 68"/>
                      <a:gd name="T10" fmla="*/ 72 w 91"/>
                      <a:gd name="T11" fmla="*/ 68 h 68"/>
                      <a:gd name="T12" fmla="*/ 72 w 91"/>
                      <a:gd name="T13" fmla="*/ 68 h 68"/>
                      <a:gd name="T14" fmla="*/ 72 w 91"/>
                      <a:gd name="T15" fmla="*/ 68 h 68"/>
                      <a:gd name="T16" fmla="*/ 87 w 91"/>
                      <a:gd name="T17" fmla="*/ 68 h 68"/>
                      <a:gd name="T18" fmla="*/ 91 w 91"/>
                      <a:gd name="T19" fmla="*/ 64 h 68"/>
                      <a:gd name="T20" fmla="*/ 90 w 91"/>
                      <a:gd name="T21" fmla="*/ 62 h 68"/>
                      <a:gd name="T22" fmla="*/ 55 w 91"/>
                      <a:gd name="T23" fmla="*/ 0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91" h="68">
                        <a:moveTo>
                          <a:pt x="55" y="0"/>
                        </a:moveTo>
                        <a:cubicBezTo>
                          <a:pt x="55" y="0"/>
                          <a:pt x="55" y="0"/>
                          <a:pt x="55" y="0"/>
                        </a:cubicBezTo>
                        <a:cubicBezTo>
                          <a:pt x="61" y="11"/>
                          <a:pt x="61" y="11"/>
                          <a:pt x="61" y="11"/>
                        </a:cubicBezTo>
                        <a:cubicBezTo>
                          <a:pt x="0" y="11"/>
                          <a:pt x="0" y="11"/>
                          <a:pt x="0" y="11"/>
                        </a:cubicBezTo>
                        <a:cubicBezTo>
                          <a:pt x="0" y="68"/>
                          <a:pt x="0" y="68"/>
                          <a:pt x="0" y="68"/>
                        </a:cubicBezTo>
                        <a:cubicBezTo>
                          <a:pt x="72" y="68"/>
                          <a:pt x="72" y="68"/>
                          <a:pt x="72" y="68"/>
                        </a:cubicBezTo>
                        <a:cubicBezTo>
                          <a:pt x="72" y="68"/>
                          <a:pt x="72" y="68"/>
                          <a:pt x="72" y="68"/>
                        </a:cubicBezTo>
                        <a:cubicBezTo>
                          <a:pt x="72" y="68"/>
                          <a:pt x="72" y="68"/>
                          <a:pt x="72" y="68"/>
                        </a:cubicBezTo>
                        <a:cubicBezTo>
                          <a:pt x="87" y="68"/>
                          <a:pt x="87" y="68"/>
                          <a:pt x="87" y="68"/>
                        </a:cubicBezTo>
                        <a:cubicBezTo>
                          <a:pt x="89" y="68"/>
                          <a:pt x="91" y="66"/>
                          <a:pt x="91" y="64"/>
                        </a:cubicBezTo>
                        <a:cubicBezTo>
                          <a:pt x="91" y="63"/>
                          <a:pt x="91" y="63"/>
                          <a:pt x="90" y="62"/>
                        </a:cubicBezTo>
                        <a:cubicBezTo>
                          <a:pt x="55" y="0"/>
                          <a:pt x="55" y="0"/>
                          <a:pt x="55" y="0"/>
                        </a:cubicBezTo>
                      </a:path>
                    </a:pathLst>
                  </a:custGeom>
                  <a:solidFill>
                    <a:srgbClr val="769E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13" name="Freeform 33"/>
                  <p:cNvSpPr>
                    <a:spLocks/>
                  </p:cNvSpPr>
                  <p:nvPr/>
                </p:nvSpPr>
                <p:spPr bwMode="auto">
                  <a:xfrm>
                    <a:off x="-2948" y="2440"/>
                    <a:ext cx="123" cy="23"/>
                  </a:xfrm>
                  <a:custGeom>
                    <a:avLst/>
                    <a:gdLst>
                      <a:gd name="T0" fmla="*/ 111 w 123"/>
                      <a:gd name="T1" fmla="*/ 0 h 23"/>
                      <a:gd name="T2" fmla="*/ 0 w 123"/>
                      <a:gd name="T3" fmla="*/ 0 h 23"/>
                      <a:gd name="T4" fmla="*/ 0 w 123"/>
                      <a:gd name="T5" fmla="*/ 23 h 23"/>
                      <a:gd name="T6" fmla="*/ 123 w 123"/>
                      <a:gd name="T7" fmla="*/ 23 h 23"/>
                      <a:gd name="T8" fmla="*/ 111 w 123"/>
                      <a:gd name="T9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" h="23">
                        <a:moveTo>
                          <a:pt x="111" y="0"/>
                        </a:moveTo>
                        <a:lnTo>
                          <a:pt x="0" y="0"/>
                        </a:lnTo>
                        <a:lnTo>
                          <a:pt x="0" y="23"/>
                        </a:lnTo>
                        <a:lnTo>
                          <a:pt x="123" y="23"/>
                        </a:lnTo>
                        <a:lnTo>
                          <a:pt x="111" y="0"/>
                        </a:lnTo>
                        <a:close/>
                      </a:path>
                    </a:pathLst>
                  </a:custGeom>
                  <a:solidFill>
                    <a:srgbClr val="658E4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14" name="Freeform 34"/>
                  <p:cNvSpPr>
                    <a:spLocks/>
                  </p:cNvSpPr>
                  <p:nvPr/>
                </p:nvSpPr>
                <p:spPr bwMode="auto">
                  <a:xfrm>
                    <a:off x="-2948" y="2440"/>
                    <a:ext cx="123" cy="23"/>
                  </a:xfrm>
                  <a:custGeom>
                    <a:avLst/>
                    <a:gdLst>
                      <a:gd name="T0" fmla="*/ 111 w 123"/>
                      <a:gd name="T1" fmla="*/ 0 h 23"/>
                      <a:gd name="T2" fmla="*/ 0 w 123"/>
                      <a:gd name="T3" fmla="*/ 0 h 23"/>
                      <a:gd name="T4" fmla="*/ 0 w 123"/>
                      <a:gd name="T5" fmla="*/ 23 h 23"/>
                      <a:gd name="T6" fmla="*/ 123 w 123"/>
                      <a:gd name="T7" fmla="*/ 23 h 23"/>
                      <a:gd name="T8" fmla="*/ 111 w 123"/>
                      <a:gd name="T9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" h="23">
                        <a:moveTo>
                          <a:pt x="111" y="0"/>
                        </a:moveTo>
                        <a:lnTo>
                          <a:pt x="0" y="0"/>
                        </a:lnTo>
                        <a:lnTo>
                          <a:pt x="0" y="23"/>
                        </a:lnTo>
                        <a:lnTo>
                          <a:pt x="123" y="23"/>
                        </a:lnTo>
                        <a:lnTo>
                          <a:pt x="111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15" name="Freeform 35"/>
                  <p:cNvSpPr>
                    <a:spLocks noEditPoints="1"/>
                  </p:cNvSpPr>
                  <p:nvPr/>
                </p:nvSpPr>
                <p:spPr bwMode="auto">
                  <a:xfrm>
                    <a:off x="-2948" y="2178"/>
                    <a:ext cx="149" cy="262"/>
                  </a:xfrm>
                  <a:custGeom>
                    <a:avLst/>
                    <a:gdLst>
                      <a:gd name="T0" fmla="*/ 55 w 74"/>
                      <a:gd name="T1" fmla="*/ 130 h 130"/>
                      <a:gd name="T2" fmla="*/ 55 w 74"/>
                      <a:gd name="T3" fmla="*/ 130 h 130"/>
                      <a:gd name="T4" fmla="*/ 55 w 74"/>
                      <a:gd name="T5" fmla="*/ 130 h 130"/>
                      <a:gd name="T6" fmla="*/ 0 w 74"/>
                      <a:gd name="T7" fmla="*/ 0 h 130"/>
                      <a:gd name="T8" fmla="*/ 0 w 74"/>
                      <a:gd name="T9" fmla="*/ 0 h 130"/>
                      <a:gd name="T10" fmla="*/ 0 w 74"/>
                      <a:gd name="T11" fmla="*/ 130 h 130"/>
                      <a:gd name="T12" fmla="*/ 55 w 74"/>
                      <a:gd name="T13" fmla="*/ 130 h 130"/>
                      <a:gd name="T14" fmla="*/ 55 w 74"/>
                      <a:gd name="T15" fmla="*/ 130 h 130"/>
                      <a:gd name="T16" fmla="*/ 55 w 74"/>
                      <a:gd name="T17" fmla="*/ 130 h 130"/>
                      <a:gd name="T18" fmla="*/ 70 w 74"/>
                      <a:gd name="T19" fmla="*/ 130 h 130"/>
                      <a:gd name="T20" fmla="*/ 70 w 74"/>
                      <a:gd name="T21" fmla="*/ 130 h 130"/>
                      <a:gd name="T22" fmla="*/ 70 w 74"/>
                      <a:gd name="T23" fmla="*/ 130 h 130"/>
                      <a:gd name="T24" fmla="*/ 71 w 74"/>
                      <a:gd name="T25" fmla="*/ 130 h 130"/>
                      <a:gd name="T26" fmla="*/ 71 w 74"/>
                      <a:gd name="T27" fmla="*/ 130 h 130"/>
                      <a:gd name="T28" fmla="*/ 74 w 74"/>
                      <a:gd name="T29" fmla="*/ 126 h 130"/>
                      <a:gd name="T30" fmla="*/ 74 w 74"/>
                      <a:gd name="T31" fmla="*/ 124 h 130"/>
                      <a:gd name="T32" fmla="*/ 74 w 74"/>
                      <a:gd name="T33" fmla="*/ 124 h 130"/>
                      <a:gd name="T34" fmla="*/ 3 w 74"/>
                      <a:gd name="T35" fmla="*/ 2 h 130"/>
                      <a:gd name="T36" fmla="*/ 0 w 74"/>
                      <a:gd name="T37" fmla="*/ 0 h 1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74" h="130">
                        <a:moveTo>
                          <a:pt x="55" y="130"/>
                        </a:moveTo>
                        <a:cubicBezTo>
                          <a:pt x="55" y="130"/>
                          <a:pt x="55" y="130"/>
                          <a:pt x="55" y="130"/>
                        </a:cubicBezTo>
                        <a:cubicBezTo>
                          <a:pt x="55" y="130"/>
                          <a:pt x="55" y="130"/>
                          <a:pt x="55" y="130"/>
                        </a:cubicBezTo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130"/>
                          <a:pt x="0" y="130"/>
                          <a:pt x="0" y="130"/>
                        </a:cubicBezTo>
                        <a:cubicBezTo>
                          <a:pt x="55" y="130"/>
                          <a:pt x="55" y="130"/>
                          <a:pt x="55" y="130"/>
                        </a:cubicBezTo>
                        <a:cubicBezTo>
                          <a:pt x="55" y="130"/>
                          <a:pt x="55" y="130"/>
                          <a:pt x="55" y="130"/>
                        </a:cubicBezTo>
                        <a:cubicBezTo>
                          <a:pt x="55" y="130"/>
                          <a:pt x="55" y="130"/>
                          <a:pt x="55" y="130"/>
                        </a:cubicBezTo>
                        <a:cubicBezTo>
                          <a:pt x="70" y="130"/>
                          <a:pt x="70" y="130"/>
                          <a:pt x="70" y="130"/>
                        </a:cubicBezTo>
                        <a:cubicBezTo>
                          <a:pt x="70" y="130"/>
                          <a:pt x="70" y="130"/>
                          <a:pt x="70" y="130"/>
                        </a:cubicBezTo>
                        <a:cubicBezTo>
                          <a:pt x="70" y="130"/>
                          <a:pt x="70" y="130"/>
                          <a:pt x="70" y="130"/>
                        </a:cubicBezTo>
                        <a:cubicBezTo>
                          <a:pt x="71" y="130"/>
                          <a:pt x="71" y="130"/>
                          <a:pt x="71" y="130"/>
                        </a:cubicBezTo>
                        <a:cubicBezTo>
                          <a:pt x="71" y="130"/>
                          <a:pt x="71" y="130"/>
                          <a:pt x="71" y="130"/>
                        </a:cubicBezTo>
                        <a:cubicBezTo>
                          <a:pt x="73" y="130"/>
                          <a:pt x="74" y="128"/>
                          <a:pt x="74" y="126"/>
                        </a:cubicBezTo>
                        <a:cubicBezTo>
                          <a:pt x="74" y="126"/>
                          <a:pt x="74" y="125"/>
                          <a:pt x="74" y="124"/>
                        </a:cubicBezTo>
                        <a:cubicBezTo>
                          <a:pt x="74" y="124"/>
                          <a:pt x="74" y="124"/>
                          <a:pt x="74" y="124"/>
                        </a:cubicBezTo>
                        <a:cubicBezTo>
                          <a:pt x="3" y="2"/>
                          <a:pt x="3" y="2"/>
                          <a:pt x="3" y="2"/>
                        </a:cubicBezTo>
                        <a:cubicBezTo>
                          <a:pt x="3" y="1"/>
                          <a:pt x="1" y="0"/>
                          <a:pt x="0" y="0"/>
                        </a:cubicBezTo>
                      </a:path>
                    </a:pathLst>
                  </a:custGeom>
                  <a:solidFill>
                    <a:srgbClr val="769E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  <p:sp>
            <p:nvSpPr>
              <p:cNvPr id="92" name="Freeform: Shape 91"/>
              <p:cNvSpPr/>
              <p:nvPr/>
            </p:nvSpPr>
            <p:spPr>
              <a:xfrm>
                <a:off x="0" y="4936061"/>
                <a:ext cx="3886200" cy="1921940"/>
              </a:xfrm>
              <a:custGeom>
                <a:avLst/>
                <a:gdLst>
                  <a:gd name="connsiteX0" fmla="*/ 981075 w 3886200"/>
                  <a:gd name="connsiteY0" fmla="*/ 0 h 1951437"/>
                  <a:gd name="connsiteX1" fmla="*/ 3886200 w 3886200"/>
                  <a:gd name="connsiteY1" fmla="*/ 1567561 h 1951437"/>
                  <a:gd name="connsiteX2" fmla="*/ 3827178 w 3886200"/>
                  <a:gd name="connsiteY2" fmla="*/ 1883479 h 1951437"/>
                  <a:gd name="connsiteX3" fmla="*/ 3794795 w 3886200"/>
                  <a:gd name="connsiteY3" fmla="*/ 1951437 h 1951437"/>
                  <a:gd name="connsiteX4" fmla="*/ 0 w 3886200"/>
                  <a:gd name="connsiteY4" fmla="*/ 1951437 h 1951437"/>
                  <a:gd name="connsiteX5" fmla="*/ 0 w 3886200"/>
                  <a:gd name="connsiteY5" fmla="*/ 93617 h 1951437"/>
                  <a:gd name="connsiteX6" fmla="*/ 117180 w 3886200"/>
                  <a:gd name="connsiteY6" fmla="*/ 70475 h 1951437"/>
                  <a:gd name="connsiteX7" fmla="*/ 981075 w 3886200"/>
                  <a:gd name="connsiteY7" fmla="*/ 0 h 195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886200" h="1951437">
                    <a:moveTo>
                      <a:pt x="981075" y="0"/>
                    </a:moveTo>
                    <a:cubicBezTo>
                      <a:pt x="2585531" y="0"/>
                      <a:pt x="3886200" y="701821"/>
                      <a:pt x="3886200" y="1567561"/>
                    </a:cubicBezTo>
                    <a:cubicBezTo>
                      <a:pt x="3886200" y="1675779"/>
                      <a:pt x="3865877" y="1781435"/>
                      <a:pt x="3827178" y="1883479"/>
                    </a:cubicBezTo>
                    <a:lnTo>
                      <a:pt x="3794795" y="1951437"/>
                    </a:lnTo>
                    <a:lnTo>
                      <a:pt x="0" y="1951437"/>
                    </a:lnTo>
                    <a:lnTo>
                      <a:pt x="0" y="93617"/>
                    </a:lnTo>
                    <a:lnTo>
                      <a:pt x="117180" y="70475"/>
                    </a:lnTo>
                    <a:cubicBezTo>
                      <a:pt x="390084" y="24674"/>
                      <a:pt x="680240" y="0"/>
                      <a:pt x="9810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282" name="Group 281"/>
              <p:cNvGrpSpPr/>
              <p:nvPr/>
            </p:nvGrpSpPr>
            <p:grpSpPr>
              <a:xfrm>
                <a:off x="310188" y="2960589"/>
                <a:ext cx="1346228" cy="2167920"/>
                <a:chOff x="-5115923" y="-1889875"/>
                <a:chExt cx="4461808" cy="7185148"/>
              </a:xfr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80" name="Rectangle 279"/>
                <p:cNvSpPr/>
                <p:nvPr/>
              </p:nvSpPr>
              <p:spPr>
                <a:xfrm>
                  <a:off x="-3248935" y="3350169"/>
                  <a:ext cx="727833" cy="1945104"/>
                </a:xfrm>
                <a:prstGeom prst="rect">
                  <a:avLst/>
                </a:prstGeom>
                <a:solidFill>
                  <a:srgbClr val="9C6A3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1" name="Rectangle 280"/>
                <p:cNvSpPr/>
                <p:nvPr/>
              </p:nvSpPr>
              <p:spPr>
                <a:xfrm>
                  <a:off x="-2883582" y="3350169"/>
                  <a:ext cx="362480" cy="1945104"/>
                </a:xfrm>
                <a:prstGeom prst="rect">
                  <a:avLst/>
                </a:prstGeom>
                <a:solidFill>
                  <a:srgbClr val="85583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25" name="Group 4"/>
                <p:cNvGrpSpPr>
                  <a:grpSpLocks noChangeAspect="1"/>
                </p:cNvGrpSpPr>
                <p:nvPr/>
              </p:nvGrpSpPr>
              <p:grpSpPr bwMode="auto">
                <a:xfrm>
                  <a:off x="-5115923" y="-1889875"/>
                  <a:ext cx="4461808" cy="6604157"/>
                  <a:chOff x="-3214" y="2178"/>
                  <a:chExt cx="529" cy="783"/>
                </a:xfrm>
              </p:grpSpPr>
              <p:sp>
                <p:nvSpPr>
                  <p:cNvPr id="29" name="Freeform 6"/>
                  <p:cNvSpPr>
                    <a:spLocks/>
                  </p:cNvSpPr>
                  <p:nvPr/>
                </p:nvSpPr>
                <p:spPr bwMode="auto">
                  <a:xfrm>
                    <a:off x="-3214" y="2412"/>
                    <a:ext cx="529" cy="466"/>
                  </a:xfrm>
                  <a:custGeom>
                    <a:avLst/>
                    <a:gdLst>
                      <a:gd name="T0" fmla="*/ 1 w 261"/>
                      <a:gd name="T1" fmla="*/ 225 h 231"/>
                      <a:gd name="T2" fmla="*/ 131 w 261"/>
                      <a:gd name="T3" fmla="*/ 0 h 231"/>
                      <a:gd name="T4" fmla="*/ 260 w 261"/>
                      <a:gd name="T5" fmla="*/ 225 h 231"/>
                      <a:gd name="T6" fmla="*/ 256 w 261"/>
                      <a:gd name="T7" fmla="*/ 231 h 231"/>
                      <a:gd name="T8" fmla="*/ 5 w 261"/>
                      <a:gd name="T9" fmla="*/ 231 h 231"/>
                      <a:gd name="T10" fmla="*/ 1 w 261"/>
                      <a:gd name="T11" fmla="*/ 225 h 2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61" h="231">
                        <a:moveTo>
                          <a:pt x="1" y="225"/>
                        </a:moveTo>
                        <a:cubicBezTo>
                          <a:pt x="131" y="0"/>
                          <a:pt x="131" y="0"/>
                          <a:pt x="131" y="0"/>
                        </a:cubicBezTo>
                        <a:cubicBezTo>
                          <a:pt x="260" y="225"/>
                          <a:pt x="260" y="225"/>
                          <a:pt x="260" y="225"/>
                        </a:cubicBezTo>
                        <a:cubicBezTo>
                          <a:pt x="261" y="227"/>
                          <a:pt x="260" y="231"/>
                          <a:pt x="256" y="231"/>
                        </a:cubicBezTo>
                        <a:cubicBezTo>
                          <a:pt x="5" y="231"/>
                          <a:pt x="5" y="231"/>
                          <a:pt x="5" y="231"/>
                        </a:cubicBezTo>
                        <a:cubicBezTo>
                          <a:pt x="2" y="231"/>
                          <a:pt x="0" y="227"/>
                          <a:pt x="1" y="225"/>
                        </a:cubicBezTo>
                      </a:path>
                    </a:pathLst>
                  </a:custGeom>
                  <a:solidFill>
                    <a:srgbClr val="8CB0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0" name="Freeform 7"/>
                  <p:cNvSpPr>
                    <a:spLocks/>
                  </p:cNvSpPr>
                  <p:nvPr/>
                </p:nvSpPr>
                <p:spPr bwMode="auto">
                  <a:xfrm>
                    <a:off x="-2770" y="2721"/>
                    <a:ext cx="12" cy="22"/>
                  </a:xfrm>
                  <a:custGeom>
                    <a:avLst/>
                    <a:gdLst>
                      <a:gd name="T0" fmla="*/ 0 w 12"/>
                      <a:gd name="T1" fmla="*/ 0 h 22"/>
                      <a:gd name="T2" fmla="*/ 0 w 12"/>
                      <a:gd name="T3" fmla="*/ 0 h 22"/>
                      <a:gd name="T4" fmla="*/ 12 w 12"/>
                      <a:gd name="T5" fmla="*/ 22 h 22"/>
                      <a:gd name="T6" fmla="*/ 12 w 12"/>
                      <a:gd name="T7" fmla="*/ 22 h 22"/>
                      <a:gd name="T8" fmla="*/ 0 w 12"/>
                      <a:gd name="T9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" h="22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12" y="22"/>
                        </a:lnTo>
                        <a:lnTo>
                          <a:pt x="12" y="2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D9DEE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1" name="Freeform 8"/>
                  <p:cNvSpPr>
                    <a:spLocks/>
                  </p:cNvSpPr>
                  <p:nvPr/>
                </p:nvSpPr>
                <p:spPr bwMode="auto">
                  <a:xfrm>
                    <a:off x="-2770" y="2721"/>
                    <a:ext cx="12" cy="22"/>
                  </a:xfrm>
                  <a:custGeom>
                    <a:avLst/>
                    <a:gdLst>
                      <a:gd name="T0" fmla="*/ 0 w 12"/>
                      <a:gd name="T1" fmla="*/ 0 h 22"/>
                      <a:gd name="T2" fmla="*/ 0 w 12"/>
                      <a:gd name="T3" fmla="*/ 0 h 22"/>
                      <a:gd name="T4" fmla="*/ 12 w 12"/>
                      <a:gd name="T5" fmla="*/ 22 h 22"/>
                      <a:gd name="T6" fmla="*/ 12 w 12"/>
                      <a:gd name="T7" fmla="*/ 22 h 22"/>
                      <a:gd name="T8" fmla="*/ 0 w 12"/>
                      <a:gd name="T9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" h="22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12" y="22"/>
                        </a:lnTo>
                        <a:lnTo>
                          <a:pt x="12" y="22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2" name="Freeform 9"/>
                  <p:cNvSpPr>
                    <a:spLocks noEditPoints="1"/>
                  </p:cNvSpPr>
                  <p:nvPr/>
                </p:nvSpPr>
                <p:spPr bwMode="auto">
                  <a:xfrm>
                    <a:off x="-3139" y="2721"/>
                    <a:ext cx="381" cy="22"/>
                  </a:xfrm>
                  <a:custGeom>
                    <a:avLst/>
                    <a:gdLst>
                      <a:gd name="T0" fmla="*/ 191 w 381"/>
                      <a:gd name="T1" fmla="*/ 0 h 22"/>
                      <a:gd name="T2" fmla="*/ 12 w 381"/>
                      <a:gd name="T3" fmla="*/ 0 h 22"/>
                      <a:gd name="T4" fmla="*/ 0 w 381"/>
                      <a:gd name="T5" fmla="*/ 22 h 22"/>
                      <a:gd name="T6" fmla="*/ 191 w 381"/>
                      <a:gd name="T7" fmla="*/ 22 h 22"/>
                      <a:gd name="T8" fmla="*/ 191 w 381"/>
                      <a:gd name="T9" fmla="*/ 0 h 22"/>
                      <a:gd name="T10" fmla="*/ 369 w 381"/>
                      <a:gd name="T11" fmla="*/ 0 h 22"/>
                      <a:gd name="T12" fmla="*/ 369 w 381"/>
                      <a:gd name="T13" fmla="*/ 0 h 22"/>
                      <a:gd name="T14" fmla="*/ 381 w 381"/>
                      <a:gd name="T15" fmla="*/ 22 h 22"/>
                      <a:gd name="T16" fmla="*/ 381 w 381"/>
                      <a:gd name="T17" fmla="*/ 22 h 22"/>
                      <a:gd name="T18" fmla="*/ 369 w 381"/>
                      <a:gd name="T19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81" h="22">
                        <a:moveTo>
                          <a:pt x="191" y="0"/>
                        </a:moveTo>
                        <a:lnTo>
                          <a:pt x="12" y="0"/>
                        </a:lnTo>
                        <a:lnTo>
                          <a:pt x="0" y="22"/>
                        </a:lnTo>
                        <a:lnTo>
                          <a:pt x="191" y="22"/>
                        </a:lnTo>
                        <a:lnTo>
                          <a:pt x="191" y="0"/>
                        </a:lnTo>
                        <a:close/>
                        <a:moveTo>
                          <a:pt x="369" y="0"/>
                        </a:moveTo>
                        <a:lnTo>
                          <a:pt x="369" y="0"/>
                        </a:lnTo>
                        <a:lnTo>
                          <a:pt x="381" y="22"/>
                        </a:lnTo>
                        <a:lnTo>
                          <a:pt x="381" y="22"/>
                        </a:lnTo>
                        <a:lnTo>
                          <a:pt x="369" y="0"/>
                        </a:lnTo>
                        <a:close/>
                      </a:path>
                    </a:pathLst>
                  </a:custGeom>
                  <a:solidFill>
                    <a:srgbClr val="769E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3" name="Freeform 10"/>
                  <p:cNvSpPr>
                    <a:spLocks noEditPoints="1"/>
                  </p:cNvSpPr>
                  <p:nvPr/>
                </p:nvSpPr>
                <p:spPr bwMode="auto">
                  <a:xfrm>
                    <a:off x="-3139" y="2721"/>
                    <a:ext cx="381" cy="22"/>
                  </a:xfrm>
                  <a:custGeom>
                    <a:avLst/>
                    <a:gdLst>
                      <a:gd name="T0" fmla="*/ 191 w 381"/>
                      <a:gd name="T1" fmla="*/ 0 h 22"/>
                      <a:gd name="T2" fmla="*/ 12 w 381"/>
                      <a:gd name="T3" fmla="*/ 0 h 22"/>
                      <a:gd name="T4" fmla="*/ 0 w 381"/>
                      <a:gd name="T5" fmla="*/ 22 h 22"/>
                      <a:gd name="T6" fmla="*/ 191 w 381"/>
                      <a:gd name="T7" fmla="*/ 22 h 22"/>
                      <a:gd name="T8" fmla="*/ 191 w 381"/>
                      <a:gd name="T9" fmla="*/ 0 h 22"/>
                      <a:gd name="T10" fmla="*/ 369 w 381"/>
                      <a:gd name="T11" fmla="*/ 0 h 22"/>
                      <a:gd name="T12" fmla="*/ 369 w 381"/>
                      <a:gd name="T13" fmla="*/ 0 h 22"/>
                      <a:gd name="T14" fmla="*/ 381 w 381"/>
                      <a:gd name="T15" fmla="*/ 22 h 22"/>
                      <a:gd name="T16" fmla="*/ 381 w 381"/>
                      <a:gd name="T17" fmla="*/ 22 h 22"/>
                      <a:gd name="T18" fmla="*/ 369 w 381"/>
                      <a:gd name="T19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81" h="22">
                        <a:moveTo>
                          <a:pt x="191" y="0"/>
                        </a:moveTo>
                        <a:lnTo>
                          <a:pt x="12" y="0"/>
                        </a:lnTo>
                        <a:lnTo>
                          <a:pt x="0" y="22"/>
                        </a:lnTo>
                        <a:lnTo>
                          <a:pt x="191" y="22"/>
                        </a:lnTo>
                        <a:lnTo>
                          <a:pt x="191" y="0"/>
                        </a:lnTo>
                        <a:moveTo>
                          <a:pt x="369" y="0"/>
                        </a:moveTo>
                        <a:lnTo>
                          <a:pt x="369" y="0"/>
                        </a:lnTo>
                        <a:lnTo>
                          <a:pt x="381" y="22"/>
                        </a:lnTo>
                        <a:lnTo>
                          <a:pt x="381" y="22"/>
                        </a:lnTo>
                        <a:lnTo>
                          <a:pt x="369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4" name="Freeform 11"/>
                  <p:cNvSpPr>
                    <a:spLocks/>
                  </p:cNvSpPr>
                  <p:nvPr/>
                </p:nvSpPr>
                <p:spPr bwMode="auto">
                  <a:xfrm>
                    <a:off x="-3173" y="2325"/>
                    <a:ext cx="449" cy="396"/>
                  </a:xfrm>
                  <a:custGeom>
                    <a:avLst/>
                    <a:gdLst>
                      <a:gd name="T0" fmla="*/ 1 w 222"/>
                      <a:gd name="T1" fmla="*/ 190 h 196"/>
                      <a:gd name="T2" fmla="*/ 111 w 222"/>
                      <a:gd name="T3" fmla="*/ 0 h 196"/>
                      <a:gd name="T4" fmla="*/ 221 w 222"/>
                      <a:gd name="T5" fmla="*/ 190 h 196"/>
                      <a:gd name="T6" fmla="*/ 217 w 222"/>
                      <a:gd name="T7" fmla="*/ 196 h 196"/>
                      <a:gd name="T8" fmla="*/ 5 w 222"/>
                      <a:gd name="T9" fmla="*/ 196 h 196"/>
                      <a:gd name="T10" fmla="*/ 1 w 222"/>
                      <a:gd name="T11" fmla="*/ 190 h 1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2" h="196">
                        <a:moveTo>
                          <a:pt x="1" y="190"/>
                        </a:moveTo>
                        <a:cubicBezTo>
                          <a:pt x="111" y="0"/>
                          <a:pt x="111" y="0"/>
                          <a:pt x="111" y="0"/>
                        </a:cubicBezTo>
                        <a:cubicBezTo>
                          <a:pt x="221" y="190"/>
                          <a:pt x="221" y="190"/>
                          <a:pt x="221" y="190"/>
                        </a:cubicBezTo>
                        <a:cubicBezTo>
                          <a:pt x="222" y="192"/>
                          <a:pt x="220" y="196"/>
                          <a:pt x="217" y="196"/>
                        </a:cubicBezTo>
                        <a:cubicBezTo>
                          <a:pt x="5" y="196"/>
                          <a:pt x="5" y="196"/>
                          <a:pt x="5" y="196"/>
                        </a:cubicBezTo>
                        <a:cubicBezTo>
                          <a:pt x="2" y="196"/>
                          <a:pt x="0" y="192"/>
                          <a:pt x="1" y="190"/>
                        </a:cubicBezTo>
                      </a:path>
                    </a:pathLst>
                  </a:custGeom>
                  <a:solidFill>
                    <a:srgbClr val="8CB0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5" name="Freeform 12"/>
                  <p:cNvSpPr>
                    <a:spLocks noEditPoints="1"/>
                  </p:cNvSpPr>
                  <p:nvPr/>
                </p:nvSpPr>
                <p:spPr bwMode="auto">
                  <a:xfrm>
                    <a:off x="-3109" y="2578"/>
                    <a:ext cx="321" cy="22"/>
                  </a:xfrm>
                  <a:custGeom>
                    <a:avLst/>
                    <a:gdLst>
                      <a:gd name="T0" fmla="*/ 308 w 321"/>
                      <a:gd name="T1" fmla="*/ 0 h 22"/>
                      <a:gd name="T2" fmla="*/ 321 w 321"/>
                      <a:gd name="T3" fmla="*/ 22 h 22"/>
                      <a:gd name="T4" fmla="*/ 321 w 321"/>
                      <a:gd name="T5" fmla="*/ 22 h 22"/>
                      <a:gd name="T6" fmla="*/ 308 w 321"/>
                      <a:gd name="T7" fmla="*/ 0 h 22"/>
                      <a:gd name="T8" fmla="*/ 15 w 321"/>
                      <a:gd name="T9" fmla="*/ 0 h 22"/>
                      <a:gd name="T10" fmla="*/ 15 w 321"/>
                      <a:gd name="T11" fmla="*/ 0 h 22"/>
                      <a:gd name="T12" fmla="*/ 0 w 321"/>
                      <a:gd name="T13" fmla="*/ 22 h 22"/>
                      <a:gd name="T14" fmla="*/ 15 w 321"/>
                      <a:gd name="T15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21" h="22">
                        <a:moveTo>
                          <a:pt x="308" y="0"/>
                        </a:moveTo>
                        <a:lnTo>
                          <a:pt x="321" y="22"/>
                        </a:lnTo>
                        <a:lnTo>
                          <a:pt x="321" y="22"/>
                        </a:lnTo>
                        <a:lnTo>
                          <a:pt x="308" y="0"/>
                        </a:lnTo>
                        <a:close/>
                        <a:moveTo>
                          <a:pt x="15" y="0"/>
                        </a:moveTo>
                        <a:lnTo>
                          <a:pt x="15" y="0"/>
                        </a:lnTo>
                        <a:lnTo>
                          <a:pt x="0" y="22"/>
                        </a:lnTo>
                        <a:lnTo>
                          <a:pt x="15" y="0"/>
                        </a:lnTo>
                        <a:close/>
                      </a:path>
                    </a:pathLst>
                  </a:custGeom>
                  <a:solidFill>
                    <a:srgbClr val="D9DEE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6" name="Freeform 13"/>
                  <p:cNvSpPr>
                    <a:spLocks noEditPoints="1"/>
                  </p:cNvSpPr>
                  <p:nvPr/>
                </p:nvSpPr>
                <p:spPr bwMode="auto">
                  <a:xfrm>
                    <a:off x="-3109" y="2578"/>
                    <a:ext cx="321" cy="22"/>
                  </a:xfrm>
                  <a:custGeom>
                    <a:avLst/>
                    <a:gdLst>
                      <a:gd name="T0" fmla="*/ 308 w 321"/>
                      <a:gd name="T1" fmla="*/ 0 h 22"/>
                      <a:gd name="T2" fmla="*/ 321 w 321"/>
                      <a:gd name="T3" fmla="*/ 22 h 22"/>
                      <a:gd name="T4" fmla="*/ 321 w 321"/>
                      <a:gd name="T5" fmla="*/ 22 h 22"/>
                      <a:gd name="T6" fmla="*/ 308 w 321"/>
                      <a:gd name="T7" fmla="*/ 0 h 22"/>
                      <a:gd name="T8" fmla="*/ 15 w 321"/>
                      <a:gd name="T9" fmla="*/ 0 h 22"/>
                      <a:gd name="T10" fmla="*/ 15 w 321"/>
                      <a:gd name="T11" fmla="*/ 0 h 22"/>
                      <a:gd name="T12" fmla="*/ 0 w 321"/>
                      <a:gd name="T13" fmla="*/ 22 h 22"/>
                      <a:gd name="T14" fmla="*/ 15 w 321"/>
                      <a:gd name="T15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21" h="22">
                        <a:moveTo>
                          <a:pt x="308" y="0"/>
                        </a:moveTo>
                        <a:lnTo>
                          <a:pt x="321" y="22"/>
                        </a:lnTo>
                        <a:lnTo>
                          <a:pt x="321" y="22"/>
                        </a:lnTo>
                        <a:lnTo>
                          <a:pt x="308" y="0"/>
                        </a:lnTo>
                        <a:moveTo>
                          <a:pt x="15" y="0"/>
                        </a:moveTo>
                        <a:lnTo>
                          <a:pt x="15" y="0"/>
                        </a:lnTo>
                        <a:lnTo>
                          <a:pt x="0" y="22"/>
                        </a:lnTo>
                        <a:lnTo>
                          <a:pt x="15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7" name="Freeform 14"/>
                  <p:cNvSpPr>
                    <a:spLocks/>
                  </p:cNvSpPr>
                  <p:nvPr/>
                </p:nvSpPr>
                <p:spPr bwMode="auto">
                  <a:xfrm>
                    <a:off x="-3109" y="2578"/>
                    <a:ext cx="161" cy="22"/>
                  </a:xfrm>
                  <a:custGeom>
                    <a:avLst/>
                    <a:gdLst>
                      <a:gd name="T0" fmla="*/ 161 w 161"/>
                      <a:gd name="T1" fmla="*/ 0 h 22"/>
                      <a:gd name="T2" fmla="*/ 15 w 161"/>
                      <a:gd name="T3" fmla="*/ 0 h 22"/>
                      <a:gd name="T4" fmla="*/ 0 w 161"/>
                      <a:gd name="T5" fmla="*/ 22 h 22"/>
                      <a:gd name="T6" fmla="*/ 161 w 161"/>
                      <a:gd name="T7" fmla="*/ 22 h 22"/>
                      <a:gd name="T8" fmla="*/ 161 w 161"/>
                      <a:gd name="T9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61" h="22">
                        <a:moveTo>
                          <a:pt x="161" y="0"/>
                        </a:moveTo>
                        <a:lnTo>
                          <a:pt x="15" y="0"/>
                        </a:lnTo>
                        <a:lnTo>
                          <a:pt x="0" y="22"/>
                        </a:lnTo>
                        <a:lnTo>
                          <a:pt x="161" y="22"/>
                        </a:lnTo>
                        <a:lnTo>
                          <a:pt x="161" y="0"/>
                        </a:lnTo>
                        <a:close/>
                      </a:path>
                    </a:pathLst>
                  </a:custGeom>
                  <a:solidFill>
                    <a:srgbClr val="769E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8" name="Freeform 15"/>
                  <p:cNvSpPr>
                    <a:spLocks/>
                  </p:cNvSpPr>
                  <p:nvPr/>
                </p:nvSpPr>
                <p:spPr bwMode="auto">
                  <a:xfrm>
                    <a:off x="-3109" y="2578"/>
                    <a:ext cx="161" cy="22"/>
                  </a:xfrm>
                  <a:custGeom>
                    <a:avLst/>
                    <a:gdLst>
                      <a:gd name="T0" fmla="*/ 161 w 161"/>
                      <a:gd name="T1" fmla="*/ 0 h 22"/>
                      <a:gd name="T2" fmla="*/ 15 w 161"/>
                      <a:gd name="T3" fmla="*/ 0 h 22"/>
                      <a:gd name="T4" fmla="*/ 0 w 161"/>
                      <a:gd name="T5" fmla="*/ 22 h 22"/>
                      <a:gd name="T6" fmla="*/ 161 w 161"/>
                      <a:gd name="T7" fmla="*/ 22 h 22"/>
                      <a:gd name="T8" fmla="*/ 161 w 161"/>
                      <a:gd name="T9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61" h="22">
                        <a:moveTo>
                          <a:pt x="161" y="0"/>
                        </a:moveTo>
                        <a:lnTo>
                          <a:pt x="15" y="0"/>
                        </a:lnTo>
                        <a:lnTo>
                          <a:pt x="0" y="22"/>
                        </a:lnTo>
                        <a:lnTo>
                          <a:pt x="161" y="22"/>
                        </a:lnTo>
                        <a:lnTo>
                          <a:pt x="161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9" name="Freeform 16"/>
                  <p:cNvSpPr>
                    <a:spLocks/>
                  </p:cNvSpPr>
                  <p:nvPr/>
                </p:nvSpPr>
                <p:spPr bwMode="auto">
                  <a:xfrm>
                    <a:off x="-3135" y="2251"/>
                    <a:ext cx="373" cy="327"/>
                  </a:xfrm>
                  <a:custGeom>
                    <a:avLst/>
                    <a:gdLst>
                      <a:gd name="T0" fmla="*/ 2 w 184"/>
                      <a:gd name="T1" fmla="*/ 156 h 162"/>
                      <a:gd name="T2" fmla="*/ 92 w 184"/>
                      <a:gd name="T3" fmla="*/ 0 h 162"/>
                      <a:gd name="T4" fmla="*/ 182 w 184"/>
                      <a:gd name="T5" fmla="*/ 156 h 162"/>
                      <a:gd name="T6" fmla="*/ 179 w 184"/>
                      <a:gd name="T7" fmla="*/ 162 h 162"/>
                      <a:gd name="T8" fmla="*/ 5 w 184"/>
                      <a:gd name="T9" fmla="*/ 162 h 162"/>
                      <a:gd name="T10" fmla="*/ 2 w 184"/>
                      <a:gd name="T11" fmla="*/ 156 h 1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84" h="162">
                        <a:moveTo>
                          <a:pt x="2" y="156"/>
                        </a:moveTo>
                        <a:cubicBezTo>
                          <a:pt x="92" y="0"/>
                          <a:pt x="92" y="0"/>
                          <a:pt x="92" y="0"/>
                        </a:cubicBezTo>
                        <a:cubicBezTo>
                          <a:pt x="182" y="156"/>
                          <a:pt x="182" y="156"/>
                          <a:pt x="182" y="156"/>
                        </a:cubicBezTo>
                        <a:cubicBezTo>
                          <a:pt x="184" y="159"/>
                          <a:pt x="182" y="162"/>
                          <a:pt x="179" y="162"/>
                        </a:cubicBezTo>
                        <a:cubicBezTo>
                          <a:pt x="5" y="162"/>
                          <a:pt x="5" y="162"/>
                          <a:pt x="5" y="162"/>
                        </a:cubicBezTo>
                        <a:cubicBezTo>
                          <a:pt x="2" y="162"/>
                          <a:pt x="0" y="159"/>
                          <a:pt x="2" y="156"/>
                        </a:cubicBezTo>
                      </a:path>
                    </a:pathLst>
                  </a:custGeom>
                  <a:solidFill>
                    <a:srgbClr val="8CB0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0" name="Freeform 17"/>
                  <p:cNvSpPr>
                    <a:spLocks/>
                  </p:cNvSpPr>
                  <p:nvPr/>
                </p:nvSpPr>
                <p:spPr bwMode="auto">
                  <a:xfrm>
                    <a:off x="-3072" y="2440"/>
                    <a:ext cx="12" cy="23"/>
                  </a:xfrm>
                  <a:custGeom>
                    <a:avLst/>
                    <a:gdLst>
                      <a:gd name="T0" fmla="*/ 12 w 12"/>
                      <a:gd name="T1" fmla="*/ 0 h 23"/>
                      <a:gd name="T2" fmla="*/ 12 w 12"/>
                      <a:gd name="T3" fmla="*/ 0 h 23"/>
                      <a:gd name="T4" fmla="*/ 0 w 12"/>
                      <a:gd name="T5" fmla="*/ 23 h 23"/>
                      <a:gd name="T6" fmla="*/ 12 w 12"/>
                      <a:gd name="T7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2" h="23">
                        <a:moveTo>
                          <a:pt x="12" y="0"/>
                        </a:moveTo>
                        <a:lnTo>
                          <a:pt x="12" y="0"/>
                        </a:lnTo>
                        <a:lnTo>
                          <a:pt x="0" y="23"/>
                        </a:lnTo>
                        <a:lnTo>
                          <a:pt x="12" y="0"/>
                        </a:lnTo>
                        <a:close/>
                      </a:path>
                    </a:pathLst>
                  </a:custGeom>
                  <a:solidFill>
                    <a:srgbClr val="D9DEE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2" name="Freeform 18"/>
                  <p:cNvSpPr>
                    <a:spLocks/>
                  </p:cNvSpPr>
                  <p:nvPr/>
                </p:nvSpPr>
                <p:spPr bwMode="auto">
                  <a:xfrm>
                    <a:off x="-3072" y="2440"/>
                    <a:ext cx="12" cy="23"/>
                  </a:xfrm>
                  <a:custGeom>
                    <a:avLst/>
                    <a:gdLst>
                      <a:gd name="T0" fmla="*/ 12 w 12"/>
                      <a:gd name="T1" fmla="*/ 0 h 23"/>
                      <a:gd name="T2" fmla="*/ 12 w 12"/>
                      <a:gd name="T3" fmla="*/ 0 h 23"/>
                      <a:gd name="T4" fmla="*/ 0 w 12"/>
                      <a:gd name="T5" fmla="*/ 23 h 23"/>
                      <a:gd name="T6" fmla="*/ 12 w 12"/>
                      <a:gd name="T7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2" h="23">
                        <a:moveTo>
                          <a:pt x="12" y="0"/>
                        </a:moveTo>
                        <a:lnTo>
                          <a:pt x="12" y="0"/>
                        </a:lnTo>
                        <a:lnTo>
                          <a:pt x="0" y="23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9" name="Freeform 19"/>
                  <p:cNvSpPr>
                    <a:spLocks/>
                  </p:cNvSpPr>
                  <p:nvPr/>
                </p:nvSpPr>
                <p:spPr bwMode="auto">
                  <a:xfrm>
                    <a:off x="-3072" y="2440"/>
                    <a:ext cx="124" cy="23"/>
                  </a:xfrm>
                  <a:custGeom>
                    <a:avLst/>
                    <a:gdLst>
                      <a:gd name="T0" fmla="*/ 124 w 124"/>
                      <a:gd name="T1" fmla="*/ 0 h 23"/>
                      <a:gd name="T2" fmla="*/ 12 w 124"/>
                      <a:gd name="T3" fmla="*/ 0 h 23"/>
                      <a:gd name="T4" fmla="*/ 0 w 124"/>
                      <a:gd name="T5" fmla="*/ 23 h 23"/>
                      <a:gd name="T6" fmla="*/ 124 w 124"/>
                      <a:gd name="T7" fmla="*/ 23 h 23"/>
                      <a:gd name="T8" fmla="*/ 124 w 124"/>
                      <a:gd name="T9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4" h="23">
                        <a:moveTo>
                          <a:pt x="124" y="0"/>
                        </a:moveTo>
                        <a:lnTo>
                          <a:pt x="12" y="0"/>
                        </a:lnTo>
                        <a:lnTo>
                          <a:pt x="0" y="23"/>
                        </a:lnTo>
                        <a:lnTo>
                          <a:pt x="124" y="23"/>
                        </a:lnTo>
                        <a:lnTo>
                          <a:pt x="124" y="0"/>
                        </a:lnTo>
                        <a:close/>
                      </a:path>
                    </a:pathLst>
                  </a:custGeom>
                  <a:solidFill>
                    <a:srgbClr val="769E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64" name="Freeform 20"/>
                  <p:cNvSpPr>
                    <a:spLocks/>
                  </p:cNvSpPr>
                  <p:nvPr/>
                </p:nvSpPr>
                <p:spPr bwMode="auto">
                  <a:xfrm>
                    <a:off x="-3072" y="2440"/>
                    <a:ext cx="124" cy="23"/>
                  </a:xfrm>
                  <a:custGeom>
                    <a:avLst/>
                    <a:gdLst>
                      <a:gd name="T0" fmla="*/ 124 w 124"/>
                      <a:gd name="T1" fmla="*/ 0 h 23"/>
                      <a:gd name="T2" fmla="*/ 12 w 124"/>
                      <a:gd name="T3" fmla="*/ 0 h 23"/>
                      <a:gd name="T4" fmla="*/ 0 w 124"/>
                      <a:gd name="T5" fmla="*/ 23 h 23"/>
                      <a:gd name="T6" fmla="*/ 124 w 124"/>
                      <a:gd name="T7" fmla="*/ 23 h 23"/>
                      <a:gd name="T8" fmla="*/ 124 w 124"/>
                      <a:gd name="T9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4" h="23">
                        <a:moveTo>
                          <a:pt x="124" y="0"/>
                        </a:moveTo>
                        <a:lnTo>
                          <a:pt x="12" y="0"/>
                        </a:lnTo>
                        <a:lnTo>
                          <a:pt x="0" y="23"/>
                        </a:lnTo>
                        <a:lnTo>
                          <a:pt x="124" y="23"/>
                        </a:lnTo>
                        <a:lnTo>
                          <a:pt x="124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65" name="Freeform 21"/>
                  <p:cNvSpPr>
                    <a:spLocks/>
                  </p:cNvSpPr>
                  <p:nvPr/>
                </p:nvSpPr>
                <p:spPr bwMode="auto">
                  <a:xfrm>
                    <a:off x="-3100" y="2178"/>
                    <a:ext cx="304" cy="262"/>
                  </a:xfrm>
                  <a:custGeom>
                    <a:avLst/>
                    <a:gdLst>
                      <a:gd name="T0" fmla="*/ 1 w 150"/>
                      <a:gd name="T1" fmla="*/ 124 h 130"/>
                      <a:gd name="T2" fmla="*/ 72 w 150"/>
                      <a:gd name="T3" fmla="*/ 2 h 130"/>
                      <a:gd name="T4" fmla="*/ 78 w 150"/>
                      <a:gd name="T5" fmla="*/ 2 h 130"/>
                      <a:gd name="T6" fmla="*/ 149 w 150"/>
                      <a:gd name="T7" fmla="*/ 124 h 130"/>
                      <a:gd name="T8" fmla="*/ 145 w 150"/>
                      <a:gd name="T9" fmla="*/ 130 h 130"/>
                      <a:gd name="T10" fmla="*/ 5 w 150"/>
                      <a:gd name="T11" fmla="*/ 130 h 130"/>
                      <a:gd name="T12" fmla="*/ 1 w 150"/>
                      <a:gd name="T13" fmla="*/ 124 h 1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50" h="130">
                        <a:moveTo>
                          <a:pt x="1" y="124"/>
                        </a:moveTo>
                        <a:cubicBezTo>
                          <a:pt x="72" y="2"/>
                          <a:pt x="72" y="2"/>
                          <a:pt x="72" y="2"/>
                        </a:cubicBezTo>
                        <a:cubicBezTo>
                          <a:pt x="73" y="0"/>
                          <a:pt x="77" y="0"/>
                          <a:pt x="78" y="2"/>
                        </a:cubicBezTo>
                        <a:cubicBezTo>
                          <a:pt x="149" y="124"/>
                          <a:pt x="149" y="124"/>
                          <a:pt x="149" y="124"/>
                        </a:cubicBezTo>
                        <a:cubicBezTo>
                          <a:pt x="150" y="127"/>
                          <a:pt x="149" y="130"/>
                          <a:pt x="145" y="130"/>
                        </a:cubicBezTo>
                        <a:cubicBezTo>
                          <a:pt x="5" y="130"/>
                          <a:pt x="5" y="130"/>
                          <a:pt x="5" y="130"/>
                        </a:cubicBezTo>
                        <a:cubicBezTo>
                          <a:pt x="1" y="130"/>
                          <a:pt x="0" y="127"/>
                          <a:pt x="1" y="124"/>
                        </a:cubicBezTo>
                      </a:path>
                    </a:pathLst>
                  </a:custGeom>
                  <a:solidFill>
                    <a:srgbClr val="8CB0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66" name="Freeform 22"/>
                  <p:cNvSpPr>
                    <a:spLocks noEditPoints="1"/>
                  </p:cNvSpPr>
                  <p:nvPr/>
                </p:nvSpPr>
                <p:spPr bwMode="auto">
                  <a:xfrm>
                    <a:off x="-2948" y="2178"/>
                    <a:ext cx="261" cy="783"/>
                  </a:xfrm>
                  <a:custGeom>
                    <a:avLst/>
                    <a:gdLst>
                      <a:gd name="T0" fmla="*/ 31 w 129"/>
                      <a:gd name="T1" fmla="*/ 383 h 388"/>
                      <a:gd name="T2" fmla="*/ 31 w 129"/>
                      <a:gd name="T3" fmla="*/ 383 h 388"/>
                      <a:gd name="T4" fmla="*/ 31 w 129"/>
                      <a:gd name="T5" fmla="*/ 383 h 388"/>
                      <a:gd name="T6" fmla="*/ 31 w 129"/>
                      <a:gd name="T7" fmla="*/ 382 h 388"/>
                      <a:gd name="T8" fmla="*/ 31 w 129"/>
                      <a:gd name="T9" fmla="*/ 382 h 388"/>
                      <a:gd name="T10" fmla="*/ 31 w 129"/>
                      <a:gd name="T11" fmla="*/ 382 h 388"/>
                      <a:gd name="T12" fmla="*/ 43 w 129"/>
                      <a:gd name="T13" fmla="*/ 347 h 388"/>
                      <a:gd name="T14" fmla="*/ 126 w 129"/>
                      <a:gd name="T15" fmla="*/ 347 h 388"/>
                      <a:gd name="T16" fmla="*/ 126 w 129"/>
                      <a:gd name="T17" fmla="*/ 347 h 388"/>
                      <a:gd name="T18" fmla="*/ 126 w 129"/>
                      <a:gd name="T19" fmla="*/ 347 h 388"/>
                      <a:gd name="T20" fmla="*/ 126 w 129"/>
                      <a:gd name="T21" fmla="*/ 347 h 388"/>
                      <a:gd name="T22" fmla="*/ 126 w 129"/>
                      <a:gd name="T23" fmla="*/ 347 h 388"/>
                      <a:gd name="T24" fmla="*/ 126 w 129"/>
                      <a:gd name="T25" fmla="*/ 347 h 388"/>
                      <a:gd name="T26" fmla="*/ 126 w 129"/>
                      <a:gd name="T27" fmla="*/ 347 h 388"/>
                      <a:gd name="T28" fmla="*/ 126 w 129"/>
                      <a:gd name="T29" fmla="*/ 347 h 388"/>
                      <a:gd name="T30" fmla="*/ 126 w 129"/>
                      <a:gd name="T31" fmla="*/ 347 h 388"/>
                      <a:gd name="T32" fmla="*/ 126 w 129"/>
                      <a:gd name="T33" fmla="*/ 347 h 388"/>
                      <a:gd name="T34" fmla="*/ 126 w 129"/>
                      <a:gd name="T35" fmla="*/ 347 h 388"/>
                      <a:gd name="T36" fmla="*/ 126 w 129"/>
                      <a:gd name="T37" fmla="*/ 347 h 388"/>
                      <a:gd name="T38" fmla="*/ 126 w 129"/>
                      <a:gd name="T39" fmla="*/ 347 h 388"/>
                      <a:gd name="T40" fmla="*/ 126 w 129"/>
                      <a:gd name="T41" fmla="*/ 347 h 388"/>
                      <a:gd name="T42" fmla="*/ 126 w 129"/>
                      <a:gd name="T43" fmla="*/ 347 h 388"/>
                      <a:gd name="T44" fmla="*/ 126 w 129"/>
                      <a:gd name="T45" fmla="*/ 346 h 388"/>
                      <a:gd name="T46" fmla="*/ 126 w 129"/>
                      <a:gd name="T47" fmla="*/ 346 h 388"/>
                      <a:gd name="T48" fmla="*/ 127 w 129"/>
                      <a:gd name="T49" fmla="*/ 346 h 388"/>
                      <a:gd name="T50" fmla="*/ 127 w 129"/>
                      <a:gd name="T51" fmla="*/ 346 h 388"/>
                      <a:gd name="T52" fmla="*/ 127 w 129"/>
                      <a:gd name="T53" fmla="*/ 346 h 388"/>
                      <a:gd name="T54" fmla="*/ 127 w 129"/>
                      <a:gd name="T55" fmla="*/ 346 h 388"/>
                      <a:gd name="T56" fmla="*/ 127 w 129"/>
                      <a:gd name="T57" fmla="*/ 346 h 388"/>
                      <a:gd name="T58" fmla="*/ 127 w 129"/>
                      <a:gd name="T59" fmla="*/ 346 h 388"/>
                      <a:gd name="T60" fmla="*/ 127 w 129"/>
                      <a:gd name="T61" fmla="*/ 346 h 388"/>
                      <a:gd name="T62" fmla="*/ 127 w 129"/>
                      <a:gd name="T63" fmla="*/ 346 h 388"/>
                      <a:gd name="T64" fmla="*/ 127 w 129"/>
                      <a:gd name="T65" fmla="*/ 346 h 388"/>
                      <a:gd name="T66" fmla="*/ 127 w 129"/>
                      <a:gd name="T67" fmla="*/ 346 h 388"/>
                      <a:gd name="T68" fmla="*/ 127 w 129"/>
                      <a:gd name="T69" fmla="*/ 346 h 388"/>
                      <a:gd name="T70" fmla="*/ 127 w 129"/>
                      <a:gd name="T71" fmla="*/ 346 h 388"/>
                      <a:gd name="T72" fmla="*/ 127 w 129"/>
                      <a:gd name="T73" fmla="*/ 346 h 388"/>
                      <a:gd name="T74" fmla="*/ 127 w 129"/>
                      <a:gd name="T75" fmla="*/ 346 h 388"/>
                      <a:gd name="T76" fmla="*/ 127 w 129"/>
                      <a:gd name="T77" fmla="*/ 346 h 388"/>
                      <a:gd name="T78" fmla="*/ 127 w 129"/>
                      <a:gd name="T79" fmla="*/ 346 h 388"/>
                      <a:gd name="T80" fmla="*/ 127 w 129"/>
                      <a:gd name="T81" fmla="*/ 346 h 388"/>
                      <a:gd name="T82" fmla="*/ 127 w 129"/>
                      <a:gd name="T83" fmla="*/ 346 h 388"/>
                      <a:gd name="T84" fmla="*/ 129 w 129"/>
                      <a:gd name="T85" fmla="*/ 343 h 388"/>
                      <a:gd name="T86" fmla="*/ 129 w 129"/>
                      <a:gd name="T87" fmla="*/ 343 h 388"/>
                      <a:gd name="T88" fmla="*/ 129 w 129"/>
                      <a:gd name="T89" fmla="*/ 343 h 388"/>
                      <a:gd name="T90" fmla="*/ 129 w 129"/>
                      <a:gd name="T91" fmla="*/ 343 h 388"/>
                      <a:gd name="T92" fmla="*/ 110 w 129"/>
                      <a:gd name="T93" fmla="*/ 267 h 388"/>
                      <a:gd name="T94" fmla="*/ 110 w 129"/>
                      <a:gd name="T95" fmla="*/ 266 h 388"/>
                      <a:gd name="T96" fmla="*/ 79 w 129"/>
                      <a:gd name="T97" fmla="*/ 209 h 388"/>
                      <a:gd name="T98" fmla="*/ 72 w 129"/>
                      <a:gd name="T99" fmla="*/ 198 h 388"/>
                      <a:gd name="T100" fmla="*/ 91 w 129"/>
                      <a:gd name="T101" fmla="*/ 194 h 388"/>
                      <a:gd name="T102" fmla="*/ 71 w 129"/>
                      <a:gd name="T103" fmla="*/ 130 h 388"/>
                      <a:gd name="T104" fmla="*/ 3 w 129"/>
                      <a:gd name="T105" fmla="*/ 2 h 3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129" h="388">
                        <a:moveTo>
                          <a:pt x="31" y="383"/>
                        </a:moveTo>
                        <a:cubicBezTo>
                          <a:pt x="30" y="386"/>
                          <a:pt x="27" y="388"/>
                          <a:pt x="24" y="388"/>
                        </a:cubicBezTo>
                        <a:cubicBezTo>
                          <a:pt x="25" y="388"/>
                          <a:pt x="25" y="388"/>
                          <a:pt x="26" y="387"/>
                        </a:cubicBezTo>
                        <a:cubicBezTo>
                          <a:pt x="28" y="387"/>
                          <a:pt x="30" y="385"/>
                          <a:pt x="31" y="383"/>
                        </a:cubicBezTo>
                        <a:moveTo>
                          <a:pt x="31" y="383"/>
                        </a:moveTo>
                        <a:cubicBezTo>
                          <a:pt x="31" y="383"/>
                          <a:pt x="31" y="383"/>
                          <a:pt x="31" y="383"/>
                        </a:cubicBezTo>
                        <a:cubicBezTo>
                          <a:pt x="31" y="383"/>
                          <a:pt x="31" y="383"/>
                          <a:pt x="31" y="383"/>
                        </a:cubicBezTo>
                        <a:moveTo>
                          <a:pt x="31" y="383"/>
                        </a:moveTo>
                        <a:cubicBezTo>
                          <a:pt x="31" y="383"/>
                          <a:pt x="31" y="383"/>
                          <a:pt x="31" y="383"/>
                        </a:cubicBezTo>
                        <a:cubicBezTo>
                          <a:pt x="31" y="383"/>
                          <a:pt x="31" y="383"/>
                          <a:pt x="31" y="383"/>
                        </a:cubicBezTo>
                        <a:moveTo>
                          <a:pt x="31" y="383"/>
                        </a:moveTo>
                        <a:cubicBezTo>
                          <a:pt x="31" y="383"/>
                          <a:pt x="31" y="383"/>
                          <a:pt x="31" y="383"/>
                        </a:cubicBezTo>
                        <a:cubicBezTo>
                          <a:pt x="31" y="383"/>
                          <a:pt x="31" y="383"/>
                          <a:pt x="31" y="383"/>
                        </a:cubicBezTo>
                        <a:moveTo>
                          <a:pt x="31" y="383"/>
                        </a:moveTo>
                        <a:cubicBezTo>
                          <a:pt x="31" y="383"/>
                          <a:pt x="31" y="383"/>
                          <a:pt x="31" y="383"/>
                        </a:cubicBezTo>
                        <a:cubicBezTo>
                          <a:pt x="31" y="383"/>
                          <a:pt x="31" y="383"/>
                          <a:pt x="31" y="383"/>
                        </a:cubicBezTo>
                        <a:moveTo>
                          <a:pt x="31" y="383"/>
                        </a:moveTo>
                        <a:cubicBezTo>
                          <a:pt x="31" y="383"/>
                          <a:pt x="31" y="383"/>
                          <a:pt x="31" y="383"/>
                        </a:cubicBezTo>
                        <a:cubicBezTo>
                          <a:pt x="31" y="383"/>
                          <a:pt x="31" y="383"/>
                          <a:pt x="31" y="383"/>
                        </a:cubicBezTo>
                        <a:moveTo>
                          <a:pt x="31" y="382"/>
                        </a:moveTo>
                        <a:cubicBezTo>
                          <a:pt x="31" y="383"/>
                          <a:pt x="31" y="383"/>
                          <a:pt x="31" y="383"/>
                        </a:cubicBezTo>
                        <a:cubicBezTo>
                          <a:pt x="31" y="383"/>
                          <a:pt x="31" y="383"/>
                          <a:pt x="31" y="382"/>
                        </a:cubicBezTo>
                        <a:moveTo>
                          <a:pt x="31" y="382"/>
                        </a:moveTo>
                        <a:cubicBezTo>
                          <a:pt x="31" y="382"/>
                          <a:pt x="31" y="382"/>
                          <a:pt x="31" y="382"/>
                        </a:cubicBezTo>
                        <a:cubicBezTo>
                          <a:pt x="31" y="382"/>
                          <a:pt x="31" y="382"/>
                          <a:pt x="31" y="382"/>
                        </a:cubicBezTo>
                        <a:moveTo>
                          <a:pt x="31" y="382"/>
                        </a:moveTo>
                        <a:cubicBezTo>
                          <a:pt x="31" y="382"/>
                          <a:pt x="31" y="382"/>
                          <a:pt x="31" y="382"/>
                        </a:cubicBezTo>
                        <a:cubicBezTo>
                          <a:pt x="31" y="382"/>
                          <a:pt x="31" y="382"/>
                          <a:pt x="31" y="382"/>
                        </a:cubicBezTo>
                        <a:moveTo>
                          <a:pt x="31" y="382"/>
                        </a:moveTo>
                        <a:cubicBezTo>
                          <a:pt x="31" y="382"/>
                          <a:pt x="31" y="382"/>
                          <a:pt x="31" y="382"/>
                        </a:cubicBezTo>
                        <a:cubicBezTo>
                          <a:pt x="31" y="382"/>
                          <a:pt x="31" y="382"/>
                          <a:pt x="31" y="382"/>
                        </a:cubicBezTo>
                        <a:moveTo>
                          <a:pt x="31" y="382"/>
                        </a:moveTo>
                        <a:cubicBezTo>
                          <a:pt x="31" y="382"/>
                          <a:pt x="31" y="382"/>
                          <a:pt x="31" y="382"/>
                        </a:cubicBezTo>
                        <a:cubicBezTo>
                          <a:pt x="31" y="382"/>
                          <a:pt x="31" y="382"/>
                          <a:pt x="31" y="382"/>
                        </a:cubicBezTo>
                        <a:moveTo>
                          <a:pt x="31" y="382"/>
                        </a:moveTo>
                        <a:cubicBezTo>
                          <a:pt x="31" y="382"/>
                          <a:pt x="31" y="382"/>
                          <a:pt x="31" y="382"/>
                        </a:cubicBezTo>
                        <a:cubicBezTo>
                          <a:pt x="31" y="382"/>
                          <a:pt x="31" y="382"/>
                          <a:pt x="31" y="382"/>
                        </a:cubicBezTo>
                        <a:moveTo>
                          <a:pt x="31" y="382"/>
                        </a:moveTo>
                        <a:cubicBezTo>
                          <a:pt x="31" y="382"/>
                          <a:pt x="31" y="382"/>
                          <a:pt x="31" y="382"/>
                        </a:cubicBezTo>
                        <a:cubicBezTo>
                          <a:pt x="31" y="382"/>
                          <a:pt x="31" y="382"/>
                          <a:pt x="31" y="382"/>
                        </a:cubicBezTo>
                        <a:moveTo>
                          <a:pt x="43" y="347"/>
                        </a:moveTo>
                        <a:cubicBezTo>
                          <a:pt x="43" y="347"/>
                          <a:pt x="43" y="347"/>
                          <a:pt x="43" y="347"/>
                        </a:cubicBezTo>
                        <a:cubicBezTo>
                          <a:pt x="31" y="382"/>
                          <a:pt x="31" y="382"/>
                          <a:pt x="31" y="382"/>
                        </a:cubicBezTo>
                        <a:cubicBezTo>
                          <a:pt x="43" y="347"/>
                          <a:pt x="43" y="347"/>
                          <a:pt x="43" y="347"/>
                        </a:cubicBezTo>
                        <a:moveTo>
                          <a:pt x="125" y="347"/>
                        </a:moveTo>
                        <a:cubicBezTo>
                          <a:pt x="125" y="347"/>
                          <a:pt x="125" y="347"/>
                          <a:pt x="125" y="347"/>
                        </a:cubicBezTo>
                        <a:cubicBezTo>
                          <a:pt x="125" y="347"/>
                          <a:pt x="125" y="347"/>
                          <a:pt x="125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6"/>
                        </a:moveTo>
                        <a:cubicBezTo>
                          <a:pt x="126" y="346"/>
                          <a:pt x="126" y="346"/>
                          <a:pt x="126" y="346"/>
                        </a:cubicBezTo>
                        <a:cubicBezTo>
                          <a:pt x="126" y="346"/>
                          <a:pt x="126" y="346"/>
                          <a:pt x="126" y="346"/>
                        </a:cubicBezTo>
                        <a:moveTo>
                          <a:pt x="126" y="346"/>
                        </a:moveTo>
                        <a:cubicBezTo>
                          <a:pt x="126" y="346"/>
                          <a:pt x="126" y="346"/>
                          <a:pt x="126" y="346"/>
                        </a:cubicBezTo>
                        <a:cubicBezTo>
                          <a:pt x="126" y="346"/>
                          <a:pt x="126" y="346"/>
                          <a:pt x="126" y="346"/>
                        </a:cubicBezTo>
                        <a:moveTo>
                          <a:pt x="126" y="346"/>
                        </a:moveTo>
                        <a:cubicBezTo>
                          <a:pt x="126" y="346"/>
                          <a:pt x="126" y="346"/>
                          <a:pt x="126" y="346"/>
                        </a:cubicBezTo>
                        <a:cubicBezTo>
                          <a:pt x="126" y="346"/>
                          <a:pt x="126" y="346"/>
                          <a:pt x="126" y="346"/>
                        </a:cubicBezTo>
                        <a:moveTo>
                          <a:pt x="126" y="346"/>
                        </a:moveTo>
                        <a:cubicBezTo>
                          <a:pt x="126" y="346"/>
                          <a:pt x="126" y="346"/>
                          <a:pt x="126" y="346"/>
                        </a:cubicBezTo>
                        <a:cubicBezTo>
                          <a:pt x="126" y="346"/>
                          <a:pt x="126" y="346"/>
                          <a:pt x="126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9" y="343"/>
                        </a:moveTo>
                        <a:cubicBezTo>
                          <a:pt x="129" y="344"/>
                          <a:pt x="128" y="346"/>
                          <a:pt x="127" y="346"/>
                        </a:cubicBezTo>
                        <a:cubicBezTo>
                          <a:pt x="128" y="346"/>
                          <a:pt x="129" y="344"/>
                          <a:pt x="129" y="343"/>
                        </a:cubicBezTo>
                        <a:moveTo>
                          <a:pt x="129" y="343"/>
                        </a:moveTo>
                        <a:cubicBezTo>
                          <a:pt x="129" y="343"/>
                          <a:pt x="129" y="343"/>
                          <a:pt x="129" y="343"/>
                        </a:cubicBezTo>
                        <a:cubicBezTo>
                          <a:pt x="129" y="343"/>
                          <a:pt x="129" y="343"/>
                          <a:pt x="129" y="343"/>
                        </a:cubicBezTo>
                        <a:moveTo>
                          <a:pt x="129" y="343"/>
                        </a:moveTo>
                        <a:cubicBezTo>
                          <a:pt x="129" y="343"/>
                          <a:pt x="129" y="343"/>
                          <a:pt x="129" y="343"/>
                        </a:cubicBezTo>
                        <a:cubicBezTo>
                          <a:pt x="129" y="343"/>
                          <a:pt x="129" y="343"/>
                          <a:pt x="129" y="343"/>
                        </a:cubicBezTo>
                        <a:moveTo>
                          <a:pt x="129" y="343"/>
                        </a:moveTo>
                        <a:cubicBezTo>
                          <a:pt x="129" y="343"/>
                          <a:pt x="129" y="343"/>
                          <a:pt x="129" y="343"/>
                        </a:cubicBezTo>
                        <a:cubicBezTo>
                          <a:pt x="129" y="343"/>
                          <a:pt x="129" y="343"/>
                          <a:pt x="129" y="343"/>
                        </a:cubicBezTo>
                        <a:moveTo>
                          <a:pt x="129" y="343"/>
                        </a:moveTo>
                        <a:cubicBezTo>
                          <a:pt x="129" y="343"/>
                          <a:pt x="129" y="343"/>
                          <a:pt x="129" y="343"/>
                        </a:cubicBezTo>
                        <a:cubicBezTo>
                          <a:pt x="129" y="343"/>
                          <a:pt x="129" y="343"/>
                          <a:pt x="129" y="343"/>
                        </a:cubicBezTo>
                        <a:moveTo>
                          <a:pt x="129" y="343"/>
                        </a:moveTo>
                        <a:cubicBezTo>
                          <a:pt x="129" y="343"/>
                          <a:pt x="129" y="343"/>
                          <a:pt x="129" y="343"/>
                        </a:cubicBezTo>
                        <a:cubicBezTo>
                          <a:pt x="129" y="343"/>
                          <a:pt x="129" y="343"/>
                          <a:pt x="129" y="343"/>
                        </a:cubicBezTo>
                        <a:moveTo>
                          <a:pt x="129" y="343"/>
                        </a:moveTo>
                        <a:cubicBezTo>
                          <a:pt x="129" y="343"/>
                          <a:pt x="129" y="343"/>
                          <a:pt x="129" y="343"/>
                        </a:cubicBezTo>
                        <a:cubicBezTo>
                          <a:pt x="129" y="343"/>
                          <a:pt x="129" y="343"/>
                          <a:pt x="129" y="343"/>
                        </a:cubicBezTo>
                        <a:moveTo>
                          <a:pt x="129" y="343"/>
                        </a:moveTo>
                        <a:cubicBezTo>
                          <a:pt x="129" y="343"/>
                          <a:pt x="129" y="343"/>
                          <a:pt x="129" y="343"/>
                        </a:cubicBezTo>
                        <a:cubicBezTo>
                          <a:pt x="129" y="343"/>
                          <a:pt x="129" y="343"/>
                          <a:pt x="129" y="343"/>
                        </a:cubicBezTo>
                        <a:moveTo>
                          <a:pt x="129" y="341"/>
                        </a:moveTo>
                        <a:cubicBezTo>
                          <a:pt x="129" y="342"/>
                          <a:pt x="129" y="342"/>
                          <a:pt x="129" y="342"/>
                        </a:cubicBezTo>
                        <a:cubicBezTo>
                          <a:pt x="129" y="342"/>
                          <a:pt x="129" y="342"/>
                          <a:pt x="129" y="341"/>
                        </a:cubicBezTo>
                        <a:moveTo>
                          <a:pt x="110" y="267"/>
                        </a:moveTo>
                        <a:cubicBezTo>
                          <a:pt x="109" y="268"/>
                          <a:pt x="108" y="269"/>
                          <a:pt x="106" y="269"/>
                        </a:cubicBezTo>
                        <a:cubicBezTo>
                          <a:pt x="108" y="269"/>
                          <a:pt x="109" y="268"/>
                          <a:pt x="110" y="267"/>
                        </a:cubicBezTo>
                        <a:cubicBezTo>
                          <a:pt x="110" y="267"/>
                          <a:pt x="110" y="267"/>
                          <a:pt x="110" y="267"/>
                        </a:cubicBezTo>
                        <a:moveTo>
                          <a:pt x="110" y="263"/>
                        </a:moveTo>
                        <a:cubicBezTo>
                          <a:pt x="110" y="264"/>
                          <a:pt x="110" y="265"/>
                          <a:pt x="110" y="266"/>
                        </a:cubicBezTo>
                        <a:cubicBezTo>
                          <a:pt x="110" y="266"/>
                          <a:pt x="110" y="266"/>
                          <a:pt x="110" y="266"/>
                        </a:cubicBezTo>
                        <a:cubicBezTo>
                          <a:pt x="110" y="265"/>
                          <a:pt x="110" y="264"/>
                          <a:pt x="110" y="263"/>
                        </a:cubicBezTo>
                        <a:moveTo>
                          <a:pt x="110" y="263"/>
                        </a:moveTo>
                        <a:cubicBezTo>
                          <a:pt x="110" y="263"/>
                          <a:pt x="110" y="263"/>
                          <a:pt x="110" y="263"/>
                        </a:cubicBezTo>
                        <a:cubicBezTo>
                          <a:pt x="110" y="263"/>
                          <a:pt x="110" y="263"/>
                          <a:pt x="110" y="263"/>
                        </a:cubicBezTo>
                        <a:moveTo>
                          <a:pt x="79" y="209"/>
                        </a:moveTo>
                        <a:cubicBezTo>
                          <a:pt x="79" y="209"/>
                          <a:pt x="79" y="209"/>
                          <a:pt x="79" y="209"/>
                        </a:cubicBezTo>
                        <a:cubicBezTo>
                          <a:pt x="110" y="263"/>
                          <a:pt x="110" y="263"/>
                          <a:pt x="110" y="263"/>
                        </a:cubicBezTo>
                        <a:cubicBezTo>
                          <a:pt x="110" y="263"/>
                          <a:pt x="110" y="263"/>
                          <a:pt x="110" y="263"/>
                        </a:cubicBezTo>
                        <a:cubicBezTo>
                          <a:pt x="110" y="263"/>
                          <a:pt x="110" y="263"/>
                          <a:pt x="110" y="263"/>
                        </a:cubicBezTo>
                        <a:cubicBezTo>
                          <a:pt x="79" y="209"/>
                          <a:pt x="79" y="209"/>
                          <a:pt x="79" y="209"/>
                        </a:cubicBezTo>
                        <a:moveTo>
                          <a:pt x="72" y="198"/>
                        </a:moveTo>
                        <a:cubicBezTo>
                          <a:pt x="72" y="198"/>
                          <a:pt x="72" y="198"/>
                          <a:pt x="72" y="198"/>
                        </a:cubicBezTo>
                        <a:cubicBezTo>
                          <a:pt x="73" y="198"/>
                          <a:pt x="73" y="198"/>
                          <a:pt x="73" y="198"/>
                        </a:cubicBezTo>
                        <a:cubicBezTo>
                          <a:pt x="72" y="198"/>
                          <a:pt x="72" y="198"/>
                          <a:pt x="72" y="198"/>
                        </a:cubicBezTo>
                        <a:moveTo>
                          <a:pt x="55" y="130"/>
                        </a:moveTo>
                        <a:cubicBezTo>
                          <a:pt x="55" y="130"/>
                          <a:pt x="55" y="130"/>
                          <a:pt x="55" y="130"/>
                        </a:cubicBezTo>
                        <a:cubicBezTo>
                          <a:pt x="90" y="192"/>
                          <a:pt x="90" y="192"/>
                          <a:pt x="90" y="192"/>
                        </a:cubicBezTo>
                        <a:cubicBezTo>
                          <a:pt x="91" y="193"/>
                          <a:pt x="91" y="193"/>
                          <a:pt x="91" y="194"/>
                        </a:cubicBezTo>
                        <a:cubicBezTo>
                          <a:pt x="91" y="193"/>
                          <a:pt x="91" y="193"/>
                          <a:pt x="90" y="192"/>
                        </a:cubicBezTo>
                        <a:cubicBezTo>
                          <a:pt x="55" y="130"/>
                          <a:pt x="55" y="130"/>
                          <a:pt x="55" y="130"/>
                        </a:cubicBezTo>
                        <a:moveTo>
                          <a:pt x="70" y="130"/>
                        </a:moveTo>
                        <a:cubicBezTo>
                          <a:pt x="70" y="130"/>
                          <a:pt x="70" y="130"/>
                          <a:pt x="70" y="130"/>
                        </a:cubicBezTo>
                        <a:cubicBezTo>
                          <a:pt x="70" y="130"/>
                          <a:pt x="70" y="130"/>
                          <a:pt x="70" y="130"/>
                        </a:cubicBezTo>
                        <a:moveTo>
                          <a:pt x="71" y="130"/>
                        </a:moveTo>
                        <a:cubicBezTo>
                          <a:pt x="71" y="130"/>
                          <a:pt x="71" y="130"/>
                          <a:pt x="71" y="130"/>
                        </a:cubicBezTo>
                        <a:cubicBezTo>
                          <a:pt x="71" y="130"/>
                          <a:pt x="71" y="130"/>
                          <a:pt x="71" y="130"/>
                        </a:cubicBezTo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" y="0"/>
                          <a:pt x="3" y="1"/>
                          <a:pt x="3" y="2"/>
                        </a:cubicBezTo>
                        <a:cubicBezTo>
                          <a:pt x="74" y="124"/>
                          <a:pt x="74" y="124"/>
                          <a:pt x="74" y="124"/>
                        </a:cubicBezTo>
                        <a:cubicBezTo>
                          <a:pt x="74" y="124"/>
                          <a:pt x="74" y="124"/>
                          <a:pt x="74" y="124"/>
                        </a:cubicBezTo>
                        <a:cubicBezTo>
                          <a:pt x="74" y="124"/>
                          <a:pt x="74" y="124"/>
                          <a:pt x="74" y="124"/>
                        </a:cubicBezTo>
                        <a:cubicBezTo>
                          <a:pt x="3" y="2"/>
                          <a:pt x="3" y="2"/>
                          <a:pt x="3" y="2"/>
                        </a:cubicBezTo>
                        <a:cubicBezTo>
                          <a:pt x="3" y="1"/>
                          <a:pt x="1" y="0"/>
                          <a:pt x="0" y="0"/>
                        </a:cubicBezTo>
                      </a:path>
                    </a:pathLst>
                  </a:custGeom>
                  <a:solidFill>
                    <a:srgbClr val="D9DEE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68" name="Freeform 24"/>
                  <p:cNvSpPr>
                    <a:spLocks/>
                  </p:cNvSpPr>
                  <p:nvPr/>
                </p:nvSpPr>
                <p:spPr bwMode="auto">
                  <a:xfrm>
                    <a:off x="-2948" y="2743"/>
                    <a:ext cx="261" cy="135"/>
                  </a:xfrm>
                  <a:custGeom>
                    <a:avLst/>
                    <a:gdLst>
                      <a:gd name="T0" fmla="*/ 0 w 129"/>
                      <a:gd name="T1" fmla="*/ 67 h 67"/>
                      <a:gd name="T2" fmla="*/ 125 w 129"/>
                      <a:gd name="T3" fmla="*/ 67 h 67"/>
                      <a:gd name="T4" fmla="*/ 126 w 129"/>
                      <a:gd name="T5" fmla="*/ 67 h 67"/>
                      <a:gd name="T6" fmla="*/ 126 w 129"/>
                      <a:gd name="T7" fmla="*/ 67 h 67"/>
                      <a:gd name="T8" fmla="*/ 126 w 129"/>
                      <a:gd name="T9" fmla="*/ 67 h 67"/>
                      <a:gd name="T10" fmla="*/ 126 w 129"/>
                      <a:gd name="T11" fmla="*/ 67 h 67"/>
                      <a:gd name="T12" fmla="*/ 126 w 129"/>
                      <a:gd name="T13" fmla="*/ 67 h 67"/>
                      <a:gd name="T14" fmla="*/ 126 w 129"/>
                      <a:gd name="T15" fmla="*/ 67 h 67"/>
                      <a:gd name="T16" fmla="*/ 126 w 129"/>
                      <a:gd name="T17" fmla="*/ 67 h 67"/>
                      <a:gd name="T18" fmla="*/ 126 w 129"/>
                      <a:gd name="T19" fmla="*/ 67 h 67"/>
                      <a:gd name="T20" fmla="*/ 126 w 129"/>
                      <a:gd name="T21" fmla="*/ 67 h 67"/>
                      <a:gd name="T22" fmla="*/ 126 w 129"/>
                      <a:gd name="T23" fmla="*/ 67 h 67"/>
                      <a:gd name="T24" fmla="*/ 126 w 129"/>
                      <a:gd name="T25" fmla="*/ 67 h 67"/>
                      <a:gd name="T26" fmla="*/ 126 w 129"/>
                      <a:gd name="T27" fmla="*/ 67 h 67"/>
                      <a:gd name="T28" fmla="*/ 126 w 129"/>
                      <a:gd name="T29" fmla="*/ 67 h 67"/>
                      <a:gd name="T30" fmla="*/ 126 w 129"/>
                      <a:gd name="T31" fmla="*/ 67 h 67"/>
                      <a:gd name="T32" fmla="*/ 126 w 129"/>
                      <a:gd name="T33" fmla="*/ 67 h 67"/>
                      <a:gd name="T34" fmla="*/ 126 w 129"/>
                      <a:gd name="T35" fmla="*/ 67 h 67"/>
                      <a:gd name="T36" fmla="*/ 126 w 129"/>
                      <a:gd name="T37" fmla="*/ 67 h 67"/>
                      <a:gd name="T38" fmla="*/ 126 w 129"/>
                      <a:gd name="T39" fmla="*/ 67 h 67"/>
                      <a:gd name="T40" fmla="*/ 126 w 129"/>
                      <a:gd name="T41" fmla="*/ 67 h 67"/>
                      <a:gd name="T42" fmla="*/ 126 w 129"/>
                      <a:gd name="T43" fmla="*/ 66 h 67"/>
                      <a:gd name="T44" fmla="*/ 126 w 129"/>
                      <a:gd name="T45" fmla="*/ 66 h 67"/>
                      <a:gd name="T46" fmla="*/ 126 w 129"/>
                      <a:gd name="T47" fmla="*/ 66 h 67"/>
                      <a:gd name="T48" fmla="*/ 127 w 129"/>
                      <a:gd name="T49" fmla="*/ 66 h 67"/>
                      <a:gd name="T50" fmla="*/ 127 w 129"/>
                      <a:gd name="T51" fmla="*/ 66 h 67"/>
                      <a:gd name="T52" fmla="*/ 127 w 129"/>
                      <a:gd name="T53" fmla="*/ 66 h 67"/>
                      <a:gd name="T54" fmla="*/ 127 w 129"/>
                      <a:gd name="T55" fmla="*/ 66 h 67"/>
                      <a:gd name="T56" fmla="*/ 127 w 129"/>
                      <a:gd name="T57" fmla="*/ 66 h 67"/>
                      <a:gd name="T58" fmla="*/ 127 w 129"/>
                      <a:gd name="T59" fmla="*/ 66 h 67"/>
                      <a:gd name="T60" fmla="*/ 127 w 129"/>
                      <a:gd name="T61" fmla="*/ 66 h 67"/>
                      <a:gd name="T62" fmla="*/ 127 w 129"/>
                      <a:gd name="T63" fmla="*/ 66 h 67"/>
                      <a:gd name="T64" fmla="*/ 127 w 129"/>
                      <a:gd name="T65" fmla="*/ 66 h 67"/>
                      <a:gd name="T66" fmla="*/ 127 w 129"/>
                      <a:gd name="T67" fmla="*/ 66 h 67"/>
                      <a:gd name="T68" fmla="*/ 127 w 129"/>
                      <a:gd name="T69" fmla="*/ 66 h 67"/>
                      <a:gd name="T70" fmla="*/ 127 w 129"/>
                      <a:gd name="T71" fmla="*/ 66 h 67"/>
                      <a:gd name="T72" fmla="*/ 127 w 129"/>
                      <a:gd name="T73" fmla="*/ 66 h 67"/>
                      <a:gd name="T74" fmla="*/ 127 w 129"/>
                      <a:gd name="T75" fmla="*/ 66 h 67"/>
                      <a:gd name="T76" fmla="*/ 127 w 129"/>
                      <a:gd name="T77" fmla="*/ 66 h 67"/>
                      <a:gd name="T78" fmla="*/ 127 w 129"/>
                      <a:gd name="T79" fmla="*/ 66 h 67"/>
                      <a:gd name="T80" fmla="*/ 127 w 129"/>
                      <a:gd name="T81" fmla="*/ 66 h 67"/>
                      <a:gd name="T82" fmla="*/ 127 w 129"/>
                      <a:gd name="T83" fmla="*/ 66 h 67"/>
                      <a:gd name="T84" fmla="*/ 127 w 129"/>
                      <a:gd name="T85" fmla="*/ 66 h 67"/>
                      <a:gd name="T86" fmla="*/ 127 w 129"/>
                      <a:gd name="T87" fmla="*/ 66 h 67"/>
                      <a:gd name="T88" fmla="*/ 127 w 129"/>
                      <a:gd name="T89" fmla="*/ 66 h 67"/>
                      <a:gd name="T90" fmla="*/ 127 w 129"/>
                      <a:gd name="T91" fmla="*/ 66 h 67"/>
                      <a:gd name="T92" fmla="*/ 127 w 129"/>
                      <a:gd name="T93" fmla="*/ 66 h 67"/>
                      <a:gd name="T94" fmla="*/ 127 w 129"/>
                      <a:gd name="T95" fmla="*/ 66 h 67"/>
                      <a:gd name="T96" fmla="*/ 129 w 129"/>
                      <a:gd name="T97" fmla="*/ 63 h 67"/>
                      <a:gd name="T98" fmla="*/ 129 w 129"/>
                      <a:gd name="T99" fmla="*/ 63 h 67"/>
                      <a:gd name="T100" fmla="*/ 129 w 129"/>
                      <a:gd name="T101" fmla="*/ 63 h 67"/>
                      <a:gd name="T102" fmla="*/ 129 w 129"/>
                      <a:gd name="T103" fmla="*/ 63 h 67"/>
                      <a:gd name="T104" fmla="*/ 129 w 129"/>
                      <a:gd name="T105" fmla="*/ 63 h 67"/>
                      <a:gd name="T106" fmla="*/ 129 w 129"/>
                      <a:gd name="T107" fmla="*/ 63 h 67"/>
                      <a:gd name="T108" fmla="*/ 129 w 129"/>
                      <a:gd name="T109" fmla="*/ 61 h 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</a:cxnLst>
                    <a:rect l="0" t="0" r="r" b="b"/>
                    <a:pathLst>
                      <a:path w="129" h="67">
                        <a:moveTo>
                          <a:pt x="9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67"/>
                          <a:pt x="0" y="67"/>
                          <a:pt x="0" y="67"/>
                        </a:cubicBezTo>
                        <a:cubicBezTo>
                          <a:pt x="43" y="67"/>
                          <a:pt x="43" y="67"/>
                          <a:pt x="43" y="67"/>
                        </a:cubicBezTo>
                        <a:cubicBezTo>
                          <a:pt x="125" y="67"/>
                          <a:pt x="125" y="67"/>
                          <a:pt x="125" y="67"/>
                        </a:cubicBezTo>
                        <a:cubicBezTo>
                          <a:pt x="125" y="67"/>
                          <a:pt x="125" y="67"/>
                          <a:pt x="125" y="67"/>
                        </a:cubicBezTo>
                        <a:cubicBezTo>
                          <a:pt x="125" y="67"/>
                          <a:pt x="125" y="67"/>
                          <a:pt x="125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6"/>
                          <a:pt x="126" y="66"/>
                          <a:pt x="126" y="66"/>
                        </a:cubicBezTo>
                        <a:cubicBezTo>
                          <a:pt x="126" y="66"/>
                          <a:pt x="126" y="66"/>
                          <a:pt x="126" y="66"/>
                        </a:cubicBezTo>
                        <a:cubicBezTo>
                          <a:pt x="126" y="66"/>
                          <a:pt x="126" y="66"/>
                          <a:pt x="126" y="66"/>
                        </a:cubicBezTo>
                        <a:cubicBezTo>
                          <a:pt x="126" y="66"/>
                          <a:pt x="126" y="66"/>
                          <a:pt x="126" y="66"/>
                        </a:cubicBezTo>
                        <a:cubicBezTo>
                          <a:pt x="126" y="66"/>
                          <a:pt x="126" y="66"/>
                          <a:pt x="126" y="66"/>
                        </a:cubicBezTo>
                        <a:cubicBezTo>
                          <a:pt x="126" y="66"/>
                          <a:pt x="126" y="66"/>
                          <a:pt x="126" y="66"/>
                        </a:cubicBezTo>
                        <a:cubicBezTo>
                          <a:pt x="126" y="66"/>
                          <a:pt x="126" y="66"/>
                          <a:pt x="126" y="66"/>
                        </a:cubicBezTo>
                        <a:cubicBezTo>
                          <a:pt x="126" y="66"/>
                          <a:pt x="126" y="66"/>
                          <a:pt x="126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8" y="66"/>
                          <a:pt x="129" y="64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2"/>
                          <a:pt x="129" y="62"/>
                        </a:cubicBezTo>
                        <a:cubicBezTo>
                          <a:pt x="129" y="62"/>
                          <a:pt x="129" y="62"/>
                          <a:pt x="129" y="61"/>
                        </a:cubicBezTo>
                        <a:cubicBezTo>
                          <a:pt x="129" y="61"/>
                          <a:pt x="129" y="61"/>
                          <a:pt x="129" y="61"/>
                        </a:cubicBezTo>
                        <a:cubicBezTo>
                          <a:pt x="129" y="61"/>
                          <a:pt x="129" y="61"/>
                          <a:pt x="129" y="61"/>
                        </a:cubicBezTo>
                        <a:cubicBezTo>
                          <a:pt x="94" y="0"/>
                          <a:pt x="94" y="0"/>
                          <a:pt x="94" y="0"/>
                        </a:cubicBezTo>
                      </a:path>
                    </a:pathLst>
                  </a:custGeom>
                  <a:solidFill>
                    <a:srgbClr val="769E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69" name="Freeform 25"/>
                  <p:cNvSpPr>
                    <a:spLocks/>
                  </p:cNvSpPr>
                  <p:nvPr/>
                </p:nvSpPr>
                <p:spPr bwMode="auto">
                  <a:xfrm>
                    <a:off x="-2948" y="2721"/>
                    <a:ext cx="190" cy="22"/>
                  </a:xfrm>
                  <a:custGeom>
                    <a:avLst/>
                    <a:gdLst>
                      <a:gd name="T0" fmla="*/ 178 w 190"/>
                      <a:gd name="T1" fmla="*/ 0 h 22"/>
                      <a:gd name="T2" fmla="*/ 0 w 190"/>
                      <a:gd name="T3" fmla="*/ 0 h 22"/>
                      <a:gd name="T4" fmla="*/ 0 w 190"/>
                      <a:gd name="T5" fmla="*/ 22 h 22"/>
                      <a:gd name="T6" fmla="*/ 190 w 190"/>
                      <a:gd name="T7" fmla="*/ 22 h 22"/>
                      <a:gd name="T8" fmla="*/ 178 w 190"/>
                      <a:gd name="T9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90" h="22">
                        <a:moveTo>
                          <a:pt x="178" y="0"/>
                        </a:moveTo>
                        <a:lnTo>
                          <a:pt x="0" y="0"/>
                        </a:lnTo>
                        <a:lnTo>
                          <a:pt x="0" y="22"/>
                        </a:lnTo>
                        <a:lnTo>
                          <a:pt x="190" y="22"/>
                        </a:lnTo>
                        <a:lnTo>
                          <a:pt x="178" y="0"/>
                        </a:lnTo>
                        <a:close/>
                      </a:path>
                    </a:pathLst>
                  </a:custGeom>
                  <a:solidFill>
                    <a:srgbClr val="658E4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70" name="Freeform 26"/>
                  <p:cNvSpPr>
                    <a:spLocks/>
                  </p:cNvSpPr>
                  <p:nvPr/>
                </p:nvSpPr>
                <p:spPr bwMode="auto">
                  <a:xfrm>
                    <a:off x="-2948" y="2721"/>
                    <a:ext cx="190" cy="22"/>
                  </a:xfrm>
                  <a:custGeom>
                    <a:avLst/>
                    <a:gdLst>
                      <a:gd name="T0" fmla="*/ 178 w 190"/>
                      <a:gd name="T1" fmla="*/ 0 h 22"/>
                      <a:gd name="T2" fmla="*/ 0 w 190"/>
                      <a:gd name="T3" fmla="*/ 0 h 22"/>
                      <a:gd name="T4" fmla="*/ 0 w 190"/>
                      <a:gd name="T5" fmla="*/ 22 h 22"/>
                      <a:gd name="T6" fmla="*/ 190 w 190"/>
                      <a:gd name="T7" fmla="*/ 22 h 22"/>
                      <a:gd name="T8" fmla="*/ 178 w 190"/>
                      <a:gd name="T9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90" h="22">
                        <a:moveTo>
                          <a:pt x="178" y="0"/>
                        </a:moveTo>
                        <a:lnTo>
                          <a:pt x="0" y="0"/>
                        </a:lnTo>
                        <a:lnTo>
                          <a:pt x="0" y="22"/>
                        </a:lnTo>
                        <a:lnTo>
                          <a:pt x="190" y="22"/>
                        </a:lnTo>
                        <a:lnTo>
                          <a:pt x="178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71" name="Freeform 27"/>
                  <p:cNvSpPr>
                    <a:spLocks/>
                  </p:cNvSpPr>
                  <p:nvPr/>
                </p:nvSpPr>
                <p:spPr bwMode="auto">
                  <a:xfrm>
                    <a:off x="-2948" y="2600"/>
                    <a:ext cx="222" cy="121"/>
                  </a:xfrm>
                  <a:custGeom>
                    <a:avLst/>
                    <a:gdLst>
                      <a:gd name="T0" fmla="*/ 79 w 110"/>
                      <a:gd name="T1" fmla="*/ 0 h 60"/>
                      <a:gd name="T2" fmla="*/ 0 w 110"/>
                      <a:gd name="T3" fmla="*/ 0 h 60"/>
                      <a:gd name="T4" fmla="*/ 0 w 110"/>
                      <a:gd name="T5" fmla="*/ 60 h 60"/>
                      <a:gd name="T6" fmla="*/ 88 w 110"/>
                      <a:gd name="T7" fmla="*/ 60 h 60"/>
                      <a:gd name="T8" fmla="*/ 106 w 110"/>
                      <a:gd name="T9" fmla="*/ 60 h 60"/>
                      <a:gd name="T10" fmla="*/ 106 w 110"/>
                      <a:gd name="T11" fmla="*/ 60 h 60"/>
                      <a:gd name="T12" fmla="*/ 110 w 110"/>
                      <a:gd name="T13" fmla="*/ 58 h 60"/>
                      <a:gd name="T14" fmla="*/ 110 w 110"/>
                      <a:gd name="T15" fmla="*/ 57 h 60"/>
                      <a:gd name="T16" fmla="*/ 110 w 110"/>
                      <a:gd name="T17" fmla="*/ 54 h 60"/>
                      <a:gd name="T18" fmla="*/ 110 w 110"/>
                      <a:gd name="T19" fmla="*/ 54 h 60"/>
                      <a:gd name="T20" fmla="*/ 110 w 110"/>
                      <a:gd name="T21" fmla="*/ 54 h 60"/>
                      <a:gd name="T22" fmla="*/ 110 w 110"/>
                      <a:gd name="T23" fmla="*/ 54 h 60"/>
                      <a:gd name="T24" fmla="*/ 110 w 110"/>
                      <a:gd name="T25" fmla="*/ 54 h 60"/>
                      <a:gd name="T26" fmla="*/ 79 w 110"/>
                      <a:gd name="T27" fmla="*/ 0 h 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110" h="60">
                        <a:moveTo>
                          <a:pt x="79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60"/>
                          <a:pt x="0" y="60"/>
                          <a:pt x="0" y="60"/>
                        </a:cubicBezTo>
                        <a:cubicBezTo>
                          <a:pt x="88" y="60"/>
                          <a:pt x="88" y="60"/>
                          <a:pt x="88" y="60"/>
                        </a:cubicBezTo>
                        <a:cubicBezTo>
                          <a:pt x="106" y="60"/>
                          <a:pt x="106" y="60"/>
                          <a:pt x="106" y="60"/>
                        </a:cubicBezTo>
                        <a:cubicBezTo>
                          <a:pt x="106" y="60"/>
                          <a:pt x="106" y="60"/>
                          <a:pt x="106" y="60"/>
                        </a:cubicBezTo>
                        <a:cubicBezTo>
                          <a:pt x="108" y="60"/>
                          <a:pt x="109" y="59"/>
                          <a:pt x="110" y="58"/>
                        </a:cubicBezTo>
                        <a:cubicBezTo>
                          <a:pt x="110" y="57"/>
                          <a:pt x="110" y="57"/>
                          <a:pt x="110" y="57"/>
                        </a:cubicBezTo>
                        <a:cubicBezTo>
                          <a:pt x="110" y="56"/>
                          <a:pt x="110" y="55"/>
                          <a:pt x="110" y="54"/>
                        </a:cubicBezTo>
                        <a:cubicBezTo>
                          <a:pt x="110" y="54"/>
                          <a:pt x="110" y="54"/>
                          <a:pt x="110" y="54"/>
                        </a:cubicBezTo>
                        <a:cubicBezTo>
                          <a:pt x="110" y="54"/>
                          <a:pt x="110" y="54"/>
                          <a:pt x="110" y="54"/>
                        </a:cubicBezTo>
                        <a:cubicBezTo>
                          <a:pt x="110" y="54"/>
                          <a:pt x="110" y="54"/>
                          <a:pt x="110" y="54"/>
                        </a:cubicBezTo>
                        <a:cubicBezTo>
                          <a:pt x="110" y="54"/>
                          <a:pt x="110" y="54"/>
                          <a:pt x="110" y="54"/>
                        </a:cubicBezTo>
                        <a:cubicBezTo>
                          <a:pt x="79" y="0"/>
                          <a:pt x="79" y="0"/>
                          <a:pt x="79" y="0"/>
                        </a:cubicBezTo>
                      </a:path>
                    </a:pathLst>
                  </a:custGeom>
                  <a:solidFill>
                    <a:srgbClr val="769E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72" name="Freeform 28"/>
                  <p:cNvSpPr>
                    <a:spLocks/>
                  </p:cNvSpPr>
                  <p:nvPr/>
                </p:nvSpPr>
                <p:spPr bwMode="auto">
                  <a:xfrm>
                    <a:off x="-2803" y="2578"/>
                    <a:ext cx="15" cy="22"/>
                  </a:xfrm>
                  <a:custGeom>
                    <a:avLst/>
                    <a:gdLst>
                      <a:gd name="T0" fmla="*/ 0 w 15"/>
                      <a:gd name="T1" fmla="*/ 0 h 22"/>
                      <a:gd name="T2" fmla="*/ 0 w 15"/>
                      <a:gd name="T3" fmla="*/ 0 h 22"/>
                      <a:gd name="T4" fmla="*/ 15 w 15"/>
                      <a:gd name="T5" fmla="*/ 22 h 22"/>
                      <a:gd name="T6" fmla="*/ 15 w 15"/>
                      <a:gd name="T7" fmla="*/ 22 h 22"/>
                      <a:gd name="T8" fmla="*/ 2 w 15"/>
                      <a:gd name="T9" fmla="*/ 0 h 22"/>
                      <a:gd name="T10" fmla="*/ 0 w 15"/>
                      <a:gd name="T11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5" h="22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15" y="22"/>
                        </a:lnTo>
                        <a:lnTo>
                          <a:pt x="15" y="22"/>
                        </a:lnTo>
                        <a:lnTo>
                          <a:pt x="2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BAC2D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73" name="Freeform 29"/>
                  <p:cNvSpPr>
                    <a:spLocks/>
                  </p:cNvSpPr>
                  <p:nvPr/>
                </p:nvSpPr>
                <p:spPr bwMode="auto">
                  <a:xfrm>
                    <a:off x="-2803" y="2578"/>
                    <a:ext cx="15" cy="22"/>
                  </a:xfrm>
                  <a:custGeom>
                    <a:avLst/>
                    <a:gdLst>
                      <a:gd name="T0" fmla="*/ 0 w 15"/>
                      <a:gd name="T1" fmla="*/ 0 h 22"/>
                      <a:gd name="T2" fmla="*/ 0 w 15"/>
                      <a:gd name="T3" fmla="*/ 0 h 22"/>
                      <a:gd name="T4" fmla="*/ 15 w 15"/>
                      <a:gd name="T5" fmla="*/ 22 h 22"/>
                      <a:gd name="T6" fmla="*/ 15 w 15"/>
                      <a:gd name="T7" fmla="*/ 22 h 22"/>
                      <a:gd name="T8" fmla="*/ 2 w 15"/>
                      <a:gd name="T9" fmla="*/ 0 h 22"/>
                      <a:gd name="T10" fmla="*/ 0 w 15"/>
                      <a:gd name="T11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5" h="22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15" y="22"/>
                        </a:lnTo>
                        <a:lnTo>
                          <a:pt x="15" y="22"/>
                        </a:lnTo>
                        <a:lnTo>
                          <a:pt x="2" y="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74" name="Freeform 30"/>
                  <p:cNvSpPr>
                    <a:spLocks/>
                  </p:cNvSpPr>
                  <p:nvPr/>
                </p:nvSpPr>
                <p:spPr bwMode="auto">
                  <a:xfrm>
                    <a:off x="-2948" y="2578"/>
                    <a:ext cx="160" cy="22"/>
                  </a:xfrm>
                  <a:custGeom>
                    <a:avLst/>
                    <a:gdLst>
                      <a:gd name="T0" fmla="*/ 145 w 160"/>
                      <a:gd name="T1" fmla="*/ 0 h 22"/>
                      <a:gd name="T2" fmla="*/ 0 w 160"/>
                      <a:gd name="T3" fmla="*/ 0 h 22"/>
                      <a:gd name="T4" fmla="*/ 0 w 160"/>
                      <a:gd name="T5" fmla="*/ 22 h 22"/>
                      <a:gd name="T6" fmla="*/ 160 w 160"/>
                      <a:gd name="T7" fmla="*/ 22 h 22"/>
                      <a:gd name="T8" fmla="*/ 145 w 160"/>
                      <a:gd name="T9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60" h="22">
                        <a:moveTo>
                          <a:pt x="145" y="0"/>
                        </a:moveTo>
                        <a:lnTo>
                          <a:pt x="0" y="0"/>
                        </a:lnTo>
                        <a:lnTo>
                          <a:pt x="0" y="22"/>
                        </a:lnTo>
                        <a:lnTo>
                          <a:pt x="160" y="22"/>
                        </a:lnTo>
                        <a:lnTo>
                          <a:pt x="145" y="0"/>
                        </a:lnTo>
                        <a:close/>
                      </a:path>
                    </a:pathLst>
                  </a:custGeom>
                  <a:solidFill>
                    <a:srgbClr val="658E4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75" name="Freeform 31"/>
                  <p:cNvSpPr>
                    <a:spLocks/>
                  </p:cNvSpPr>
                  <p:nvPr/>
                </p:nvSpPr>
                <p:spPr bwMode="auto">
                  <a:xfrm>
                    <a:off x="-2948" y="2578"/>
                    <a:ext cx="160" cy="22"/>
                  </a:xfrm>
                  <a:custGeom>
                    <a:avLst/>
                    <a:gdLst>
                      <a:gd name="T0" fmla="*/ 145 w 160"/>
                      <a:gd name="T1" fmla="*/ 0 h 22"/>
                      <a:gd name="T2" fmla="*/ 0 w 160"/>
                      <a:gd name="T3" fmla="*/ 0 h 22"/>
                      <a:gd name="T4" fmla="*/ 0 w 160"/>
                      <a:gd name="T5" fmla="*/ 22 h 22"/>
                      <a:gd name="T6" fmla="*/ 160 w 160"/>
                      <a:gd name="T7" fmla="*/ 22 h 22"/>
                      <a:gd name="T8" fmla="*/ 145 w 160"/>
                      <a:gd name="T9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60" h="22">
                        <a:moveTo>
                          <a:pt x="145" y="0"/>
                        </a:moveTo>
                        <a:lnTo>
                          <a:pt x="0" y="0"/>
                        </a:lnTo>
                        <a:lnTo>
                          <a:pt x="0" y="22"/>
                        </a:lnTo>
                        <a:lnTo>
                          <a:pt x="160" y="22"/>
                        </a:lnTo>
                        <a:lnTo>
                          <a:pt x="145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76" name="Freeform 32"/>
                  <p:cNvSpPr>
                    <a:spLocks/>
                  </p:cNvSpPr>
                  <p:nvPr/>
                </p:nvSpPr>
                <p:spPr bwMode="auto">
                  <a:xfrm>
                    <a:off x="-2948" y="2440"/>
                    <a:ext cx="184" cy="138"/>
                  </a:xfrm>
                  <a:custGeom>
                    <a:avLst/>
                    <a:gdLst>
                      <a:gd name="T0" fmla="*/ 55 w 91"/>
                      <a:gd name="T1" fmla="*/ 0 h 68"/>
                      <a:gd name="T2" fmla="*/ 55 w 91"/>
                      <a:gd name="T3" fmla="*/ 0 h 68"/>
                      <a:gd name="T4" fmla="*/ 61 w 91"/>
                      <a:gd name="T5" fmla="*/ 11 h 68"/>
                      <a:gd name="T6" fmla="*/ 0 w 91"/>
                      <a:gd name="T7" fmla="*/ 11 h 68"/>
                      <a:gd name="T8" fmla="*/ 0 w 91"/>
                      <a:gd name="T9" fmla="*/ 68 h 68"/>
                      <a:gd name="T10" fmla="*/ 72 w 91"/>
                      <a:gd name="T11" fmla="*/ 68 h 68"/>
                      <a:gd name="T12" fmla="*/ 72 w 91"/>
                      <a:gd name="T13" fmla="*/ 68 h 68"/>
                      <a:gd name="T14" fmla="*/ 72 w 91"/>
                      <a:gd name="T15" fmla="*/ 68 h 68"/>
                      <a:gd name="T16" fmla="*/ 87 w 91"/>
                      <a:gd name="T17" fmla="*/ 68 h 68"/>
                      <a:gd name="T18" fmla="*/ 91 w 91"/>
                      <a:gd name="T19" fmla="*/ 64 h 68"/>
                      <a:gd name="T20" fmla="*/ 90 w 91"/>
                      <a:gd name="T21" fmla="*/ 62 h 68"/>
                      <a:gd name="T22" fmla="*/ 55 w 91"/>
                      <a:gd name="T23" fmla="*/ 0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91" h="68">
                        <a:moveTo>
                          <a:pt x="55" y="0"/>
                        </a:moveTo>
                        <a:cubicBezTo>
                          <a:pt x="55" y="0"/>
                          <a:pt x="55" y="0"/>
                          <a:pt x="55" y="0"/>
                        </a:cubicBezTo>
                        <a:cubicBezTo>
                          <a:pt x="61" y="11"/>
                          <a:pt x="61" y="11"/>
                          <a:pt x="61" y="11"/>
                        </a:cubicBezTo>
                        <a:cubicBezTo>
                          <a:pt x="0" y="11"/>
                          <a:pt x="0" y="11"/>
                          <a:pt x="0" y="11"/>
                        </a:cubicBezTo>
                        <a:cubicBezTo>
                          <a:pt x="0" y="68"/>
                          <a:pt x="0" y="68"/>
                          <a:pt x="0" y="68"/>
                        </a:cubicBezTo>
                        <a:cubicBezTo>
                          <a:pt x="72" y="68"/>
                          <a:pt x="72" y="68"/>
                          <a:pt x="72" y="68"/>
                        </a:cubicBezTo>
                        <a:cubicBezTo>
                          <a:pt x="72" y="68"/>
                          <a:pt x="72" y="68"/>
                          <a:pt x="72" y="68"/>
                        </a:cubicBezTo>
                        <a:cubicBezTo>
                          <a:pt x="72" y="68"/>
                          <a:pt x="72" y="68"/>
                          <a:pt x="72" y="68"/>
                        </a:cubicBezTo>
                        <a:cubicBezTo>
                          <a:pt x="87" y="68"/>
                          <a:pt x="87" y="68"/>
                          <a:pt x="87" y="68"/>
                        </a:cubicBezTo>
                        <a:cubicBezTo>
                          <a:pt x="89" y="68"/>
                          <a:pt x="91" y="66"/>
                          <a:pt x="91" y="64"/>
                        </a:cubicBezTo>
                        <a:cubicBezTo>
                          <a:pt x="91" y="63"/>
                          <a:pt x="91" y="63"/>
                          <a:pt x="90" y="62"/>
                        </a:cubicBezTo>
                        <a:cubicBezTo>
                          <a:pt x="55" y="0"/>
                          <a:pt x="55" y="0"/>
                          <a:pt x="55" y="0"/>
                        </a:cubicBezTo>
                      </a:path>
                    </a:pathLst>
                  </a:custGeom>
                  <a:solidFill>
                    <a:srgbClr val="769E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77" name="Freeform 33"/>
                  <p:cNvSpPr>
                    <a:spLocks/>
                  </p:cNvSpPr>
                  <p:nvPr/>
                </p:nvSpPr>
                <p:spPr bwMode="auto">
                  <a:xfrm>
                    <a:off x="-2948" y="2440"/>
                    <a:ext cx="123" cy="23"/>
                  </a:xfrm>
                  <a:custGeom>
                    <a:avLst/>
                    <a:gdLst>
                      <a:gd name="T0" fmla="*/ 111 w 123"/>
                      <a:gd name="T1" fmla="*/ 0 h 23"/>
                      <a:gd name="T2" fmla="*/ 0 w 123"/>
                      <a:gd name="T3" fmla="*/ 0 h 23"/>
                      <a:gd name="T4" fmla="*/ 0 w 123"/>
                      <a:gd name="T5" fmla="*/ 23 h 23"/>
                      <a:gd name="T6" fmla="*/ 123 w 123"/>
                      <a:gd name="T7" fmla="*/ 23 h 23"/>
                      <a:gd name="T8" fmla="*/ 111 w 123"/>
                      <a:gd name="T9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" h="23">
                        <a:moveTo>
                          <a:pt x="111" y="0"/>
                        </a:moveTo>
                        <a:lnTo>
                          <a:pt x="0" y="0"/>
                        </a:lnTo>
                        <a:lnTo>
                          <a:pt x="0" y="23"/>
                        </a:lnTo>
                        <a:lnTo>
                          <a:pt x="123" y="23"/>
                        </a:lnTo>
                        <a:lnTo>
                          <a:pt x="111" y="0"/>
                        </a:lnTo>
                        <a:close/>
                      </a:path>
                    </a:pathLst>
                  </a:custGeom>
                  <a:solidFill>
                    <a:srgbClr val="658E4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78" name="Freeform 34"/>
                  <p:cNvSpPr>
                    <a:spLocks/>
                  </p:cNvSpPr>
                  <p:nvPr/>
                </p:nvSpPr>
                <p:spPr bwMode="auto">
                  <a:xfrm>
                    <a:off x="-2948" y="2440"/>
                    <a:ext cx="123" cy="23"/>
                  </a:xfrm>
                  <a:custGeom>
                    <a:avLst/>
                    <a:gdLst>
                      <a:gd name="T0" fmla="*/ 111 w 123"/>
                      <a:gd name="T1" fmla="*/ 0 h 23"/>
                      <a:gd name="T2" fmla="*/ 0 w 123"/>
                      <a:gd name="T3" fmla="*/ 0 h 23"/>
                      <a:gd name="T4" fmla="*/ 0 w 123"/>
                      <a:gd name="T5" fmla="*/ 23 h 23"/>
                      <a:gd name="T6" fmla="*/ 123 w 123"/>
                      <a:gd name="T7" fmla="*/ 23 h 23"/>
                      <a:gd name="T8" fmla="*/ 111 w 123"/>
                      <a:gd name="T9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" h="23">
                        <a:moveTo>
                          <a:pt x="111" y="0"/>
                        </a:moveTo>
                        <a:lnTo>
                          <a:pt x="0" y="0"/>
                        </a:lnTo>
                        <a:lnTo>
                          <a:pt x="0" y="23"/>
                        </a:lnTo>
                        <a:lnTo>
                          <a:pt x="123" y="23"/>
                        </a:lnTo>
                        <a:lnTo>
                          <a:pt x="111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79" name="Freeform 35"/>
                  <p:cNvSpPr>
                    <a:spLocks noEditPoints="1"/>
                  </p:cNvSpPr>
                  <p:nvPr/>
                </p:nvSpPr>
                <p:spPr bwMode="auto">
                  <a:xfrm>
                    <a:off x="-2948" y="2178"/>
                    <a:ext cx="149" cy="262"/>
                  </a:xfrm>
                  <a:custGeom>
                    <a:avLst/>
                    <a:gdLst>
                      <a:gd name="T0" fmla="*/ 55 w 74"/>
                      <a:gd name="T1" fmla="*/ 130 h 130"/>
                      <a:gd name="T2" fmla="*/ 55 w 74"/>
                      <a:gd name="T3" fmla="*/ 130 h 130"/>
                      <a:gd name="T4" fmla="*/ 55 w 74"/>
                      <a:gd name="T5" fmla="*/ 130 h 130"/>
                      <a:gd name="T6" fmla="*/ 0 w 74"/>
                      <a:gd name="T7" fmla="*/ 0 h 130"/>
                      <a:gd name="T8" fmla="*/ 0 w 74"/>
                      <a:gd name="T9" fmla="*/ 0 h 130"/>
                      <a:gd name="T10" fmla="*/ 0 w 74"/>
                      <a:gd name="T11" fmla="*/ 130 h 130"/>
                      <a:gd name="T12" fmla="*/ 55 w 74"/>
                      <a:gd name="T13" fmla="*/ 130 h 130"/>
                      <a:gd name="T14" fmla="*/ 55 w 74"/>
                      <a:gd name="T15" fmla="*/ 130 h 130"/>
                      <a:gd name="T16" fmla="*/ 55 w 74"/>
                      <a:gd name="T17" fmla="*/ 130 h 130"/>
                      <a:gd name="T18" fmla="*/ 70 w 74"/>
                      <a:gd name="T19" fmla="*/ 130 h 130"/>
                      <a:gd name="T20" fmla="*/ 70 w 74"/>
                      <a:gd name="T21" fmla="*/ 130 h 130"/>
                      <a:gd name="T22" fmla="*/ 70 w 74"/>
                      <a:gd name="T23" fmla="*/ 130 h 130"/>
                      <a:gd name="T24" fmla="*/ 71 w 74"/>
                      <a:gd name="T25" fmla="*/ 130 h 130"/>
                      <a:gd name="T26" fmla="*/ 71 w 74"/>
                      <a:gd name="T27" fmla="*/ 130 h 130"/>
                      <a:gd name="T28" fmla="*/ 74 w 74"/>
                      <a:gd name="T29" fmla="*/ 126 h 130"/>
                      <a:gd name="T30" fmla="*/ 74 w 74"/>
                      <a:gd name="T31" fmla="*/ 124 h 130"/>
                      <a:gd name="T32" fmla="*/ 74 w 74"/>
                      <a:gd name="T33" fmla="*/ 124 h 130"/>
                      <a:gd name="T34" fmla="*/ 3 w 74"/>
                      <a:gd name="T35" fmla="*/ 2 h 130"/>
                      <a:gd name="T36" fmla="*/ 0 w 74"/>
                      <a:gd name="T37" fmla="*/ 0 h 1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74" h="130">
                        <a:moveTo>
                          <a:pt x="55" y="130"/>
                        </a:moveTo>
                        <a:cubicBezTo>
                          <a:pt x="55" y="130"/>
                          <a:pt x="55" y="130"/>
                          <a:pt x="55" y="130"/>
                        </a:cubicBezTo>
                        <a:cubicBezTo>
                          <a:pt x="55" y="130"/>
                          <a:pt x="55" y="130"/>
                          <a:pt x="55" y="130"/>
                        </a:cubicBezTo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130"/>
                          <a:pt x="0" y="130"/>
                          <a:pt x="0" y="130"/>
                        </a:cubicBezTo>
                        <a:cubicBezTo>
                          <a:pt x="55" y="130"/>
                          <a:pt x="55" y="130"/>
                          <a:pt x="55" y="130"/>
                        </a:cubicBezTo>
                        <a:cubicBezTo>
                          <a:pt x="55" y="130"/>
                          <a:pt x="55" y="130"/>
                          <a:pt x="55" y="130"/>
                        </a:cubicBezTo>
                        <a:cubicBezTo>
                          <a:pt x="55" y="130"/>
                          <a:pt x="55" y="130"/>
                          <a:pt x="55" y="130"/>
                        </a:cubicBezTo>
                        <a:cubicBezTo>
                          <a:pt x="70" y="130"/>
                          <a:pt x="70" y="130"/>
                          <a:pt x="70" y="130"/>
                        </a:cubicBezTo>
                        <a:cubicBezTo>
                          <a:pt x="70" y="130"/>
                          <a:pt x="70" y="130"/>
                          <a:pt x="70" y="130"/>
                        </a:cubicBezTo>
                        <a:cubicBezTo>
                          <a:pt x="70" y="130"/>
                          <a:pt x="70" y="130"/>
                          <a:pt x="70" y="130"/>
                        </a:cubicBezTo>
                        <a:cubicBezTo>
                          <a:pt x="71" y="130"/>
                          <a:pt x="71" y="130"/>
                          <a:pt x="71" y="130"/>
                        </a:cubicBezTo>
                        <a:cubicBezTo>
                          <a:pt x="71" y="130"/>
                          <a:pt x="71" y="130"/>
                          <a:pt x="71" y="130"/>
                        </a:cubicBezTo>
                        <a:cubicBezTo>
                          <a:pt x="73" y="130"/>
                          <a:pt x="74" y="128"/>
                          <a:pt x="74" y="126"/>
                        </a:cubicBezTo>
                        <a:cubicBezTo>
                          <a:pt x="74" y="126"/>
                          <a:pt x="74" y="125"/>
                          <a:pt x="74" y="124"/>
                        </a:cubicBezTo>
                        <a:cubicBezTo>
                          <a:pt x="74" y="124"/>
                          <a:pt x="74" y="124"/>
                          <a:pt x="74" y="124"/>
                        </a:cubicBezTo>
                        <a:cubicBezTo>
                          <a:pt x="3" y="2"/>
                          <a:pt x="3" y="2"/>
                          <a:pt x="3" y="2"/>
                        </a:cubicBezTo>
                        <a:cubicBezTo>
                          <a:pt x="3" y="1"/>
                          <a:pt x="1" y="0"/>
                          <a:pt x="0" y="0"/>
                        </a:cubicBezTo>
                      </a:path>
                    </a:pathLst>
                  </a:custGeom>
                  <a:solidFill>
                    <a:srgbClr val="769E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  <p:sp>
            <p:nvSpPr>
              <p:cNvPr id="97" name="Freeform: Shape 96"/>
              <p:cNvSpPr/>
              <p:nvPr/>
            </p:nvSpPr>
            <p:spPr>
              <a:xfrm>
                <a:off x="6304936" y="4760766"/>
                <a:ext cx="5887065" cy="2097235"/>
              </a:xfrm>
              <a:custGeom>
                <a:avLst/>
                <a:gdLst>
                  <a:gd name="connsiteX0" fmla="*/ 4660798 w 5887065"/>
                  <a:gd name="connsiteY0" fmla="*/ 0 h 2097235"/>
                  <a:gd name="connsiteX1" fmla="*/ 5600111 w 5887065"/>
                  <a:gd name="connsiteY1" fmla="*/ 40392 h 2097235"/>
                  <a:gd name="connsiteX2" fmla="*/ 5887065 w 5887065"/>
                  <a:gd name="connsiteY2" fmla="*/ 71865 h 2097235"/>
                  <a:gd name="connsiteX3" fmla="*/ 5887065 w 5887065"/>
                  <a:gd name="connsiteY3" fmla="*/ 2097235 h 2097235"/>
                  <a:gd name="connsiteX4" fmla="*/ 12918 w 5887065"/>
                  <a:gd name="connsiteY4" fmla="*/ 2097235 h 2097235"/>
                  <a:gd name="connsiteX5" fmla="*/ 0 w 5887065"/>
                  <a:gd name="connsiteY5" fmla="*/ 1988113 h 2097235"/>
                  <a:gd name="connsiteX6" fmla="*/ 4660798 w 5887065"/>
                  <a:gd name="connsiteY6" fmla="*/ 0 h 2097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887065" h="2097235">
                    <a:moveTo>
                      <a:pt x="4660798" y="0"/>
                    </a:moveTo>
                    <a:cubicBezTo>
                      <a:pt x="4982559" y="0"/>
                      <a:pt x="5296705" y="13908"/>
                      <a:pt x="5600111" y="40392"/>
                    </a:cubicBezTo>
                    <a:lnTo>
                      <a:pt x="5887065" y="71865"/>
                    </a:lnTo>
                    <a:lnTo>
                      <a:pt x="5887065" y="2097235"/>
                    </a:lnTo>
                    <a:lnTo>
                      <a:pt x="12918" y="2097235"/>
                    </a:lnTo>
                    <a:lnTo>
                      <a:pt x="0" y="1988113"/>
                    </a:lnTo>
                    <a:cubicBezTo>
                      <a:pt x="0" y="890109"/>
                      <a:pt x="2086710" y="0"/>
                      <a:pt x="466079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9" name="Oval 88"/>
              <p:cNvSpPr/>
              <p:nvPr/>
            </p:nvSpPr>
            <p:spPr>
              <a:xfrm>
                <a:off x="1862741" y="4959102"/>
                <a:ext cx="1709955" cy="170995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0" name="Rectangle 89"/>
              <p:cNvSpPr/>
              <p:nvPr/>
            </p:nvSpPr>
            <p:spPr>
              <a:xfrm>
                <a:off x="0" y="5535520"/>
                <a:ext cx="2702389" cy="393251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9252750" y="5535520"/>
                <a:ext cx="2939250" cy="393251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23" name="Group 22"/>
              <p:cNvGrpSpPr/>
              <p:nvPr/>
            </p:nvGrpSpPr>
            <p:grpSpPr>
              <a:xfrm>
                <a:off x="2702389" y="2866952"/>
                <a:ext cx="6543842" cy="3802105"/>
                <a:chOff x="1537716" y="791028"/>
                <a:chExt cx="8539734" cy="5478877"/>
              </a:xfrm>
            </p:grpSpPr>
            <p:sp>
              <p:nvSpPr>
                <p:cNvPr id="22" name="Rectangle 21"/>
                <p:cNvSpPr/>
                <p:nvPr/>
              </p:nvSpPr>
              <p:spPr>
                <a:xfrm>
                  <a:off x="1537716" y="791028"/>
                  <a:ext cx="8539734" cy="5478877"/>
                </a:xfrm>
                <a:prstGeom prst="rect">
                  <a:avLst/>
                </a:prstGeom>
                <a:solidFill>
                  <a:srgbClr val="532C1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" name="Rectangle 3"/>
                <p:cNvSpPr/>
                <p:nvPr/>
              </p:nvSpPr>
              <p:spPr>
                <a:xfrm>
                  <a:off x="1537716" y="791028"/>
                  <a:ext cx="8539734" cy="346205"/>
                </a:xfrm>
                <a:prstGeom prst="rect">
                  <a:avLst/>
                </a:prstGeom>
                <a:gradFill>
                  <a:gsLst>
                    <a:gs pos="50000">
                      <a:srgbClr val="532C10"/>
                    </a:gs>
                    <a:gs pos="0">
                      <a:srgbClr val="85583D"/>
                    </a:gs>
                    <a:gs pos="60000">
                      <a:srgbClr val="532C10"/>
                    </a:gs>
                    <a:gs pos="100000">
                      <a:srgbClr val="85583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" name="Rectangle 4"/>
                <p:cNvSpPr/>
                <p:nvPr/>
              </p:nvSpPr>
              <p:spPr>
                <a:xfrm>
                  <a:off x="1537716" y="1157647"/>
                  <a:ext cx="8539734" cy="346205"/>
                </a:xfrm>
                <a:prstGeom prst="rect">
                  <a:avLst/>
                </a:prstGeom>
                <a:gradFill>
                  <a:gsLst>
                    <a:gs pos="50000">
                      <a:srgbClr val="532C10"/>
                    </a:gs>
                    <a:gs pos="0">
                      <a:srgbClr val="85583D"/>
                    </a:gs>
                    <a:gs pos="60000">
                      <a:srgbClr val="532C10"/>
                    </a:gs>
                    <a:gs pos="100000">
                      <a:srgbClr val="85583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" name="Rectangle 5"/>
                <p:cNvSpPr/>
                <p:nvPr/>
              </p:nvSpPr>
              <p:spPr>
                <a:xfrm>
                  <a:off x="1537716" y="1524266"/>
                  <a:ext cx="8539734" cy="346205"/>
                </a:xfrm>
                <a:prstGeom prst="rect">
                  <a:avLst/>
                </a:prstGeom>
                <a:gradFill>
                  <a:gsLst>
                    <a:gs pos="50000">
                      <a:srgbClr val="532C10"/>
                    </a:gs>
                    <a:gs pos="0">
                      <a:srgbClr val="85583D"/>
                    </a:gs>
                    <a:gs pos="60000">
                      <a:srgbClr val="532C10"/>
                    </a:gs>
                    <a:gs pos="100000">
                      <a:srgbClr val="85583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" name="Rectangle 6"/>
                <p:cNvSpPr/>
                <p:nvPr/>
              </p:nvSpPr>
              <p:spPr>
                <a:xfrm>
                  <a:off x="1537716" y="1890885"/>
                  <a:ext cx="8539734" cy="346205"/>
                </a:xfrm>
                <a:prstGeom prst="rect">
                  <a:avLst/>
                </a:prstGeom>
                <a:gradFill>
                  <a:gsLst>
                    <a:gs pos="50000">
                      <a:srgbClr val="532C10"/>
                    </a:gs>
                    <a:gs pos="0">
                      <a:srgbClr val="85583D"/>
                    </a:gs>
                    <a:gs pos="60000">
                      <a:srgbClr val="532C10"/>
                    </a:gs>
                    <a:gs pos="100000">
                      <a:srgbClr val="85583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" name="Rectangle 7"/>
                <p:cNvSpPr/>
                <p:nvPr/>
              </p:nvSpPr>
              <p:spPr>
                <a:xfrm>
                  <a:off x="1537716" y="2257504"/>
                  <a:ext cx="8539734" cy="346205"/>
                </a:xfrm>
                <a:prstGeom prst="rect">
                  <a:avLst/>
                </a:prstGeom>
                <a:gradFill>
                  <a:gsLst>
                    <a:gs pos="50000">
                      <a:srgbClr val="532C10"/>
                    </a:gs>
                    <a:gs pos="0">
                      <a:srgbClr val="85583D"/>
                    </a:gs>
                    <a:gs pos="60000">
                      <a:srgbClr val="532C10"/>
                    </a:gs>
                    <a:gs pos="100000">
                      <a:srgbClr val="85583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" name="Rectangle 8"/>
                <p:cNvSpPr/>
                <p:nvPr/>
              </p:nvSpPr>
              <p:spPr>
                <a:xfrm>
                  <a:off x="1537716" y="2624123"/>
                  <a:ext cx="8539734" cy="346205"/>
                </a:xfrm>
                <a:prstGeom prst="rect">
                  <a:avLst/>
                </a:prstGeom>
                <a:gradFill>
                  <a:gsLst>
                    <a:gs pos="50000">
                      <a:srgbClr val="532C10"/>
                    </a:gs>
                    <a:gs pos="0">
                      <a:srgbClr val="85583D"/>
                    </a:gs>
                    <a:gs pos="60000">
                      <a:srgbClr val="532C10"/>
                    </a:gs>
                    <a:gs pos="100000">
                      <a:srgbClr val="85583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" name="Rectangle 9"/>
                <p:cNvSpPr/>
                <p:nvPr/>
              </p:nvSpPr>
              <p:spPr>
                <a:xfrm>
                  <a:off x="1537716" y="2990742"/>
                  <a:ext cx="8539734" cy="346205"/>
                </a:xfrm>
                <a:prstGeom prst="rect">
                  <a:avLst/>
                </a:prstGeom>
                <a:gradFill>
                  <a:gsLst>
                    <a:gs pos="50000">
                      <a:srgbClr val="532C10"/>
                    </a:gs>
                    <a:gs pos="0">
                      <a:srgbClr val="85583D"/>
                    </a:gs>
                    <a:gs pos="60000">
                      <a:srgbClr val="532C10"/>
                    </a:gs>
                    <a:gs pos="100000">
                      <a:srgbClr val="85583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" name="Rectangle 10"/>
                <p:cNvSpPr/>
                <p:nvPr/>
              </p:nvSpPr>
              <p:spPr>
                <a:xfrm>
                  <a:off x="1537716" y="3357361"/>
                  <a:ext cx="8539734" cy="346205"/>
                </a:xfrm>
                <a:prstGeom prst="rect">
                  <a:avLst/>
                </a:prstGeom>
                <a:gradFill>
                  <a:gsLst>
                    <a:gs pos="50000">
                      <a:srgbClr val="532C10"/>
                    </a:gs>
                    <a:gs pos="0">
                      <a:srgbClr val="85583D"/>
                    </a:gs>
                    <a:gs pos="60000">
                      <a:srgbClr val="532C10"/>
                    </a:gs>
                    <a:gs pos="100000">
                      <a:srgbClr val="85583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" name="Rectangle 11"/>
                <p:cNvSpPr/>
                <p:nvPr/>
              </p:nvSpPr>
              <p:spPr>
                <a:xfrm>
                  <a:off x="1537716" y="3723980"/>
                  <a:ext cx="8539734" cy="346205"/>
                </a:xfrm>
                <a:prstGeom prst="rect">
                  <a:avLst/>
                </a:prstGeom>
                <a:gradFill>
                  <a:gsLst>
                    <a:gs pos="50000">
                      <a:srgbClr val="532C10"/>
                    </a:gs>
                    <a:gs pos="0">
                      <a:srgbClr val="85583D"/>
                    </a:gs>
                    <a:gs pos="60000">
                      <a:srgbClr val="532C10"/>
                    </a:gs>
                    <a:gs pos="100000">
                      <a:srgbClr val="85583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" name="Rectangle 12"/>
                <p:cNvSpPr/>
                <p:nvPr/>
              </p:nvSpPr>
              <p:spPr>
                <a:xfrm>
                  <a:off x="1537716" y="4090599"/>
                  <a:ext cx="8539734" cy="346205"/>
                </a:xfrm>
                <a:prstGeom prst="rect">
                  <a:avLst/>
                </a:prstGeom>
                <a:gradFill>
                  <a:gsLst>
                    <a:gs pos="50000">
                      <a:srgbClr val="532C10"/>
                    </a:gs>
                    <a:gs pos="0">
                      <a:srgbClr val="85583D"/>
                    </a:gs>
                    <a:gs pos="60000">
                      <a:srgbClr val="532C10"/>
                    </a:gs>
                    <a:gs pos="100000">
                      <a:srgbClr val="85583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>
                  <a:off x="1537716" y="4457218"/>
                  <a:ext cx="8539734" cy="346205"/>
                </a:xfrm>
                <a:prstGeom prst="rect">
                  <a:avLst/>
                </a:prstGeom>
                <a:gradFill>
                  <a:gsLst>
                    <a:gs pos="50000">
                      <a:srgbClr val="532C10"/>
                    </a:gs>
                    <a:gs pos="0">
                      <a:srgbClr val="85583D"/>
                    </a:gs>
                    <a:gs pos="60000">
                      <a:srgbClr val="532C10"/>
                    </a:gs>
                    <a:gs pos="100000">
                      <a:srgbClr val="85583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" name="Rectangle 14"/>
                <p:cNvSpPr/>
                <p:nvPr/>
              </p:nvSpPr>
              <p:spPr>
                <a:xfrm>
                  <a:off x="1537716" y="4823837"/>
                  <a:ext cx="8539734" cy="346205"/>
                </a:xfrm>
                <a:prstGeom prst="rect">
                  <a:avLst/>
                </a:prstGeom>
                <a:gradFill>
                  <a:gsLst>
                    <a:gs pos="50000">
                      <a:srgbClr val="532C10"/>
                    </a:gs>
                    <a:gs pos="0">
                      <a:srgbClr val="85583D"/>
                    </a:gs>
                    <a:gs pos="60000">
                      <a:srgbClr val="532C10"/>
                    </a:gs>
                    <a:gs pos="100000">
                      <a:srgbClr val="85583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" name="Rectangle 18"/>
                <p:cNvSpPr/>
                <p:nvPr/>
              </p:nvSpPr>
              <p:spPr>
                <a:xfrm>
                  <a:off x="1537716" y="5190456"/>
                  <a:ext cx="8539734" cy="346205"/>
                </a:xfrm>
                <a:prstGeom prst="rect">
                  <a:avLst/>
                </a:prstGeom>
                <a:gradFill>
                  <a:gsLst>
                    <a:gs pos="50000">
                      <a:srgbClr val="532C10"/>
                    </a:gs>
                    <a:gs pos="0">
                      <a:srgbClr val="85583D"/>
                    </a:gs>
                    <a:gs pos="60000">
                      <a:srgbClr val="532C10"/>
                    </a:gs>
                    <a:gs pos="100000">
                      <a:srgbClr val="85583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" name="Rectangle 19"/>
                <p:cNvSpPr/>
                <p:nvPr/>
              </p:nvSpPr>
              <p:spPr>
                <a:xfrm>
                  <a:off x="1537716" y="5557075"/>
                  <a:ext cx="8539734" cy="346205"/>
                </a:xfrm>
                <a:prstGeom prst="rect">
                  <a:avLst/>
                </a:prstGeom>
                <a:gradFill>
                  <a:gsLst>
                    <a:gs pos="50000">
                      <a:srgbClr val="532C10"/>
                    </a:gs>
                    <a:gs pos="0">
                      <a:srgbClr val="85583D"/>
                    </a:gs>
                    <a:gs pos="60000">
                      <a:srgbClr val="532C10"/>
                    </a:gs>
                    <a:gs pos="100000">
                      <a:srgbClr val="85583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" name="Rectangle 20"/>
                <p:cNvSpPr/>
                <p:nvPr/>
              </p:nvSpPr>
              <p:spPr>
                <a:xfrm>
                  <a:off x="1537716" y="5923700"/>
                  <a:ext cx="8539734" cy="346205"/>
                </a:xfrm>
                <a:prstGeom prst="rect">
                  <a:avLst/>
                </a:prstGeom>
                <a:gradFill>
                  <a:gsLst>
                    <a:gs pos="50000">
                      <a:srgbClr val="532C10"/>
                    </a:gs>
                    <a:gs pos="0">
                      <a:srgbClr val="85583D"/>
                    </a:gs>
                    <a:gs pos="60000">
                      <a:srgbClr val="532C10"/>
                    </a:gs>
                    <a:gs pos="100000">
                      <a:srgbClr val="85583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3" name="Group 52"/>
              <p:cNvGrpSpPr/>
              <p:nvPr/>
            </p:nvGrpSpPr>
            <p:grpSpPr>
              <a:xfrm>
                <a:off x="3436643" y="3320683"/>
                <a:ext cx="899114" cy="946614"/>
                <a:chOff x="3436643" y="3365900"/>
                <a:chExt cx="899114" cy="946614"/>
              </a:xfrm>
            </p:grpSpPr>
            <p:sp>
              <p:nvSpPr>
                <p:cNvPr id="51" name="Rectangle 50"/>
                <p:cNvSpPr/>
                <p:nvPr/>
              </p:nvSpPr>
              <p:spPr>
                <a:xfrm>
                  <a:off x="3474652" y="3395386"/>
                  <a:ext cx="838200" cy="882215"/>
                </a:xfrm>
                <a:prstGeom prst="rect">
                  <a:avLst/>
                </a:prstGeom>
                <a:solidFill>
                  <a:srgbClr val="ADB9C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41" name="Group 40"/>
                <p:cNvGrpSpPr/>
                <p:nvPr/>
              </p:nvGrpSpPr>
              <p:grpSpPr>
                <a:xfrm>
                  <a:off x="3436643" y="3365900"/>
                  <a:ext cx="899114" cy="946614"/>
                  <a:chOff x="-5327245" y="502475"/>
                  <a:chExt cx="5559354" cy="5853051"/>
                </a:xfrm>
              </p:grpSpPr>
              <p:grpSp>
                <p:nvGrpSpPr>
                  <p:cNvPr id="42" name="Group 41"/>
                  <p:cNvGrpSpPr/>
                  <p:nvPr/>
                </p:nvGrpSpPr>
                <p:grpSpPr>
                  <a:xfrm>
                    <a:off x="-5159280" y="777409"/>
                    <a:ext cx="5180427" cy="5416980"/>
                    <a:chOff x="3484288" y="777409"/>
                    <a:chExt cx="5180427" cy="5416980"/>
                  </a:xfrm>
                </p:grpSpPr>
                <p:sp>
                  <p:nvSpPr>
                    <p:cNvPr id="49" name="Rectangle 48"/>
                    <p:cNvSpPr/>
                    <p:nvPr/>
                  </p:nvSpPr>
                  <p:spPr>
                    <a:xfrm>
                      <a:off x="3511032" y="777409"/>
                      <a:ext cx="5153683" cy="5395401"/>
                    </a:xfrm>
                    <a:prstGeom prst="rect">
                      <a:avLst/>
                    </a:prstGeom>
                    <a:solidFill>
                      <a:schemeClr val="bg1">
                        <a:alpha val="19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50" name="Isosceles Triangle 49"/>
                    <p:cNvSpPr/>
                    <p:nvPr/>
                  </p:nvSpPr>
                  <p:spPr>
                    <a:xfrm>
                      <a:off x="3484288" y="777409"/>
                      <a:ext cx="5180422" cy="5416980"/>
                    </a:xfrm>
                    <a:prstGeom prst="triangle">
                      <a:avLst>
                        <a:gd name="adj" fmla="val 356"/>
                      </a:avLst>
                    </a:prstGeom>
                    <a:solidFill>
                      <a:schemeClr val="bg1">
                        <a:alpha val="2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grpSp>
                <p:nvGrpSpPr>
                  <p:cNvPr id="43" name="Group 42"/>
                  <p:cNvGrpSpPr/>
                  <p:nvPr/>
                </p:nvGrpSpPr>
                <p:grpSpPr>
                  <a:xfrm>
                    <a:off x="-5327245" y="502475"/>
                    <a:ext cx="5559354" cy="5853051"/>
                    <a:chOff x="-9604394" y="-5540460"/>
                    <a:chExt cx="8116310" cy="8545089"/>
                  </a:xfrm>
                </p:grpSpPr>
                <p:sp>
                  <p:nvSpPr>
                    <p:cNvPr id="44" name="Freeform: Shape 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-9604394" y="-5540460"/>
                      <a:ext cx="8116310" cy="8545089"/>
                    </a:xfrm>
                    <a:custGeom>
                      <a:avLst/>
                      <a:gdLst>
                        <a:gd name="connsiteX0" fmla="*/ 542114 w 8116310"/>
                        <a:gd name="connsiteY0" fmla="*/ 642560 h 8545089"/>
                        <a:gd name="connsiteX1" fmla="*/ 542114 w 8116310"/>
                        <a:gd name="connsiteY1" fmla="*/ 7871356 h 8545089"/>
                        <a:gd name="connsiteX2" fmla="*/ 7574196 w 8116310"/>
                        <a:gd name="connsiteY2" fmla="*/ 7871356 h 8545089"/>
                        <a:gd name="connsiteX3" fmla="*/ 7574196 w 8116310"/>
                        <a:gd name="connsiteY3" fmla="*/ 642560 h 8545089"/>
                        <a:gd name="connsiteX4" fmla="*/ 0 w 8116310"/>
                        <a:gd name="connsiteY4" fmla="*/ 0 h 8545089"/>
                        <a:gd name="connsiteX5" fmla="*/ 8116310 w 8116310"/>
                        <a:gd name="connsiteY5" fmla="*/ 0 h 8545089"/>
                        <a:gd name="connsiteX6" fmla="*/ 8116310 w 8116310"/>
                        <a:gd name="connsiteY6" fmla="*/ 8545089 h 8545089"/>
                        <a:gd name="connsiteX7" fmla="*/ 0 w 8116310"/>
                        <a:gd name="connsiteY7" fmla="*/ 8545089 h 854508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8116310" h="8545089">
                          <a:moveTo>
                            <a:pt x="542114" y="642560"/>
                          </a:moveTo>
                          <a:lnTo>
                            <a:pt x="542114" y="7871356"/>
                          </a:lnTo>
                          <a:lnTo>
                            <a:pt x="7574196" y="7871356"/>
                          </a:lnTo>
                          <a:lnTo>
                            <a:pt x="7574196" y="642560"/>
                          </a:lnTo>
                          <a:close/>
                          <a:moveTo>
                            <a:pt x="0" y="0"/>
                          </a:moveTo>
                          <a:lnTo>
                            <a:pt x="8116310" y="0"/>
                          </a:lnTo>
                          <a:lnTo>
                            <a:pt x="8116310" y="8545089"/>
                          </a:lnTo>
                          <a:lnTo>
                            <a:pt x="0" y="8545089"/>
                          </a:lnTo>
                          <a:close/>
                        </a:path>
                      </a:pathLst>
                    </a:custGeom>
                    <a:solidFill>
                      <a:srgbClr val="9C6A3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45" name="Rectangle 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-9297920" y="81937"/>
                      <a:ext cx="7661708" cy="304070"/>
                    </a:xfrm>
                    <a:prstGeom prst="rect">
                      <a:avLst/>
                    </a:prstGeom>
                    <a:solidFill>
                      <a:srgbClr val="9C6A3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46" name="Rectangle 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-9430621" y="-3084964"/>
                      <a:ext cx="7661708" cy="304070"/>
                    </a:xfrm>
                    <a:prstGeom prst="rect">
                      <a:avLst/>
                    </a:prstGeom>
                    <a:solidFill>
                      <a:srgbClr val="9C6A3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47" name="Rectangle 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-7098742" y="-5259342"/>
                      <a:ext cx="361442" cy="7871355"/>
                    </a:xfrm>
                    <a:prstGeom prst="rect">
                      <a:avLst/>
                    </a:prstGeom>
                    <a:solidFill>
                      <a:srgbClr val="9C6A3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48" name="Rectangle 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-4355177" y="-5259342"/>
                      <a:ext cx="361442" cy="7871355"/>
                    </a:xfrm>
                    <a:prstGeom prst="rect">
                      <a:avLst/>
                    </a:prstGeom>
                    <a:solidFill>
                      <a:srgbClr val="9C6A3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</p:grpSp>
          <p:grpSp>
            <p:nvGrpSpPr>
              <p:cNvPr id="58" name="Group 57"/>
              <p:cNvGrpSpPr/>
              <p:nvPr/>
            </p:nvGrpSpPr>
            <p:grpSpPr>
              <a:xfrm>
                <a:off x="2609850" y="971107"/>
                <a:ext cx="6784641" cy="2589483"/>
                <a:chOff x="2609850" y="855250"/>
                <a:chExt cx="6784641" cy="2589483"/>
              </a:xfrm>
              <a:effectLst>
                <a:outerShdw dist="330200" dir="5400000" sx="98000" sy="98000" algn="t" rotWithShape="0">
                  <a:prstClr val="black">
                    <a:alpha val="30000"/>
                  </a:prstClr>
                </a:outerShdw>
              </a:effectLst>
            </p:grpSpPr>
            <p:sp>
              <p:nvSpPr>
                <p:cNvPr id="24" name="Rectangle 23"/>
                <p:cNvSpPr/>
                <p:nvPr/>
              </p:nvSpPr>
              <p:spPr>
                <a:xfrm>
                  <a:off x="2609850" y="855250"/>
                  <a:ext cx="6781800" cy="215773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r="5400000" sx="98000" sy="98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" name="Oval 53"/>
                <p:cNvSpPr/>
                <p:nvPr/>
              </p:nvSpPr>
              <p:spPr>
                <a:xfrm>
                  <a:off x="3127248" y="2751095"/>
                  <a:ext cx="890896" cy="34334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5" name="Oval 54"/>
                <p:cNvSpPr/>
                <p:nvPr/>
              </p:nvSpPr>
              <p:spPr>
                <a:xfrm>
                  <a:off x="3253409" y="2113178"/>
                  <a:ext cx="4043688" cy="102616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6" name="Oval 55"/>
                <p:cNvSpPr/>
                <p:nvPr/>
              </p:nvSpPr>
              <p:spPr>
                <a:xfrm>
                  <a:off x="6360044" y="2357848"/>
                  <a:ext cx="1956642" cy="84164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7" name="Oval 56"/>
                <p:cNvSpPr/>
                <p:nvPr/>
              </p:nvSpPr>
              <p:spPr>
                <a:xfrm>
                  <a:off x="7437849" y="2603093"/>
                  <a:ext cx="1956642" cy="84164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98" name="Group 97"/>
              <p:cNvGrpSpPr/>
              <p:nvPr/>
            </p:nvGrpSpPr>
            <p:grpSpPr>
              <a:xfrm>
                <a:off x="7765420" y="4195927"/>
                <a:ext cx="899114" cy="946614"/>
                <a:chOff x="7765420" y="4207746"/>
                <a:chExt cx="899114" cy="946614"/>
              </a:xfrm>
            </p:grpSpPr>
            <p:sp>
              <p:nvSpPr>
                <p:cNvPr id="60" name="Rectangle 59"/>
                <p:cNvSpPr/>
                <p:nvPr/>
              </p:nvSpPr>
              <p:spPr>
                <a:xfrm>
                  <a:off x="7795877" y="4239946"/>
                  <a:ext cx="838200" cy="882215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61" name="Group 60"/>
                <p:cNvGrpSpPr/>
                <p:nvPr/>
              </p:nvGrpSpPr>
              <p:grpSpPr>
                <a:xfrm>
                  <a:off x="7765420" y="4207746"/>
                  <a:ext cx="899114" cy="946614"/>
                  <a:chOff x="-5327245" y="502475"/>
                  <a:chExt cx="5559354" cy="5853051"/>
                </a:xfrm>
              </p:grpSpPr>
              <p:grpSp>
                <p:nvGrpSpPr>
                  <p:cNvPr id="62" name="Group 61"/>
                  <p:cNvGrpSpPr/>
                  <p:nvPr/>
                </p:nvGrpSpPr>
                <p:grpSpPr>
                  <a:xfrm>
                    <a:off x="-5159280" y="777409"/>
                    <a:ext cx="5180427" cy="5416980"/>
                    <a:chOff x="3484288" y="777409"/>
                    <a:chExt cx="5180427" cy="5416980"/>
                  </a:xfrm>
                </p:grpSpPr>
                <p:sp>
                  <p:nvSpPr>
                    <p:cNvPr id="69" name="Rectangle 68"/>
                    <p:cNvSpPr/>
                    <p:nvPr/>
                  </p:nvSpPr>
                  <p:spPr>
                    <a:xfrm>
                      <a:off x="3511032" y="777409"/>
                      <a:ext cx="5153683" cy="5395401"/>
                    </a:xfrm>
                    <a:prstGeom prst="rect">
                      <a:avLst/>
                    </a:prstGeom>
                    <a:solidFill>
                      <a:schemeClr val="bg1">
                        <a:alpha val="19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70" name="Isosceles Triangle 69"/>
                    <p:cNvSpPr/>
                    <p:nvPr/>
                  </p:nvSpPr>
                  <p:spPr>
                    <a:xfrm>
                      <a:off x="3484288" y="777409"/>
                      <a:ext cx="5180422" cy="5416980"/>
                    </a:xfrm>
                    <a:prstGeom prst="triangle">
                      <a:avLst>
                        <a:gd name="adj" fmla="val 356"/>
                      </a:avLst>
                    </a:prstGeom>
                    <a:solidFill>
                      <a:schemeClr val="bg1">
                        <a:alpha val="2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grpSp>
                <p:nvGrpSpPr>
                  <p:cNvPr id="63" name="Group 62"/>
                  <p:cNvGrpSpPr/>
                  <p:nvPr/>
                </p:nvGrpSpPr>
                <p:grpSpPr>
                  <a:xfrm>
                    <a:off x="-5327245" y="502475"/>
                    <a:ext cx="5559354" cy="5853051"/>
                    <a:chOff x="-9604394" y="-5540460"/>
                    <a:chExt cx="8116310" cy="8545089"/>
                  </a:xfrm>
                </p:grpSpPr>
                <p:sp>
                  <p:nvSpPr>
                    <p:cNvPr id="64" name="Freeform: Shape 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-9604394" y="-5540460"/>
                      <a:ext cx="8116310" cy="8545089"/>
                    </a:xfrm>
                    <a:custGeom>
                      <a:avLst/>
                      <a:gdLst>
                        <a:gd name="connsiteX0" fmla="*/ 542114 w 8116310"/>
                        <a:gd name="connsiteY0" fmla="*/ 642560 h 8545089"/>
                        <a:gd name="connsiteX1" fmla="*/ 542114 w 8116310"/>
                        <a:gd name="connsiteY1" fmla="*/ 7871356 h 8545089"/>
                        <a:gd name="connsiteX2" fmla="*/ 7574196 w 8116310"/>
                        <a:gd name="connsiteY2" fmla="*/ 7871356 h 8545089"/>
                        <a:gd name="connsiteX3" fmla="*/ 7574196 w 8116310"/>
                        <a:gd name="connsiteY3" fmla="*/ 642560 h 8545089"/>
                        <a:gd name="connsiteX4" fmla="*/ 0 w 8116310"/>
                        <a:gd name="connsiteY4" fmla="*/ 0 h 8545089"/>
                        <a:gd name="connsiteX5" fmla="*/ 8116310 w 8116310"/>
                        <a:gd name="connsiteY5" fmla="*/ 0 h 8545089"/>
                        <a:gd name="connsiteX6" fmla="*/ 8116310 w 8116310"/>
                        <a:gd name="connsiteY6" fmla="*/ 8545089 h 8545089"/>
                        <a:gd name="connsiteX7" fmla="*/ 0 w 8116310"/>
                        <a:gd name="connsiteY7" fmla="*/ 8545089 h 854508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8116310" h="8545089">
                          <a:moveTo>
                            <a:pt x="542114" y="642560"/>
                          </a:moveTo>
                          <a:lnTo>
                            <a:pt x="542114" y="7871356"/>
                          </a:lnTo>
                          <a:lnTo>
                            <a:pt x="7574196" y="7871356"/>
                          </a:lnTo>
                          <a:lnTo>
                            <a:pt x="7574196" y="642560"/>
                          </a:lnTo>
                          <a:close/>
                          <a:moveTo>
                            <a:pt x="0" y="0"/>
                          </a:moveTo>
                          <a:lnTo>
                            <a:pt x="8116310" y="0"/>
                          </a:lnTo>
                          <a:lnTo>
                            <a:pt x="8116310" y="8545089"/>
                          </a:lnTo>
                          <a:lnTo>
                            <a:pt x="0" y="8545089"/>
                          </a:lnTo>
                          <a:close/>
                        </a:path>
                      </a:pathLst>
                    </a:custGeom>
                    <a:solidFill>
                      <a:srgbClr val="9C6A3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5" name="Rectangle 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-9297920" y="81937"/>
                      <a:ext cx="7661708" cy="304070"/>
                    </a:xfrm>
                    <a:prstGeom prst="rect">
                      <a:avLst/>
                    </a:prstGeom>
                    <a:solidFill>
                      <a:srgbClr val="9C6A3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6" name="Rectangle 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-9430621" y="-3084964"/>
                      <a:ext cx="7661708" cy="304070"/>
                    </a:xfrm>
                    <a:prstGeom prst="rect">
                      <a:avLst/>
                    </a:prstGeom>
                    <a:solidFill>
                      <a:srgbClr val="9C6A3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7" name="Rectangle 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-7098742" y="-5259342"/>
                      <a:ext cx="361442" cy="7871355"/>
                    </a:xfrm>
                    <a:prstGeom prst="rect">
                      <a:avLst/>
                    </a:prstGeom>
                    <a:solidFill>
                      <a:srgbClr val="9C6A3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8" name="Rectangle 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-4355177" y="-5259342"/>
                      <a:ext cx="361442" cy="7871355"/>
                    </a:xfrm>
                    <a:prstGeom prst="rect">
                      <a:avLst/>
                    </a:prstGeom>
                    <a:solidFill>
                      <a:srgbClr val="9C6A3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</p:grpSp>
          <p:pic>
            <p:nvPicPr>
              <p:cNvPr id="112" name="Picture 111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647910" y="5419694"/>
                <a:ext cx="896180" cy="945584"/>
              </a:xfrm>
              <a:prstGeom prst="rect">
                <a:avLst/>
              </a:prstGeom>
            </p:spPr>
          </p:pic>
          <p:grpSp>
            <p:nvGrpSpPr>
              <p:cNvPr id="17" name="Group 16"/>
              <p:cNvGrpSpPr/>
              <p:nvPr/>
            </p:nvGrpSpPr>
            <p:grpSpPr>
              <a:xfrm>
                <a:off x="3294545" y="398221"/>
                <a:ext cx="850372" cy="572886"/>
                <a:chOff x="3360624" y="398221"/>
                <a:chExt cx="850372" cy="572886"/>
              </a:xfr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6" name="Rectangle 15"/>
                <p:cNvSpPr/>
                <p:nvPr/>
              </p:nvSpPr>
              <p:spPr>
                <a:xfrm>
                  <a:off x="3360625" y="398221"/>
                  <a:ext cx="850371" cy="572886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6" name="Rectangle 195"/>
                <p:cNvSpPr/>
                <p:nvPr/>
              </p:nvSpPr>
              <p:spPr>
                <a:xfrm>
                  <a:off x="3360624" y="600897"/>
                  <a:ext cx="381719" cy="141596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7" name="Rectangle 196"/>
                <p:cNvSpPr/>
                <p:nvPr/>
              </p:nvSpPr>
              <p:spPr>
                <a:xfrm>
                  <a:off x="3686724" y="770724"/>
                  <a:ext cx="230998" cy="141596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8" name="Rectangle 197"/>
                <p:cNvSpPr/>
                <p:nvPr/>
              </p:nvSpPr>
              <p:spPr>
                <a:xfrm>
                  <a:off x="3393853" y="770724"/>
                  <a:ext cx="230998" cy="141596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9" name="Rectangle 198"/>
                <p:cNvSpPr/>
                <p:nvPr/>
              </p:nvSpPr>
              <p:spPr>
                <a:xfrm>
                  <a:off x="3781020" y="600897"/>
                  <a:ext cx="429571" cy="141596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0" name="Rectangle 199"/>
                <p:cNvSpPr/>
                <p:nvPr/>
              </p:nvSpPr>
              <p:spPr>
                <a:xfrm>
                  <a:off x="3979594" y="770724"/>
                  <a:ext cx="230998" cy="141596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5" name="Rectangle 204"/>
                <p:cNvSpPr/>
                <p:nvPr/>
              </p:nvSpPr>
              <p:spPr>
                <a:xfrm>
                  <a:off x="3652470" y="433964"/>
                  <a:ext cx="230998" cy="141596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6" name="Rectangle 205"/>
                <p:cNvSpPr/>
                <p:nvPr/>
              </p:nvSpPr>
              <p:spPr>
                <a:xfrm>
                  <a:off x="3364326" y="433964"/>
                  <a:ext cx="221508" cy="141596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7" name="Rectangle 206"/>
                <p:cNvSpPr/>
                <p:nvPr/>
              </p:nvSpPr>
              <p:spPr>
                <a:xfrm>
                  <a:off x="3945340" y="433964"/>
                  <a:ext cx="265252" cy="141596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316" name="Group 315"/>
              <p:cNvGrpSpPr/>
              <p:nvPr/>
            </p:nvGrpSpPr>
            <p:grpSpPr>
              <a:xfrm>
                <a:off x="10627295" y="3625995"/>
                <a:ext cx="1110553" cy="1788398"/>
                <a:chOff x="-5115923" y="-1889875"/>
                <a:chExt cx="4461808" cy="7185148"/>
              </a:xfr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17" name="Rectangle 316"/>
                <p:cNvSpPr/>
                <p:nvPr/>
              </p:nvSpPr>
              <p:spPr>
                <a:xfrm>
                  <a:off x="-3248935" y="3350169"/>
                  <a:ext cx="727833" cy="1945104"/>
                </a:xfrm>
                <a:prstGeom prst="rect">
                  <a:avLst/>
                </a:prstGeom>
                <a:solidFill>
                  <a:srgbClr val="9C6A3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8" name="Rectangle 317"/>
                <p:cNvSpPr/>
                <p:nvPr/>
              </p:nvSpPr>
              <p:spPr>
                <a:xfrm>
                  <a:off x="-2883582" y="3350169"/>
                  <a:ext cx="362480" cy="1945104"/>
                </a:xfrm>
                <a:prstGeom prst="rect">
                  <a:avLst/>
                </a:prstGeom>
                <a:solidFill>
                  <a:srgbClr val="85583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319" name="Group 4"/>
                <p:cNvGrpSpPr>
                  <a:grpSpLocks noChangeAspect="1"/>
                </p:cNvGrpSpPr>
                <p:nvPr/>
              </p:nvGrpSpPr>
              <p:grpSpPr bwMode="auto">
                <a:xfrm>
                  <a:off x="-5115923" y="-1889875"/>
                  <a:ext cx="4461808" cy="6604157"/>
                  <a:chOff x="-3214" y="2178"/>
                  <a:chExt cx="529" cy="783"/>
                </a:xfrm>
              </p:grpSpPr>
              <p:sp>
                <p:nvSpPr>
                  <p:cNvPr id="320" name="Freeform 6"/>
                  <p:cNvSpPr>
                    <a:spLocks/>
                  </p:cNvSpPr>
                  <p:nvPr/>
                </p:nvSpPr>
                <p:spPr bwMode="auto">
                  <a:xfrm>
                    <a:off x="-3214" y="2412"/>
                    <a:ext cx="529" cy="466"/>
                  </a:xfrm>
                  <a:custGeom>
                    <a:avLst/>
                    <a:gdLst>
                      <a:gd name="T0" fmla="*/ 1 w 261"/>
                      <a:gd name="T1" fmla="*/ 225 h 231"/>
                      <a:gd name="T2" fmla="*/ 131 w 261"/>
                      <a:gd name="T3" fmla="*/ 0 h 231"/>
                      <a:gd name="T4" fmla="*/ 260 w 261"/>
                      <a:gd name="T5" fmla="*/ 225 h 231"/>
                      <a:gd name="T6" fmla="*/ 256 w 261"/>
                      <a:gd name="T7" fmla="*/ 231 h 231"/>
                      <a:gd name="T8" fmla="*/ 5 w 261"/>
                      <a:gd name="T9" fmla="*/ 231 h 231"/>
                      <a:gd name="T10" fmla="*/ 1 w 261"/>
                      <a:gd name="T11" fmla="*/ 225 h 2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61" h="231">
                        <a:moveTo>
                          <a:pt x="1" y="225"/>
                        </a:moveTo>
                        <a:cubicBezTo>
                          <a:pt x="131" y="0"/>
                          <a:pt x="131" y="0"/>
                          <a:pt x="131" y="0"/>
                        </a:cubicBezTo>
                        <a:cubicBezTo>
                          <a:pt x="260" y="225"/>
                          <a:pt x="260" y="225"/>
                          <a:pt x="260" y="225"/>
                        </a:cubicBezTo>
                        <a:cubicBezTo>
                          <a:pt x="261" y="227"/>
                          <a:pt x="260" y="231"/>
                          <a:pt x="256" y="231"/>
                        </a:cubicBezTo>
                        <a:cubicBezTo>
                          <a:pt x="5" y="231"/>
                          <a:pt x="5" y="231"/>
                          <a:pt x="5" y="231"/>
                        </a:cubicBezTo>
                        <a:cubicBezTo>
                          <a:pt x="2" y="231"/>
                          <a:pt x="0" y="227"/>
                          <a:pt x="1" y="225"/>
                        </a:cubicBezTo>
                      </a:path>
                    </a:pathLst>
                  </a:custGeom>
                  <a:solidFill>
                    <a:srgbClr val="8CB0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21" name="Freeform 7"/>
                  <p:cNvSpPr>
                    <a:spLocks/>
                  </p:cNvSpPr>
                  <p:nvPr/>
                </p:nvSpPr>
                <p:spPr bwMode="auto">
                  <a:xfrm>
                    <a:off x="-2770" y="2721"/>
                    <a:ext cx="12" cy="22"/>
                  </a:xfrm>
                  <a:custGeom>
                    <a:avLst/>
                    <a:gdLst>
                      <a:gd name="T0" fmla="*/ 0 w 12"/>
                      <a:gd name="T1" fmla="*/ 0 h 22"/>
                      <a:gd name="T2" fmla="*/ 0 w 12"/>
                      <a:gd name="T3" fmla="*/ 0 h 22"/>
                      <a:gd name="T4" fmla="*/ 12 w 12"/>
                      <a:gd name="T5" fmla="*/ 22 h 22"/>
                      <a:gd name="T6" fmla="*/ 12 w 12"/>
                      <a:gd name="T7" fmla="*/ 22 h 22"/>
                      <a:gd name="T8" fmla="*/ 0 w 12"/>
                      <a:gd name="T9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" h="22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12" y="22"/>
                        </a:lnTo>
                        <a:lnTo>
                          <a:pt x="12" y="2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D9DEE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22" name="Freeform 8"/>
                  <p:cNvSpPr>
                    <a:spLocks/>
                  </p:cNvSpPr>
                  <p:nvPr/>
                </p:nvSpPr>
                <p:spPr bwMode="auto">
                  <a:xfrm>
                    <a:off x="-2770" y="2721"/>
                    <a:ext cx="12" cy="22"/>
                  </a:xfrm>
                  <a:custGeom>
                    <a:avLst/>
                    <a:gdLst>
                      <a:gd name="T0" fmla="*/ 0 w 12"/>
                      <a:gd name="T1" fmla="*/ 0 h 22"/>
                      <a:gd name="T2" fmla="*/ 0 w 12"/>
                      <a:gd name="T3" fmla="*/ 0 h 22"/>
                      <a:gd name="T4" fmla="*/ 12 w 12"/>
                      <a:gd name="T5" fmla="*/ 22 h 22"/>
                      <a:gd name="T6" fmla="*/ 12 w 12"/>
                      <a:gd name="T7" fmla="*/ 22 h 22"/>
                      <a:gd name="T8" fmla="*/ 0 w 12"/>
                      <a:gd name="T9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" h="22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12" y="22"/>
                        </a:lnTo>
                        <a:lnTo>
                          <a:pt x="12" y="22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23" name="Freeform 9"/>
                  <p:cNvSpPr>
                    <a:spLocks noEditPoints="1"/>
                  </p:cNvSpPr>
                  <p:nvPr/>
                </p:nvSpPr>
                <p:spPr bwMode="auto">
                  <a:xfrm>
                    <a:off x="-3139" y="2721"/>
                    <a:ext cx="381" cy="22"/>
                  </a:xfrm>
                  <a:custGeom>
                    <a:avLst/>
                    <a:gdLst>
                      <a:gd name="T0" fmla="*/ 191 w 381"/>
                      <a:gd name="T1" fmla="*/ 0 h 22"/>
                      <a:gd name="T2" fmla="*/ 12 w 381"/>
                      <a:gd name="T3" fmla="*/ 0 h 22"/>
                      <a:gd name="T4" fmla="*/ 0 w 381"/>
                      <a:gd name="T5" fmla="*/ 22 h 22"/>
                      <a:gd name="T6" fmla="*/ 191 w 381"/>
                      <a:gd name="T7" fmla="*/ 22 h 22"/>
                      <a:gd name="T8" fmla="*/ 191 w 381"/>
                      <a:gd name="T9" fmla="*/ 0 h 22"/>
                      <a:gd name="T10" fmla="*/ 369 w 381"/>
                      <a:gd name="T11" fmla="*/ 0 h 22"/>
                      <a:gd name="T12" fmla="*/ 369 w 381"/>
                      <a:gd name="T13" fmla="*/ 0 h 22"/>
                      <a:gd name="T14" fmla="*/ 381 w 381"/>
                      <a:gd name="T15" fmla="*/ 22 h 22"/>
                      <a:gd name="T16" fmla="*/ 381 w 381"/>
                      <a:gd name="T17" fmla="*/ 22 h 22"/>
                      <a:gd name="T18" fmla="*/ 369 w 381"/>
                      <a:gd name="T19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81" h="22">
                        <a:moveTo>
                          <a:pt x="191" y="0"/>
                        </a:moveTo>
                        <a:lnTo>
                          <a:pt x="12" y="0"/>
                        </a:lnTo>
                        <a:lnTo>
                          <a:pt x="0" y="22"/>
                        </a:lnTo>
                        <a:lnTo>
                          <a:pt x="191" y="22"/>
                        </a:lnTo>
                        <a:lnTo>
                          <a:pt x="191" y="0"/>
                        </a:lnTo>
                        <a:close/>
                        <a:moveTo>
                          <a:pt x="369" y="0"/>
                        </a:moveTo>
                        <a:lnTo>
                          <a:pt x="369" y="0"/>
                        </a:lnTo>
                        <a:lnTo>
                          <a:pt x="381" y="22"/>
                        </a:lnTo>
                        <a:lnTo>
                          <a:pt x="381" y="22"/>
                        </a:lnTo>
                        <a:lnTo>
                          <a:pt x="369" y="0"/>
                        </a:lnTo>
                        <a:close/>
                      </a:path>
                    </a:pathLst>
                  </a:custGeom>
                  <a:solidFill>
                    <a:srgbClr val="769E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24" name="Freeform 10"/>
                  <p:cNvSpPr>
                    <a:spLocks noEditPoints="1"/>
                  </p:cNvSpPr>
                  <p:nvPr/>
                </p:nvSpPr>
                <p:spPr bwMode="auto">
                  <a:xfrm>
                    <a:off x="-3139" y="2721"/>
                    <a:ext cx="381" cy="22"/>
                  </a:xfrm>
                  <a:custGeom>
                    <a:avLst/>
                    <a:gdLst>
                      <a:gd name="T0" fmla="*/ 191 w 381"/>
                      <a:gd name="T1" fmla="*/ 0 h 22"/>
                      <a:gd name="T2" fmla="*/ 12 w 381"/>
                      <a:gd name="T3" fmla="*/ 0 h 22"/>
                      <a:gd name="T4" fmla="*/ 0 w 381"/>
                      <a:gd name="T5" fmla="*/ 22 h 22"/>
                      <a:gd name="T6" fmla="*/ 191 w 381"/>
                      <a:gd name="T7" fmla="*/ 22 h 22"/>
                      <a:gd name="T8" fmla="*/ 191 w 381"/>
                      <a:gd name="T9" fmla="*/ 0 h 22"/>
                      <a:gd name="T10" fmla="*/ 369 w 381"/>
                      <a:gd name="T11" fmla="*/ 0 h 22"/>
                      <a:gd name="T12" fmla="*/ 369 w 381"/>
                      <a:gd name="T13" fmla="*/ 0 h 22"/>
                      <a:gd name="T14" fmla="*/ 381 w 381"/>
                      <a:gd name="T15" fmla="*/ 22 h 22"/>
                      <a:gd name="T16" fmla="*/ 381 w 381"/>
                      <a:gd name="T17" fmla="*/ 22 h 22"/>
                      <a:gd name="T18" fmla="*/ 369 w 381"/>
                      <a:gd name="T19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81" h="22">
                        <a:moveTo>
                          <a:pt x="191" y="0"/>
                        </a:moveTo>
                        <a:lnTo>
                          <a:pt x="12" y="0"/>
                        </a:lnTo>
                        <a:lnTo>
                          <a:pt x="0" y="22"/>
                        </a:lnTo>
                        <a:lnTo>
                          <a:pt x="191" y="22"/>
                        </a:lnTo>
                        <a:lnTo>
                          <a:pt x="191" y="0"/>
                        </a:lnTo>
                        <a:moveTo>
                          <a:pt x="369" y="0"/>
                        </a:moveTo>
                        <a:lnTo>
                          <a:pt x="369" y="0"/>
                        </a:lnTo>
                        <a:lnTo>
                          <a:pt x="381" y="22"/>
                        </a:lnTo>
                        <a:lnTo>
                          <a:pt x="381" y="22"/>
                        </a:lnTo>
                        <a:lnTo>
                          <a:pt x="369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25" name="Freeform 11"/>
                  <p:cNvSpPr>
                    <a:spLocks/>
                  </p:cNvSpPr>
                  <p:nvPr/>
                </p:nvSpPr>
                <p:spPr bwMode="auto">
                  <a:xfrm>
                    <a:off x="-3173" y="2325"/>
                    <a:ext cx="449" cy="396"/>
                  </a:xfrm>
                  <a:custGeom>
                    <a:avLst/>
                    <a:gdLst>
                      <a:gd name="T0" fmla="*/ 1 w 222"/>
                      <a:gd name="T1" fmla="*/ 190 h 196"/>
                      <a:gd name="T2" fmla="*/ 111 w 222"/>
                      <a:gd name="T3" fmla="*/ 0 h 196"/>
                      <a:gd name="T4" fmla="*/ 221 w 222"/>
                      <a:gd name="T5" fmla="*/ 190 h 196"/>
                      <a:gd name="T6" fmla="*/ 217 w 222"/>
                      <a:gd name="T7" fmla="*/ 196 h 196"/>
                      <a:gd name="T8" fmla="*/ 5 w 222"/>
                      <a:gd name="T9" fmla="*/ 196 h 196"/>
                      <a:gd name="T10" fmla="*/ 1 w 222"/>
                      <a:gd name="T11" fmla="*/ 190 h 1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2" h="196">
                        <a:moveTo>
                          <a:pt x="1" y="190"/>
                        </a:moveTo>
                        <a:cubicBezTo>
                          <a:pt x="111" y="0"/>
                          <a:pt x="111" y="0"/>
                          <a:pt x="111" y="0"/>
                        </a:cubicBezTo>
                        <a:cubicBezTo>
                          <a:pt x="221" y="190"/>
                          <a:pt x="221" y="190"/>
                          <a:pt x="221" y="190"/>
                        </a:cubicBezTo>
                        <a:cubicBezTo>
                          <a:pt x="222" y="192"/>
                          <a:pt x="220" y="196"/>
                          <a:pt x="217" y="196"/>
                        </a:cubicBezTo>
                        <a:cubicBezTo>
                          <a:pt x="5" y="196"/>
                          <a:pt x="5" y="196"/>
                          <a:pt x="5" y="196"/>
                        </a:cubicBezTo>
                        <a:cubicBezTo>
                          <a:pt x="2" y="196"/>
                          <a:pt x="0" y="192"/>
                          <a:pt x="1" y="190"/>
                        </a:cubicBezTo>
                      </a:path>
                    </a:pathLst>
                  </a:custGeom>
                  <a:solidFill>
                    <a:srgbClr val="8CB0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26" name="Freeform 12"/>
                  <p:cNvSpPr>
                    <a:spLocks noEditPoints="1"/>
                  </p:cNvSpPr>
                  <p:nvPr/>
                </p:nvSpPr>
                <p:spPr bwMode="auto">
                  <a:xfrm>
                    <a:off x="-3109" y="2578"/>
                    <a:ext cx="321" cy="22"/>
                  </a:xfrm>
                  <a:custGeom>
                    <a:avLst/>
                    <a:gdLst>
                      <a:gd name="T0" fmla="*/ 308 w 321"/>
                      <a:gd name="T1" fmla="*/ 0 h 22"/>
                      <a:gd name="T2" fmla="*/ 321 w 321"/>
                      <a:gd name="T3" fmla="*/ 22 h 22"/>
                      <a:gd name="T4" fmla="*/ 321 w 321"/>
                      <a:gd name="T5" fmla="*/ 22 h 22"/>
                      <a:gd name="T6" fmla="*/ 308 w 321"/>
                      <a:gd name="T7" fmla="*/ 0 h 22"/>
                      <a:gd name="T8" fmla="*/ 15 w 321"/>
                      <a:gd name="T9" fmla="*/ 0 h 22"/>
                      <a:gd name="T10" fmla="*/ 15 w 321"/>
                      <a:gd name="T11" fmla="*/ 0 h 22"/>
                      <a:gd name="T12" fmla="*/ 0 w 321"/>
                      <a:gd name="T13" fmla="*/ 22 h 22"/>
                      <a:gd name="T14" fmla="*/ 15 w 321"/>
                      <a:gd name="T15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21" h="22">
                        <a:moveTo>
                          <a:pt x="308" y="0"/>
                        </a:moveTo>
                        <a:lnTo>
                          <a:pt x="321" y="22"/>
                        </a:lnTo>
                        <a:lnTo>
                          <a:pt x="321" y="22"/>
                        </a:lnTo>
                        <a:lnTo>
                          <a:pt x="308" y="0"/>
                        </a:lnTo>
                        <a:close/>
                        <a:moveTo>
                          <a:pt x="15" y="0"/>
                        </a:moveTo>
                        <a:lnTo>
                          <a:pt x="15" y="0"/>
                        </a:lnTo>
                        <a:lnTo>
                          <a:pt x="0" y="22"/>
                        </a:lnTo>
                        <a:lnTo>
                          <a:pt x="15" y="0"/>
                        </a:lnTo>
                        <a:close/>
                      </a:path>
                    </a:pathLst>
                  </a:custGeom>
                  <a:solidFill>
                    <a:srgbClr val="D9DEE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27" name="Freeform 13"/>
                  <p:cNvSpPr>
                    <a:spLocks noEditPoints="1"/>
                  </p:cNvSpPr>
                  <p:nvPr/>
                </p:nvSpPr>
                <p:spPr bwMode="auto">
                  <a:xfrm>
                    <a:off x="-3109" y="2578"/>
                    <a:ext cx="321" cy="22"/>
                  </a:xfrm>
                  <a:custGeom>
                    <a:avLst/>
                    <a:gdLst>
                      <a:gd name="T0" fmla="*/ 308 w 321"/>
                      <a:gd name="T1" fmla="*/ 0 h 22"/>
                      <a:gd name="T2" fmla="*/ 321 w 321"/>
                      <a:gd name="T3" fmla="*/ 22 h 22"/>
                      <a:gd name="T4" fmla="*/ 321 w 321"/>
                      <a:gd name="T5" fmla="*/ 22 h 22"/>
                      <a:gd name="T6" fmla="*/ 308 w 321"/>
                      <a:gd name="T7" fmla="*/ 0 h 22"/>
                      <a:gd name="T8" fmla="*/ 15 w 321"/>
                      <a:gd name="T9" fmla="*/ 0 h 22"/>
                      <a:gd name="T10" fmla="*/ 15 w 321"/>
                      <a:gd name="T11" fmla="*/ 0 h 22"/>
                      <a:gd name="T12" fmla="*/ 0 w 321"/>
                      <a:gd name="T13" fmla="*/ 22 h 22"/>
                      <a:gd name="T14" fmla="*/ 15 w 321"/>
                      <a:gd name="T15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21" h="22">
                        <a:moveTo>
                          <a:pt x="308" y="0"/>
                        </a:moveTo>
                        <a:lnTo>
                          <a:pt x="321" y="22"/>
                        </a:lnTo>
                        <a:lnTo>
                          <a:pt x="321" y="22"/>
                        </a:lnTo>
                        <a:lnTo>
                          <a:pt x="308" y="0"/>
                        </a:lnTo>
                        <a:moveTo>
                          <a:pt x="15" y="0"/>
                        </a:moveTo>
                        <a:lnTo>
                          <a:pt x="15" y="0"/>
                        </a:lnTo>
                        <a:lnTo>
                          <a:pt x="0" y="22"/>
                        </a:lnTo>
                        <a:lnTo>
                          <a:pt x="15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28" name="Freeform 14"/>
                  <p:cNvSpPr>
                    <a:spLocks/>
                  </p:cNvSpPr>
                  <p:nvPr/>
                </p:nvSpPr>
                <p:spPr bwMode="auto">
                  <a:xfrm>
                    <a:off x="-3109" y="2578"/>
                    <a:ext cx="161" cy="22"/>
                  </a:xfrm>
                  <a:custGeom>
                    <a:avLst/>
                    <a:gdLst>
                      <a:gd name="T0" fmla="*/ 161 w 161"/>
                      <a:gd name="T1" fmla="*/ 0 h 22"/>
                      <a:gd name="T2" fmla="*/ 15 w 161"/>
                      <a:gd name="T3" fmla="*/ 0 h 22"/>
                      <a:gd name="T4" fmla="*/ 0 w 161"/>
                      <a:gd name="T5" fmla="*/ 22 h 22"/>
                      <a:gd name="T6" fmla="*/ 161 w 161"/>
                      <a:gd name="T7" fmla="*/ 22 h 22"/>
                      <a:gd name="T8" fmla="*/ 161 w 161"/>
                      <a:gd name="T9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61" h="22">
                        <a:moveTo>
                          <a:pt x="161" y="0"/>
                        </a:moveTo>
                        <a:lnTo>
                          <a:pt x="15" y="0"/>
                        </a:lnTo>
                        <a:lnTo>
                          <a:pt x="0" y="22"/>
                        </a:lnTo>
                        <a:lnTo>
                          <a:pt x="161" y="22"/>
                        </a:lnTo>
                        <a:lnTo>
                          <a:pt x="161" y="0"/>
                        </a:lnTo>
                        <a:close/>
                      </a:path>
                    </a:pathLst>
                  </a:custGeom>
                  <a:solidFill>
                    <a:srgbClr val="769E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29" name="Freeform 15"/>
                  <p:cNvSpPr>
                    <a:spLocks/>
                  </p:cNvSpPr>
                  <p:nvPr/>
                </p:nvSpPr>
                <p:spPr bwMode="auto">
                  <a:xfrm>
                    <a:off x="-3109" y="2578"/>
                    <a:ext cx="161" cy="22"/>
                  </a:xfrm>
                  <a:custGeom>
                    <a:avLst/>
                    <a:gdLst>
                      <a:gd name="T0" fmla="*/ 161 w 161"/>
                      <a:gd name="T1" fmla="*/ 0 h 22"/>
                      <a:gd name="T2" fmla="*/ 15 w 161"/>
                      <a:gd name="T3" fmla="*/ 0 h 22"/>
                      <a:gd name="T4" fmla="*/ 0 w 161"/>
                      <a:gd name="T5" fmla="*/ 22 h 22"/>
                      <a:gd name="T6" fmla="*/ 161 w 161"/>
                      <a:gd name="T7" fmla="*/ 22 h 22"/>
                      <a:gd name="T8" fmla="*/ 161 w 161"/>
                      <a:gd name="T9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61" h="22">
                        <a:moveTo>
                          <a:pt x="161" y="0"/>
                        </a:moveTo>
                        <a:lnTo>
                          <a:pt x="15" y="0"/>
                        </a:lnTo>
                        <a:lnTo>
                          <a:pt x="0" y="22"/>
                        </a:lnTo>
                        <a:lnTo>
                          <a:pt x="161" y="22"/>
                        </a:lnTo>
                        <a:lnTo>
                          <a:pt x="161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30" name="Freeform 16"/>
                  <p:cNvSpPr>
                    <a:spLocks/>
                  </p:cNvSpPr>
                  <p:nvPr/>
                </p:nvSpPr>
                <p:spPr bwMode="auto">
                  <a:xfrm>
                    <a:off x="-3135" y="2251"/>
                    <a:ext cx="373" cy="327"/>
                  </a:xfrm>
                  <a:custGeom>
                    <a:avLst/>
                    <a:gdLst>
                      <a:gd name="T0" fmla="*/ 2 w 184"/>
                      <a:gd name="T1" fmla="*/ 156 h 162"/>
                      <a:gd name="T2" fmla="*/ 92 w 184"/>
                      <a:gd name="T3" fmla="*/ 0 h 162"/>
                      <a:gd name="T4" fmla="*/ 182 w 184"/>
                      <a:gd name="T5" fmla="*/ 156 h 162"/>
                      <a:gd name="T6" fmla="*/ 179 w 184"/>
                      <a:gd name="T7" fmla="*/ 162 h 162"/>
                      <a:gd name="T8" fmla="*/ 5 w 184"/>
                      <a:gd name="T9" fmla="*/ 162 h 162"/>
                      <a:gd name="T10" fmla="*/ 2 w 184"/>
                      <a:gd name="T11" fmla="*/ 156 h 1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84" h="162">
                        <a:moveTo>
                          <a:pt x="2" y="156"/>
                        </a:moveTo>
                        <a:cubicBezTo>
                          <a:pt x="92" y="0"/>
                          <a:pt x="92" y="0"/>
                          <a:pt x="92" y="0"/>
                        </a:cubicBezTo>
                        <a:cubicBezTo>
                          <a:pt x="182" y="156"/>
                          <a:pt x="182" y="156"/>
                          <a:pt x="182" y="156"/>
                        </a:cubicBezTo>
                        <a:cubicBezTo>
                          <a:pt x="184" y="159"/>
                          <a:pt x="182" y="162"/>
                          <a:pt x="179" y="162"/>
                        </a:cubicBezTo>
                        <a:cubicBezTo>
                          <a:pt x="5" y="162"/>
                          <a:pt x="5" y="162"/>
                          <a:pt x="5" y="162"/>
                        </a:cubicBezTo>
                        <a:cubicBezTo>
                          <a:pt x="2" y="162"/>
                          <a:pt x="0" y="159"/>
                          <a:pt x="2" y="156"/>
                        </a:cubicBezTo>
                      </a:path>
                    </a:pathLst>
                  </a:custGeom>
                  <a:solidFill>
                    <a:srgbClr val="8CB0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31" name="Freeform 17"/>
                  <p:cNvSpPr>
                    <a:spLocks/>
                  </p:cNvSpPr>
                  <p:nvPr/>
                </p:nvSpPr>
                <p:spPr bwMode="auto">
                  <a:xfrm>
                    <a:off x="-3072" y="2440"/>
                    <a:ext cx="12" cy="23"/>
                  </a:xfrm>
                  <a:custGeom>
                    <a:avLst/>
                    <a:gdLst>
                      <a:gd name="T0" fmla="*/ 12 w 12"/>
                      <a:gd name="T1" fmla="*/ 0 h 23"/>
                      <a:gd name="T2" fmla="*/ 12 w 12"/>
                      <a:gd name="T3" fmla="*/ 0 h 23"/>
                      <a:gd name="T4" fmla="*/ 0 w 12"/>
                      <a:gd name="T5" fmla="*/ 23 h 23"/>
                      <a:gd name="T6" fmla="*/ 12 w 12"/>
                      <a:gd name="T7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2" h="23">
                        <a:moveTo>
                          <a:pt x="12" y="0"/>
                        </a:moveTo>
                        <a:lnTo>
                          <a:pt x="12" y="0"/>
                        </a:lnTo>
                        <a:lnTo>
                          <a:pt x="0" y="23"/>
                        </a:lnTo>
                        <a:lnTo>
                          <a:pt x="12" y="0"/>
                        </a:lnTo>
                        <a:close/>
                      </a:path>
                    </a:pathLst>
                  </a:custGeom>
                  <a:solidFill>
                    <a:srgbClr val="D9DEE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32" name="Freeform 18"/>
                  <p:cNvSpPr>
                    <a:spLocks/>
                  </p:cNvSpPr>
                  <p:nvPr/>
                </p:nvSpPr>
                <p:spPr bwMode="auto">
                  <a:xfrm>
                    <a:off x="-3072" y="2440"/>
                    <a:ext cx="12" cy="23"/>
                  </a:xfrm>
                  <a:custGeom>
                    <a:avLst/>
                    <a:gdLst>
                      <a:gd name="T0" fmla="*/ 12 w 12"/>
                      <a:gd name="T1" fmla="*/ 0 h 23"/>
                      <a:gd name="T2" fmla="*/ 12 w 12"/>
                      <a:gd name="T3" fmla="*/ 0 h 23"/>
                      <a:gd name="T4" fmla="*/ 0 w 12"/>
                      <a:gd name="T5" fmla="*/ 23 h 23"/>
                      <a:gd name="T6" fmla="*/ 12 w 12"/>
                      <a:gd name="T7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2" h="23">
                        <a:moveTo>
                          <a:pt x="12" y="0"/>
                        </a:moveTo>
                        <a:lnTo>
                          <a:pt x="12" y="0"/>
                        </a:lnTo>
                        <a:lnTo>
                          <a:pt x="0" y="23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33" name="Freeform 19"/>
                  <p:cNvSpPr>
                    <a:spLocks/>
                  </p:cNvSpPr>
                  <p:nvPr/>
                </p:nvSpPr>
                <p:spPr bwMode="auto">
                  <a:xfrm>
                    <a:off x="-3072" y="2440"/>
                    <a:ext cx="124" cy="23"/>
                  </a:xfrm>
                  <a:custGeom>
                    <a:avLst/>
                    <a:gdLst>
                      <a:gd name="T0" fmla="*/ 124 w 124"/>
                      <a:gd name="T1" fmla="*/ 0 h 23"/>
                      <a:gd name="T2" fmla="*/ 12 w 124"/>
                      <a:gd name="T3" fmla="*/ 0 h 23"/>
                      <a:gd name="T4" fmla="*/ 0 w 124"/>
                      <a:gd name="T5" fmla="*/ 23 h 23"/>
                      <a:gd name="T6" fmla="*/ 124 w 124"/>
                      <a:gd name="T7" fmla="*/ 23 h 23"/>
                      <a:gd name="T8" fmla="*/ 124 w 124"/>
                      <a:gd name="T9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4" h="23">
                        <a:moveTo>
                          <a:pt x="124" y="0"/>
                        </a:moveTo>
                        <a:lnTo>
                          <a:pt x="12" y="0"/>
                        </a:lnTo>
                        <a:lnTo>
                          <a:pt x="0" y="23"/>
                        </a:lnTo>
                        <a:lnTo>
                          <a:pt x="124" y="23"/>
                        </a:lnTo>
                        <a:lnTo>
                          <a:pt x="124" y="0"/>
                        </a:lnTo>
                        <a:close/>
                      </a:path>
                    </a:pathLst>
                  </a:custGeom>
                  <a:solidFill>
                    <a:srgbClr val="769E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34" name="Freeform 20"/>
                  <p:cNvSpPr>
                    <a:spLocks/>
                  </p:cNvSpPr>
                  <p:nvPr/>
                </p:nvSpPr>
                <p:spPr bwMode="auto">
                  <a:xfrm>
                    <a:off x="-3072" y="2440"/>
                    <a:ext cx="124" cy="23"/>
                  </a:xfrm>
                  <a:custGeom>
                    <a:avLst/>
                    <a:gdLst>
                      <a:gd name="T0" fmla="*/ 124 w 124"/>
                      <a:gd name="T1" fmla="*/ 0 h 23"/>
                      <a:gd name="T2" fmla="*/ 12 w 124"/>
                      <a:gd name="T3" fmla="*/ 0 h 23"/>
                      <a:gd name="T4" fmla="*/ 0 w 124"/>
                      <a:gd name="T5" fmla="*/ 23 h 23"/>
                      <a:gd name="T6" fmla="*/ 124 w 124"/>
                      <a:gd name="T7" fmla="*/ 23 h 23"/>
                      <a:gd name="T8" fmla="*/ 124 w 124"/>
                      <a:gd name="T9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4" h="23">
                        <a:moveTo>
                          <a:pt x="124" y="0"/>
                        </a:moveTo>
                        <a:lnTo>
                          <a:pt x="12" y="0"/>
                        </a:lnTo>
                        <a:lnTo>
                          <a:pt x="0" y="23"/>
                        </a:lnTo>
                        <a:lnTo>
                          <a:pt x="124" y="23"/>
                        </a:lnTo>
                        <a:lnTo>
                          <a:pt x="124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35" name="Freeform 21"/>
                  <p:cNvSpPr>
                    <a:spLocks/>
                  </p:cNvSpPr>
                  <p:nvPr/>
                </p:nvSpPr>
                <p:spPr bwMode="auto">
                  <a:xfrm>
                    <a:off x="-3100" y="2178"/>
                    <a:ext cx="304" cy="262"/>
                  </a:xfrm>
                  <a:custGeom>
                    <a:avLst/>
                    <a:gdLst>
                      <a:gd name="T0" fmla="*/ 1 w 150"/>
                      <a:gd name="T1" fmla="*/ 124 h 130"/>
                      <a:gd name="T2" fmla="*/ 72 w 150"/>
                      <a:gd name="T3" fmla="*/ 2 h 130"/>
                      <a:gd name="T4" fmla="*/ 78 w 150"/>
                      <a:gd name="T5" fmla="*/ 2 h 130"/>
                      <a:gd name="T6" fmla="*/ 149 w 150"/>
                      <a:gd name="T7" fmla="*/ 124 h 130"/>
                      <a:gd name="T8" fmla="*/ 145 w 150"/>
                      <a:gd name="T9" fmla="*/ 130 h 130"/>
                      <a:gd name="T10" fmla="*/ 5 w 150"/>
                      <a:gd name="T11" fmla="*/ 130 h 130"/>
                      <a:gd name="T12" fmla="*/ 1 w 150"/>
                      <a:gd name="T13" fmla="*/ 124 h 1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50" h="130">
                        <a:moveTo>
                          <a:pt x="1" y="124"/>
                        </a:moveTo>
                        <a:cubicBezTo>
                          <a:pt x="72" y="2"/>
                          <a:pt x="72" y="2"/>
                          <a:pt x="72" y="2"/>
                        </a:cubicBezTo>
                        <a:cubicBezTo>
                          <a:pt x="73" y="0"/>
                          <a:pt x="77" y="0"/>
                          <a:pt x="78" y="2"/>
                        </a:cubicBezTo>
                        <a:cubicBezTo>
                          <a:pt x="149" y="124"/>
                          <a:pt x="149" y="124"/>
                          <a:pt x="149" y="124"/>
                        </a:cubicBezTo>
                        <a:cubicBezTo>
                          <a:pt x="150" y="127"/>
                          <a:pt x="149" y="130"/>
                          <a:pt x="145" y="130"/>
                        </a:cubicBezTo>
                        <a:cubicBezTo>
                          <a:pt x="5" y="130"/>
                          <a:pt x="5" y="130"/>
                          <a:pt x="5" y="130"/>
                        </a:cubicBezTo>
                        <a:cubicBezTo>
                          <a:pt x="1" y="130"/>
                          <a:pt x="0" y="127"/>
                          <a:pt x="1" y="124"/>
                        </a:cubicBezTo>
                      </a:path>
                    </a:pathLst>
                  </a:custGeom>
                  <a:solidFill>
                    <a:srgbClr val="8CB0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36" name="Freeform 22"/>
                  <p:cNvSpPr>
                    <a:spLocks noEditPoints="1"/>
                  </p:cNvSpPr>
                  <p:nvPr/>
                </p:nvSpPr>
                <p:spPr bwMode="auto">
                  <a:xfrm>
                    <a:off x="-2948" y="2178"/>
                    <a:ext cx="261" cy="783"/>
                  </a:xfrm>
                  <a:custGeom>
                    <a:avLst/>
                    <a:gdLst>
                      <a:gd name="T0" fmla="*/ 31 w 129"/>
                      <a:gd name="T1" fmla="*/ 383 h 388"/>
                      <a:gd name="T2" fmla="*/ 31 w 129"/>
                      <a:gd name="T3" fmla="*/ 383 h 388"/>
                      <a:gd name="T4" fmla="*/ 31 w 129"/>
                      <a:gd name="T5" fmla="*/ 383 h 388"/>
                      <a:gd name="T6" fmla="*/ 31 w 129"/>
                      <a:gd name="T7" fmla="*/ 382 h 388"/>
                      <a:gd name="T8" fmla="*/ 31 w 129"/>
                      <a:gd name="T9" fmla="*/ 382 h 388"/>
                      <a:gd name="T10" fmla="*/ 31 w 129"/>
                      <a:gd name="T11" fmla="*/ 382 h 388"/>
                      <a:gd name="T12" fmla="*/ 43 w 129"/>
                      <a:gd name="T13" fmla="*/ 347 h 388"/>
                      <a:gd name="T14" fmla="*/ 126 w 129"/>
                      <a:gd name="T15" fmla="*/ 347 h 388"/>
                      <a:gd name="T16" fmla="*/ 126 w 129"/>
                      <a:gd name="T17" fmla="*/ 347 h 388"/>
                      <a:gd name="T18" fmla="*/ 126 w 129"/>
                      <a:gd name="T19" fmla="*/ 347 h 388"/>
                      <a:gd name="T20" fmla="*/ 126 w 129"/>
                      <a:gd name="T21" fmla="*/ 347 h 388"/>
                      <a:gd name="T22" fmla="*/ 126 w 129"/>
                      <a:gd name="T23" fmla="*/ 347 h 388"/>
                      <a:gd name="T24" fmla="*/ 126 w 129"/>
                      <a:gd name="T25" fmla="*/ 347 h 388"/>
                      <a:gd name="T26" fmla="*/ 126 w 129"/>
                      <a:gd name="T27" fmla="*/ 347 h 388"/>
                      <a:gd name="T28" fmla="*/ 126 w 129"/>
                      <a:gd name="T29" fmla="*/ 347 h 388"/>
                      <a:gd name="T30" fmla="*/ 126 w 129"/>
                      <a:gd name="T31" fmla="*/ 347 h 388"/>
                      <a:gd name="T32" fmla="*/ 126 w 129"/>
                      <a:gd name="T33" fmla="*/ 347 h 388"/>
                      <a:gd name="T34" fmla="*/ 126 w 129"/>
                      <a:gd name="T35" fmla="*/ 347 h 388"/>
                      <a:gd name="T36" fmla="*/ 126 w 129"/>
                      <a:gd name="T37" fmla="*/ 347 h 388"/>
                      <a:gd name="T38" fmla="*/ 126 w 129"/>
                      <a:gd name="T39" fmla="*/ 347 h 388"/>
                      <a:gd name="T40" fmla="*/ 126 w 129"/>
                      <a:gd name="T41" fmla="*/ 347 h 388"/>
                      <a:gd name="T42" fmla="*/ 126 w 129"/>
                      <a:gd name="T43" fmla="*/ 347 h 388"/>
                      <a:gd name="T44" fmla="*/ 126 w 129"/>
                      <a:gd name="T45" fmla="*/ 346 h 388"/>
                      <a:gd name="T46" fmla="*/ 126 w 129"/>
                      <a:gd name="T47" fmla="*/ 346 h 388"/>
                      <a:gd name="T48" fmla="*/ 127 w 129"/>
                      <a:gd name="T49" fmla="*/ 346 h 388"/>
                      <a:gd name="T50" fmla="*/ 127 w 129"/>
                      <a:gd name="T51" fmla="*/ 346 h 388"/>
                      <a:gd name="T52" fmla="*/ 127 w 129"/>
                      <a:gd name="T53" fmla="*/ 346 h 388"/>
                      <a:gd name="T54" fmla="*/ 127 w 129"/>
                      <a:gd name="T55" fmla="*/ 346 h 388"/>
                      <a:gd name="T56" fmla="*/ 127 w 129"/>
                      <a:gd name="T57" fmla="*/ 346 h 388"/>
                      <a:gd name="T58" fmla="*/ 127 w 129"/>
                      <a:gd name="T59" fmla="*/ 346 h 388"/>
                      <a:gd name="T60" fmla="*/ 127 w 129"/>
                      <a:gd name="T61" fmla="*/ 346 h 388"/>
                      <a:gd name="T62" fmla="*/ 127 w 129"/>
                      <a:gd name="T63" fmla="*/ 346 h 388"/>
                      <a:gd name="T64" fmla="*/ 127 w 129"/>
                      <a:gd name="T65" fmla="*/ 346 h 388"/>
                      <a:gd name="T66" fmla="*/ 127 w 129"/>
                      <a:gd name="T67" fmla="*/ 346 h 388"/>
                      <a:gd name="T68" fmla="*/ 127 w 129"/>
                      <a:gd name="T69" fmla="*/ 346 h 388"/>
                      <a:gd name="T70" fmla="*/ 127 w 129"/>
                      <a:gd name="T71" fmla="*/ 346 h 388"/>
                      <a:gd name="T72" fmla="*/ 127 w 129"/>
                      <a:gd name="T73" fmla="*/ 346 h 388"/>
                      <a:gd name="T74" fmla="*/ 127 w 129"/>
                      <a:gd name="T75" fmla="*/ 346 h 388"/>
                      <a:gd name="T76" fmla="*/ 127 w 129"/>
                      <a:gd name="T77" fmla="*/ 346 h 388"/>
                      <a:gd name="T78" fmla="*/ 127 w 129"/>
                      <a:gd name="T79" fmla="*/ 346 h 388"/>
                      <a:gd name="T80" fmla="*/ 127 w 129"/>
                      <a:gd name="T81" fmla="*/ 346 h 388"/>
                      <a:gd name="T82" fmla="*/ 127 w 129"/>
                      <a:gd name="T83" fmla="*/ 346 h 388"/>
                      <a:gd name="T84" fmla="*/ 129 w 129"/>
                      <a:gd name="T85" fmla="*/ 343 h 388"/>
                      <a:gd name="T86" fmla="*/ 129 w 129"/>
                      <a:gd name="T87" fmla="*/ 343 h 388"/>
                      <a:gd name="T88" fmla="*/ 129 w 129"/>
                      <a:gd name="T89" fmla="*/ 343 h 388"/>
                      <a:gd name="T90" fmla="*/ 129 w 129"/>
                      <a:gd name="T91" fmla="*/ 343 h 388"/>
                      <a:gd name="T92" fmla="*/ 110 w 129"/>
                      <a:gd name="T93" fmla="*/ 267 h 388"/>
                      <a:gd name="T94" fmla="*/ 110 w 129"/>
                      <a:gd name="T95" fmla="*/ 266 h 388"/>
                      <a:gd name="T96" fmla="*/ 79 w 129"/>
                      <a:gd name="T97" fmla="*/ 209 h 388"/>
                      <a:gd name="T98" fmla="*/ 72 w 129"/>
                      <a:gd name="T99" fmla="*/ 198 h 388"/>
                      <a:gd name="T100" fmla="*/ 91 w 129"/>
                      <a:gd name="T101" fmla="*/ 194 h 388"/>
                      <a:gd name="T102" fmla="*/ 71 w 129"/>
                      <a:gd name="T103" fmla="*/ 130 h 388"/>
                      <a:gd name="T104" fmla="*/ 3 w 129"/>
                      <a:gd name="T105" fmla="*/ 2 h 3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129" h="388">
                        <a:moveTo>
                          <a:pt x="31" y="383"/>
                        </a:moveTo>
                        <a:cubicBezTo>
                          <a:pt x="30" y="386"/>
                          <a:pt x="27" y="388"/>
                          <a:pt x="24" y="388"/>
                        </a:cubicBezTo>
                        <a:cubicBezTo>
                          <a:pt x="25" y="388"/>
                          <a:pt x="25" y="388"/>
                          <a:pt x="26" y="387"/>
                        </a:cubicBezTo>
                        <a:cubicBezTo>
                          <a:pt x="28" y="387"/>
                          <a:pt x="30" y="385"/>
                          <a:pt x="31" y="383"/>
                        </a:cubicBezTo>
                        <a:moveTo>
                          <a:pt x="31" y="383"/>
                        </a:moveTo>
                        <a:cubicBezTo>
                          <a:pt x="31" y="383"/>
                          <a:pt x="31" y="383"/>
                          <a:pt x="31" y="383"/>
                        </a:cubicBezTo>
                        <a:cubicBezTo>
                          <a:pt x="31" y="383"/>
                          <a:pt x="31" y="383"/>
                          <a:pt x="31" y="383"/>
                        </a:cubicBezTo>
                        <a:moveTo>
                          <a:pt x="31" y="383"/>
                        </a:moveTo>
                        <a:cubicBezTo>
                          <a:pt x="31" y="383"/>
                          <a:pt x="31" y="383"/>
                          <a:pt x="31" y="383"/>
                        </a:cubicBezTo>
                        <a:cubicBezTo>
                          <a:pt x="31" y="383"/>
                          <a:pt x="31" y="383"/>
                          <a:pt x="31" y="383"/>
                        </a:cubicBezTo>
                        <a:moveTo>
                          <a:pt x="31" y="383"/>
                        </a:moveTo>
                        <a:cubicBezTo>
                          <a:pt x="31" y="383"/>
                          <a:pt x="31" y="383"/>
                          <a:pt x="31" y="383"/>
                        </a:cubicBezTo>
                        <a:cubicBezTo>
                          <a:pt x="31" y="383"/>
                          <a:pt x="31" y="383"/>
                          <a:pt x="31" y="383"/>
                        </a:cubicBezTo>
                        <a:moveTo>
                          <a:pt x="31" y="383"/>
                        </a:moveTo>
                        <a:cubicBezTo>
                          <a:pt x="31" y="383"/>
                          <a:pt x="31" y="383"/>
                          <a:pt x="31" y="383"/>
                        </a:cubicBezTo>
                        <a:cubicBezTo>
                          <a:pt x="31" y="383"/>
                          <a:pt x="31" y="383"/>
                          <a:pt x="31" y="383"/>
                        </a:cubicBezTo>
                        <a:moveTo>
                          <a:pt x="31" y="383"/>
                        </a:moveTo>
                        <a:cubicBezTo>
                          <a:pt x="31" y="383"/>
                          <a:pt x="31" y="383"/>
                          <a:pt x="31" y="383"/>
                        </a:cubicBezTo>
                        <a:cubicBezTo>
                          <a:pt x="31" y="383"/>
                          <a:pt x="31" y="383"/>
                          <a:pt x="31" y="383"/>
                        </a:cubicBezTo>
                        <a:moveTo>
                          <a:pt x="31" y="382"/>
                        </a:moveTo>
                        <a:cubicBezTo>
                          <a:pt x="31" y="383"/>
                          <a:pt x="31" y="383"/>
                          <a:pt x="31" y="383"/>
                        </a:cubicBezTo>
                        <a:cubicBezTo>
                          <a:pt x="31" y="383"/>
                          <a:pt x="31" y="383"/>
                          <a:pt x="31" y="382"/>
                        </a:cubicBezTo>
                        <a:moveTo>
                          <a:pt x="31" y="382"/>
                        </a:moveTo>
                        <a:cubicBezTo>
                          <a:pt x="31" y="382"/>
                          <a:pt x="31" y="382"/>
                          <a:pt x="31" y="382"/>
                        </a:cubicBezTo>
                        <a:cubicBezTo>
                          <a:pt x="31" y="382"/>
                          <a:pt x="31" y="382"/>
                          <a:pt x="31" y="382"/>
                        </a:cubicBezTo>
                        <a:moveTo>
                          <a:pt x="31" y="382"/>
                        </a:moveTo>
                        <a:cubicBezTo>
                          <a:pt x="31" y="382"/>
                          <a:pt x="31" y="382"/>
                          <a:pt x="31" y="382"/>
                        </a:cubicBezTo>
                        <a:cubicBezTo>
                          <a:pt x="31" y="382"/>
                          <a:pt x="31" y="382"/>
                          <a:pt x="31" y="382"/>
                        </a:cubicBezTo>
                        <a:moveTo>
                          <a:pt x="31" y="382"/>
                        </a:moveTo>
                        <a:cubicBezTo>
                          <a:pt x="31" y="382"/>
                          <a:pt x="31" y="382"/>
                          <a:pt x="31" y="382"/>
                        </a:cubicBezTo>
                        <a:cubicBezTo>
                          <a:pt x="31" y="382"/>
                          <a:pt x="31" y="382"/>
                          <a:pt x="31" y="382"/>
                        </a:cubicBezTo>
                        <a:moveTo>
                          <a:pt x="31" y="382"/>
                        </a:moveTo>
                        <a:cubicBezTo>
                          <a:pt x="31" y="382"/>
                          <a:pt x="31" y="382"/>
                          <a:pt x="31" y="382"/>
                        </a:cubicBezTo>
                        <a:cubicBezTo>
                          <a:pt x="31" y="382"/>
                          <a:pt x="31" y="382"/>
                          <a:pt x="31" y="382"/>
                        </a:cubicBezTo>
                        <a:moveTo>
                          <a:pt x="31" y="382"/>
                        </a:moveTo>
                        <a:cubicBezTo>
                          <a:pt x="31" y="382"/>
                          <a:pt x="31" y="382"/>
                          <a:pt x="31" y="382"/>
                        </a:cubicBezTo>
                        <a:cubicBezTo>
                          <a:pt x="31" y="382"/>
                          <a:pt x="31" y="382"/>
                          <a:pt x="31" y="382"/>
                        </a:cubicBezTo>
                        <a:moveTo>
                          <a:pt x="31" y="382"/>
                        </a:moveTo>
                        <a:cubicBezTo>
                          <a:pt x="31" y="382"/>
                          <a:pt x="31" y="382"/>
                          <a:pt x="31" y="382"/>
                        </a:cubicBezTo>
                        <a:cubicBezTo>
                          <a:pt x="31" y="382"/>
                          <a:pt x="31" y="382"/>
                          <a:pt x="31" y="382"/>
                        </a:cubicBezTo>
                        <a:moveTo>
                          <a:pt x="43" y="347"/>
                        </a:moveTo>
                        <a:cubicBezTo>
                          <a:pt x="43" y="347"/>
                          <a:pt x="43" y="347"/>
                          <a:pt x="43" y="347"/>
                        </a:cubicBezTo>
                        <a:cubicBezTo>
                          <a:pt x="31" y="382"/>
                          <a:pt x="31" y="382"/>
                          <a:pt x="31" y="382"/>
                        </a:cubicBezTo>
                        <a:cubicBezTo>
                          <a:pt x="43" y="347"/>
                          <a:pt x="43" y="347"/>
                          <a:pt x="43" y="347"/>
                        </a:cubicBezTo>
                        <a:moveTo>
                          <a:pt x="125" y="347"/>
                        </a:moveTo>
                        <a:cubicBezTo>
                          <a:pt x="125" y="347"/>
                          <a:pt x="125" y="347"/>
                          <a:pt x="125" y="347"/>
                        </a:cubicBezTo>
                        <a:cubicBezTo>
                          <a:pt x="125" y="347"/>
                          <a:pt x="125" y="347"/>
                          <a:pt x="125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7"/>
                        </a:moveTo>
                        <a:cubicBezTo>
                          <a:pt x="126" y="347"/>
                          <a:pt x="126" y="347"/>
                          <a:pt x="126" y="347"/>
                        </a:cubicBezTo>
                        <a:cubicBezTo>
                          <a:pt x="126" y="347"/>
                          <a:pt x="126" y="347"/>
                          <a:pt x="126" y="347"/>
                        </a:cubicBezTo>
                        <a:moveTo>
                          <a:pt x="126" y="346"/>
                        </a:moveTo>
                        <a:cubicBezTo>
                          <a:pt x="126" y="346"/>
                          <a:pt x="126" y="346"/>
                          <a:pt x="126" y="346"/>
                        </a:cubicBezTo>
                        <a:cubicBezTo>
                          <a:pt x="126" y="346"/>
                          <a:pt x="126" y="346"/>
                          <a:pt x="126" y="346"/>
                        </a:cubicBezTo>
                        <a:moveTo>
                          <a:pt x="126" y="346"/>
                        </a:moveTo>
                        <a:cubicBezTo>
                          <a:pt x="126" y="346"/>
                          <a:pt x="126" y="346"/>
                          <a:pt x="126" y="346"/>
                        </a:cubicBezTo>
                        <a:cubicBezTo>
                          <a:pt x="126" y="346"/>
                          <a:pt x="126" y="346"/>
                          <a:pt x="126" y="346"/>
                        </a:cubicBezTo>
                        <a:moveTo>
                          <a:pt x="126" y="346"/>
                        </a:moveTo>
                        <a:cubicBezTo>
                          <a:pt x="126" y="346"/>
                          <a:pt x="126" y="346"/>
                          <a:pt x="126" y="346"/>
                        </a:cubicBezTo>
                        <a:cubicBezTo>
                          <a:pt x="126" y="346"/>
                          <a:pt x="126" y="346"/>
                          <a:pt x="126" y="346"/>
                        </a:cubicBezTo>
                        <a:moveTo>
                          <a:pt x="126" y="346"/>
                        </a:moveTo>
                        <a:cubicBezTo>
                          <a:pt x="126" y="346"/>
                          <a:pt x="126" y="346"/>
                          <a:pt x="126" y="346"/>
                        </a:cubicBezTo>
                        <a:cubicBezTo>
                          <a:pt x="126" y="346"/>
                          <a:pt x="126" y="346"/>
                          <a:pt x="126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7" y="346"/>
                        </a:moveTo>
                        <a:cubicBezTo>
                          <a:pt x="127" y="346"/>
                          <a:pt x="127" y="346"/>
                          <a:pt x="127" y="346"/>
                        </a:cubicBezTo>
                        <a:cubicBezTo>
                          <a:pt x="127" y="346"/>
                          <a:pt x="127" y="346"/>
                          <a:pt x="127" y="346"/>
                        </a:cubicBezTo>
                        <a:moveTo>
                          <a:pt x="129" y="343"/>
                        </a:moveTo>
                        <a:cubicBezTo>
                          <a:pt x="129" y="344"/>
                          <a:pt x="128" y="346"/>
                          <a:pt x="127" y="346"/>
                        </a:cubicBezTo>
                        <a:cubicBezTo>
                          <a:pt x="128" y="346"/>
                          <a:pt x="129" y="344"/>
                          <a:pt x="129" y="343"/>
                        </a:cubicBezTo>
                        <a:moveTo>
                          <a:pt x="129" y="343"/>
                        </a:moveTo>
                        <a:cubicBezTo>
                          <a:pt x="129" y="343"/>
                          <a:pt x="129" y="343"/>
                          <a:pt x="129" y="343"/>
                        </a:cubicBezTo>
                        <a:cubicBezTo>
                          <a:pt x="129" y="343"/>
                          <a:pt x="129" y="343"/>
                          <a:pt x="129" y="343"/>
                        </a:cubicBezTo>
                        <a:moveTo>
                          <a:pt x="129" y="343"/>
                        </a:moveTo>
                        <a:cubicBezTo>
                          <a:pt x="129" y="343"/>
                          <a:pt x="129" y="343"/>
                          <a:pt x="129" y="343"/>
                        </a:cubicBezTo>
                        <a:cubicBezTo>
                          <a:pt x="129" y="343"/>
                          <a:pt x="129" y="343"/>
                          <a:pt x="129" y="343"/>
                        </a:cubicBezTo>
                        <a:moveTo>
                          <a:pt x="129" y="343"/>
                        </a:moveTo>
                        <a:cubicBezTo>
                          <a:pt x="129" y="343"/>
                          <a:pt x="129" y="343"/>
                          <a:pt x="129" y="343"/>
                        </a:cubicBezTo>
                        <a:cubicBezTo>
                          <a:pt x="129" y="343"/>
                          <a:pt x="129" y="343"/>
                          <a:pt x="129" y="343"/>
                        </a:cubicBezTo>
                        <a:moveTo>
                          <a:pt x="129" y="343"/>
                        </a:moveTo>
                        <a:cubicBezTo>
                          <a:pt x="129" y="343"/>
                          <a:pt x="129" y="343"/>
                          <a:pt x="129" y="343"/>
                        </a:cubicBezTo>
                        <a:cubicBezTo>
                          <a:pt x="129" y="343"/>
                          <a:pt x="129" y="343"/>
                          <a:pt x="129" y="343"/>
                        </a:cubicBezTo>
                        <a:moveTo>
                          <a:pt x="129" y="343"/>
                        </a:moveTo>
                        <a:cubicBezTo>
                          <a:pt x="129" y="343"/>
                          <a:pt x="129" y="343"/>
                          <a:pt x="129" y="343"/>
                        </a:cubicBezTo>
                        <a:cubicBezTo>
                          <a:pt x="129" y="343"/>
                          <a:pt x="129" y="343"/>
                          <a:pt x="129" y="343"/>
                        </a:cubicBezTo>
                        <a:moveTo>
                          <a:pt x="129" y="343"/>
                        </a:moveTo>
                        <a:cubicBezTo>
                          <a:pt x="129" y="343"/>
                          <a:pt x="129" y="343"/>
                          <a:pt x="129" y="343"/>
                        </a:cubicBezTo>
                        <a:cubicBezTo>
                          <a:pt x="129" y="343"/>
                          <a:pt x="129" y="343"/>
                          <a:pt x="129" y="343"/>
                        </a:cubicBezTo>
                        <a:moveTo>
                          <a:pt x="129" y="343"/>
                        </a:moveTo>
                        <a:cubicBezTo>
                          <a:pt x="129" y="343"/>
                          <a:pt x="129" y="343"/>
                          <a:pt x="129" y="343"/>
                        </a:cubicBezTo>
                        <a:cubicBezTo>
                          <a:pt x="129" y="343"/>
                          <a:pt x="129" y="343"/>
                          <a:pt x="129" y="343"/>
                        </a:cubicBezTo>
                        <a:moveTo>
                          <a:pt x="129" y="341"/>
                        </a:moveTo>
                        <a:cubicBezTo>
                          <a:pt x="129" y="342"/>
                          <a:pt x="129" y="342"/>
                          <a:pt x="129" y="342"/>
                        </a:cubicBezTo>
                        <a:cubicBezTo>
                          <a:pt x="129" y="342"/>
                          <a:pt x="129" y="342"/>
                          <a:pt x="129" y="341"/>
                        </a:cubicBezTo>
                        <a:moveTo>
                          <a:pt x="110" y="267"/>
                        </a:moveTo>
                        <a:cubicBezTo>
                          <a:pt x="109" y="268"/>
                          <a:pt x="108" y="269"/>
                          <a:pt x="106" y="269"/>
                        </a:cubicBezTo>
                        <a:cubicBezTo>
                          <a:pt x="108" y="269"/>
                          <a:pt x="109" y="268"/>
                          <a:pt x="110" y="267"/>
                        </a:cubicBezTo>
                        <a:cubicBezTo>
                          <a:pt x="110" y="267"/>
                          <a:pt x="110" y="267"/>
                          <a:pt x="110" y="267"/>
                        </a:cubicBezTo>
                        <a:moveTo>
                          <a:pt x="110" y="263"/>
                        </a:moveTo>
                        <a:cubicBezTo>
                          <a:pt x="110" y="264"/>
                          <a:pt x="110" y="265"/>
                          <a:pt x="110" y="266"/>
                        </a:cubicBezTo>
                        <a:cubicBezTo>
                          <a:pt x="110" y="266"/>
                          <a:pt x="110" y="266"/>
                          <a:pt x="110" y="266"/>
                        </a:cubicBezTo>
                        <a:cubicBezTo>
                          <a:pt x="110" y="265"/>
                          <a:pt x="110" y="264"/>
                          <a:pt x="110" y="263"/>
                        </a:cubicBezTo>
                        <a:moveTo>
                          <a:pt x="110" y="263"/>
                        </a:moveTo>
                        <a:cubicBezTo>
                          <a:pt x="110" y="263"/>
                          <a:pt x="110" y="263"/>
                          <a:pt x="110" y="263"/>
                        </a:cubicBezTo>
                        <a:cubicBezTo>
                          <a:pt x="110" y="263"/>
                          <a:pt x="110" y="263"/>
                          <a:pt x="110" y="263"/>
                        </a:cubicBezTo>
                        <a:moveTo>
                          <a:pt x="79" y="209"/>
                        </a:moveTo>
                        <a:cubicBezTo>
                          <a:pt x="79" y="209"/>
                          <a:pt x="79" y="209"/>
                          <a:pt x="79" y="209"/>
                        </a:cubicBezTo>
                        <a:cubicBezTo>
                          <a:pt x="110" y="263"/>
                          <a:pt x="110" y="263"/>
                          <a:pt x="110" y="263"/>
                        </a:cubicBezTo>
                        <a:cubicBezTo>
                          <a:pt x="110" y="263"/>
                          <a:pt x="110" y="263"/>
                          <a:pt x="110" y="263"/>
                        </a:cubicBezTo>
                        <a:cubicBezTo>
                          <a:pt x="110" y="263"/>
                          <a:pt x="110" y="263"/>
                          <a:pt x="110" y="263"/>
                        </a:cubicBezTo>
                        <a:cubicBezTo>
                          <a:pt x="79" y="209"/>
                          <a:pt x="79" y="209"/>
                          <a:pt x="79" y="209"/>
                        </a:cubicBezTo>
                        <a:moveTo>
                          <a:pt x="72" y="198"/>
                        </a:moveTo>
                        <a:cubicBezTo>
                          <a:pt x="72" y="198"/>
                          <a:pt x="72" y="198"/>
                          <a:pt x="72" y="198"/>
                        </a:cubicBezTo>
                        <a:cubicBezTo>
                          <a:pt x="73" y="198"/>
                          <a:pt x="73" y="198"/>
                          <a:pt x="73" y="198"/>
                        </a:cubicBezTo>
                        <a:cubicBezTo>
                          <a:pt x="72" y="198"/>
                          <a:pt x="72" y="198"/>
                          <a:pt x="72" y="198"/>
                        </a:cubicBezTo>
                        <a:moveTo>
                          <a:pt x="55" y="130"/>
                        </a:moveTo>
                        <a:cubicBezTo>
                          <a:pt x="55" y="130"/>
                          <a:pt x="55" y="130"/>
                          <a:pt x="55" y="130"/>
                        </a:cubicBezTo>
                        <a:cubicBezTo>
                          <a:pt x="90" y="192"/>
                          <a:pt x="90" y="192"/>
                          <a:pt x="90" y="192"/>
                        </a:cubicBezTo>
                        <a:cubicBezTo>
                          <a:pt x="91" y="193"/>
                          <a:pt x="91" y="193"/>
                          <a:pt x="91" y="194"/>
                        </a:cubicBezTo>
                        <a:cubicBezTo>
                          <a:pt x="91" y="193"/>
                          <a:pt x="91" y="193"/>
                          <a:pt x="90" y="192"/>
                        </a:cubicBezTo>
                        <a:cubicBezTo>
                          <a:pt x="55" y="130"/>
                          <a:pt x="55" y="130"/>
                          <a:pt x="55" y="130"/>
                        </a:cubicBezTo>
                        <a:moveTo>
                          <a:pt x="70" y="130"/>
                        </a:moveTo>
                        <a:cubicBezTo>
                          <a:pt x="70" y="130"/>
                          <a:pt x="70" y="130"/>
                          <a:pt x="70" y="130"/>
                        </a:cubicBezTo>
                        <a:cubicBezTo>
                          <a:pt x="70" y="130"/>
                          <a:pt x="70" y="130"/>
                          <a:pt x="70" y="130"/>
                        </a:cubicBezTo>
                        <a:moveTo>
                          <a:pt x="71" y="130"/>
                        </a:moveTo>
                        <a:cubicBezTo>
                          <a:pt x="71" y="130"/>
                          <a:pt x="71" y="130"/>
                          <a:pt x="71" y="130"/>
                        </a:cubicBezTo>
                        <a:cubicBezTo>
                          <a:pt x="71" y="130"/>
                          <a:pt x="71" y="130"/>
                          <a:pt x="71" y="130"/>
                        </a:cubicBezTo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" y="0"/>
                          <a:pt x="3" y="1"/>
                          <a:pt x="3" y="2"/>
                        </a:cubicBezTo>
                        <a:cubicBezTo>
                          <a:pt x="74" y="124"/>
                          <a:pt x="74" y="124"/>
                          <a:pt x="74" y="124"/>
                        </a:cubicBezTo>
                        <a:cubicBezTo>
                          <a:pt x="74" y="124"/>
                          <a:pt x="74" y="124"/>
                          <a:pt x="74" y="124"/>
                        </a:cubicBezTo>
                        <a:cubicBezTo>
                          <a:pt x="74" y="124"/>
                          <a:pt x="74" y="124"/>
                          <a:pt x="74" y="124"/>
                        </a:cubicBezTo>
                        <a:cubicBezTo>
                          <a:pt x="3" y="2"/>
                          <a:pt x="3" y="2"/>
                          <a:pt x="3" y="2"/>
                        </a:cubicBezTo>
                        <a:cubicBezTo>
                          <a:pt x="3" y="1"/>
                          <a:pt x="1" y="0"/>
                          <a:pt x="0" y="0"/>
                        </a:cubicBezTo>
                      </a:path>
                    </a:pathLst>
                  </a:custGeom>
                  <a:solidFill>
                    <a:srgbClr val="D9DEE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37" name="Freeform 24"/>
                  <p:cNvSpPr>
                    <a:spLocks/>
                  </p:cNvSpPr>
                  <p:nvPr/>
                </p:nvSpPr>
                <p:spPr bwMode="auto">
                  <a:xfrm>
                    <a:off x="-2948" y="2743"/>
                    <a:ext cx="261" cy="135"/>
                  </a:xfrm>
                  <a:custGeom>
                    <a:avLst/>
                    <a:gdLst>
                      <a:gd name="T0" fmla="*/ 0 w 129"/>
                      <a:gd name="T1" fmla="*/ 67 h 67"/>
                      <a:gd name="T2" fmla="*/ 125 w 129"/>
                      <a:gd name="T3" fmla="*/ 67 h 67"/>
                      <a:gd name="T4" fmla="*/ 126 w 129"/>
                      <a:gd name="T5" fmla="*/ 67 h 67"/>
                      <a:gd name="T6" fmla="*/ 126 w 129"/>
                      <a:gd name="T7" fmla="*/ 67 h 67"/>
                      <a:gd name="T8" fmla="*/ 126 w 129"/>
                      <a:gd name="T9" fmla="*/ 67 h 67"/>
                      <a:gd name="T10" fmla="*/ 126 w 129"/>
                      <a:gd name="T11" fmla="*/ 67 h 67"/>
                      <a:gd name="T12" fmla="*/ 126 w 129"/>
                      <a:gd name="T13" fmla="*/ 67 h 67"/>
                      <a:gd name="T14" fmla="*/ 126 w 129"/>
                      <a:gd name="T15" fmla="*/ 67 h 67"/>
                      <a:gd name="T16" fmla="*/ 126 w 129"/>
                      <a:gd name="T17" fmla="*/ 67 h 67"/>
                      <a:gd name="T18" fmla="*/ 126 w 129"/>
                      <a:gd name="T19" fmla="*/ 67 h 67"/>
                      <a:gd name="T20" fmla="*/ 126 w 129"/>
                      <a:gd name="T21" fmla="*/ 67 h 67"/>
                      <a:gd name="T22" fmla="*/ 126 w 129"/>
                      <a:gd name="T23" fmla="*/ 67 h 67"/>
                      <a:gd name="T24" fmla="*/ 126 w 129"/>
                      <a:gd name="T25" fmla="*/ 67 h 67"/>
                      <a:gd name="T26" fmla="*/ 126 w 129"/>
                      <a:gd name="T27" fmla="*/ 67 h 67"/>
                      <a:gd name="T28" fmla="*/ 126 w 129"/>
                      <a:gd name="T29" fmla="*/ 67 h 67"/>
                      <a:gd name="T30" fmla="*/ 126 w 129"/>
                      <a:gd name="T31" fmla="*/ 67 h 67"/>
                      <a:gd name="T32" fmla="*/ 126 w 129"/>
                      <a:gd name="T33" fmla="*/ 67 h 67"/>
                      <a:gd name="T34" fmla="*/ 126 w 129"/>
                      <a:gd name="T35" fmla="*/ 67 h 67"/>
                      <a:gd name="T36" fmla="*/ 126 w 129"/>
                      <a:gd name="T37" fmla="*/ 67 h 67"/>
                      <a:gd name="T38" fmla="*/ 126 w 129"/>
                      <a:gd name="T39" fmla="*/ 67 h 67"/>
                      <a:gd name="T40" fmla="*/ 126 w 129"/>
                      <a:gd name="T41" fmla="*/ 67 h 67"/>
                      <a:gd name="T42" fmla="*/ 126 w 129"/>
                      <a:gd name="T43" fmla="*/ 66 h 67"/>
                      <a:gd name="T44" fmla="*/ 126 w 129"/>
                      <a:gd name="T45" fmla="*/ 66 h 67"/>
                      <a:gd name="T46" fmla="*/ 126 w 129"/>
                      <a:gd name="T47" fmla="*/ 66 h 67"/>
                      <a:gd name="T48" fmla="*/ 127 w 129"/>
                      <a:gd name="T49" fmla="*/ 66 h 67"/>
                      <a:gd name="T50" fmla="*/ 127 w 129"/>
                      <a:gd name="T51" fmla="*/ 66 h 67"/>
                      <a:gd name="T52" fmla="*/ 127 w 129"/>
                      <a:gd name="T53" fmla="*/ 66 h 67"/>
                      <a:gd name="T54" fmla="*/ 127 w 129"/>
                      <a:gd name="T55" fmla="*/ 66 h 67"/>
                      <a:gd name="T56" fmla="*/ 127 w 129"/>
                      <a:gd name="T57" fmla="*/ 66 h 67"/>
                      <a:gd name="T58" fmla="*/ 127 w 129"/>
                      <a:gd name="T59" fmla="*/ 66 h 67"/>
                      <a:gd name="T60" fmla="*/ 127 w 129"/>
                      <a:gd name="T61" fmla="*/ 66 h 67"/>
                      <a:gd name="T62" fmla="*/ 127 w 129"/>
                      <a:gd name="T63" fmla="*/ 66 h 67"/>
                      <a:gd name="T64" fmla="*/ 127 w 129"/>
                      <a:gd name="T65" fmla="*/ 66 h 67"/>
                      <a:gd name="T66" fmla="*/ 127 w 129"/>
                      <a:gd name="T67" fmla="*/ 66 h 67"/>
                      <a:gd name="T68" fmla="*/ 127 w 129"/>
                      <a:gd name="T69" fmla="*/ 66 h 67"/>
                      <a:gd name="T70" fmla="*/ 127 w 129"/>
                      <a:gd name="T71" fmla="*/ 66 h 67"/>
                      <a:gd name="T72" fmla="*/ 127 w 129"/>
                      <a:gd name="T73" fmla="*/ 66 h 67"/>
                      <a:gd name="T74" fmla="*/ 127 w 129"/>
                      <a:gd name="T75" fmla="*/ 66 h 67"/>
                      <a:gd name="T76" fmla="*/ 127 w 129"/>
                      <a:gd name="T77" fmla="*/ 66 h 67"/>
                      <a:gd name="T78" fmla="*/ 127 w 129"/>
                      <a:gd name="T79" fmla="*/ 66 h 67"/>
                      <a:gd name="T80" fmla="*/ 127 w 129"/>
                      <a:gd name="T81" fmla="*/ 66 h 67"/>
                      <a:gd name="T82" fmla="*/ 127 w 129"/>
                      <a:gd name="T83" fmla="*/ 66 h 67"/>
                      <a:gd name="T84" fmla="*/ 127 w 129"/>
                      <a:gd name="T85" fmla="*/ 66 h 67"/>
                      <a:gd name="T86" fmla="*/ 127 w 129"/>
                      <a:gd name="T87" fmla="*/ 66 h 67"/>
                      <a:gd name="T88" fmla="*/ 127 w 129"/>
                      <a:gd name="T89" fmla="*/ 66 h 67"/>
                      <a:gd name="T90" fmla="*/ 127 w 129"/>
                      <a:gd name="T91" fmla="*/ 66 h 67"/>
                      <a:gd name="T92" fmla="*/ 127 w 129"/>
                      <a:gd name="T93" fmla="*/ 66 h 67"/>
                      <a:gd name="T94" fmla="*/ 127 w 129"/>
                      <a:gd name="T95" fmla="*/ 66 h 67"/>
                      <a:gd name="T96" fmla="*/ 129 w 129"/>
                      <a:gd name="T97" fmla="*/ 63 h 67"/>
                      <a:gd name="T98" fmla="*/ 129 w 129"/>
                      <a:gd name="T99" fmla="*/ 63 h 67"/>
                      <a:gd name="T100" fmla="*/ 129 w 129"/>
                      <a:gd name="T101" fmla="*/ 63 h 67"/>
                      <a:gd name="T102" fmla="*/ 129 w 129"/>
                      <a:gd name="T103" fmla="*/ 63 h 67"/>
                      <a:gd name="T104" fmla="*/ 129 w 129"/>
                      <a:gd name="T105" fmla="*/ 63 h 67"/>
                      <a:gd name="T106" fmla="*/ 129 w 129"/>
                      <a:gd name="T107" fmla="*/ 63 h 67"/>
                      <a:gd name="T108" fmla="*/ 129 w 129"/>
                      <a:gd name="T109" fmla="*/ 61 h 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</a:cxnLst>
                    <a:rect l="0" t="0" r="r" b="b"/>
                    <a:pathLst>
                      <a:path w="129" h="67">
                        <a:moveTo>
                          <a:pt x="9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67"/>
                          <a:pt x="0" y="67"/>
                          <a:pt x="0" y="67"/>
                        </a:cubicBezTo>
                        <a:cubicBezTo>
                          <a:pt x="43" y="67"/>
                          <a:pt x="43" y="67"/>
                          <a:pt x="43" y="67"/>
                        </a:cubicBezTo>
                        <a:cubicBezTo>
                          <a:pt x="125" y="67"/>
                          <a:pt x="125" y="67"/>
                          <a:pt x="125" y="67"/>
                        </a:cubicBezTo>
                        <a:cubicBezTo>
                          <a:pt x="125" y="67"/>
                          <a:pt x="125" y="67"/>
                          <a:pt x="125" y="67"/>
                        </a:cubicBezTo>
                        <a:cubicBezTo>
                          <a:pt x="125" y="67"/>
                          <a:pt x="125" y="67"/>
                          <a:pt x="125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7"/>
                          <a:pt x="126" y="67"/>
                          <a:pt x="126" y="67"/>
                        </a:cubicBezTo>
                        <a:cubicBezTo>
                          <a:pt x="126" y="66"/>
                          <a:pt x="126" y="66"/>
                          <a:pt x="126" y="66"/>
                        </a:cubicBezTo>
                        <a:cubicBezTo>
                          <a:pt x="126" y="66"/>
                          <a:pt x="126" y="66"/>
                          <a:pt x="126" y="66"/>
                        </a:cubicBezTo>
                        <a:cubicBezTo>
                          <a:pt x="126" y="66"/>
                          <a:pt x="126" y="66"/>
                          <a:pt x="126" y="66"/>
                        </a:cubicBezTo>
                        <a:cubicBezTo>
                          <a:pt x="126" y="66"/>
                          <a:pt x="126" y="66"/>
                          <a:pt x="126" y="66"/>
                        </a:cubicBezTo>
                        <a:cubicBezTo>
                          <a:pt x="126" y="66"/>
                          <a:pt x="126" y="66"/>
                          <a:pt x="126" y="66"/>
                        </a:cubicBezTo>
                        <a:cubicBezTo>
                          <a:pt x="126" y="66"/>
                          <a:pt x="126" y="66"/>
                          <a:pt x="126" y="66"/>
                        </a:cubicBezTo>
                        <a:cubicBezTo>
                          <a:pt x="126" y="66"/>
                          <a:pt x="126" y="66"/>
                          <a:pt x="126" y="66"/>
                        </a:cubicBezTo>
                        <a:cubicBezTo>
                          <a:pt x="126" y="66"/>
                          <a:pt x="126" y="66"/>
                          <a:pt x="126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7" y="66"/>
                          <a:pt x="127" y="66"/>
                          <a:pt x="127" y="66"/>
                        </a:cubicBezTo>
                        <a:cubicBezTo>
                          <a:pt x="128" y="66"/>
                          <a:pt x="129" y="64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3"/>
                          <a:pt x="129" y="63"/>
                        </a:cubicBezTo>
                        <a:cubicBezTo>
                          <a:pt x="129" y="63"/>
                          <a:pt x="129" y="62"/>
                          <a:pt x="129" y="62"/>
                        </a:cubicBezTo>
                        <a:cubicBezTo>
                          <a:pt x="129" y="62"/>
                          <a:pt x="129" y="62"/>
                          <a:pt x="129" y="61"/>
                        </a:cubicBezTo>
                        <a:cubicBezTo>
                          <a:pt x="129" y="61"/>
                          <a:pt x="129" y="61"/>
                          <a:pt x="129" y="61"/>
                        </a:cubicBezTo>
                        <a:cubicBezTo>
                          <a:pt x="129" y="61"/>
                          <a:pt x="129" y="61"/>
                          <a:pt x="129" y="61"/>
                        </a:cubicBezTo>
                        <a:cubicBezTo>
                          <a:pt x="94" y="0"/>
                          <a:pt x="94" y="0"/>
                          <a:pt x="94" y="0"/>
                        </a:cubicBezTo>
                      </a:path>
                    </a:pathLst>
                  </a:custGeom>
                  <a:solidFill>
                    <a:srgbClr val="769E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38" name="Freeform 25"/>
                  <p:cNvSpPr>
                    <a:spLocks/>
                  </p:cNvSpPr>
                  <p:nvPr/>
                </p:nvSpPr>
                <p:spPr bwMode="auto">
                  <a:xfrm>
                    <a:off x="-2948" y="2721"/>
                    <a:ext cx="190" cy="22"/>
                  </a:xfrm>
                  <a:custGeom>
                    <a:avLst/>
                    <a:gdLst>
                      <a:gd name="T0" fmla="*/ 178 w 190"/>
                      <a:gd name="T1" fmla="*/ 0 h 22"/>
                      <a:gd name="T2" fmla="*/ 0 w 190"/>
                      <a:gd name="T3" fmla="*/ 0 h 22"/>
                      <a:gd name="T4" fmla="*/ 0 w 190"/>
                      <a:gd name="T5" fmla="*/ 22 h 22"/>
                      <a:gd name="T6" fmla="*/ 190 w 190"/>
                      <a:gd name="T7" fmla="*/ 22 h 22"/>
                      <a:gd name="T8" fmla="*/ 178 w 190"/>
                      <a:gd name="T9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90" h="22">
                        <a:moveTo>
                          <a:pt x="178" y="0"/>
                        </a:moveTo>
                        <a:lnTo>
                          <a:pt x="0" y="0"/>
                        </a:lnTo>
                        <a:lnTo>
                          <a:pt x="0" y="22"/>
                        </a:lnTo>
                        <a:lnTo>
                          <a:pt x="190" y="22"/>
                        </a:lnTo>
                        <a:lnTo>
                          <a:pt x="178" y="0"/>
                        </a:lnTo>
                        <a:close/>
                      </a:path>
                    </a:pathLst>
                  </a:custGeom>
                  <a:solidFill>
                    <a:srgbClr val="658E4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39" name="Freeform 26"/>
                  <p:cNvSpPr>
                    <a:spLocks/>
                  </p:cNvSpPr>
                  <p:nvPr/>
                </p:nvSpPr>
                <p:spPr bwMode="auto">
                  <a:xfrm>
                    <a:off x="-2948" y="2721"/>
                    <a:ext cx="190" cy="22"/>
                  </a:xfrm>
                  <a:custGeom>
                    <a:avLst/>
                    <a:gdLst>
                      <a:gd name="T0" fmla="*/ 178 w 190"/>
                      <a:gd name="T1" fmla="*/ 0 h 22"/>
                      <a:gd name="T2" fmla="*/ 0 w 190"/>
                      <a:gd name="T3" fmla="*/ 0 h 22"/>
                      <a:gd name="T4" fmla="*/ 0 w 190"/>
                      <a:gd name="T5" fmla="*/ 22 h 22"/>
                      <a:gd name="T6" fmla="*/ 190 w 190"/>
                      <a:gd name="T7" fmla="*/ 22 h 22"/>
                      <a:gd name="T8" fmla="*/ 178 w 190"/>
                      <a:gd name="T9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90" h="22">
                        <a:moveTo>
                          <a:pt x="178" y="0"/>
                        </a:moveTo>
                        <a:lnTo>
                          <a:pt x="0" y="0"/>
                        </a:lnTo>
                        <a:lnTo>
                          <a:pt x="0" y="22"/>
                        </a:lnTo>
                        <a:lnTo>
                          <a:pt x="190" y="22"/>
                        </a:lnTo>
                        <a:lnTo>
                          <a:pt x="178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40" name="Freeform 27"/>
                  <p:cNvSpPr>
                    <a:spLocks/>
                  </p:cNvSpPr>
                  <p:nvPr/>
                </p:nvSpPr>
                <p:spPr bwMode="auto">
                  <a:xfrm>
                    <a:off x="-2948" y="2600"/>
                    <a:ext cx="222" cy="121"/>
                  </a:xfrm>
                  <a:custGeom>
                    <a:avLst/>
                    <a:gdLst>
                      <a:gd name="T0" fmla="*/ 79 w 110"/>
                      <a:gd name="T1" fmla="*/ 0 h 60"/>
                      <a:gd name="T2" fmla="*/ 0 w 110"/>
                      <a:gd name="T3" fmla="*/ 0 h 60"/>
                      <a:gd name="T4" fmla="*/ 0 w 110"/>
                      <a:gd name="T5" fmla="*/ 60 h 60"/>
                      <a:gd name="T6" fmla="*/ 88 w 110"/>
                      <a:gd name="T7" fmla="*/ 60 h 60"/>
                      <a:gd name="T8" fmla="*/ 106 w 110"/>
                      <a:gd name="T9" fmla="*/ 60 h 60"/>
                      <a:gd name="T10" fmla="*/ 106 w 110"/>
                      <a:gd name="T11" fmla="*/ 60 h 60"/>
                      <a:gd name="T12" fmla="*/ 110 w 110"/>
                      <a:gd name="T13" fmla="*/ 58 h 60"/>
                      <a:gd name="T14" fmla="*/ 110 w 110"/>
                      <a:gd name="T15" fmla="*/ 57 h 60"/>
                      <a:gd name="T16" fmla="*/ 110 w 110"/>
                      <a:gd name="T17" fmla="*/ 54 h 60"/>
                      <a:gd name="T18" fmla="*/ 110 w 110"/>
                      <a:gd name="T19" fmla="*/ 54 h 60"/>
                      <a:gd name="T20" fmla="*/ 110 w 110"/>
                      <a:gd name="T21" fmla="*/ 54 h 60"/>
                      <a:gd name="T22" fmla="*/ 110 w 110"/>
                      <a:gd name="T23" fmla="*/ 54 h 60"/>
                      <a:gd name="T24" fmla="*/ 110 w 110"/>
                      <a:gd name="T25" fmla="*/ 54 h 60"/>
                      <a:gd name="T26" fmla="*/ 79 w 110"/>
                      <a:gd name="T27" fmla="*/ 0 h 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110" h="60">
                        <a:moveTo>
                          <a:pt x="79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60"/>
                          <a:pt x="0" y="60"/>
                          <a:pt x="0" y="60"/>
                        </a:cubicBezTo>
                        <a:cubicBezTo>
                          <a:pt x="88" y="60"/>
                          <a:pt x="88" y="60"/>
                          <a:pt x="88" y="60"/>
                        </a:cubicBezTo>
                        <a:cubicBezTo>
                          <a:pt x="106" y="60"/>
                          <a:pt x="106" y="60"/>
                          <a:pt x="106" y="60"/>
                        </a:cubicBezTo>
                        <a:cubicBezTo>
                          <a:pt x="106" y="60"/>
                          <a:pt x="106" y="60"/>
                          <a:pt x="106" y="60"/>
                        </a:cubicBezTo>
                        <a:cubicBezTo>
                          <a:pt x="108" y="60"/>
                          <a:pt x="109" y="59"/>
                          <a:pt x="110" y="58"/>
                        </a:cubicBezTo>
                        <a:cubicBezTo>
                          <a:pt x="110" y="57"/>
                          <a:pt x="110" y="57"/>
                          <a:pt x="110" y="57"/>
                        </a:cubicBezTo>
                        <a:cubicBezTo>
                          <a:pt x="110" y="56"/>
                          <a:pt x="110" y="55"/>
                          <a:pt x="110" y="54"/>
                        </a:cubicBezTo>
                        <a:cubicBezTo>
                          <a:pt x="110" y="54"/>
                          <a:pt x="110" y="54"/>
                          <a:pt x="110" y="54"/>
                        </a:cubicBezTo>
                        <a:cubicBezTo>
                          <a:pt x="110" y="54"/>
                          <a:pt x="110" y="54"/>
                          <a:pt x="110" y="54"/>
                        </a:cubicBezTo>
                        <a:cubicBezTo>
                          <a:pt x="110" y="54"/>
                          <a:pt x="110" y="54"/>
                          <a:pt x="110" y="54"/>
                        </a:cubicBezTo>
                        <a:cubicBezTo>
                          <a:pt x="110" y="54"/>
                          <a:pt x="110" y="54"/>
                          <a:pt x="110" y="54"/>
                        </a:cubicBezTo>
                        <a:cubicBezTo>
                          <a:pt x="79" y="0"/>
                          <a:pt x="79" y="0"/>
                          <a:pt x="79" y="0"/>
                        </a:cubicBezTo>
                      </a:path>
                    </a:pathLst>
                  </a:custGeom>
                  <a:solidFill>
                    <a:srgbClr val="769E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41" name="Freeform 28"/>
                  <p:cNvSpPr>
                    <a:spLocks/>
                  </p:cNvSpPr>
                  <p:nvPr/>
                </p:nvSpPr>
                <p:spPr bwMode="auto">
                  <a:xfrm>
                    <a:off x="-2803" y="2578"/>
                    <a:ext cx="15" cy="22"/>
                  </a:xfrm>
                  <a:custGeom>
                    <a:avLst/>
                    <a:gdLst>
                      <a:gd name="T0" fmla="*/ 0 w 15"/>
                      <a:gd name="T1" fmla="*/ 0 h 22"/>
                      <a:gd name="T2" fmla="*/ 0 w 15"/>
                      <a:gd name="T3" fmla="*/ 0 h 22"/>
                      <a:gd name="T4" fmla="*/ 15 w 15"/>
                      <a:gd name="T5" fmla="*/ 22 h 22"/>
                      <a:gd name="T6" fmla="*/ 15 w 15"/>
                      <a:gd name="T7" fmla="*/ 22 h 22"/>
                      <a:gd name="T8" fmla="*/ 2 w 15"/>
                      <a:gd name="T9" fmla="*/ 0 h 22"/>
                      <a:gd name="T10" fmla="*/ 0 w 15"/>
                      <a:gd name="T11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5" h="22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15" y="22"/>
                        </a:lnTo>
                        <a:lnTo>
                          <a:pt x="15" y="22"/>
                        </a:lnTo>
                        <a:lnTo>
                          <a:pt x="2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BAC2D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42" name="Freeform 29"/>
                  <p:cNvSpPr>
                    <a:spLocks/>
                  </p:cNvSpPr>
                  <p:nvPr/>
                </p:nvSpPr>
                <p:spPr bwMode="auto">
                  <a:xfrm>
                    <a:off x="-2803" y="2578"/>
                    <a:ext cx="15" cy="22"/>
                  </a:xfrm>
                  <a:custGeom>
                    <a:avLst/>
                    <a:gdLst>
                      <a:gd name="T0" fmla="*/ 0 w 15"/>
                      <a:gd name="T1" fmla="*/ 0 h 22"/>
                      <a:gd name="T2" fmla="*/ 0 w 15"/>
                      <a:gd name="T3" fmla="*/ 0 h 22"/>
                      <a:gd name="T4" fmla="*/ 15 w 15"/>
                      <a:gd name="T5" fmla="*/ 22 h 22"/>
                      <a:gd name="T6" fmla="*/ 15 w 15"/>
                      <a:gd name="T7" fmla="*/ 22 h 22"/>
                      <a:gd name="T8" fmla="*/ 2 w 15"/>
                      <a:gd name="T9" fmla="*/ 0 h 22"/>
                      <a:gd name="T10" fmla="*/ 0 w 15"/>
                      <a:gd name="T11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5" h="22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15" y="22"/>
                        </a:lnTo>
                        <a:lnTo>
                          <a:pt x="15" y="22"/>
                        </a:lnTo>
                        <a:lnTo>
                          <a:pt x="2" y="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43" name="Freeform 30"/>
                  <p:cNvSpPr>
                    <a:spLocks/>
                  </p:cNvSpPr>
                  <p:nvPr/>
                </p:nvSpPr>
                <p:spPr bwMode="auto">
                  <a:xfrm>
                    <a:off x="-2948" y="2578"/>
                    <a:ext cx="160" cy="22"/>
                  </a:xfrm>
                  <a:custGeom>
                    <a:avLst/>
                    <a:gdLst>
                      <a:gd name="T0" fmla="*/ 145 w 160"/>
                      <a:gd name="T1" fmla="*/ 0 h 22"/>
                      <a:gd name="T2" fmla="*/ 0 w 160"/>
                      <a:gd name="T3" fmla="*/ 0 h 22"/>
                      <a:gd name="T4" fmla="*/ 0 w 160"/>
                      <a:gd name="T5" fmla="*/ 22 h 22"/>
                      <a:gd name="T6" fmla="*/ 160 w 160"/>
                      <a:gd name="T7" fmla="*/ 22 h 22"/>
                      <a:gd name="T8" fmla="*/ 145 w 160"/>
                      <a:gd name="T9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60" h="22">
                        <a:moveTo>
                          <a:pt x="145" y="0"/>
                        </a:moveTo>
                        <a:lnTo>
                          <a:pt x="0" y="0"/>
                        </a:lnTo>
                        <a:lnTo>
                          <a:pt x="0" y="22"/>
                        </a:lnTo>
                        <a:lnTo>
                          <a:pt x="160" y="22"/>
                        </a:lnTo>
                        <a:lnTo>
                          <a:pt x="145" y="0"/>
                        </a:lnTo>
                        <a:close/>
                      </a:path>
                    </a:pathLst>
                  </a:custGeom>
                  <a:solidFill>
                    <a:srgbClr val="658E4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44" name="Freeform 31"/>
                  <p:cNvSpPr>
                    <a:spLocks/>
                  </p:cNvSpPr>
                  <p:nvPr/>
                </p:nvSpPr>
                <p:spPr bwMode="auto">
                  <a:xfrm>
                    <a:off x="-2948" y="2578"/>
                    <a:ext cx="160" cy="22"/>
                  </a:xfrm>
                  <a:custGeom>
                    <a:avLst/>
                    <a:gdLst>
                      <a:gd name="T0" fmla="*/ 145 w 160"/>
                      <a:gd name="T1" fmla="*/ 0 h 22"/>
                      <a:gd name="T2" fmla="*/ 0 w 160"/>
                      <a:gd name="T3" fmla="*/ 0 h 22"/>
                      <a:gd name="T4" fmla="*/ 0 w 160"/>
                      <a:gd name="T5" fmla="*/ 22 h 22"/>
                      <a:gd name="T6" fmla="*/ 160 w 160"/>
                      <a:gd name="T7" fmla="*/ 22 h 22"/>
                      <a:gd name="T8" fmla="*/ 145 w 160"/>
                      <a:gd name="T9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60" h="22">
                        <a:moveTo>
                          <a:pt x="145" y="0"/>
                        </a:moveTo>
                        <a:lnTo>
                          <a:pt x="0" y="0"/>
                        </a:lnTo>
                        <a:lnTo>
                          <a:pt x="0" y="22"/>
                        </a:lnTo>
                        <a:lnTo>
                          <a:pt x="160" y="22"/>
                        </a:lnTo>
                        <a:lnTo>
                          <a:pt x="145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45" name="Freeform 32"/>
                  <p:cNvSpPr>
                    <a:spLocks/>
                  </p:cNvSpPr>
                  <p:nvPr/>
                </p:nvSpPr>
                <p:spPr bwMode="auto">
                  <a:xfrm>
                    <a:off x="-2948" y="2440"/>
                    <a:ext cx="184" cy="138"/>
                  </a:xfrm>
                  <a:custGeom>
                    <a:avLst/>
                    <a:gdLst>
                      <a:gd name="T0" fmla="*/ 55 w 91"/>
                      <a:gd name="T1" fmla="*/ 0 h 68"/>
                      <a:gd name="T2" fmla="*/ 55 w 91"/>
                      <a:gd name="T3" fmla="*/ 0 h 68"/>
                      <a:gd name="T4" fmla="*/ 61 w 91"/>
                      <a:gd name="T5" fmla="*/ 11 h 68"/>
                      <a:gd name="T6" fmla="*/ 0 w 91"/>
                      <a:gd name="T7" fmla="*/ 11 h 68"/>
                      <a:gd name="T8" fmla="*/ 0 w 91"/>
                      <a:gd name="T9" fmla="*/ 68 h 68"/>
                      <a:gd name="T10" fmla="*/ 72 w 91"/>
                      <a:gd name="T11" fmla="*/ 68 h 68"/>
                      <a:gd name="T12" fmla="*/ 72 w 91"/>
                      <a:gd name="T13" fmla="*/ 68 h 68"/>
                      <a:gd name="T14" fmla="*/ 72 w 91"/>
                      <a:gd name="T15" fmla="*/ 68 h 68"/>
                      <a:gd name="T16" fmla="*/ 87 w 91"/>
                      <a:gd name="T17" fmla="*/ 68 h 68"/>
                      <a:gd name="T18" fmla="*/ 91 w 91"/>
                      <a:gd name="T19" fmla="*/ 64 h 68"/>
                      <a:gd name="T20" fmla="*/ 90 w 91"/>
                      <a:gd name="T21" fmla="*/ 62 h 68"/>
                      <a:gd name="T22" fmla="*/ 55 w 91"/>
                      <a:gd name="T23" fmla="*/ 0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91" h="68">
                        <a:moveTo>
                          <a:pt x="55" y="0"/>
                        </a:moveTo>
                        <a:cubicBezTo>
                          <a:pt x="55" y="0"/>
                          <a:pt x="55" y="0"/>
                          <a:pt x="55" y="0"/>
                        </a:cubicBezTo>
                        <a:cubicBezTo>
                          <a:pt x="61" y="11"/>
                          <a:pt x="61" y="11"/>
                          <a:pt x="61" y="11"/>
                        </a:cubicBezTo>
                        <a:cubicBezTo>
                          <a:pt x="0" y="11"/>
                          <a:pt x="0" y="11"/>
                          <a:pt x="0" y="11"/>
                        </a:cubicBezTo>
                        <a:cubicBezTo>
                          <a:pt x="0" y="68"/>
                          <a:pt x="0" y="68"/>
                          <a:pt x="0" y="68"/>
                        </a:cubicBezTo>
                        <a:cubicBezTo>
                          <a:pt x="72" y="68"/>
                          <a:pt x="72" y="68"/>
                          <a:pt x="72" y="68"/>
                        </a:cubicBezTo>
                        <a:cubicBezTo>
                          <a:pt x="72" y="68"/>
                          <a:pt x="72" y="68"/>
                          <a:pt x="72" y="68"/>
                        </a:cubicBezTo>
                        <a:cubicBezTo>
                          <a:pt x="72" y="68"/>
                          <a:pt x="72" y="68"/>
                          <a:pt x="72" y="68"/>
                        </a:cubicBezTo>
                        <a:cubicBezTo>
                          <a:pt x="87" y="68"/>
                          <a:pt x="87" y="68"/>
                          <a:pt x="87" y="68"/>
                        </a:cubicBezTo>
                        <a:cubicBezTo>
                          <a:pt x="89" y="68"/>
                          <a:pt x="91" y="66"/>
                          <a:pt x="91" y="64"/>
                        </a:cubicBezTo>
                        <a:cubicBezTo>
                          <a:pt x="91" y="63"/>
                          <a:pt x="91" y="63"/>
                          <a:pt x="90" y="62"/>
                        </a:cubicBezTo>
                        <a:cubicBezTo>
                          <a:pt x="55" y="0"/>
                          <a:pt x="55" y="0"/>
                          <a:pt x="55" y="0"/>
                        </a:cubicBezTo>
                      </a:path>
                    </a:pathLst>
                  </a:custGeom>
                  <a:solidFill>
                    <a:srgbClr val="769E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46" name="Freeform 33"/>
                  <p:cNvSpPr>
                    <a:spLocks/>
                  </p:cNvSpPr>
                  <p:nvPr/>
                </p:nvSpPr>
                <p:spPr bwMode="auto">
                  <a:xfrm>
                    <a:off x="-2948" y="2440"/>
                    <a:ext cx="123" cy="23"/>
                  </a:xfrm>
                  <a:custGeom>
                    <a:avLst/>
                    <a:gdLst>
                      <a:gd name="T0" fmla="*/ 111 w 123"/>
                      <a:gd name="T1" fmla="*/ 0 h 23"/>
                      <a:gd name="T2" fmla="*/ 0 w 123"/>
                      <a:gd name="T3" fmla="*/ 0 h 23"/>
                      <a:gd name="T4" fmla="*/ 0 w 123"/>
                      <a:gd name="T5" fmla="*/ 23 h 23"/>
                      <a:gd name="T6" fmla="*/ 123 w 123"/>
                      <a:gd name="T7" fmla="*/ 23 h 23"/>
                      <a:gd name="T8" fmla="*/ 111 w 123"/>
                      <a:gd name="T9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" h="23">
                        <a:moveTo>
                          <a:pt x="111" y="0"/>
                        </a:moveTo>
                        <a:lnTo>
                          <a:pt x="0" y="0"/>
                        </a:lnTo>
                        <a:lnTo>
                          <a:pt x="0" y="23"/>
                        </a:lnTo>
                        <a:lnTo>
                          <a:pt x="123" y="23"/>
                        </a:lnTo>
                        <a:lnTo>
                          <a:pt x="111" y="0"/>
                        </a:lnTo>
                        <a:close/>
                      </a:path>
                    </a:pathLst>
                  </a:custGeom>
                  <a:solidFill>
                    <a:srgbClr val="658E4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47" name="Freeform 34"/>
                  <p:cNvSpPr>
                    <a:spLocks/>
                  </p:cNvSpPr>
                  <p:nvPr/>
                </p:nvSpPr>
                <p:spPr bwMode="auto">
                  <a:xfrm>
                    <a:off x="-2948" y="2440"/>
                    <a:ext cx="123" cy="23"/>
                  </a:xfrm>
                  <a:custGeom>
                    <a:avLst/>
                    <a:gdLst>
                      <a:gd name="T0" fmla="*/ 111 w 123"/>
                      <a:gd name="T1" fmla="*/ 0 h 23"/>
                      <a:gd name="T2" fmla="*/ 0 w 123"/>
                      <a:gd name="T3" fmla="*/ 0 h 23"/>
                      <a:gd name="T4" fmla="*/ 0 w 123"/>
                      <a:gd name="T5" fmla="*/ 23 h 23"/>
                      <a:gd name="T6" fmla="*/ 123 w 123"/>
                      <a:gd name="T7" fmla="*/ 23 h 23"/>
                      <a:gd name="T8" fmla="*/ 111 w 123"/>
                      <a:gd name="T9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" h="23">
                        <a:moveTo>
                          <a:pt x="111" y="0"/>
                        </a:moveTo>
                        <a:lnTo>
                          <a:pt x="0" y="0"/>
                        </a:lnTo>
                        <a:lnTo>
                          <a:pt x="0" y="23"/>
                        </a:lnTo>
                        <a:lnTo>
                          <a:pt x="123" y="23"/>
                        </a:lnTo>
                        <a:lnTo>
                          <a:pt x="111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48" name="Freeform 35"/>
                  <p:cNvSpPr>
                    <a:spLocks noEditPoints="1"/>
                  </p:cNvSpPr>
                  <p:nvPr/>
                </p:nvSpPr>
                <p:spPr bwMode="auto">
                  <a:xfrm>
                    <a:off x="-2948" y="2178"/>
                    <a:ext cx="149" cy="262"/>
                  </a:xfrm>
                  <a:custGeom>
                    <a:avLst/>
                    <a:gdLst>
                      <a:gd name="T0" fmla="*/ 55 w 74"/>
                      <a:gd name="T1" fmla="*/ 130 h 130"/>
                      <a:gd name="T2" fmla="*/ 55 w 74"/>
                      <a:gd name="T3" fmla="*/ 130 h 130"/>
                      <a:gd name="T4" fmla="*/ 55 w 74"/>
                      <a:gd name="T5" fmla="*/ 130 h 130"/>
                      <a:gd name="T6" fmla="*/ 0 w 74"/>
                      <a:gd name="T7" fmla="*/ 0 h 130"/>
                      <a:gd name="T8" fmla="*/ 0 w 74"/>
                      <a:gd name="T9" fmla="*/ 0 h 130"/>
                      <a:gd name="T10" fmla="*/ 0 w 74"/>
                      <a:gd name="T11" fmla="*/ 130 h 130"/>
                      <a:gd name="T12" fmla="*/ 55 w 74"/>
                      <a:gd name="T13" fmla="*/ 130 h 130"/>
                      <a:gd name="T14" fmla="*/ 55 w 74"/>
                      <a:gd name="T15" fmla="*/ 130 h 130"/>
                      <a:gd name="T16" fmla="*/ 55 w 74"/>
                      <a:gd name="T17" fmla="*/ 130 h 130"/>
                      <a:gd name="T18" fmla="*/ 70 w 74"/>
                      <a:gd name="T19" fmla="*/ 130 h 130"/>
                      <a:gd name="T20" fmla="*/ 70 w 74"/>
                      <a:gd name="T21" fmla="*/ 130 h 130"/>
                      <a:gd name="T22" fmla="*/ 70 w 74"/>
                      <a:gd name="T23" fmla="*/ 130 h 130"/>
                      <a:gd name="T24" fmla="*/ 71 w 74"/>
                      <a:gd name="T25" fmla="*/ 130 h 130"/>
                      <a:gd name="T26" fmla="*/ 71 w 74"/>
                      <a:gd name="T27" fmla="*/ 130 h 130"/>
                      <a:gd name="T28" fmla="*/ 74 w 74"/>
                      <a:gd name="T29" fmla="*/ 126 h 130"/>
                      <a:gd name="T30" fmla="*/ 74 w 74"/>
                      <a:gd name="T31" fmla="*/ 124 h 130"/>
                      <a:gd name="T32" fmla="*/ 74 w 74"/>
                      <a:gd name="T33" fmla="*/ 124 h 130"/>
                      <a:gd name="T34" fmla="*/ 3 w 74"/>
                      <a:gd name="T35" fmla="*/ 2 h 130"/>
                      <a:gd name="T36" fmla="*/ 0 w 74"/>
                      <a:gd name="T37" fmla="*/ 0 h 1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74" h="130">
                        <a:moveTo>
                          <a:pt x="55" y="130"/>
                        </a:moveTo>
                        <a:cubicBezTo>
                          <a:pt x="55" y="130"/>
                          <a:pt x="55" y="130"/>
                          <a:pt x="55" y="130"/>
                        </a:cubicBezTo>
                        <a:cubicBezTo>
                          <a:pt x="55" y="130"/>
                          <a:pt x="55" y="130"/>
                          <a:pt x="55" y="130"/>
                        </a:cubicBezTo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130"/>
                          <a:pt x="0" y="130"/>
                          <a:pt x="0" y="130"/>
                        </a:cubicBezTo>
                        <a:cubicBezTo>
                          <a:pt x="55" y="130"/>
                          <a:pt x="55" y="130"/>
                          <a:pt x="55" y="130"/>
                        </a:cubicBezTo>
                        <a:cubicBezTo>
                          <a:pt x="55" y="130"/>
                          <a:pt x="55" y="130"/>
                          <a:pt x="55" y="130"/>
                        </a:cubicBezTo>
                        <a:cubicBezTo>
                          <a:pt x="55" y="130"/>
                          <a:pt x="55" y="130"/>
                          <a:pt x="55" y="130"/>
                        </a:cubicBezTo>
                        <a:cubicBezTo>
                          <a:pt x="70" y="130"/>
                          <a:pt x="70" y="130"/>
                          <a:pt x="70" y="130"/>
                        </a:cubicBezTo>
                        <a:cubicBezTo>
                          <a:pt x="70" y="130"/>
                          <a:pt x="70" y="130"/>
                          <a:pt x="70" y="130"/>
                        </a:cubicBezTo>
                        <a:cubicBezTo>
                          <a:pt x="70" y="130"/>
                          <a:pt x="70" y="130"/>
                          <a:pt x="70" y="130"/>
                        </a:cubicBezTo>
                        <a:cubicBezTo>
                          <a:pt x="71" y="130"/>
                          <a:pt x="71" y="130"/>
                          <a:pt x="71" y="130"/>
                        </a:cubicBezTo>
                        <a:cubicBezTo>
                          <a:pt x="71" y="130"/>
                          <a:pt x="71" y="130"/>
                          <a:pt x="71" y="130"/>
                        </a:cubicBezTo>
                        <a:cubicBezTo>
                          <a:pt x="73" y="130"/>
                          <a:pt x="74" y="128"/>
                          <a:pt x="74" y="126"/>
                        </a:cubicBezTo>
                        <a:cubicBezTo>
                          <a:pt x="74" y="126"/>
                          <a:pt x="74" y="125"/>
                          <a:pt x="74" y="124"/>
                        </a:cubicBezTo>
                        <a:cubicBezTo>
                          <a:pt x="74" y="124"/>
                          <a:pt x="74" y="124"/>
                          <a:pt x="74" y="124"/>
                        </a:cubicBezTo>
                        <a:cubicBezTo>
                          <a:pt x="3" y="2"/>
                          <a:pt x="3" y="2"/>
                          <a:pt x="3" y="2"/>
                        </a:cubicBezTo>
                        <a:cubicBezTo>
                          <a:pt x="3" y="1"/>
                          <a:pt x="1" y="0"/>
                          <a:pt x="0" y="0"/>
                        </a:cubicBezTo>
                      </a:path>
                    </a:pathLst>
                  </a:custGeom>
                  <a:solidFill>
                    <a:srgbClr val="769E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383" name="Group 38"/>
              <p:cNvGrpSpPr>
                <a:grpSpLocks noChangeAspect="1"/>
              </p:cNvGrpSpPr>
              <p:nvPr/>
            </p:nvGrpSpPr>
            <p:grpSpPr bwMode="auto">
              <a:xfrm>
                <a:off x="5538054" y="2868971"/>
                <a:ext cx="1115892" cy="1188751"/>
                <a:chOff x="3547" y="1851"/>
                <a:chExt cx="582" cy="620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85" name="Freeform 39"/>
                <p:cNvSpPr>
                  <a:spLocks noEditPoints="1"/>
                </p:cNvSpPr>
                <p:nvPr/>
              </p:nvSpPr>
              <p:spPr bwMode="auto">
                <a:xfrm>
                  <a:off x="3547" y="1891"/>
                  <a:ext cx="582" cy="580"/>
                </a:xfrm>
                <a:custGeom>
                  <a:avLst/>
                  <a:gdLst>
                    <a:gd name="T0" fmla="*/ 280 w 287"/>
                    <a:gd name="T1" fmla="*/ 143 h 287"/>
                    <a:gd name="T2" fmla="*/ 275 w 287"/>
                    <a:gd name="T3" fmla="*/ 108 h 287"/>
                    <a:gd name="T4" fmla="*/ 261 w 287"/>
                    <a:gd name="T5" fmla="*/ 75 h 287"/>
                    <a:gd name="T6" fmla="*/ 240 w 287"/>
                    <a:gd name="T7" fmla="*/ 47 h 287"/>
                    <a:gd name="T8" fmla="*/ 212 w 287"/>
                    <a:gd name="T9" fmla="*/ 25 h 287"/>
                    <a:gd name="T10" fmla="*/ 188 w 287"/>
                    <a:gd name="T11" fmla="*/ 11 h 287"/>
                    <a:gd name="T12" fmla="*/ 162 w 287"/>
                    <a:gd name="T13" fmla="*/ 0 h 287"/>
                    <a:gd name="T14" fmla="*/ 125 w 287"/>
                    <a:gd name="T15" fmla="*/ 0 h 287"/>
                    <a:gd name="T16" fmla="*/ 99 w 287"/>
                    <a:gd name="T17" fmla="*/ 11 h 287"/>
                    <a:gd name="T18" fmla="*/ 76 w 287"/>
                    <a:gd name="T19" fmla="*/ 25 h 287"/>
                    <a:gd name="T20" fmla="*/ 47 w 287"/>
                    <a:gd name="T21" fmla="*/ 47 h 287"/>
                    <a:gd name="T22" fmla="*/ 26 w 287"/>
                    <a:gd name="T23" fmla="*/ 75 h 287"/>
                    <a:gd name="T24" fmla="*/ 12 w 287"/>
                    <a:gd name="T25" fmla="*/ 108 h 287"/>
                    <a:gd name="T26" fmla="*/ 8 w 287"/>
                    <a:gd name="T27" fmla="*/ 143 h 287"/>
                    <a:gd name="T28" fmla="*/ 12 w 287"/>
                    <a:gd name="T29" fmla="*/ 178 h 287"/>
                    <a:gd name="T30" fmla="*/ 26 w 287"/>
                    <a:gd name="T31" fmla="*/ 211 h 287"/>
                    <a:gd name="T32" fmla="*/ 47 w 287"/>
                    <a:gd name="T33" fmla="*/ 239 h 287"/>
                    <a:gd name="T34" fmla="*/ 76 w 287"/>
                    <a:gd name="T35" fmla="*/ 261 h 287"/>
                    <a:gd name="T36" fmla="*/ 99 w 287"/>
                    <a:gd name="T37" fmla="*/ 276 h 287"/>
                    <a:gd name="T38" fmla="*/ 125 w 287"/>
                    <a:gd name="T39" fmla="*/ 286 h 287"/>
                    <a:gd name="T40" fmla="*/ 162 w 287"/>
                    <a:gd name="T41" fmla="*/ 286 h 287"/>
                    <a:gd name="T42" fmla="*/ 188 w 287"/>
                    <a:gd name="T43" fmla="*/ 276 h 287"/>
                    <a:gd name="T44" fmla="*/ 212 w 287"/>
                    <a:gd name="T45" fmla="*/ 261 h 287"/>
                    <a:gd name="T46" fmla="*/ 240 w 287"/>
                    <a:gd name="T47" fmla="*/ 239 h 287"/>
                    <a:gd name="T48" fmla="*/ 261 w 287"/>
                    <a:gd name="T49" fmla="*/ 211 h 287"/>
                    <a:gd name="T50" fmla="*/ 275 w 287"/>
                    <a:gd name="T51" fmla="*/ 178 h 287"/>
                    <a:gd name="T52" fmla="*/ 210 w 287"/>
                    <a:gd name="T53" fmla="*/ 161 h 287"/>
                    <a:gd name="T54" fmla="*/ 192 w 287"/>
                    <a:gd name="T55" fmla="*/ 192 h 287"/>
                    <a:gd name="T56" fmla="*/ 171 w 287"/>
                    <a:gd name="T57" fmla="*/ 210 h 287"/>
                    <a:gd name="T58" fmla="*/ 144 w 287"/>
                    <a:gd name="T59" fmla="*/ 220 h 287"/>
                    <a:gd name="T60" fmla="*/ 116 w 287"/>
                    <a:gd name="T61" fmla="*/ 210 h 287"/>
                    <a:gd name="T62" fmla="*/ 95 w 287"/>
                    <a:gd name="T63" fmla="*/ 192 h 287"/>
                    <a:gd name="T64" fmla="*/ 77 w 287"/>
                    <a:gd name="T65" fmla="*/ 161 h 287"/>
                    <a:gd name="T66" fmla="*/ 77 w 287"/>
                    <a:gd name="T67" fmla="*/ 125 h 287"/>
                    <a:gd name="T68" fmla="*/ 95 w 287"/>
                    <a:gd name="T69" fmla="*/ 94 h 287"/>
                    <a:gd name="T70" fmla="*/ 116 w 287"/>
                    <a:gd name="T71" fmla="*/ 76 h 287"/>
                    <a:gd name="T72" fmla="*/ 144 w 287"/>
                    <a:gd name="T73" fmla="*/ 66 h 287"/>
                    <a:gd name="T74" fmla="*/ 171 w 287"/>
                    <a:gd name="T75" fmla="*/ 76 h 287"/>
                    <a:gd name="T76" fmla="*/ 192 w 287"/>
                    <a:gd name="T77" fmla="*/ 94 h 287"/>
                    <a:gd name="T78" fmla="*/ 210 w 287"/>
                    <a:gd name="T79" fmla="*/ 125 h 287"/>
                    <a:gd name="T80" fmla="*/ 210 w 287"/>
                    <a:gd name="T81" fmla="*/ 161 h 2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87" h="287">
                      <a:moveTo>
                        <a:pt x="286" y="162"/>
                      </a:moveTo>
                      <a:cubicBezTo>
                        <a:pt x="287" y="156"/>
                        <a:pt x="280" y="149"/>
                        <a:pt x="280" y="143"/>
                      </a:cubicBezTo>
                      <a:cubicBezTo>
                        <a:pt x="280" y="137"/>
                        <a:pt x="287" y="130"/>
                        <a:pt x="286" y="124"/>
                      </a:cubicBezTo>
                      <a:cubicBezTo>
                        <a:pt x="286" y="118"/>
                        <a:pt x="277" y="114"/>
                        <a:pt x="275" y="108"/>
                      </a:cubicBezTo>
                      <a:cubicBezTo>
                        <a:pt x="273" y="102"/>
                        <a:pt x="279" y="94"/>
                        <a:pt x="277" y="88"/>
                      </a:cubicBezTo>
                      <a:cubicBezTo>
                        <a:pt x="274" y="82"/>
                        <a:pt x="264" y="80"/>
                        <a:pt x="261" y="75"/>
                      </a:cubicBezTo>
                      <a:cubicBezTo>
                        <a:pt x="258" y="70"/>
                        <a:pt x="262" y="60"/>
                        <a:pt x="258" y="56"/>
                      </a:cubicBezTo>
                      <a:cubicBezTo>
                        <a:pt x="254" y="51"/>
                        <a:pt x="244" y="51"/>
                        <a:pt x="240" y="47"/>
                      </a:cubicBezTo>
                      <a:cubicBezTo>
                        <a:pt x="235" y="43"/>
                        <a:pt x="236" y="33"/>
                        <a:pt x="231" y="29"/>
                      </a:cubicBezTo>
                      <a:cubicBezTo>
                        <a:pt x="226" y="25"/>
                        <a:pt x="217" y="28"/>
                        <a:pt x="212" y="25"/>
                      </a:cubicBezTo>
                      <a:cubicBezTo>
                        <a:pt x="206" y="22"/>
                        <a:pt x="204" y="12"/>
                        <a:pt x="199" y="10"/>
                      </a:cubicBezTo>
                      <a:cubicBezTo>
                        <a:pt x="196" y="9"/>
                        <a:pt x="192" y="10"/>
                        <a:pt x="188" y="11"/>
                      </a:cubicBezTo>
                      <a:cubicBezTo>
                        <a:pt x="185" y="12"/>
                        <a:pt x="182" y="13"/>
                        <a:pt x="179" y="12"/>
                      </a:cubicBezTo>
                      <a:cubicBezTo>
                        <a:pt x="173" y="10"/>
                        <a:pt x="168" y="1"/>
                        <a:pt x="162" y="0"/>
                      </a:cubicBezTo>
                      <a:cubicBezTo>
                        <a:pt x="156" y="0"/>
                        <a:pt x="150" y="7"/>
                        <a:pt x="144" y="7"/>
                      </a:cubicBezTo>
                      <a:cubicBezTo>
                        <a:pt x="137" y="7"/>
                        <a:pt x="131" y="0"/>
                        <a:pt x="125" y="0"/>
                      </a:cubicBezTo>
                      <a:cubicBezTo>
                        <a:pt x="119" y="1"/>
                        <a:pt x="114" y="10"/>
                        <a:pt x="108" y="12"/>
                      </a:cubicBezTo>
                      <a:cubicBezTo>
                        <a:pt x="106" y="13"/>
                        <a:pt x="102" y="12"/>
                        <a:pt x="99" y="11"/>
                      </a:cubicBezTo>
                      <a:cubicBezTo>
                        <a:pt x="95" y="10"/>
                        <a:pt x="91" y="9"/>
                        <a:pt x="88" y="10"/>
                      </a:cubicBezTo>
                      <a:cubicBezTo>
                        <a:pt x="83" y="12"/>
                        <a:pt x="81" y="22"/>
                        <a:pt x="76" y="25"/>
                      </a:cubicBezTo>
                      <a:cubicBezTo>
                        <a:pt x="70" y="28"/>
                        <a:pt x="61" y="25"/>
                        <a:pt x="56" y="29"/>
                      </a:cubicBezTo>
                      <a:cubicBezTo>
                        <a:pt x="51" y="33"/>
                        <a:pt x="52" y="43"/>
                        <a:pt x="47" y="47"/>
                      </a:cubicBezTo>
                      <a:cubicBezTo>
                        <a:pt x="43" y="51"/>
                        <a:pt x="33" y="51"/>
                        <a:pt x="29" y="56"/>
                      </a:cubicBezTo>
                      <a:cubicBezTo>
                        <a:pt x="26" y="60"/>
                        <a:pt x="29" y="70"/>
                        <a:pt x="26" y="75"/>
                      </a:cubicBezTo>
                      <a:cubicBezTo>
                        <a:pt x="23" y="80"/>
                        <a:pt x="13" y="82"/>
                        <a:pt x="10" y="88"/>
                      </a:cubicBezTo>
                      <a:cubicBezTo>
                        <a:pt x="8" y="94"/>
                        <a:pt x="14" y="102"/>
                        <a:pt x="12" y="108"/>
                      </a:cubicBezTo>
                      <a:cubicBezTo>
                        <a:pt x="11" y="114"/>
                        <a:pt x="2" y="118"/>
                        <a:pt x="1" y="124"/>
                      </a:cubicBezTo>
                      <a:cubicBezTo>
                        <a:pt x="0" y="130"/>
                        <a:pt x="8" y="137"/>
                        <a:pt x="8" y="143"/>
                      </a:cubicBezTo>
                      <a:cubicBezTo>
                        <a:pt x="8" y="149"/>
                        <a:pt x="0" y="156"/>
                        <a:pt x="1" y="162"/>
                      </a:cubicBezTo>
                      <a:cubicBezTo>
                        <a:pt x="2" y="168"/>
                        <a:pt x="11" y="173"/>
                        <a:pt x="12" y="178"/>
                      </a:cubicBezTo>
                      <a:cubicBezTo>
                        <a:pt x="14" y="184"/>
                        <a:pt x="8" y="193"/>
                        <a:pt x="10" y="198"/>
                      </a:cubicBezTo>
                      <a:cubicBezTo>
                        <a:pt x="13" y="204"/>
                        <a:pt x="23" y="206"/>
                        <a:pt x="26" y="211"/>
                      </a:cubicBezTo>
                      <a:cubicBezTo>
                        <a:pt x="29" y="217"/>
                        <a:pt x="26" y="226"/>
                        <a:pt x="29" y="231"/>
                      </a:cubicBezTo>
                      <a:cubicBezTo>
                        <a:pt x="33" y="236"/>
                        <a:pt x="43" y="235"/>
                        <a:pt x="47" y="239"/>
                      </a:cubicBezTo>
                      <a:cubicBezTo>
                        <a:pt x="52" y="244"/>
                        <a:pt x="51" y="254"/>
                        <a:pt x="56" y="257"/>
                      </a:cubicBezTo>
                      <a:cubicBezTo>
                        <a:pt x="61" y="261"/>
                        <a:pt x="70" y="258"/>
                        <a:pt x="76" y="261"/>
                      </a:cubicBezTo>
                      <a:cubicBezTo>
                        <a:pt x="81" y="264"/>
                        <a:pt x="83" y="274"/>
                        <a:pt x="88" y="276"/>
                      </a:cubicBezTo>
                      <a:cubicBezTo>
                        <a:pt x="91" y="278"/>
                        <a:pt x="95" y="277"/>
                        <a:pt x="99" y="276"/>
                      </a:cubicBezTo>
                      <a:cubicBezTo>
                        <a:pt x="102" y="275"/>
                        <a:pt x="106" y="274"/>
                        <a:pt x="108" y="275"/>
                      </a:cubicBezTo>
                      <a:cubicBezTo>
                        <a:pt x="114" y="276"/>
                        <a:pt x="119" y="285"/>
                        <a:pt x="125" y="286"/>
                      </a:cubicBezTo>
                      <a:cubicBezTo>
                        <a:pt x="131" y="287"/>
                        <a:pt x="137" y="279"/>
                        <a:pt x="144" y="279"/>
                      </a:cubicBezTo>
                      <a:cubicBezTo>
                        <a:pt x="150" y="279"/>
                        <a:pt x="156" y="287"/>
                        <a:pt x="162" y="286"/>
                      </a:cubicBezTo>
                      <a:cubicBezTo>
                        <a:pt x="168" y="285"/>
                        <a:pt x="173" y="276"/>
                        <a:pt x="179" y="275"/>
                      </a:cubicBezTo>
                      <a:cubicBezTo>
                        <a:pt x="182" y="274"/>
                        <a:pt x="185" y="275"/>
                        <a:pt x="188" y="276"/>
                      </a:cubicBezTo>
                      <a:cubicBezTo>
                        <a:pt x="192" y="277"/>
                        <a:pt x="196" y="278"/>
                        <a:pt x="199" y="276"/>
                      </a:cubicBezTo>
                      <a:cubicBezTo>
                        <a:pt x="204" y="274"/>
                        <a:pt x="206" y="264"/>
                        <a:pt x="212" y="261"/>
                      </a:cubicBezTo>
                      <a:cubicBezTo>
                        <a:pt x="217" y="258"/>
                        <a:pt x="226" y="261"/>
                        <a:pt x="231" y="257"/>
                      </a:cubicBezTo>
                      <a:cubicBezTo>
                        <a:pt x="236" y="254"/>
                        <a:pt x="235" y="244"/>
                        <a:pt x="240" y="239"/>
                      </a:cubicBezTo>
                      <a:cubicBezTo>
                        <a:pt x="244" y="235"/>
                        <a:pt x="254" y="236"/>
                        <a:pt x="258" y="231"/>
                      </a:cubicBezTo>
                      <a:cubicBezTo>
                        <a:pt x="262" y="226"/>
                        <a:pt x="258" y="217"/>
                        <a:pt x="261" y="211"/>
                      </a:cubicBezTo>
                      <a:cubicBezTo>
                        <a:pt x="264" y="206"/>
                        <a:pt x="274" y="204"/>
                        <a:pt x="277" y="198"/>
                      </a:cubicBezTo>
                      <a:cubicBezTo>
                        <a:pt x="279" y="193"/>
                        <a:pt x="273" y="184"/>
                        <a:pt x="275" y="178"/>
                      </a:cubicBezTo>
                      <a:cubicBezTo>
                        <a:pt x="277" y="173"/>
                        <a:pt x="286" y="168"/>
                        <a:pt x="286" y="162"/>
                      </a:cubicBezTo>
                      <a:moveTo>
                        <a:pt x="210" y="161"/>
                      </a:moveTo>
                      <a:cubicBezTo>
                        <a:pt x="209" y="167"/>
                        <a:pt x="213" y="176"/>
                        <a:pt x="210" y="182"/>
                      </a:cubicBezTo>
                      <a:cubicBezTo>
                        <a:pt x="207" y="187"/>
                        <a:pt x="197" y="188"/>
                        <a:pt x="192" y="192"/>
                      </a:cubicBezTo>
                      <a:cubicBezTo>
                        <a:pt x="188" y="196"/>
                        <a:pt x="188" y="207"/>
                        <a:pt x="182" y="210"/>
                      </a:cubicBezTo>
                      <a:cubicBezTo>
                        <a:pt x="179" y="212"/>
                        <a:pt x="175" y="211"/>
                        <a:pt x="171" y="210"/>
                      </a:cubicBezTo>
                      <a:cubicBezTo>
                        <a:pt x="168" y="210"/>
                        <a:pt x="164" y="209"/>
                        <a:pt x="161" y="210"/>
                      </a:cubicBezTo>
                      <a:cubicBezTo>
                        <a:pt x="155" y="211"/>
                        <a:pt x="150" y="220"/>
                        <a:pt x="144" y="220"/>
                      </a:cubicBezTo>
                      <a:cubicBezTo>
                        <a:pt x="137" y="220"/>
                        <a:pt x="132" y="211"/>
                        <a:pt x="126" y="210"/>
                      </a:cubicBezTo>
                      <a:cubicBezTo>
                        <a:pt x="123" y="209"/>
                        <a:pt x="120" y="210"/>
                        <a:pt x="116" y="210"/>
                      </a:cubicBezTo>
                      <a:cubicBezTo>
                        <a:pt x="112" y="211"/>
                        <a:pt x="108" y="212"/>
                        <a:pt x="105" y="210"/>
                      </a:cubicBezTo>
                      <a:cubicBezTo>
                        <a:pt x="99" y="207"/>
                        <a:pt x="99" y="196"/>
                        <a:pt x="95" y="192"/>
                      </a:cubicBezTo>
                      <a:cubicBezTo>
                        <a:pt x="90" y="188"/>
                        <a:pt x="80" y="187"/>
                        <a:pt x="77" y="182"/>
                      </a:cubicBezTo>
                      <a:cubicBezTo>
                        <a:pt x="74" y="176"/>
                        <a:pt x="79" y="167"/>
                        <a:pt x="77" y="161"/>
                      </a:cubicBezTo>
                      <a:cubicBezTo>
                        <a:pt x="75" y="155"/>
                        <a:pt x="67" y="150"/>
                        <a:pt x="67" y="143"/>
                      </a:cubicBezTo>
                      <a:cubicBezTo>
                        <a:pt x="67" y="137"/>
                        <a:pt x="75" y="131"/>
                        <a:pt x="77" y="125"/>
                      </a:cubicBezTo>
                      <a:cubicBezTo>
                        <a:pt x="79" y="119"/>
                        <a:pt x="74" y="110"/>
                        <a:pt x="77" y="105"/>
                      </a:cubicBezTo>
                      <a:cubicBezTo>
                        <a:pt x="80" y="99"/>
                        <a:pt x="90" y="99"/>
                        <a:pt x="95" y="94"/>
                      </a:cubicBezTo>
                      <a:cubicBezTo>
                        <a:pt x="99" y="90"/>
                        <a:pt x="99" y="80"/>
                        <a:pt x="105" y="77"/>
                      </a:cubicBezTo>
                      <a:cubicBezTo>
                        <a:pt x="108" y="75"/>
                        <a:pt x="112" y="75"/>
                        <a:pt x="116" y="76"/>
                      </a:cubicBezTo>
                      <a:cubicBezTo>
                        <a:pt x="120" y="77"/>
                        <a:pt x="123" y="77"/>
                        <a:pt x="126" y="77"/>
                      </a:cubicBezTo>
                      <a:cubicBezTo>
                        <a:pt x="132" y="75"/>
                        <a:pt x="137" y="66"/>
                        <a:pt x="144" y="66"/>
                      </a:cubicBezTo>
                      <a:cubicBezTo>
                        <a:pt x="150" y="66"/>
                        <a:pt x="155" y="75"/>
                        <a:pt x="161" y="77"/>
                      </a:cubicBezTo>
                      <a:cubicBezTo>
                        <a:pt x="164" y="77"/>
                        <a:pt x="168" y="77"/>
                        <a:pt x="171" y="76"/>
                      </a:cubicBezTo>
                      <a:cubicBezTo>
                        <a:pt x="175" y="75"/>
                        <a:pt x="179" y="75"/>
                        <a:pt x="182" y="77"/>
                      </a:cubicBezTo>
                      <a:cubicBezTo>
                        <a:pt x="188" y="80"/>
                        <a:pt x="188" y="90"/>
                        <a:pt x="192" y="94"/>
                      </a:cubicBezTo>
                      <a:cubicBezTo>
                        <a:pt x="197" y="99"/>
                        <a:pt x="207" y="99"/>
                        <a:pt x="210" y="105"/>
                      </a:cubicBezTo>
                      <a:cubicBezTo>
                        <a:pt x="213" y="110"/>
                        <a:pt x="209" y="119"/>
                        <a:pt x="210" y="125"/>
                      </a:cubicBezTo>
                      <a:cubicBezTo>
                        <a:pt x="212" y="131"/>
                        <a:pt x="221" y="137"/>
                        <a:pt x="221" y="143"/>
                      </a:cubicBezTo>
                      <a:cubicBezTo>
                        <a:pt x="221" y="150"/>
                        <a:pt x="212" y="155"/>
                        <a:pt x="210" y="161"/>
                      </a:cubicBezTo>
                    </a:path>
                  </a:pathLst>
                </a:custGeom>
                <a:solidFill>
                  <a:srgbClr val="8CB0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86" name="Freeform 40"/>
                <p:cNvSpPr>
                  <a:spLocks/>
                </p:cNvSpPr>
                <p:nvPr/>
              </p:nvSpPr>
              <p:spPr bwMode="auto">
                <a:xfrm>
                  <a:off x="4001" y="2265"/>
                  <a:ext cx="47" cy="46"/>
                </a:xfrm>
                <a:custGeom>
                  <a:avLst/>
                  <a:gdLst>
                    <a:gd name="T0" fmla="*/ 5 w 23"/>
                    <a:gd name="T1" fmla="*/ 20 h 23"/>
                    <a:gd name="T2" fmla="*/ 1 w 23"/>
                    <a:gd name="T3" fmla="*/ 13 h 23"/>
                    <a:gd name="T4" fmla="*/ 1 w 23"/>
                    <a:gd name="T5" fmla="*/ 5 h 23"/>
                    <a:gd name="T6" fmla="*/ 8 w 23"/>
                    <a:gd name="T7" fmla="*/ 1 h 23"/>
                    <a:gd name="T8" fmla="*/ 16 w 23"/>
                    <a:gd name="T9" fmla="*/ 1 h 23"/>
                    <a:gd name="T10" fmla="*/ 22 w 23"/>
                    <a:gd name="T11" fmla="*/ 8 h 23"/>
                    <a:gd name="T12" fmla="*/ 21 w 23"/>
                    <a:gd name="T13" fmla="*/ 17 h 23"/>
                    <a:gd name="T14" fmla="*/ 14 w 23"/>
                    <a:gd name="T15" fmla="*/ 22 h 23"/>
                    <a:gd name="T16" fmla="*/ 5 w 23"/>
                    <a:gd name="T17" fmla="*/ 2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" h="23">
                      <a:moveTo>
                        <a:pt x="5" y="20"/>
                      </a:moveTo>
                      <a:cubicBezTo>
                        <a:pt x="3" y="19"/>
                        <a:pt x="1" y="16"/>
                        <a:pt x="1" y="13"/>
                      </a:cubicBezTo>
                      <a:cubicBezTo>
                        <a:pt x="0" y="11"/>
                        <a:pt x="0" y="8"/>
                        <a:pt x="1" y="5"/>
                      </a:cubicBezTo>
                      <a:cubicBezTo>
                        <a:pt x="3" y="3"/>
                        <a:pt x="5" y="1"/>
                        <a:pt x="8" y="1"/>
                      </a:cubicBezTo>
                      <a:cubicBezTo>
                        <a:pt x="10" y="0"/>
                        <a:pt x="13" y="0"/>
                        <a:pt x="16" y="1"/>
                      </a:cubicBezTo>
                      <a:cubicBezTo>
                        <a:pt x="19" y="3"/>
                        <a:pt x="21" y="5"/>
                        <a:pt x="22" y="8"/>
                      </a:cubicBezTo>
                      <a:cubicBezTo>
                        <a:pt x="23" y="11"/>
                        <a:pt x="23" y="14"/>
                        <a:pt x="21" y="17"/>
                      </a:cubicBezTo>
                      <a:cubicBezTo>
                        <a:pt x="19" y="20"/>
                        <a:pt x="17" y="22"/>
                        <a:pt x="14" y="22"/>
                      </a:cubicBezTo>
                      <a:cubicBezTo>
                        <a:pt x="11" y="23"/>
                        <a:pt x="8" y="22"/>
                        <a:pt x="5" y="20"/>
                      </a:cubicBezTo>
                    </a:path>
                  </a:pathLst>
                </a:custGeom>
                <a:solidFill>
                  <a:srgbClr val="FCEFC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87" name="Freeform 41"/>
                <p:cNvSpPr>
                  <a:spLocks/>
                </p:cNvSpPr>
                <p:nvPr/>
              </p:nvSpPr>
              <p:spPr bwMode="auto">
                <a:xfrm>
                  <a:off x="3902" y="2352"/>
                  <a:ext cx="47" cy="48"/>
                </a:xfrm>
                <a:custGeom>
                  <a:avLst/>
                  <a:gdLst>
                    <a:gd name="T0" fmla="*/ 1 w 23"/>
                    <a:gd name="T1" fmla="*/ 16 h 24"/>
                    <a:gd name="T2" fmla="*/ 2 w 23"/>
                    <a:gd name="T3" fmla="*/ 7 h 24"/>
                    <a:gd name="T4" fmla="*/ 7 w 23"/>
                    <a:gd name="T5" fmla="*/ 2 h 24"/>
                    <a:gd name="T6" fmla="*/ 15 w 23"/>
                    <a:gd name="T7" fmla="*/ 2 h 24"/>
                    <a:gd name="T8" fmla="*/ 21 w 23"/>
                    <a:gd name="T9" fmla="*/ 7 h 24"/>
                    <a:gd name="T10" fmla="*/ 23 w 23"/>
                    <a:gd name="T11" fmla="*/ 16 h 24"/>
                    <a:gd name="T12" fmla="*/ 16 w 23"/>
                    <a:gd name="T13" fmla="*/ 22 h 24"/>
                    <a:gd name="T14" fmla="*/ 7 w 23"/>
                    <a:gd name="T15" fmla="*/ 22 h 24"/>
                    <a:gd name="T16" fmla="*/ 1 w 23"/>
                    <a:gd name="T17" fmla="*/ 16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" h="24">
                      <a:moveTo>
                        <a:pt x="1" y="16"/>
                      </a:moveTo>
                      <a:cubicBezTo>
                        <a:pt x="0" y="13"/>
                        <a:pt x="1" y="10"/>
                        <a:pt x="2" y="7"/>
                      </a:cubicBezTo>
                      <a:cubicBezTo>
                        <a:pt x="3" y="5"/>
                        <a:pt x="5" y="3"/>
                        <a:pt x="7" y="2"/>
                      </a:cubicBezTo>
                      <a:cubicBezTo>
                        <a:pt x="9" y="0"/>
                        <a:pt x="12" y="0"/>
                        <a:pt x="15" y="2"/>
                      </a:cubicBezTo>
                      <a:cubicBezTo>
                        <a:pt x="17" y="2"/>
                        <a:pt x="20" y="4"/>
                        <a:pt x="21" y="7"/>
                      </a:cubicBezTo>
                      <a:cubicBezTo>
                        <a:pt x="23" y="10"/>
                        <a:pt x="23" y="13"/>
                        <a:pt x="23" y="16"/>
                      </a:cubicBezTo>
                      <a:cubicBezTo>
                        <a:pt x="22" y="18"/>
                        <a:pt x="19" y="21"/>
                        <a:pt x="16" y="22"/>
                      </a:cubicBezTo>
                      <a:cubicBezTo>
                        <a:pt x="13" y="24"/>
                        <a:pt x="10" y="24"/>
                        <a:pt x="7" y="22"/>
                      </a:cubicBezTo>
                      <a:cubicBezTo>
                        <a:pt x="4" y="21"/>
                        <a:pt x="2" y="19"/>
                        <a:pt x="1" y="16"/>
                      </a:cubicBezTo>
                    </a:path>
                  </a:pathLst>
                </a:custGeom>
                <a:solidFill>
                  <a:srgbClr val="FCEFC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88" name="Freeform 42"/>
                <p:cNvSpPr>
                  <a:spLocks/>
                </p:cNvSpPr>
                <p:nvPr/>
              </p:nvSpPr>
              <p:spPr bwMode="auto">
                <a:xfrm>
                  <a:off x="3768" y="2364"/>
                  <a:ext cx="49" cy="50"/>
                </a:xfrm>
                <a:custGeom>
                  <a:avLst/>
                  <a:gdLst>
                    <a:gd name="T0" fmla="*/ 2 w 24"/>
                    <a:gd name="T1" fmla="*/ 10 h 25"/>
                    <a:gd name="T2" fmla="*/ 15 w 24"/>
                    <a:gd name="T3" fmla="*/ 2 h 25"/>
                    <a:gd name="T4" fmla="*/ 23 w 24"/>
                    <a:gd name="T5" fmla="*/ 15 h 25"/>
                    <a:gd name="T6" fmla="*/ 10 w 24"/>
                    <a:gd name="T7" fmla="*/ 24 h 25"/>
                    <a:gd name="T8" fmla="*/ 2 w 24"/>
                    <a:gd name="T9" fmla="*/ 1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25">
                      <a:moveTo>
                        <a:pt x="2" y="10"/>
                      </a:moveTo>
                      <a:cubicBezTo>
                        <a:pt x="4" y="4"/>
                        <a:pt x="10" y="0"/>
                        <a:pt x="15" y="2"/>
                      </a:cubicBezTo>
                      <a:cubicBezTo>
                        <a:pt x="20" y="3"/>
                        <a:pt x="24" y="8"/>
                        <a:pt x="23" y="15"/>
                      </a:cubicBezTo>
                      <a:cubicBezTo>
                        <a:pt x="23" y="21"/>
                        <a:pt x="17" y="25"/>
                        <a:pt x="10" y="24"/>
                      </a:cubicBezTo>
                      <a:cubicBezTo>
                        <a:pt x="3" y="22"/>
                        <a:pt x="0" y="16"/>
                        <a:pt x="2" y="10"/>
                      </a:cubicBezTo>
                      <a:close/>
                    </a:path>
                  </a:pathLst>
                </a:custGeom>
                <a:solidFill>
                  <a:srgbClr val="FCEFC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89" name="Freeform 43"/>
                <p:cNvSpPr>
                  <a:spLocks/>
                </p:cNvSpPr>
                <p:nvPr/>
              </p:nvSpPr>
              <p:spPr bwMode="auto">
                <a:xfrm>
                  <a:off x="3654" y="2301"/>
                  <a:ext cx="49" cy="49"/>
                </a:xfrm>
                <a:custGeom>
                  <a:avLst/>
                  <a:gdLst>
                    <a:gd name="T0" fmla="*/ 5 w 24"/>
                    <a:gd name="T1" fmla="*/ 2 h 24"/>
                    <a:gd name="T2" fmla="*/ 13 w 24"/>
                    <a:gd name="T3" fmla="*/ 0 h 24"/>
                    <a:gd name="T4" fmla="*/ 17 w 24"/>
                    <a:gd name="T5" fmla="*/ 1 h 24"/>
                    <a:gd name="T6" fmla="*/ 20 w 24"/>
                    <a:gd name="T7" fmla="*/ 3 h 24"/>
                    <a:gd name="T8" fmla="*/ 20 w 24"/>
                    <a:gd name="T9" fmla="*/ 19 h 24"/>
                    <a:gd name="T10" fmla="*/ 3 w 24"/>
                    <a:gd name="T11" fmla="*/ 19 h 24"/>
                    <a:gd name="T12" fmla="*/ 1 w 24"/>
                    <a:gd name="T13" fmla="*/ 15 h 24"/>
                    <a:gd name="T14" fmla="*/ 0 w 24"/>
                    <a:gd name="T15" fmla="*/ 10 h 24"/>
                    <a:gd name="T16" fmla="*/ 5 w 24"/>
                    <a:gd name="T17" fmla="*/ 2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4" h="24">
                      <a:moveTo>
                        <a:pt x="5" y="2"/>
                      </a:moveTo>
                      <a:cubicBezTo>
                        <a:pt x="7" y="1"/>
                        <a:pt x="10" y="0"/>
                        <a:pt x="13" y="0"/>
                      </a:cubicBezTo>
                      <a:cubicBezTo>
                        <a:pt x="15" y="0"/>
                        <a:pt x="16" y="1"/>
                        <a:pt x="17" y="1"/>
                      </a:cubicBezTo>
                      <a:cubicBezTo>
                        <a:pt x="18" y="2"/>
                        <a:pt x="19" y="2"/>
                        <a:pt x="20" y="3"/>
                      </a:cubicBezTo>
                      <a:cubicBezTo>
                        <a:pt x="24" y="8"/>
                        <a:pt x="24" y="14"/>
                        <a:pt x="20" y="19"/>
                      </a:cubicBezTo>
                      <a:cubicBezTo>
                        <a:pt x="16" y="24"/>
                        <a:pt x="8" y="24"/>
                        <a:pt x="3" y="19"/>
                      </a:cubicBezTo>
                      <a:cubicBezTo>
                        <a:pt x="2" y="17"/>
                        <a:pt x="1" y="16"/>
                        <a:pt x="1" y="15"/>
                      </a:cubicBezTo>
                      <a:cubicBezTo>
                        <a:pt x="0" y="13"/>
                        <a:pt x="0" y="11"/>
                        <a:pt x="0" y="10"/>
                      </a:cubicBezTo>
                      <a:cubicBezTo>
                        <a:pt x="1" y="7"/>
                        <a:pt x="2" y="4"/>
                        <a:pt x="5" y="2"/>
                      </a:cubicBezTo>
                      <a:close/>
                    </a:path>
                  </a:pathLst>
                </a:custGeom>
                <a:solidFill>
                  <a:srgbClr val="FCEFC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90" name="Freeform 44"/>
                <p:cNvSpPr>
                  <a:spLocks/>
                </p:cNvSpPr>
                <p:nvPr/>
              </p:nvSpPr>
              <p:spPr bwMode="auto">
                <a:xfrm>
                  <a:off x="3600" y="2180"/>
                  <a:ext cx="48" cy="49"/>
                </a:xfrm>
                <a:custGeom>
                  <a:avLst/>
                  <a:gdLst>
                    <a:gd name="T0" fmla="*/ 12 w 24"/>
                    <a:gd name="T1" fmla="*/ 0 h 24"/>
                    <a:gd name="T2" fmla="*/ 23 w 24"/>
                    <a:gd name="T3" fmla="*/ 10 h 24"/>
                    <a:gd name="T4" fmla="*/ 14 w 24"/>
                    <a:gd name="T5" fmla="*/ 22 h 24"/>
                    <a:gd name="T6" fmla="*/ 1 w 24"/>
                    <a:gd name="T7" fmla="*/ 12 h 24"/>
                    <a:gd name="T8" fmla="*/ 12 w 24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24">
                      <a:moveTo>
                        <a:pt x="12" y="0"/>
                      </a:moveTo>
                      <a:cubicBezTo>
                        <a:pt x="18" y="0"/>
                        <a:pt x="23" y="5"/>
                        <a:pt x="23" y="10"/>
                      </a:cubicBezTo>
                      <a:cubicBezTo>
                        <a:pt x="24" y="15"/>
                        <a:pt x="20" y="21"/>
                        <a:pt x="14" y="22"/>
                      </a:cubicBezTo>
                      <a:cubicBezTo>
                        <a:pt x="8" y="24"/>
                        <a:pt x="2" y="19"/>
                        <a:pt x="1" y="12"/>
                      </a:cubicBezTo>
                      <a:cubicBezTo>
                        <a:pt x="0" y="6"/>
                        <a:pt x="5" y="0"/>
                        <a:pt x="12" y="0"/>
                      </a:cubicBezTo>
                      <a:close/>
                    </a:path>
                  </a:pathLst>
                </a:custGeom>
                <a:solidFill>
                  <a:srgbClr val="FCEFC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91" name="Freeform 45"/>
                <p:cNvSpPr>
                  <a:spLocks/>
                </p:cNvSpPr>
                <p:nvPr/>
              </p:nvSpPr>
              <p:spPr bwMode="auto">
                <a:xfrm>
                  <a:off x="3628" y="2049"/>
                  <a:ext cx="47" cy="46"/>
                </a:xfrm>
                <a:custGeom>
                  <a:avLst/>
                  <a:gdLst>
                    <a:gd name="T0" fmla="*/ 18 w 23"/>
                    <a:gd name="T1" fmla="*/ 3 h 23"/>
                    <a:gd name="T2" fmla="*/ 23 w 23"/>
                    <a:gd name="T3" fmla="*/ 10 h 23"/>
                    <a:gd name="T4" fmla="*/ 22 w 23"/>
                    <a:gd name="T5" fmla="*/ 18 h 23"/>
                    <a:gd name="T6" fmla="*/ 15 w 23"/>
                    <a:gd name="T7" fmla="*/ 23 h 23"/>
                    <a:gd name="T8" fmla="*/ 7 w 23"/>
                    <a:gd name="T9" fmla="*/ 22 h 23"/>
                    <a:gd name="T10" fmla="*/ 1 w 23"/>
                    <a:gd name="T11" fmla="*/ 16 h 23"/>
                    <a:gd name="T12" fmla="*/ 2 w 23"/>
                    <a:gd name="T13" fmla="*/ 7 h 23"/>
                    <a:gd name="T14" fmla="*/ 9 w 23"/>
                    <a:gd name="T15" fmla="*/ 1 h 23"/>
                    <a:gd name="T16" fmla="*/ 18 w 23"/>
                    <a:gd name="T17" fmla="*/ 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" h="23">
                      <a:moveTo>
                        <a:pt x="18" y="3"/>
                      </a:moveTo>
                      <a:cubicBezTo>
                        <a:pt x="20" y="5"/>
                        <a:pt x="22" y="7"/>
                        <a:pt x="23" y="10"/>
                      </a:cubicBezTo>
                      <a:cubicBezTo>
                        <a:pt x="23" y="13"/>
                        <a:pt x="23" y="16"/>
                        <a:pt x="22" y="18"/>
                      </a:cubicBezTo>
                      <a:cubicBezTo>
                        <a:pt x="20" y="20"/>
                        <a:pt x="18" y="22"/>
                        <a:pt x="15" y="23"/>
                      </a:cubicBezTo>
                      <a:cubicBezTo>
                        <a:pt x="13" y="23"/>
                        <a:pt x="10" y="23"/>
                        <a:pt x="7" y="22"/>
                      </a:cubicBezTo>
                      <a:cubicBezTo>
                        <a:pt x="4" y="21"/>
                        <a:pt x="2" y="19"/>
                        <a:pt x="1" y="16"/>
                      </a:cubicBezTo>
                      <a:cubicBezTo>
                        <a:pt x="0" y="13"/>
                        <a:pt x="0" y="9"/>
                        <a:pt x="2" y="7"/>
                      </a:cubicBezTo>
                      <a:cubicBezTo>
                        <a:pt x="4" y="4"/>
                        <a:pt x="6" y="2"/>
                        <a:pt x="9" y="1"/>
                      </a:cubicBezTo>
                      <a:cubicBezTo>
                        <a:pt x="12" y="0"/>
                        <a:pt x="15" y="1"/>
                        <a:pt x="18" y="3"/>
                      </a:cubicBezTo>
                      <a:close/>
                    </a:path>
                  </a:pathLst>
                </a:custGeom>
                <a:solidFill>
                  <a:srgbClr val="FCEFC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92" name="Freeform 46"/>
                <p:cNvSpPr>
                  <a:spLocks/>
                </p:cNvSpPr>
                <p:nvPr/>
              </p:nvSpPr>
              <p:spPr bwMode="auto">
                <a:xfrm>
                  <a:off x="3727" y="1960"/>
                  <a:ext cx="47" cy="48"/>
                </a:xfrm>
                <a:custGeom>
                  <a:avLst/>
                  <a:gdLst>
                    <a:gd name="T0" fmla="*/ 22 w 23"/>
                    <a:gd name="T1" fmla="*/ 8 h 24"/>
                    <a:gd name="T2" fmla="*/ 21 w 23"/>
                    <a:gd name="T3" fmla="*/ 17 h 24"/>
                    <a:gd name="T4" fmla="*/ 16 w 23"/>
                    <a:gd name="T5" fmla="*/ 23 h 24"/>
                    <a:gd name="T6" fmla="*/ 8 w 23"/>
                    <a:gd name="T7" fmla="*/ 23 h 24"/>
                    <a:gd name="T8" fmla="*/ 2 w 23"/>
                    <a:gd name="T9" fmla="*/ 17 h 24"/>
                    <a:gd name="T10" fmla="*/ 1 w 23"/>
                    <a:gd name="T11" fmla="*/ 9 h 24"/>
                    <a:gd name="T12" fmla="*/ 7 w 23"/>
                    <a:gd name="T13" fmla="*/ 2 h 24"/>
                    <a:gd name="T14" fmla="*/ 16 w 23"/>
                    <a:gd name="T15" fmla="*/ 2 h 24"/>
                    <a:gd name="T16" fmla="*/ 22 w 23"/>
                    <a:gd name="T17" fmla="*/ 8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" h="24">
                      <a:moveTo>
                        <a:pt x="22" y="8"/>
                      </a:moveTo>
                      <a:cubicBezTo>
                        <a:pt x="23" y="11"/>
                        <a:pt x="23" y="15"/>
                        <a:pt x="21" y="17"/>
                      </a:cubicBezTo>
                      <a:cubicBezTo>
                        <a:pt x="20" y="20"/>
                        <a:pt x="19" y="22"/>
                        <a:pt x="16" y="23"/>
                      </a:cubicBezTo>
                      <a:cubicBezTo>
                        <a:pt x="14" y="24"/>
                        <a:pt x="11" y="24"/>
                        <a:pt x="8" y="23"/>
                      </a:cubicBezTo>
                      <a:cubicBezTo>
                        <a:pt x="6" y="22"/>
                        <a:pt x="3" y="20"/>
                        <a:pt x="2" y="17"/>
                      </a:cubicBezTo>
                      <a:cubicBezTo>
                        <a:pt x="0" y="15"/>
                        <a:pt x="0" y="12"/>
                        <a:pt x="1" y="9"/>
                      </a:cubicBezTo>
                      <a:cubicBezTo>
                        <a:pt x="2" y="6"/>
                        <a:pt x="4" y="3"/>
                        <a:pt x="7" y="2"/>
                      </a:cubicBezTo>
                      <a:cubicBezTo>
                        <a:pt x="10" y="0"/>
                        <a:pt x="13" y="1"/>
                        <a:pt x="16" y="2"/>
                      </a:cubicBezTo>
                      <a:cubicBezTo>
                        <a:pt x="19" y="3"/>
                        <a:pt x="21" y="5"/>
                        <a:pt x="22" y="8"/>
                      </a:cubicBezTo>
                      <a:close/>
                    </a:path>
                  </a:pathLst>
                </a:custGeom>
                <a:solidFill>
                  <a:srgbClr val="FCEFC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93" name="Freeform 47"/>
                <p:cNvSpPr>
                  <a:spLocks/>
                </p:cNvSpPr>
                <p:nvPr/>
              </p:nvSpPr>
              <p:spPr bwMode="auto">
                <a:xfrm>
                  <a:off x="3859" y="1946"/>
                  <a:ext cx="49" cy="50"/>
                </a:xfrm>
                <a:custGeom>
                  <a:avLst/>
                  <a:gdLst>
                    <a:gd name="T0" fmla="*/ 22 w 24"/>
                    <a:gd name="T1" fmla="*/ 15 h 25"/>
                    <a:gd name="T2" fmla="*/ 9 w 24"/>
                    <a:gd name="T3" fmla="*/ 24 h 25"/>
                    <a:gd name="T4" fmla="*/ 1 w 24"/>
                    <a:gd name="T5" fmla="*/ 11 h 25"/>
                    <a:gd name="T6" fmla="*/ 14 w 24"/>
                    <a:gd name="T7" fmla="*/ 1 h 25"/>
                    <a:gd name="T8" fmla="*/ 22 w 24"/>
                    <a:gd name="T9" fmla="*/ 1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25">
                      <a:moveTo>
                        <a:pt x="22" y="15"/>
                      </a:moveTo>
                      <a:cubicBezTo>
                        <a:pt x="20" y="21"/>
                        <a:pt x="14" y="25"/>
                        <a:pt x="9" y="24"/>
                      </a:cubicBezTo>
                      <a:cubicBezTo>
                        <a:pt x="4" y="23"/>
                        <a:pt x="0" y="17"/>
                        <a:pt x="1" y="11"/>
                      </a:cubicBezTo>
                      <a:cubicBezTo>
                        <a:pt x="1" y="5"/>
                        <a:pt x="7" y="0"/>
                        <a:pt x="14" y="1"/>
                      </a:cubicBezTo>
                      <a:cubicBezTo>
                        <a:pt x="21" y="3"/>
                        <a:pt x="24" y="9"/>
                        <a:pt x="22" y="15"/>
                      </a:cubicBezTo>
                    </a:path>
                  </a:pathLst>
                </a:custGeom>
                <a:solidFill>
                  <a:srgbClr val="FCEFC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94" name="Freeform 48"/>
                <p:cNvSpPr>
                  <a:spLocks/>
                </p:cNvSpPr>
                <p:nvPr/>
              </p:nvSpPr>
              <p:spPr bwMode="auto">
                <a:xfrm>
                  <a:off x="3973" y="2010"/>
                  <a:ext cx="49" cy="51"/>
                </a:xfrm>
                <a:custGeom>
                  <a:avLst/>
                  <a:gdLst>
                    <a:gd name="T0" fmla="*/ 19 w 24"/>
                    <a:gd name="T1" fmla="*/ 22 h 25"/>
                    <a:gd name="T2" fmla="*/ 11 w 24"/>
                    <a:gd name="T3" fmla="*/ 24 h 25"/>
                    <a:gd name="T4" fmla="*/ 7 w 24"/>
                    <a:gd name="T5" fmla="*/ 23 h 25"/>
                    <a:gd name="T6" fmla="*/ 4 w 24"/>
                    <a:gd name="T7" fmla="*/ 21 h 25"/>
                    <a:gd name="T8" fmla="*/ 4 w 24"/>
                    <a:gd name="T9" fmla="*/ 6 h 25"/>
                    <a:gd name="T10" fmla="*/ 21 w 24"/>
                    <a:gd name="T11" fmla="*/ 6 h 25"/>
                    <a:gd name="T12" fmla="*/ 23 w 24"/>
                    <a:gd name="T13" fmla="*/ 10 h 25"/>
                    <a:gd name="T14" fmla="*/ 24 w 24"/>
                    <a:gd name="T15" fmla="*/ 14 h 25"/>
                    <a:gd name="T16" fmla="*/ 19 w 24"/>
                    <a:gd name="T17" fmla="*/ 22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4" h="25">
                      <a:moveTo>
                        <a:pt x="19" y="22"/>
                      </a:moveTo>
                      <a:cubicBezTo>
                        <a:pt x="17" y="24"/>
                        <a:pt x="14" y="25"/>
                        <a:pt x="11" y="24"/>
                      </a:cubicBezTo>
                      <a:cubicBezTo>
                        <a:pt x="10" y="24"/>
                        <a:pt x="8" y="24"/>
                        <a:pt x="7" y="23"/>
                      </a:cubicBezTo>
                      <a:cubicBezTo>
                        <a:pt x="6" y="23"/>
                        <a:pt x="5" y="22"/>
                        <a:pt x="4" y="21"/>
                      </a:cubicBezTo>
                      <a:cubicBezTo>
                        <a:pt x="0" y="17"/>
                        <a:pt x="0" y="10"/>
                        <a:pt x="4" y="6"/>
                      </a:cubicBezTo>
                      <a:cubicBezTo>
                        <a:pt x="8" y="1"/>
                        <a:pt x="16" y="0"/>
                        <a:pt x="21" y="6"/>
                      </a:cubicBezTo>
                      <a:cubicBezTo>
                        <a:pt x="22" y="7"/>
                        <a:pt x="23" y="8"/>
                        <a:pt x="23" y="10"/>
                      </a:cubicBezTo>
                      <a:cubicBezTo>
                        <a:pt x="24" y="11"/>
                        <a:pt x="24" y="13"/>
                        <a:pt x="24" y="14"/>
                      </a:cubicBezTo>
                      <a:cubicBezTo>
                        <a:pt x="23" y="17"/>
                        <a:pt x="22" y="20"/>
                        <a:pt x="19" y="22"/>
                      </a:cubicBezTo>
                    </a:path>
                  </a:pathLst>
                </a:custGeom>
                <a:solidFill>
                  <a:srgbClr val="FCEFC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95" name="Freeform 49"/>
                <p:cNvSpPr>
                  <a:spLocks/>
                </p:cNvSpPr>
                <p:nvPr/>
              </p:nvSpPr>
              <p:spPr bwMode="auto">
                <a:xfrm>
                  <a:off x="4028" y="2134"/>
                  <a:ext cx="48" cy="46"/>
                </a:xfrm>
                <a:custGeom>
                  <a:avLst/>
                  <a:gdLst>
                    <a:gd name="T0" fmla="*/ 13 w 24"/>
                    <a:gd name="T1" fmla="*/ 23 h 23"/>
                    <a:gd name="T2" fmla="*/ 1 w 24"/>
                    <a:gd name="T3" fmla="*/ 13 h 23"/>
                    <a:gd name="T4" fmla="*/ 10 w 24"/>
                    <a:gd name="T5" fmla="*/ 1 h 23"/>
                    <a:gd name="T6" fmla="*/ 23 w 24"/>
                    <a:gd name="T7" fmla="*/ 11 h 23"/>
                    <a:gd name="T8" fmla="*/ 13 w 24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23">
                      <a:moveTo>
                        <a:pt x="13" y="23"/>
                      </a:moveTo>
                      <a:cubicBezTo>
                        <a:pt x="6" y="23"/>
                        <a:pt x="1" y="19"/>
                        <a:pt x="1" y="13"/>
                      </a:cubicBezTo>
                      <a:cubicBezTo>
                        <a:pt x="0" y="8"/>
                        <a:pt x="4" y="3"/>
                        <a:pt x="10" y="1"/>
                      </a:cubicBezTo>
                      <a:cubicBezTo>
                        <a:pt x="16" y="0"/>
                        <a:pt x="22" y="4"/>
                        <a:pt x="23" y="11"/>
                      </a:cubicBezTo>
                      <a:cubicBezTo>
                        <a:pt x="24" y="18"/>
                        <a:pt x="19" y="23"/>
                        <a:pt x="13" y="23"/>
                      </a:cubicBezTo>
                    </a:path>
                  </a:pathLst>
                </a:custGeom>
                <a:solidFill>
                  <a:srgbClr val="FCEFC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96" name="Freeform 50"/>
                <p:cNvSpPr>
                  <a:spLocks noEditPoints="1"/>
                </p:cNvSpPr>
                <p:nvPr/>
              </p:nvSpPr>
              <p:spPr bwMode="auto">
                <a:xfrm>
                  <a:off x="3825" y="1851"/>
                  <a:ext cx="124" cy="117"/>
                </a:xfrm>
                <a:custGeom>
                  <a:avLst/>
                  <a:gdLst>
                    <a:gd name="T0" fmla="*/ 10 w 61"/>
                    <a:gd name="T1" fmla="*/ 47 h 58"/>
                    <a:gd name="T2" fmla="*/ 10 w 61"/>
                    <a:gd name="T3" fmla="*/ 47 h 58"/>
                    <a:gd name="T4" fmla="*/ 9 w 61"/>
                    <a:gd name="T5" fmla="*/ 46 h 58"/>
                    <a:gd name="T6" fmla="*/ 10 w 61"/>
                    <a:gd name="T7" fmla="*/ 46 h 58"/>
                    <a:gd name="T8" fmla="*/ 22 w 61"/>
                    <a:gd name="T9" fmla="*/ 38 h 58"/>
                    <a:gd name="T10" fmla="*/ 36 w 61"/>
                    <a:gd name="T11" fmla="*/ 24 h 58"/>
                    <a:gd name="T12" fmla="*/ 47 w 61"/>
                    <a:gd name="T13" fmla="*/ 11 h 58"/>
                    <a:gd name="T14" fmla="*/ 47 w 61"/>
                    <a:gd name="T15" fmla="*/ 9 h 58"/>
                    <a:gd name="T16" fmla="*/ 48 w 61"/>
                    <a:gd name="T17" fmla="*/ 11 h 58"/>
                    <a:gd name="T18" fmla="*/ 49 w 61"/>
                    <a:gd name="T19" fmla="*/ 12 h 58"/>
                    <a:gd name="T20" fmla="*/ 49 w 61"/>
                    <a:gd name="T21" fmla="*/ 12 h 58"/>
                    <a:gd name="T22" fmla="*/ 51 w 61"/>
                    <a:gd name="T23" fmla="*/ 13 h 58"/>
                    <a:gd name="T24" fmla="*/ 51 w 61"/>
                    <a:gd name="T25" fmla="*/ 13 h 58"/>
                    <a:gd name="T26" fmla="*/ 51 w 61"/>
                    <a:gd name="T27" fmla="*/ 13 h 58"/>
                    <a:gd name="T28" fmla="*/ 43 w 61"/>
                    <a:gd name="T29" fmla="*/ 14 h 58"/>
                    <a:gd name="T30" fmla="*/ 24 w 61"/>
                    <a:gd name="T31" fmla="*/ 26 h 58"/>
                    <a:gd name="T32" fmla="*/ 11 w 61"/>
                    <a:gd name="T33" fmla="*/ 47 h 58"/>
                    <a:gd name="T34" fmla="*/ 11 w 61"/>
                    <a:gd name="T35" fmla="*/ 49 h 58"/>
                    <a:gd name="T36" fmla="*/ 10 w 61"/>
                    <a:gd name="T37" fmla="*/ 48 h 58"/>
                    <a:gd name="T38" fmla="*/ 2 w 61"/>
                    <a:gd name="T39" fmla="*/ 55 h 58"/>
                    <a:gd name="T40" fmla="*/ 1 w 61"/>
                    <a:gd name="T41" fmla="*/ 52 h 58"/>
                    <a:gd name="T42" fmla="*/ 2 w 61"/>
                    <a:gd name="T43" fmla="*/ 44 h 58"/>
                    <a:gd name="T44" fmla="*/ 19 w 61"/>
                    <a:gd name="T45" fmla="*/ 21 h 58"/>
                    <a:gd name="T46" fmla="*/ 39 w 61"/>
                    <a:gd name="T47" fmla="*/ 5 h 58"/>
                    <a:gd name="T48" fmla="*/ 50 w 61"/>
                    <a:gd name="T49" fmla="*/ 0 h 58"/>
                    <a:gd name="T50" fmla="*/ 52 w 61"/>
                    <a:gd name="T51" fmla="*/ 0 h 58"/>
                    <a:gd name="T52" fmla="*/ 56 w 61"/>
                    <a:gd name="T53" fmla="*/ 2 h 58"/>
                    <a:gd name="T54" fmla="*/ 58 w 61"/>
                    <a:gd name="T55" fmla="*/ 2 h 58"/>
                    <a:gd name="T56" fmla="*/ 59 w 61"/>
                    <a:gd name="T57" fmla="*/ 3 h 58"/>
                    <a:gd name="T58" fmla="*/ 59 w 61"/>
                    <a:gd name="T59" fmla="*/ 4 h 58"/>
                    <a:gd name="T60" fmla="*/ 61 w 61"/>
                    <a:gd name="T61" fmla="*/ 8 h 58"/>
                    <a:gd name="T62" fmla="*/ 60 w 61"/>
                    <a:gd name="T63" fmla="*/ 16 h 58"/>
                    <a:gd name="T64" fmla="*/ 49 w 61"/>
                    <a:gd name="T65" fmla="*/ 35 h 58"/>
                    <a:gd name="T66" fmla="*/ 30 w 61"/>
                    <a:gd name="T67" fmla="*/ 51 h 58"/>
                    <a:gd name="T68" fmla="*/ 13 w 61"/>
                    <a:gd name="T69" fmla="*/ 57 h 58"/>
                    <a:gd name="T70" fmla="*/ 6 w 61"/>
                    <a:gd name="T71" fmla="*/ 57 h 58"/>
                    <a:gd name="T72" fmla="*/ 4 w 61"/>
                    <a:gd name="T73" fmla="*/ 56 h 58"/>
                    <a:gd name="T74" fmla="*/ 3 w 61"/>
                    <a:gd name="T75" fmla="*/ 55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61" h="58">
                      <a:moveTo>
                        <a:pt x="9" y="47"/>
                      </a:moveTo>
                      <a:cubicBezTo>
                        <a:pt x="10" y="47"/>
                        <a:pt x="10" y="47"/>
                        <a:pt x="10" y="47"/>
                      </a:cubicBezTo>
                      <a:cubicBezTo>
                        <a:pt x="10" y="47"/>
                        <a:pt x="10" y="47"/>
                        <a:pt x="10" y="47"/>
                      </a:cubicBezTo>
                      <a:cubicBezTo>
                        <a:pt x="10" y="47"/>
                        <a:pt x="10" y="47"/>
                        <a:pt x="10" y="47"/>
                      </a:cubicBezTo>
                      <a:cubicBezTo>
                        <a:pt x="10" y="47"/>
                        <a:pt x="10" y="47"/>
                        <a:pt x="10" y="47"/>
                      </a:cubicBezTo>
                      <a:cubicBezTo>
                        <a:pt x="9" y="46"/>
                        <a:pt x="9" y="46"/>
                        <a:pt x="9" y="46"/>
                      </a:cubicBezTo>
                      <a:cubicBezTo>
                        <a:pt x="9" y="46"/>
                        <a:pt x="9" y="46"/>
                        <a:pt x="9" y="46"/>
                      </a:cubicBezTo>
                      <a:cubicBezTo>
                        <a:pt x="9" y="46"/>
                        <a:pt x="10" y="46"/>
                        <a:pt x="10" y="46"/>
                      </a:cubicBezTo>
                      <a:cubicBezTo>
                        <a:pt x="12" y="45"/>
                        <a:pt x="13" y="44"/>
                        <a:pt x="15" y="43"/>
                      </a:cubicBezTo>
                      <a:cubicBezTo>
                        <a:pt x="17" y="42"/>
                        <a:pt x="19" y="40"/>
                        <a:pt x="22" y="38"/>
                      </a:cubicBezTo>
                      <a:cubicBezTo>
                        <a:pt x="24" y="36"/>
                        <a:pt x="26" y="34"/>
                        <a:pt x="29" y="32"/>
                      </a:cubicBezTo>
                      <a:cubicBezTo>
                        <a:pt x="31" y="29"/>
                        <a:pt x="34" y="27"/>
                        <a:pt x="36" y="24"/>
                      </a:cubicBezTo>
                      <a:cubicBezTo>
                        <a:pt x="39" y="21"/>
                        <a:pt x="41" y="18"/>
                        <a:pt x="44" y="15"/>
                      </a:cubicBezTo>
                      <a:cubicBezTo>
                        <a:pt x="45" y="14"/>
                        <a:pt x="46" y="12"/>
                        <a:pt x="47" y="11"/>
                      </a:cubicBezTo>
                      <a:cubicBezTo>
                        <a:pt x="47" y="9"/>
                        <a:pt x="47" y="9"/>
                        <a:pt x="47" y="9"/>
                      </a:cubicBezTo>
                      <a:cubicBezTo>
                        <a:pt x="47" y="9"/>
                        <a:pt x="47" y="9"/>
                        <a:pt x="47" y="9"/>
                      </a:cubicBezTo>
                      <a:cubicBezTo>
                        <a:pt x="47" y="9"/>
                        <a:pt x="47" y="9"/>
                        <a:pt x="48" y="10"/>
                      </a:cubicBezTo>
                      <a:cubicBezTo>
                        <a:pt x="48" y="10"/>
                        <a:pt x="48" y="10"/>
                        <a:pt x="48" y="11"/>
                      </a:cubicBezTo>
                      <a:cubicBezTo>
                        <a:pt x="48" y="11"/>
                        <a:pt x="48" y="11"/>
                        <a:pt x="48" y="11"/>
                      </a:cubicBezTo>
                      <a:cubicBezTo>
                        <a:pt x="49" y="12"/>
                        <a:pt x="49" y="12"/>
                        <a:pt x="49" y="12"/>
                      </a:cubicBezTo>
                      <a:cubicBezTo>
                        <a:pt x="49" y="12"/>
                        <a:pt x="49" y="12"/>
                        <a:pt x="49" y="12"/>
                      </a:cubicBezTo>
                      <a:cubicBezTo>
                        <a:pt x="49" y="12"/>
                        <a:pt x="49" y="12"/>
                        <a:pt x="49" y="12"/>
                      </a:cubicBezTo>
                      <a:cubicBezTo>
                        <a:pt x="49" y="12"/>
                        <a:pt x="49" y="12"/>
                        <a:pt x="49" y="12"/>
                      </a:cubicBezTo>
                      <a:cubicBezTo>
                        <a:pt x="49" y="12"/>
                        <a:pt x="50" y="13"/>
                        <a:pt x="51" y="13"/>
                      </a:cubicBezTo>
                      <a:cubicBezTo>
                        <a:pt x="51" y="13"/>
                        <a:pt x="51" y="13"/>
                        <a:pt x="51" y="13"/>
                      </a:cubicBezTo>
                      <a:cubicBezTo>
                        <a:pt x="51" y="13"/>
                        <a:pt x="51" y="13"/>
                        <a:pt x="51" y="13"/>
                      </a:cubicBezTo>
                      <a:cubicBezTo>
                        <a:pt x="51" y="13"/>
                        <a:pt x="51" y="13"/>
                        <a:pt x="51" y="13"/>
                      </a:cubicBezTo>
                      <a:cubicBezTo>
                        <a:pt x="51" y="13"/>
                        <a:pt x="51" y="13"/>
                        <a:pt x="51" y="13"/>
                      </a:cubicBezTo>
                      <a:cubicBezTo>
                        <a:pt x="50" y="13"/>
                        <a:pt x="49" y="13"/>
                        <a:pt x="49" y="13"/>
                      </a:cubicBezTo>
                      <a:cubicBezTo>
                        <a:pt x="47" y="13"/>
                        <a:pt x="45" y="13"/>
                        <a:pt x="43" y="14"/>
                      </a:cubicBezTo>
                      <a:cubicBezTo>
                        <a:pt x="40" y="15"/>
                        <a:pt x="36" y="17"/>
                        <a:pt x="33" y="19"/>
                      </a:cubicBezTo>
                      <a:cubicBezTo>
                        <a:pt x="29" y="21"/>
                        <a:pt x="26" y="24"/>
                        <a:pt x="24" y="26"/>
                      </a:cubicBezTo>
                      <a:cubicBezTo>
                        <a:pt x="21" y="28"/>
                        <a:pt x="19" y="31"/>
                        <a:pt x="17" y="34"/>
                      </a:cubicBezTo>
                      <a:cubicBezTo>
                        <a:pt x="13" y="39"/>
                        <a:pt x="12" y="44"/>
                        <a:pt x="11" y="47"/>
                      </a:cubicBezTo>
                      <a:cubicBezTo>
                        <a:pt x="10" y="48"/>
                        <a:pt x="11" y="49"/>
                        <a:pt x="11" y="49"/>
                      </a:cubicBezTo>
                      <a:cubicBezTo>
                        <a:pt x="11" y="49"/>
                        <a:pt x="11" y="49"/>
                        <a:pt x="11" y="49"/>
                      </a:cubicBezTo>
                      <a:cubicBezTo>
                        <a:pt x="11" y="48"/>
                        <a:pt x="11" y="48"/>
                        <a:pt x="11" y="48"/>
                      </a:cubicBezTo>
                      <a:cubicBezTo>
                        <a:pt x="10" y="48"/>
                        <a:pt x="10" y="48"/>
                        <a:pt x="10" y="48"/>
                      </a:cubicBezTo>
                      <a:cubicBezTo>
                        <a:pt x="9" y="47"/>
                        <a:pt x="9" y="47"/>
                        <a:pt x="9" y="47"/>
                      </a:cubicBezTo>
                      <a:moveTo>
                        <a:pt x="2" y="55"/>
                      </a:moveTo>
                      <a:cubicBezTo>
                        <a:pt x="2" y="55"/>
                        <a:pt x="2" y="54"/>
                        <a:pt x="1" y="54"/>
                      </a:cubicBezTo>
                      <a:cubicBezTo>
                        <a:pt x="1" y="53"/>
                        <a:pt x="1" y="53"/>
                        <a:pt x="1" y="52"/>
                      </a:cubicBezTo>
                      <a:cubicBezTo>
                        <a:pt x="1" y="52"/>
                        <a:pt x="1" y="51"/>
                        <a:pt x="0" y="50"/>
                      </a:cubicBezTo>
                      <a:cubicBezTo>
                        <a:pt x="0" y="48"/>
                        <a:pt x="1" y="46"/>
                        <a:pt x="2" y="44"/>
                      </a:cubicBezTo>
                      <a:cubicBezTo>
                        <a:pt x="4" y="39"/>
                        <a:pt x="7" y="35"/>
                        <a:pt x="12" y="30"/>
                      </a:cubicBezTo>
                      <a:cubicBezTo>
                        <a:pt x="14" y="27"/>
                        <a:pt x="16" y="24"/>
                        <a:pt x="19" y="21"/>
                      </a:cubicBezTo>
                      <a:cubicBezTo>
                        <a:pt x="21" y="18"/>
                        <a:pt x="25" y="15"/>
                        <a:pt x="28" y="13"/>
                      </a:cubicBezTo>
                      <a:cubicBezTo>
                        <a:pt x="31" y="10"/>
                        <a:pt x="35" y="7"/>
                        <a:pt x="39" y="5"/>
                      </a:cubicBezTo>
                      <a:cubicBezTo>
                        <a:pt x="41" y="4"/>
                        <a:pt x="43" y="2"/>
                        <a:pt x="46" y="1"/>
                      </a:cubicBezTo>
                      <a:cubicBezTo>
                        <a:pt x="47" y="1"/>
                        <a:pt x="48" y="1"/>
                        <a:pt x="50" y="0"/>
                      </a:cubicBezTo>
                      <a:cubicBezTo>
                        <a:pt x="50" y="0"/>
                        <a:pt x="51" y="0"/>
                        <a:pt x="52" y="0"/>
                      </a:cubicBezTo>
                      <a:cubicBezTo>
                        <a:pt x="52" y="0"/>
                        <a:pt x="52" y="0"/>
                        <a:pt x="52" y="0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54" y="1"/>
                        <a:pt x="55" y="1"/>
                        <a:pt x="56" y="2"/>
                      </a:cubicBezTo>
                      <a:cubicBezTo>
                        <a:pt x="57" y="2"/>
                        <a:pt x="57" y="2"/>
                        <a:pt x="57" y="2"/>
                      </a:cubicBezTo>
                      <a:cubicBezTo>
                        <a:pt x="58" y="2"/>
                        <a:pt x="58" y="2"/>
                        <a:pt x="58" y="2"/>
                      </a:cubicBezTo>
                      <a:cubicBezTo>
                        <a:pt x="58" y="2"/>
                        <a:pt x="58" y="2"/>
                        <a:pt x="58" y="2"/>
                      </a:cubicBezTo>
                      <a:cubicBezTo>
                        <a:pt x="58" y="2"/>
                        <a:pt x="57" y="2"/>
                        <a:pt x="59" y="3"/>
                      </a:cubicBezTo>
                      <a:cubicBezTo>
                        <a:pt x="59" y="3"/>
                        <a:pt x="59" y="3"/>
                        <a:pt x="59" y="3"/>
                      </a:cubicBezTo>
                      <a:cubicBezTo>
                        <a:pt x="59" y="4"/>
                        <a:pt x="59" y="4"/>
                        <a:pt x="59" y="4"/>
                      </a:cubicBezTo>
                      <a:cubicBezTo>
                        <a:pt x="59" y="4"/>
                        <a:pt x="60" y="5"/>
                        <a:pt x="60" y="5"/>
                      </a:cubicBezTo>
                      <a:cubicBezTo>
                        <a:pt x="60" y="6"/>
                        <a:pt x="61" y="7"/>
                        <a:pt x="61" y="8"/>
                      </a:cubicBezTo>
                      <a:cubicBezTo>
                        <a:pt x="61" y="9"/>
                        <a:pt x="61" y="10"/>
                        <a:pt x="61" y="11"/>
                      </a:cubicBezTo>
                      <a:cubicBezTo>
                        <a:pt x="61" y="13"/>
                        <a:pt x="60" y="15"/>
                        <a:pt x="60" y="16"/>
                      </a:cubicBezTo>
                      <a:cubicBezTo>
                        <a:pt x="59" y="19"/>
                        <a:pt x="58" y="21"/>
                        <a:pt x="57" y="23"/>
                      </a:cubicBezTo>
                      <a:cubicBezTo>
                        <a:pt x="54" y="28"/>
                        <a:pt x="52" y="31"/>
                        <a:pt x="49" y="35"/>
                      </a:cubicBezTo>
                      <a:cubicBezTo>
                        <a:pt x="46" y="38"/>
                        <a:pt x="43" y="42"/>
                        <a:pt x="40" y="44"/>
                      </a:cubicBezTo>
                      <a:cubicBezTo>
                        <a:pt x="37" y="47"/>
                        <a:pt x="33" y="49"/>
                        <a:pt x="30" y="51"/>
                      </a:cubicBezTo>
                      <a:cubicBezTo>
                        <a:pt x="27" y="52"/>
                        <a:pt x="24" y="54"/>
                        <a:pt x="21" y="55"/>
                      </a:cubicBezTo>
                      <a:cubicBezTo>
                        <a:pt x="18" y="56"/>
                        <a:pt x="16" y="57"/>
                        <a:pt x="13" y="57"/>
                      </a:cubicBezTo>
                      <a:cubicBezTo>
                        <a:pt x="12" y="57"/>
                        <a:pt x="11" y="58"/>
                        <a:pt x="10" y="58"/>
                      </a:cubicBezTo>
                      <a:cubicBezTo>
                        <a:pt x="8" y="58"/>
                        <a:pt x="8" y="58"/>
                        <a:pt x="6" y="57"/>
                      </a:cubicBezTo>
                      <a:cubicBezTo>
                        <a:pt x="5" y="57"/>
                        <a:pt x="5" y="57"/>
                        <a:pt x="4" y="56"/>
                      </a:cubicBezTo>
                      <a:cubicBezTo>
                        <a:pt x="4" y="56"/>
                        <a:pt x="4" y="56"/>
                        <a:pt x="4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5"/>
                        <a:pt x="3" y="55"/>
                        <a:pt x="3" y="55"/>
                      </a:cubicBezTo>
                      <a:cubicBezTo>
                        <a:pt x="2" y="55"/>
                        <a:pt x="2" y="55"/>
                        <a:pt x="2" y="55"/>
                      </a:cubicBezTo>
                    </a:path>
                  </a:pathLst>
                </a:custGeom>
                <a:solidFill>
                  <a:srgbClr val="E433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97" name="Freeform 51"/>
                <p:cNvSpPr>
                  <a:spLocks noEditPoints="1"/>
                </p:cNvSpPr>
                <p:nvPr/>
              </p:nvSpPr>
              <p:spPr bwMode="auto">
                <a:xfrm>
                  <a:off x="3701" y="1916"/>
                  <a:ext cx="136" cy="58"/>
                </a:xfrm>
                <a:custGeom>
                  <a:avLst/>
                  <a:gdLst>
                    <a:gd name="T0" fmla="*/ 66 w 67"/>
                    <a:gd name="T1" fmla="*/ 20 h 29"/>
                    <a:gd name="T2" fmla="*/ 66 w 67"/>
                    <a:gd name="T3" fmla="*/ 21 h 29"/>
                    <a:gd name="T4" fmla="*/ 62 w 67"/>
                    <a:gd name="T5" fmla="*/ 24 h 29"/>
                    <a:gd name="T6" fmla="*/ 52 w 67"/>
                    <a:gd name="T7" fmla="*/ 28 h 29"/>
                    <a:gd name="T8" fmla="*/ 33 w 67"/>
                    <a:gd name="T9" fmla="*/ 29 h 29"/>
                    <a:gd name="T10" fmla="*/ 11 w 67"/>
                    <a:gd name="T11" fmla="*/ 22 h 29"/>
                    <a:gd name="T12" fmla="*/ 2 w 67"/>
                    <a:gd name="T13" fmla="*/ 15 h 29"/>
                    <a:gd name="T14" fmla="*/ 0 w 67"/>
                    <a:gd name="T15" fmla="*/ 10 h 29"/>
                    <a:gd name="T16" fmla="*/ 0 w 67"/>
                    <a:gd name="T17" fmla="*/ 9 h 29"/>
                    <a:gd name="T18" fmla="*/ 1 w 67"/>
                    <a:gd name="T19" fmla="*/ 7 h 29"/>
                    <a:gd name="T20" fmla="*/ 1 w 67"/>
                    <a:gd name="T21" fmla="*/ 7 h 29"/>
                    <a:gd name="T22" fmla="*/ 3 w 67"/>
                    <a:gd name="T23" fmla="*/ 4 h 29"/>
                    <a:gd name="T24" fmla="*/ 4 w 67"/>
                    <a:gd name="T25" fmla="*/ 3 h 29"/>
                    <a:gd name="T26" fmla="*/ 10 w 67"/>
                    <a:gd name="T27" fmla="*/ 1 h 29"/>
                    <a:gd name="T28" fmla="*/ 28 w 67"/>
                    <a:gd name="T29" fmla="*/ 0 h 29"/>
                    <a:gd name="T30" fmla="*/ 48 w 67"/>
                    <a:gd name="T31" fmla="*/ 5 h 29"/>
                    <a:gd name="T32" fmla="*/ 66 w 67"/>
                    <a:gd name="T33" fmla="*/ 15 h 29"/>
                    <a:gd name="T34" fmla="*/ 67 w 67"/>
                    <a:gd name="T35" fmla="*/ 17 h 29"/>
                    <a:gd name="T36" fmla="*/ 66 w 67"/>
                    <a:gd name="T37" fmla="*/ 20 h 29"/>
                    <a:gd name="T38" fmla="*/ 57 w 67"/>
                    <a:gd name="T39" fmla="*/ 18 h 29"/>
                    <a:gd name="T40" fmla="*/ 57 w 67"/>
                    <a:gd name="T41" fmla="*/ 19 h 29"/>
                    <a:gd name="T42" fmla="*/ 46 w 67"/>
                    <a:gd name="T43" fmla="*/ 11 h 29"/>
                    <a:gd name="T44" fmla="*/ 27 w 67"/>
                    <a:gd name="T45" fmla="*/ 8 h 29"/>
                    <a:gd name="T46" fmla="*/ 12 w 67"/>
                    <a:gd name="T47" fmla="*/ 11 h 29"/>
                    <a:gd name="T48" fmla="*/ 11 w 67"/>
                    <a:gd name="T49" fmla="*/ 12 h 29"/>
                    <a:gd name="T50" fmla="*/ 11 w 67"/>
                    <a:gd name="T51" fmla="*/ 11 h 29"/>
                    <a:gd name="T52" fmla="*/ 12 w 67"/>
                    <a:gd name="T53" fmla="*/ 10 h 29"/>
                    <a:gd name="T54" fmla="*/ 12 w 67"/>
                    <a:gd name="T55" fmla="*/ 11 h 29"/>
                    <a:gd name="T56" fmla="*/ 12 w 67"/>
                    <a:gd name="T57" fmla="*/ 9 h 29"/>
                    <a:gd name="T58" fmla="*/ 12 w 67"/>
                    <a:gd name="T59" fmla="*/ 7 h 29"/>
                    <a:gd name="T60" fmla="*/ 17 w 67"/>
                    <a:gd name="T61" fmla="*/ 10 h 29"/>
                    <a:gd name="T62" fmla="*/ 36 w 67"/>
                    <a:gd name="T63" fmla="*/ 15 h 29"/>
                    <a:gd name="T64" fmla="*/ 51 w 67"/>
                    <a:gd name="T65" fmla="*/ 16 h 29"/>
                    <a:gd name="T66" fmla="*/ 58 w 67"/>
                    <a:gd name="T67" fmla="*/ 16 h 29"/>
                    <a:gd name="T68" fmla="*/ 57 w 67"/>
                    <a:gd name="T69" fmla="*/ 16 h 29"/>
                    <a:gd name="T70" fmla="*/ 57 w 67"/>
                    <a:gd name="T71" fmla="*/ 17 h 29"/>
                    <a:gd name="T72" fmla="*/ 57 w 67"/>
                    <a:gd name="T73" fmla="*/ 16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67" h="29">
                      <a:moveTo>
                        <a:pt x="66" y="20"/>
                      </a:moveTo>
                      <a:cubicBezTo>
                        <a:pt x="66" y="20"/>
                        <a:pt x="66" y="20"/>
                        <a:pt x="66" y="20"/>
                      </a:cubicBezTo>
                      <a:cubicBezTo>
                        <a:pt x="66" y="20"/>
                        <a:pt x="66" y="20"/>
                        <a:pt x="66" y="20"/>
                      </a:cubicBezTo>
                      <a:cubicBezTo>
                        <a:pt x="66" y="21"/>
                        <a:pt x="66" y="21"/>
                        <a:pt x="66" y="21"/>
                      </a:cubicBezTo>
                      <a:cubicBezTo>
                        <a:pt x="65" y="22"/>
                        <a:pt x="65" y="22"/>
                        <a:pt x="65" y="22"/>
                      </a:cubicBezTo>
                      <a:cubicBezTo>
                        <a:pt x="64" y="24"/>
                        <a:pt x="63" y="24"/>
                        <a:pt x="62" y="24"/>
                      </a:cubicBezTo>
                      <a:cubicBezTo>
                        <a:pt x="61" y="25"/>
                        <a:pt x="60" y="26"/>
                        <a:pt x="59" y="26"/>
                      </a:cubicBezTo>
                      <a:cubicBezTo>
                        <a:pt x="57" y="27"/>
                        <a:pt x="55" y="27"/>
                        <a:pt x="52" y="28"/>
                      </a:cubicBezTo>
                      <a:cubicBezTo>
                        <a:pt x="49" y="28"/>
                        <a:pt x="46" y="29"/>
                        <a:pt x="43" y="29"/>
                      </a:cubicBezTo>
                      <a:cubicBezTo>
                        <a:pt x="40" y="29"/>
                        <a:pt x="37" y="29"/>
                        <a:pt x="33" y="29"/>
                      </a:cubicBezTo>
                      <a:cubicBezTo>
                        <a:pt x="29" y="29"/>
                        <a:pt x="26" y="28"/>
                        <a:pt x="22" y="27"/>
                      </a:cubicBezTo>
                      <a:cubicBezTo>
                        <a:pt x="18" y="25"/>
                        <a:pt x="14" y="24"/>
                        <a:pt x="11" y="22"/>
                      </a:cubicBezTo>
                      <a:cubicBezTo>
                        <a:pt x="9" y="21"/>
                        <a:pt x="7" y="20"/>
                        <a:pt x="5" y="18"/>
                      </a:cubicBezTo>
                      <a:cubicBezTo>
                        <a:pt x="4" y="17"/>
                        <a:pt x="3" y="17"/>
                        <a:pt x="2" y="15"/>
                      </a:cubicBezTo>
                      <a:cubicBezTo>
                        <a:pt x="2" y="14"/>
                        <a:pt x="1" y="14"/>
                        <a:pt x="1" y="13"/>
                      </a:cubicBezTo>
                      <a:cubicBezTo>
                        <a:pt x="1" y="12"/>
                        <a:pt x="0" y="11"/>
                        <a:pt x="0" y="10"/>
                      </a:cubicBezTo>
                      <a:cubicBezTo>
                        <a:pt x="0" y="10"/>
                        <a:pt x="0" y="9"/>
                        <a:pt x="0" y="9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2" y="5"/>
                        <a:pt x="2" y="4"/>
                        <a:pt x="3" y="4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5" y="3"/>
                        <a:pt x="5" y="2"/>
                        <a:pt x="6" y="2"/>
                      </a:cubicBezTo>
                      <a:cubicBezTo>
                        <a:pt x="7" y="1"/>
                        <a:pt x="8" y="1"/>
                        <a:pt x="10" y="1"/>
                      </a:cubicBezTo>
                      <a:cubicBezTo>
                        <a:pt x="12" y="0"/>
                        <a:pt x="14" y="0"/>
                        <a:pt x="16" y="0"/>
                      </a:cubicBezTo>
                      <a:cubicBezTo>
                        <a:pt x="20" y="0"/>
                        <a:pt x="24" y="0"/>
                        <a:pt x="28" y="0"/>
                      </a:cubicBezTo>
                      <a:cubicBezTo>
                        <a:pt x="32" y="1"/>
                        <a:pt x="36" y="1"/>
                        <a:pt x="39" y="2"/>
                      </a:cubicBezTo>
                      <a:cubicBezTo>
                        <a:pt x="42" y="3"/>
                        <a:pt x="45" y="4"/>
                        <a:pt x="48" y="5"/>
                      </a:cubicBezTo>
                      <a:cubicBezTo>
                        <a:pt x="54" y="7"/>
                        <a:pt x="59" y="8"/>
                        <a:pt x="62" y="10"/>
                      </a:cubicBezTo>
                      <a:cubicBezTo>
                        <a:pt x="64" y="12"/>
                        <a:pt x="65" y="13"/>
                        <a:pt x="66" y="15"/>
                      </a:cubicBezTo>
                      <a:cubicBezTo>
                        <a:pt x="66" y="15"/>
                        <a:pt x="66" y="16"/>
                        <a:pt x="67" y="16"/>
                      </a:cubicBezTo>
                      <a:cubicBezTo>
                        <a:pt x="67" y="17"/>
                        <a:pt x="67" y="17"/>
                        <a:pt x="67" y="17"/>
                      </a:cubicBezTo>
                      <a:cubicBezTo>
                        <a:pt x="67" y="18"/>
                        <a:pt x="67" y="19"/>
                        <a:pt x="67" y="19"/>
                      </a:cubicBezTo>
                      <a:cubicBezTo>
                        <a:pt x="66" y="20"/>
                        <a:pt x="66" y="20"/>
                        <a:pt x="66" y="20"/>
                      </a:cubicBezTo>
                      <a:moveTo>
                        <a:pt x="57" y="17"/>
                      </a:moveTo>
                      <a:cubicBezTo>
                        <a:pt x="57" y="18"/>
                        <a:pt x="57" y="18"/>
                        <a:pt x="57" y="18"/>
                      </a:cubicBezTo>
                      <a:cubicBezTo>
                        <a:pt x="57" y="18"/>
                        <a:pt x="57" y="18"/>
                        <a:pt x="57" y="18"/>
                      </a:cubicBezTo>
                      <a:cubicBezTo>
                        <a:pt x="57" y="19"/>
                        <a:pt x="57" y="19"/>
                        <a:pt x="57" y="19"/>
                      </a:cubicBezTo>
                      <a:cubicBezTo>
                        <a:pt x="58" y="19"/>
                        <a:pt x="57" y="18"/>
                        <a:pt x="56" y="17"/>
                      </a:cubicBezTo>
                      <a:cubicBezTo>
                        <a:pt x="55" y="15"/>
                        <a:pt x="51" y="13"/>
                        <a:pt x="46" y="11"/>
                      </a:cubicBezTo>
                      <a:cubicBezTo>
                        <a:pt x="43" y="10"/>
                        <a:pt x="40" y="9"/>
                        <a:pt x="37" y="8"/>
                      </a:cubicBezTo>
                      <a:cubicBezTo>
                        <a:pt x="34" y="8"/>
                        <a:pt x="31" y="8"/>
                        <a:pt x="27" y="8"/>
                      </a:cubicBezTo>
                      <a:cubicBezTo>
                        <a:pt x="24" y="8"/>
                        <a:pt x="20" y="8"/>
                        <a:pt x="17" y="9"/>
                      </a:cubicBezTo>
                      <a:cubicBezTo>
                        <a:pt x="15" y="9"/>
                        <a:pt x="14" y="10"/>
                        <a:pt x="12" y="11"/>
                      </a:cubicBezTo>
                      <a:cubicBezTo>
                        <a:pt x="12" y="11"/>
                        <a:pt x="11" y="11"/>
                        <a:pt x="11" y="11"/>
                      </a:cubicBezTo>
                      <a:cubicBezTo>
                        <a:pt x="11" y="12"/>
                        <a:pt x="11" y="12"/>
                        <a:pt x="11" y="12"/>
                      </a:cubicBezTo>
                      <a:cubicBezTo>
                        <a:pt x="11" y="12"/>
                        <a:pt x="11" y="12"/>
                        <a:pt x="11" y="12"/>
                      </a:cubicBezTo>
                      <a:cubicBezTo>
                        <a:pt x="11" y="11"/>
                        <a:pt x="11" y="11"/>
                        <a:pt x="11" y="11"/>
                      </a:cubicBezTo>
                      <a:cubicBezTo>
                        <a:pt x="11" y="11"/>
                        <a:pt x="12" y="11"/>
                        <a:pt x="12" y="10"/>
                      </a:cubicBezTo>
                      <a:cubicBezTo>
                        <a:pt x="12" y="10"/>
                        <a:pt x="12" y="10"/>
                        <a:pt x="12" y="10"/>
                      </a:cubicBezTo>
                      <a:cubicBezTo>
                        <a:pt x="12" y="11"/>
                        <a:pt x="12" y="11"/>
                        <a:pt x="12" y="11"/>
                      </a:cubicBezTo>
                      <a:cubicBezTo>
                        <a:pt x="12" y="11"/>
                        <a:pt x="12" y="11"/>
                        <a:pt x="12" y="11"/>
                      </a:cubicBezTo>
                      <a:cubicBezTo>
                        <a:pt x="12" y="9"/>
                        <a:pt x="12" y="9"/>
                        <a:pt x="12" y="9"/>
                      </a:cubicBezTo>
                      <a:cubicBezTo>
                        <a:pt x="12" y="9"/>
                        <a:pt x="12" y="9"/>
                        <a:pt x="12" y="9"/>
                      </a:cubicBezTo>
                      <a:cubicBezTo>
                        <a:pt x="12" y="8"/>
                        <a:pt x="12" y="8"/>
                        <a:pt x="12" y="8"/>
                      </a:cubicBez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4" y="9"/>
                        <a:pt x="16" y="9"/>
                        <a:pt x="17" y="10"/>
                      </a:cubicBezTo>
                      <a:cubicBezTo>
                        <a:pt x="20" y="11"/>
                        <a:pt x="24" y="12"/>
                        <a:pt x="27" y="13"/>
                      </a:cubicBezTo>
                      <a:cubicBezTo>
                        <a:pt x="30" y="14"/>
                        <a:pt x="33" y="14"/>
                        <a:pt x="36" y="15"/>
                      </a:cubicBezTo>
                      <a:cubicBezTo>
                        <a:pt x="39" y="15"/>
                        <a:pt x="42" y="16"/>
                        <a:pt x="44" y="16"/>
                      </a:cubicBezTo>
                      <a:cubicBezTo>
                        <a:pt x="47" y="16"/>
                        <a:pt x="49" y="16"/>
                        <a:pt x="51" y="16"/>
                      </a:cubicBezTo>
                      <a:cubicBezTo>
                        <a:pt x="53" y="16"/>
                        <a:pt x="55" y="16"/>
                        <a:pt x="56" y="16"/>
                      </a:cubicBezTo>
                      <a:cubicBezTo>
                        <a:pt x="57" y="16"/>
                        <a:pt x="57" y="16"/>
                        <a:pt x="58" y="16"/>
                      </a:cubicBezTo>
                      <a:cubicBezTo>
                        <a:pt x="58" y="16"/>
                        <a:pt x="58" y="16"/>
                        <a:pt x="58" y="16"/>
                      </a:cubicBezTo>
                      <a:cubicBezTo>
                        <a:pt x="57" y="16"/>
                        <a:pt x="57" y="16"/>
                        <a:pt x="57" y="16"/>
                      </a:cubicBezTo>
                      <a:cubicBezTo>
                        <a:pt x="57" y="17"/>
                        <a:pt x="57" y="17"/>
                        <a:pt x="57" y="17"/>
                      </a:cubicBezTo>
                      <a:cubicBezTo>
                        <a:pt x="57" y="17"/>
                        <a:pt x="57" y="17"/>
                        <a:pt x="57" y="17"/>
                      </a:cubicBezTo>
                      <a:cubicBezTo>
                        <a:pt x="57" y="17"/>
                        <a:pt x="57" y="17"/>
                        <a:pt x="57" y="17"/>
                      </a:cubicBezTo>
                      <a:cubicBezTo>
                        <a:pt x="57" y="16"/>
                        <a:pt x="57" y="16"/>
                        <a:pt x="57" y="16"/>
                      </a:cubicBezTo>
                      <a:cubicBezTo>
                        <a:pt x="57" y="17"/>
                        <a:pt x="57" y="17"/>
                        <a:pt x="57" y="17"/>
                      </a:cubicBezTo>
                    </a:path>
                  </a:pathLst>
                </a:custGeom>
                <a:solidFill>
                  <a:srgbClr val="E433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98" name="Freeform 52"/>
                <p:cNvSpPr>
                  <a:spLocks noEditPoints="1"/>
                </p:cNvSpPr>
                <p:nvPr/>
              </p:nvSpPr>
              <p:spPr bwMode="auto">
                <a:xfrm>
                  <a:off x="3837" y="1916"/>
                  <a:ext cx="134" cy="58"/>
                </a:xfrm>
                <a:custGeom>
                  <a:avLst/>
                  <a:gdLst>
                    <a:gd name="T0" fmla="*/ 0 w 66"/>
                    <a:gd name="T1" fmla="*/ 17 h 29"/>
                    <a:gd name="T2" fmla="*/ 0 w 66"/>
                    <a:gd name="T3" fmla="*/ 15 h 29"/>
                    <a:gd name="T4" fmla="*/ 18 w 66"/>
                    <a:gd name="T5" fmla="*/ 5 h 29"/>
                    <a:gd name="T6" fmla="*/ 38 w 66"/>
                    <a:gd name="T7" fmla="*/ 0 h 29"/>
                    <a:gd name="T8" fmla="*/ 57 w 66"/>
                    <a:gd name="T9" fmla="*/ 1 h 29"/>
                    <a:gd name="T10" fmla="*/ 62 w 66"/>
                    <a:gd name="T11" fmla="*/ 3 h 29"/>
                    <a:gd name="T12" fmla="*/ 63 w 66"/>
                    <a:gd name="T13" fmla="*/ 4 h 29"/>
                    <a:gd name="T14" fmla="*/ 66 w 66"/>
                    <a:gd name="T15" fmla="*/ 7 h 29"/>
                    <a:gd name="T16" fmla="*/ 66 w 66"/>
                    <a:gd name="T17" fmla="*/ 7 h 29"/>
                    <a:gd name="T18" fmla="*/ 66 w 66"/>
                    <a:gd name="T19" fmla="*/ 9 h 29"/>
                    <a:gd name="T20" fmla="*/ 66 w 66"/>
                    <a:gd name="T21" fmla="*/ 10 h 29"/>
                    <a:gd name="T22" fmla="*/ 64 w 66"/>
                    <a:gd name="T23" fmla="*/ 15 h 29"/>
                    <a:gd name="T24" fmla="*/ 56 w 66"/>
                    <a:gd name="T25" fmla="*/ 22 h 29"/>
                    <a:gd name="T26" fmla="*/ 34 w 66"/>
                    <a:gd name="T27" fmla="*/ 29 h 29"/>
                    <a:gd name="T28" fmla="*/ 14 w 66"/>
                    <a:gd name="T29" fmla="*/ 28 h 29"/>
                    <a:gd name="T30" fmla="*/ 4 w 66"/>
                    <a:gd name="T31" fmla="*/ 24 h 29"/>
                    <a:gd name="T32" fmla="*/ 1 w 66"/>
                    <a:gd name="T33" fmla="*/ 21 h 29"/>
                    <a:gd name="T34" fmla="*/ 0 w 66"/>
                    <a:gd name="T35" fmla="*/ 20 h 29"/>
                    <a:gd name="T36" fmla="*/ 0 w 66"/>
                    <a:gd name="T37" fmla="*/ 19 h 29"/>
                    <a:gd name="T38" fmla="*/ 9 w 66"/>
                    <a:gd name="T39" fmla="*/ 17 h 29"/>
                    <a:gd name="T40" fmla="*/ 9 w 66"/>
                    <a:gd name="T41" fmla="*/ 17 h 29"/>
                    <a:gd name="T42" fmla="*/ 9 w 66"/>
                    <a:gd name="T43" fmla="*/ 16 h 29"/>
                    <a:gd name="T44" fmla="*/ 10 w 66"/>
                    <a:gd name="T45" fmla="*/ 16 h 29"/>
                    <a:gd name="T46" fmla="*/ 22 w 66"/>
                    <a:gd name="T47" fmla="*/ 16 h 29"/>
                    <a:gd name="T48" fmla="*/ 40 w 66"/>
                    <a:gd name="T49" fmla="*/ 13 h 29"/>
                    <a:gd name="T50" fmla="*/ 53 w 66"/>
                    <a:gd name="T51" fmla="*/ 8 h 29"/>
                    <a:gd name="T52" fmla="*/ 55 w 66"/>
                    <a:gd name="T53" fmla="*/ 8 h 29"/>
                    <a:gd name="T54" fmla="*/ 54 w 66"/>
                    <a:gd name="T55" fmla="*/ 9 h 29"/>
                    <a:gd name="T56" fmla="*/ 55 w 66"/>
                    <a:gd name="T57" fmla="*/ 11 h 29"/>
                    <a:gd name="T58" fmla="*/ 55 w 66"/>
                    <a:gd name="T59" fmla="*/ 10 h 29"/>
                    <a:gd name="T60" fmla="*/ 56 w 66"/>
                    <a:gd name="T61" fmla="*/ 12 h 29"/>
                    <a:gd name="T62" fmla="*/ 56 w 66"/>
                    <a:gd name="T63" fmla="*/ 11 h 29"/>
                    <a:gd name="T64" fmla="*/ 49 w 66"/>
                    <a:gd name="T65" fmla="*/ 9 h 29"/>
                    <a:gd name="T66" fmla="*/ 29 w 66"/>
                    <a:gd name="T67" fmla="*/ 8 h 29"/>
                    <a:gd name="T68" fmla="*/ 10 w 66"/>
                    <a:gd name="T69" fmla="*/ 17 h 29"/>
                    <a:gd name="T70" fmla="*/ 9 w 66"/>
                    <a:gd name="T71" fmla="*/ 18 h 29"/>
                    <a:gd name="T72" fmla="*/ 9 w 66"/>
                    <a:gd name="T73" fmla="*/ 17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66" h="29">
                      <a:moveTo>
                        <a:pt x="0" y="19"/>
                      </a:moveTo>
                      <a:cubicBezTo>
                        <a:pt x="0" y="19"/>
                        <a:pt x="0" y="18"/>
                        <a:pt x="0" y="17"/>
                      </a:cubicBezTo>
                      <a:cubicBezTo>
                        <a:pt x="0" y="17"/>
                        <a:pt x="0" y="17"/>
                        <a:pt x="0" y="16"/>
                      </a:cubicBezTo>
                      <a:cubicBezTo>
                        <a:pt x="0" y="16"/>
                        <a:pt x="0" y="15"/>
                        <a:pt x="0" y="15"/>
                      </a:cubicBezTo>
                      <a:cubicBezTo>
                        <a:pt x="1" y="13"/>
                        <a:pt x="3" y="12"/>
                        <a:pt x="4" y="10"/>
                      </a:cubicBezTo>
                      <a:cubicBezTo>
                        <a:pt x="8" y="8"/>
                        <a:pt x="12" y="7"/>
                        <a:pt x="18" y="5"/>
                      </a:cubicBezTo>
                      <a:cubicBezTo>
                        <a:pt x="21" y="4"/>
                        <a:pt x="24" y="3"/>
                        <a:pt x="28" y="2"/>
                      </a:cubicBezTo>
                      <a:cubicBezTo>
                        <a:pt x="31" y="1"/>
                        <a:pt x="34" y="1"/>
                        <a:pt x="38" y="0"/>
                      </a:cubicBezTo>
                      <a:cubicBezTo>
                        <a:pt x="42" y="0"/>
                        <a:pt x="46" y="0"/>
                        <a:pt x="50" y="0"/>
                      </a:cubicBezTo>
                      <a:cubicBezTo>
                        <a:pt x="52" y="0"/>
                        <a:pt x="54" y="0"/>
                        <a:pt x="57" y="1"/>
                      </a:cubicBezTo>
                      <a:cubicBezTo>
                        <a:pt x="58" y="1"/>
                        <a:pt x="59" y="1"/>
                        <a:pt x="61" y="2"/>
                      </a:cubicBezTo>
                      <a:cubicBezTo>
                        <a:pt x="61" y="2"/>
                        <a:pt x="62" y="3"/>
                        <a:pt x="62" y="3"/>
                      </a:cubicBezTo>
                      <a:cubicBezTo>
                        <a:pt x="63" y="3"/>
                        <a:pt x="63" y="3"/>
                        <a:pt x="63" y="3"/>
                      </a:cubicBezTo>
                      <a:cubicBezTo>
                        <a:pt x="63" y="3"/>
                        <a:pt x="63" y="3"/>
                        <a:pt x="63" y="4"/>
                      </a:cubicBezTo>
                      <a:cubicBezTo>
                        <a:pt x="64" y="4"/>
                        <a:pt x="65" y="5"/>
                        <a:pt x="65" y="6"/>
                      </a:cubicBezTo>
                      <a:cubicBezTo>
                        <a:pt x="66" y="7"/>
                        <a:pt x="66" y="7"/>
                        <a:pt x="66" y="7"/>
                      </a:cubicBezTo>
                      <a:cubicBezTo>
                        <a:pt x="66" y="7"/>
                        <a:pt x="66" y="7"/>
                        <a:pt x="66" y="7"/>
                      </a:cubicBezTo>
                      <a:cubicBezTo>
                        <a:pt x="66" y="7"/>
                        <a:pt x="66" y="7"/>
                        <a:pt x="66" y="7"/>
                      </a:cubicBezTo>
                      <a:cubicBezTo>
                        <a:pt x="66" y="7"/>
                        <a:pt x="66" y="7"/>
                        <a:pt x="66" y="8"/>
                      </a:cubicBezTo>
                      <a:cubicBezTo>
                        <a:pt x="66" y="9"/>
                        <a:pt x="66" y="9"/>
                        <a:pt x="66" y="9"/>
                      </a:cubicBezTo>
                      <a:cubicBezTo>
                        <a:pt x="66" y="9"/>
                        <a:pt x="66" y="9"/>
                        <a:pt x="66" y="9"/>
                      </a:cubicBezTo>
                      <a:cubicBezTo>
                        <a:pt x="66" y="9"/>
                        <a:pt x="66" y="10"/>
                        <a:pt x="66" y="10"/>
                      </a:cubicBezTo>
                      <a:cubicBezTo>
                        <a:pt x="66" y="11"/>
                        <a:pt x="66" y="12"/>
                        <a:pt x="66" y="13"/>
                      </a:cubicBezTo>
                      <a:cubicBezTo>
                        <a:pt x="65" y="14"/>
                        <a:pt x="65" y="14"/>
                        <a:pt x="64" y="15"/>
                      </a:cubicBezTo>
                      <a:cubicBezTo>
                        <a:pt x="63" y="17"/>
                        <a:pt x="62" y="17"/>
                        <a:pt x="61" y="18"/>
                      </a:cubicBezTo>
                      <a:cubicBezTo>
                        <a:pt x="59" y="20"/>
                        <a:pt x="58" y="21"/>
                        <a:pt x="56" y="22"/>
                      </a:cubicBezTo>
                      <a:cubicBezTo>
                        <a:pt x="52" y="24"/>
                        <a:pt x="48" y="25"/>
                        <a:pt x="45" y="27"/>
                      </a:cubicBezTo>
                      <a:cubicBezTo>
                        <a:pt x="41" y="28"/>
                        <a:pt x="37" y="29"/>
                        <a:pt x="34" y="29"/>
                      </a:cubicBezTo>
                      <a:cubicBezTo>
                        <a:pt x="30" y="29"/>
                        <a:pt x="26" y="29"/>
                        <a:pt x="23" y="29"/>
                      </a:cubicBezTo>
                      <a:cubicBezTo>
                        <a:pt x="20" y="29"/>
                        <a:pt x="17" y="28"/>
                        <a:pt x="14" y="28"/>
                      </a:cubicBezTo>
                      <a:cubicBezTo>
                        <a:pt x="12" y="27"/>
                        <a:pt x="9" y="27"/>
                        <a:pt x="7" y="26"/>
                      </a:cubicBezTo>
                      <a:cubicBezTo>
                        <a:pt x="6" y="26"/>
                        <a:pt x="5" y="25"/>
                        <a:pt x="4" y="24"/>
                      </a:cubicBezTo>
                      <a:cubicBezTo>
                        <a:pt x="3" y="24"/>
                        <a:pt x="3" y="24"/>
                        <a:pt x="1" y="22"/>
                      </a:cubicBezTo>
                      <a:cubicBezTo>
                        <a:pt x="1" y="21"/>
                        <a:pt x="1" y="21"/>
                        <a:pt x="1" y="21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19"/>
                        <a:pt x="0" y="19"/>
                        <a:pt x="0" y="19"/>
                      </a:cubicBezTo>
                      <a:moveTo>
                        <a:pt x="9" y="16"/>
                      </a:moveTo>
                      <a:cubicBezTo>
                        <a:pt x="9" y="17"/>
                        <a:pt x="9" y="17"/>
                        <a:pt x="9" y="17"/>
                      </a:cubicBezTo>
                      <a:cubicBezTo>
                        <a:pt x="9" y="17"/>
                        <a:pt x="9" y="17"/>
                        <a:pt x="9" y="17"/>
                      </a:cubicBezTo>
                      <a:cubicBezTo>
                        <a:pt x="9" y="17"/>
                        <a:pt x="9" y="17"/>
                        <a:pt x="9" y="17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9" y="16"/>
                        <a:pt x="10" y="16"/>
                        <a:pt x="10" y="16"/>
                      </a:cubicBezTo>
                      <a:cubicBezTo>
                        <a:pt x="11" y="16"/>
                        <a:pt x="13" y="16"/>
                        <a:pt x="15" y="16"/>
                      </a:cubicBezTo>
                      <a:cubicBezTo>
                        <a:pt x="17" y="16"/>
                        <a:pt x="20" y="16"/>
                        <a:pt x="22" y="16"/>
                      </a:cubicBezTo>
                      <a:cubicBezTo>
                        <a:pt x="25" y="16"/>
                        <a:pt x="28" y="15"/>
                        <a:pt x="31" y="15"/>
                      </a:cubicBezTo>
                      <a:cubicBezTo>
                        <a:pt x="34" y="14"/>
                        <a:pt x="37" y="14"/>
                        <a:pt x="40" y="13"/>
                      </a:cubicBezTo>
                      <a:cubicBezTo>
                        <a:pt x="43" y="12"/>
                        <a:pt x="46" y="11"/>
                        <a:pt x="49" y="10"/>
                      </a:cubicBezTo>
                      <a:cubicBezTo>
                        <a:pt x="51" y="9"/>
                        <a:pt x="52" y="9"/>
                        <a:pt x="53" y="8"/>
                      </a:cubicBezTo>
                      <a:cubicBezTo>
                        <a:pt x="55" y="7"/>
                        <a:pt x="55" y="7"/>
                        <a:pt x="55" y="7"/>
                      </a:cubicBezTo>
                      <a:cubicBezTo>
                        <a:pt x="55" y="7"/>
                        <a:pt x="55" y="7"/>
                        <a:pt x="55" y="8"/>
                      </a:cubicBezTo>
                      <a:cubicBezTo>
                        <a:pt x="54" y="8"/>
                        <a:pt x="54" y="8"/>
                        <a:pt x="54" y="9"/>
                      </a:cubicBezTo>
                      <a:cubicBezTo>
                        <a:pt x="54" y="9"/>
                        <a:pt x="54" y="9"/>
                        <a:pt x="54" y="9"/>
                      </a:cubicBezTo>
                      <a:cubicBezTo>
                        <a:pt x="55" y="11"/>
                        <a:pt x="55" y="11"/>
                        <a:pt x="55" y="11"/>
                      </a:cubicBezTo>
                      <a:cubicBezTo>
                        <a:pt x="55" y="11"/>
                        <a:pt x="55" y="11"/>
                        <a:pt x="55" y="11"/>
                      </a:cubicBezTo>
                      <a:cubicBezTo>
                        <a:pt x="55" y="10"/>
                        <a:pt x="55" y="10"/>
                        <a:pt x="55" y="10"/>
                      </a:cubicBezTo>
                      <a:cubicBezTo>
                        <a:pt x="55" y="10"/>
                        <a:pt x="55" y="10"/>
                        <a:pt x="55" y="10"/>
                      </a:cubicBezTo>
                      <a:cubicBezTo>
                        <a:pt x="55" y="11"/>
                        <a:pt x="55" y="11"/>
                        <a:pt x="56" y="11"/>
                      </a:cubicBezTo>
                      <a:cubicBezTo>
                        <a:pt x="56" y="12"/>
                        <a:pt x="56" y="12"/>
                        <a:pt x="56" y="12"/>
                      </a:cubicBezTo>
                      <a:cubicBezTo>
                        <a:pt x="56" y="12"/>
                        <a:pt x="56" y="12"/>
                        <a:pt x="56" y="12"/>
                      </a:cubicBezTo>
                      <a:cubicBezTo>
                        <a:pt x="56" y="11"/>
                        <a:pt x="56" y="11"/>
                        <a:pt x="56" y="11"/>
                      </a:cubicBezTo>
                      <a:cubicBezTo>
                        <a:pt x="55" y="11"/>
                        <a:pt x="55" y="11"/>
                        <a:pt x="54" y="11"/>
                      </a:cubicBezTo>
                      <a:cubicBezTo>
                        <a:pt x="53" y="10"/>
                        <a:pt x="51" y="9"/>
                        <a:pt x="49" y="9"/>
                      </a:cubicBezTo>
                      <a:cubicBezTo>
                        <a:pt x="46" y="8"/>
                        <a:pt x="42" y="8"/>
                        <a:pt x="39" y="8"/>
                      </a:cubicBezTo>
                      <a:cubicBezTo>
                        <a:pt x="36" y="8"/>
                        <a:pt x="32" y="8"/>
                        <a:pt x="29" y="8"/>
                      </a:cubicBezTo>
                      <a:cubicBezTo>
                        <a:pt x="26" y="9"/>
                        <a:pt x="23" y="10"/>
                        <a:pt x="21" y="11"/>
                      </a:cubicBezTo>
                      <a:cubicBezTo>
                        <a:pt x="16" y="13"/>
                        <a:pt x="12" y="15"/>
                        <a:pt x="10" y="17"/>
                      </a:cubicBezTo>
                      <a:cubicBezTo>
                        <a:pt x="9" y="18"/>
                        <a:pt x="9" y="19"/>
                        <a:pt x="9" y="19"/>
                      </a:cubicBezTo>
                      <a:cubicBezTo>
                        <a:pt x="9" y="18"/>
                        <a:pt x="9" y="18"/>
                        <a:pt x="9" y="18"/>
                      </a:cubicBezTo>
                      <a:cubicBezTo>
                        <a:pt x="9" y="18"/>
                        <a:pt x="9" y="18"/>
                        <a:pt x="9" y="18"/>
                      </a:cubicBezTo>
                      <a:cubicBezTo>
                        <a:pt x="9" y="17"/>
                        <a:pt x="9" y="17"/>
                        <a:pt x="9" y="17"/>
                      </a:cubicBezTo>
                      <a:cubicBezTo>
                        <a:pt x="9" y="16"/>
                        <a:pt x="9" y="16"/>
                        <a:pt x="9" y="16"/>
                      </a:cubicBezTo>
                    </a:path>
                  </a:pathLst>
                </a:custGeom>
                <a:solidFill>
                  <a:srgbClr val="E433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99" name="Freeform 53"/>
                <p:cNvSpPr>
                  <a:spLocks noEditPoints="1"/>
                </p:cNvSpPr>
                <p:nvPr/>
              </p:nvSpPr>
              <p:spPr bwMode="auto">
                <a:xfrm>
                  <a:off x="3713" y="1938"/>
                  <a:ext cx="128" cy="72"/>
                </a:xfrm>
                <a:custGeom>
                  <a:avLst/>
                  <a:gdLst>
                    <a:gd name="T0" fmla="*/ 63 w 63"/>
                    <a:gd name="T1" fmla="*/ 6 h 36"/>
                    <a:gd name="T2" fmla="*/ 63 w 63"/>
                    <a:gd name="T3" fmla="*/ 7 h 36"/>
                    <a:gd name="T4" fmla="*/ 61 w 63"/>
                    <a:gd name="T5" fmla="*/ 12 h 36"/>
                    <a:gd name="T6" fmla="*/ 55 w 63"/>
                    <a:gd name="T7" fmla="*/ 20 h 36"/>
                    <a:gd name="T8" fmla="*/ 39 w 63"/>
                    <a:gd name="T9" fmla="*/ 31 h 36"/>
                    <a:gd name="T10" fmla="*/ 16 w 63"/>
                    <a:gd name="T11" fmla="*/ 36 h 36"/>
                    <a:gd name="T12" fmla="*/ 5 w 63"/>
                    <a:gd name="T13" fmla="*/ 35 h 36"/>
                    <a:gd name="T14" fmla="*/ 1 w 63"/>
                    <a:gd name="T15" fmla="*/ 32 h 36"/>
                    <a:gd name="T16" fmla="*/ 0 w 63"/>
                    <a:gd name="T17" fmla="*/ 30 h 36"/>
                    <a:gd name="T18" fmla="*/ 0 w 63"/>
                    <a:gd name="T19" fmla="*/ 29 h 36"/>
                    <a:gd name="T20" fmla="*/ 0 w 63"/>
                    <a:gd name="T21" fmla="*/ 29 h 36"/>
                    <a:gd name="T22" fmla="*/ 0 w 63"/>
                    <a:gd name="T23" fmla="*/ 25 h 36"/>
                    <a:gd name="T24" fmla="*/ 1 w 63"/>
                    <a:gd name="T25" fmla="*/ 23 h 36"/>
                    <a:gd name="T26" fmla="*/ 4 w 63"/>
                    <a:gd name="T27" fmla="*/ 19 h 36"/>
                    <a:gd name="T28" fmla="*/ 20 w 63"/>
                    <a:gd name="T29" fmla="*/ 9 h 36"/>
                    <a:gd name="T30" fmla="*/ 40 w 63"/>
                    <a:gd name="T31" fmla="*/ 3 h 36"/>
                    <a:gd name="T32" fmla="*/ 60 w 63"/>
                    <a:gd name="T33" fmla="*/ 2 h 36"/>
                    <a:gd name="T34" fmla="*/ 62 w 63"/>
                    <a:gd name="T35" fmla="*/ 4 h 36"/>
                    <a:gd name="T36" fmla="*/ 63 w 63"/>
                    <a:gd name="T37" fmla="*/ 6 h 36"/>
                    <a:gd name="T38" fmla="*/ 54 w 63"/>
                    <a:gd name="T39" fmla="*/ 9 h 36"/>
                    <a:gd name="T40" fmla="*/ 54 w 63"/>
                    <a:gd name="T41" fmla="*/ 10 h 36"/>
                    <a:gd name="T42" fmla="*/ 40 w 63"/>
                    <a:gd name="T43" fmla="*/ 9 h 36"/>
                    <a:gd name="T44" fmla="*/ 23 w 63"/>
                    <a:gd name="T45" fmla="*/ 16 h 36"/>
                    <a:gd name="T46" fmla="*/ 12 w 63"/>
                    <a:gd name="T47" fmla="*/ 26 h 36"/>
                    <a:gd name="T48" fmla="*/ 11 w 63"/>
                    <a:gd name="T49" fmla="*/ 27 h 36"/>
                    <a:gd name="T50" fmla="*/ 11 w 63"/>
                    <a:gd name="T51" fmla="*/ 27 h 36"/>
                    <a:gd name="T52" fmla="*/ 11 w 63"/>
                    <a:gd name="T53" fmla="*/ 26 h 36"/>
                    <a:gd name="T54" fmla="*/ 11 w 63"/>
                    <a:gd name="T55" fmla="*/ 26 h 36"/>
                    <a:gd name="T56" fmla="*/ 10 w 63"/>
                    <a:gd name="T57" fmla="*/ 24 h 36"/>
                    <a:gd name="T58" fmla="*/ 10 w 63"/>
                    <a:gd name="T59" fmla="*/ 23 h 36"/>
                    <a:gd name="T60" fmla="*/ 15 w 63"/>
                    <a:gd name="T61" fmla="*/ 23 h 36"/>
                    <a:gd name="T62" fmla="*/ 34 w 63"/>
                    <a:gd name="T63" fmla="*/ 17 h 36"/>
                    <a:gd name="T64" fmla="*/ 48 w 63"/>
                    <a:gd name="T65" fmla="*/ 11 h 36"/>
                    <a:gd name="T66" fmla="*/ 53 w 63"/>
                    <a:gd name="T67" fmla="*/ 7 h 36"/>
                    <a:gd name="T68" fmla="*/ 53 w 63"/>
                    <a:gd name="T69" fmla="*/ 8 h 36"/>
                    <a:gd name="T70" fmla="*/ 53 w 63"/>
                    <a:gd name="T71" fmla="*/ 9 h 36"/>
                    <a:gd name="T72" fmla="*/ 53 w 63"/>
                    <a:gd name="T73" fmla="*/ 8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63" h="36">
                      <a:moveTo>
                        <a:pt x="63" y="6"/>
                      </a:moveTo>
                      <a:cubicBezTo>
                        <a:pt x="63" y="6"/>
                        <a:pt x="63" y="6"/>
                        <a:pt x="63" y="6"/>
                      </a:cubicBezTo>
                      <a:cubicBezTo>
                        <a:pt x="63" y="7"/>
                        <a:pt x="63" y="7"/>
                        <a:pt x="63" y="7"/>
                      </a:cubicBezTo>
                      <a:cubicBezTo>
                        <a:pt x="63" y="7"/>
                        <a:pt x="63" y="7"/>
                        <a:pt x="63" y="7"/>
                      </a:cubicBezTo>
                      <a:cubicBezTo>
                        <a:pt x="63" y="8"/>
                        <a:pt x="63" y="8"/>
                        <a:pt x="63" y="9"/>
                      </a:cubicBezTo>
                      <a:cubicBezTo>
                        <a:pt x="62" y="11"/>
                        <a:pt x="62" y="11"/>
                        <a:pt x="61" y="12"/>
                      </a:cubicBezTo>
                      <a:cubicBezTo>
                        <a:pt x="61" y="13"/>
                        <a:pt x="60" y="14"/>
                        <a:pt x="60" y="15"/>
                      </a:cubicBezTo>
                      <a:cubicBezTo>
                        <a:pt x="58" y="17"/>
                        <a:pt x="57" y="19"/>
                        <a:pt x="55" y="20"/>
                      </a:cubicBezTo>
                      <a:cubicBezTo>
                        <a:pt x="53" y="22"/>
                        <a:pt x="50" y="24"/>
                        <a:pt x="48" y="26"/>
                      </a:cubicBezTo>
                      <a:cubicBezTo>
                        <a:pt x="45" y="28"/>
                        <a:pt x="42" y="30"/>
                        <a:pt x="39" y="31"/>
                      </a:cubicBezTo>
                      <a:cubicBezTo>
                        <a:pt x="35" y="33"/>
                        <a:pt x="32" y="34"/>
                        <a:pt x="28" y="35"/>
                      </a:cubicBezTo>
                      <a:cubicBezTo>
                        <a:pt x="24" y="36"/>
                        <a:pt x="20" y="36"/>
                        <a:pt x="16" y="36"/>
                      </a:cubicBezTo>
                      <a:cubicBezTo>
                        <a:pt x="14" y="36"/>
                        <a:pt x="12" y="36"/>
                        <a:pt x="9" y="36"/>
                      </a:cubicBezTo>
                      <a:cubicBezTo>
                        <a:pt x="8" y="36"/>
                        <a:pt x="7" y="36"/>
                        <a:pt x="5" y="35"/>
                      </a:cubicBezTo>
                      <a:cubicBezTo>
                        <a:pt x="4" y="35"/>
                        <a:pt x="4" y="34"/>
                        <a:pt x="3" y="33"/>
                      </a:cubicBezTo>
                      <a:cubicBezTo>
                        <a:pt x="2" y="33"/>
                        <a:pt x="2" y="33"/>
                        <a:pt x="1" y="32"/>
                      </a:cubicBezTo>
                      <a:cubicBezTo>
                        <a:pt x="1" y="31"/>
                        <a:pt x="1" y="31"/>
                        <a:pt x="0" y="31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27"/>
                        <a:pt x="0" y="26"/>
                        <a:pt x="0" y="25"/>
                      </a:cubicBezTo>
                      <a:cubicBezTo>
                        <a:pt x="0" y="24"/>
                        <a:pt x="0" y="24"/>
                        <a:pt x="1" y="24"/>
                      </a:cubicBezTo>
                      <a:cubicBezTo>
                        <a:pt x="1" y="23"/>
                        <a:pt x="1" y="23"/>
                        <a:pt x="1" y="23"/>
                      </a:cubicBezTo>
                      <a:cubicBezTo>
                        <a:pt x="1" y="23"/>
                        <a:pt x="1" y="22"/>
                        <a:pt x="2" y="22"/>
                      </a:cubicBezTo>
                      <a:cubicBezTo>
                        <a:pt x="2" y="21"/>
                        <a:pt x="3" y="20"/>
                        <a:pt x="4" y="19"/>
                      </a:cubicBezTo>
                      <a:cubicBezTo>
                        <a:pt x="6" y="17"/>
                        <a:pt x="8" y="16"/>
                        <a:pt x="10" y="15"/>
                      </a:cubicBezTo>
                      <a:cubicBezTo>
                        <a:pt x="13" y="12"/>
                        <a:pt x="17" y="11"/>
                        <a:pt x="20" y="9"/>
                      </a:cubicBezTo>
                      <a:cubicBezTo>
                        <a:pt x="24" y="7"/>
                        <a:pt x="27" y="6"/>
                        <a:pt x="30" y="5"/>
                      </a:cubicBezTo>
                      <a:cubicBezTo>
                        <a:pt x="34" y="4"/>
                        <a:pt x="37" y="3"/>
                        <a:pt x="40" y="3"/>
                      </a:cubicBezTo>
                      <a:cubicBezTo>
                        <a:pt x="45" y="1"/>
                        <a:pt x="50" y="0"/>
                        <a:pt x="54" y="0"/>
                      </a:cubicBezTo>
                      <a:cubicBezTo>
                        <a:pt x="56" y="0"/>
                        <a:pt x="58" y="1"/>
                        <a:pt x="60" y="2"/>
                      </a:cubicBezTo>
                      <a:cubicBezTo>
                        <a:pt x="60" y="2"/>
                        <a:pt x="61" y="3"/>
                        <a:pt x="61" y="3"/>
                      </a:cubicBezTo>
                      <a:cubicBezTo>
                        <a:pt x="61" y="3"/>
                        <a:pt x="62" y="4"/>
                        <a:pt x="62" y="4"/>
                      </a:cubicBezTo>
                      <a:cubicBezTo>
                        <a:pt x="62" y="5"/>
                        <a:pt x="62" y="5"/>
                        <a:pt x="62" y="5"/>
                      </a:cubicBezTo>
                      <a:cubicBezTo>
                        <a:pt x="63" y="6"/>
                        <a:pt x="63" y="6"/>
                        <a:pt x="63" y="6"/>
                      </a:cubicBezTo>
                      <a:moveTo>
                        <a:pt x="54" y="9"/>
                      </a:moveTo>
                      <a:cubicBezTo>
                        <a:pt x="54" y="9"/>
                        <a:pt x="54" y="9"/>
                        <a:pt x="54" y="9"/>
                      </a:cubicBezTo>
                      <a:cubicBezTo>
                        <a:pt x="54" y="10"/>
                        <a:pt x="54" y="10"/>
                        <a:pt x="54" y="10"/>
                      </a:cubicBezTo>
                      <a:cubicBezTo>
                        <a:pt x="54" y="10"/>
                        <a:pt x="54" y="10"/>
                        <a:pt x="54" y="10"/>
                      </a:cubicBezTo>
                      <a:cubicBezTo>
                        <a:pt x="55" y="10"/>
                        <a:pt x="54" y="9"/>
                        <a:pt x="53" y="9"/>
                      </a:cubicBezTo>
                      <a:cubicBezTo>
                        <a:pt x="50" y="9"/>
                        <a:pt x="46" y="8"/>
                        <a:pt x="40" y="9"/>
                      </a:cubicBezTo>
                      <a:cubicBezTo>
                        <a:pt x="38" y="9"/>
                        <a:pt x="35" y="10"/>
                        <a:pt x="32" y="11"/>
                      </a:cubicBezTo>
                      <a:cubicBezTo>
                        <a:pt x="29" y="12"/>
                        <a:pt x="26" y="14"/>
                        <a:pt x="23" y="16"/>
                      </a:cubicBezTo>
                      <a:cubicBezTo>
                        <a:pt x="20" y="17"/>
                        <a:pt x="17" y="20"/>
                        <a:pt x="15" y="22"/>
                      </a:cubicBezTo>
                      <a:cubicBezTo>
                        <a:pt x="14" y="23"/>
                        <a:pt x="12" y="25"/>
                        <a:pt x="12" y="26"/>
                      </a:cubicBezTo>
                      <a:cubicBezTo>
                        <a:pt x="11" y="26"/>
                        <a:pt x="11" y="27"/>
                        <a:pt x="11" y="27"/>
                      </a:cubicBezTo>
                      <a:cubicBezTo>
                        <a:pt x="11" y="27"/>
                        <a:pt x="11" y="27"/>
                        <a:pt x="11" y="27"/>
                      </a:cubicBezTo>
                      <a:cubicBezTo>
                        <a:pt x="11" y="27"/>
                        <a:pt x="11" y="27"/>
                        <a:pt x="11" y="27"/>
                      </a:cubicBezTo>
                      <a:cubicBezTo>
                        <a:pt x="11" y="27"/>
                        <a:pt x="11" y="27"/>
                        <a:pt x="11" y="27"/>
                      </a:cubicBezTo>
                      <a:cubicBezTo>
                        <a:pt x="11" y="27"/>
                        <a:pt x="11" y="26"/>
                        <a:pt x="11" y="26"/>
                      </a:cubicBezTo>
                      <a:cubicBezTo>
                        <a:pt x="11" y="25"/>
                        <a:pt x="11" y="26"/>
                        <a:pt x="11" y="26"/>
                      </a:cubicBezTo>
                      <a:cubicBezTo>
                        <a:pt x="11" y="26"/>
                        <a:pt x="11" y="26"/>
                        <a:pt x="11" y="26"/>
                      </a:cubicBezTo>
                      <a:cubicBezTo>
                        <a:pt x="11" y="26"/>
                        <a:pt x="11" y="26"/>
                        <a:pt x="11" y="26"/>
                      </a:cubicBezTo>
                      <a:cubicBezTo>
                        <a:pt x="11" y="25"/>
                        <a:pt x="11" y="25"/>
                        <a:pt x="11" y="25"/>
                      </a:cubicBezTo>
                      <a:cubicBezTo>
                        <a:pt x="10" y="24"/>
                        <a:pt x="10" y="24"/>
                        <a:pt x="10" y="24"/>
                      </a:cubicBezTo>
                      <a:cubicBezTo>
                        <a:pt x="10" y="24"/>
                        <a:pt x="10" y="24"/>
                        <a:pt x="10" y="24"/>
                      </a:cubicBezTo>
                      <a:cubicBezTo>
                        <a:pt x="9" y="23"/>
                        <a:pt x="10" y="23"/>
                        <a:pt x="10" y="23"/>
                      </a:cubicBezTo>
                      <a:cubicBezTo>
                        <a:pt x="11" y="23"/>
                        <a:pt x="11" y="23"/>
                        <a:pt x="11" y="23"/>
                      </a:cubicBezTo>
                      <a:cubicBezTo>
                        <a:pt x="12" y="23"/>
                        <a:pt x="14" y="23"/>
                        <a:pt x="15" y="23"/>
                      </a:cubicBezTo>
                      <a:cubicBezTo>
                        <a:pt x="19" y="22"/>
                        <a:pt x="22" y="21"/>
                        <a:pt x="25" y="20"/>
                      </a:cubicBezTo>
                      <a:cubicBezTo>
                        <a:pt x="28" y="19"/>
                        <a:pt x="31" y="18"/>
                        <a:pt x="34" y="17"/>
                      </a:cubicBezTo>
                      <a:cubicBezTo>
                        <a:pt x="37" y="16"/>
                        <a:pt x="39" y="15"/>
                        <a:pt x="42" y="14"/>
                      </a:cubicBezTo>
                      <a:cubicBezTo>
                        <a:pt x="44" y="13"/>
                        <a:pt x="46" y="12"/>
                        <a:pt x="48" y="11"/>
                      </a:cubicBezTo>
                      <a:cubicBezTo>
                        <a:pt x="50" y="10"/>
                        <a:pt x="51" y="9"/>
                        <a:pt x="52" y="8"/>
                      </a:cubicBezTo>
                      <a:cubicBezTo>
                        <a:pt x="53" y="8"/>
                        <a:pt x="53" y="7"/>
                        <a:pt x="53" y="7"/>
                      </a:cubicBezTo>
                      <a:cubicBezTo>
                        <a:pt x="53" y="7"/>
                        <a:pt x="53" y="7"/>
                        <a:pt x="53" y="7"/>
                      </a:cubicBezTo>
                      <a:cubicBezTo>
                        <a:pt x="53" y="8"/>
                        <a:pt x="53" y="8"/>
                        <a:pt x="53" y="8"/>
                      </a:cubicBezTo>
                      <a:cubicBezTo>
                        <a:pt x="53" y="8"/>
                        <a:pt x="53" y="8"/>
                        <a:pt x="53" y="8"/>
                      </a:cubicBezTo>
                      <a:cubicBezTo>
                        <a:pt x="53" y="9"/>
                        <a:pt x="53" y="9"/>
                        <a:pt x="53" y="9"/>
                      </a:cubicBezTo>
                      <a:cubicBezTo>
                        <a:pt x="53" y="8"/>
                        <a:pt x="53" y="8"/>
                        <a:pt x="53" y="8"/>
                      </a:cubicBezTo>
                      <a:cubicBezTo>
                        <a:pt x="53" y="8"/>
                        <a:pt x="53" y="8"/>
                        <a:pt x="53" y="8"/>
                      </a:cubicBezTo>
                      <a:cubicBezTo>
                        <a:pt x="54" y="9"/>
                        <a:pt x="54" y="9"/>
                        <a:pt x="54" y="9"/>
                      </a:cubicBezTo>
                    </a:path>
                  </a:pathLst>
                </a:custGeom>
                <a:solidFill>
                  <a:srgbClr val="E433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00" name="Freeform 54"/>
                <p:cNvSpPr>
                  <a:spLocks noEditPoints="1"/>
                </p:cNvSpPr>
                <p:nvPr/>
              </p:nvSpPr>
              <p:spPr bwMode="auto">
                <a:xfrm>
                  <a:off x="3835" y="1938"/>
                  <a:ext cx="128" cy="72"/>
                </a:xfrm>
                <a:custGeom>
                  <a:avLst/>
                  <a:gdLst>
                    <a:gd name="T0" fmla="*/ 1 w 63"/>
                    <a:gd name="T1" fmla="*/ 4 h 36"/>
                    <a:gd name="T2" fmla="*/ 3 w 63"/>
                    <a:gd name="T3" fmla="*/ 2 h 36"/>
                    <a:gd name="T4" fmla="*/ 24 w 63"/>
                    <a:gd name="T5" fmla="*/ 3 h 36"/>
                    <a:gd name="T6" fmla="*/ 43 w 63"/>
                    <a:gd name="T7" fmla="*/ 9 h 36"/>
                    <a:gd name="T8" fmla="*/ 59 w 63"/>
                    <a:gd name="T9" fmla="*/ 19 h 36"/>
                    <a:gd name="T10" fmla="*/ 62 w 63"/>
                    <a:gd name="T11" fmla="*/ 23 h 36"/>
                    <a:gd name="T12" fmla="*/ 63 w 63"/>
                    <a:gd name="T13" fmla="*/ 25 h 36"/>
                    <a:gd name="T14" fmla="*/ 63 w 63"/>
                    <a:gd name="T15" fmla="*/ 29 h 36"/>
                    <a:gd name="T16" fmla="*/ 63 w 63"/>
                    <a:gd name="T17" fmla="*/ 29 h 36"/>
                    <a:gd name="T18" fmla="*/ 63 w 63"/>
                    <a:gd name="T19" fmla="*/ 30 h 36"/>
                    <a:gd name="T20" fmla="*/ 62 w 63"/>
                    <a:gd name="T21" fmla="*/ 32 h 36"/>
                    <a:gd name="T22" fmla="*/ 58 w 63"/>
                    <a:gd name="T23" fmla="*/ 35 h 36"/>
                    <a:gd name="T24" fmla="*/ 47 w 63"/>
                    <a:gd name="T25" fmla="*/ 36 h 36"/>
                    <a:gd name="T26" fmla="*/ 24 w 63"/>
                    <a:gd name="T27" fmla="*/ 31 h 36"/>
                    <a:gd name="T28" fmla="*/ 9 w 63"/>
                    <a:gd name="T29" fmla="*/ 20 h 36"/>
                    <a:gd name="T30" fmla="*/ 2 w 63"/>
                    <a:gd name="T31" fmla="*/ 12 h 36"/>
                    <a:gd name="T32" fmla="*/ 0 w 63"/>
                    <a:gd name="T33" fmla="*/ 7 h 36"/>
                    <a:gd name="T34" fmla="*/ 0 w 63"/>
                    <a:gd name="T35" fmla="*/ 6 h 36"/>
                    <a:gd name="T36" fmla="*/ 1 w 63"/>
                    <a:gd name="T37" fmla="*/ 5 h 36"/>
                    <a:gd name="T38" fmla="*/ 10 w 63"/>
                    <a:gd name="T39" fmla="*/ 8 h 36"/>
                    <a:gd name="T40" fmla="*/ 10 w 63"/>
                    <a:gd name="T41" fmla="*/ 8 h 36"/>
                    <a:gd name="T42" fmla="*/ 10 w 63"/>
                    <a:gd name="T43" fmla="*/ 7 h 36"/>
                    <a:gd name="T44" fmla="*/ 11 w 63"/>
                    <a:gd name="T45" fmla="*/ 8 h 36"/>
                    <a:gd name="T46" fmla="*/ 21 w 63"/>
                    <a:gd name="T47" fmla="*/ 14 h 36"/>
                    <a:gd name="T48" fmla="*/ 38 w 63"/>
                    <a:gd name="T49" fmla="*/ 20 h 36"/>
                    <a:gd name="T50" fmla="*/ 52 w 63"/>
                    <a:gd name="T51" fmla="*/ 23 h 36"/>
                    <a:gd name="T52" fmla="*/ 53 w 63"/>
                    <a:gd name="T53" fmla="*/ 24 h 36"/>
                    <a:gd name="T54" fmla="*/ 52 w 63"/>
                    <a:gd name="T55" fmla="*/ 25 h 36"/>
                    <a:gd name="T56" fmla="*/ 52 w 63"/>
                    <a:gd name="T57" fmla="*/ 26 h 36"/>
                    <a:gd name="T58" fmla="*/ 52 w 63"/>
                    <a:gd name="T59" fmla="*/ 26 h 36"/>
                    <a:gd name="T60" fmla="*/ 52 w 63"/>
                    <a:gd name="T61" fmla="*/ 27 h 36"/>
                    <a:gd name="T62" fmla="*/ 52 w 63"/>
                    <a:gd name="T63" fmla="*/ 27 h 36"/>
                    <a:gd name="T64" fmla="*/ 48 w 63"/>
                    <a:gd name="T65" fmla="*/ 22 h 36"/>
                    <a:gd name="T66" fmla="*/ 31 w 63"/>
                    <a:gd name="T67" fmla="*/ 11 h 36"/>
                    <a:gd name="T68" fmla="*/ 10 w 63"/>
                    <a:gd name="T69" fmla="*/ 9 h 36"/>
                    <a:gd name="T70" fmla="*/ 9 w 63"/>
                    <a:gd name="T71" fmla="*/ 10 h 36"/>
                    <a:gd name="T72" fmla="*/ 10 w 63"/>
                    <a:gd name="T73" fmla="*/ 9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63" h="36">
                      <a:moveTo>
                        <a:pt x="1" y="5"/>
                      </a:moveTo>
                      <a:cubicBezTo>
                        <a:pt x="1" y="5"/>
                        <a:pt x="1" y="5"/>
                        <a:pt x="1" y="4"/>
                      </a:cubicBezTo>
                      <a:cubicBezTo>
                        <a:pt x="1" y="4"/>
                        <a:pt x="2" y="3"/>
                        <a:pt x="2" y="3"/>
                      </a:cubicBezTo>
                      <a:cubicBezTo>
                        <a:pt x="2" y="3"/>
                        <a:pt x="3" y="2"/>
                        <a:pt x="3" y="2"/>
                      </a:cubicBezTo>
                      <a:cubicBezTo>
                        <a:pt x="5" y="1"/>
                        <a:pt x="7" y="0"/>
                        <a:pt x="9" y="0"/>
                      </a:cubicBezTo>
                      <a:cubicBezTo>
                        <a:pt x="13" y="0"/>
                        <a:pt x="18" y="1"/>
                        <a:pt x="24" y="3"/>
                      </a:cubicBezTo>
                      <a:cubicBezTo>
                        <a:pt x="26" y="3"/>
                        <a:pt x="29" y="4"/>
                        <a:pt x="33" y="5"/>
                      </a:cubicBezTo>
                      <a:cubicBezTo>
                        <a:pt x="36" y="6"/>
                        <a:pt x="40" y="7"/>
                        <a:pt x="43" y="9"/>
                      </a:cubicBezTo>
                      <a:cubicBezTo>
                        <a:pt x="46" y="11"/>
                        <a:pt x="50" y="12"/>
                        <a:pt x="54" y="15"/>
                      </a:cubicBezTo>
                      <a:cubicBezTo>
                        <a:pt x="55" y="16"/>
                        <a:pt x="57" y="17"/>
                        <a:pt x="59" y="19"/>
                      </a:cubicBezTo>
                      <a:cubicBezTo>
                        <a:pt x="60" y="20"/>
                        <a:pt x="61" y="21"/>
                        <a:pt x="62" y="22"/>
                      </a:cubicBezTo>
                      <a:cubicBezTo>
                        <a:pt x="62" y="22"/>
                        <a:pt x="62" y="23"/>
                        <a:pt x="62" y="23"/>
                      </a:cubicBezTo>
                      <a:cubicBezTo>
                        <a:pt x="63" y="24"/>
                        <a:pt x="63" y="24"/>
                        <a:pt x="63" y="24"/>
                      </a:cubicBezTo>
                      <a:cubicBezTo>
                        <a:pt x="63" y="24"/>
                        <a:pt x="63" y="24"/>
                        <a:pt x="63" y="25"/>
                      </a:cubicBezTo>
                      <a:cubicBezTo>
                        <a:pt x="63" y="26"/>
                        <a:pt x="63" y="27"/>
                        <a:pt x="63" y="28"/>
                      </a:cubicBezTo>
                      <a:cubicBezTo>
                        <a:pt x="63" y="29"/>
                        <a:pt x="63" y="29"/>
                        <a:pt x="63" y="29"/>
                      </a:cubicBezTo>
                      <a:cubicBezTo>
                        <a:pt x="63" y="29"/>
                        <a:pt x="63" y="29"/>
                        <a:pt x="63" y="29"/>
                      </a:cubicBezTo>
                      <a:cubicBezTo>
                        <a:pt x="63" y="29"/>
                        <a:pt x="63" y="29"/>
                        <a:pt x="63" y="29"/>
                      </a:cubicBezTo>
                      <a:cubicBezTo>
                        <a:pt x="63" y="29"/>
                        <a:pt x="63" y="29"/>
                        <a:pt x="63" y="30"/>
                      </a:cubicBezTo>
                      <a:cubicBezTo>
                        <a:pt x="63" y="30"/>
                        <a:pt x="63" y="30"/>
                        <a:pt x="63" y="30"/>
                      </a:cubicBezTo>
                      <a:cubicBezTo>
                        <a:pt x="63" y="31"/>
                        <a:pt x="63" y="31"/>
                        <a:pt x="63" y="31"/>
                      </a:cubicBezTo>
                      <a:cubicBezTo>
                        <a:pt x="63" y="31"/>
                        <a:pt x="62" y="31"/>
                        <a:pt x="62" y="32"/>
                      </a:cubicBezTo>
                      <a:cubicBezTo>
                        <a:pt x="61" y="33"/>
                        <a:pt x="61" y="33"/>
                        <a:pt x="61" y="33"/>
                      </a:cubicBezTo>
                      <a:cubicBezTo>
                        <a:pt x="59" y="34"/>
                        <a:pt x="59" y="35"/>
                        <a:pt x="58" y="35"/>
                      </a:cubicBezTo>
                      <a:cubicBezTo>
                        <a:pt x="56" y="36"/>
                        <a:pt x="55" y="36"/>
                        <a:pt x="54" y="36"/>
                      </a:cubicBezTo>
                      <a:cubicBezTo>
                        <a:pt x="51" y="36"/>
                        <a:pt x="49" y="36"/>
                        <a:pt x="47" y="36"/>
                      </a:cubicBezTo>
                      <a:cubicBezTo>
                        <a:pt x="43" y="36"/>
                        <a:pt x="39" y="36"/>
                        <a:pt x="35" y="35"/>
                      </a:cubicBezTo>
                      <a:cubicBezTo>
                        <a:pt x="31" y="34"/>
                        <a:pt x="28" y="33"/>
                        <a:pt x="24" y="31"/>
                      </a:cubicBezTo>
                      <a:cubicBezTo>
                        <a:pt x="21" y="30"/>
                        <a:pt x="18" y="28"/>
                        <a:pt x="15" y="26"/>
                      </a:cubicBezTo>
                      <a:cubicBezTo>
                        <a:pt x="13" y="24"/>
                        <a:pt x="11" y="22"/>
                        <a:pt x="9" y="20"/>
                      </a:cubicBezTo>
                      <a:cubicBezTo>
                        <a:pt x="7" y="19"/>
                        <a:pt x="5" y="17"/>
                        <a:pt x="3" y="15"/>
                      </a:cubicBezTo>
                      <a:cubicBezTo>
                        <a:pt x="3" y="14"/>
                        <a:pt x="2" y="13"/>
                        <a:pt x="2" y="12"/>
                      </a:cubicBezTo>
                      <a:cubicBezTo>
                        <a:pt x="1" y="11"/>
                        <a:pt x="1" y="11"/>
                        <a:pt x="0" y="9"/>
                      </a:cubicBezTo>
                      <a:cubicBezTo>
                        <a:pt x="0" y="8"/>
                        <a:pt x="0" y="8"/>
                        <a:pt x="0" y="7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1" y="5"/>
                        <a:pt x="1" y="5"/>
                        <a:pt x="1" y="5"/>
                      </a:cubicBezTo>
                      <a:moveTo>
                        <a:pt x="10" y="8"/>
                      </a:moveTo>
                      <a:cubicBezTo>
                        <a:pt x="10" y="8"/>
                        <a:pt x="10" y="8"/>
                        <a:pt x="10" y="8"/>
                      </a:cubicBez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0" y="8"/>
                        <a:pt x="10" y="8"/>
                        <a:pt x="10" y="8"/>
                      </a:cubicBezTo>
                      <a:cubicBezTo>
                        <a:pt x="10" y="8"/>
                        <a:pt x="10" y="8"/>
                        <a:pt x="10" y="8"/>
                      </a:cubicBez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10" y="7"/>
                        <a:pt x="10" y="8"/>
                        <a:pt x="11" y="8"/>
                      </a:cubicBezTo>
                      <a:cubicBezTo>
                        <a:pt x="12" y="9"/>
                        <a:pt x="13" y="10"/>
                        <a:pt x="15" y="11"/>
                      </a:cubicBezTo>
                      <a:cubicBezTo>
                        <a:pt x="17" y="12"/>
                        <a:pt x="19" y="13"/>
                        <a:pt x="21" y="14"/>
                      </a:cubicBezTo>
                      <a:cubicBezTo>
                        <a:pt x="24" y="15"/>
                        <a:pt x="26" y="16"/>
                        <a:pt x="29" y="17"/>
                      </a:cubicBezTo>
                      <a:cubicBezTo>
                        <a:pt x="32" y="18"/>
                        <a:pt x="35" y="19"/>
                        <a:pt x="38" y="20"/>
                      </a:cubicBezTo>
                      <a:cubicBezTo>
                        <a:pt x="41" y="21"/>
                        <a:pt x="44" y="22"/>
                        <a:pt x="48" y="23"/>
                      </a:cubicBezTo>
                      <a:cubicBezTo>
                        <a:pt x="49" y="23"/>
                        <a:pt x="51" y="23"/>
                        <a:pt x="52" y="23"/>
                      </a:cubicBezTo>
                      <a:cubicBezTo>
                        <a:pt x="54" y="23"/>
                        <a:pt x="54" y="23"/>
                        <a:pt x="54" y="23"/>
                      </a:cubicBezTo>
                      <a:cubicBezTo>
                        <a:pt x="53" y="23"/>
                        <a:pt x="54" y="23"/>
                        <a:pt x="53" y="24"/>
                      </a:cubicBezTo>
                      <a:cubicBezTo>
                        <a:pt x="53" y="24"/>
                        <a:pt x="53" y="24"/>
                        <a:pt x="53" y="24"/>
                      </a:cubicBezTo>
                      <a:cubicBezTo>
                        <a:pt x="52" y="25"/>
                        <a:pt x="52" y="25"/>
                        <a:pt x="52" y="25"/>
                      </a:cubicBezTo>
                      <a:cubicBezTo>
                        <a:pt x="52" y="26"/>
                        <a:pt x="52" y="26"/>
                        <a:pt x="52" y="26"/>
                      </a:cubicBezTo>
                      <a:cubicBezTo>
                        <a:pt x="52" y="26"/>
                        <a:pt x="52" y="26"/>
                        <a:pt x="52" y="26"/>
                      </a:cubicBezTo>
                      <a:cubicBezTo>
                        <a:pt x="52" y="26"/>
                        <a:pt x="52" y="26"/>
                        <a:pt x="52" y="26"/>
                      </a:cubicBezTo>
                      <a:cubicBezTo>
                        <a:pt x="52" y="26"/>
                        <a:pt x="52" y="25"/>
                        <a:pt x="52" y="26"/>
                      </a:cubicBezTo>
                      <a:cubicBezTo>
                        <a:pt x="52" y="26"/>
                        <a:pt x="52" y="27"/>
                        <a:pt x="52" y="27"/>
                      </a:cubicBezTo>
                      <a:cubicBezTo>
                        <a:pt x="52" y="27"/>
                        <a:pt x="52" y="27"/>
                        <a:pt x="52" y="27"/>
                      </a:cubicBezTo>
                      <a:cubicBezTo>
                        <a:pt x="52" y="27"/>
                        <a:pt x="52" y="27"/>
                        <a:pt x="52" y="27"/>
                      </a:cubicBezTo>
                      <a:cubicBezTo>
                        <a:pt x="52" y="27"/>
                        <a:pt x="52" y="27"/>
                        <a:pt x="52" y="27"/>
                      </a:cubicBezTo>
                      <a:cubicBezTo>
                        <a:pt x="52" y="27"/>
                        <a:pt x="52" y="26"/>
                        <a:pt x="52" y="26"/>
                      </a:cubicBezTo>
                      <a:cubicBezTo>
                        <a:pt x="51" y="25"/>
                        <a:pt x="49" y="23"/>
                        <a:pt x="48" y="22"/>
                      </a:cubicBezTo>
                      <a:cubicBezTo>
                        <a:pt x="46" y="20"/>
                        <a:pt x="43" y="17"/>
                        <a:pt x="40" y="16"/>
                      </a:cubicBezTo>
                      <a:cubicBezTo>
                        <a:pt x="37" y="14"/>
                        <a:pt x="34" y="12"/>
                        <a:pt x="31" y="11"/>
                      </a:cubicBezTo>
                      <a:cubicBezTo>
                        <a:pt x="28" y="10"/>
                        <a:pt x="25" y="9"/>
                        <a:pt x="23" y="9"/>
                      </a:cubicBezTo>
                      <a:cubicBezTo>
                        <a:pt x="17" y="8"/>
                        <a:pt x="13" y="9"/>
                        <a:pt x="10" y="9"/>
                      </a:cubicBezTo>
                      <a:cubicBezTo>
                        <a:pt x="9" y="9"/>
                        <a:pt x="8" y="10"/>
                        <a:pt x="9" y="10"/>
                      </a:cubicBezTo>
                      <a:cubicBezTo>
                        <a:pt x="9" y="10"/>
                        <a:pt x="9" y="10"/>
                        <a:pt x="9" y="10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0" y="8"/>
                        <a:pt x="10" y="8"/>
                        <a:pt x="10" y="8"/>
                      </a:cubicBezTo>
                    </a:path>
                  </a:pathLst>
                </a:custGeom>
                <a:solidFill>
                  <a:srgbClr val="E433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01" name="Freeform 55"/>
                <p:cNvSpPr>
                  <a:spLocks noEditPoints="1"/>
                </p:cNvSpPr>
                <p:nvPr/>
              </p:nvSpPr>
              <p:spPr bwMode="auto">
                <a:xfrm>
                  <a:off x="3725" y="1851"/>
                  <a:ext cx="124" cy="117"/>
                </a:xfrm>
                <a:custGeom>
                  <a:avLst/>
                  <a:gdLst>
                    <a:gd name="T0" fmla="*/ 58 w 61"/>
                    <a:gd name="T1" fmla="*/ 56 h 58"/>
                    <a:gd name="T2" fmla="*/ 57 w 61"/>
                    <a:gd name="T3" fmla="*/ 57 h 58"/>
                    <a:gd name="T4" fmla="*/ 51 w 61"/>
                    <a:gd name="T5" fmla="*/ 58 h 58"/>
                    <a:gd name="T6" fmla="*/ 40 w 61"/>
                    <a:gd name="T7" fmla="*/ 55 h 58"/>
                    <a:gd name="T8" fmla="*/ 21 w 61"/>
                    <a:gd name="T9" fmla="*/ 44 h 58"/>
                    <a:gd name="T10" fmla="*/ 4 w 61"/>
                    <a:gd name="T11" fmla="*/ 23 h 58"/>
                    <a:gd name="T12" fmla="*/ 0 w 61"/>
                    <a:gd name="T13" fmla="*/ 11 h 58"/>
                    <a:gd name="T14" fmla="*/ 1 w 61"/>
                    <a:gd name="T15" fmla="*/ 5 h 58"/>
                    <a:gd name="T16" fmla="*/ 2 w 61"/>
                    <a:gd name="T17" fmla="*/ 3 h 58"/>
                    <a:gd name="T18" fmla="*/ 3 w 61"/>
                    <a:gd name="T19" fmla="*/ 2 h 58"/>
                    <a:gd name="T20" fmla="*/ 3 w 61"/>
                    <a:gd name="T21" fmla="*/ 2 h 58"/>
                    <a:gd name="T22" fmla="*/ 8 w 61"/>
                    <a:gd name="T23" fmla="*/ 0 h 58"/>
                    <a:gd name="T24" fmla="*/ 9 w 61"/>
                    <a:gd name="T25" fmla="*/ 0 h 58"/>
                    <a:gd name="T26" fmla="*/ 15 w 61"/>
                    <a:gd name="T27" fmla="*/ 1 h 58"/>
                    <a:gd name="T28" fmla="*/ 33 w 61"/>
                    <a:gd name="T29" fmla="*/ 12 h 58"/>
                    <a:gd name="T30" fmla="*/ 50 w 61"/>
                    <a:gd name="T31" fmla="*/ 29 h 58"/>
                    <a:gd name="T32" fmla="*/ 61 w 61"/>
                    <a:gd name="T33" fmla="*/ 51 h 58"/>
                    <a:gd name="T34" fmla="*/ 60 w 61"/>
                    <a:gd name="T35" fmla="*/ 54 h 58"/>
                    <a:gd name="T36" fmla="*/ 58 w 61"/>
                    <a:gd name="T37" fmla="*/ 56 h 58"/>
                    <a:gd name="T38" fmla="*/ 50 w 61"/>
                    <a:gd name="T39" fmla="*/ 48 h 58"/>
                    <a:gd name="T40" fmla="*/ 50 w 61"/>
                    <a:gd name="T41" fmla="*/ 49 h 58"/>
                    <a:gd name="T42" fmla="*/ 44 w 61"/>
                    <a:gd name="T43" fmla="*/ 34 h 58"/>
                    <a:gd name="T44" fmla="*/ 28 w 61"/>
                    <a:gd name="T45" fmla="*/ 19 h 58"/>
                    <a:gd name="T46" fmla="*/ 12 w 61"/>
                    <a:gd name="T47" fmla="*/ 13 h 58"/>
                    <a:gd name="T48" fmla="*/ 10 w 61"/>
                    <a:gd name="T49" fmla="*/ 13 h 58"/>
                    <a:gd name="T50" fmla="*/ 10 w 61"/>
                    <a:gd name="T51" fmla="*/ 13 h 58"/>
                    <a:gd name="T52" fmla="*/ 12 w 61"/>
                    <a:gd name="T53" fmla="*/ 12 h 58"/>
                    <a:gd name="T54" fmla="*/ 12 w 61"/>
                    <a:gd name="T55" fmla="*/ 12 h 58"/>
                    <a:gd name="T56" fmla="*/ 13 w 61"/>
                    <a:gd name="T57" fmla="*/ 11 h 58"/>
                    <a:gd name="T58" fmla="*/ 13 w 61"/>
                    <a:gd name="T59" fmla="*/ 10 h 58"/>
                    <a:gd name="T60" fmla="*/ 14 w 61"/>
                    <a:gd name="T61" fmla="*/ 11 h 58"/>
                    <a:gd name="T62" fmla="*/ 25 w 61"/>
                    <a:gd name="T63" fmla="*/ 24 h 58"/>
                    <a:gd name="T64" fmla="*/ 39 w 61"/>
                    <a:gd name="T65" fmla="*/ 38 h 58"/>
                    <a:gd name="T66" fmla="*/ 51 w 61"/>
                    <a:gd name="T67" fmla="*/ 46 h 58"/>
                    <a:gd name="T68" fmla="*/ 52 w 61"/>
                    <a:gd name="T69" fmla="*/ 46 h 58"/>
                    <a:gd name="T70" fmla="*/ 51 w 61"/>
                    <a:gd name="T71" fmla="*/ 47 h 58"/>
                    <a:gd name="T72" fmla="*/ 51 w 61"/>
                    <a:gd name="T73" fmla="*/ 47 h 58"/>
                    <a:gd name="T74" fmla="*/ 51 w 61"/>
                    <a:gd name="T75" fmla="*/ 48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61" h="58">
                      <a:moveTo>
                        <a:pt x="58" y="56"/>
                      </a:moveTo>
                      <a:cubicBezTo>
                        <a:pt x="58" y="56"/>
                        <a:pt x="58" y="56"/>
                        <a:pt x="58" y="56"/>
                      </a:cubicBezTo>
                      <a:cubicBezTo>
                        <a:pt x="57" y="56"/>
                        <a:pt x="57" y="56"/>
                        <a:pt x="57" y="56"/>
                      </a:cubicBezTo>
                      <a:cubicBezTo>
                        <a:pt x="57" y="57"/>
                        <a:pt x="57" y="57"/>
                        <a:pt x="57" y="57"/>
                      </a:cubicBezTo>
                      <a:cubicBezTo>
                        <a:pt x="56" y="57"/>
                        <a:pt x="56" y="57"/>
                        <a:pt x="55" y="57"/>
                      </a:cubicBezTo>
                      <a:cubicBezTo>
                        <a:pt x="53" y="58"/>
                        <a:pt x="52" y="58"/>
                        <a:pt x="51" y="58"/>
                      </a:cubicBezTo>
                      <a:cubicBezTo>
                        <a:pt x="50" y="58"/>
                        <a:pt x="49" y="58"/>
                        <a:pt x="47" y="57"/>
                      </a:cubicBezTo>
                      <a:cubicBezTo>
                        <a:pt x="45" y="57"/>
                        <a:pt x="42" y="56"/>
                        <a:pt x="40" y="55"/>
                      </a:cubicBezTo>
                      <a:cubicBezTo>
                        <a:pt x="37" y="54"/>
                        <a:pt x="34" y="53"/>
                        <a:pt x="31" y="51"/>
                      </a:cubicBezTo>
                      <a:cubicBezTo>
                        <a:pt x="27" y="49"/>
                        <a:pt x="24" y="47"/>
                        <a:pt x="21" y="44"/>
                      </a:cubicBezTo>
                      <a:cubicBezTo>
                        <a:pt x="18" y="42"/>
                        <a:pt x="15" y="38"/>
                        <a:pt x="12" y="35"/>
                      </a:cubicBezTo>
                      <a:cubicBezTo>
                        <a:pt x="9" y="31"/>
                        <a:pt x="6" y="28"/>
                        <a:pt x="4" y="23"/>
                      </a:cubicBezTo>
                      <a:cubicBezTo>
                        <a:pt x="3" y="21"/>
                        <a:pt x="2" y="19"/>
                        <a:pt x="1" y="16"/>
                      </a:cubicBezTo>
                      <a:cubicBezTo>
                        <a:pt x="1" y="15"/>
                        <a:pt x="0" y="13"/>
                        <a:pt x="0" y="11"/>
                      </a:cubicBezTo>
                      <a:cubicBezTo>
                        <a:pt x="0" y="10"/>
                        <a:pt x="0" y="9"/>
                        <a:pt x="0" y="8"/>
                      </a:cubicBezTo>
                      <a:cubicBezTo>
                        <a:pt x="0" y="7"/>
                        <a:pt x="0" y="6"/>
                        <a:pt x="1" y="5"/>
                      </a:cubicBezTo>
                      <a:cubicBezTo>
                        <a:pt x="1" y="5"/>
                        <a:pt x="2" y="4"/>
                        <a:pt x="2" y="4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5" y="1"/>
                        <a:pt x="6" y="0"/>
                        <a:pt x="8" y="0"/>
                      </a:cubicBezTo>
                      <a:cubicBezTo>
                        <a:pt x="8" y="0"/>
                        <a:pt x="8" y="0"/>
                        <a:pt x="9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10" y="0"/>
                        <a:pt x="11" y="0"/>
                        <a:pt x="11" y="0"/>
                      </a:cubicBezTo>
                      <a:cubicBezTo>
                        <a:pt x="13" y="0"/>
                        <a:pt x="14" y="1"/>
                        <a:pt x="15" y="1"/>
                      </a:cubicBezTo>
                      <a:cubicBezTo>
                        <a:pt x="18" y="2"/>
                        <a:pt x="20" y="3"/>
                        <a:pt x="22" y="5"/>
                      </a:cubicBezTo>
                      <a:cubicBezTo>
                        <a:pt x="26" y="7"/>
                        <a:pt x="30" y="10"/>
                        <a:pt x="33" y="12"/>
                      </a:cubicBezTo>
                      <a:cubicBezTo>
                        <a:pt x="36" y="15"/>
                        <a:pt x="40" y="18"/>
                        <a:pt x="42" y="21"/>
                      </a:cubicBezTo>
                      <a:cubicBezTo>
                        <a:pt x="45" y="24"/>
                        <a:pt x="47" y="27"/>
                        <a:pt x="50" y="29"/>
                      </a:cubicBezTo>
                      <a:cubicBezTo>
                        <a:pt x="54" y="35"/>
                        <a:pt x="57" y="39"/>
                        <a:pt x="59" y="44"/>
                      </a:cubicBezTo>
                      <a:cubicBezTo>
                        <a:pt x="60" y="46"/>
                        <a:pt x="61" y="48"/>
                        <a:pt x="61" y="51"/>
                      </a:cubicBezTo>
                      <a:cubicBezTo>
                        <a:pt x="60" y="51"/>
                        <a:pt x="60" y="52"/>
                        <a:pt x="60" y="52"/>
                      </a:cubicBezTo>
                      <a:cubicBezTo>
                        <a:pt x="60" y="53"/>
                        <a:pt x="60" y="53"/>
                        <a:pt x="60" y="54"/>
                      </a:cubicBezTo>
                      <a:cubicBezTo>
                        <a:pt x="59" y="54"/>
                        <a:pt x="59" y="55"/>
                        <a:pt x="59" y="55"/>
                      </a:cubicBezTo>
                      <a:cubicBezTo>
                        <a:pt x="58" y="56"/>
                        <a:pt x="58" y="56"/>
                        <a:pt x="58" y="56"/>
                      </a:cubicBezTo>
                      <a:moveTo>
                        <a:pt x="51" y="48"/>
                      </a:moveTo>
                      <a:cubicBezTo>
                        <a:pt x="50" y="48"/>
                        <a:pt x="50" y="48"/>
                        <a:pt x="50" y="48"/>
                      </a:cubicBezTo>
                      <a:cubicBezTo>
                        <a:pt x="50" y="49"/>
                        <a:pt x="50" y="49"/>
                        <a:pt x="50" y="49"/>
                      </a:cubicBezTo>
                      <a:cubicBezTo>
                        <a:pt x="50" y="49"/>
                        <a:pt x="50" y="49"/>
                        <a:pt x="50" y="49"/>
                      </a:cubicBezTo>
                      <a:cubicBezTo>
                        <a:pt x="50" y="49"/>
                        <a:pt x="50" y="48"/>
                        <a:pt x="50" y="47"/>
                      </a:cubicBezTo>
                      <a:cubicBezTo>
                        <a:pt x="49" y="44"/>
                        <a:pt x="47" y="39"/>
                        <a:pt x="44" y="34"/>
                      </a:cubicBezTo>
                      <a:cubicBezTo>
                        <a:pt x="42" y="31"/>
                        <a:pt x="40" y="29"/>
                        <a:pt x="37" y="26"/>
                      </a:cubicBezTo>
                      <a:cubicBezTo>
                        <a:pt x="34" y="24"/>
                        <a:pt x="32" y="21"/>
                        <a:pt x="28" y="19"/>
                      </a:cubicBezTo>
                      <a:cubicBezTo>
                        <a:pt x="25" y="17"/>
                        <a:pt x="21" y="16"/>
                        <a:pt x="18" y="14"/>
                      </a:cubicBezTo>
                      <a:cubicBezTo>
                        <a:pt x="16" y="14"/>
                        <a:pt x="14" y="13"/>
                        <a:pt x="12" y="13"/>
                      </a:cubicBezTo>
                      <a:cubicBezTo>
                        <a:pt x="11" y="13"/>
                        <a:pt x="11" y="13"/>
                        <a:pt x="10" y="13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1" y="13"/>
                        <a:pt x="12" y="13"/>
                        <a:pt x="12" y="12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11" y="13"/>
                        <a:pt x="11" y="13"/>
                        <a:pt x="11" y="13"/>
                      </a:cubicBezTo>
                      <a:cubicBezTo>
                        <a:pt x="13" y="11"/>
                        <a:pt x="13" y="11"/>
                        <a:pt x="13" y="11"/>
                      </a:cubicBezTo>
                      <a:cubicBezTo>
                        <a:pt x="13" y="11"/>
                        <a:pt x="13" y="11"/>
                        <a:pt x="13" y="11"/>
                      </a:cubicBezTo>
                      <a:cubicBezTo>
                        <a:pt x="13" y="10"/>
                        <a:pt x="13" y="10"/>
                        <a:pt x="13" y="10"/>
                      </a:cubicBezTo>
                      <a:cubicBezTo>
                        <a:pt x="14" y="9"/>
                        <a:pt x="14" y="9"/>
                        <a:pt x="14" y="9"/>
                      </a:cubicBezTo>
                      <a:cubicBezTo>
                        <a:pt x="14" y="11"/>
                        <a:pt x="14" y="11"/>
                        <a:pt x="14" y="11"/>
                      </a:cubicBezTo>
                      <a:cubicBezTo>
                        <a:pt x="15" y="12"/>
                        <a:pt x="16" y="14"/>
                        <a:pt x="17" y="15"/>
                      </a:cubicBezTo>
                      <a:cubicBezTo>
                        <a:pt x="20" y="18"/>
                        <a:pt x="22" y="21"/>
                        <a:pt x="25" y="24"/>
                      </a:cubicBezTo>
                      <a:cubicBezTo>
                        <a:pt x="27" y="27"/>
                        <a:pt x="30" y="29"/>
                        <a:pt x="32" y="32"/>
                      </a:cubicBezTo>
                      <a:cubicBezTo>
                        <a:pt x="34" y="34"/>
                        <a:pt x="37" y="36"/>
                        <a:pt x="39" y="38"/>
                      </a:cubicBezTo>
                      <a:cubicBezTo>
                        <a:pt x="41" y="40"/>
                        <a:pt x="44" y="42"/>
                        <a:pt x="46" y="43"/>
                      </a:cubicBezTo>
                      <a:cubicBezTo>
                        <a:pt x="48" y="44"/>
                        <a:pt x="49" y="45"/>
                        <a:pt x="51" y="46"/>
                      </a:cubicBezTo>
                      <a:cubicBezTo>
                        <a:pt x="51" y="46"/>
                        <a:pt x="52" y="46"/>
                        <a:pt x="52" y="46"/>
                      </a:cubicBezTo>
                      <a:cubicBezTo>
                        <a:pt x="52" y="46"/>
                        <a:pt x="52" y="46"/>
                        <a:pt x="52" y="46"/>
                      </a:cubicBezTo>
                      <a:cubicBezTo>
                        <a:pt x="51" y="47"/>
                        <a:pt x="51" y="47"/>
                        <a:pt x="51" y="47"/>
                      </a:cubicBezTo>
                      <a:cubicBezTo>
                        <a:pt x="51" y="47"/>
                        <a:pt x="51" y="47"/>
                        <a:pt x="51" y="47"/>
                      </a:cubicBezTo>
                      <a:cubicBezTo>
                        <a:pt x="51" y="47"/>
                        <a:pt x="51" y="47"/>
                        <a:pt x="51" y="47"/>
                      </a:cubicBezTo>
                      <a:cubicBezTo>
                        <a:pt x="51" y="47"/>
                        <a:pt x="51" y="47"/>
                        <a:pt x="51" y="47"/>
                      </a:cubicBezTo>
                      <a:cubicBezTo>
                        <a:pt x="51" y="47"/>
                        <a:pt x="51" y="47"/>
                        <a:pt x="51" y="47"/>
                      </a:cubicBezTo>
                      <a:cubicBezTo>
                        <a:pt x="51" y="48"/>
                        <a:pt x="51" y="48"/>
                        <a:pt x="51" y="48"/>
                      </a:cubicBezTo>
                    </a:path>
                  </a:pathLst>
                </a:custGeom>
                <a:solidFill>
                  <a:srgbClr val="E433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02" name="Freeform 56"/>
                <p:cNvSpPr>
                  <a:spLocks/>
                </p:cNvSpPr>
                <p:nvPr/>
              </p:nvSpPr>
              <p:spPr bwMode="auto">
                <a:xfrm>
                  <a:off x="3624" y="1952"/>
                  <a:ext cx="211" cy="121"/>
                </a:xfrm>
                <a:custGeom>
                  <a:avLst/>
                  <a:gdLst>
                    <a:gd name="T0" fmla="*/ 104 w 104"/>
                    <a:gd name="T1" fmla="*/ 0 h 60"/>
                    <a:gd name="T2" fmla="*/ 104 w 104"/>
                    <a:gd name="T3" fmla="*/ 1 h 60"/>
                    <a:gd name="T4" fmla="*/ 104 w 104"/>
                    <a:gd name="T5" fmla="*/ 6 h 60"/>
                    <a:gd name="T6" fmla="*/ 103 w 104"/>
                    <a:gd name="T7" fmla="*/ 12 h 60"/>
                    <a:gd name="T8" fmla="*/ 101 w 104"/>
                    <a:gd name="T9" fmla="*/ 21 h 60"/>
                    <a:gd name="T10" fmla="*/ 89 w 104"/>
                    <a:gd name="T11" fmla="*/ 40 h 60"/>
                    <a:gd name="T12" fmla="*/ 80 w 104"/>
                    <a:gd name="T13" fmla="*/ 48 h 60"/>
                    <a:gd name="T14" fmla="*/ 68 w 104"/>
                    <a:gd name="T15" fmla="*/ 55 h 60"/>
                    <a:gd name="T16" fmla="*/ 55 w 104"/>
                    <a:gd name="T17" fmla="*/ 59 h 60"/>
                    <a:gd name="T18" fmla="*/ 42 w 104"/>
                    <a:gd name="T19" fmla="*/ 59 h 60"/>
                    <a:gd name="T20" fmla="*/ 19 w 104"/>
                    <a:gd name="T21" fmla="*/ 54 h 60"/>
                    <a:gd name="T22" fmla="*/ 10 w 104"/>
                    <a:gd name="T23" fmla="*/ 49 h 60"/>
                    <a:gd name="T24" fmla="*/ 4 w 104"/>
                    <a:gd name="T25" fmla="*/ 45 h 60"/>
                    <a:gd name="T26" fmla="*/ 1 w 104"/>
                    <a:gd name="T27" fmla="*/ 41 h 60"/>
                    <a:gd name="T28" fmla="*/ 0 w 104"/>
                    <a:gd name="T29" fmla="*/ 40 h 60"/>
                    <a:gd name="T30" fmla="*/ 12 w 104"/>
                    <a:gd name="T31" fmla="*/ 40 h 60"/>
                    <a:gd name="T32" fmla="*/ 14 w 104"/>
                    <a:gd name="T33" fmla="*/ 27 h 60"/>
                    <a:gd name="T34" fmla="*/ 15 w 104"/>
                    <a:gd name="T35" fmla="*/ 28 h 60"/>
                    <a:gd name="T36" fmla="*/ 17 w 104"/>
                    <a:gd name="T37" fmla="*/ 31 h 60"/>
                    <a:gd name="T38" fmla="*/ 21 w 104"/>
                    <a:gd name="T39" fmla="*/ 34 h 60"/>
                    <a:gd name="T40" fmla="*/ 27 w 104"/>
                    <a:gd name="T41" fmla="*/ 39 h 60"/>
                    <a:gd name="T42" fmla="*/ 43 w 104"/>
                    <a:gd name="T43" fmla="*/ 45 h 60"/>
                    <a:gd name="T44" fmla="*/ 54 w 104"/>
                    <a:gd name="T45" fmla="*/ 46 h 60"/>
                    <a:gd name="T46" fmla="*/ 64 w 104"/>
                    <a:gd name="T47" fmla="*/ 44 h 60"/>
                    <a:gd name="T48" fmla="*/ 74 w 104"/>
                    <a:gd name="T49" fmla="*/ 40 h 60"/>
                    <a:gd name="T50" fmla="*/ 83 w 104"/>
                    <a:gd name="T51" fmla="*/ 34 h 60"/>
                    <a:gd name="T52" fmla="*/ 95 w 104"/>
                    <a:gd name="T53" fmla="*/ 18 h 60"/>
                    <a:gd name="T54" fmla="*/ 98 w 104"/>
                    <a:gd name="T55" fmla="*/ 11 h 60"/>
                    <a:gd name="T56" fmla="*/ 100 w 104"/>
                    <a:gd name="T57" fmla="*/ 5 h 60"/>
                    <a:gd name="T58" fmla="*/ 101 w 104"/>
                    <a:gd name="T59" fmla="*/ 1 h 60"/>
                    <a:gd name="T60" fmla="*/ 101 w 104"/>
                    <a:gd name="T61" fmla="*/ 0 h 60"/>
                    <a:gd name="T62" fmla="*/ 104 w 104"/>
                    <a:gd name="T63" fmla="*/ 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04" h="60">
                      <a:moveTo>
                        <a:pt x="104" y="0"/>
                      </a:moveTo>
                      <a:cubicBezTo>
                        <a:pt x="104" y="0"/>
                        <a:pt x="104" y="0"/>
                        <a:pt x="104" y="1"/>
                      </a:cubicBezTo>
                      <a:cubicBezTo>
                        <a:pt x="104" y="2"/>
                        <a:pt x="104" y="4"/>
                        <a:pt x="104" y="6"/>
                      </a:cubicBezTo>
                      <a:cubicBezTo>
                        <a:pt x="104" y="7"/>
                        <a:pt x="104" y="10"/>
                        <a:pt x="103" y="12"/>
                      </a:cubicBezTo>
                      <a:cubicBezTo>
                        <a:pt x="102" y="15"/>
                        <a:pt x="102" y="18"/>
                        <a:pt x="101" y="21"/>
                      </a:cubicBezTo>
                      <a:cubicBezTo>
                        <a:pt x="98" y="27"/>
                        <a:pt x="95" y="33"/>
                        <a:pt x="89" y="40"/>
                      </a:cubicBezTo>
                      <a:cubicBezTo>
                        <a:pt x="87" y="43"/>
                        <a:pt x="83" y="46"/>
                        <a:pt x="80" y="48"/>
                      </a:cubicBezTo>
                      <a:cubicBezTo>
                        <a:pt x="76" y="51"/>
                        <a:pt x="72" y="53"/>
                        <a:pt x="68" y="55"/>
                      </a:cubicBezTo>
                      <a:cubicBezTo>
                        <a:pt x="64" y="57"/>
                        <a:pt x="60" y="58"/>
                        <a:pt x="55" y="59"/>
                      </a:cubicBezTo>
                      <a:cubicBezTo>
                        <a:pt x="51" y="59"/>
                        <a:pt x="46" y="60"/>
                        <a:pt x="42" y="59"/>
                      </a:cubicBezTo>
                      <a:cubicBezTo>
                        <a:pt x="33" y="59"/>
                        <a:pt x="25" y="57"/>
                        <a:pt x="19" y="54"/>
                      </a:cubicBezTo>
                      <a:cubicBezTo>
                        <a:pt x="16" y="52"/>
                        <a:pt x="13" y="51"/>
                        <a:pt x="10" y="49"/>
                      </a:cubicBezTo>
                      <a:cubicBezTo>
                        <a:pt x="8" y="47"/>
                        <a:pt x="6" y="46"/>
                        <a:pt x="4" y="45"/>
                      </a:cubicBezTo>
                      <a:cubicBezTo>
                        <a:pt x="3" y="43"/>
                        <a:pt x="2" y="42"/>
                        <a:pt x="1" y="41"/>
                      </a:cubicBezTo>
                      <a:cubicBezTo>
                        <a:pt x="0" y="41"/>
                        <a:pt x="0" y="40"/>
                        <a:pt x="0" y="40"/>
                      </a:cubicBezTo>
                      <a:cubicBezTo>
                        <a:pt x="12" y="40"/>
                        <a:pt x="12" y="40"/>
                        <a:pt x="12" y="40"/>
                      </a:cubicBezTo>
                      <a:cubicBezTo>
                        <a:pt x="14" y="27"/>
                        <a:pt x="14" y="27"/>
                        <a:pt x="14" y="27"/>
                      </a:cubicBezTo>
                      <a:cubicBezTo>
                        <a:pt x="14" y="27"/>
                        <a:pt x="14" y="27"/>
                        <a:pt x="15" y="28"/>
                      </a:cubicBezTo>
                      <a:cubicBezTo>
                        <a:pt x="16" y="29"/>
                        <a:pt x="16" y="30"/>
                        <a:pt x="17" y="31"/>
                      </a:cubicBezTo>
                      <a:cubicBezTo>
                        <a:pt x="18" y="32"/>
                        <a:pt x="20" y="33"/>
                        <a:pt x="21" y="34"/>
                      </a:cubicBezTo>
                      <a:cubicBezTo>
                        <a:pt x="23" y="36"/>
                        <a:pt x="25" y="37"/>
                        <a:pt x="27" y="39"/>
                      </a:cubicBezTo>
                      <a:cubicBezTo>
                        <a:pt x="31" y="41"/>
                        <a:pt x="37" y="44"/>
                        <a:pt x="43" y="45"/>
                      </a:cubicBezTo>
                      <a:cubicBezTo>
                        <a:pt x="47" y="45"/>
                        <a:pt x="50" y="46"/>
                        <a:pt x="54" y="46"/>
                      </a:cubicBezTo>
                      <a:cubicBezTo>
                        <a:pt x="57" y="46"/>
                        <a:pt x="61" y="45"/>
                        <a:pt x="64" y="44"/>
                      </a:cubicBezTo>
                      <a:cubicBezTo>
                        <a:pt x="68" y="43"/>
                        <a:pt x="71" y="42"/>
                        <a:pt x="74" y="40"/>
                      </a:cubicBezTo>
                      <a:cubicBezTo>
                        <a:pt x="78" y="38"/>
                        <a:pt x="81" y="36"/>
                        <a:pt x="83" y="34"/>
                      </a:cubicBezTo>
                      <a:cubicBezTo>
                        <a:pt x="89" y="29"/>
                        <a:pt x="93" y="23"/>
                        <a:pt x="95" y="18"/>
                      </a:cubicBezTo>
                      <a:cubicBezTo>
                        <a:pt x="97" y="16"/>
                        <a:pt x="98" y="13"/>
                        <a:pt x="98" y="11"/>
                      </a:cubicBezTo>
                      <a:cubicBezTo>
                        <a:pt x="99" y="9"/>
                        <a:pt x="100" y="7"/>
                        <a:pt x="100" y="5"/>
                      </a:cubicBezTo>
                      <a:cubicBezTo>
                        <a:pt x="100" y="3"/>
                        <a:pt x="100" y="2"/>
                        <a:pt x="101" y="1"/>
                      </a:cubicBezTo>
                      <a:cubicBezTo>
                        <a:pt x="101" y="0"/>
                        <a:pt x="101" y="0"/>
                        <a:pt x="101" y="0"/>
                      </a:cubicBezTo>
                      <a:lnTo>
                        <a:pt x="104" y="0"/>
                      </a:lnTo>
                      <a:close/>
                    </a:path>
                  </a:pathLst>
                </a:custGeom>
                <a:solidFill>
                  <a:srgbClr val="E433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03" name="Freeform 57"/>
                <p:cNvSpPr>
                  <a:spLocks/>
                </p:cNvSpPr>
                <p:nvPr/>
              </p:nvSpPr>
              <p:spPr bwMode="auto">
                <a:xfrm>
                  <a:off x="3841" y="1952"/>
                  <a:ext cx="213" cy="121"/>
                </a:xfrm>
                <a:custGeom>
                  <a:avLst/>
                  <a:gdLst>
                    <a:gd name="T0" fmla="*/ 3 w 105"/>
                    <a:gd name="T1" fmla="*/ 0 h 60"/>
                    <a:gd name="T2" fmla="*/ 3 w 105"/>
                    <a:gd name="T3" fmla="*/ 1 h 60"/>
                    <a:gd name="T4" fmla="*/ 4 w 105"/>
                    <a:gd name="T5" fmla="*/ 5 h 60"/>
                    <a:gd name="T6" fmla="*/ 6 w 105"/>
                    <a:gd name="T7" fmla="*/ 11 h 60"/>
                    <a:gd name="T8" fmla="*/ 9 w 105"/>
                    <a:gd name="T9" fmla="*/ 19 h 60"/>
                    <a:gd name="T10" fmla="*/ 21 w 105"/>
                    <a:gd name="T11" fmla="*/ 34 h 60"/>
                    <a:gd name="T12" fmla="*/ 30 w 105"/>
                    <a:gd name="T13" fmla="*/ 40 h 60"/>
                    <a:gd name="T14" fmla="*/ 40 w 105"/>
                    <a:gd name="T15" fmla="*/ 44 h 60"/>
                    <a:gd name="T16" fmla="*/ 50 w 105"/>
                    <a:gd name="T17" fmla="*/ 46 h 60"/>
                    <a:gd name="T18" fmla="*/ 61 w 105"/>
                    <a:gd name="T19" fmla="*/ 45 h 60"/>
                    <a:gd name="T20" fmla="*/ 77 w 105"/>
                    <a:gd name="T21" fmla="*/ 39 h 60"/>
                    <a:gd name="T22" fmla="*/ 83 w 105"/>
                    <a:gd name="T23" fmla="*/ 35 h 60"/>
                    <a:gd name="T24" fmla="*/ 87 w 105"/>
                    <a:gd name="T25" fmla="*/ 31 h 60"/>
                    <a:gd name="T26" fmla="*/ 89 w 105"/>
                    <a:gd name="T27" fmla="*/ 28 h 60"/>
                    <a:gd name="T28" fmla="*/ 90 w 105"/>
                    <a:gd name="T29" fmla="*/ 27 h 60"/>
                    <a:gd name="T30" fmla="*/ 91 w 105"/>
                    <a:gd name="T31" fmla="*/ 39 h 60"/>
                    <a:gd name="T32" fmla="*/ 105 w 105"/>
                    <a:gd name="T33" fmla="*/ 41 h 60"/>
                    <a:gd name="T34" fmla="*/ 103 w 105"/>
                    <a:gd name="T35" fmla="*/ 42 h 60"/>
                    <a:gd name="T36" fmla="*/ 100 w 105"/>
                    <a:gd name="T37" fmla="*/ 45 h 60"/>
                    <a:gd name="T38" fmla="*/ 94 w 105"/>
                    <a:gd name="T39" fmla="*/ 49 h 60"/>
                    <a:gd name="T40" fmla="*/ 85 w 105"/>
                    <a:gd name="T41" fmla="*/ 54 h 60"/>
                    <a:gd name="T42" fmla="*/ 62 w 105"/>
                    <a:gd name="T43" fmla="*/ 60 h 60"/>
                    <a:gd name="T44" fmla="*/ 49 w 105"/>
                    <a:gd name="T45" fmla="*/ 59 h 60"/>
                    <a:gd name="T46" fmla="*/ 36 w 105"/>
                    <a:gd name="T47" fmla="*/ 55 h 60"/>
                    <a:gd name="T48" fmla="*/ 24 w 105"/>
                    <a:gd name="T49" fmla="*/ 49 h 60"/>
                    <a:gd name="T50" fmla="*/ 15 w 105"/>
                    <a:gd name="T51" fmla="*/ 40 h 60"/>
                    <a:gd name="T52" fmla="*/ 3 w 105"/>
                    <a:gd name="T53" fmla="*/ 21 h 60"/>
                    <a:gd name="T54" fmla="*/ 1 w 105"/>
                    <a:gd name="T55" fmla="*/ 13 h 60"/>
                    <a:gd name="T56" fmla="*/ 0 w 105"/>
                    <a:gd name="T57" fmla="*/ 6 h 60"/>
                    <a:gd name="T58" fmla="*/ 0 w 105"/>
                    <a:gd name="T59" fmla="*/ 2 h 60"/>
                    <a:gd name="T60" fmla="*/ 0 w 105"/>
                    <a:gd name="T61" fmla="*/ 0 h 60"/>
                    <a:gd name="T62" fmla="*/ 3 w 105"/>
                    <a:gd name="T63" fmla="*/ 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05" h="60">
                      <a:moveTo>
                        <a:pt x="3" y="0"/>
                      </a:moveTo>
                      <a:cubicBezTo>
                        <a:pt x="3" y="0"/>
                        <a:pt x="3" y="0"/>
                        <a:pt x="3" y="1"/>
                      </a:cubicBezTo>
                      <a:cubicBezTo>
                        <a:pt x="4" y="2"/>
                        <a:pt x="4" y="4"/>
                        <a:pt x="4" y="5"/>
                      </a:cubicBezTo>
                      <a:cubicBezTo>
                        <a:pt x="5" y="7"/>
                        <a:pt x="5" y="9"/>
                        <a:pt x="6" y="11"/>
                      </a:cubicBezTo>
                      <a:cubicBezTo>
                        <a:pt x="7" y="14"/>
                        <a:pt x="8" y="16"/>
                        <a:pt x="9" y="19"/>
                      </a:cubicBezTo>
                      <a:cubicBezTo>
                        <a:pt x="12" y="24"/>
                        <a:pt x="15" y="29"/>
                        <a:pt x="21" y="34"/>
                      </a:cubicBezTo>
                      <a:cubicBezTo>
                        <a:pt x="23" y="36"/>
                        <a:pt x="26" y="38"/>
                        <a:pt x="30" y="40"/>
                      </a:cubicBezTo>
                      <a:cubicBezTo>
                        <a:pt x="33" y="42"/>
                        <a:pt x="36" y="43"/>
                        <a:pt x="40" y="44"/>
                      </a:cubicBezTo>
                      <a:cubicBezTo>
                        <a:pt x="43" y="45"/>
                        <a:pt x="47" y="46"/>
                        <a:pt x="50" y="46"/>
                      </a:cubicBezTo>
                      <a:cubicBezTo>
                        <a:pt x="54" y="46"/>
                        <a:pt x="57" y="46"/>
                        <a:pt x="61" y="45"/>
                      </a:cubicBezTo>
                      <a:cubicBezTo>
                        <a:pt x="67" y="44"/>
                        <a:pt x="73" y="42"/>
                        <a:pt x="77" y="39"/>
                      </a:cubicBezTo>
                      <a:cubicBezTo>
                        <a:pt x="79" y="38"/>
                        <a:pt x="81" y="36"/>
                        <a:pt x="83" y="35"/>
                      </a:cubicBezTo>
                      <a:cubicBezTo>
                        <a:pt x="85" y="33"/>
                        <a:pt x="86" y="32"/>
                        <a:pt x="87" y="31"/>
                      </a:cubicBezTo>
                      <a:cubicBezTo>
                        <a:pt x="88" y="30"/>
                        <a:pt x="89" y="29"/>
                        <a:pt x="89" y="28"/>
                      </a:cubicBezTo>
                      <a:cubicBezTo>
                        <a:pt x="90" y="28"/>
                        <a:pt x="90" y="27"/>
                        <a:pt x="90" y="27"/>
                      </a:cubicBezTo>
                      <a:cubicBezTo>
                        <a:pt x="91" y="39"/>
                        <a:pt x="91" y="39"/>
                        <a:pt x="91" y="39"/>
                      </a:cubicBezTo>
                      <a:cubicBezTo>
                        <a:pt x="105" y="41"/>
                        <a:pt x="105" y="41"/>
                        <a:pt x="105" y="41"/>
                      </a:cubicBezTo>
                      <a:cubicBezTo>
                        <a:pt x="105" y="41"/>
                        <a:pt x="104" y="41"/>
                        <a:pt x="103" y="42"/>
                      </a:cubicBezTo>
                      <a:cubicBezTo>
                        <a:pt x="102" y="42"/>
                        <a:pt x="101" y="44"/>
                        <a:pt x="100" y="45"/>
                      </a:cubicBezTo>
                      <a:cubicBezTo>
                        <a:pt x="98" y="46"/>
                        <a:pt x="96" y="48"/>
                        <a:pt x="94" y="49"/>
                      </a:cubicBezTo>
                      <a:cubicBezTo>
                        <a:pt x="91" y="51"/>
                        <a:pt x="88" y="53"/>
                        <a:pt x="85" y="54"/>
                      </a:cubicBezTo>
                      <a:cubicBezTo>
                        <a:pt x="79" y="57"/>
                        <a:pt x="71" y="59"/>
                        <a:pt x="62" y="60"/>
                      </a:cubicBezTo>
                      <a:cubicBezTo>
                        <a:pt x="58" y="60"/>
                        <a:pt x="53" y="60"/>
                        <a:pt x="49" y="59"/>
                      </a:cubicBezTo>
                      <a:cubicBezTo>
                        <a:pt x="44" y="58"/>
                        <a:pt x="40" y="57"/>
                        <a:pt x="36" y="55"/>
                      </a:cubicBezTo>
                      <a:cubicBezTo>
                        <a:pt x="32" y="53"/>
                        <a:pt x="28" y="51"/>
                        <a:pt x="24" y="49"/>
                      </a:cubicBezTo>
                      <a:cubicBezTo>
                        <a:pt x="21" y="46"/>
                        <a:pt x="17" y="43"/>
                        <a:pt x="15" y="40"/>
                      </a:cubicBezTo>
                      <a:cubicBezTo>
                        <a:pt x="9" y="34"/>
                        <a:pt x="6" y="27"/>
                        <a:pt x="3" y="21"/>
                      </a:cubicBezTo>
                      <a:cubicBezTo>
                        <a:pt x="2" y="18"/>
                        <a:pt x="2" y="15"/>
                        <a:pt x="1" y="13"/>
                      </a:cubicBezTo>
                      <a:cubicBezTo>
                        <a:pt x="1" y="10"/>
                        <a:pt x="0" y="8"/>
                        <a:pt x="0" y="6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3" y="0"/>
                        <a:pt x="3" y="0"/>
                        <a:pt x="3" y="0"/>
                      </a:cubicBezTo>
                    </a:path>
                  </a:pathLst>
                </a:custGeom>
                <a:solidFill>
                  <a:srgbClr val="E433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05" name="Freeform 59"/>
                <p:cNvSpPr>
                  <a:spLocks noEditPoints="1"/>
                </p:cNvSpPr>
                <p:nvPr/>
              </p:nvSpPr>
              <p:spPr bwMode="auto">
                <a:xfrm>
                  <a:off x="3835" y="1895"/>
                  <a:ext cx="292" cy="574"/>
                </a:xfrm>
                <a:custGeom>
                  <a:avLst/>
                  <a:gdLst>
                    <a:gd name="T0" fmla="*/ 52 w 144"/>
                    <a:gd name="T1" fmla="*/ 48 h 284"/>
                    <a:gd name="T2" fmla="*/ 35 w 144"/>
                    <a:gd name="T3" fmla="*/ 39 h 284"/>
                    <a:gd name="T4" fmla="*/ 49 w 144"/>
                    <a:gd name="T5" fmla="*/ 44 h 284"/>
                    <a:gd name="T6" fmla="*/ 40 w 144"/>
                    <a:gd name="T7" fmla="*/ 248 h 284"/>
                    <a:gd name="T8" fmla="*/ 44 w 144"/>
                    <a:gd name="T9" fmla="*/ 227 h 284"/>
                    <a:gd name="T10" fmla="*/ 49 w 144"/>
                    <a:gd name="T11" fmla="*/ 248 h 284"/>
                    <a:gd name="T12" fmla="*/ 83 w 144"/>
                    <a:gd name="T13" fmla="*/ 196 h 284"/>
                    <a:gd name="T14" fmla="*/ 98 w 144"/>
                    <a:gd name="T15" fmla="*/ 184 h 284"/>
                    <a:gd name="T16" fmla="*/ 94 w 144"/>
                    <a:gd name="T17" fmla="*/ 206 h 284"/>
                    <a:gd name="T18" fmla="*/ 105 w 144"/>
                    <a:gd name="T19" fmla="*/ 119 h 284"/>
                    <a:gd name="T20" fmla="*/ 67 w 144"/>
                    <a:gd name="T21" fmla="*/ 21 h 284"/>
                    <a:gd name="T22" fmla="*/ 57 w 144"/>
                    <a:gd name="T23" fmla="*/ 32 h 284"/>
                    <a:gd name="T24" fmla="*/ 62 w 144"/>
                    <a:gd name="T25" fmla="*/ 43 h 284"/>
                    <a:gd name="T26" fmla="*/ 63 w 144"/>
                    <a:gd name="T27" fmla="*/ 49 h 284"/>
                    <a:gd name="T28" fmla="*/ 63 w 144"/>
                    <a:gd name="T29" fmla="*/ 50 h 284"/>
                    <a:gd name="T30" fmla="*/ 63 w 144"/>
                    <a:gd name="T31" fmla="*/ 52 h 284"/>
                    <a:gd name="T32" fmla="*/ 54 w 144"/>
                    <a:gd name="T33" fmla="*/ 57 h 284"/>
                    <a:gd name="T34" fmla="*/ 24 w 144"/>
                    <a:gd name="T35" fmla="*/ 52 h 284"/>
                    <a:gd name="T36" fmla="*/ 24 w 144"/>
                    <a:gd name="T37" fmla="*/ 62 h 284"/>
                    <a:gd name="T38" fmla="*/ 55 w 144"/>
                    <a:gd name="T39" fmla="*/ 74 h 284"/>
                    <a:gd name="T40" fmla="*/ 80 w 144"/>
                    <a:gd name="T41" fmla="*/ 59 h 284"/>
                    <a:gd name="T42" fmla="*/ 93 w 144"/>
                    <a:gd name="T43" fmla="*/ 55 h 284"/>
                    <a:gd name="T44" fmla="*/ 103 w 144"/>
                    <a:gd name="T45" fmla="*/ 73 h 284"/>
                    <a:gd name="T46" fmla="*/ 62 w 144"/>
                    <a:gd name="T47" fmla="*/ 88 h 284"/>
                    <a:gd name="T48" fmla="*/ 50 w 144"/>
                    <a:gd name="T49" fmla="*/ 92 h 284"/>
                    <a:gd name="T50" fmla="*/ 50 w 144"/>
                    <a:gd name="T51" fmla="*/ 92 h 284"/>
                    <a:gd name="T52" fmla="*/ 68 w 144"/>
                    <a:gd name="T53" fmla="*/ 103 h 284"/>
                    <a:gd name="T54" fmla="*/ 79 w 144"/>
                    <a:gd name="T55" fmla="*/ 141 h 284"/>
                    <a:gd name="T56" fmla="*/ 68 w 144"/>
                    <a:gd name="T57" fmla="*/ 162 h 284"/>
                    <a:gd name="T58" fmla="*/ 40 w 144"/>
                    <a:gd name="T59" fmla="*/ 208 h 284"/>
                    <a:gd name="T60" fmla="*/ 19 w 144"/>
                    <a:gd name="T61" fmla="*/ 208 h 284"/>
                    <a:gd name="T62" fmla="*/ 0 w 144"/>
                    <a:gd name="T63" fmla="*/ 277 h 284"/>
                    <a:gd name="T64" fmla="*/ 20 w 144"/>
                    <a:gd name="T65" fmla="*/ 284 h 284"/>
                    <a:gd name="T66" fmla="*/ 53 w 144"/>
                    <a:gd name="T67" fmla="*/ 275 h 284"/>
                    <a:gd name="T68" fmla="*/ 93 w 144"/>
                    <a:gd name="T69" fmla="*/ 249 h 284"/>
                    <a:gd name="T70" fmla="*/ 119 w 144"/>
                    <a:gd name="T71" fmla="*/ 209 h 284"/>
                    <a:gd name="T72" fmla="*/ 133 w 144"/>
                    <a:gd name="T73" fmla="*/ 176 h 284"/>
                    <a:gd name="T74" fmla="*/ 138 w 144"/>
                    <a:gd name="T75" fmla="*/ 141 h 284"/>
                    <a:gd name="T76" fmla="*/ 133 w 144"/>
                    <a:gd name="T77" fmla="*/ 106 h 284"/>
                    <a:gd name="T78" fmla="*/ 119 w 144"/>
                    <a:gd name="T79" fmla="*/ 73 h 284"/>
                    <a:gd name="T80" fmla="*/ 70 w 144"/>
                    <a:gd name="T81" fmla="*/ 23 h 284"/>
                    <a:gd name="T82" fmla="*/ 57 w 144"/>
                    <a:gd name="T83" fmla="*/ 22 h 284"/>
                    <a:gd name="T84" fmla="*/ 40 w 144"/>
                    <a:gd name="T85" fmla="*/ 18 h 284"/>
                    <a:gd name="T86" fmla="*/ 50 w 144"/>
                    <a:gd name="T87" fmla="*/ 20 h 284"/>
                    <a:gd name="T88" fmla="*/ 40 w 144"/>
                    <a:gd name="T89" fmla="*/ 18 h 284"/>
                    <a:gd name="T90" fmla="*/ 49 w 144"/>
                    <a:gd name="T91" fmla="*/ 10 h 284"/>
                    <a:gd name="T92" fmla="*/ 57 w 144"/>
                    <a:gd name="T93" fmla="*/ 8 h 284"/>
                    <a:gd name="T94" fmla="*/ 56 w 144"/>
                    <a:gd name="T95" fmla="*/ 8 h 284"/>
                    <a:gd name="T96" fmla="*/ 12 w 144"/>
                    <a:gd name="T97" fmla="*/ 1 h 284"/>
                    <a:gd name="T98" fmla="*/ 2 w 144"/>
                    <a:gd name="T99" fmla="*/ 5 h 284"/>
                    <a:gd name="T100" fmla="*/ 2 w 144"/>
                    <a:gd name="T101" fmla="*/ 5 h 284"/>
                    <a:gd name="T102" fmla="*/ 7 w 144"/>
                    <a:gd name="T103" fmla="*/ 8 h 284"/>
                    <a:gd name="T104" fmla="*/ 12 w 144"/>
                    <a:gd name="T105" fmla="*/ 12 h 284"/>
                    <a:gd name="T106" fmla="*/ 29 w 144"/>
                    <a:gd name="T107" fmla="*/ 4 h 284"/>
                    <a:gd name="T108" fmla="*/ 24 w 144"/>
                    <a:gd name="T109" fmla="*/ 0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44" h="284">
                      <a:moveTo>
                        <a:pt x="52" y="48"/>
                      </a:moveTo>
                      <a:cubicBezTo>
                        <a:pt x="52" y="48"/>
                        <a:pt x="52" y="48"/>
                        <a:pt x="52" y="48"/>
                      </a:cubicBezTo>
                      <a:cubicBezTo>
                        <a:pt x="52" y="48"/>
                        <a:pt x="52" y="48"/>
                        <a:pt x="52" y="48"/>
                      </a:cubicBezTo>
                      <a:cubicBezTo>
                        <a:pt x="52" y="48"/>
                        <a:pt x="52" y="48"/>
                        <a:pt x="52" y="48"/>
                      </a:cubicBezTo>
                      <a:cubicBezTo>
                        <a:pt x="52" y="48"/>
                        <a:pt x="52" y="48"/>
                        <a:pt x="52" y="48"/>
                      </a:cubicBezTo>
                      <a:cubicBezTo>
                        <a:pt x="52" y="48"/>
                        <a:pt x="52" y="48"/>
                        <a:pt x="52" y="48"/>
                      </a:cubicBezTo>
                      <a:moveTo>
                        <a:pt x="42" y="38"/>
                      </a:moveTo>
                      <a:cubicBezTo>
                        <a:pt x="39" y="38"/>
                        <a:pt x="37" y="39"/>
                        <a:pt x="35" y="39"/>
                      </a:cubicBezTo>
                      <a:cubicBezTo>
                        <a:pt x="35" y="39"/>
                        <a:pt x="34" y="40"/>
                        <a:pt x="34" y="40"/>
                      </a:cubicBezTo>
                      <a:cubicBezTo>
                        <a:pt x="36" y="41"/>
                        <a:pt x="37" y="41"/>
                        <a:pt x="38" y="41"/>
                      </a:cubicBezTo>
                      <a:cubicBezTo>
                        <a:pt x="41" y="42"/>
                        <a:pt x="44" y="43"/>
                        <a:pt x="48" y="44"/>
                      </a:cubicBezTo>
                      <a:cubicBezTo>
                        <a:pt x="48" y="44"/>
                        <a:pt x="49" y="44"/>
                        <a:pt x="49" y="44"/>
                      </a:cubicBezTo>
                      <a:cubicBezTo>
                        <a:pt x="49" y="44"/>
                        <a:pt x="49" y="43"/>
                        <a:pt x="48" y="43"/>
                      </a:cubicBezTo>
                      <a:cubicBezTo>
                        <a:pt x="46" y="41"/>
                        <a:pt x="44" y="39"/>
                        <a:pt x="42" y="38"/>
                      </a:cubicBezTo>
                      <a:moveTo>
                        <a:pt x="45" y="249"/>
                      </a:moveTo>
                      <a:cubicBezTo>
                        <a:pt x="43" y="249"/>
                        <a:pt x="41" y="249"/>
                        <a:pt x="40" y="248"/>
                      </a:cubicBezTo>
                      <a:cubicBezTo>
                        <a:pt x="37" y="247"/>
                        <a:pt x="35" y="245"/>
                        <a:pt x="34" y="242"/>
                      </a:cubicBezTo>
                      <a:cubicBezTo>
                        <a:pt x="33" y="239"/>
                        <a:pt x="34" y="236"/>
                        <a:pt x="35" y="233"/>
                      </a:cubicBezTo>
                      <a:cubicBezTo>
                        <a:pt x="36" y="231"/>
                        <a:pt x="38" y="229"/>
                        <a:pt x="40" y="228"/>
                      </a:cubicBezTo>
                      <a:cubicBezTo>
                        <a:pt x="41" y="227"/>
                        <a:pt x="43" y="227"/>
                        <a:pt x="44" y="227"/>
                      </a:cubicBezTo>
                      <a:cubicBezTo>
                        <a:pt x="45" y="227"/>
                        <a:pt x="47" y="227"/>
                        <a:pt x="48" y="228"/>
                      </a:cubicBezTo>
                      <a:cubicBezTo>
                        <a:pt x="50" y="228"/>
                        <a:pt x="53" y="230"/>
                        <a:pt x="54" y="233"/>
                      </a:cubicBezTo>
                      <a:cubicBezTo>
                        <a:pt x="56" y="236"/>
                        <a:pt x="56" y="239"/>
                        <a:pt x="56" y="242"/>
                      </a:cubicBezTo>
                      <a:cubicBezTo>
                        <a:pt x="55" y="244"/>
                        <a:pt x="52" y="247"/>
                        <a:pt x="49" y="248"/>
                      </a:cubicBezTo>
                      <a:cubicBezTo>
                        <a:pt x="48" y="249"/>
                        <a:pt x="46" y="249"/>
                        <a:pt x="45" y="249"/>
                      </a:cubicBezTo>
                      <a:moveTo>
                        <a:pt x="94" y="206"/>
                      </a:moveTo>
                      <a:cubicBezTo>
                        <a:pt x="91" y="206"/>
                        <a:pt x="89" y="205"/>
                        <a:pt x="87" y="203"/>
                      </a:cubicBezTo>
                      <a:cubicBezTo>
                        <a:pt x="85" y="202"/>
                        <a:pt x="83" y="199"/>
                        <a:pt x="83" y="196"/>
                      </a:cubicBezTo>
                      <a:cubicBezTo>
                        <a:pt x="82" y="194"/>
                        <a:pt x="82" y="191"/>
                        <a:pt x="83" y="188"/>
                      </a:cubicBezTo>
                      <a:cubicBezTo>
                        <a:pt x="85" y="186"/>
                        <a:pt x="87" y="184"/>
                        <a:pt x="90" y="184"/>
                      </a:cubicBezTo>
                      <a:cubicBezTo>
                        <a:pt x="91" y="183"/>
                        <a:pt x="92" y="183"/>
                        <a:pt x="93" y="183"/>
                      </a:cubicBezTo>
                      <a:cubicBezTo>
                        <a:pt x="95" y="183"/>
                        <a:pt x="97" y="184"/>
                        <a:pt x="98" y="184"/>
                      </a:cubicBezTo>
                      <a:cubicBezTo>
                        <a:pt x="101" y="186"/>
                        <a:pt x="103" y="188"/>
                        <a:pt x="104" y="191"/>
                      </a:cubicBezTo>
                      <a:cubicBezTo>
                        <a:pt x="105" y="194"/>
                        <a:pt x="105" y="197"/>
                        <a:pt x="103" y="200"/>
                      </a:cubicBezTo>
                      <a:cubicBezTo>
                        <a:pt x="101" y="203"/>
                        <a:pt x="99" y="205"/>
                        <a:pt x="96" y="205"/>
                      </a:cubicBezTo>
                      <a:cubicBezTo>
                        <a:pt x="95" y="206"/>
                        <a:pt x="94" y="206"/>
                        <a:pt x="94" y="206"/>
                      </a:cubicBezTo>
                      <a:moveTo>
                        <a:pt x="108" y="141"/>
                      </a:moveTo>
                      <a:cubicBezTo>
                        <a:pt x="108" y="141"/>
                        <a:pt x="108" y="141"/>
                        <a:pt x="108" y="141"/>
                      </a:cubicBezTo>
                      <a:cubicBezTo>
                        <a:pt x="101" y="141"/>
                        <a:pt x="96" y="137"/>
                        <a:pt x="96" y="131"/>
                      </a:cubicBezTo>
                      <a:cubicBezTo>
                        <a:pt x="95" y="126"/>
                        <a:pt x="99" y="121"/>
                        <a:pt x="105" y="119"/>
                      </a:cubicBezTo>
                      <a:cubicBezTo>
                        <a:pt x="106" y="119"/>
                        <a:pt x="107" y="119"/>
                        <a:pt x="108" y="119"/>
                      </a:cubicBezTo>
                      <a:cubicBezTo>
                        <a:pt x="113" y="119"/>
                        <a:pt x="117" y="123"/>
                        <a:pt x="118" y="129"/>
                      </a:cubicBezTo>
                      <a:cubicBezTo>
                        <a:pt x="119" y="136"/>
                        <a:pt x="114" y="141"/>
                        <a:pt x="108" y="141"/>
                      </a:cubicBezTo>
                      <a:moveTo>
                        <a:pt x="67" y="21"/>
                      </a:moveTo>
                      <a:cubicBezTo>
                        <a:pt x="67" y="22"/>
                        <a:pt x="67" y="22"/>
                        <a:pt x="67" y="23"/>
                      </a:cubicBezTo>
                      <a:cubicBezTo>
                        <a:pt x="66" y="24"/>
                        <a:pt x="66" y="24"/>
                        <a:pt x="65" y="25"/>
                      </a:cubicBezTo>
                      <a:cubicBezTo>
                        <a:pt x="64" y="27"/>
                        <a:pt x="63" y="27"/>
                        <a:pt x="62" y="28"/>
                      </a:cubicBezTo>
                      <a:cubicBezTo>
                        <a:pt x="60" y="30"/>
                        <a:pt x="59" y="31"/>
                        <a:pt x="57" y="32"/>
                      </a:cubicBezTo>
                      <a:cubicBezTo>
                        <a:pt x="55" y="33"/>
                        <a:pt x="53" y="34"/>
                        <a:pt x="52" y="34"/>
                      </a:cubicBezTo>
                      <a:cubicBezTo>
                        <a:pt x="52" y="35"/>
                        <a:pt x="53" y="35"/>
                        <a:pt x="54" y="36"/>
                      </a:cubicBezTo>
                      <a:cubicBezTo>
                        <a:pt x="55" y="37"/>
                        <a:pt x="57" y="38"/>
                        <a:pt x="59" y="40"/>
                      </a:cubicBezTo>
                      <a:cubicBezTo>
                        <a:pt x="60" y="41"/>
                        <a:pt x="61" y="42"/>
                        <a:pt x="62" y="43"/>
                      </a:cubicBezTo>
                      <a:cubicBezTo>
                        <a:pt x="62" y="43"/>
                        <a:pt x="62" y="44"/>
                        <a:pt x="62" y="44"/>
                      </a:cubicBezTo>
                      <a:cubicBezTo>
                        <a:pt x="63" y="45"/>
                        <a:pt x="63" y="45"/>
                        <a:pt x="63" y="45"/>
                      </a:cubicBezTo>
                      <a:cubicBezTo>
                        <a:pt x="63" y="45"/>
                        <a:pt x="63" y="45"/>
                        <a:pt x="63" y="46"/>
                      </a:cubicBezTo>
                      <a:cubicBezTo>
                        <a:pt x="63" y="47"/>
                        <a:pt x="63" y="48"/>
                        <a:pt x="63" y="49"/>
                      </a:cubicBezTo>
                      <a:cubicBezTo>
                        <a:pt x="63" y="50"/>
                        <a:pt x="63" y="50"/>
                        <a:pt x="63" y="50"/>
                      </a:cubicBezTo>
                      <a:cubicBezTo>
                        <a:pt x="63" y="50"/>
                        <a:pt x="63" y="50"/>
                        <a:pt x="63" y="50"/>
                      </a:cubicBezTo>
                      <a:cubicBezTo>
                        <a:pt x="63" y="50"/>
                        <a:pt x="63" y="50"/>
                        <a:pt x="63" y="50"/>
                      </a:cubicBezTo>
                      <a:cubicBezTo>
                        <a:pt x="63" y="50"/>
                        <a:pt x="63" y="50"/>
                        <a:pt x="63" y="50"/>
                      </a:cubicBezTo>
                      <a:cubicBezTo>
                        <a:pt x="63" y="50"/>
                        <a:pt x="63" y="50"/>
                        <a:pt x="63" y="50"/>
                      </a:cubicBezTo>
                      <a:cubicBezTo>
                        <a:pt x="63" y="50"/>
                        <a:pt x="63" y="50"/>
                        <a:pt x="63" y="51"/>
                      </a:cubicBezTo>
                      <a:cubicBezTo>
                        <a:pt x="63" y="51"/>
                        <a:pt x="63" y="51"/>
                        <a:pt x="63" y="51"/>
                      </a:cubicBezTo>
                      <a:cubicBezTo>
                        <a:pt x="63" y="52"/>
                        <a:pt x="63" y="52"/>
                        <a:pt x="63" y="52"/>
                      </a:cubicBezTo>
                      <a:cubicBezTo>
                        <a:pt x="63" y="52"/>
                        <a:pt x="62" y="52"/>
                        <a:pt x="62" y="53"/>
                      </a:cubicBezTo>
                      <a:cubicBezTo>
                        <a:pt x="61" y="54"/>
                        <a:pt x="61" y="54"/>
                        <a:pt x="61" y="54"/>
                      </a:cubicBezTo>
                      <a:cubicBezTo>
                        <a:pt x="59" y="55"/>
                        <a:pt x="59" y="56"/>
                        <a:pt x="58" y="56"/>
                      </a:cubicBezTo>
                      <a:cubicBezTo>
                        <a:pt x="56" y="57"/>
                        <a:pt x="55" y="57"/>
                        <a:pt x="54" y="57"/>
                      </a:cubicBezTo>
                      <a:cubicBezTo>
                        <a:pt x="52" y="57"/>
                        <a:pt x="50" y="57"/>
                        <a:pt x="49" y="57"/>
                      </a:cubicBezTo>
                      <a:cubicBezTo>
                        <a:pt x="48" y="57"/>
                        <a:pt x="48" y="57"/>
                        <a:pt x="47" y="57"/>
                      </a:cubicBezTo>
                      <a:cubicBezTo>
                        <a:pt x="43" y="57"/>
                        <a:pt x="39" y="57"/>
                        <a:pt x="35" y="56"/>
                      </a:cubicBezTo>
                      <a:cubicBezTo>
                        <a:pt x="31" y="55"/>
                        <a:pt x="28" y="54"/>
                        <a:pt x="24" y="52"/>
                      </a:cubicBezTo>
                      <a:cubicBezTo>
                        <a:pt x="21" y="51"/>
                        <a:pt x="18" y="49"/>
                        <a:pt x="15" y="47"/>
                      </a:cubicBezTo>
                      <a:cubicBezTo>
                        <a:pt x="13" y="46"/>
                        <a:pt x="12" y="44"/>
                        <a:pt x="10" y="43"/>
                      </a:cubicBezTo>
                      <a:cubicBezTo>
                        <a:pt x="11" y="44"/>
                        <a:pt x="11" y="45"/>
                        <a:pt x="12" y="47"/>
                      </a:cubicBezTo>
                      <a:cubicBezTo>
                        <a:pt x="15" y="52"/>
                        <a:pt x="18" y="57"/>
                        <a:pt x="24" y="62"/>
                      </a:cubicBezTo>
                      <a:cubicBezTo>
                        <a:pt x="26" y="64"/>
                        <a:pt x="29" y="66"/>
                        <a:pt x="33" y="68"/>
                      </a:cubicBezTo>
                      <a:cubicBezTo>
                        <a:pt x="36" y="70"/>
                        <a:pt x="39" y="71"/>
                        <a:pt x="43" y="72"/>
                      </a:cubicBezTo>
                      <a:cubicBezTo>
                        <a:pt x="46" y="73"/>
                        <a:pt x="50" y="74"/>
                        <a:pt x="53" y="74"/>
                      </a:cubicBezTo>
                      <a:cubicBezTo>
                        <a:pt x="54" y="74"/>
                        <a:pt x="55" y="74"/>
                        <a:pt x="55" y="74"/>
                      </a:cubicBezTo>
                      <a:cubicBezTo>
                        <a:pt x="58" y="74"/>
                        <a:pt x="61" y="74"/>
                        <a:pt x="64" y="73"/>
                      </a:cubicBezTo>
                      <a:cubicBezTo>
                        <a:pt x="66" y="73"/>
                        <a:pt x="67" y="73"/>
                        <a:pt x="69" y="72"/>
                      </a:cubicBezTo>
                      <a:cubicBezTo>
                        <a:pt x="69" y="69"/>
                        <a:pt x="70" y="65"/>
                        <a:pt x="72" y="63"/>
                      </a:cubicBezTo>
                      <a:cubicBezTo>
                        <a:pt x="74" y="60"/>
                        <a:pt x="77" y="59"/>
                        <a:pt x="80" y="59"/>
                      </a:cubicBezTo>
                      <a:cubicBezTo>
                        <a:pt x="83" y="59"/>
                        <a:pt x="85" y="60"/>
                        <a:pt x="87" y="61"/>
                      </a:cubicBezTo>
                      <a:cubicBezTo>
                        <a:pt x="88" y="61"/>
                        <a:pt x="89" y="60"/>
                        <a:pt x="90" y="59"/>
                      </a:cubicBezTo>
                      <a:cubicBezTo>
                        <a:pt x="91" y="58"/>
                        <a:pt x="92" y="57"/>
                        <a:pt x="92" y="56"/>
                      </a:cubicBezTo>
                      <a:cubicBezTo>
                        <a:pt x="93" y="56"/>
                        <a:pt x="93" y="55"/>
                        <a:pt x="93" y="55"/>
                      </a:cubicBezTo>
                      <a:cubicBezTo>
                        <a:pt x="94" y="67"/>
                        <a:pt x="94" y="67"/>
                        <a:pt x="94" y="67"/>
                      </a:cubicBezTo>
                      <a:cubicBezTo>
                        <a:pt x="108" y="69"/>
                        <a:pt x="108" y="69"/>
                        <a:pt x="108" y="69"/>
                      </a:cubicBezTo>
                      <a:cubicBezTo>
                        <a:pt x="108" y="69"/>
                        <a:pt x="107" y="69"/>
                        <a:pt x="106" y="70"/>
                      </a:cubicBezTo>
                      <a:cubicBezTo>
                        <a:pt x="105" y="70"/>
                        <a:pt x="104" y="72"/>
                        <a:pt x="103" y="73"/>
                      </a:cubicBezTo>
                      <a:cubicBezTo>
                        <a:pt x="101" y="74"/>
                        <a:pt x="99" y="76"/>
                        <a:pt x="97" y="77"/>
                      </a:cubicBezTo>
                      <a:cubicBezTo>
                        <a:pt x="94" y="79"/>
                        <a:pt x="91" y="81"/>
                        <a:pt x="88" y="82"/>
                      </a:cubicBezTo>
                      <a:cubicBezTo>
                        <a:pt x="82" y="85"/>
                        <a:pt x="74" y="87"/>
                        <a:pt x="65" y="88"/>
                      </a:cubicBezTo>
                      <a:cubicBezTo>
                        <a:pt x="64" y="88"/>
                        <a:pt x="63" y="88"/>
                        <a:pt x="62" y="88"/>
                      </a:cubicBezTo>
                      <a:cubicBezTo>
                        <a:pt x="59" y="88"/>
                        <a:pt x="55" y="88"/>
                        <a:pt x="52" y="87"/>
                      </a:cubicBezTo>
                      <a:cubicBezTo>
                        <a:pt x="50" y="87"/>
                        <a:pt x="48" y="86"/>
                        <a:pt x="47" y="86"/>
                      </a:cubicBezTo>
                      <a:cubicBezTo>
                        <a:pt x="48" y="88"/>
                        <a:pt x="49" y="91"/>
                        <a:pt x="50" y="92"/>
                      </a:cubicBezTo>
                      <a:cubicBezTo>
                        <a:pt x="50" y="92"/>
                        <a:pt x="50" y="92"/>
                        <a:pt x="50" y="92"/>
                      </a:cubicBezTo>
                      <a:cubicBezTo>
                        <a:pt x="50" y="92"/>
                        <a:pt x="50" y="92"/>
                        <a:pt x="50" y="92"/>
                      </a:cubicBezTo>
                      <a:cubicBezTo>
                        <a:pt x="50" y="92"/>
                        <a:pt x="50" y="92"/>
                        <a:pt x="50" y="92"/>
                      </a:cubicBezTo>
                      <a:cubicBezTo>
                        <a:pt x="50" y="92"/>
                        <a:pt x="50" y="92"/>
                        <a:pt x="50" y="92"/>
                      </a:cubicBezTo>
                      <a:cubicBezTo>
                        <a:pt x="50" y="92"/>
                        <a:pt x="50" y="92"/>
                        <a:pt x="50" y="92"/>
                      </a:cubicBezTo>
                      <a:cubicBezTo>
                        <a:pt x="50" y="92"/>
                        <a:pt x="50" y="92"/>
                        <a:pt x="50" y="92"/>
                      </a:cubicBezTo>
                      <a:cubicBezTo>
                        <a:pt x="50" y="92"/>
                        <a:pt x="50" y="92"/>
                        <a:pt x="50" y="92"/>
                      </a:cubicBezTo>
                      <a:cubicBezTo>
                        <a:pt x="50" y="92"/>
                        <a:pt x="50" y="92"/>
                        <a:pt x="50" y="92"/>
                      </a:cubicBezTo>
                      <a:cubicBezTo>
                        <a:pt x="55" y="97"/>
                        <a:pt x="65" y="97"/>
                        <a:pt x="68" y="103"/>
                      </a:cubicBezTo>
                      <a:cubicBezTo>
                        <a:pt x="69" y="104"/>
                        <a:pt x="69" y="106"/>
                        <a:pt x="69" y="108"/>
                      </a:cubicBezTo>
                      <a:cubicBezTo>
                        <a:pt x="69" y="112"/>
                        <a:pt x="68" y="116"/>
                        <a:pt x="68" y="120"/>
                      </a:cubicBezTo>
                      <a:cubicBezTo>
                        <a:pt x="68" y="121"/>
                        <a:pt x="68" y="122"/>
                        <a:pt x="68" y="123"/>
                      </a:cubicBezTo>
                      <a:cubicBezTo>
                        <a:pt x="70" y="129"/>
                        <a:pt x="79" y="135"/>
                        <a:pt x="79" y="141"/>
                      </a:cubicBezTo>
                      <a:cubicBezTo>
                        <a:pt x="79" y="141"/>
                        <a:pt x="79" y="141"/>
                        <a:pt x="79" y="141"/>
                      </a:cubicBezTo>
                      <a:cubicBezTo>
                        <a:pt x="79" y="141"/>
                        <a:pt x="79" y="141"/>
                        <a:pt x="79" y="141"/>
                      </a:cubicBezTo>
                      <a:cubicBezTo>
                        <a:pt x="79" y="148"/>
                        <a:pt x="70" y="153"/>
                        <a:pt x="68" y="159"/>
                      </a:cubicBezTo>
                      <a:cubicBezTo>
                        <a:pt x="68" y="160"/>
                        <a:pt x="68" y="161"/>
                        <a:pt x="68" y="162"/>
                      </a:cubicBezTo>
                      <a:cubicBezTo>
                        <a:pt x="68" y="166"/>
                        <a:pt x="69" y="171"/>
                        <a:pt x="69" y="175"/>
                      </a:cubicBezTo>
                      <a:cubicBezTo>
                        <a:pt x="69" y="177"/>
                        <a:pt x="69" y="178"/>
                        <a:pt x="68" y="180"/>
                      </a:cubicBezTo>
                      <a:cubicBezTo>
                        <a:pt x="65" y="185"/>
                        <a:pt x="55" y="186"/>
                        <a:pt x="50" y="190"/>
                      </a:cubicBezTo>
                      <a:cubicBezTo>
                        <a:pt x="46" y="194"/>
                        <a:pt x="46" y="205"/>
                        <a:pt x="40" y="208"/>
                      </a:cubicBezTo>
                      <a:cubicBezTo>
                        <a:pt x="39" y="209"/>
                        <a:pt x="37" y="209"/>
                        <a:pt x="35" y="209"/>
                      </a:cubicBezTo>
                      <a:cubicBezTo>
                        <a:pt x="33" y="209"/>
                        <a:pt x="31" y="209"/>
                        <a:pt x="29" y="208"/>
                      </a:cubicBezTo>
                      <a:cubicBezTo>
                        <a:pt x="27" y="208"/>
                        <a:pt x="25" y="208"/>
                        <a:pt x="22" y="208"/>
                      </a:cubicBezTo>
                      <a:cubicBezTo>
                        <a:pt x="21" y="208"/>
                        <a:pt x="20" y="208"/>
                        <a:pt x="19" y="208"/>
                      </a:cubicBezTo>
                      <a:cubicBezTo>
                        <a:pt x="14" y="209"/>
                        <a:pt x="9" y="216"/>
                        <a:pt x="4" y="218"/>
                      </a:cubicBezTo>
                      <a:cubicBezTo>
                        <a:pt x="3" y="218"/>
                        <a:pt x="2" y="218"/>
                        <a:pt x="2" y="218"/>
                      </a:cubicBezTo>
                      <a:cubicBezTo>
                        <a:pt x="1" y="218"/>
                        <a:pt x="1" y="218"/>
                        <a:pt x="0" y="218"/>
                      </a:cubicBezTo>
                      <a:cubicBezTo>
                        <a:pt x="0" y="277"/>
                        <a:pt x="0" y="277"/>
                        <a:pt x="0" y="277"/>
                      </a:cubicBezTo>
                      <a:cubicBezTo>
                        <a:pt x="1" y="277"/>
                        <a:pt x="1" y="277"/>
                        <a:pt x="2" y="277"/>
                      </a:cubicBezTo>
                      <a:cubicBezTo>
                        <a:pt x="2" y="277"/>
                        <a:pt x="2" y="277"/>
                        <a:pt x="2" y="277"/>
                      </a:cubicBezTo>
                      <a:cubicBezTo>
                        <a:pt x="7" y="277"/>
                        <a:pt x="14" y="284"/>
                        <a:pt x="19" y="284"/>
                      </a:cubicBezTo>
                      <a:cubicBezTo>
                        <a:pt x="20" y="284"/>
                        <a:pt x="20" y="284"/>
                        <a:pt x="20" y="284"/>
                      </a:cubicBezTo>
                      <a:cubicBezTo>
                        <a:pt x="26" y="283"/>
                        <a:pt x="31" y="274"/>
                        <a:pt x="37" y="273"/>
                      </a:cubicBezTo>
                      <a:cubicBezTo>
                        <a:pt x="38" y="272"/>
                        <a:pt x="38" y="272"/>
                        <a:pt x="39" y="272"/>
                      </a:cubicBezTo>
                      <a:cubicBezTo>
                        <a:pt x="41" y="272"/>
                        <a:pt x="44" y="273"/>
                        <a:pt x="46" y="274"/>
                      </a:cubicBezTo>
                      <a:cubicBezTo>
                        <a:pt x="49" y="274"/>
                        <a:pt x="51" y="275"/>
                        <a:pt x="53" y="275"/>
                      </a:cubicBezTo>
                      <a:cubicBezTo>
                        <a:pt x="55" y="275"/>
                        <a:pt x="56" y="275"/>
                        <a:pt x="57" y="274"/>
                      </a:cubicBezTo>
                      <a:cubicBezTo>
                        <a:pt x="62" y="272"/>
                        <a:pt x="64" y="262"/>
                        <a:pt x="70" y="259"/>
                      </a:cubicBezTo>
                      <a:cubicBezTo>
                        <a:pt x="75" y="256"/>
                        <a:pt x="84" y="259"/>
                        <a:pt x="89" y="255"/>
                      </a:cubicBezTo>
                      <a:cubicBezTo>
                        <a:pt x="91" y="254"/>
                        <a:pt x="92" y="251"/>
                        <a:pt x="93" y="249"/>
                      </a:cubicBezTo>
                      <a:cubicBezTo>
                        <a:pt x="94" y="245"/>
                        <a:pt x="95" y="240"/>
                        <a:pt x="98" y="237"/>
                      </a:cubicBezTo>
                      <a:cubicBezTo>
                        <a:pt x="101" y="234"/>
                        <a:pt x="109" y="234"/>
                        <a:pt x="114" y="231"/>
                      </a:cubicBezTo>
                      <a:cubicBezTo>
                        <a:pt x="115" y="230"/>
                        <a:pt x="115" y="230"/>
                        <a:pt x="116" y="229"/>
                      </a:cubicBezTo>
                      <a:cubicBezTo>
                        <a:pt x="120" y="224"/>
                        <a:pt x="116" y="215"/>
                        <a:pt x="119" y="209"/>
                      </a:cubicBezTo>
                      <a:cubicBezTo>
                        <a:pt x="122" y="204"/>
                        <a:pt x="132" y="202"/>
                        <a:pt x="135" y="196"/>
                      </a:cubicBezTo>
                      <a:cubicBezTo>
                        <a:pt x="135" y="196"/>
                        <a:pt x="135" y="196"/>
                        <a:pt x="135" y="196"/>
                      </a:cubicBezTo>
                      <a:cubicBezTo>
                        <a:pt x="136" y="190"/>
                        <a:pt x="131" y="182"/>
                        <a:pt x="133" y="176"/>
                      </a:cubicBezTo>
                      <a:cubicBezTo>
                        <a:pt x="133" y="176"/>
                        <a:pt x="133" y="176"/>
                        <a:pt x="133" y="176"/>
                      </a:cubicBezTo>
                      <a:cubicBezTo>
                        <a:pt x="135" y="171"/>
                        <a:pt x="144" y="166"/>
                        <a:pt x="144" y="160"/>
                      </a:cubicBezTo>
                      <a:cubicBezTo>
                        <a:pt x="144" y="160"/>
                        <a:pt x="144" y="159"/>
                        <a:pt x="144" y="159"/>
                      </a:cubicBezTo>
                      <a:cubicBezTo>
                        <a:pt x="144" y="153"/>
                        <a:pt x="138" y="147"/>
                        <a:pt x="138" y="141"/>
                      </a:cubicBezTo>
                      <a:cubicBezTo>
                        <a:pt x="138" y="141"/>
                        <a:pt x="138" y="141"/>
                        <a:pt x="138" y="141"/>
                      </a:cubicBezTo>
                      <a:cubicBezTo>
                        <a:pt x="138" y="141"/>
                        <a:pt x="138" y="141"/>
                        <a:pt x="138" y="141"/>
                      </a:cubicBezTo>
                      <a:cubicBezTo>
                        <a:pt x="138" y="135"/>
                        <a:pt x="144" y="129"/>
                        <a:pt x="144" y="123"/>
                      </a:cubicBezTo>
                      <a:cubicBezTo>
                        <a:pt x="144" y="123"/>
                        <a:pt x="144" y="123"/>
                        <a:pt x="144" y="122"/>
                      </a:cubicBezTo>
                      <a:cubicBezTo>
                        <a:pt x="144" y="116"/>
                        <a:pt x="135" y="112"/>
                        <a:pt x="133" y="106"/>
                      </a:cubicBezTo>
                      <a:cubicBezTo>
                        <a:pt x="133" y="105"/>
                        <a:pt x="133" y="104"/>
                        <a:pt x="133" y="104"/>
                      </a:cubicBezTo>
                      <a:cubicBezTo>
                        <a:pt x="133" y="99"/>
                        <a:pt x="135" y="94"/>
                        <a:pt x="135" y="89"/>
                      </a:cubicBezTo>
                      <a:cubicBezTo>
                        <a:pt x="135" y="88"/>
                        <a:pt x="135" y="87"/>
                        <a:pt x="135" y="86"/>
                      </a:cubicBezTo>
                      <a:cubicBezTo>
                        <a:pt x="132" y="80"/>
                        <a:pt x="122" y="78"/>
                        <a:pt x="119" y="73"/>
                      </a:cubicBezTo>
                      <a:cubicBezTo>
                        <a:pt x="116" y="68"/>
                        <a:pt x="120" y="58"/>
                        <a:pt x="116" y="54"/>
                      </a:cubicBezTo>
                      <a:cubicBezTo>
                        <a:pt x="112" y="49"/>
                        <a:pt x="102" y="49"/>
                        <a:pt x="98" y="45"/>
                      </a:cubicBezTo>
                      <a:cubicBezTo>
                        <a:pt x="93" y="41"/>
                        <a:pt x="94" y="31"/>
                        <a:pt x="89" y="27"/>
                      </a:cubicBezTo>
                      <a:cubicBezTo>
                        <a:pt x="84" y="23"/>
                        <a:pt x="75" y="26"/>
                        <a:pt x="70" y="23"/>
                      </a:cubicBezTo>
                      <a:cubicBezTo>
                        <a:pt x="69" y="23"/>
                        <a:pt x="68" y="22"/>
                        <a:pt x="67" y="21"/>
                      </a:cubicBezTo>
                      <a:moveTo>
                        <a:pt x="56" y="21"/>
                      </a:moveTo>
                      <a:cubicBezTo>
                        <a:pt x="56" y="21"/>
                        <a:pt x="56" y="21"/>
                        <a:pt x="57" y="21"/>
                      </a:cubicBezTo>
                      <a:cubicBezTo>
                        <a:pt x="57" y="22"/>
                        <a:pt x="57" y="22"/>
                        <a:pt x="57" y="22"/>
                      </a:cubicBezTo>
                      <a:cubicBezTo>
                        <a:pt x="57" y="22"/>
                        <a:pt x="57" y="22"/>
                        <a:pt x="57" y="22"/>
                      </a:cubicBezTo>
                      <a:cubicBezTo>
                        <a:pt x="57" y="21"/>
                        <a:pt x="57" y="21"/>
                        <a:pt x="57" y="21"/>
                      </a:cubicBezTo>
                      <a:cubicBezTo>
                        <a:pt x="57" y="21"/>
                        <a:pt x="56" y="21"/>
                        <a:pt x="56" y="21"/>
                      </a:cubicBezTo>
                      <a:moveTo>
                        <a:pt x="40" y="18"/>
                      </a:moveTo>
                      <a:cubicBezTo>
                        <a:pt x="38" y="19"/>
                        <a:pt x="37" y="21"/>
                        <a:pt x="35" y="22"/>
                      </a:cubicBezTo>
                      <a:cubicBezTo>
                        <a:pt x="34" y="23"/>
                        <a:pt x="33" y="24"/>
                        <a:pt x="32" y="25"/>
                      </a:cubicBezTo>
                      <a:cubicBezTo>
                        <a:pt x="35" y="24"/>
                        <a:pt x="38" y="24"/>
                        <a:pt x="41" y="23"/>
                      </a:cubicBezTo>
                      <a:cubicBezTo>
                        <a:pt x="44" y="22"/>
                        <a:pt x="47" y="21"/>
                        <a:pt x="50" y="20"/>
                      </a:cubicBezTo>
                      <a:cubicBezTo>
                        <a:pt x="51" y="20"/>
                        <a:pt x="51" y="20"/>
                        <a:pt x="52" y="19"/>
                      </a:cubicBezTo>
                      <a:cubicBezTo>
                        <a:pt x="51" y="19"/>
                        <a:pt x="51" y="19"/>
                        <a:pt x="50" y="19"/>
                      </a:cubicBezTo>
                      <a:cubicBezTo>
                        <a:pt x="47" y="18"/>
                        <a:pt x="43" y="18"/>
                        <a:pt x="40" y="18"/>
                      </a:cubicBezTo>
                      <a:cubicBezTo>
                        <a:pt x="40" y="18"/>
                        <a:pt x="40" y="18"/>
                        <a:pt x="40" y="18"/>
                      </a:cubicBezTo>
                      <a:moveTo>
                        <a:pt x="53" y="8"/>
                      </a:moveTo>
                      <a:cubicBezTo>
                        <a:pt x="52" y="8"/>
                        <a:pt x="49" y="8"/>
                        <a:pt x="47" y="9"/>
                      </a:cubicBezTo>
                      <a:cubicBezTo>
                        <a:pt x="47" y="9"/>
                        <a:pt x="47" y="9"/>
                        <a:pt x="46" y="10"/>
                      </a:cubicBezTo>
                      <a:cubicBezTo>
                        <a:pt x="47" y="10"/>
                        <a:pt x="48" y="10"/>
                        <a:pt x="49" y="10"/>
                      </a:cubicBezTo>
                      <a:cubicBezTo>
                        <a:pt x="49" y="10"/>
                        <a:pt x="50" y="10"/>
                        <a:pt x="51" y="10"/>
                      </a:cubicBezTo>
                      <a:cubicBezTo>
                        <a:pt x="53" y="10"/>
                        <a:pt x="55" y="10"/>
                        <a:pt x="58" y="11"/>
                      </a:cubicBezTo>
                      <a:cubicBezTo>
                        <a:pt x="59" y="11"/>
                        <a:pt x="60" y="11"/>
                        <a:pt x="61" y="12"/>
                      </a:cubicBezTo>
                      <a:cubicBezTo>
                        <a:pt x="60" y="10"/>
                        <a:pt x="58" y="9"/>
                        <a:pt x="57" y="8"/>
                      </a:cubicBezTo>
                      <a:cubicBezTo>
                        <a:pt x="57" y="8"/>
                        <a:pt x="57" y="8"/>
                        <a:pt x="57" y="8"/>
                      </a:cubicBezTo>
                      <a:cubicBezTo>
                        <a:pt x="57" y="8"/>
                        <a:pt x="57" y="8"/>
                        <a:pt x="57" y="8"/>
                      </a:cubicBezTo>
                      <a:cubicBezTo>
                        <a:pt x="57" y="8"/>
                        <a:pt x="57" y="8"/>
                        <a:pt x="57" y="8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55" y="8"/>
                        <a:pt x="54" y="8"/>
                        <a:pt x="53" y="8"/>
                      </a:cubicBezTo>
                      <a:moveTo>
                        <a:pt x="12" y="1"/>
                      </a:moveTo>
                      <a:cubicBezTo>
                        <a:pt x="9" y="3"/>
                        <a:pt x="5" y="5"/>
                        <a:pt x="2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1" y="5"/>
                        <a:pt x="1" y="5"/>
                        <a:pt x="0" y="5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1" y="14"/>
                        <a:pt x="1" y="14"/>
                        <a:pt x="1" y="15"/>
                      </a:cubicBezTo>
                      <a:cubicBezTo>
                        <a:pt x="3" y="12"/>
                        <a:pt x="5" y="10"/>
                        <a:pt x="7" y="8"/>
                      </a:cubicBezTo>
                      <a:cubicBezTo>
                        <a:pt x="8" y="5"/>
                        <a:pt x="10" y="3"/>
                        <a:pt x="12" y="1"/>
                      </a:cubicBezTo>
                      <a:moveTo>
                        <a:pt x="24" y="0"/>
                      </a:moveTo>
                      <a:cubicBezTo>
                        <a:pt x="22" y="1"/>
                        <a:pt x="20" y="3"/>
                        <a:pt x="19" y="4"/>
                      </a:cubicBezTo>
                      <a:cubicBezTo>
                        <a:pt x="16" y="6"/>
                        <a:pt x="14" y="9"/>
                        <a:pt x="12" y="12"/>
                      </a:cubicBezTo>
                      <a:cubicBezTo>
                        <a:pt x="10" y="14"/>
                        <a:pt x="9" y="17"/>
                        <a:pt x="8" y="19"/>
                      </a:cubicBezTo>
                      <a:cubicBezTo>
                        <a:pt x="11" y="18"/>
                        <a:pt x="14" y="17"/>
                        <a:pt x="17" y="15"/>
                      </a:cubicBezTo>
                      <a:cubicBezTo>
                        <a:pt x="20" y="14"/>
                        <a:pt x="22" y="12"/>
                        <a:pt x="24" y="10"/>
                      </a:cubicBezTo>
                      <a:cubicBezTo>
                        <a:pt x="26" y="8"/>
                        <a:pt x="27" y="6"/>
                        <a:pt x="29" y="4"/>
                      </a:cubicBezTo>
                      <a:cubicBezTo>
                        <a:pt x="29" y="4"/>
                        <a:pt x="29" y="4"/>
                        <a:pt x="28" y="4"/>
                      </a:cubicBezTo>
                      <a:cubicBezTo>
                        <a:pt x="27" y="2"/>
                        <a:pt x="25" y="1"/>
                        <a:pt x="24" y="0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4" y="0"/>
                        <a:pt x="24" y="0"/>
                        <a:pt x="24" y="0"/>
                      </a:cubicBezTo>
                    </a:path>
                  </a:pathLst>
                </a:custGeom>
                <a:solidFill>
                  <a:srgbClr val="769E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06" name="Freeform 60"/>
                <p:cNvSpPr>
                  <a:spLocks/>
                </p:cNvSpPr>
                <p:nvPr/>
              </p:nvSpPr>
              <p:spPr bwMode="auto">
                <a:xfrm>
                  <a:off x="4001" y="2265"/>
                  <a:ext cx="47" cy="46"/>
                </a:xfrm>
                <a:custGeom>
                  <a:avLst/>
                  <a:gdLst>
                    <a:gd name="T0" fmla="*/ 11 w 23"/>
                    <a:gd name="T1" fmla="*/ 0 h 23"/>
                    <a:gd name="T2" fmla="*/ 8 w 23"/>
                    <a:gd name="T3" fmla="*/ 1 h 23"/>
                    <a:gd name="T4" fmla="*/ 1 w 23"/>
                    <a:gd name="T5" fmla="*/ 5 h 23"/>
                    <a:gd name="T6" fmla="*/ 1 w 23"/>
                    <a:gd name="T7" fmla="*/ 13 h 23"/>
                    <a:gd name="T8" fmla="*/ 5 w 23"/>
                    <a:gd name="T9" fmla="*/ 20 h 23"/>
                    <a:gd name="T10" fmla="*/ 12 w 23"/>
                    <a:gd name="T11" fmla="*/ 23 h 23"/>
                    <a:gd name="T12" fmla="*/ 14 w 23"/>
                    <a:gd name="T13" fmla="*/ 22 h 23"/>
                    <a:gd name="T14" fmla="*/ 21 w 23"/>
                    <a:gd name="T15" fmla="*/ 17 h 23"/>
                    <a:gd name="T16" fmla="*/ 22 w 23"/>
                    <a:gd name="T17" fmla="*/ 8 h 23"/>
                    <a:gd name="T18" fmla="*/ 16 w 23"/>
                    <a:gd name="T19" fmla="*/ 1 h 23"/>
                    <a:gd name="T20" fmla="*/ 11 w 23"/>
                    <a:gd name="T21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3" h="23">
                      <a:moveTo>
                        <a:pt x="11" y="0"/>
                      </a:moveTo>
                      <a:cubicBezTo>
                        <a:pt x="10" y="0"/>
                        <a:pt x="9" y="0"/>
                        <a:pt x="8" y="1"/>
                      </a:cubicBezTo>
                      <a:cubicBezTo>
                        <a:pt x="5" y="1"/>
                        <a:pt x="3" y="3"/>
                        <a:pt x="1" y="5"/>
                      </a:cubicBezTo>
                      <a:cubicBezTo>
                        <a:pt x="0" y="8"/>
                        <a:pt x="0" y="11"/>
                        <a:pt x="1" y="13"/>
                      </a:cubicBezTo>
                      <a:cubicBezTo>
                        <a:pt x="1" y="16"/>
                        <a:pt x="3" y="19"/>
                        <a:pt x="5" y="20"/>
                      </a:cubicBezTo>
                      <a:cubicBezTo>
                        <a:pt x="7" y="22"/>
                        <a:pt x="9" y="23"/>
                        <a:pt x="12" y="23"/>
                      </a:cubicBezTo>
                      <a:cubicBezTo>
                        <a:pt x="12" y="23"/>
                        <a:pt x="13" y="23"/>
                        <a:pt x="14" y="22"/>
                      </a:cubicBezTo>
                      <a:cubicBezTo>
                        <a:pt x="17" y="22"/>
                        <a:pt x="19" y="20"/>
                        <a:pt x="21" y="17"/>
                      </a:cubicBezTo>
                      <a:cubicBezTo>
                        <a:pt x="23" y="14"/>
                        <a:pt x="23" y="11"/>
                        <a:pt x="22" y="8"/>
                      </a:cubicBezTo>
                      <a:cubicBezTo>
                        <a:pt x="21" y="5"/>
                        <a:pt x="19" y="3"/>
                        <a:pt x="16" y="1"/>
                      </a:cubicBezTo>
                      <a:cubicBezTo>
                        <a:pt x="15" y="1"/>
                        <a:pt x="13" y="0"/>
                        <a:pt x="11" y="0"/>
                      </a:cubicBezTo>
                    </a:path>
                  </a:pathLst>
                </a:custGeom>
                <a:solidFill>
                  <a:srgbClr val="D8D0B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07" name="Freeform 61"/>
                <p:cNvSpPr>
                  <a:spLocks/>
                </p:cNvSpPr>
                <p:nvPr/>
              </p:nvSpPr>
              <p:spPr bwMode="auto">
                <a:xfrm>
                  <a:off x="3902" y="2354"/>
                  <a:ext cx="47" cy="44"/>
                </a:xfrm>
                <a:custGeom>
                  <a:avLst/>
                  <a:gdLst>
                    <a:gd name="T0" fmla="*/ 11 w 23"/>
                    <a:gd name="T1" fmla="*/ 0 h 22"/>
                    <a:gd name="T2" fmla="*/ 7 w 23"/>
                    <a:gd name="T3" fmla="*/ 1 h 22"/>
                    <a:gd name="T4" fmla="*/ 2 w 23"/>
                    <a:gd name="T5" fmla="*/ 6 h 22"/>
                    <a:gd name="T6" fmla="*/ 1 w 23"/>
                    <a:gd name="T7" fmla="*/ 15 h 22"/>
                    <a:gd name="T8" fmla="*/ 7 w 23"/>
                    <a:gd name="T9" fmla="*/ 21 h 22"/>
                    <a:gd name="T10" fmla="*/ 12 w 23"/>
                    <a:gd name="T11" fmla="*/ 22 h 22"/>
                    <a:gd name="T12" fmla="*/ 16 w 23"/>
                    <a:gd name="T13" fmla="*/ 21 h 22"/>
                    <a:gd name="T14" fmla="*/ 23 w 23"/>
                    <a:gd name="T15" fmla="*/ 15 h 22"/>
                    <a:gd name="T16" fmla="*/ 21 w 23"/>
                    <a:gd name="T17" fmla="*/ 6 h 22"/>
                    <a:gd name="T18" fmla="*/ 15 w 23"/>
                    <a:gd name="T19" fmla="*/ 1 h 22"/>
                    <a:gd name="T20" fmla="*/ 11 w 23"/>
                    <a:gd name="T21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3" h="22">
                      <a:moveTo>
                        <a:pt x="11" y="0"/>
                      </a:moveTo>
                      <a:cubicBezTo>
                        <a:pt x="10" y="0"/>
                        <a:pt x="8" y="0"/>
                        <a:pt x="7" y="1"/>
                      </a:cubicBezTo>
                      <a:cubicBezTo>
                        <a:pt x="5" y="2"/>
                        <a:pt x="3" y="4"/>
                        <a:pt x="2" y="6"/>
                      </a:cubicBezTo>
                      <a:cubicBezTo>
                        <a:pt x="1" y="9"/>
                        <a:pt x="0" y="12"/>
                        <a:pt x="1" y="15"/>
                      </a:cubicBezTo>
                      <a:cubicBezTo>
                        <a:pt x="2" y="18"/>
                        <a:pt x="4" y="20"/>
                        <a:pt x="7" y="21"/>
                      </a:cubicBezTo>
                      <a:cubicBezTo>
                        <a:pt x="8" y="22"/>
                        <a:pt x="10" y="22"/>
                        <a:pt x="12" y="22"/>
                      </a:cubicBezTo>
                      <a:cubicBezTo>
                        <a:pt x="13" y="22"/>
                        <a:pt x="15" y="22"/>
                        <a:pt x="16" y="21"/>
                      </a:cubicBezTo>
                      <a:cubicBezTo>
                        <a:pt x="19" y="20"/>
                        <a:pt x="22" y="17"/>
                        <a:pt x="23" y="15"/>
                      </a:cubicBezTo>
                      <a:cubicBezTo>
                        <a:pt x="23" y="12"/>
                        <a:pt x="23" y="9"/>
                        <a:pt x="21" y="6"/>
                      </a:cubicBezTo>
                      <a:cubicBezTo>
                        <a:pt x="20" y="3"/>
                        <a:pt x="17" y="1"/>
                        <a:pt x="15" y="1"/>
                      </a:cubicBezTo>
                      <a:cubicBezTo>
                        <a:pt x="14" y="0"/>
                        <a:pt x="12" y="0"/>
                        <a:pt x="11" y="0"/>
                      </a:cubicBezTo>
                    </a:path>
                  </a:pathLst>
                </a:custGeom>
                <a:solidFill>
                  <a:srgbClr val="D8D0B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08" name="Freeform 62"/>
                <p:cNvSpPr>
                  <a:spLocks/>
                </p:cNvSpPr>
                <p:nvPr/>
              </p:nvSpPr>
              <p:spPr bwMode="auto">
                <a:xfrm>
                  <a:off x="3900" y="1974"/>
                  <a:ext cx="6" cy="2"/>
                </a:xfrm>
                <a:custGeom>
                  <a:avLst/>
                  <a:gdLst>
                    <a:gd name="T0" fmla="*/ 3 w 3"/>
                    <a:gd name="T1" fmla="*/ 0 h 1"/>
                    <a:gd name="T2" fmla="*/ 3 w 3"/>
                    <a:gd name="T3" fmla="*/ 0 h 1"/>
                    <a:gd name="T4" fmla="*/ 0 w 3"/>
                    <a:gd name="T5" fmla="*/ 0 h 1"/>
                    <a:gd name="T6" fmla="*/ 2 w 3"/>
                    <a:gd name="T7" fmla="*/ 1 h 1"/>
                    <a:gd name="T8" fmla="*/ 3 w 3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3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1" y="0"/>
                        <a:pt x="0" y="0"/>
                      </a:cubicBezTo>
                      <a:cubicBezTo>
                        <a:pt x="1" y="1"/>
                        <a:pt x="1" y="1"/>
                        <a:pt x="2" y="1"/>
                      </a:cubicBezTo>
                      <a:cubicBezTo>
                        <a:pt x="2" y="1"/>
                        <a:pt x="3" y="0"/>
                        <a:pt x="3" y="0"/>
                      </a:cubicBezTo>
                    </a:path>
                  </a:pathLst>
                </a:custGeom>
                <a:solidFill>
                  <a:srgbClr val="D8D0B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09" name="Freeform 63"/>
                <p:cNvSpPr>
                  <a:spLocks/>
                </p:cNvSpPr>
                <p:nvPr/>
              </p:nvSpPr>
              <p:spPr bwMode="auto">
                <a:xfrm>
                  <a:off x="3975" y="2015"/>
                  <a:ext cx="36" cy="26"/>
                </a:xfrm>
                <a:custGeom>
                  <a:avLst/>
                  <a:gdLst>
                    <a:gd name="T0" fmla="*/ 11 w 18"/>
                    <a:gd name="T1" fmla="*/ 0 h 13"/>
                    <a:gd name="T2" fmla="*/ 3 w 18"/>
                    <a:gd name="T3" fmla="*/ 4 h 13"/>
                    <a:gd name="T4" fmla="*/ 0 w 18"/>
                    <a:gd name="T5" fmla="*/ 13 h 13"/>
                    <a:gd name="T6" fmla="*/ 11 w 18"/>
                    <a:gd name="T7" fmla="*/ 8 h 13"/>
                    <a:gd name="T8" fmla="*/ 17 w 18"/>
                    <a:gd name="T9" fmla="*/ 4 h 13"/>
                    <a:gd name="T10" fmla="*/ 18 w 18"/>
                    <a:gd name="T11" fmla="*/ 2 h 13"/>
                    <a:gd name="T12" fmla="*/ 11 w 18"/>
                    <a:gd name="T13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13">
                      <a:moveTo>
                        <a:pt x="11" y="0"/>
                      </a:moveTo>
                      <a:cubicBezTo>
                        <a:pt x="8" y="0"/>
                        <a:pt x="5" y="1"/>
                        <a:pt x="3" y="4"/>
                      </a:cubicBezTo>
                      <a:cubicBezTo>
                        <a:pt x="1" y="6"/>
                        <a:pt x="0" y="10"/>
                        <a:pt x="0" y="13"/>
                      </a:cubicBezTo>
                      <a:cubicBezTo>
                        <a:pt x="4" y="12"/>
                        <a:pt x="8" y="10"/>
                        <a:pt x="11" y="8"/>
                      </a:cubicBezTo>
                      <a:cubicBezTo>
                        <a:pt x="13" y="7"/>
                        <a:pt x="15" y="5"/>
                        <a:pt x="17" y="4"/>
                      </a:cubicBezTo>
                      <a:cubicBezTo>
                        <a:pt x="17" y="3"/>
                        <a:pt x="18" y="3"/>
                        <a:pt x="18" y="2"/>
                      </a:cubicBezTo>
                      <a:cubicBezTo>
                        <a:pt x="16" y="1"/>
                        <a:pt x="14" y="0"/>
                        <a:pt x="11" y="0"/>
                      </a:cubicBezTo>
                    </a:path>
                  </a:pathLst>
                </a:custGeom>
                <a:solidFill>
                  <a:srgbClr val="D8D0B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10" name="Freeform 64"/>
                <p:cNvSpPr>
                  <a:spLocks/>
                </p:cNvSpPr>
                <p:nvPr/>
              </p:nvSpPr>
              <p:spPr bwMode="auto">
                <a:xfrm>
                  <a:off x="4028" y="2136"/>
                  <a:ext cx="48" cy="44"/>
                </a:xfrm>
                <a:custGeom>
                  <a:avLst/>
                  <a:gdLst>
                    <a:gd name="T0" fmla="*/ 13 w 24"/>
                    <a:gd name="T1" fmla="*/ 0 h 22"/>
                    <a:gd name="T2" fmla="*/ 10 w 24"/>
                    <a:gd name="T3" fmla="*/ 0 h 22"/>
                    <a:gd name="T4" fmla="*/ 1 w 24"/>
                    <a:gd name="T5" fmla="*/ 12 h 22"/>
                    <a:gd name="T6" fmla="*/ 13 w 24"/>
                    <a:gd name="T7" fmla="*/ 22 h 22"/>
                    <a:gd name="T8" fmla="*/ 13 w 24"/>
                    <a:gd name="T9" fmla="*/ 22 h 22"/>
                    <a:gd name="T10" fmla="*/ 23 w 24"/>
                    <a:gd name="T11" fmla="*/ 10 h 22"/>
                    <a:gd name="T12" fmla="*/ 13 w 24"/>
                    <a:gd name="T13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" h="22">
                      <a:moveTo>
                        <a:pt x="13" y="0"/>
                      </a:moveTo>
                      <a:cubicBezTo>
                        <a:pt x="12" y="0"/>
                        <a:pt x="11" y="0"/>
                        <a:pt x="10" y="0"/>
                      </a:cubicBezTo>
                      <a:cubicBezTo>
                        <a:pt x="4" y="2"/>
                        <a:pt x="0" y="7"/>
                        <a:pt x="1" y="12"/>
                      </a:cubicBezTo>
                      <a:cubicBezTo>
                        <a:pt x="1" y="18"/>
                        <a:pt x="6" y="22"/>
                        <a:pt x="13" y="22"/>
                      </a:cubicBezTo>
                      <a:cubicBezTo>
                        <a:pt x="13" y="22"/>
                        <a:pt x="13" y="22"/>
                        <a:pt x="13" y="22"/>
                      </a:cubicBezTo>
                      <a:cubicBezTo>
                        <a:pt x="19" y="22"/>
                        <a:pt x="24" y="17"/>
                        <a:pt x="23" y="10"/>
                      </a:cubicBezTo>
                      <a:cubicBezTo>
                        <a:pt x="22" y="4"/>
                        <a:pt x="18" y="0"/>
                        <a:pt x="13" y="0"/>
                      </a:cubicBezTo>
                    </a:path>
                  </a:pathLst>
                </a:custGeom>
                <a:solidFill>
                  <a:srgbClr val="D8D0B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11" name="Freeform 65"/>
                <p:cNvSpPr>
                  <a:spLocks noEditPoints="1"/>
                </p:cNvSpPr>
                <p:nvPr/>
              </p:nvSpPr>
              <p:spPr bwMode="auto">
                <a:xfrm>
                  <a:off x="3837" y="1851"/>
                  <a:ext cx="112" cy="95"/>
                </a:xfrm>
                <a:custGeom>
                  <a:avLst/>
                  <a:gdLst>
                    <a:gd name="T0" fmla="*/ 29 w 55"/>
                    <a:gd name="T1" fmla="*/ 40 h 47"/>
                    <a:gd name="T2" fmla="*/ 17 w 55"/>
                    <a:gd name="T3" fmla="*/ 44 h 47"/>
                    <a:gd name="T4" fmla="*/ 28 w 55"/>
                    <a:gd name="T5" fmla="*/ 47 h 47"/>
                    <a:gd name="T6" fmla="*/ 31 w 55"/>
                    <a:gd name="T7" fmla="*/ 47 h 47"/>
                    <a:gd name="T8" fmla="*/ 39 w 55"/>
                    <a:gd name="T9" fmla="*/ 40 h 47"/>
                    <a:gd name="T10" fmla="*/ 44 w 55"/>
                    <a:gd name="T11" fmla="*/ 13 h 47"/>
                    <a:gd name="T12" fmla="*/ 45 w 55"/>
                    <a:gd name="T13" fmla="*/ 13 h 47"/>
                    <a:gd name="T14" fmla="*/ 45 w 55"/>
                    <a:gd name="T15" fmla="*/ 13 h 47"/>
                    <a:gd name="T16" fmla="*/ 45 w 55"/>
                    <a:gd name="T17" fmla="*/ 13 h 47"/>
                    <a:gd name="T18" fmla="*/ 45 w 55"/>
                    <a:gd name="T19" fmla="*/ 13 h 47"/>
                    <a:gd name="T20" fmla="*/ 45 w 55"/>
                    <a:gd name="T21" fmla="*/ 13 h 47"/>
                    <a:gd name="T22" fmla="*/ 45 w 55"/>
                    <a:gd name="T23" fmla="*/ 13 h 47"/>
                    <a:gd name="T24" fmla="*/ 44 w 55"/>
                    <a:gd name="T25" fmla="*/ 13 h 47"/>
                    <a:gd name="T26" fmla="*/ 46 w 55"/>
                    <a:gd name="T27" fmla="*/ 0 h 47"/>
                    <a:gd name="T28" fmla="*/ 45 w 55"/>
                    <a:gd name="T29" fmla="*/ 0 h 47"/>
                    <a:gd name="T30" fmla="*/ 44 w 55"/>
                    <a:gd name="T31" fmla="*/ 0 h 47"/>
                    <a:gd name="T32" fmla="*/ 44 w 55"/>
                    <a:gd name="T33" fmla="*/ 0 h 47"/>
                    <a:gd name="T34" fmla="*/ 44 w 55"/>
                    <a:gd name="T35" fmla="*/ 0 h 47"/>
                    <a:gd name="T36" fmla="*/ 44 w 55"/>
                    <a:gd name="T37" fmla="*/ 0 h 47"/>
                    <a:gd name="T38" fmla="*/ 44 w 55"/>
                    <a:gd name="T39" fmla="*/ 0 h 47"/>
                    <a:gd name="T40" fmla="*/ 44 w 55"/>
                    <a:gd name="T41" fmla="*/ 0 h 47"/>
                    <a:gd name="T42" fmla="*/ 44 w 55"/>
                    <a:gd name="T43" fmla="*/ 0 h 47"/>
                    <a:gd name="T44" fmla="*/ 44 w 55"/>
                    <a:gd name="T45" fmla="*/ 0 h 47"/>
                    <a:gd name="T46" fmla="*/ 44 w 55"/>
                    <a:gd name="T47" fmla="*/ 0 h 47"/>
                    <a:gd name="T48" fmla="*/ 44 w 55"/>
                    <a:gd name="T49" fmla="*/ 0 h 47"/>
                    <a:gd name="T50" fmla="*/ 42 w 55"/>
                    <a:gd name="T51" fmla="*/ 1 h 47"/>
                    <a:gd name="T52" fmla="*/ 33 w 55"/>
                    <a:gd name="T53" fmla="*/ 5 h 47"/>
                    <a:gd name="T54" fmla="*/ 13 w 55"/>
                    <a:gd name="T55" fmla="*/ 21 h 47"/>
                    <a:gd name="T56" fmla="*/ 12 w 55"/>
                    <a:gd name="T57" fmla="*/ 23 h 47"/>
                    <a:gd name="T58" fmla="*/ 6 w 55"/>
                    <a:gd name="T59" fmla="*/ 30 h 47"/>
                    <a:gd name="T60" fmla="*/ 4 w 55"/>
                    <a:gd name="T61" fmla="*/ 43 h 47"/>
                    <a:gd name="T62" fmla="*/ 7 w 55"/>
                    <a:gd name="T63" fmla="*/ 41 h 47"/>
                    <a:gd name="T64" fmla="*/ 18 w 55"/>
                    <a:gd name="T65" fmla="*/ 26 h 47"/>
                    <a:gd name="T66" fmla="*/ 27 w 55"/>
                    <a:gd name="T67" fmla="*/ 19 h 47"/>
                    <a:gd name="T68" fmla="*/ 37 w 55"/>
                    <a:gd name="T69" fmla="*/ 14 h 47"/>
                    <a:gd name="T70" fmla="*/ 39 w 55"/>
                    <a:gd name="T71" fmla="*/ 14 h 47"/>
                    <a:gd name="T72" fmla="*/ 38 w 55"/>
                    <a:gd name="T73" fmla="*/ 15 h 47"/>
                    <a:gd name="T74" fmla="*/ 30 w 55"/>
                    <a:gd name="T75" fmla="*/ 24 h 47"/>
                    <a:gd name="T76" fmla="*/ 23 w 55"/>
                    <a:gd name="T77" fmla="*/ 32 h 47"/>
                    <a:gd name="T78" fmla="*/ 18 w 55"/>
                    <a:gd name="T79" fmla="*/ 37 h 47"/>
                    <a:gd name="T80" fmla="*/ 38 w 55"/>
                    <a:gd name="T81" fmla="*/ 32 h 47"/>
                    <a:gd name="T82" fmla="*/ 46 w 55"/>
                    <a:gd name="T83" fmla="*/ 31 h 47"/>
                    <a:gd name="T84" fmla="*/ 51 w 55"/>
                    <a:gd name="T85" fmla="*/ 23 h 47"/>
                    <a:gd name="T86" fmla="*/ 55 w 55"/>
                    <a:gd name="T87" fmla="*/ 11 h 47"/>
                    <a:gd name="T88" fmla="*/ 55 w 55"/>
                    <a:gd name="T89" fmla="*/ 8 h 47"/>
                    <a:gd name="T90" fmla="*/ 53 w 55"/>
                    <a:gd name="T91" fmla="*/ 4 h 47"/>
                    <a:gd name="T92" fmla="*/ 53 w 55"/>
                    <a:gd name="T93" fmla="*/ 3 h 47"/>
                    <a:gd name="T94" fmla="*/ 52 w 55"/>
                    <a:gd name="T95" fmla="*/ 2 h 47"/>
                    <a:gd name="T96" fmla="*/ 52 w 55"/>
                    <a:gd name="T97" fmla="*/ 2 h 47"/>
                    <a:gd name="T98" fmla="*/ 52 w 55"/>
                    <a:gd name="T99" fmla="*/ 2 h 47"/>
                    <a:gd name="T100" fmla="*/ 51 w 55"/>
                    <a:gd name="T101" fmla="*/ 2 h 47"/>
                    <a:gd name="T102" fmla="*/ 47 w 55"/>
                    <a:gd name="T103" fmla="*/ 0 h 47"/>
                    <a:gd name="T104" fmla="*/ 46 w 55"/>
                    <a:gd name="T105" fmla="*/ 0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55" h="47">
                      <a:moveTo>
                        <a:pt x="37" y="40"/>
                      </a:moveTo>
                      <a:cubicBezTo>
                        <a:pt x="34" y="40"/>
                        <a:pt x="32" y="40"/>
                        <a:pt x="29" y="40"/>
                      </a:cubicBezTo>
                      <a:cubicBezTo>
                        <a:pt x="26" y="41"/>
                        <a:pt x="23" y="42"/>
                        <a:pt x="21" y="43"/>
                      </a:cubicBezTo>
                      <a:cubicBezTo>
                        <a:pt x="19" y="43"/>
                        <a:pt x="18" y="44"/>
                        <a:pt x="17" y="44"/>
                      </a:cubicBezTo>
                      <a:cubicBezTo>
                        <a:pt x="19" y="45"/>
                        <a:pt x="21" y="45"/>
                        <a:pt x="23" y="46"/>
                      </a:cubicBezTo>
                      <a:cubicBezTo>
                        <a:pt x="24" y="46"/>
                        <a:pt x="26" y="47"/>
                        <a:pt x="28" y="47"/>
                      </a:cubicBezTo>
                      <a:cubicBezTo>
                        <a:pt x="29" y="47"/>
                        <a:pt x="30" y="47"/>
                        <a:pt x="31" y="47"/>
                      </a:cubicBezTo>
                      <a:cubicBezTo>
                        <a:pt x="31" y="47"/>
                        <a:pt x="31" y="47"/>
                        <a:pt x="31" y="47"/>
                      </a:cubicBezTo>
                      <a:cubicBezTo>
                        <a:pt x="32" y="46"/>
                        <a:pt x="33" y="45"/>
                        <a:pt x="34" y="44"/>
                      </a:cubicBezTo>
                      <a:cubicBezTo>
                        <a:pt x="36" y="43"/>
                        <a:pt x="37" y="41"/>
                        <a:pt x="39" y="40"/>
                      </a:cubicBezTo>
                      <a:cubicBezTo>
                        <a:pt x="38" y="40"/>
                        <a:pt x="38" y="40"/>
                        <a:pt x="37" y="40"/>
                      </a:cubicBezTo>
                      <a:moveTo>
                        <a:pt x="44" y="13"/>
                      </a:moveTo>
                      <a:cubicBezTo>
                        <a:pt x="44" y="13"/>
                        <a:pt x="44" y="13"/>
                        <a:pt x="44" y="13"/>
                      </a:cubicBezTo>
                      <a:cubicBezTo>
                        <a:pt x="44" y="13"/>
                        <a:pt x="44" y="13"/>
                        <a:pt x="45" y="13"/>
                      </a:cubicBezTo>
                      <a:cubicBezTo>
                        <a:pt x="45" y="13"/>
                        <a:pt x="45" y="13"/>
                        <a:pt x="45" y="13"/>
                      </a:cubicBezTo>
                      <a:cubicBezTo>
                        <a:pt x="45" y="13"/>
                        <a:pt x="45" y="13"/>
                        <a:pt x="45" y="13"/>
                      </a:cubicBezTo>
                      <a:cubicBezTo>
                        <a:pt x="45" y="13"/>
                        <a:pt x="45" y="13"/>
                        <a:pt x="45" y="13"/>
                      </a:cubicBezTo>
                      <a:cubicBezTo>
                        <a:pt x="45" y="13"/>
                        <a:pt x="45" y="13"/>
                        <a:pt x="45" y="13"/>
                      </a:cubicBezTo>
                      <a:cubicBezTo>
                        <a:pt x="45" y="13"/>
                        <a:pt x="45" y="13"/>
                        <a:pt x="45" y="13"/>
                      </a:cubicBezTo>
                      <a:cubicBezTo>
                        <a:pt x="45" y="13"/>
                        <a:pt x="45" y="13"/>
                        <a:pt x="45" y="13"/>
                      </a:cubicBezTo>
                      <a:cubicBezTo>
                        <a:pt x="45" y="13"/>
                        <a:pt x="45" y="13"/>
                        <a:pt x="45" y="13"/>
                      </a:cubicBezTo>
                      <a:cubicBezTo>
                        <a:pt x="45" y="13"/>
                        <a:pt x="45" y="13"/>
                        <a:pt x="45" y="13"/>
                      </a:cubicBezTo>
                      <a:cubicBezTo>
                        <a:pt x="45" y="13"/>
                        <a:pt x="45" y="13"/>
                        <a:pt x="45" y="13"/>
                      </a:cubicBezTo>
                      <a:cubicBezTo>
                        <a:pt x="45" y="13"/>
                        <a:pt x="45" y="13"/>
                        <a:pt x="45" y="13"/>
                      </a:cubicBezTo>
                      <a:cubicBezTo>
                        <a:pt x="45" y="13"/>
                        <a:pt x="45" y="13"/>
                        <a:pt x="45" y="13"/>
                      </a:cubicBezTo>
                      <a:cubicBezTo>
                        <a:pt x="44" y="13"/>
                        <a:pt x="44" y="13"/>
                        <a:pt x="44" y="13"/>
                      </a:cubicBezTo>
                      <a:moveTo>
                        <a:pt x="46" y="0"/>
                      </a:move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45" y="0"/>
                        <a:pt x="45" y="0"/>
                        <a:pt x="45" y="0"/>
                      </a:cubicBezTo>
                      <a:cubicBezTo>
                        <a:pt x="45" y="0"/>
                        <a:pt x="45" y="0"/>
                        <a:pt x="45" y="0"/>
                      </a:cubicBezTo>
                      <a:cubicBezTo>
                        <a:pt x="45" y="0"/>
                        <a:pt x="45" y="0"/>
                        <a:pt x="45" y="0"/>
                      </a:cubicBezTo>
                      <a:cubicBezTo>
                        <a:pt x="45" y="0"/>
                        <a:pt x="44" y="0"/>
                        <a:pt x="44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43" y="0"/>
                        <a:pt x="42" y="1"/>
                        <a:pt x="42" y="1"/>
                      </a:cubicBezTo>
                      <a:cubicBezTo>
                        <a:pt x="41" y="1"/>
                        <a:pt x="40" y="1"/>
                        <a:pt x="40" y="1"/>
                      </a:cubicBezTo>
                      <a:cubicBezTo>
                        <a:pt x="37" y="2"/>
                        <a:pt x="35" y="4"/>
                        <a:pt x="33" y="5"/>
                      </a:cubicBezTo>
                      <a:cubicBezTo>
                        <a:pt x="29" y="7"/>
                        <a:pt x="25" y="10"/>
                        <a:pt x="22" y="13"/>
                      </a:cubicBezTo>
                      <a:cubicBezTo>
                        <a:pt x="19" y="15"/>
                        <a:pt x="15" y="18"/>
                        <a:pt x="13" y="21"/>
                      </a:cubicBezTo>
                      <a:cubicBezTo>
                        <a:pt x="13" y="21"/>
                        <a:pt x="13" y="21"/>
                        <a:pt x="13" y="21"/>
                      </a:cubicBezTo>
                      <a:cubicBezTo>
                        <a:pt x="12" y="22"/>
                        <a:pt x="12" y="22"/>
                        <a:pt x="12" y="23"/>
                      </a:cubicBezTo>
                      <a:cubicBezTo>
                        <a:pt x="12" y="23"/>
                        <a:pt x="11" y="23"/>
                        <a:pt x="11" y="23"/>
                      </a:cubicBezTo>
                      <a:cubicBezTo>
                        <a:pt x="9" y="25"/>
                        <a:pt x="7" y="27"/>
                        <a:pt x="6" y="30"/>
                      </a:cubicBezTo>
                      <a:cubicBezTo>
                        <a:pt x="4" y="32"/>
                        <a:pt x="2" y="34"/>
                        <a:pt x="0" y="37"/>
                      </a:cubicBezTo>
                      <a:cubicBezTo>
                        <a:pt x="2" y="39"/>
                        <a:pt x="3" y="41"/>
                        <a:pt x="4" y="43"/>
                      </a:cubicBezTo>
                      <a:cubicBezTo>
                        <a:pt x="4" y="43"/>
                        <a:pt x="4" y="43"/>
                        <a:pt x="4" y="42"/>
                      </a:cubicBezTo>
                      <a:cubicBezTo>
                        <a:pt x="5" y="42"/>
                        <a:pt x="6" y="41"/>
                        <a:pt x="7" y="41"/>
                      </a:cubicBezTo>
                      <a:cubicBezTo>
                        <a:pt x="8" y="39"/>
                        <a:pt x="9" y="36"/>
                        <a:pt x="11" y="34"/>
                      </a:cubicBezTo>
                      <a:cubicBezTo>
                        <a:pt x="13" y="31"/>
                        <a:pt x="15" y="28"/>
                        <a:pt x="18" y="26"/>
                      </a:cubicBezTo>
                      <a:cubicBezTo>
                        <a:pt x="19" y="25"/>
                        <a:pt x="21" y="23"/>
                        <a:pt x="23" y="22"/>
                      </a:cubicBezTo>
                      <a:cubicBezTo>
                        <a:pt x="24" y="21"/>
                        <a:pt x="25" y="20"/>
                        <a:pt x="27" y="19"/>
                      </a:cubicBezTo>
                      <a:cubicBezTo>
                        <a:pt x="27" y="19"/>
                        <a:pt x="27" y="19"/>
                        <a:pt x="27" y="19"/>
                      </a:cubicBezTo>
                      <a:cubicBezTo>
                        <a:pt x="30" y="17"/>
                        <a:pt x="34" y="15"/>
                        <a:pt x="37" y="14"/>
                      </a:cubicBezTo>
                      <a:cubicBezTo>
                        <a:pt x="37" y="14"/>
                        <a:pt x="37" y="14"/>
                        <a:pt x="37" y="14"/>
                      </a:cubicBezTo>
                      <a:cubicBezTo>
                        <a:pt x="38" y="14"/>
                        <a:pt x="38" y="14"/>
                        <a:pt x="39" y="14"/>
                      </a:cubicBezTo>
                      <a:cubicBezTo>
                        <a:pt x="38" y="14"/>
                        <a:pt x="38" y="15"/>
                        <a:pt x="38" y="15"/>
                      </a:cubicBezTo>
                      <a:cubicBezTo>
                        <a:pt x="38" y="15"/>
                        <a:pt x="38" y="15"/>
                        <a:pt x="38" y="15"/>
                      </a:cubicBezTo>
                      <a:cubicBezTo>
                        <a:pt x="38" y="15"/>
                        <a:pt x="38" y="15"/>
                        <a:pt x="38" y="15"/>
                      </a:cubicBezTo>
                      <a:cubicBezTo>
                        <a:pt x="35" y="18"/>
                        <a:pt x="33" y="21"/>
                        <a:pt x="30" y="24"/>
                      </a:cubicBezTo>
                      <a:cubicBezTo>
                        <a:pt x="30" y="25"/>
                        <a:pt x="29" y="26"/>
                        <a:pt x="28" y="26"/>
                      </a:cubicBezTo>
                      <a:cubicBezTo>
                        <a:pt x="26" y="28"/>
                        <a:pt x="25" y="30"/>
                        <a:pt x="23" y="32"/>
                      </a:cubicBezTo>
                      <a:cubicBezTo>
                        <a:pt x="21" y="34"/>
                        <a:pt x="19" y="36"/>
                        <a:pt x="16" y="37"/>
                      </a:cubicBezTo>
                      <a:cubicBezTo>
                        <a:pt x="17" y="37"/>
                        <a:pt x="18" y="37"/>
                        <a:pt x="18" y="37"/>
                      </a:cubicBezTo>
                      <a:cubicBezTo>
                        <a:pt x="21" y="36"/>
                        <a:pt x="24" y="35"/>
                        <a:pt x="28" y="34"/>
                      </a:cubicBezTo>
                      <a:cubicBezTo>
                        <a:pt x="31" y="33"/>
                        <a:pt x="34" y="33"/>
                        <a:pt x="38" y="32"/>
                      </a:cubicBezTo>
                      <a:cubicBezTo>
                        <a:pt x="41" y="32"/>
                        <a:pt x="43" y="32"/>
                        <a:pt x="45" y="32"/>
                      </a:cubicBezTo>
                      <a:cubicBezTo>
                        <a:pt x="46" y="31"/>
                        <a:pt x="46" y="31"/>
                        <a:pt x="46" y="31"/>
                      </a:cubicBezTo>
                      <a:cubicBezTo>
                        <a:pt x="46" y="31"/>
                        <a:pt x="46" y="31"/>
                        <a:pt x="46" y="31"/>
                      </a:cubicBezTo>
                      <a:cubicBezTo>
                        <a:pt x="48" y="28"/>
                        <a:pt x="49" y="26"/>
                        <a:pt x="51" y="23"/>
                      </a:cubicBezTo>
                      <a:cubicBezTo>
                        <a:pt x="52" y="21"/>
                        <a:pt x="53" y="19"/>
                        <a:pt x="54" y="16"/>
                      </a:cubicBezTo>
                      <a:cubicBezTo>
                        <a:pt x="54" y="15"/>
                        <a:pt x="55" y="13"/>
                        <a:pt x="55" y="11"/>
                      </a:cubicBezTo>
                      <a:cubicBezTo>
                        <a:pt x="55" y="10"/>
                        <a:pt x="55" y="9"/>
                        <a:pt x="55" y="8"/>
                      </a:cubicBezTo>
                      <a:cubicBezTo>
                        <a:pt x="55" y="8"/>
                        <a:pt x="55" y="8"/>
                        <a:pt x="55" y="8"/>
                      </a:cubicBezTo>
                      <a:cubicBezTo>
                        <a:pt x="55" y="7"/>
                        <a:pt x="54" y="6"/>
                        <a:pt x="54" y="5"/>
                      </a:cubicBezTo>
                      <a:cubicBezTo>
                        <a:pt x="54" y="5"/>
                        <a:pt x="53" y="4"/>
                        <a:pt x="53" y="4"/>
                      </a:cubicBezTo>
                      <a:cubicBezTo>
                        <a:pt x="53" y="3"/>
                        <a:pt x="53" y="3"/>
                        <a:pt x="53" y="3"/>
                      </a:cubicBezTo>
                      <a:cubicBezTo>
                        <a:pt x="53" y="3"/>
                        <a:pt x="53" y="3"/>
                        <a:pt x="53" y="3"/>
                      </a:cubicBezTo>
                      <a:cubicBezTo>
                        <a:pt x="52" y="3"/>
                        <a:pt x="52" y="3"/>
                        <a:pt x="52" y="2"/>
                      </a:cubicBezTo>
                      <a:cubicBezTo>
                        <a:pt x="52" y="2"/>
                        <a:pt x="52" y="2"/>
                        <a:pt x="52" y="2"/>
                      </a:cubicBezTo>
                      <a:cubicBezTo>
                        <a:pt x="52" y="2"/>
                        <a:pt x="52" y="2"/>
                        <a:pt x="52" y="2"/>
                      </a:cubicBezTo>
                      <a:cubicBezTo>
                        <a:pt x="52" y="2"/>
                        <a:pt x="52" y="2"/>
                        <a:pt x="52" y="2"/>
                      </a:cubicBezTo>
                      <a:cubicBezTo>
                        <a:pt x="52" y="2"/>
                        <a:pt x="52" y="2"/>
                        <a:pt x="52" y="2"/>
                      </a:cubicBezTo>
                      <a:cubicBezTo>
                        <a:pt x="52" y="2"/>
                        <a:pt x="52" y="2"/>
                        <a:pt x="52" y="2"/>
                      </a:cubicBezTo>
                      <a:cubicBezTo>
                        <a:pt x="52" y="2"/>
                        <a:pt x="52" y="2"/>
                        <a:pt x="52" y="2"/>
                      </a:cubicBezTo>
                      <a:cubicBezTo>
                        <a:pt x="51" y="2"/>
                        <a:pt x="51" y="2"/>
                        <a:pt x="51" y="2"/>
                      </a:cubicBezTo>
                      <a:cubicBezTo>
                        <a:pt x="50" y="2"/>
                        <a:pt x="50" y="2"/>
                        <a:pt x="50" y="2"/>
                      </a:cubicBezTo>
                      <a:cubicBezTo>
                        <a:pt x="49" y="1"/>
                        <a:pt x="48" y="1"/>
                        <a:pt x="47" y="0"/>
                      </a:cubicBez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47" y="0"/>
                        <a:pt x="47" y="0"/>
                        <a:pt x="46" y="0"/>
                      </a:cubicBezTo>
                      <a:cubicBezTo>
                        <a:pt x="46" y="0"/>
                        <a:pt x="46" y="0"/>
                        <a:pt x="46" y="0"/>
                      </a:cubicBezTo>
                    </a:path>
                  </a:pathLst>
                </a:custGeom>
                <a:solidFill>
                  <a:srgbClr val="C932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12" name="Freeform 66"/>
                <p:cNvSpPr>
                  <a:spLocks noEditPoints="1"/>
                </p:cNvSpPr>
                <p:nvPr/>
              </p:nvSpPr>
              <p:spPr bwMode="auto">
                <a:xfrm>
                  <a:off x="3845" y="1916"/>
                  <a:ext cx="126" cy="58"/>
                </a:xfrm>
                <a:custGeom>
                  <a:avLst/>
                  <a:gdLst>
                    <a:gd name="T0" fmla="*/ 4 w 62"/>
                    <a:gd name="T1" fmla="*/ 21 h 29"/>
                    <a:gd name="T2" fmla="*/ 4 w 62"/>
                    <a:gd name="T3" fmla="*/ 21 h 29"/>
                    <a:gd name="T4" fmla="*/ 12 w 62"/>
                    <a:gd name="T5" fmla="*/ 19 h 29"/>
                    <a:gd name="T6" fmla="*/ 10 w 62"/>
                    <a:gd name="T7" fmla="*/ 22 h 29"/>
                    <a:gd name="T8" fmla="*/ 24 w 62"/>
                    <a:gd name="T9" fmla="*/ 28 h 29"/>
                    <a:gd name="T10" fmla="*/ 30 w 62"/>
                    <a:gd name="T11" fmla="*/ 29 h 29"/>
                    <a:gd name="T12" fmla="*/ 37 w 62"/>
                    <a:gd name="T13" fmla="*/ 28 h 29"/>
                    <a:gd name="T14" fmla="*/ 26 w 62"/>
                    <a:gd name="T15" fmla="*/ 22 h 29"/>
                    <a:gd name="T16" fmla="*/ 12 w 62"/>
                    <a:gd name="T17" fmla="*/ 19 h 29"/>
                    <a:gd name="T18" fmla="*/ 52 w 62"/>
                    <a:gd name="T19" fmla="*/ 11 h 29"/>
                    <a:gd name="T20" fmla="*/ 52 w 62"/>
                    <a:gd name="T21" fmla="*/ 11 h 29"/>
                    <a:gd name="T22" fmla="*/ 52 w 62"/>
                    <a:gd name="T23" fmla="*/ 12 h 29"/>
                    <a:gd name="T24" fmla="*/ 51 w 62"/>
                    <a:gd name="T25" fmla="*/ 7 h 29"/>
                    <a:gd name="T26" fmla="*/ 41 w 62"/>
                    <a:gd name="T27" fmla="*/ 0 h 29"/>
                    <a:gd name="T28" fmla="*/ 24 w 62"/>
                    <a:gd name="T29" fmla="*/ 2 h 29"/>
                    <a:gd name="T30" fmla="*/ 12 w 62"/>
                    <a:gd name="T31" fmla="*/ 5 h 29"/>
                    <a:gd name="T32" fmla="*/ 0 w 62"/>
                    <a:gd name="T33" fmla="*/ 10 h 29"/>
                    <a:gd name="T34" fmla="*/ 0 w 62"/>
                    <a:gd name="T35" fmla="*/ 12 h 29"/>
                    <a:gd name="T36" fmla="*/ 4 w 62"/>
                    <a:gd name="T37" fmla="*/ 11 h 29"/>
                    <a:gd name="T38" fmla="*/ 13 w 62"/>
                    <a:gd name="T39" fmla="*/ 12 h 29"/>
                    <a:gd name="T40" fmla="*/ 25 w 62"/>
                    <a:gd name="T41" fmla="*/ 8 h 29"/>
                    <a:gd name="T42" fmla="*/ 35 w 62"/>
                    <a:gd name="T43" fmla="*/ 8 h 29"/>
                    <a:gd name="T44" fmla="*/ 45 w 62"/>
                    <a:gd name="T45" fmla="*/ 9 h 29"/>
                    <a:gd name="T46" fmla="*/ 45 w 62"/>
                    <a:gd name="T47" fmla="*/ 10 h 29"/>
                    <a:gd name="T48" fmla="*/ 27 w 62"/>
                    <a:gd name="T49" fmla="*/ 15 h 29"/>
                    <a:gd name="T50" fmla="*/ 24 w 62"/>
                    <a:gd name="T51" fmla="*/ 15 h 29"/>
                    <a:gd name="T52" fmla="*/ 38 w 62"/>
                    <a:gd name="T53" fmla="*/ 20 h 29"/>
                    <a:gd name="T54" fmla="*/ 52 w 62"/>
                    <a:gd name="T55" fmla="*/ 22 h 29"/>
                    <a:gd name="T56" fmla="*/ 60 w 62"/>
                    <a:gd name="T57" fmla="*/ 15 h 29"/>
                    <a:gd name="T58" fmla="*/ 62 w 62"/>
                    <a:gd name="T59" fmla="*/ 11 h 29"/>
                    <a:gd name="T60" fmla="*/ 62 w 62"/>
                    <a:gd name="T61" fmla="*/ 11 h 29"/>
                    <a:gd name="T62" fmla="*/ 62 w 62"/>
                    <a:gd name="T63" fmla="*/ 10 h 29"/>
                    <a:gd name="T64" fmla="*/ 62 w 62"/>
                    <a:gd name="T65" fmla="*/ 9 h 29"/>
                    <a:gd name="T66" fmla="*/ 62 w 62"/>
                    <a:gd name="T67" fmla="*/ 8 h 29"/>
                    <a:gd name="T68" fmla="*/ 62 w 62"/>
                    <a:gd name="T69" fmla="*/ 8 h 29"/>
                    <a:gd name="T70" fmla="*/ 62 w 62"/>
                    <a:gd name="T71" fmla="*/ 8 h 29"/>
                    <a:gd name="T72" fmla="*/ 62 w 62"/>
                    <a:gd name="T73" fmla="*/ 7 h 29"/>
                    <a:gd name="T74" fmla="*/ 62 w 62"/>
                    <a:gd name="T75" fmla="*/ 7 h 29"/>
                    <a:gd name="T76" fmla="*/ 62 w 62"/>
                    <a:gd name="T77" fmla="*/ 7 h 29"/>
                    <a:gd name="T78" fmla="*/ 62 w 62"/>
                    <a:gd name="T79" fmla="*/ 7 h 29"/>
                    <a:gd name="T80" fmla="*/ 62 w 62"/>
                    <a:gd name="T81" fmla="*/ 7 h 29"/>
                    <a:gd name="T82" fmla="*/ 62 w 62"/>
                    <a:gd name="T83" fmla="*/ 7 h 29"/>
                    <a:gd name="T84" fmla="*/ 59 w 62"/>
                    <a:gd name="T85" fmla="*/ 4 h 29"/>
                    <a:gd name="T86" fmla="*/ 58 w 62"/>
                    <a:gd name="T87" fmla="*/ 3 h 29"/>
                    <a:gd name="T88" fmla="*/ 57 w 62"/>
                    <a:gd name="T89" fmla="*/ 2 h 29"/>
                    <a:gd name="T90" fmla="*/ 57 w 62"/>
                    <a:gd name="T91" fmla="*/ 2 h 29"/>
                    <a:gd name="T92" fmla="*/ 56 w 62"/>
                    <a:gd name="T93" fmla="*/ 2 h 29"/>
                    <a:gd name="T94" fmla="*/ 46 w 62"/>
                    <a:gd name="T95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62" h="29">
                      <a:moveTo>
                        <a:pt x="4" y="20"/>
                      </a:move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4" y="20"/>
                        <a:pt x="4" y="20"/>
                        <a:pt x="4" y="20"/>
                      </a:cubicBezTo>
                      <a:moveTo>
                        <a:pt x="12" y="19"/>
                      </a:moveTo>
                      <a:cubicBezTo>
                        <a:pt x="10" y="19"/>
                        <a:pt x="8" y="20"/>
                        <a:pt x="7" y="20"/>
                      </a:cubicBezTo>
                      <a:cubicBezTo>
                        <a:pt x="8" y="20"/>
                        <a:pt x="9" y="21"/>
                        <a:pt x="10" y="22"/>
                      </a:cubicBezTo>
                      <a:cubicBezTo>
                        <a:pt x="12" y="23"/>
                        <a:pt x="14" y="24"/>
                        <a:pt x="16" y="25"/>
                      </a:cubicBezTo>
                      <a:cubicBezTo>
                        <a:pt x="19" y="26"/>
                        <a:pt x="21" y="27"/>
                        <a:pt x="24" y="28"/>
                      </a:cubicBezTo>
                      <a:cubicBezTo>
                        <a:pt x="25" y="29"/>
                        <a:pt x="26" y="29"/>
                        <a:pt x="27" y="29"/>
                      </a:cubicBezTo>
                      <a:cubicBezTo>
                        <a:pt x="28" y="29"/>
                        <a:pt x="29" y="29"/>
                        <a:pt x="30" y="29"/>
                      </a:cubicBezTo>
                      <a:cubicBezTo>
                        <a:pt x="30" y="29"/>
                        <a:pt x="30" y="29"/>
                        <a:pt x="30" y="29"/>
                      </a:cubicBezTo>
                      <a:cubicBezTo>
                        <a:pt x="32" y="29"/>
                        <a:pt x="34" y="28"/>
                        <a:pt x="37" y="28"/>
                      </a:cubicBezTo>
                      <a:cubicBezTo>
                        <a:pt x="36" y="27"/>
                        <a:pt x="35" y="27"/>
                        <a:pt x="35" y="27"/>
                      </a:cubicBezTo>
                      <a:cubicBezTo>
                        <a:pt x="32" y="25"/>
                        <a:pt x="29" y="23"/>
                        <a:pt x="26" y="22"/>
                      </a:cubicBezTo>
                      <a:cubicBezTo>
                        <a:pt x="23" y="21"/>
                        <a:pt x="20" y="20"/>
                        <a:pt x="18" y="20"/>
                      </a:cubicBezTo>
                      <a:cubicBezTo>
                        <a:pt x="16" y="20"/>
                        <a:pt x="14" y="19"/>
                        <a:pt x="12" y="19"/>
                      </a:cubicBezTo>
                      <a:moveTo>
                        <a:pt x="52" y="12"/>
                      </a:moveTo>
                      <a:cubicBezTo>
                        <a:pt x="52" y="11"/>
                        <a:pt x="52" y="11"/>
                        <a:pt x="52" y="11"/>
                      </a:cubicBezTo>
                      <a:cubicBezTo>
                        <a:pt x="51" y="11"/>
                        <a:pt x="51" y="11"/>
                        <a:pt x="51" y="11"/>
                      </a:cubicBezTo>
                      <a:cubicBezTo>
                        <a:pt x="51" y="11"/>
                        <a:pt x="52" y="11"/>
                        <a:pt x="52" y="11"/>
                      </a:cubicBezTo>
                      <a:cubicBezTo>
                        <a:pt x="52" y="12"/>
                        <a:pt x="52" y="12"/>
                        <a:pt x="52" y="12"/>
                      </a:cubicBezTo>
                      <a:cubicBezTo>
                        <a:pt x="52" y="12"/>
                        <a:pt x="52" y="12"/>
                        <a:pt x="52" y="12"/>
                      </a:cubicBezTo>
                      <a:moveTo>
                        <a:pt x="51" y="7"/>
                      </a:moveTo>
                      <a:cubicBezTo>
                        <a:pt x="51" y="7"/>
                        <a:pt x="51" y="7"/>
                        <a:pt x="51" y="7"/>
                      </a:cubicBezTo>
                      <a:moveTo>
                        <a:pt x="44" y="0"/>
                      </a:moveTo>
                      <a:cubicBezTo>
                        <a:pt x="43" y="0"/>
                        <a:pt x="42" y="0"/>
                        <a:pt x="41" y="0"/>
                      </a:cubicBezTo>
                      <a:cubicBezTo>
                        <a:pt x="39" y="0"/>
                        <a:pt x="37" y="0"/>
                        <a:pt x="34" y="0"/>
                      </a:cubicBezTo>
                      <a:cubicBezTo>
                        <a:pt x="30" y="1"/>
                        <a:pt x="27" y="1"/>
                        <a:pt x="24" y="2"/>
                      </a:cubicBezTo>
                      <a:cubicBezTo>
                        <a:pt x="20" y="3"/>
                        <a:pt x="17" y="4"/>
                        <a:pt x="14" y="5"/>
                      </a:cubicBezTo>
                      <a:cubicBezTo>
                        <a:pt x="14" y="5"/>
                        <a:pt x="13" y="5"/>
                        <a:pt x="12" y="5"/>
                      </a:cubicBezTo>
                      <a:cubicBezTo>
                        <a:pt x="9" y="7"/>
                        <a:pt x="6" y="8"/>
                        <a:pt x="3" y="9"/>
                      </a:cubicBezTo>
                      <a:cubicBezTo>
                        <a:pt x="2" y="9"/>
                        <a:pt x="1" y="10"/>
                        <a:pt x="0" y="10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1"/>
                        <a:pt x="0" y="11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1" y="12"/>
                        <a:pt x="3" y="11"/>
                        <a:pt x="4" y="11"/>
                      </a:cubicBezTo>
                      <a:cubicBezTo>
                        <a:pt x="4" y="11"/>
                        <a:pt x="5" y="11"/>
                        <a:pt x="5" y="11"/>
                      </a:cubicBezTo>
                      <a:cubicBezTo>
                        <a:pt x="7" y="11"/>
                        <a:pt x="10" y="12"/>
                        <a:pt x="13" y="12"/>
                      </a:cubicBezTo>
                      <a:cubicBezTo>
                        <a:pt x="14" y="12"/>
                        <a:pt x="15" y="11"/>
                        <a:pt x="17" y="11"/>
                      </a:cubicBezTo>
                      <a:cubicBezTo>
                        <a:pt x="19" y="10"/>
                        <a:pt x="22" y="9"/>
                        <a:pt x="25" y="8"/>
                      </a:cubicBezTo>
                      <a:cubicBezTo>
                        <a:pt x="28" y="8"/>
                        <a:pt x="30" y="8"/>
                        <a:pt x="33" y="8"/>
                      </a:cubicBezTo>
                      <a:cubicBezTo>
                        <a:pt x="34" y="8"/>
                        <a:pt x="34" y="8"/>
                        <a:pt x="35" y="8"/>
                      </a:cubicBezTo>
                      <a:cubicBezTo>
                        <a:pt x="35" y="8"/>
                        <a:pt x="35" y="8"/>
                        <a:pt x="35" y="8"/>
                      </a:cubicBezTo>
                      <a:cubicBezTo>
                        <a:pt x="38" y="8"/>
                        <a:pt x="42" y="8"/>
                        <a:pt x="45" y="9"/>
                      </a:cubicBezTo>
                      <a:cubicBezTo>
                        <a:pt x="46" y="9"/>
                        <a:pt x="46" y="9"/>
                        <a:pt x="47" y="9"/>
                      </a:cubicBezTo>
                      <a:cubicBezTo>
                        <a:pt x="46" y="10"/>
                        <a:pt x="46" y="10"/>
                        <a:pt x="45" y="10"/>
                      </a:cubicBezTo>
                      <a:cubicBezTo>
                        <a:pt x="42" y="11"/>
                        <a:pt x="39" y="12"/>
                        <a:pt x="36" y="13"/>
                      </a:cubicBezTo>
                      <a:cubicBezTo>
                        <a:pt x="33" y="14"/>
                        <a:pt x="30" y="14"/>
                        <a:pt x="27" y="15"/>
                      </a:cubicBezTo>
                      <a:cubicBezTo>
                        <a:pt x="27" y="15"/>
                        <a:pt x="27" y="15"/>
                        <a:pt x="27" y="15"/>
                      </a:cubicBezTo>
                      <a:cubicBezTo>
                        <a:pt x="26" y="15"/>
                        <a:pt x="25" y="15"/>
                        <a:pt x="24" y="15"/>
                      </a:cubicBezTo>
                      <a:cubicBezTo>
                        <a:pt x="25" y="15"/>
                        <a:pt x="27" y="16"/>
                        <a:pt x="28" y="16"/>
                      </a:cubicBezTo>
                      <a:cubicBezTo>
                        <a:pt x="31" y="17"/>
                        <a:pt x="35" y="18"/>
                        <a:pt x="38" y="20"/>
                      </a:cubicBezTo>
                      <a:cubicBezTo>
                        <a:pt x="41" y="21"/>
                        <a:pt x="44" y="23"/>
                        <a:pt x="47" y="24"/>
                      </a:cubicBezTo>
                      <a:cubicBezTo>
                        <a:pt x="48" y="24"/>
                        <a:pt x="50" y="23"/>
                        <a:pt x="52" y="22"/>
                      </a:cubicBezTo>
                      <a:cubicBezTo>
                        <a:pt x="54" y="21"/>
                        <a:pt x="55" y="20"/>
                        <a:pt x="57" y="18"/>
                      </a:cubicBezTo>
                      <a:cubicBezTo>
                        <a:pt x="58" y="17"/>
                        <a:pt x="59" y="17"/>
                        <a:pt x="60" y="15"/>
                      </a:cubicBezTo>
                      <a:cubicBezTo>
                        <a:pt x="61" y="14"/>
                        <a:pt x="61" y="14"/>
                        <a:pt x="62" y="13"/>
                      </a:cubicBezTo>
                      <a:cubicBezTo>
                        <a:pt x="62" y="12"/>
                        <a:pt x="62" y="12"/>
                        <a:pt x="62" y="11"/>
                      </a:cubicBezTo>
                      <a:cubicBezTo>
                        <a:pt x="62" y="11"/>
                        <a:pt x="62" y="11"/>
                        <a:pt x="62" y="11"/>
                      </a:cubicBezTo>
                      <a:cubicBezTo>
                        <a:pt x="62" y="11"/>
                        <a:pt x="62" y="11"/>
                        <a:pt x="62" y="11"/>
                      </a:cubicBezTo>
                      <a:cubicBezTo>
                        <a:pt x="62" y="11"/>
                        <a:pt x="62" y="11"/>
                        <a:pt x="62" y="10"/>
                      </a:cubicBezTo>
                      <a:cubicBezTo>
                        <a:pt x="62" y="10"/>
                        <a:pt x="62" y="10"/>
                        <a:pt x="62" y="10"/>
                      </a:cubicBezTo>
                      <a:cubicBezTo>
                        <a:pt x="62" y="10"/>
                        <a:pt x="62" y="9"/>
                        <a:pt x="62" y="9"/>
                      </a:cubicBezTo>
                      <a:cubicBezTo>
                        <a:pt x="62" y="9"/>
                        <a:pt x="62" y="9"/>
                        <a:pt x="62" y="9"/>
                      </a:cubicBezTo>
                      <a:cubicBezTo>
                        <a:pt x="62" y="8"/>
                        <a:pt x="62" y="8"/>
                        <a:pt x="62" y="8"/>
                      </a:cubicBezTo>
                      <a:cubicBezTo>
                        <a:pt x="62" y="8"/>
                        <a:pt x="62" y="8"/>
                        <a:pt x="62" y="8"/>
                      </a:cubicBezTo>
                      <a:cubicBezTo>
                        <a:pt x="62" y="8"/>
                        <a:pt x="62" y="8"/>
                        <a:pt x="62" y="8"/>
                      </a:cubicBezTo>
                      <a:cubicBezTo>
                        <a:pt x="62" y="8"/>
                        <a:pt x="62" y="8"/>
                        <a:pt x="62" y="8"/>
                      </a:cubicBezTo>
                      <a:cubicBezTo>
                        <a:pt x="62" y="8"/>
                        <a:pt x="62" y="8"/>
                        <a:pt x="62" y="8"/>
                      </a:cubicBezTo>
                      <a:cubicBezTo>
                        <a:pt x="62" y="8"/>
                        <a:pt x="62" y="8"/>
                        <a:pt x="62" y="8"/>
                      </a:cubicBezTo>
                      <a:cubicBezTo>
                        <a:pt x="62" y="8"/>
                        <a:pt x="62" y="8"/>
                        <a:pt x="62" y="8"/>
                      </a:cubicBezTo>
                      <a:cubicBezTo>
                        <a:pt x="62" y="7"/>
                        <a:pt x="62" y="7"/>
                        <a:pt x="62" y="7"/>
                      </a:cubicBezTo>
                      <a:cubicBezTo>
                        <a:pt x="62" y="7"/>
                        <a:pt x="62" y="7"/>
                        <a:pt x="62" y="7"/>
                      </a:cubicBezTo>
                      <a:cubicBezTo>
                        <a:pt x="62" y="7"/>
                        <a:pt x="62" y="7"/>
                        <a:pt x="62" y="7"/>
                      </a:cubicBezTo>
                      <a:cubicBezTo>
                        <a:pt x="62" y="7"/>
                        <a:pt x="62" y="7"/>
                        <a:pt x="62" y="7"/>
                      </a:cubicBezTo>
                      <a:cubicBezTo>
                        <a:pt x="62" y="7"/>
                        <a:pt x="62" y="7"/>
                        <a:pt x="62" y="7"/>
                      </a:cubicBezTo>
                      <a:cubicBezTo>
                        <a:pt x="62" y="7"/>
                        <a:pt x="62" y="7"/>
                        <a:pt x="62" y="7"/>
                      </a:cubicBezTo>
                      <a:cubicBezTo>
                        <a:pt x="62" y="7"/>
                        <a:pt x="62" y="7"/>
                        <a:pt x="62" y="7"/>
                      </a:cubicBezTo>
                      <a:cubicBezTo>
                        <a:pt x="62" y="7"/>
                        <a:pt x="62" y="7"/>
                        <a:pt x="62" y="7"/>
                      </a:cubicBezTo>
                      <a:cubicBezTo>
                        <a:pt x="62" y="7"/>
                        <a:pt x="62" y="7"/>
                        <a:pt x="62" y="7"/>
                      </a:cubicBezTo>
                      <a:cubicBezTo>
                        <a:pt x="62" y="7"/>
                        <a:pt x="62" y="7"/>
                        <a:pt x="62" y="7"/>
                      </a:cubicBezTo>
                      <a:cubicBezTo>
                        <a:pt x="62" y="7"/>
                        <a:pt x="62" y="7"/>
                        <a:pt x="62" y="7"/>
                      </a:cubicBezTo>
                      <a:cubicBezTo>
                        <a:pt x="61" y="6"/>
                        <a:pt x="61" y="6"/>
                        <a:pt x="61" y="6"/>
                      </a:cubicBezTo>
                      <a:cubicBezTo>
                        <a:pt x="61" y="5"/>
                        <a:pt x="60" y="4"/>
                        <a:pt x="59" y="4"/>
                      </a:cubicBezTo>
                      <a:cubicBezTo>
                        <a:pt x="59" y="3"/>
                        <a:pt x="59" y="3"/>
                        <a:pt x="59" y="3"/>
                      </a:cubicBezTo>
                      <a:cubicBezTo>
                        <a:pt x="58" y="3"/>
                        <a:pt x="58" y="3"/>
                        <a:pt x="58" y="3"/>
                      </a:cubicBezTo>
                      <a:cubicBezTo>
                        <a:pt x="58" y="3"/>
                        <a:pt x="58" y="3"/>
                        <a:pt x="58" y="3"/>
                      </a:cubicBezTo>
                      <a:cubicBezTo>
                        <a:pt x="58" y="3"/>
                        <a:pt x="57" y="2"/>
                        <a:pt x="57" y="2"/>
                      </a:cubicBezTo>
                      <a:cubicBezTo>
                        <a:pt x="57" y="2"/>
                        <a:pt x="57" y="2"/>
                        <a:pt x="57" y="2"/>
                      </a:cubicBezTo>
                      <a:cubicBezTo>
                        <a:pt x="57" y="2"/>
                        <a:pt x="57" y="2"/>
                        <a:pt x="57" y="2"/>
                      </a:cubicBezTo>
                      <a:cubicBezTo>
                        <a:pt x="56" y="2"/>
                        <a:pt x="56" y="2"/>
                        <a:pt x="56" y="2"/>
                      </a:cubicBezTo>
                      <a:cubicBezTo>
                        <a:pt x="56" y="2"/>
                        <a:pt x="56" y="2"/>
                        <a:pt x="56" y="2"/>
                      </a:cubicBezTo>
                      <a:cubicBezTo>
                        <a:pt x="55" y="1"/>
                        <a:pt x="54" y="1"/>
                        <a:pt x="53" y="1"/>
                      </a:cubicBezTo>
                      <a:cubicBezTo>
                        <a:pt x="50" y="0"/>
                        <a:pt x="48" y="0"/>
                        <a:pt x="46" y="0"/>
                      </a:cubicBezTo>
                      <a:cubicBezTo>
                        <a:pt x="45" y="0"/>
                        <a:pt x="44" y="0"/>
                        <a:pt x="44" y="0"/>
                      </a:cubicBezTo>
                    </a:path>
                  </a:pathLst>
                </a:custGeom>
                <a:solidFill>
                  <a:srgbClr val="C932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13" name="Freeform 67"/>
                <p:cNvSpPr>
                  <a:spLocks noEditPoints="1"/>
                </p:cNvSpPr>
                <p:nvPr/>
              </p:nvSpPr>
              <p:spPr bwMode="auto">
                <a:xfrm>
                  <a:off x="3845" y="1938"/>
                  <a:ext cx="118" cy="72"/>
                </a:xfrm>
                <a:custGeom>
                  <a:avLst/>
                  <a:gdLst>
                    <a:gd name="T0" fmla="*/ 47 w 58"/>
                    <a:gd name="T1" fmla="*/ 27 h 36"/>
                    <a:gd name="T2" fmla="*/ 47 w 58"/>
                    <a:gd name="T3" fmla="*/ 27 h 36"/>
                    <a:gd name="T4" fmla="*/ 47 w 58"/>
                    <a:gd name="T5" fmla="*/ 27 h 36"/>
                    <a:gd name="T6" fmla="*/ 4 w 58"/>
                    <a:gd name="T7" fmla="*/ 9 h 36"/>
                    <a:gd name="T8" fmla="*/ 4 w 58"/>
                    <a:gd name="T9" fmla="*/ 10 h 36"/>
                    <a:gd name="T10" fmla="*/ 7 w 58"/>
                    <a:gd name="T11" fmla="*/ 9 h 36"/>
                    <a:gd name="T12" fmla="*/ 18 w 58"/>
                    <a:gd name="T13" fmla="*/ 9 h 36"/>
                    <a:gd name="T14" fmla="*/ 35 w 58"/>
                    <a:gd name="T15" fmla="*/ 16 h 36"/>
                    <a:gd name="T16" fmla="*/ 43 w 58"/>
                    <a:gd name="T17" fmla="*/ 22 h 36"/>
                    <a:gd name="T18" fmla="*/ 43 w 58"/>
                    <a:gd name="T19" fmla="*/ 23 h 36"/>
                    <a:gd name="T20" fmla="*/ 29 w 58"/>
                    <a:gd name="T21" fmla="*/ 19 h 36"/>
                    <a:gd name="T22" fmla="*/ 24 w 58"/>
                    <a:gd name="T23" fmla="*/ 17 h 36"/>
                    <a:gd name="T24" fmla="*/ 10 w 58"/>
                    <a:gd name="T25" fmla="*/ 11 h 36"/>
                    <a:gd name="T26" fmla="*/ 5 w 58"/>
                    <a:gd name="T27" fmla="*/ 0 h 36"/>
                    <a:gd name="T28" fmla="*/ 0 w 58"/>
                    <a:gd name="T29" fmla="*/ 1 h 36"/>
                    <a:gd name="T30" fmla="*/ 1 w 58"/>
                    <a:gd name="T31" fmla="*/ 8 h 36"/>
                    <a:gd name="T32" fmla="*/ 4 w 58"/>
                    <a:gd name="T33" fmla="*/ 18 h 36"/>
                    <a:gd name="T34" fmla="*/ 10 w 58"/>
                    <a:gd name="T35" fmla="*/ 26 h 36"/>
                    <a:gd name="T36" fmla="*/ 30 w 58"/>
                    <a:gd name="T37" fmla="*/ 35 h 36"/>
                    <a:gd name="T38" fmla="*/ 44 w 58"/>
                    <a:gd name="T39" fmla="*/ 36 h 36"/>
                    <a:gd name="T40" fmla="*/ 53 w 58"/>
                    <a:gd name="T41" fmla="*/ 35 h 36"/>
                    <a:gd name="T42" fmla="*/ 57 w 58"/>
                    <a:gd name="T43" fmla="*/ 32 h 36"/>
                    <a:gd name="T44" fmla="*/ 58 w 58"/>
                    <a:gd name="T45" fmla="*/ 30 h 36"/>
                    <a:gd name="T46" fmla="*/ 58 w 58"/>
                    <a:gd name="T47" fmla="*/ 29 h 36"/>
                    <a:gd name="T48" fmla="*/ 58 w 58"/>
                    <a:gd name="T49" fmla="*/ 29 h 36"/>
                    <a:gd name="T50" fmla="*/ 58 w 58"/>
                    <a:gd name="T51" fmla="*/ 29 h 36"/>
                    <a:gd name="T52" fmla="*/ 58 w 58"/>
                    <a:gd name="T53" fmla="*/ 25 h 36"/>
                    <a:gd name="T54" fmla="*/ 57 w 58"/>
                    <a:gd name="T55" fmla="*/ 23 h 36"/>
                    <a:gd name="T56" fmla="*/ 54 w 58"/>
                    <a:gd name="T57" fmla="*/ 19 h 36"/>
                    <a:gd name="T58" fmla="*/ 47 w 58"/>
                    <a:gd name="T59" fmla="*/ 13 h 36"/>
                    <a:gd name="T60" fmla="*/ 28 w 58"/>
                    <a:gd name="T61" fmla="*/ 5 h 36"/>
                    <a:gd name="T62" fmla="*/ 19 w 58"/>
                    <a:gd name="T63" fmla="*/ 3 h 36"/>
                    <a:gd name="T64" fmla="*/ 5 w 58"/>
                    <a:gd name="T65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58" h="36">
                      <a:moveTo>
                        <a:pt x="47" y="27"/>
                      </a:moveTo>
                      <a:cubicBezTo>
                        <a:pt x="47" y="27"/>
                        <a:pt x="47" y="27"/>
                        <a:pt x="47" y="27"/>
                      </a:cubicBezTo>
                      <a:cubicBezTo>
                        <a:pt x="47" y="27"/>
                        <a:pt x="47" y="27"/>
                        <a:pt x="47" y="27"/>
                      </a:cubicBezTo>
                      <a:cubicBezTo>
                        <a:pt x="47" y="27"/>
                        <a:pt x="47" y="27"/>
                        <a:pt x="47" y="27"/>
                      </a:cubicBezTo>
                      <a:cubicBezTo>
                        <a:pt x="47" y="27"/>
                        <a:pt x="47" y="27"/>
                        <a:pt x="47" y="27"/>
                      </a:cubicBezTo>
                      <a:cubicBezTo>
                        <a:pt x="47" y="27"/>
                        <a:pt x="47" y="27"/>
                        <a:pt x="47" y="27"/>
                      </a:cubicBezTo>
                      <a:moveTo>
                        <a:pt x="4" y="10"/>
                      </a:moveTo>
                      <a:cubicBezTo>
                        <a:pt x="4" y="10"/>
                        <a:pt x="4" y="10"/>
                        <a:pt x="4" y="9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4" y="10"/>
                        <a:pt x="4" y="10"/>
                        <a:pt x="4" y="10"/>
                      </a:cubicBezTo>
                      <a:moveTo>
                        <a:pt x="7" y="9"/>
                      </a:moveTo>
                      <a:cubicBezTo>
                        <a:pt x="8" y="9"/>
                        <a:pt x="10" y="8"/>
                        <a:pt x="12" y="8"/>
                      </a:cubicBezTo>
                      <a:cubicBezTo>
                        <a:pt x="14" y="8"/>
                        <a:pt x="16" y="9"/>
                        <a:pt x="18" y="9"/>
                      </a:cubicBezTo>
                      <a:cubicBezTo>
                        <a:pt x="20" y="9"/>
                        <a:pt x="23" y="10"/>
                        <a:pt x="26" y="11"/>
                      </a:cubicBezTo>
                      <a:cubicBezTo>
                        <a:pt x="29" y="12"/>
                        <a:pt x="32" y="14"/>
                        <a:pt x="35" y="16"/>
                      </a:cubicBezTo>
                      <a:cubicBezTo>
                        <a:pt x="35" y="16"/>
                        <a:pt x="36" y="16"/>
                        <a:pt x="37" y="17"/>
                      </a:cubicBezTo>
                      <a:cubicBezTo>
                        <a:pt x="39" y="18"/>
                        <a:pt x="41" y="20"/>
                        <a:pt x="43" y="22"/>
                      </a:cubicBezTo>
                      <a:cubicBezTo>
                        <a:pt x="44" y="22"/>
                        <a:pt x="44" y="23"/>
                        <a:pt x="44" y="23"/>
                      </a:cubicBezTo>
                      <a:cubicBezTo>
                        <a:pt x="44" y="23"/>
                        <a:pt x="43" y="23"/>
                        <a:pt x="43" y="23"/>
                      </a:cubicBezTo>
                      <a:cubicBezTo>
                        <a:pt x="39" y="22"/>
                        <a:pt x="36" y="21"/>
                        <a:pt x="33" y="20"/>
                      </a:cubicBezTo>
                      <a:cubicBezTo>
                        <a:pt x="32" y="20"/>
                        <a:pt x="31" y="20"/>
                        <a:pt x="29" y="19"/>
                      </a:cubicBezTo>
                      <a:cubicBezTo>
                        <a:pt x="28" y="19"/>
                        <a:pt x="28" y="19"/>
                        <a:pt x="27" y="18"/>
                      </a:cubicBezTo>
                      <a:cubicBezTo>
                        <a:pt x="26" y="18"/>
                        <a:pt x="25" y="18"/>
                        <a:pt x="24" y="17"/>
                      </a:cubicBezTo>
                      <a:cubicBezTo>
                        <a:pt x="21" y="16"/>
                        <a:pt x="19" y="15"/>
                        <a:pt x="16" y="14"/>
                      </a:cubicBezTo>
                      <a:cubicBezTo>
                        <a:pt x="14" y="13"/>
                        <a:pt x="12" y="12"/>
                        <a:pt x="10" y="11"/>
                      </a:cubicBezTo>
                      <a:cubicBezTo>
                        <a:pt x="9" y="10"/>
                        <a:pt x="8" y="9"/>
                        <a:pt x="7" y="9"/>
                      </a:cubicBezTo>
                      <a:moveTo>
                        <a:pt x="5" y="0"/>
                      </a:moveTo>
                      <a:cubicBezTo>
                        <a:pt x="5" y="0"/>
                        <a:pt x="4" y="0"/>
                        <a:pt x="4" y="0"/>
                      </a:cubicBezTo>
                      <a:cubicBezTo>
                        <a:pt x="3" y="0"/>
                        <a:pt x="1" y="1"/>
                        <a:pt x="0" y="1"/>
                      </a:cubicBezTo>
                      <a:cubicBezTo>
                        <a:pt x="1" y="3"/>
                        <a:pt x="2" y="5"/>
                        <a:pt x="2" y="8"/>
                      </a:cubicBezTo>
                      <a:cubicBezTo>
                        <a:pt x="2" y="8"/>
                        <a:pt x="1" y="8"/>
                        <a:pt x="1" y="8"/>
                      </a:cubicBezTo>
                      <a:cubicBezTo>
                        <a:pt x="2" y="9"/>
                        <a:pt x="2" y="11"/>
                        <a:pt x="2" y="12"/>
                      </a:cubicBezTo>
                      <a:cubicBezTo>
                        <a:pt x="3" y="14"/>
                        <a:pt x="3" y="16"/>
                        <a:pt x="4" y="18"/>
                      </a:cubicBezTo>
                      <a:cubicBezTo>
                        <a:pt x="4" y="19"/>
                        <a:pt x="5" y="21"/>
                        <a:pt x="5" y="22"/>
                      </a:cubicBezTo>
                      <a:cubicBezTo>
                        <a:pt x="7" y="23"/>
                        <a:pt x="8" y="25"/>
                        <a:pt x="10" y="26"/>
                      </a:cubicBezTo>
                      <a:cubicBezTo>
                        <a:pt x="13" y="28"/>
                        <a:pt x="16" y="30"/>
                        <a:pt x="19" y="31"/>
                      </a:cubicBezTo>
                      <a:cubicBezTo>
                        <a:pt x="23" y="33"/>
                        <a:pt x="26" y="34"/>
                        <a:pt x="30" y="35"/>
                      </a:cubicBezTo>
                      <a:cubicBezTo>
                        <a:pt x="34" y="36"/>
                        <a:pt x="38" y="36"/>
                        <a:pt x="42" y="36"/>
                      </a:cubicBezTo>
                      <a:cubicBezTo>
                        <a:pt x="43" y="36"/>
                        <a:pt x="43" y="36"/>
                        <a:pt x="44" y="36"/>
                      </a:cubicBezTo>
                      <a:cubicBezTo>
                        <a:pt x="45" y="36"/>
                        <a:pt x="47" y="36"/>
                        <a:pt x="49" y="36"/>
                      </a:cubicBezTo>
                      <a:cubicBezTo>
                        <a:pt x="50" y="36"/>
                        <a:pt x="51" y="36"/>
                        <a:pt x="53" y="35"/>
                      </a:cubicBezTo>
                      <a:cubicBezTo>
                        <a:pt x="54" y="35"/>
                        <a:pt x="54" y="34"/>
                        <a:pt x="56" y="33"/>
                      </a:cubicBezTo>
                      <a:cubicBezTo>
                        <a:pt x="56" y="33"/>
                        <a:pt x="56" y="33"/>
                        <a:pt x="57" y="32"/>
                      </a:cubicBezTo>
                      <a:cubicBezTo>
                        <a:pt x="57" y="31"/>
                        <a:pt x="58" y="31"/>
                        <a:pt x="58" y="31"/>
                      </a:cubicBezTo>
                      <a:cubicBezTo>
                        <a:pt x="58" y="30"/>
                        <a:pt x="58" y="30"/>
                        <a:pt x="58" y="30"/>
                      </a:cubicBezTo>
                      <a:cubicBezTo>
                        <a:pt x="58" y="30"/>
                        <a:pt x="58" y="30"/>
                        <a:pt x="58" y="30"/>
                      </a:cubicBezTo>
                      <a:cubicBezTo>
                        <a:pt x="58" y="29"/>
                        <a:pt x="58" y="29"/>
                        <a:pt x="58" y="29"/>
                      </a:cubicBezTo>
                      <a:cubicBezTo>
                        <a:pt x="58" y="29"/>
                        <a:pt x="58" y="29"/>
                        <a:pt x="58" y="29"/>
                      </a:cubicBezTo>
                      <a:cubicBezTo>
                        <a:pt x="58" y="29"/>
                        <a:pt x="58" y="29"/>
                        <a:pt x="58" y="29"/>
                      </a:cubicBezTo>
                      <a:cubicBezTo>
                        <a:pt x="58" y="29"/>
                        <a:pt x="58" y="29"/>
                        <a:pt x="58" y="29"/>
                      </a:cubicBezTo>
                      <a:cubicBezTo>
                        <a:pt x="58" y="29"/>
                        <a:pt x="58" y="29"/>
                        <a:pt x="58" y="29"/>
                      </a:cubicBezTo>
                      <a:cubicBezTo>
                        <a:pt x="58" y="28"/>
                        <a:pt x="58" y="28"/>
                        <a:pt x="58" y="28"/>
                      </a:cubicBezTo>
                      <a:cubicBezTo>
                        <a:pt x="58" y="27"/>
                        <a:pt x="58" y="26"/>
                        <a:pt x="58" y="25"/>
                      </a:cubicBezTo>
                      <a:cubicBezTo>
                        <a:pt x="58" y="24"/>
                        <a:pt x="58" y="24"/>
                        <a:pt x="58" y="24"/>
                      </a:cubicBezTo>
                      <a:cubicBezTo>
                        <a:pt x="57" y="23"/>
                        <a:pt x="57" y="23"/>
                        <a:pt x="57" y="23"/>
                      </a:cubicBezTo>
                      <a:cubicBezTo>
                        <a:pt x="57" y="23"/>
                        <a:pt x="57" y="22"/>
                        <a:pt x="57" y="22"/>
                      </a:cubicBezTo>
                      <a:cubicBezTo>
                        <a:pt x="56" y="21"/>
                        <a:pt x="55" y="20"/>
                        <a:pt x="54" y="19"/>
                      </a:cubicBezTo>
                      <a:cubicBezTo>
                        <a:pt x="52" y="17"/>
                        <a:pt x="50" y="16"/>
                        <a:pt x="49" y="15"/>
                      </a:cubicBezTo>
                      <a:cubicBezTo>
                        <a:pt x="48" y="14"/>
                        <a:pt x="47" y="14"/>
                        <a:pt x="47" y="13"/>
                      </a:cubicBezTo>
                      <a:cubicBezTo>
                        <a:pt x="44" y="12"/>
                        <a:pt x="41" y="10"/>
                        <a:pt x="38" y="9"/>
                      </a:cubicBezTo>
                      <a:cubicBezTo>
                        <a:pt x="35" y="7"/>
                        <a:pt x="31" y="6"/>
                        <a:pt x="28" y="5"/>
                      </a:cubicBezTo>
                      <a:cubicBezTo>
                        <a:pt x="27" y="5"/>
                        <a:pt x="25" y="4"/>
                        <a:pt x="24" y="4"/>
                      </a:cubicBezTo>
                      <a:cubicBezTo>
                        <a:pt x="22" y="4"/>
                        <a:pt x="20" y="3"/>
                        <a:pt x="19" y="3"/>
                      </a:cubicBezTo>
                      <a:cubicBezTo>
                        <a:pt x="17" y="2"/>
                        <a:pt x="15" y="2"/>
                        <a:pt x="13" y="1"/>
                      </a:cubicBezTo>
                      <a:cubicBezTo>
                        <a:pt x="10" y="1"/>
                        <a:pt x="7" y="0"/>
                        <a:pt x="5" y="0"/>
                      </a:cubicBezTo>
                    </a:path>
                  </a:pathLst>
                </a:custGeom>
                <a:solidFill>
                  <a:srgbClr val="C932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14" name="Freeform 68"/>
                <p:cNvSpPr>
                  <a:spLocks/>
                </p:cNvSpPr>
                <p:nvPr/>
              </p:nvSpPr>
              <p:spPr bwMode="auto">
                <a:xfrm>
                  <a:off x="3835" y="2025"/>
                  <a:ext cx="4" cy="0"/>
                </a:xfrm>
                <a:custGeom>
                  <a:avLst/>
                  <a:gdLst>
                    <a:gd name="T0" fmla="*/ 2 w 2"/>
                    <a:gd name="T1" fmla="*/ 0 w 2"/>
                    <a:gd name="T2" fmla="*/ 0 w 2"/>
                    <a:gd name="T3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</a:path>
                  </a:pathLst>
                </a:custGeom>
                <a:solidFill>
                  <a:srgbClr val="D9DE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15" name="Freeform 69"/>
                <p:cNvSpPr>
                  <a:spLocks/>
                </p:cNvSpPr>
                <p:nvPr/>
              </p:nvSpPr>
              <p:spPr bwMode="auto">
                <a:xfrm>
                  <a:off x="3835" y="1966"/>
                  <a:ext cx="51" cy="81"/>
                </a:xfrm>
                <a:custGeom>
                  <a:avLst/>
                  <a:gdLst>
                    <a:gd name="T0" fmla="*/ 1 w 25"/>
                    <a:gd name="T1" fmla="*/ 0 h 40"/>
                    <a:gd name="T2" fmla="*/ 0 w 25"/>
                    <a:gd name="T3" fmla="*/ 0 h 40"/>
                    <a:gd name="T4" fmla="*/ 0 w 25"/>
                    <a:gd name="T5" fmla="*/ 29 h 40"/>
                    <a:gd name="T6" fmla="*/ 2 w 25"/>
                    <a:gd name="T7" fmla="*/ 29 h 40"/>
                    <a:gd name="T8" fmla="*/ 2 w 25"/>
                    <a:gd name="T9" fmla="*/ 29 h 40"/>
                    <a:gd name="T10" fmla="*/ 19 w 25"/>
                    <a:gd name="T11" fmla="*/ 40 h 40"/>
                    <a:gd name="T12" fmla="*/ 22 w 25"/>
                    <a:gd name="T13" fmla="*/ 40 h 40"/>
                    <a:gd name="T14" fmla="*/ 25 w 25"/>
                    <a:gd name="T15" fmla="*/ 40 h 40"/>
                    <a:gd name="T16" fmla="*/ 18 w 25"/>
                    <a:gd name="T17" fmla="*/ 33 h 40"/>
                    <a:gd name="T18" fmla="*/ 6 w 25"/>
                    <a:gd name="T19" fmla="*/ 14 h 40"/>
                    <a:gd name="T20" fmla="*/ 4 w 25"/>
                    <a:gd name="T21" fmla="*/ 6 h 40"/>
                    <a:gd name="T22" fmla="*/ 3 w 25"/>
                    <a:gd name="T23" fmla="*/ 1 h 40"/>
                    <a:gd name="T24" fmla="*/ 3 w 25"/>
                    <a:gd name="T25" fmla="*/ 1 h 40"/>
                    <a:gd name="T26" fmla="*/ 1 w 25"/>
                    <a:gd name="T27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5" h="40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1" y="29"/>
                        <a:pt x="1" y="29"/>
                        <a:pt x="2" y="29"/>
                      </a:cubicBezTo>
                      <a:cubicBezTo>
                        <a:pt x="2" y="29"/>
                        <a:pt x="2" y="29"/>
                        <a:pt x="2" y="29"/>
                      </a:cubicBezTo>
                      <a:cubicBezTo>
                        <a:pt x="8" y="29"/>
                        <a:pt x="13" y="38"/>
                        <a:pt x="19" y="40"/>
                      </a:cubicBezTo>
                      <a:cubicBezTo>
                        <a:pt x="20" y="40"/>
                        <a:pt x="21" y="40"/>
                        <a:pt x="22" y="40"/>
                      </a:cubicBezTo>
                      <a:cubicBezTo>
                        <a:pt x="23" y="40"/>
                        <a:pt x="24" y="40"/>
                        <a:pt x="25" y="40"/>
                      </a:cubicBezTo>
                      <a:cubicBezTo>
                        <a:pt x="22" y="38"/>
                        <a:pt x="20" y="35"/>
                        <a:pt x="18" y="33"/>
                      </a:cubicBezTo>
                      <a:cubicBezTo>
                        <a:pt x="12" y="27"/>
                        <a:pt x="9" y="20"/>
                        <a:pt x="6" y="14"/>
                      </a:cubicBezTo>
                      <a:cubicBezTo>
                        <a:pt x="5" y="11"/>
                        <a:pt x="5" y="8"/>
                        <a:pt x="4" y="6"/>
                      </a:cubicBezTo>
                      <a:cubicBezTo>
                        <a:pt x="4" y="4"/>
                        <a:pt x="3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1"/>
                        <a:pt x="2" y="0"/>
                        <a:pt x="1" y="0"/>
                      </a:cubicBezTo>
                    </a:path>
                  </a:pathLst>
                </a:custGeom>
                <a:solidFill>
                  <a:srgbClr val="769E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16" name="Freeform 70"/>
                <p:cNvSpPr>
                  <a:spLocks/>
                </p:cNvSpPr>
                <p:nvPr/>
              </p:nvSpPr>
              <p:spPr bwMode="auto">
                <a:xfrm>
                  <a:off x="3837" y="1966"/>
                  <a:ext cx="4" cy="2"/>
                </a:xfrm>
                <a:custGeom>
                  <a:avLst/>
                  <a:gdLst>
                    <a:gd name="T0" fmla="*/ 1 w 2"/>
                    <a:gd name="T1" fmla="*/ 0 h 1"/>
                    <a:gd name="T2" fmla="*/ 0 w 2"/>
                    <a:gd name="T3" fmla="*/ 0 h 1"/>
                    <a:gd name="T4" fmla="*/ 0 w 2"/>
                    <a:gd name="T5" fmla="*/ 0 h 1"/>
                    <a:gd name="T6" fmla="*/ 2 w 2"/>
                    <a:gd name="T7" fmla="*/ 1 h 1"/>
                    <a:gd name="T8" fmla="*/ 1 w 2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2" y="1"/>
                        <a:pt x="2" y="1"/>
                      </a:cubicBezTo>
                      <a:cubicBezTo>
                        <a:pt x="2" y="0"/>
                        <a:pt x="2" y="0"/>
                        <a:pt x="1" y="0"/>
                      </a:cubicBezTo>
                    </a:path>
                  </a:pathLst>
                </a:custGeom>
                <a:solidFill>
                  <a:srgbClr val="C932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17" name="Freeform 71"/>
                <p:cNvSpPr>
                  <a:spLocks/>
                </p:cNvSpPr>
                <p:nvPr/>
              </p:nvSpPr>
              <p:spPr bwMode="auto">
                <a:xfrm>
                  <a:off x="3839" y="1964"/>
                  <a:ext cx="2" cy="4"/>
                </a:xfrm>
                <a:custGeom>
                  <a:avLst/>
                  <a:gdLst>
                    <a:gd name="T0" fmla="*/ 1 w 1"/>
                    <a:gd name="T1" fmla="*/ 0 h 2"/>
                    <a:gd name="T2" fmla="*/ 1 w 1"/>
                    <a:gd name="T3" fmla="*/ 1 h 2"/>
                    <a:gd name="T4" fmla="*/ 0 w 1"/>
                    <a:gd name="T5" fmla="*/ 1 h 2"/>
                    <a:gd name="T6" fmla="*/ 1 w 1"/>
                    <a:gd name="T7" fmla="*/ 2 h 2"/>
                    <a:gd name="T8" fmla="*/ 1 w 1"/>
                    <a:gd name="T9" fmla="*/ 2 h 2"/>
                    <a:gd name="T10" fmla="*/ 1 w 1"/>
                    <a:gd name="T11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2">
                      <a:moveTo>
                        <a:pt x="1" y="0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1"/>
                      </a:cubicBezTo>
                      <a:cubicBezTo>
                        <a:pt x="1" y="1"/>
                        <a:pt x="1" y="1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1"/>
                        <a:pt x="1" y="1"/>
                        <a:pt x="1" y="0"/>
                      </a:cubicBezTo>
                    </a:path>
                  </a:pathLst>
                </a:custGeom>
                <a:solidFill>
                  <a:srgbClr val="C932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18" name="Freeform 72"/>
                <p:cNvSpPr>
                  <a:spLocks/>
                </p:cNvSpPr>
                <p:nvPr/>
              </p:nvSpPr>
              <p:spPr bwMode="auto">
                <a:xfrm>
                  <a:off x="3835" y="1922"/>
                  <a:ext cx="14" cy="44"/>
                </a:xfrm>
                <a:custGeom>
                  <a:avLst/>
                  <a:gdLst>
                    <a:gd name="T0" fmla="*/ 0 w 7"/>
                    <a:gd name="T1" fmla="*/ 0 h 22"/>
                    <a:gd name="T2" fmla="*/ 0 w 7"/>
                    <a:gd name="T3" fmla="*/ 22 h 22"/>
                    <a:gd name="T4" fmla="*/ 1 w 7"/>
                    <a:gd name="T5" fmla="*/ 22 h 22"/>
                    <a:gd name="T6" fmla="*/ 1 w 7"/>
                    <a:gd name="T7" fmla="*/ 22 h 22"/>
                    <a:gd name="T8" fmla="*/ 2 w 7"/>
                    <a:gd name="T9" fmla="*/ 22 h 22"/>
                    <a:gd name="T10" fmla="*/ 3 w 7"/>
                    <a:gd name="T11" fmla="*/ 22 h 22"/>
                    <a:gd name="T12" fmla="*/ 3 w 7"/>
                    <a:gd name="T13" fmla="*/ 21 h 22"/>
                    <a:gd name="T14" fmla="*/ 3 w 7"/>
                    <a:gd name="T15" fmla="*/ 21 h 22"/>
                    <a:gd name="T16" fmla="*/ 3 w 7"/>
                    <a:gd name="T17" fmla="*/ 17 h 22"/>
                    <a:gd name="T18" fmla="*/ 3 w 7"/>
                    <a:gd name="T19" fmla="*/ 15 h 22"/>
                    <a:gd name="T20" fmla="*/ 6 w 7"/>
                    <a:gd name="T21" fmla="*/ 15 h 22"/>
                    <a:gd name="T22" fmla="*/ 6 w 7"/>
                    <a:gd name="T23" fmla="*/ 16 h 22"/>
                    <a:gd name="T24" fmla="*/ 6 w 7"/>
                    <a:gd name="T25" fmla="*/ 16 h 22"/>
                    <a:gd name="T26" fmla="*/ 7 w 7"/>
                    <a:gd name="T27" fmla="*/ 16 h 22"/>
                    <a:gd name="T28" fmla="*/ 5 w 7"/>
                    <a:gd name="T29" fmla="*/ 9 h 22"/>
                    <a:gd name="T30" fmla="*/ 5 w 7"/>
                    <a:gd name="T31" fmla="*/ 9 h 22"/>
                    <a:gd name="T32" fmla="*/ 5 w 7"/>
                    <a:gd name="T33" fmla="*/ 8 h 22"/>
                    <a:gd name="T34" fmla="*/ 1 w 7"/>
                    <a:gd name="T35" fmla="*/ 2 h 22"/>
                    <a:gd name="T36" fmla="*/ 0 w 7"/>
                    <a:gd name="T37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7" h="22">
                      <a:moveTo>
                        <a:pt x="0" y="0"/>
                      </a:move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2" y="22"/>
                        <a:pt x="2" y="22"/>
                        <a:pt x="2" y="22"/>
                      </a:cubicBezTo>
                      <a:cubicBezTo>
                        <a:pt x="2" y="22"/>
                        <a:pt x="3" y="22"/>
                        <a:pt x="3" y="22"/>
                      </a:cubicBezTo>
                      <a:cubicBezTo>
                        <a:pt x="3" y="21"/>
                        <a:pt x="3" y="21"/>
                        <a:pt x="3" y="21"/>
                      </a:cubicBezTo>
                      <a:cubicBezTo>
                        <a:pt x="3" y="21"/>
                        <a:pt x="3" y="21"/>
                        <a:pt x="3" y="21"/>
                      </a:cubicBezTo>
                      <a:cubicBezTo>
                        <a:pt x="3" y="19"/>
                        <a:pt x="3" y="18"/>
                        <a:pt x="3" y="17"/>
                      </a:cubicBezTo>
                      <a:cubicBezTo>
                        <a:pt x="3" y="16"/>
                        <a:pt x="3" y="15"/>
                        <a:pt x="3" y="15"/>
                      </a:cubicBezTo>
                      <a:cubicBezTo>
                        <a:pt x="6" y="15"/>
                        <a:pt x="6" y="15"/>
                        <a:pt x="6" y="15"/>
                      </a:cubicBezTo>
                      <a:cubicBezTo>
                        <a:pt x="6" y="15"/>
                        <a:pt x="6" y="15"/>
                        <a:pt x="6" y="16"/>
                      </a:cubicBezTo>
                      <a:cubicBezTo>
                        <a:pt x="6" y="16"/>
                        <a:pt x="6" y="16"/>
                        <a:pt x="6" y="16"/>
                      </a:cubicBezTo>
                      <a:cubicBezTo>
                        <a:pt x="6" y="16"/>
                        <a:pt x="7" y="16"/>
                        <a:pt x="7" y="16"/>
                      </a:cubicBezTo>
                      <a:cubicBezTo>
                        <a:pt x="7" y="13"/>
                        <a:pt x="6" y="11"/>
                        <a:pt x="5" y="9"/>
                      </a:cubicBezTo>
                      <a:cubicBezTo>
                        <a:pt x="5" y="9"/>
                        <a:pt x="5" y="9"/>
                        <a:pt x="5" y="9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4" y="6"/>
                        <a:pt x="3" y="4"/>
                        <a:pt x="1" y="2"/>
                      </a:cubicBezTo>
                      <a:cubicBezTo>
                        <a:pt x="1" y="1"/>
                        <a:pt x="1" y="1"/>
                        <a:pt x="0" y="0"/>
                      </a:cubicBezTo>
                    </a:path>
                  </a:pathLst>
                </a:custGeom>
                <a:solidFill>
                  <a:srgbClr val="C932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19" name="Freeform 73"/>
                <p:cNvSpPr>
                  <a:spLocks/>
                </p:cNvSpPr>
                <p:nvPr/>
              </p:nvSpPr>
              <p:spPr bwMode="auto">
                <a:xfrm>
                  <a:off x="3841" y="1952"/>
                  <a:ext cx="213" cy="121"/>
                </a:xfrm>
                <a:custGeom>
                  <a:avLst/>
                  <a:gdLst>
                    <a:gd name="T0" fmla="*/ 3 w 105"/>
                    <a:gd name="T1" fmla="*/ 0 h 60"/>
                    <a:gd name="T2" fmla="*/ 0 w 105"/>
                    <a:gd name="T3" fmla="*/ 0 h 60"/>
                    <a:gd name="T4" fmla="*/ 0 w 105"/>
                    <a:gd name="T5" fmla="*/ 2 h 60"/>
                    <a:gd name="T6" fmla="*/ 0 w 105"/>
                    <a:gd name="T7" fmla="*/ 6 h 60"/>
                    <a:gd name="T8" fmla="*/ 0 w 105"/>
                    <a:gd name="T9" fmla="*/ 6 h 60"/>
                    <a:gd name="T10" fmla="*/ 0 w 105"/>
                    <a:gd name="T11" fmla="*/ 8 h 60"/>
                    <a:gd name="T12" fmla="*/ 1 w 105"/>
                    <a:gd name="T13" fmla="*/ 13 h 60"/>
                    <a:gd name="T14" fmla="*/ 3 w 105"/>
                    <a:gd name="T15" fmla="*/ 21 h 60"/>
                    <a:gd name="T16" fmla="*/ 15 w 105"/>
                    <a:gd name="T17" fmla="*/ 40 h 60"/>
                    <a:gd name="T18" fmla="*/ 22 w 105"/>
                    <a:gd name="T19" fmla="*/ 47 h 60"/>
                    <a:gd name="T20" fmla="*/ 22 w 105"/>
                    <a:gd name="T21" fmla="*/ 47 h 60"/>
                    <a:gd name="T22" fmla="*/ 24 w 105"/>
                    <a:gd name="T23" fmla="*/ 49 h 60"/>
                    <a:gd name="T24" fmla="*/ 36 w 105"/>
                    <a:gd name="T25" fmla="*/ 55 h 60"/>
                    <a:gd name="T26" fmla="*/ 44 w 105"/>
                    <a:gd name="T27" fmla="*/ 58 h 60"/>
                    <a:gd name="T28" fmla="*/ 44 w 105"/>
                    <a:gd name="T29" fmla="*/ 58 h 60"/>
                    <a:gd name="T30" fmla="*/ 49 w 105"/>
                    <a:gd name="T31" fmla="*/ 59 h 60"/>
                    <a:gd name="T32" fmla="*/ 59 w 105"/>
                    <a:gd name="T33" fmla="*/ 60 h 60"/>
                    <a:gd name="T34" fmla="*/ 62 w 105"/>
                    <a:gd name="T35" fmla="*/ 60 h 60"/>
                    <a:gd name="T36" fmla="*/ 85 w 105"/>
                    <a:gd name="T37" fmla="*/ 54 h 60"/>
                    <a:gd name="T38" fmla="*/ 94 w 105"/>
                    <a:gd name="T39" fmla="*/ 49 h 60"/>
                    <a:gd name="T40" fmla="*/ 100 w 105"/>
                    <a:gd name="T41" fmla="*/ 45 h 60"/>
                    <a:gd name="T42" fmla="*/ 103 w 105"/>
                    <a:gd name="T43" fmla="*/ 42 h 60"/>
                    <a:gd name="T44" fmla="*/ 105 w 105"/>
                    <a:gd name="T45" fmla="*/ 41 h 60"/>
                    <a:gd name="T46" fmla="*/ 91 w 105"/>
                    <a:gd name="T47" fmla="*/ 39 h 60"/>
                    <a:gd name="T48" fmla="*/ 90 w 105"/>
                    <a:gd name="T49" fmla="*/ 27 h 60"/>
                    <a:gd name="T50" fmla="*/ 89 w 105"/>
                    <a:gd name="T51" fmla="*/ 28 h 60"/>
                    <a:gd name="T52" fmla="*/ 87 w 105"/>
                    <a:gd name="T53" fmla="*/ 31 h 60"/>
                    <a:gd name="T54" fmla="*/ 84 w 105"/>
                    <a:gd name="T55" fmla="*/ 33 h 60"/>
                    <a:gd name="T56" fmla="*/ 83 w 105"/>
                    <a:gd name="T57" fmla="*/ 35 h 60"/>
                    <a:gd name="T58" fmla="*/ 77 w 105"/>
                    <a:gd name="T59" fmla="*/ 39 h 60"/>
                    <a:gd name="T60" fmla="*/ 66 w 105"/>
                    <a:gd name="T61" fmla="*/ 44 h 60"/>
                    <a:gd name="T62" fmla="*/ 61 w 105"/>
                    <a:gd name="T63" fmla="*/ 45 h 60"/>
                    <a:gd name="T64" fmla="*/ 52 w 105"/>
                    <a:gd name="T65" fmla="*/ 46 h 60"/>
                    <a:gd name="T66" fmla="*/ 50 w 105"/>
                    <a:gd name="T67" fmla="*/ 46 h 60"/>
                    <a:gd name="T68" fmla="*/ 40 w 105"/>
                    <a:gd name="T69" fmla="*/ 44 h 60"/>
                    <a:gd name="T70" fmla="*/ 30 w 105"/>
                    <a:gd name="T71" fmla="*/ 40 h 60"/>
                    <a:gd name="T72" fmla="*/ 21 w 105"/>
                    <a:gd name="T73" fmla="*/ 34 h 60"/>
                    <a:gd name="T74" fmla="*/ 9 w 105"/>
                    <a:gd name="T75" fmla="*/ 19 h 60"/>
                    <a:gd name="T76" fmla="*/ 7 w 105"/>
                    <a:gd name="T77" fmla="*/ 15 h 60"/>
                    <a:gd name="T78" fmla="*/ 6 w 105"/>
                    <a:gd name="T79" fmla="*/ 11 h 60"/>
                    <a:gd name="T80" fmla="*/ 4 w 105"/>
                    <a:gd name="T81" fmla="*/ 5 h 60"/>
                    <a:gd name="T82" fmla="*/ 3 w 105"/>
                    <a:gd name="T83" fmla="*/ 1 h 60"/>
                    <a:gd name="T84" fmla="*/ 3 w 105"/>
                    <a:gd name="T85" fmla="*/ 1 h 60"/>
                    <a:gd name="T86" fmla="*/ 3 w 105"/>
                    <a:gd name="T87" fmla="*/ 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05" h="60">
                      <a:moveTo>
                        <a:pt x="3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2"/>
                      </a:cubicBezTo>
                      <a:cubicBezTo>
                        <a:pt x="0" y="3"/>
                        <a:pt x="0" y="4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8"/>
                      </a:cubicBezTo>
                      <a:cubicBezTo>
                        <a:pt x="0" y="9"/>
                        <a:pt x="1" y="11"/>
                        <a:pt x="1" y="13"/>
                      </a:cubicBezTo>
                      <a:cubicBezTo>
                        <a:pt x="2" y="15"/>
                        <a:pt x="2" y="18"/>
                        <a:pt x="3" y="21"/>
                      </a:cubicBezTo>
                      <a:cubicBezTo>
                        <a:pt x="6" y="27"/>
                        <a:pt x="9" y="34"/>
                        <a:pt x="15" y="40"/>
                      </a:cubicBezTo>
                      <a:cubicBezTo>
                        <a:pt x="17" y="42"/>
                        <a:pt x="19" y="45"/>
                        <a:pt x="22" y="47"/>
                      </a:cubicBezTo>
                      <a:cubicBezTo>
                        <a:pt x="22" y="47"/>
                        <a:pt x="22" y="47"/>
                        <a:pt x="22" y="47"/>
                      </a:cubicBezTo>
                      <a:cubicBezTo>
                        <a:pt x="23" y="47"/>
                        <a:pt x="23" y="48"/>
                        <a:pt x="24" y="49"/>
                      </a:cubicBezTo>
                      <a:cubicBezTo>
                        <a:pt x="28" y="51"/>
                        <a:pt x="32" y="53"/>
                        <a:pt x="36" y="55"/>
                      </a:cubicBezTo>
                      <a:cubicBezTo>
                        <a:pt x="39" y="56"/>
                        <a:pt x="41" y="57"/>
                        <a:pt x="44" y="58"/>
                      </a:cubicBezTo>
                      <a:cubicBezTo>
                        <a:pt x="44" y="58"/>
                        <a:pt x="44" y="58"/>
                        <a:pt x="44" y="58"/>
                      </a:cubicBezTo>
                      <a:cubicBezTo>
                        <a:pt x="45" y="58"/>
                        <a:pt x="47" y="59"/>
                        <a:pt x="49" y="59"/>
                      </a:cubicBezTo>
                      <a:cubicBezTo>
                        <a:pt x="52" y="60"/>
                        <a:pt x="56" y="60"/>
                        <a:pt x="59" y="60"/>
                      </a:cubicBezTo>
                      <a:cubicBezTo>
                        <a:pt x="60" y="60"/>
                        <a:pt x="61" y="60"/>
                        <a:pt x="62" y="60"/>
                      </a:cubicBezTo>
                      <a:cubicBezTo>
                        <a:pt x="71" y="59"/>
                        <a:pt x="79" y="57"/>
                        <a:pt x="85" y="54"/>
                      </a:cubicBezTo>
                      <a:cubicBezTo>
                        <a:pt x="88" y="53"/>
                        <a:pt x="91" y="51"/>
                        <a:pt x="94" y="49"/>
                      </a:cubicBezTo>
                      <a:cubicBezTo>
                        <a:pt x="96" y="48"/>
                        <a:pt x="98" y="46"/>
                        <a:pt x="100" y="45"/>
                      </a:cubicBezTo>
                      <a:cubicBezTo>
                        <a:pt x="101" y="44"/>
                        <a:pt x="102" y="42"/>
                        <a:pt x="103" y="42"/>
                      </a:cubicBezTo>
                      <a:cubicBezTo>
                        <a:pt x="104" y="41"/>
                        <a:pt x="105" y="41"/>
                        <a:pt x="105" y="41"/>
                      </a:cubicBezTo>
                      <a:cubicBezTo>
                        <a:pt x="91" y="39"/>
                        <a:pt x="91" y="39"/>
                        <a:pt x="91" y="39"/>
                      </a:cubicBezTo>
                      <a:cubicBezTo>
                        <a:pt x="90" y="27"/>
                        <a:pt x="90" y="27"/>
                        <a:pt x="90" y="27"/>
                      </a:cubicBezTo>
                      <a:cubicBezTo>
                        <a:pt x="90" y="27"/>
                        <a:pt x="90" y="28"/>
                        <a:pt x="89" y="28"/>
                      </a:cubicBezTo>
                      <a:cubicBezTo>
                        <a:pt x="89" y="29"/>
                        <a:pt x="88" y="30"/>
                        <a:pt x="87" y="31"/>
                      </a:cubicBezTo>
                      <a:cubicBezTo>
                        <a:pt x="86" y="32"/>
                        <a:pt x="85" y="33"/>
                        <a:pt x="84" y="33"/>
                      </a:cubicBezTo>
                      <a:cubicBezTo>
                        <a:pt x="84" y="34"/>
                        <a:pt x="83" y="34"/>
                        <a:pt x="83" y="35"/>
                      </a:cubicBezTo>
                      <a:cubicBezTo>
                        <a:pt x="81" y="36"/>
                        <a:pt x="79" y="38"/>
                        <a:pt x="77" y="39"/>
                      </a:cubicBezTo>
                      <a:cubicBezTo>
                        <a:pt x="74" y="41"/>
                        <a:pt x="70" y="43"/>
                        <a:pt x="66" y="44"/>
                      </a:cubicBezTo>
                      <a:cubicBezTo>
                        <a:pt x="64" y="45"/>
                        <a:pt x="63" y="45"/>
                        <a:pt x="61" y="45"/>
                      </a:cubicBezTo>
                      <a:cubicBezTo>
                        <a:pt x="58" y="46"/>
                        <a:pt x="55" y="46"/>
                        <a:pt x="52" y="46"/>
                      </a:cubicBezTo>
                      <a:cubicBezTo>
                        <a:pt x="52" y="46"/>
                        <a:pt x="51" y="46"/>
                        <a:pt x="50" y="46"/>
                      </a:cubicBezTo>
                      <a:cubicBezTo>
                        <a:pt x="47" y="46"/>
                        <a:pt x="43" y="45"/>
                        <a:pt x="40" y="44"/>
                      </a:cubicBezTo>
                      <a:cubicBezTo>
                        <a:pt x="36" y="43"/>
                        <a:pt x="33" y="42"/>
                        <a:pt x="30" y="40"/>
                      </a:cubicBezTo>
                      <a:cubicBezTo>
                        <a:pt x="26" y="38"/>
                        <a:pt x="23" y="36"/>
                        <a:pt x="21" y="34"/>
                      </a:cubicBezTo>
                      <a:cubicBezTo>
                        <a:pt x="15" y="29"/>
                        <a:pt x="12" y="24"/>
                        <a:pt x="9" y="19"/>
                      </a:cubicBezTo>
                      <a:cubicBezTo>
                        <a:pt x="8" y="17"/>
                        <a:pt x="8" y="16"/>
                        <a:pt x="7" y="15"/>
                      </a:cubicBezTo>
                      <a:cubicBezTo>
                        <a:pt x="7" y="14"/>
                        <a:pt x="6" y="12"/>
                        <a:pt x="6" y="11"/>
                      </a:cubicBezTo>
                      <a:cubicBezTo>
                        <a:pt x="5" y="9"/>
                        <a:pt x="5" y="7"/>
                        <a:pt x="4" y="5"/>
                      </a:cubicBezTo>
                      <a:cubicBezTo>
                        <a:pt x="4" y="4"/>
                        <a:pt x="4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0"/>
                        <a:pt x="3" y="0"/>
                        <a:pt x="3" y="0"/>
                      </a:cubicBezTo>
                    </a:path>
                  </a:pathLst>
                </a:custGeom>
                <a:solidFill>
                  <a:srgbClr val="C932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1295" name="Group 1294"/>
              <p:cNvGrpSpPr/>
              <p:nvPr/>
            </p:nvGrpSpPr>
            <p:grpSpPr>
              <a:xfrm>
                <a:off x="9391650" y="5213307"/>
                <a:ext cx="1420850" cy="1212613"/>
                <a:chOff x="999604" y="4598446"/>
                <a:chExt cx="1698582" cy="1449641"/>
              </a:xfrm>
              <a:effectLst>
                <a:outerShdw blurRad="76200" dist="12700" dir="2700000" sy="-23000" kx="-800400" algn="bl" rotWithShape="0">
                  <a:prstClr val="black">
                    <a:alpha val="20000"/>
                  </a:prstClr>
                </a:outerShdw>
              </a:effectLst>
            </p:grpSpPr>
            <p:grpSp>
              <p:nvGrpSpPr>
                <p:cNvPr id="1281" name="Group 298"/>
                <p:cNvGrpSpPr>
                  <a:grpSpLocks noChangeAspect="1"/>
                </p:cNvGrpSpPr>
                <p:nvPr/>
              </p:nvGrpSpPr>
              <p:grpSpPr bwMode="auto">
                <a:xfrm>
                  <a:off x="1204584" y="4598446"/>
                  <a:ext cx="1331279" cy="1449641"/>
                  <a:chOff x="1596" y="-1867"/>
                  <a:chExt cx="1136" cy="1237"/>
                </a:xfrm>
              </p:grpSpPr>
              <p:sp>
                <p:nvSpPr>
                  <p:cNvPr id="1283" name="Freeform 299"/>
                  <p:cNvSpPr>
                    <a:spLocks/>
                  </p:cNvSpPr>
                  <p:nvPr/>
                </p:nvSpPr>
                <p:spPr bwMode="auto">
                  <a:xfrm>
                    <a:off x="2138" y="-1427"/>
                    <a:ext cx="96" cy="797"/>
                  </a:xfrm>
                  <a:custGeom>
                    <a:avLst/>
                    <a:gdLst>
                      <a:gd name="T0" fmla="*/ 66 w 96"/>
                      <a:gd name="T1" fmla="*/ 797 h 797"/>
                      <a:gd name="T2" fmla="*/ 0 w 96"/>
                      <a:gd name="T3" fmla="*/ 0 h 797"/>
                      <a:gd name="T4" fmla="*/ 36 w 96"/>
                      <a:gd name="T5" fmla="*/ 0 h 797"/>
                      <a:gd name="T6" fmla="*/ 96 w 96"/>
                      <a:gd name="T7" fmla="*/ 797 h 797"/>
                      <a:gd name="T8" fmla="*/ 66 w 96"/>
                      <a:gd name="T9" fmla="*/ 797 h 7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6" h="797">
                        <a:moveTo>
                          <a:pt x="66" y="797"/>
                        </a:moveTo>
                        <a:lnTo>
                          <a:pt x="0" y="0"/>
                        </a:lnTo>
                        <a:lnTo>
                          <a:pt x="36" y="0"/>
                        </a:lnTo>
                        <a:lnTo>
                          <a:pt x="96" y="797"/>
                        </a:lnTo>
                        <a:lnTo>
                          <a:pt x="66" y="797"/>
                        </a:lnTo>
                        <a:close/>
                      </a:path>
                    </a:pathLst>
                  </a:custGeom>
                  <a:solidFill>
                    <a:srgbClr val="8F56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600"/>
                  </a:p>
                </p:txBody>
              </p:sp>
              <p:sp>
                <p:nvSpPr>
                  <p:cNvPr id="1284" name="Freeform 300"/>
                  <p:cNvSpPr>
                    <a:spLocks/>
                  </p:cNvSpPr>
                  <p:nvPr/>
                </p:nvSpPr>
                <p:spPr bwMode="auto">
                  <a:xfrm>
                    <a:off x="1596" y="-1867"/>
                    <a:ext cx="1136" cy="589"/>
                  </a:xfrm>
                  <a:custGeom>
                    <a:avLst/>
                    <a:gdLst>
                      <a:gd name="T0" fmla="*/ 0 w 1136"/>
                      <a:gd name="T1" fmla="*/ 519 h 589"/>
                      <a:gd name="T2" fmla="*/ 1051 w 1136"/>
                      <a:gd name="T3" fmla="*/ 589 h 589"/>
                      <a:gd name="T4" fmla="*/ 1136 w 1136"/>
                      <a:gd name="T5" fmla="*/ 0 h 589"/>
                      <a:gd name="T6" fmla="*/ 0 w 1136"/>
                      <a:gd name="T7" fmla="*/ 40 h 589"/>
                      <a:gd name="T8" fmla="*/ 0 w 1136"/>
                      <a:gd name="T9" fmla="*/ 519 h 5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36" h="589">
                        <a:moveTo>
                          <a:pt x="0" y="519"/>
                        </a:moveTo>
                        <a:lnTo>
                          <a:pt x="1051" y="589"/>
                        </a:lnTo>
                        <a:lnTo>
                          <a:pt x="1136" y="0"/>
                        </a:lnTo>
                        <a:lnTo>
                          <a:pt x="0" y="40"/>
                        </a:lnTo>
                        <a:lnTo>
                          <a:pt x="0" y="519"/>
                        </a:lnTo>
                        <a:close/>
                      </a:path>
                    </a:pathLst>
                  </a:custGeom>
                  <a:solidFill>
                    <a:srgbClr val="8F56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600"/>
                  </a:p>
                </p:txBody>
              </p:sp>
              <p:sp>
                <p:nvSpPr>
                  <p:cNvPr id="1285" name="Freeform 301"/>
                  <p:cNvSpPr>
                    <a:spLocks/>
                  </p:cNvSpPr>
                  <p:nvPr/>
                </p:nvSpPr>
                <p:spPr bwMode="auto">
                  <a:xfrm>
                    <a:off x="1596" y="-1763"/>
                    <a:ext cx="1114" cy="89"/>
                  </a:xfrm>
                  <a:custGeom>
                    <a:avLst/>
                    <a:gdLst>
                      <a:gd name="T0" fmla="*/ 237 w 553"/>
                      <a:gd name="T1" fmla="*/ 12 h 44"/>
                      <a:gd name="T2" fmla="*/ 246 w 553"/>
                      <a:gd name="T3" fmla="*/ 23 h 44"/>
                      <a:gd name="T4" fmla="*/ 289 w 553"/>
                      <a:gd name="T5" fmla="*/ 44 h 44"/>
                      <a:gd name="T6" fmla="*/ 303 w 553"/>
                      <a:gd name="T7" fmla="*/ 43 h 44"/>
                      <a:gd name="T8" fmla="*/ 552 w 553"/>
                      <a:gd name="T9" fmla="*/ 28 h 44"/>
                      <a:gd name="T10" fmla="*/ 553 w 553"/>
                      <a:gd name="T11" fmla="*/ 23 h 44"/>
                      <a:gd name="T12" fmla="*/ 302 w 553"/>
                      <a:gd name="T13" fmla="*/ 39 h 44"/>
                      <a:gd name="T14" fmla="*/ 250 w 553"/>
                      <a:gd name="T15" fmla="*/ 22 h 44"/>
                      <a:gd name="T16" fmla="*/ 239 w 553"/>
                      <a:gd name="T17" fmla="*/ 8 h 44"/>
                      <a:gd name="T18" fmla="*/ 0 w 553"/>
                      <a:gd name="T19" fmla="*/ 8 h 44"/>
                      <a:gd name="T20" fmla="*/ 0 w 553"/>
                      <a:gd name="T21" fmla="*/ 10 h 44"/>
                      <a:gd name="T22" fmla="*/ 0 w 553"/>
                      <a:gd name="T23" fmla="*/ 12 h 44"/>
                      <a:gd name="T24" fmla="*/ 237 w 553"/>
                      <a:gd name="T25" fmla="*/ 12 h 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553" h="44">
                        <a:moveTo>
                          <a:pt x="237" y="12"/>
                        </a:moveTo>
                        <a:cubicBezTo>
                          <a:pt x="244" y="14"/>
                          <a:pt x="245" y="18"/>
                          <a:pt x="246" y="23"/>
                        </a:cubicBezTo>
                        <a:cubicBezTo>
                          <a:pt x="248" y="35"/>
                          <a:pt x="253" y="44"/>
                          <a:pt x="289" y="44"/>
                        </a:cubicBezTo>
                        <a:cubicBezTo>
                          <a:pt x="293" y="44"/>
                          <a:pt x="298" y="44"/>
                          <a:pt x="303" y="43"/>
                        </a:cubicBezTo>
                        <a:cubicBezTo>
                          <a:pt x="364" y="40"/>
                          <a:pt x="502" y="31"/>
                          <a:pt x="552" y="28"/>
                        </a:cubicBezTo>
                        <a:cubicBezTo>
                          <a:pt x="553" y="23"/>
                          <a:pt x="553" y="23"/>
                          <a:pt x="553" y="23"/>
                        </a:cubicBezTo>
                        <a:cubicBezTo>
                          <a:pt x="503" y="26"/>
                          <a:pt x="364" y="36"/>
                          <a:pt x="302" y="39"/>
                        </a:cubicBezTo>
                        <a:cubicBezTo>
                          <a:pt x="254" y="41"/>
                          <a:pt x="252" y="32"/>
                          <a:pt x="250" y="22"/>
                        </a:cubicBezTo>
                        <a:cubicBezTo>
                          <a:pt x="249" y="17"/>
                          <a:pt x="248" y="11"/>
                          <a:pt x="239" y="8"/>
                        </a:cubicBezTo>
                        <a:cubicBezTo>
                          <a:pt x="216" y="0"/>
                          <a:pt x="10" y="7"/>
                          <a:pt x="0" y="8"/>
                        </a:cubicBezTo>
                        <a:cubicBezTo>
                          <a:pt x="0" y="10"/>
                          <a:pt x="0" y="10"/>
                          <a:pt x="0" y="10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2" y="12"/>
                          <a:pt x="215" y="5"/>
                          <a:pt x="237" y="12"/>
                        </a:cubicBezTo>
                        <a:close/>
                      </a:path>
                    </a:pathLst>
                  </a:custGeom>
                  <a:solidFill>
                    <a:srgbClr val="78482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600"/>
                  </a:p>
                </p:txBody>
              </p:sp>
              <p:sp>
                <p:nvSpPr>
                  <p:cNvPr id="1286" name="Freeform 302"/>
                  <p:cNvSpPr>
                    <a:spLocks/>
                  </p:cNvSpPr>
                  <p:nvPr/>
                </p:nvSpPr>
                <p:spPr bwMode="auto">
                  <a:xfrm>
                    <a:off x="1596" y="-1831"/>
                    <a:ext cx="1122" cy="131"/>
                  </a:xfrm>
                  <a:custGeom>
                    <a:avLst/>
                    <a:gdLst>
                      <a:gd name="T0" fmla="*/ 317 w 557"/>
                      <a:gd name="T1" fmla="*/ 5 h 65"/>
                      <a:gd name="T2" fmla="*/ 327 w 557"/>
                      <a:gd name="T3" fmla="*/ 7 h 65"/>
                      <a:gd name="T4" fmla="*/ 319 w 557"/>
                      <a:gd name="T5" fmla="*/ 25 h 65"/>
                      <a:gd name="T6" fmla="*/ 308 w 557"/>
                      <a:gd name="T7" fmla="*/ 52 h 65"/>
                      <a:gd name="T8" fmla="*/ 316 w 557"/>
                      <a:gd name="T9" fmla="*/ 60 h 65"/>
                      <a:gd name="T10" fmla="*/ 337 w 557"/>
                      <a:gd name="T11" fmla="*/ 63 h 65"/>
                      <a:gd name="T12" fmla="*/ 556 w 557"/>
                      <a:gd name="T13" fmla="*/ 35 h 65"/>
                      <a:gd name="T14" fmla="*/ 557 w 557"/>
                      <a:gd name="T15" fmla="*/ 30 h 65"/>
                      <a:gd name="T16" fmla="*/ 318 w 557"/>
                      <a:gd name="T17" fmla="*/ 56 h 65"/>
                      <a:gd name="T18" fmla="*/ 313 w 557"/>
                      <a:gd name="T19" fmla="*/ 51 h 65"/>
                      <a:gd name="T20" fmla="*/ 323 w 557"/>
                      <a:gd name="T21" fmla="*/ 27 h 65"/>
                      <a:gd name="T22" fmla="*/ 332 w 557"/>
                      <a:gd name="T23" fmla="*/ 5 h 65"/>
                      <a:gd name="T24" fmla="*/ 317 w 557"/>
                      <a:gd name="T25" fmla="*/ 1 h 65"/>
                      <a:gd name="T26" fmla="*/ 0 w 557"/>
                      <a:gd name="T27" fmla="*/ 16 h 65"/>
                      <a:gd name="T28" fmla="*/ 0 w 557"/>
                      <a:gd name="T29" fmla="*/ 19 h 65"/>
                      <a:gd name="T30" fmla="*/ 0 w 557"/>
                      <a:gd name="T31" fmla="*/ 21 h 65"/>
                      <a:gd name="T32" fmla="*/ 317 w 557"/>
                      <a:gd name="T33" fmla="*/ 5 h 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557" h="65">
                        <a:moveTo>
                          <a:pt x="317" y="5"/>
                        </a:moveTo>
                        <a:cubicBezTo>
                          <a:pt x="325" y="5"/>
                          <a:pt x="327" y="7"/>
                          <a:pt x="327" y="7"/>
                        </a:cubicBezTo>
                        <a:cubicBezTo>
                          <a:pt x="329" y="10"/>
                          <a:pt x="324" y="18"/>
                          <a:pt x="319" y="25"/>
                        </a:cubicBezTo>
                        <a:cubicBezTo>
                          <a:pt x="313" y="34"/>
                          <a:pt x="306" y="44"/>
                          <a:pt x="308" y="52"/>
                        </a:cubicBezTo>
                        <a:cubicBezTo>
                          <a:pt x="309" y="56"/>
                          <a:pt x="312" y="58"/>
                          <a:pt x="316" y="60"/>
                        </a:cubicBezTo>
                        <a:cubicBezTo>
                          <a:pt x="320" y="62"/>
                          <a:pt x="327" y="63"/>
                          <a:pt x="337" y="63"/>
                        </a:cubicBezTo>
                        <a:cubicBezTo>
                          <a:pt x="390" y="63"/>
                          <a:pt x="512" y="43"/>
                          <a:pt x="556" y="35"/>
                        </a:cubicBezTo>
                        <a:cubicBezTo>
                          <a:pt x="557" y="30"/>
                          <a:pt x="557" y="30"/>
                          <a:pt x="557" y="30"/>
                        </a:cubicBezTo>
                        <a:cubicBezTo>
                          <a:pt x="475" y="44"/>
                          <a:pt x="338" y="65"/>
                          <a:pt x="318" y="56"/>
                        </a:cubicBezTo>
                        <a:cubicBezTo>
                          <a:pt x="315" y="55"/>
                          <a:pt x="313" y="53"/>
                          <a:pt x="313" y="51"/>
                        </a:cubicBezTo>
                        <a:cubicBezTo>
                          <a:pt x="311" y="45"/>
                          <a:pt x="318" y="36"/>
                          <a:pt x="323" y="27"/>
                        </a:cubicBezTo>
                        <a:cubicBezTo>
                          <a:pt x="329" y="18"/>
                          <a:pt x="335" y="11"/>
                          <a:pt x="332" y="5"/>
                        </a:cubicBezTo>
                        <a:cubicBezTo>
                          <a:pt x="330" y="2"/>
                          <a:pt x="325" y="0"/>
                          <a:pt x="317" y="1"/>
                        </a:cubicBezTo>
                        <a:cubicBezTo>
                          <a:pt x="277" y="3"/>
                          <a:pt x="5" y="16"/>
                          <a:pt x="0" y="16"/>
                        </a:cubicBezTo>
                        <a:cubicBezTo>
                          <a:pt x="0" y="19"/>
                          <a:pt x="0" y="19"/>
                          <a:pt x="0" y="19"/>
                        </a:cubicBezTo>
                        <a:cubicBezTo>
                          <a:pt x="0" y="21"/>
                          <a:pt x="0" y="21"/>
                          <a:pt x="0" y="21"/>
                        </a:cubicBezTo>
                        <a:cubicBezTo>
                          <a:pt x="0" y="21"/>
                          <a:pt x="277" y="7"/>
                          <a:pt x="317" y="5"/>
                        </a:cubicBezTo>
                        <a:close/>
                      </a:path>
                    </a:pathLst>
                  </a:custGeom>
                  <a:solidFill>
                    <a:srgbClr val="78482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600"/>
                  </a:p>
                </p:txBody>
              </p:sp>
              <p:sp>
                <p:nvSpPr>
                  <p:cNvPr id="1287" name="Freeform 303"/>
                  <p:cNvSpPr>
                    <a:spLocks/>
                  </p:cNvSpPr>
                  <p:nvPr/>
                </p:nvSpPr>
                <p:spPr bwMode="auto">
                  <a:xfrm>
                    <a:off x="1596" y="-1722"/>
                    <a:ext cx="473" cy="145"/>
                  </a:xfrm>
                  <a:custGeom>
                    <a:avLst/>
                    <a:gdLst>
                      <a:gd name="T0" fmla="*/ 209 w 235"/>
                      <a:gd name="T1" fmla="*/ 56 h 72"/>
                      <a:gd name="T2" fmla="*/ 233 w 235"/>
                      <a:gd name="T3" fmla="*/ 21 h 72"/>
                      <a:gd name="T4" fmla="*/ 28 w 235"/>
                      <a:gd name="T5" fmla="*/ 3 h 72"/>
                      <a:gd name="T6" fmla="*/ 0 w 235"/>
                      <a:gd name="T7" fmla="*/ 4 h 72"/>
                      <a:gd name="T8" fmla="*/ 0 w 235"/>
                      <a:gd name="T9" fmla="*/ 9 h 72"/>
                      <a:gd name="T10" fmla="*/ 28 w 235"/>
                      <a:gd name="T11" fmla="*/ 8 h 72"/>
                      <a:gd name="T12" fmla="*/ 229 w 235"/>
                      <a:gd name="T13" fmla="*/ 22 h 72"/>
                      <a:gd name="T14" fmla="*/ 208 w 235"/>
                      <a:gd name="T15" fmla="*/ 52 h 72"/>
                      <a:gd name="T16" fmla="*/ 207 w 235"/>
                      <a:gd name="T17" fmla="*/ 52 h 72"/>
                      <a:gd name="T18" fmla="*/ 0 w 235"/>
                      <a:gd name="T19" fmla="*/ 67 h 72"/>
                      <a:gd name="T20" fmla="*/ 0 w 235"/>
                      <a:gd name="T21" fmla="*/ 72 h 72"/>
                      <a:gd name="T22" fmla="*/ 208 w 235"/>
                      <a:gd name="T23" fmla="*/ 57 h 72"/>
                      <a:gd name="T24" fmla="*/ 209 w 235"/>
                      <a:gd name="T25" fmla="*/ 56 h 7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35" h="72">
                        <a:moveTo>
                          <a:pt x="209" y="56"/>
                        </a:moveTo>
                        <a:cubicBezTo>
                          <a:pt x="219" y="55"/>
                          <a:pt x="235" y="52"/>
                          <a:pt x="233" y="21"/>
                        </a:cubicBezTo>
                        <a:cubicBezTo>
                          <a:pt x="232" y="2"/>
                          <a:pt x="154" y="0"/>
                          <a:pt x="28" y="3"/>
                        </a:cubicBezTo>
                        <a:cubicBezTo>
                          <a:pt x="17" y="4"/>
                          <a:pt x="8" y="4"/>
                          <a:pt x="0" y="4"/>
                        </a:cubicBezTo>
                        <a:cubicBezTo>
                          <a:pt x="0" y="9"/>
                          <a:pt x="0" y="9"/>
                          <a:pt x="0" y="9"/>
                        </a:cubicBezTo>
                        <a:cubicBezTo>
                          <a:pt x="7" y="9"/>
                          <a:pt x="16" y="9"/>
                          <a:pt x="28" y="8"/>
                        </a:cubicBezTo>
                        <a:cubicBezTo>
                          <a:pt x="83" y="7"/>
                          <a:pt x="228" y="2"/>
                          <a:pt x="229" y="22"/>
                        </a:cubicBezTo>
                        <a:cubicBezTo>
                          <a:pt x="230" y="48"/>
                          <a:pt x="218" y="50"/>
                          <a:pt x="208" y="52"/>
                        </a:cubicBezTo>
                        <a:cubicBezTo>
                          <a:pt x="207" y="52"/>
                          <a:pt x="207" y="52"/>
                          <a:pt x="207" y="52"/>
                        </a:cubicBezTo>
                        <a:cubicBezTo>
                          <a:pt x="198" y="54"/>
                          <a:pt x="41" y="64"/>
                          <a:pt x="0" y="67"/>
                        </a:cubicBezTo>
                        <a:cubicBezTo>
                          <a:pt x="0" y="72"/>
                          <a:pt x="0" y="72"/>
                          <a:pt x="0" y="72"/>
                        </a:cubicBezTo>
                        <a:cubicBezTo>
                          <a:pt x="41" y="69"/>
                          <a:pt x="199" y="58"/>
                          <a:pt x="208" y="57"/>
                        </a:cubicBezTo>
                        <a:lnTo>
                          <a:pt x="209" y="56"/>
                        </a:lnTo>
                        <a:close/>
                      </a:path>
                    </a:pathLst>
                  </a:custGeom>
                  <a:solidFill>
                    <a:srgbClr val="78482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600"/>
                  </a:p>
                </p:txBody>
              </p:sp>
              <p:sp>
                <p:nvSpPr>
                  <p:cNvPr id="1288" name="Freeform 304"/>
                  <p:cNvSpPr>
                    <a:spLocks/>
                  </p:cNvSpPr>
                  <p:nvPr/>
                </p:nvSpPr>
                <p:spPr bwMode="auto">
                  <a:xfrm>
                    <a:off x="1596" y="-1706"/>
                    <a:ext cx="379" cy="102"/>
                  </a:xfrm>
                  <a:custGeom>
                    <a:avLst/>
                    <a:gdLst>
                      <a:gd name="T0" fmla="*/ 188 w 188"/>
                      <a:gd name="T1" fmla="*/ 13 h 51"/>
                      <a:gd name="T2" fmla="*/ 182 w 188"/>
                      <a:gd name="T3" fmla="*/ 7 h 51"/>
                      <a:gd name="T4" fmla="*/ 0 w 188"/>
                      <a:gd name="T5" fmla="*/ 24 h 51"/>
                      <a:gd name="T6" fmla="*/ 0 w 188"/>
                      <a:gd name="T7" fmla="*/ 29 h 51"/>
                      <a:gd name="T8" fmla="*/ 179 w 188"/>
                      <a:gd name="T9" fmla="*/ 12 h 51"/>
                      <a:gd name="T10" fmla="*/ 183 w 188"/>
                      <a:gd name="T11" fmla="*/ 13 h 51"/>
                      <a:gd name="T12" fmla="*/ 0 w 188"/>
                      <a:gd name="T13" fmla="*/ 46 h 51"/>
                      <a:gd name="T14" fmla="*/ 0 w 188"/>
                      <a:gd name="T15" fmla="*/ 51 h 51"/>
                      <a:gd name="T16" fmla="*/ 85 w 188"/>
                      <a:gd name="T17" fmla="*/ 41 h 51"/>
                      <a:gd name="T18" fmla="*/ 188 w 188"/>
                      <a:gd name="T19" fmla="*/ 13 h 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88" h="51">
                        <a:moveTo>
                          <a:pt x="188" y="13"/>
                        </a:moveTo>
                        <a:cubicBezTo>
                          <a:pt x="188" y="11"/>
                          <a:pt x="186" y="9"/>
                          <a:pt x="182" y="7"/>
                        </a:cubicBezTo>
                        <a:cubicBezTo>
                          <a:pt x="156" y="0"/>
                          <a:pt x="32" y="14"/>
                          <a:pt x="0" y="24"/>
                        </a:cubicBezTo>
                        <a:cubicBezTo>
                          <a:pt x="0" y="29"/>
                          <a:pt x="0" y="29"/>
                          <a:pt x="0" y="29"/>
                        </a:cubicBezTo>
                        <a:cubicBezTo>
                          <a:pt x="24" y="21"/>
                          <a:pt x="149" y="5"/>
                          <a:pt x="179" y="12"/>
                        </a:cubicBezTo>
                        <a:cubicBezTo>
                          <a:pt x="182" y="12"/>
                          <a:pt x="183" y="13"/>
                          <a:pt x="183" y="13"/>
                        </a:cubicBezTo>
                        <a:cubicBezTo>
                          <a:pt x="181" y="23"/>
                          <a:pt x="91" y="37"/>
                          <a:pt x="0" y="46"/>
                        </a:cubicBezTo>
                        <a:cubicBezTo>
                          <a:pt x="0" y="51"/>
                          <a:pt x="0" y="51"/>
                          <a:pt x="0" y="51"/>
                        </a:cubicBezTo>
                        <a:cubicBezTo>
                          <a:pt x="19" y="49"/>
                          <a:pt x="52" y="45"/>
                          <a:pt x="85" y="41"/>
                        </a:cubicBezTo>
                        <a:cubicBezTo>
                          <a:pt x="188" y="26"/>
                          <a:pt x="188" y="18"/>
                          <a:pt x="188" y="13"/>
                        </a:cubicBezTo>
                        <a:close/>
                      </a:path>
                    </a:pathLst>
                  </a:custGeom>
                  <a:solidFill>
                    <a:srgbClr val="78482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600"/>
                  </a:p>
                </p:txBody>
              </p:sp>
              <p:sp>
                <p:nvSpPr>
                  <p:cNvPr id="1289" name="Freeform 305"/>
                  <p:cNvSpPr>
                    <a:spLocks/>
                  </p:cNvSpPr>
                  <p:nvPr/>
                </p:nvSpPr>
                <p:spPr bwMode="auto">
                  <a:xfrm>
                    <a:off x="1596" y="-1624"/>
                    <a:ext cx="1100" cy="119"/>
                  </a:xfrm>
                  <a:custGeom>
                    <a:avLst/>
                    <a:gdLst>
                      <a:gd name="T0" fmla="*/ 224 w 546"/>
                      <a:gd name="T1" fmla="*/ 39 h 59"/>
                      <a:gd name="T2" fmla="*/ 246 w 546"/>
                      <a:gd name="T3" fmla="*/ 26 h 59"/>
                      <a:gd name="T4" fmla="*/ 264 w 546"/>
                      <a:gd name="T5" fmla="*/ 11 h 59"/>
                      <a:gd name="T6" fmla="*/ 545 w 546"/>
                      <a:gd name="T7" fmla="*/ 11 h 59"/>
                      <a:gd name="T8" fmla="*/ 546 w 546"/>
                      <a:gd name="T9" fmla="*/ 6 h 59"/>
                      <a:gd name="T10" fmla="*/ 262 w 546"/>
                      <a:gd name="T11" fmla="*/ 7 h 59"/>
                      <a:gd name="T12" fmla="*/ 242 w 546"/>
                      <a:gd name="T13" fmla="*/ 23 h 59"/>
                      <a:gd name="T14" fmla="*/ 224 w 546"/>
                      <a:gd name="T15" fmla="*/ 34 h 59"/>
                      <a:gd name="T16" fmla="*/ 0 w 546"/>
                      <a:gd name="T17" fmla="*/ 54 h 59"/>
                      <a:gd name="T18" fmla="*/ 0 w 546"/>
                      <a:gd name="T19" fmla="*/ 59 h 59"/>
                      <a:gd name="T20" fmla="*/ 224 w 546"/>
                      <a:gd name="T21" fmla="*/ 39 h 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546" h="59">
                        <a:moveTo>
                          <a:pt x="224" y="39"/>
                        </a:moveTo>
                        <a:cubicBezTo>
                          <a:pt x="233" y="40"/>
                          <a:pt x="239" y="33"/>
                          <a:pt x="246" y="26"/>
                        </a:cubicBezTo>
                        <a:cubicBezTo>
                          <a:pt x="251" y="20"/>
                          <a:pt x="257" y="15"/>
                          <a:pt x="264" y="11"/>
                        </a:cubicBezTo>
                        <a:cubicBezTo>
                          <a:pt x="278" y="6"/>
                          <a:pt x="457" y="9"/>
                          <a:pt x="545" y="11"/>
                        </a:cubicBezTo>
                        <a:cubicBezTo>
                          <a:pt x="546" y="6"/>
                          <a:pt x="546" y="6"/>
                          <a:pt x="546" y="6"/>
                        </a:cubicBezTo>
                        <a:cubicBezTo>
                          <a:pt x="482" y="5"/>
                          <a:pt x="278" y="0"/>
                          <a:pt x="262" y="7"/>
                        </a:cubicBezTo>
                        <a:cubicBezTo>
                          <a:pt x="254" y="11"/>
                          <a:pt x="248" y="17"/>
                          <a:pt x="242" y="23"/>
                        </a:cubicBezTo>
                        <a:cubicBezTo>
                          <a:pt x="236" y="30"/>
                          <a:pt x="231" y="35"/>
                          <a:pt x="224" y="34"/>
                        </a:cubicBezTo>
                        <a:cubicBezTo>
                          <a:pt x="212" y="32"/>
                          <a:pt x="53" y="48"/>
                          <a:pt x="0" y="54"/>
                        </a:cubicBezTo>
                        <a:cubicBezTo>
                          <a:pt x="0" y="59"/>
                          <a:pt x="0" y="59"/>
                          <a:pt x="0" y="59"/>
                        </a:cubicBezTo>
                        <a:cubicBezTo>
                          <a:pt x="81" y="50"/>
                          <a:pt x="213" y="37"/>
                          <a:pt x="224" y="39"/>
                        </a:cubicBezTo>
                        <a:close/>
                      </a:path>
                    </a:pathLst>
                  </a:custGeom>
                  <a:solidFill>
                    <a:srgbClr val="78482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600"/>
                  </a:p>
                </p:txBody>
              </p:sp>
              <p:sp>
                <p:nvSpPr>
                  <p:cNvPr id="1290" name="Freeform 306"/>
                  <p:cNvSpPr>
                    <a:spLocks/>
                  </p:cNvSpPr>
                  <p:nvPr/>
                </p:nvSpPr>
                <p:spPr bwMode="auto">
                  <a:xfrm>
                    <a:off x="1596" y="-1584"/>
                    <a:ext cx="1090" cy="139"/>
                  </a:xfrm>
                  <a:custGeom>
                    <a:avLst/>
                    <a:gdLst>
                      <a:gd name="T0" fmla="*/ 207 w 541"/>
                      <a:gd name="T1" fmla="*/ 60 h 69"/>
                      <a:gd name="T2" fmla="*/ 284 w 541"/>
                      <a:gd name="T3" fmla="*/ 13 h 69"/>
                      <a:gd name="T4" fmla="*/ 540 w 541"/>
                      <a:gd name="T5" fmla="*/ 24 h 69"/>
                      <a:gd name="T6" fmla="*/ 541 w 541"/>
                      <a:gd name="T7" fmla="*/ 19 h 69"/>
                      <a:gd name="T8" fmla="*/ 430 w 541"/>
                      <a:gd name="T9" fmla="*/ 10 h 69"/>
                      <a:gd name="T10" fmla="*/ 280 w 541"/>
                      <a:gd name="T11" fmla="*/ 10 h 69"/>
                      <a:gd name="T12" fmla="*/ 208 w 541"/>
                      <a:gd name="T13" fmla="*/ 55 h 69"/>
                      <a:gd name="T14" fmla="*/ 0 w 541"/>
                      <a:gd name="T15" fmla="*/ 64 h 69"/>
                      <a:gd name="T16" fmla="*/ 0 w 541"/>
                      <a:gd name="T17" fmla="*/ 69 h 69"/>
                      <a:gd name="T18" fmla="*/ 207 w 541"/>
                      <a:gd name="T19" fmla="*/ 60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41" h="69">
                        <a:moveTo>
                          <a:pt x="207" y="60"/>
                        </a:moveTo>
                        <a:cubicBezTo>
                          <a:pt x="237" y="61"/>
                          <a:pt x="263" y="45"/>
                          <a:pt x="284" y="13"/>
                        </a:cubicBezTo>
                        <a:cubicBezTo>
                          <a:pt x="292" y="5"/>
                          <a:pt x="434" y="14"/>
                          <a:pt x="540" y="24"/>
                        </a:cubicBezTo>
                        <a:cubicBezTo>
                          <a:pt x="541" y="19"/>
                          <a:pt x="541" y="19"/>
                          <a:pt x="541" y="19"/>
                        </a:cubicBezTo>
                        <a:cubicBezTo>
                          <a:pt x="514" y="17"/>
                          <a:pt x="472" y="13"/>
                          <a:pt x="430" y="10"/>
                        </a:cubicBezTo>
                        <a:cubicBezTo>
                          <a:pt x="286" y="0"/>
                          <a:pt x="282" y="7"/>
                          <a:pt x="280" y="10"/>
                        </a:cubicBezTo>
                        <a:cubicBezTo>
                          <a:pt x="260" y="41"/>
                          <a:pt x="236" y="56"/>
                          <a:pt x="208" y="55"/>
                        </a:cubicBezTo>
                        <a:cubicBezTo>
                          <a:pt x="176" y="53"/>
                          <a:pt x="54" y="61"/>
                          <a:pt x="0" y="64"/>
                        </a:cubicBezTo>
                        <a:cubicBezTo>
                          <a:pt x="0" y="69"/>
                          <a:pt x="0" y="69"/>
                          <a:pt x="0" y="69"/>
                        </a:cubicBezTo>
                        <a:cubicBezTo>
                          <a:pt x="54" y="65"/>
                          <a:pt x="176" y="58"/>
                          <a:pt x="207" y="60"/>
                        </a:cubicBezTo>
                        <a:close/>
                      </a:path>
                    </a:pathLst>
                  </a:custGeom>
                  <a:solidFill>
                    <a:srgbClr val="78482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600"/>
                  </a:p>
                </p:txBody>
              </p:sp>
              <p:sp>
                <p:nvSpPr>
                  <p:cNvPr id="1291" name="Freeform 307"/>
                  <p:cNvSpPr>
                    <a:spLocks/>
                  </p:cNvSpPr>
                  <p:nvPr/>
                </p:nvSpPr>
                <p:spPr bwMode="auto">
                  <a:xfrm>
                    <a:off x="1596" y="-1435"/>
                    <a:ext cx="1059" cy="111"/>
                  </a:xfrm>
                  <a:custGeom>
                    <a:avLst/>
                    <a:gdLst>
                      <a:gd name="T0" fmla="*/ 257 w 526"/>
                      <a:gd name="T1" fmla="*/ 11 h 55"/>
                      <a:gd name="T2" fmla="*/ 269 w 526"/>
                      <a:gd name="T3" fmla="*/ 23 h 55"/>
                      <a:gd name="T4" fmla="*/ 317 w 526"/>
                      <a:gd name="T5" fmla="*/ 40 h 55"/>
                      <a:gd name="T6" fmla="*/ 525 w 526"/>
                      <a:gd name="T7" fmla="*/ 55 h 55"/>
                      <a:gd name="T8" fmla="*/ 526 w 526"/>
                      <a:gd name="T9" fmla="*/ 50 h 55"/>
                      <a:gd name="T10" fmla="*/ 316 w 526"/>
                      <a:gd name="T11" fmla="*/ 36 h 55"/>
                      <a:gd name="T12" fmla="*/ 273 w 526"/>
                      <a:gd name="T13" fmla="*/ 20 h 55"/>
                      <a:gd name="T14" fmla="*/ 259 w 526"/>
                      <a:gd name="T15" fmla="*/ 7 h 55"/>
                      <a:gd name="T16" fmla="*/ 0 w 526"/>
                      <a:gd name="T17" fmla="*/ 10 h 55"/>
                      <a:gd name="T18" fmla="*/ 0 w 526"/>
                      <a:gd name="T19" fmla="*/ 15 h 55"/>
                      <a:gd name="T20" fmla="*/ 257 w 526"/>
                      <a:gd name="T21" fmla="*/ 11 h 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526" h="55">
                        <a:moveTo>
                          <a:pt x="257" y="11"/>
                        </a:moveTo>
                        <a:cubicBezTo>
                          <a:pt x="262" y="14"/>
                          <a:pt x="266" y="19"/>
                          <a:pt x="269" y="23"/>
                        </a:cubicBezTo>
                        <a:cubicBezTo>
                          <a:pt x="278" y="34"/>
                          <a:pt x="287" y="46"/>
                          <a:pt x="317" y="40"/>
                        </a:cubicBezTo>
                        <a:cubicBezTo>
                          <a:pt x="349" y="34"/>
                          <a:pt x="473" y="48"/>
                          <a:pt x="525" y="55"/>
                        </a:cubicBezTo>
                        <a:cubicBezTo>
                          <a:pt x="526" y="50"/>
                          <a:pt x="526" y="50"/>
                          <a:pt x="526" y="50"/>
                        </a:cubicBezTo>
                        <a:cubicBezTo>
                          <a:pt x="473" y="44"/>
                          <a:pt x="349" y="29"/>
                          <a:pt x="316" y="36"/>
                        </a:cubicBezTo>
                        <a:cubicBezTo>
                          <a:pt x="289" y="41"/>
                          <a:pt x="282" y="31"/>
                          <a:pt x="273" y="20"/>
                        </a:cubicBezTo>
                        <a:cubicBezTo>
                          <a:pt x="269" y="15"/>
                          <a:pt x="265" y="10"/>
                          <a:pt x="259" y="7"/>
                        </a:cubicBezTo>
                        <a:cubicBezTo>
                          <a:pt x="249" y="0"/>
                          <a:pt x="162" y="1"/>
                          <a:pt x="0" y="10"/>
                        </a:cubicBezTo>
                        <a:cubicBezTo>
                          <a:pt x="0" y="15"/>
                          <a:pt x="0" y="15"/>
                          <a:pt x="0" y="15"/>
                        </a:cubicBezTo>
                        <a:cubicBezTo>
                          <a:pt x="210" y="3"/>
                          <a:pt x="251" y="7"/>
                          <a:pt x="257" y="11"/>
                        </a:cubicBezTo>
                        <a:close/>
                      </a:path>
                    </a:pathLst>
                  </a:custGeom>
                  <a:solidFill>
                    <a:srgbClr val="78482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600"/>
                  </a:p>
                </p:txBody>
              </p:sp>
              <p:sp>
                <p:nvSpPr>
                  <p:cNvPr id="1292" name="Freeform 308"/>
                  <p:cNvSpPr>
                    <a:spLocks/>
                  </p:cNvSpPr>
                  <p:nvPr/>
                </p:nvSpPr>
                <p:spPr bwMode="auto">
                  <a:xfrm>
                    <a:off x="2170" y="-1517"/>
                    <a:ext cx="506" cy="147"/>
                  </a:xfrm>
                  <a:custGeom>
                    <a:avLst/>
                    <a:gdLst>
                      <a:gd name="T0" fmla="*/ 6 w 251"/>
                      <a:gd name="T1" fmla="*/ 13 h 73"/>
                      <a:gd name="T2" fmla="*/ 17 w 251"/>
                      <a:gd name="T3" fmla="*/ 60 h 73"/>
                      <a:gd name="T4" fmla="*/ 244 w 251"/>
                      <a:gd name="T5" fmla="*/ 73 h 73"/>
                      <a:gd name="T6" fmla="*/ 244 w 251"/>
                      <a:gd name="T7" fmla="*/ 68 h 73"/>
                      <a:gd name="T8" fmla="*/ 19 w 251"/>
                      <a:gd name="T9" fmla="*/ 55 h 73"/>
                      <a:gd name="T10" fmla="*/ 11 w 251"/>
                      <a:gd name="T11" fmla="*/ 15 h 73"/>
                      <a:gd name="T12" fmla="*/ 24 w 251"/>
                      <a:gd name="T13" fmla="*/ 7 h 73"/>
                      <a:gd name="T14" fmla="*/ 250 w 251"/>
                      <a:gd name="T15" fmla="*/ 28 h 73"/>
                      <a:gd name="T16" fmla="*/ 251 w 251"/>
                      <a:gd name="T17" fmla="*/ 23 h 73"/>
                      <a:gd name="T18" fmla="*/ 26 w 251"/>
                      <a:gd name="T19" fmla="*/ 3 h 73"/>
                      <a:gd name="T20" fmla="*/ 6 w 251"/>
                      <a:gd name="T21" fmla="*/ 13 h 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251" h="73">
                        <a:moveTo>
                          <a:pt x="6" y="13"/>
                        </a:moveTo>
                        <a:cubicBezTo>
                          <a:pt x="0" y="29"/>
                          <a:pt x="4" y="54"/>
                          <a:pt x="17" y="60"/>
                        </a:cubicBezTo>
                        <a:cubicBezTo>
                          <a:pt x="31" y="66"/>
                          <a:pt x="182" y="71"/>
                          <a:pt x="244" y="73"/>
                        </a:cubicBezTo>
                        <a:cubicBezTo>
                          <a:pt x="244" y="68"/>
                          <a:pt x="244" y="68"/>
                          <a:pt x="244" y="68"/>
                        </a:cubicBezTo>
                        <a:cubicBezTo>
                          <a:pt x="168" y="66"/>
                          <a:pt x="31" y="61"/>
                          <a:pt x="19" y="55"/>
                        </a:cubicBezTo>
                        <a:cubicBezTo>
                          <a:pt x="9" y="51"/>
                          <a:pt x="6" y="28"/>
                          <a:pt x="11" y="15"/>
                        </a:cubicBezTo>
                        <a:cubicBezTo>
                          <a:pt x="14" y="8"/>
                          <a:pt x="18" y="5"/>
                          <a:pt x="24" y="7"/>
                        </a:cubicBezTo>
                        <a:cubicBezTo>
                          <a:pt x="42" y="13"/>
                          <a:pt x="182" y="23"/>
                          <a:pt x="250" y="28"/>
                        </a:cubicBezTo>
                        <a:cubicBezTo>
                          <a:pt x="251" y="23"/>
                          <a:pt x="251" y="23"/>
                          <a:pt x="251" y="23"/>
                        </a:cubicBezTo>
                        <a:cubicBezTo>
                          <a:pt x="183" y="19"/>
                          <a:pt x="43" y="8"/>
                          <a:pt x="26" y="3"/>
                        </a:cubicBezTo>
                        <a:cubicBezTo>
                          <a:pt x="17" y="0"/>
                          <a:pt x="10" y="4"/>
                          <a:pt x="6" y="13"/>
                        </a:cubicBezTo>
                        <a:close/>
                      </a:path>
                    </a:pathLst>
                  </a:custGeom>
                  <a:solidFill>
                    <a:srgbClr val="78482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600"/>
                  </a:p>
                </p:txBody>
              </p:sp>
              <p:sp>
                <p:nvSpPr>
                  <p:cNvPr id="1293" name="Freeform 309"/>
                  <p:cNvSpPr>
                    <a:spLocks/>
                  </p:cNvSpPr>
                  <p:nvPr/>
                </p:nvSpPr>
                <p:spPr bwMode="auto">
                  <a:xfrm>
                    <a:off x="2267" y="-1453"/>
                    <a:ext cx="403" cy="59"/>
                  </a:xfrm>
                  <a:custGeom>
                    <a:avLst/>
                    <a:gdLst>
                      <a:gd name="T0" fmla="*/ 2 w 200"/>
                      <a:gd name="T1" fmla="*/ 4 h 29"/>
                      <a:gd name="T2" fmla="*/ 0 w 200"/>
                      <a:gd name="T3" fmla="*/ 8 h 29"/>
                      <a:gd name="T4" fmla="*/ 149 w 200"/>
                      <a:gd name="T5" fmla="*/ 29 h 29"/>
                      <a:gd name="T6" fmla="*/ 149 w 200"/>
                      <a:gd name="T7" fmla="*/ 29 h 29"/>
                      <a:gd name="T8" fmla="*/ 198 w 200"/>
                      <a:gd name="T9" fmla="*/ 26 h 29"/>
                      <a:gd name="T10" fmla="*/ 198 w 200"/>
                      <a:gd name="T11" fmla="*/ 21 h 29"/>
                      <a:gd name="T12" fmla="*/ 149 w 200"/>
                      <a:gd name="T13" fmla="*/ 24 h 29"/>
                      <a:gd name="T14" fmla="*/ 149 w 200"/>
                      <a:gd name="T15" fmla="*/ 24 h 29"/>
                      <a:gd name="T16" fmla="*/ 6 w 200"/>
                      <a:gd name="T17" fmla="*/ 7 h 29"/>
                      <a:gd name="T18" fmla="*/ 35 w 200"/>
                      <a:gd name="T19" fmla="*/ 5 h 29"/>
                      <a:gd name="T20" fmla="*/ 199 w 200"/>
                      <a:gd name="T21" fmla="*/ 14 h 29"/>
                      <a:gd name="T22" fmla="*/ 200 w 200"/>
                      <a:gd name="T23" fmla="*/ 9 h 29"/>
                      <a:gd name="T24" fmla="*/ 35 w 200"/>
                      <a:gd name="T25" fmla="*/ 0 h 29"/>
                      <a:gd name="T26" fmla="*/ 2 w 200"/>
                      <a:gd name="T27" fmla="*/ 4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200" h="29">
                        <a:moveTo>
                          <a:pt x="2" y="4"/>
                        </a:moveTo>
                        <a:cubicBezTo>
                          <a:pt x="0" y="5"/>
                          <a:pt x="0" y="6"/>
                          <a:pt x="0" y="8"/>
                        </a:cubicBezTo>
                        <a:cubicBezTo>
                          <a:pt x="4" y="18"/>
                          <a:pt x="92" y="29"/>
                          <a:pt x="149" y="29"/>
                        </a:cubicBezTo>
                        <a:cubicBezTo>
                          <a:pt x="149" y="29"/>
                          <a:pt x="149" y="29"/>
                          <a:pt x="149" y="29"/>
                        </a:cubicBezTo>
                        <a:cubicBezTo>
                          <a:pt x="169" y="29"/>
                          <a:pt x="185" y="28"/>
                          <a:pt x="198" y="26"/>
                        </a:cubicBezTo>
                        <a:cubicBezTo>
                          <a:pt x="198" y="21"/>
                          <a:pt x="198" y="21"/>
                          <a:pt x="198" y="21"/>
                        </a:cubicBezTo>
                        <a:cubicBezTo>
                          <a:pt x="186" y="23"/>
                          <a:pt x="169" y="24"/>
                          <a:pt x="149" y="24"/>
                        </a:cubicBezTo>
                        <a:cubicBezTo>
                          <a:pt x="149" y="24"/>
                          <a:pt x="149" y="24"/>
                          <a:pt x="149" y="24"/>
                        </a:cubicBezTo>
                        <a:cubicBezTo>
                          <a:pt x="88" y="24"/>
                          <a:pt x="17" y="13"/>
                          <a:pt x="6" y="7"/>
                        </a:cubicBezTo>
                        <a:cubicBezTo>
                          <a:pt x="9" y="6"/>
                          <a:pt x="16" y="5"/>
                          <a:pt x="35" y="5"/>
                        </a:cubicBezTo>
                        <a:cubicBezTo>
                          <a:pt x="80" y="5"/>
                          <a:pt x="159" y="11"/>
                          <a:pt x="199" y="14"/>
                        </a:cubicBezTo>
                        <a:cubicBezTo>
                          <a:pt x="200" y="9"/>
                          <a:pt x="200" y="9"/>
                          <a:pt x="200" y="9"/>
                        </a:cubicBezTo>
                        <a:cubicBezTo>
                          <a:pt x="159" y="6"/>
                          <a:pt x="80" y="0"/>
                          <a:pt x="35" y="0"/>
                        </a:cubicBezTo>
                        <a:cubicBezTo>
                          <a:pt x="10" y="0"/>
                          <a:pt x="4" y="2"/>
                          <a:pt x="2" y="4"/>
                        </a:cubicBezTo>
                        <a:close/>
                      </a:path>
                    </a:pathLst>
                  </a:custGeom>
                  <a:solidFill>
                    <a:srgbClr val="78482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600"/>
                  </a:p>
                </p:txBody>
              </p:sp>
            </p:grpSp>
            <p:sp>
              <p:nvSpPr>
                <p:cNvPr id="1294" name="TextBox 1293"/>
                <p:cNvSpPr txBox="1"/>
                <p:nvPr/>
              </p:nvSpPr>
              <p:spPr>
                <a:xfrm>
                  <a:off x="999604" y="4757606"/>
                  <a:ext cx="1698582" cy="36793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400" dirty="0">
                      <a:solidFill>
                        <a:schemeClr val="bg1"/>
                      </a:solidFill>
                      <a:latin typeface="Bernard MT Condensed" panose="02050806060905020404" pitchFamily="18" charset="0"/>
                    </a:rPr>
                    <a:t>Santa’s House</a:t>
                  </a:r>
                </a:p>
              </p:txBody>
            </p:sp>
          </p:grpSp>
          <p:pic>
            <p:nvPicPr>
              <p:cNvPr id="1296" name="Picture 1295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1" b="2507"/>
              <a:stretch/>
            </p:blipFill>
            <p:spPr>
              <a:xfrm>
                <a:off x="8203606" y="511735"/>
                <a:ext cx="1037952" cy="1996664"/>
              </a:xfrm>
              <a:prstGeom prst="rect">
                <a:avLst/>
              </a:prstGeom>
              <a:effectLst>
                <a:outerShdw blurRad="76200" dist="12700" dir="2700000" sy="-23000" kx="-800400" algn="bl" rotWithShape="0">
                  <a:prstClr val="black">
                    <a:alpha val="20000"/>
                  </a:prstClr>
                </a:outerShdw>
              </a:effectLst>
            </p:spPr>
          </p:pic>
          <p:grpSp>
            <p:nvGrpSpPr>
              <p:cNvPr id="836" name="Group 312"/>
              <p:cNvGrpSpPr>
                <a:grpSpLocks noChangeAspect="1"/>
              </p:cNvGrpSpPr>
              <p:nvPr/>
            </p:nvGrpSpPr>
            <p:grpSpPr bwMode="auto">
              <a:xfrm>
                <a:off x="1246333" y="4550394"/>
                <a:ext cx="622100" cy="1209984"/>
                <a:chOff x="402" y="-3833"/>
                <a:chExt cx="1509" cy="2935"/>
              </a:xfrm>
              <a:effectLst>
                <a:outerShdw blurRad="76200" dist="12700" dir="2700000" sy="-23000" kx="-800400" algn="bl" rotWithShape="0">
                  <a:prstClr val="black">
                    <a:alpha val="20000"/>
                  </a:prstClr>
                </a:outerShdw>
              </a:effectLst>
            </p:grpSpPr>
            <p:sp>
              <p:nvSpPr>
                <p:cNvPr id="837" name="Freeform 313"/>
                <p:cNvSpPr>
                  <a:spLocks/>
                </p:cNvSpPr>
                <p:nvPr/>
              </p:nvSpPr>
              <p:spPr bwMode="auto">
                <a:xfrm>
                  <a:off x="1110" y="-1155"/>
                  <a:ext cx="42" cy="217"/>
                </a:xfrm>
                <a:custGeom>
                  <a:avLst/>
                  <a:gdLst>
                    <a:gd name="T0" fmla="*/ 0 w 42"/>
                    <a:gd name="T1" fmla="*/ 4 h 217"/>
                    <a:gd name="T2" fmla="*/ 18 w 42"/>
                    <a:gd name="T3" fmla="*/ 217 h 217"/>
                    <a:gd name="T4" fmla="*/ 32 w 42"/>
                    <a:gd name="T5" fmla="*/ 217 h 217"/>
                    <a:gd name="T6" fmla="*/ 42 w 42"/>
                    <a:gd name="T7" fmla="*/ 0 h 217"/>
                    <a:gd name="T8" fmla="*/ 0 w 42"/>
                    <a:gd name="T9" fmla="*/ 4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217">
                      <a:moveTo>
                        <a:pt x="0" y="4"/>
                      </a:moveTo>
                      <a:lnTo>
                        <a:pt x="18" y="217"/>
                      </a:lnTo>
                      <a:lnTo>
                        <a:pt x="32" y="217"/>
                      </a:lnTo>
                      <a:lnTo>
                        <a:pt x="42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E8D6D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8" name="Freeform 314"/>
                <p:cNvSpPr>
                  <a:spLocks/>
                </p:cNvSpPr>
                <p:nvPr/>
              </p:nvSpPr>
              <p:spPr bwMode="auto">
                <a:xfrm>
                  <a:off x="1110" y="-1155"/>
                  <a:ext cx="42" cy="217"/>
                </a:xfrm>
                <a:custGeom>
                  <a:avLst/>
                  <a:gdLst>
                    <a:gd name="T0" fmla="*/ 0 w 42"/>
                    <a:gd name="T1" fmla="*/ 4 h 217"/>
                    <a:gd name="T2" fmla="*/ 18 w 42"/>
                    <a:gd name="T3" fmla="*/ 217 h 217"/>
                    <a:gd name="T4" fmla="*/ 32 w 42"/>
                    <a:gd name="T5" fmla="*/ 217 h 217"/>
                    <a:gd name="T6" fmla="*/ 42 w 42"/>
                    <a:gd name="T7" fmla="*/ 0 h 217"/>
                    <a:gd name="T8" fmla="*/ 0 w 42"/>
                    <a:gd name="T9" fmla="*/ 4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217">
                      <a:moveTo>
                        <a:pt x="0" y="4"/>
                      </a:moveTo>
                      <a:lnTo>
                        <a:pt x="18" y="217"/>
                      </a:lnTo>
                      <a:lnTo>
                        <a:pt x="32" y="217"/>
                      </a:lnTo>
                      <a:lnTo>
                        <a:pt x="42" y="0"/>
                      </a:lnTo>
                      <a:lnTo>
                        <a:pt x="0" y="4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9" name="Freeform 315"/>
                <p:cNvSpPr>
                  <a:spLocks/>
                </p:cNvSpPr>
                <p:nvPr/>
              </p:nvSpPr>
              <p:spPr bwMode="auto">
                <a:xfrm>
                  <a:off x="971" y="-1028"/>
                  <a:ext cx="177" cy="130"/>
                </a:xfrm>
                <a:custGeom>
                  <a:avLst/>
                  <a:gdLst>
                    <a:gd name="T0" fmla="*/ 85 w 88"/>
                    <a:gd name="T1" fmla="*/ 45 h 65"/>
                    <a:gd name="T2" fmla="*/ 88 w 88"/>
                    <a:gd name="T3" fmla="*/ 63 h 65"/>
                    <a:gd name="T4" fmla="*/ 79 w 88"/>
                    <a:gd name="T5" fmla="*/ 63 h 65"/>
                    <a:gd name="T6" fmla="*/ 77 w 88"/>
                    <a:gd name="T7" fmla="*/ 49 h 65"/>
                    <a:gd name="T8" fmla="*/ 36 w 88"/>
                    <a:gd name="T9" fmla="*/ 65 h 65"/>
                    <a:gd name="T10" fmla="*/ 18 w 88"/>
                    <a:gd name="T11" fmla="*/ 24 h 65"/>
                    <a:gd name="T12" fmla="*/ 58 w 88"/>
                    <a:gd name="T13" fmla="*/ 24 h 65"/>
                    <a:gd name="T14" fmla="*/ 42 w 88"/>
                    <a:gd name="T15" fmla="*/ 43 h 65"/>
                    <a:gd name="T16" fmla="*/ 42 w 88"/>
                    <a:gd name="T17" fmla="*/ 30 h 65"/>
                    <a:gd name="T18" fmla="*/ 52 w 88"/>
                    <a:gd name="T19" fmla="*/ 31 h 65"/>
                    <a:gd name="T20" fmla="*/ 43 w 88"/>
                    <a:gd name="T21" fmla="*/ 10 h 65"/>
                    <a:gd name="T22" fmla="*/ 37 w 88"/>
                    <a:gd name="T23" fmla="*/ 63 h 65"/>
                    <a:gd name="T24" fmla="*/ 78 w 88"/>
                    <a:gd name="T25" fmla="*/ 45 h 65"/>
                    <a:gd name="T26" fmla="*/ 85 w 88"/>
                    <a:gd name="T27" fmla="*/ 45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88" h="65">
                      <a:moveTo>
                        <a:pt x="85" y="45"/>
                      </a:moveTo>
                      <a:cubicBezTo>
                        <a:pt x="88" y="63"/>
                        <a:pt x="88" y="63"/>
                        <a:pt x="88" y="63"/>
                      </a:cubicBezTo>
                      <a:cubicBezTo>
                        <a:pt x="79" y="63"/>
                        <a:pt x="79" y="63"/>
                        <a:pt x="79" y="63"/>
                      </a:cubicBezTo>
                      <a:cubicBezTo>
                        <a:pt x="77" y="49"/>
                        <a:pt x="77" y="49"/>
                        <a:pt x="77" y="49"/>
                      </a:cubicBezTo>
                      <a:cubicBezTo>
                        <a:pt x="77" y="49"/>
                        <a:pt x="59" y="65"/>
                        <a:pt x="36" y="65"/>
                      </a:cubicBezTo>
                      <a:cubicBezTo>
                        <a:pt x="13" y="65"/>
                        <a:pt x="7" y="44"/>
                        <a:pt x="18" y="24"/>
                      </a:cubicBezTo>
                      <a:cubicBezTo>
                        <a:pt x="29" y="4"/>
                        <a:pt x="56" y="0"/>
                        <a:pt x="58" y="24"/>
                      </a:cubicBezTo>
                      <a:cubicBezTo>
                        <a:pt x="59" y="48"/>
                        <a:pt x="42" y="43"/>
                        <a:pt x="42" y="43"/>
                      </a:cubicBezTo>
                      <a:cubicBezTo>
                        <a:pt x="42" y="43"/>
                        <a:pt x="35" y="33"/>
                        <a:pt x="42" y="30"/>
                      </a:cubicBezTo>
                      <a:cubicBezTo>
                        <a:pt x="49" y="26"/>
                        <a:pt x="52" y="31"/>
                        <a:pt x="52" y="31"/>
                      </a:cubicBezTo>
                      <a:cubicBezTo>
                        <a:pt x="52" y="31"/>
                        <a:pt x="52" y="10"/>
                        <a:pt x="43" y="10"/>
                      </a:cubicBezTo>
                      <a:cubicBezTo>
                        <a:pt x="35" y="9"/>
                        <a:pt x="0" y="63"/>
                        <a:pt x="37" y="63"/>
                      </a:cubicBezTo>
                      <a:cubicBezTo>
                        <a:pt x="64" y="63"/>
                        <a:pt x="78" y="45"/>
                        <a:pt x="78" y="45"/>
                      </a:cubicBezTo>
                      <a:lnTo>
                        <a:pt x="85" y="45"/>
                      </a:lnTo>
                      <a:close/>
                    </a:path>
                  </a:pathLst>
                </a:custGeom>
                <a:solidFill>
                  <a:srgbClr val="C7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0" name="Freeform 316"/>
                <p:cNvSpPr>
                  <a:spLocks/>
                </p:cNvSpPr>
                <p:nvPr/>
              </p:nvSpPr>
              <p:spPr bwMode="auto">
                <a:xfrm>
                  <a:off x="1203" y="-1157"/>
                  <a:ext cx="42" cy="221"/>
                </a:xfrm>
                <a:custGeom>
                  <a:avLst/>
                  <a:gdLst>
                    <a:gd name="T0" fmla="*/ 42 w 42"/>
                    <a:gd name="T1" fmla="*/ 0 h 221"/>
                    <a:gd name="T2" fmla="*/ 22 w 42"/>
                    <a:gd name="T3" fmla="*/ 219 h 221"/>
                    <a:gd name="T4" fmla="*/ 8 w 42"/>
                    <a:gd name="T5" fmla="*/ 221 h 221"/>
                    <a:gd name="T6" fmla="*/ 0 w 42"/>
                    <a:gd name="T7" fmla="*/ 2 h 221"/>
                    <a:gd name="T8" fmla="*/ 42 w 42"/>
                    <a:gd name="T9" fmla="*/ 0 h 2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221">
                      <a:moveTo>
                        <a:pt x="42" y="0"/>
                      </a:moveTo>
                      <a:lnTo>
                        <a:pt x="22" y="219"/>
                      </a:lnTo>
                      <a:lnTo>
                        <a:pt x="8" y="221"/>
                      </a:lnTo>
                      <a:lnTo>
                        <a:pt x="0" y="2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rgbClr val="E8D6D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1" name="Freeform 317"/>
                <p:cNvSpPr>
                  <a:spLocks/>
                </p:cNvSpPr>
                <p:nvPr/>
              </p:nvSpPr>
              <p:spPr bwMode="auto">
                <a:xfrm>
                  <a:off x="1203" y="-1157"/>
                  <a:ext cx="42" cy="221"/>
                </a:xfrm>
                <a:custGeom>
                  <a:avLst/>
                  <a:gdLst>
                    <a:gd name="T0" fmla="*/ 42 w 42"/>
                    <a:gd name="T1" fmla="*/ 0 h 221"/>
                    <a:gd name="T2" fmla="*/ 22 w 42"/>
                    <a:gd name="T3" fmla="*/ 219 h 221"/>
                    <a:gd name="T4" fmla="*/ 8 w 42"/>
                    <a:gd name="T5" fmla="*/ 221 h 221"/>
                    <a:gd name="T6" fmla="*/ 0 w 42"/>
                    <a:gd name="T7" fmla="*/ 2 h 221"/>
                    <a:gd name="T8" fmla="*/ 42 w 42"/>
                    <a:gd name="T9" fmla="*/ 0 h 2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221">
                      <a:moveTo>
                        <a:pt x="42" y="0"/>
                      </a:moveTo>
                      <a:lnTo>
                        <a:pt x="22" y="219"/>
                      </a:lnTo>
                      <a:lnTo>
                        <a:pt x="8" y="221"/>
                      </a:lnTo>
                      <a:lnTo>
                        <a:pt x="0" y="2"/>
                      </a:lnTo>
                      <a:lnTo>
                        <a:pt x="42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2" name="Freeform 318"/>
                <p:cNvSpPr>
                  <a:spLocks/>
                </p:cNvSpPr>
                <p:nvPr/>
              </p:nvSpPr>
              <p:spPr bwMode="auto">
                <a:xfrm>
                  <a:off x="1207" y="-1036"/>
                  <a:ext cx="119" cy="138"/>
                </a:xfrm>
                <a:custGeom>
                  <a:avLst/>
                  <a:gdLst>
                    <a:gd name="T0" fmla="*/ 2 w 59"/>
                    <a:gd name="T1" fmla="*/ 50 h 69"/>
                    <a:gd name="T2" fmla="*/ 0 w 59"/>
                    <a:gd name="T3" fmla="*/ 67 h 69"/>
                    <a:gd name="T4" fmla="*/ 8 w 59"/>
                    <a:gd name="T5" fmla="*/ 67 h 69"/>
                    <a:gd name="T6" fmla="*/ 10 w 59"/>
                    <a:gd name="T7" fmla="*/ 53 h 69"/>
                    <a:gd name="T8" fmla="*/ 36 w 59"/>
                    <a:gd name="T9" fmla="*/ 69 h 69"/>
                    <a:gd name="T10" fmla="*/ 45 w 59"/>
                    <a:gd name="T11" fmla="*/ 28 h 69"/>
                    <a:gd name="T12" fmla="*/ 22 w 59"/>
                    <a:gd name="T13" fmla="*/ 24 h 69"/>
                    <a:gd name="T14" fmla="*/ 33 w 59"/>
                    <a:gd name="T15" fmla="*/ 43 h 69"/>
                    <a:gd name="T16" fmla="*/ 32 w 59"/>
                    <a:gd name="T17" fmla="*/ 30 h 69"/>
                    <a:gd name="T18" fmla="*/ 26 w 59"/>
                    <a:gd name="T19" fmla="*/ 31 h 69"/>
                    <a:gd name="T20" fmla="*/ 31 w 59"/>
                    <a:gd name="T21" fmla="*/ 10 h 69"/>
                    <a:gd name="T22" fmla="*/ 36 w 59"/>
                    <a:gd name="T23" fmla="*/ 67 h 69"/>
                    <a:gd name="T24" fmla="*/ 9 w 59"/>
                    <a:gd name="T25" fmla="*/ 49 h 69"/>
                    <a:gd name="T26" fmla="*/ 2 w 59"/>
                    <a:gd name="T27" fmla="*/ 5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9" h="69">
                      <a:moveTo>
                        <a:pt x="2" y="50"/>
                      </a:moveTo>
                      <a:cubicBezTo>
                        <a:pt x="0" y="67"/>
                        <a:pt x="0" y="67"/>
                        <a:pt x="0" y="67"/>
                      </a:cubicBezTo>
                      <a:cubicBezTo>
                        <a:pt x="8" y="67"/>
                        <a:pt x="8" y="67"/>
                        <a:pt x="8" y="67"/>
                      </a:cubicBezTo>
                      <a:cubicBezTo>
                        <a:pt x="10" y="53"/>
                        <a:pt x="10" y="53"/>
                        <a:pt x="10" y="53"/>
                      </a:cubicBezTo>
                      <a:cubicBezTo>
                        <a:pt x="10" y="53"/>
                        <a:pt x="21" y="69"/>
                        <a:pt x="36" y="69"/>
                      </a:cubicBezTo>
                      <a:cubicBezTo>
                        <a:pt x="51" y="69"/>
                        <a:pt x="52" y="48"/>
                        <a:pt x="45" y="28"/>
                      </a:cubicBezTo>
                      <a:cubicBezTo>
                        <a:pt x="38" y="8"/>
                        <a:pt x="23" y="0"/>
                        <a:pt x="22" y="24"/>
                      </a:cubicBezTo>
                      <a:cubicBezTo>
                        <a:pt x="21" y="48"/>
                        <a:pt x="33" y="43"/>
                        <a:pt x="33" y="43"/>
                      </a:cubicBezTo>
                      <a:cubicBezTo>
                        <a:pt x="33" y="43"/>
                        <a:pt x="36" y="39"/>
                        <a:pt x="32" y="30"/>
                      </a:cubicBezTo>
                      <a:cubicBezTo>
                        <a:pt x="29" y="23"/>
                        <a:pt x="26" y="31"/>
                        <a:pt x="26" y="31"/>
                      </a:cubicBezTo>
                      <a:cubicBezTo>
                        <a:pt x="26" y="31"/>
                        <a:pt x="26" y="11"/>
                        <a:pt x="31" y="10"/>
                      </a:cubicBezTo>
                      <a:cubicBezTo>
                        <a:pt x="37" y="10"/>
                        <a:pt x="59" y="67"/>
                        <a:pt x="36" y="67"/>
                      </a:cubicBezTo>
                      <a:cubicBezTo>
                        <a:pt x="18" y="67"/>
                        <a:pt x="9" y="49"/>
                        <a:pt x="9" y="49"/>
                      </a:cubicBezTo>
                      <a:lnTo>
                        <a:pt x="2" y="50"/>
                      </a:lnTo>
                      <a:close/>
                    </a:path>
                  </a:pathLst>
                </a:custGeom>
                <a:solidFill>
                  <a:srgbClr val="C7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3" name="Freeform 319"/>
                <p:cNvSpPr>
                  <a:spLocks/>
                </p:cNvSpPr>
                <p:nvPr/>
              </p:nvSpPr>
              <p:spPr bwMode="auto">
                <a:xfrm>
                  <a:off x="1118" y="-1069"/>
                  <a:ext cx="30" cy="39"/>
                </a:xfrm>
                <a:custGeom>
                  <a:avLst/>
                  <a:gdLst>
                    <a:gd name="T0" fmla="*/ 28 w 30"/>
                    <a:gd name="T1" fmla="*/ 37 h 39"/>
                    <a:gd name="T2" fmla="*/ 30 w 30"/>
                    <a:gd name="T3" fmla="*/ 0 h 39"/>
                    <a:gd name="T4" fmla="*/ 0 w 30"/>
                    <a:gd name="T5" fmla="*/ 0 h 39"/>
                    <a:gd name="T6" fmla="*/ 2 w 30"/>
                    <a:gd name="T7" fmla="*/ 39 h 39"/>
                    <a:gd name="T8" fmla="*/ 28 w 30"/>
                    <a:gd name="T9" fmla="*/ 37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39">
                      <a:moveTo>
                        <a:pt x="28" y="37"/>
                      </a:move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2" y="39"/>
                      </a:lnTo>
                      <a:lnTo>
                        <a:pt x="28" y="37"/>
                      </a:lnTo>
                      <a:close/>
                    </a:path>
                  </a:pathLst>
                </a:custGeom>
                <a:solidFill>
                  <a:srgbClr val="D10D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4" name="Freeform 320"/>
                <p:cNvSpPr>
                  <a:spLocks/>
                </p:cNvSpPr>
                <p:nvPr/>
              </p:nvSpPr>
              <p:spPr bwMode="auto">
                <a:xfrm>
                  <a:off x="1112" y="-1135"/>
                  <a:ext cx="38" cy="38"/>
                </a:xfrm>
                <a:custGeom>
                  <a:avLst/>
                  <a:gdLst>
                    <a:gd name="T0" fmla="*/ 4 w 38"/>
                    <a:gd name="T1" fmla="*/ 36 h 38"/>
                    <a:gd name="T2" fmla="*/ 36 w 38"/>
                    <a:gd name="T3" fmla="*/ 38 h 38"/>
                    <a:gd name="T4" fmla="*/ 38 w 38"/>
                    <a:gd name="T5" fmla="*/ 0 h 38"/>
                    <a:gd name="T6" fmla="*/ 0 w 38"/>
                    <a:gd name="T7" fmla="*/ 0 h 38"/>
                    <a:gd name="T8" fmla="*/ 4 w 38"/>
                    <a:gd name="T9" fmla="*/ 36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38">
                      <a:moveTo>
                        <a:pt x="4" y="36"/>
                      </a:moveTo>
                      <a:lnTo>
                        <a:pt x="36" y="38"/>
                      </a:lnTo>
                      <a:lnTo>
                        <a:pt x="38" y="0"/>
                      </a:lnTo>
                      <a:lnTo>
                        <a:pt x="0" y="0"/>
                      </a:lnTo>
                      <a:lnTo>
                        <a:pt x="4" y="36"/>
                      </a:lnTo>
                      <a:close/>
                    </a:path>
                  </a:pathLst>
                </a:custGeom>
                <a:solidFill>
                  <a:srgbClr val="D10D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5" name="Freeform 321"/>
                <p:cNvSpPr>
                  <a:spLocks/>
                </p:cNvSpPr>
                <p:nvPr/>
              </p:nvSpPr>
              <p:spPr bwMode="auto">
                <a:xfrm>
                  <a:off x="1112" y="-1135"/>
                  <a:ext cx="38" cy="38"/>
                </a:xfrm>
                <a:custGeom>
                  <a:avLst/>
                  <a:gdLst>
                    <a:gd name="T0" fmla="*/ 4 w 38"/>
                    <a:gd name="T1" fmla="*/ 36 h 38"/>
                    <a:gd name="T2" fmla="*/ 36 w 38"/>
                    <a:gd name="T3" fmla="*/ 38 h 38"/>
                    <a:gd name="T4" fmla="*/ 38 w 38"/>
                    <a:gd name="T5" fmla="*/ 0 h 38"/>
                    <a:gd name="T6" fmla="*/ 0 w 38"/>
                    <a:gd name="T7" fmla="*/ 0 h 38"/>
                    <a:gd name="T8" fmla="*/ 4 w 38"/>
                    <a:gd name="T9" fmla="*/ 36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38">
                      <a:moveTo>
                        <a:pt x="4" y="36"/>
                      </a:moveTo>
                      <a:lnTo>
                        <a:pt x="36" y="38"/>
                      </a:lnTo>
                      <a:lnTo>
                        <a:pt x="38" y="0"/>
                      </a:lnTo>
                      <a:lnTo>
                        <a:pt x="0" y="0"/>
                      </a:lnTo>
                      <a:lnTo>
                        <a:pt x="4" y="36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6" name="Freeform 322"/>
                <p:cNvSpPr>
                  <a:spLocks/>
                </p:cNvSpPr>
                <p:nvPr/>
              </p:nvSpPr>
              <p:spPr bwMode="auto">
                <a:xfrm>
                  <a:off x="1124" y="-1002"/>
                  <a:ext cx="20" cy="38"/>
                </a:xfrm>
                <a:custGeom>
                  <a:avLst/>
                  <a:gdLst>
                    <a:gd name="T0" fmla="*/ 20 w 20"/>
                    <a:gd name="T1" fmla="*/ 2 h 38"/>
                    <a:gd name="T2" fmla="*/ 0 w 20"/>
                    <a:gd name="T3" fmla="*/ 0 h 38"/>
                    <a:gd name="T4" fmla="*/ 2 w 20"/>
                    <a:gd name="T5" fmla="*/ 38 h 38"/>
                    <a:gd name="T6" fmla="*/ 20 w 20"/>
                    <a:gd name="T7" fmla="*/ 38 h 38"/>
                    <a:gd name="T8" fmla="*/ 20 w 20"/>
                    <a:gd name="T9" fmla="*/ 2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" h="38">
                      <a:moveTo>
                        <a:pt x="20" y="2"/>
                      </a:moveTo>
                      <a:lnTo>
                        <a:pt x="0" y="0"/>
                      </a:lnTo>
                      <a:lnTo>
                        <a:pt x="2" y="38"/>
                      </a:lnTo>
                      <a:lnTo>
                        <a:pt x="20" y="38"/>
                      </a:lnTo>
                      <a:lnTo>
                        <a:pt x="20" y="2"/>
                      </a:lnTo>
                      <a:close/>
                    </a:path>
                  </a:pathLst>
                </a:custGeom>
                <a:solidFill>
                  <a:srgbClr val="D10D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7" name="Freeform 323"/>
                <p:cNvSpPr>
                  <a:spLocks/>
                </p:cNvSpPr>
                <p:nvPr/>
              </p:nvSpPr>
              <p:spPr bwMode="auto">
                <a:xfrm>
                  <a:off x="1148" y="-1143"/>
                  <a:ext cx="2" cy="52"/>
                </a:xfrm>
                <a:custGeom>
                  <a:avLst/>
                  <a:gdLst>
                    <a:gd name="T0" fmla="*/ 1 w 1"/>
                    <a:gd name="T1" fmla="*/ 0 h 26"/>
                    <a:gd name="T2" fmla="*/ 1 w 1"/>
                    <a:gd name="T3" fmla="*/ 0 h 26"/>
                    <a:gd name="T4" fmla="*/ 1 w 1"/>
                    <a:gd name="T5" fmla="*/ 4 h 26"/>
                    <a:gd name="T6" fmla="*/ 0 w 1"/>
                    <a:gd name="T7" fmla="*/ 23 h 26"/>
                    <a:gd name="T8" fmla="*/ 0 w 1"/>
                    <a:gd name="T9" fmla="*/ 26 h 26"/>
                    <a:gd name="T10" fmla="*/ 0 w 1"/>
                    <a:gd name="T11" fmla="*/ 26 h 26"/>
                    <a:gd name="T12" fmla="*/ 1 w 1"/>
                    <a:gd name="T13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6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7A696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8" name="Freeform 324"/>
                <p:cNvSpPr>
                  <a:spLocks noEditPoints="1"/>
                </p:cNvSpPr>
                <p:nvPr/>
              </p:nvSpPr>
              <p:spPr bwMode="auto">
                <a:xfrm>
                  <a:off x="1112" y="-1143"/>
                  <a:ext cx="38" cy="52"/>
                </a:xfrm>
                <a:custGeom>
                  <a:avLst/>
                  <a:gdLst>
                    <a:gd name="T0" fmla="*/ 17 w 19"/>
                    <a:gd name="T1" fmla="*/ 23 h 26"/>
                    <a:gd name="T2" fmla="*/ 18 w 19"/>
                    <a:gd name="T3" fmla="*/ 26 h 26"/>
                    <a:gd name="T4" fmla="*/ 18 w 19"/>
                    <a:gd name="T5" fmla="*/ 23 h 26"/>
                    <a:gd name="T6" fmla="*/ 17 w 19"/>
                    <a:gd name="T7" fmla="*/ 23 h 26"/>
                    <a:gd name="T8" fmla="*/ 19 w 19"/>
                    <a:gd name="T9" fmla="*/ 0 h 26"/>
                    <a:gd name="T10" fmla="*/ 0 w 19"/>
                    <a:gd name="T11" fmla="*/ 0 h 26"/>
                    <a:gd name="T12" fmla="*/ 2 w 19"/>
                    <a:gd name="T13" fmla="*/ 25 h 26"/>
                    <a:gd name="T14" fmla="*/ 2 w 19"/>
                    <a:gd name="T15" fmla="*/ 22 h 26"/>
                    <a:gd name="T16" fmla="*/ 2 w 19"/>
                    <a:gd name="T17" fmla="*/ 22 h 26"/>
                    <a:gd name="T18" fmla="*/ 0 w 19"/>
                    <a:gd name="T19" fmla="*/ 4 h 26"/>
                    <a:gd name="T20" fmla="*/ 19 w 19"/>
                    <a:gd name="T21" fmla="*/ 4 h 26"/>
                    <a:gd name="T22" fmla="*/ 19 w 19"/>
                    <a:gd name="T23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" h="26">
                      <a:moveTo>
                        <a:pt x="17" y="23"/>
                      </a:moveTo>
                      <a:cubicBezTo>
                        <a:pt x="18" y="25"/>
                        <a:pt x="18" y="26"/>
                        <a:pt x="18" y="26"/>
                      </a:cubicBezTo>
                      <a:cubicBezTo>
                        <a:pt x="18" y="23"/>
                        <a:pt x="18" y="23"/>
                        <a:pt x="18" y="23"/>
                      </a:cubicBezTo>
                      <a:cubicBezTo>
                        <a:pt x="17" y="23"/>
                        <a:pt x="17" y="23"/>
                        <a:pt x="17" y="23"/>
                      </a:cubicBezTo>
                      <a:moveTo>
                        <a:pt x="19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" y="25"/>
                        <a:pt x="2" y="25"/>
                        <a:pt x="2" y="25"/>
                      </a:cubicBezTo>
                      <a:cubicBezTo>
                        <a:pt x="2" y="25"/>
                        <a:pt x="2" y="24"/>
                        <a:pt x="2" y="22"/>
                      </a:cubicBezTo>
                      <a:cubicBezTo>
                        <a:pt x="2" y="22"/>
                        <a:pt x="2" y="22"/>
                        <a:pt x="2" y="22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19" y="4"/>
                        <a:pt x="19" y="4"/>
                        <a:pt x="19" y="4"/>
                      </a:cubicBezTo>
                      <a:cubicBezTo>
                        <a:pt x="19" y="0"/>
                        <a:pt x="19" y="0"/>
                        <a:pt x="19" y="0"/>
                      </a:cubicBezTo>
                    </a:path>
                  </a:pathLst>
                </a:custGeom>
                <a:solidFill>
                  <a:srgbClr val="6F585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9" name="Freeform 325"/>
                <p:cNvSpPr>
                  <a:spLocks/>
                </p:cNvSpPr>
                <p:nvPr/>
              </p:nvSpPr>
              <p:spPr bwMode="auto">
                <a:xfrm>
                  <a:off x="1112" y="-1135"/>
                  <a:ext cx="38" cy="38"/>
                </a:xfrm>
                <a:custGeom>
                  <a:avLst/>
                  <a:gdLst>
                    <a:gd name="T0" fmla="*/ 0 w 19"/>
                    <a:gd name="T1" fmla="*/ 0 h 19"/>
                    <a:gd name="T2" fmla="*/ 2 w 19"/>
                    <a:gd name="T3" fmla="*/ 18 h 19"/>
                    <a:gd name="T4" fmla="*/ 2 w 19"/>
                    <a:gd name="T5" fmla="*/ 18 h 19"/>
                    <a:gd name="T6" fmla="*/ 9 w 19"/>
                    <a:gd name="T7" fmla="*/ 6 h 19"/>
                    <a:gd name="T8" fmla="*/ 10 w 19"/>
                    <a:gd name="T9" fmla="*/ 6 h 19"/>
                    <a:gd name="T10" fmla="*/ 17 w 19"/>
                    <a:gd name="T11" fmla="*/ 19 h 19"/>
                    <a:gd name="T12" fmla="*/ 18 w 19"/>
                    <a:gd name="T13" fmla="*/ 19 h 19"/>
                    <a:gd name="T14" fmla="*/ 19 w 19"/>
                    <a:gd name="T15" fmla="*/ 0 h 19"/>
                    <a:gd name="T16" fmla="*/ 0 w 19"/>
                    <a:gd name="T17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" h="19">
                      <a:moveTo>
                        <a:pt x="0" y="0"/>
                      </a:moveTo>
                      <a:cubicBezTo>
                        <a:pt x="2" y="18"/>
                        <a:pt x="2" y="18"/>
                        <a:pt x="2" y="18"/>
                      </a:cubicBezTo>
                      <a:cubicBezTo>
                        <a:pt x="2" y="18"/>
                        <a:pt x="2" y="18"/>
                        <a:pt x="2" y="18"/>
                      </a:cubicBezTo>
                      <a:cubicBezTo>
                        <a:pt x="3" y="14"/>
                        <a:pt x="6" y="6"/>
                        <a:pt x="9" y="6"/>
                      </a:cubicBezTo>
                      <a:cubicBezTo>
                        <a:pt x="9" y="6"/>
                        <a:pt x="10" y="6"/>
                        <a:pt x="10" y="6"/>
                      </a:cubicBezTo>
                      <a:cubicBezTo>
                        <a:pt x="13" y="7"/>
                        <a:pt x="16" y="14"/>
                        <a:pt x="17" y="19"/>
                      </a:cubicBezTo>
                      <a:cubicBezTo>
                        <a:pt x="18" y="19"/>
                        <a:pt x="18" y="19"/>
                        <a:pt x="18" y="19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6405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50" name="Freeform 326"/>
                <p:cNvSpPr>
                  <a:spLocks/>
                </p:cNvSpPr>
                <p:nvPr/>
              </p:nvSpPr>
              <p:spPr bwMode="auto">
                <a:xfrm>
                  <a:off x="1203" y="-1133"/>
                  <a:ext cx="40" cy="40"/>
                </a:xfrm>
                <a:custGeom>
                  <a:avLst/>
                  <a:gdLst>
                    <a:gd name="T0" fmla="*/ 2 w 40"/>
                    <a:gd name="T1" fmla="*/ 38 h 40"/>
                    <a:gd name="T2" fmla="*/ 36 w 40"/>
                    <a:gd name="T3" fmla="*/ 40 h 40"/>
                    <a:gd name="T4" fmla="*/ 40 w 40"/>
                    <a:gd name="T5" fmla="*/ 2 h 40"/>
                    <a:gd name="T6" fmla="*/ 0 w 40"/>
                    <a:gd name="T7" fmla="*/ 0 h 40"/>
                    <a:gd name="T8" fmla="*/ 2 w 40"/>
                    <a:gd name="T9" fmla="*/ 3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40">
                      <a:moveTo>
                        <a:pt x="2" y="38"/>
                      </a:moveTo>
                      <a:lnTo>
                        <a:pt x="36" y="40"/>
                      </a:lnTo>
                      <a:lnTo>
                        <a:pt x="40" y="2"/>
                      </a:lnTo>
                      <a:lnTo>
                        <a:pt x="0" y="0"/>
                      </a:lnTo>
                      <a:lnTo>
                        <a:pt x="2" y="38"/>
                      </a:lnTo>
                      <a:close/>
                    </a:path>
                  </a:pathLst>
                </a:custGeom>
                <a:solidFill>
                  <a:srgbClr val="D10D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51" name="Freeform 327"/>
                <p:cNvSpPr>
                  <a:spLocks/>
                </p:cNvSpPr>
                <p:nvPr/>
              </p:nvSpPr>
              <p:spPr bwMode="auto">
                <a:xfrm>
                  <a:off x="1203" y="-1133"/>
                  <a:ext cx="40" cy="40"/>
                </a:xfrm>
                <a:custGeom>
                  <a:avLst/>
                  <a:gdLst>
                    <a:gd name="T0" fmla="*/ 2 w 40"/>
                    <a:gd name="T1" fmla="*/ 38 h 40"/>
                    <a:gd name="T2" fmla="*/ 36 w 40"/>
                    <a:gd name="T3" fmla="*/ 40 h 40"/>
                    <a:gd name="T4" fmla="*/ 40 w 40"/>
                    <a:gd name="T5" fmla="*/ 2 h 40"/>
                    <a:gd name="T6" fmla="*/ 0 w 40"/>
                    <a:gd name="T7" fmla="*/ 0 h 40"/>
                    <a:gd name="T8" fmla="*/ 2 w 40"/>
                    <a:gd name="T9" fmla="*/ 3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40">
                      <a:moveTo>
                        <a:pt x="2" y="38"/>
                      </a:moveTo>
                      <a:lnTo>
                        <a:pt x="36" y="40"/>
                      </a:lnTo>
                      <a:lnTo>
                        <a:pt x="40" y="2"/>
                      </a:lnTo>
                      <a:lnTo>
                        <a:pt x="0" y="0"/>
                      </a:lnTo>
                      <a:lnTo>
                        <a:pt x="2" y="38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52" name="Freeform 328"/>
                <p:cNvSpPr>
                  <a:spLocks/>
                </p:cNvSpPr>
                <p:nvPr/>
              </p:nvSpPr>
              <p:spPr bwMode="auto">
                <a:xfrm>
                  <a:off x="1207" y="-998"/>
                  <a:ext cx="24" cy="38"/>
                </a:xfrm>
                <a:custGeom>
                  <a:avLst/>
                  <a:gdLst>
                    <a:gd name="T0" fmla="*/ 24 w 24"/>
                    <a:gd name="T1" fmla="*/ 0 h 38"/>
                    <a:gd name="T2" fmla="*/ 0 w 24"/>
                    <a:gd name="T3" fmla="*/ 0 h 38"/>
                    <a:gd name="T4" fmla="*/ 2 w 24"/>
                    <a:gd name="T5" fmla="*/ 36 h 38"/>
                    <a:gd name="T6" fmla="*/ 20 w 24"/>
                    <a:gd name="T7" fmla="*/ 38 h 38"/>
                    <a:gd name="T8" fmla="*/ 24 w 24"/>
                    <a:gd name="T9" fmla="*/ 0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38">
                      <a:moveTo>
                        <a:pt x="24" y="0"/>
                      </a:moveTo>
                      <a:lnTo>
                        <a:pt x="0" y="0"/>
                      </a:lnTo>
                      <a:lnTo>
                        <a:pt x="2" y="36"/>
                      </a:lnTo>
                      <a:lnTo>
                        <a:pt x="20" y="38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D10D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53" name="Freeform 329"/>
                <p:cNvSpPr>
                  <a:spLocks/>
                </p:cNvSpPr>
                <p:nvPr/>
              </p:nvSpPr>
              <p:spPr bwMode="auto">
                <a:xfrm>
                  <a:off x="1205" y="-1075"/>
                  <a:ext cx="32" cy="41"/>
                </a:xfrm>
                <a:custGeom>
                  <a:avLst/>
                  <a:gdLst>
                    <a:gd name="T0" fmla="*/ 30 w 32"/>
                    <a:gd name="T1" fmla="*/ 39 h 41"/>
                    <a:gd name="T2" fmla="*/ 32 w 32"/>
                    <a:gd name="T3" fmla="*/ 0 h 41"/>
                    <a:gd name="T4" fmla="*/ 0 w 32"/>
                    <a:gd name="T5" fmla="*/ 2 h 41"/>
                    <a:gd name="T6" fmla="*/ 2 w 32"/>
                    <a:gd name="T7" fmla="*/ 41 h 41"/>
                    <a:gd name="T8" fmla="*/ 30 w 32"/>
                    <a:gd name="T9" fmla="*/ 39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41">
                      <a:moveTo>
                        <a:pt x="30" y="39"/>
                      </a:moveTo>
                      <a:lnTo>
                        <a:pt x="32" y="0"/>
                      </a:lnTo>
                      <a:lnTo>
                        <a:pt x="0" y="2"/>
                      </a:lnTo>
                      <a:lnTo>
                        <a:pt x="2" y="41"/>
                      </a:lnTo>
                      <a:lnTo>
                        <a:pt x="30" y="39"/>
                      </a:lnTo>
                      <a:close/>
                    </a:path>
                  </a:pathLst>
                </a:custGeom>
                <a:solidFill>
                  <a:srgbClr val="D10D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54" name="Freeform 330"/>
                <p:cNvSpPr>
                  <a:spLocks noEditPoints="1"/>
                </p:cNvSpPr>
                <p:nvPr/>
              </p:nvSpPr>
              <p:spPr bwMode="auto">
                <a:xfrm>
                  <a:off x="1203" y="-1143"/>
                  <a:ext cx="42" cy="12"/>
                </a:xfrm>
                <a:custGeom>
                  <a:avLst/>
                  <a:gdLst>
                    <a:gd name="T0" fmla="*/ 0 w 42"/>
                    <a:gd name="T1" fmla="*/ 0 h 12"/>
                    <a:gd name="T2" fmla="*/ 0 w 42"/>
                    <a:gd name="T3" fmla="*/ 0 h 12"/>
                    <a:gd name="T4" fmla="*/ 0 w 42"/>
                    <a:gd name="T5" fmla="*/ 10 h 12"/>
                    <a:gd name="T6" fmla="*/ 0 w 42"/>
                    <a:gd name="T7" fmla="*/ 10 h 12"/>
                    <a:gd name="T8" fmla="*/ 0 w 42"/>
                    <a:gd name="T9" fmla="*/ 0 h 12"/>
                    <a:gd name="T10" fmla="*/ 42 w 42"/>
                    <a:gd name="T11" fmla="*/ 0 h 12"/>
                    <a:gd name="T12" fmla="*/ 42 w 42"/>
                    <a:gd name="T13" fmla="*/ 0 h 12"/>
                    <a:gd name="T14" fmla="*/ 40 w 42"/>
                    <a:gd name="T15" fmla="*/ 12 h 12"/>
                    <a:gd name="T16" fmla="*/ 42 w 42"/>
                    <a:gd name="T17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2" h="1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0" y="0"/>
                      </a:lnTo>
                      <a:close/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40" y="12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rgbClr val="7A696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55" name="Freeform 331"/>
                <p:cNvSpPr>
                  <a:spLocks noEditPoints="1"/>
                </p:cNvSpPr>
                <p:nvPr/>
              </p:nvSpPr>
              <p:spPr bwMode="auto">
                <a:xfrm>
                  <a:off x="1203" y="-1143"/>
                  <a:ext cx="42" cy="12"/>
                </a:xfrm>
                <a:custGeom>
                  <a:avLst/>
                  <a:gdLst>
                    <a:gd name="T0" fmla="*/ 0 w 42"/>
                    <a:gd name="T1" fmla="*/ 0 h 12"/>
                    <a:gd name="T2" fmla="*/ 0 w 42"/>
                    <a:gd name="T3" fmla="*/ 0 h 12"/>
                    <a:gd name="T4" fmla="*/ 0 w 42"/>
                    <a:gd name="T5" fmla="*/ 10 h 12"/>
                    <a:gd name="T6" fmla="*/ 0 w 42"/>
                    <a:gd name="T7" fmla="*/ 10 h 12"/>
                    <a:gd name="T8" fmla="*/ 0 w 42"/>
                    <a:gd name="T9" fmla="*/ 0 h 12"/>
                    <a:gd name="T10" fmla="*/ 42 w 42"/>
                    <a:gd name="T11" fmla="*/ 0 h 12"/>
                    <a:gd name="T12" fmla="*/ 42 w 42"/>
                    <a:gd name="T13" fmla="*/ 0 h 12"/>
                    <a:gd name="T14" fmla="*/ 40 w 42"/>
                    <a:gd name="T15" fmla="*/ 12 h 12"/>
                    <a:gd name="T16" fmla="*/ 42 w 42"/>
                    <a:gd name="T17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2" h="1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0" y="0"/>
                      </a:lnTo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40" y="12"/>
                      </a:lnTo>
                      <a:lnTo>
                        <a:pt x="42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56" name="Freeform 332"/>
                <p:cNvSpPr>
                  <a:spLocks/>
                </p:cNvSpPr>
                <p:nvPr/>
              </p:nvSpPr>
              <p:spPr bwMode="auto">
                <a:xfrm>
                  <a:off x="1203" y="-1143"/>
                  <a:ext cx="42" cy="12"/>
                </a:xfrm>
                <a:custGeom>
                  <a:avLst/>
                  <a:gdLst>
                    <a:gd name="T0" fmla="*/ 42 w 42"/>
                    <a:gd name="T1" fmla="*/ 0 h 12"/>
                    <a:gd name="T2" fmla="*/ 0 w 42"/>
                    <a:gd name="T3" fmla="*/ 0 h 12"/>
                    <a:gd name="T4" fmla="*/ 0 w 42"/>
                    <a:gd name="T5" fmla="*/ 10 h 12"/>
                    <a:gd name="T6" fmla="*/ 40 w 42"/>
                    <a:gd name="T7" fmla="*/ 12 h 12"/>
                    <a:gd name="T8" fmla="*/ 42 w 42"/>
                    <a:gd name="T9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12">
                      <a:moveTo>
                        <a:pt x="42" y="0"/>
                      </a:moveTo>
                      <a:lnTo>
                        <a:pt x="0" y="0"/>
                      </a:lnTo>
                      <a:lnTo>
                        <a:pt x="0" y="10"/>
                      </a:lnTo>
                      <a:lnTo>
                        <a:pt x="40" y="12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rgbClr val="6F585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57" name="Freeform 333"/>
                <p:cNvSpPr>
                  <a:spLocks/>
                </p:cNvSpPr>
                <p:nvPr/>
              </p:nvSpPr>
              <p:spPr bwMode="auto">
                <a:xfrm>
                  <a:off x="1203" y="-1143"/>
                  <a:ext cx="42" cy="12"/>
                </a:xfrm>
                <a:custGeom>
                  <a:avLst/>
                  <a:gdLst>
                    <a:gd name="T0" fmla="*/ 42 w 42"/>
                    <a:gd name="T1" fmla="*/ 0 h 12"/>
                    <a:gd name="T2" fmla="*/ 0 w 42"/>
                    <a:gd name="T3" fmla="*/ 0 h 12"/>
                    <a:gd name="T4" fmla="*/ 0 w 42"/>
                    <a:gd name="T5" fmla="*/ 10 h 12"/>
                    <a:gd name="T6" fmla="*/ 40 w 42"/>
                    <a:gd name="T7" fmla="*/ 12 h 12"/>
                    <a:gd name="T8" fmla="*/ 42 w 42"/>
                    <a:gd name="T9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12">
                      <a:moveTo>
                        <a:pt x="42" y="0"/>
                      </a:moveTo>
                      <a:lnTo>
                        <a:pt x="0" y="0"/>
                      </a:lnTo>
                      <a:lnTo>
                        <a:pt x="0" y="10"/>
                      </a:lnTo>
                      <a:lnTo>
                        <a:pt x="40" y="12"/>
                      </a:lnTo>
                      <a:lnTo>
                        <a:pt x="42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58" name="Freeform 334"/>
                <p:cNvSpPr>
                  <a:spLocks/>
                </p:cNvSpPr>
                <p:nvPr/>
              </p:nvSpPr>
              <p:spPr bwMode="auto">
                <a:xfrm>
                  <a:off x="1203" y="-1133"/>
                  <a:ext cx="40" cy="40"/>
                </a:xfrm>
                <a:custGeom>
                  <a:avLst/>
                  <a:gdLst>
                    <a:gd name="T0" fmla="*/ 0 w 20"/>
                    <a:gd name="T1" fmla="*/ 0 h 20"/>
                    <a:gd name="T2" fmla="*/ 1 w 20"/>
                    <a:gd name="T3" fmla="*/ 19 h 20"/>
                    <a:gd name="T4" fmla="*/ 9 w 20"/>
                    <a:gd name="T5" fmla="*/ 7 h 20"/>
                    <a:gd name="T6" fmla="*/ 10 w 20"/>
                    <a:gd name="T7" fmla="*/ 7 h 20"/>
                    <a:gd name="T8" fmla="*/ 18 w 20"/>
                    <a:gd name="T9" fmla="*/ 20 h 20"/>
                    <a:gd name="T10" fmla="*/ 20 w 20"/>
                    <a:gd name="T11" fmla="*/ 1 h 20"/>
                    <a:gd name="T12" fmla="*/ 0 w 20"/>
                    <a:gd name="T13" fmla="*/ 0 h 20"/>
                    <a:gd name="T14" fmla="*/ 0 w 20"/>
                    <a:gd name="T15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" h="20">
                      <a:moveTo>
                        <a:pt x="0" y="0"/>
                      </a:move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19"/>
                        <a:pt x="3" y="7"/>
                        <a:pt x="9" y="7"/>
                      </a:cubicBez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17" y="8"/>
                        <a:pt x="18" y="20"/>
                        <a:pt x="18" y="20"/>
                      </a:cubicBezTo>
                      <a:cubicBezTo>
                        <a:pt x="20" y="1"/>
                        <a:pt x="20" y="1"/>
                        <a:pt x="2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6405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59" name="Freeform 335"/>
                <p:cNvSpPr>
                  <a:spLocks/>
                </p:cNvSpPr>
                <p:nvPr/>
              </p:nvSpPr>
              <p:spPr bwMode="auto">
                <a:xfrm>
                  <a:off x="927" y="-1831"/>
                  <a:ext cx="505" cy="688"/>
                </a:xfrm>
                <a:custGeom>
                  <a:avLst/>
                  <a:gdLst>
                    <a:gd name="T0" fmla="*/ 228 w 505"/>
                    <a:gd name="T1" fmla="*/ 0 h 688"/>
                    <a:gd name="T2" fmla="*/ 0 w 505"/>
                    <a:gd name="T3" fmla="*/ 688 h 688"/>
                    <a:gd name="T4" fmla="*/ 505 w 505"/>
                    <a:gd name="T5" fmla="*/ 688 h 688"/>
                    <a:gd name="T6" fmla="*/ 280 w 505"/>
                    <a:gd name="T7" fmla="*/ 0 h 688"/>
                    <a:gd name="T8" fmla="*/ 228 w 505"/>
                    <a:gd name="T9" fmla="*/ 0 h 6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05" h="688">
                      <a:moveTo>
                        <a:pt x="228" y="0"/>
                      </a:moveTo>
                      <a:lnTo>
                        <a:pt x="0" y="688"/>
                      </a:lnTo>
                      <a:lnTo>
                        <a:pt x="505" y="688"/>
                      </a:lnTo>
                      <a:lnTo>
                        <a:pt x="280" y="0"/>
                      </a:lnTo>
                      <a:lnTo>
                        <a:pt x="228" y="0"/>
                      </a:lnTo>
                      <a:close/>
                    </a:path>
                  </a:pathLst>
                </a:custGeom>
                <a:solidFill>
                  <a:srgbClr val="BAA8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60" name="Freeform 336"/>
                <p:cNvSpPr>
                  <a:spLocks/>
                </p:cNvSpPr>
                <p:nvPr/>
              </p:nvSpPr>
              <p:spPr bwMode="auto">
                <a:xfrm>
                  <a:off x="927" y="-1831"/>
                  <a:ext cx="505" cy="688"/>
                </a:xfrm>
                <a:custGeom>
                  <a:avLst/>
                  <a:gdLst>
                    <a:gd name="T0" fmla="*/ 228 w 505"/>
                    <a:gd name="T1" fmla="*/ 0 h 688"/>
                    <a:gd name="T2" fmla="*/ 0 w 505"/>
                    <a:gd name="T3" fmla="*/ 688 h 688"/>
                    <a:gd name="T4" fmla="*/ 505 w 505"/>
                    <a:gd name="T5" fmla="*/ 688 h 688"/>
                    <a:gd name="T6" fmla="*/ 280 w 505"/>
                    <a:gd name="T7" fmla="*/ 0 h 688"/>
                    <a:gd name="T8" fmla="*/ 228 w 505"/>
                    <a:gd name="T9" fmla="*/ 0 h 6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05" h="688">
                      <a:moveTo>
                        <a:pt x="228" y="0"/>
                      </a:moveTo>
                      <a:lnTo>
                        <a:pt x="0" y="688"/>
                      </a:lnTo>
                      <a:lnTo>
                        <a:pt x="505" y="688"/>
                      </a:lnTo>
                      <a:lnTo>
                        <a:pt x="280" y="0"/>
                      </a:lnTo>
                      <a:lnTo>
                        <a:pt x="228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61" name="Freeform 337"/>
                <p:cNvSpPr>
                  <a:spLocks/>
                </p:cNvSpPr>
                <p:nvPr/>
              </p:nvSpPr>
              <p:spPr bwMode="auto">
                <a:xfrm>
                  <a:off x="1126" y="-1831"/>
                  <a:ext cx="109" cy="106"/>
                </a:xfrm>
                <a:custGeom>
                  <a:avLst/>
                  <a:gdLst>
                    <a:gd name="T0" fmla="*/ 0 w 54"/>
                    <a:gd name="T1" fmla="*/ 43 h 53"/>
                    <a:gd name="T2" fmla="*/ 54 w 54"/>
                    <a:gd name="T3" fmla="*/ 43 h 53"/>
                    <a:gd name="T4" fmla="*/ 40 w 54"/>
                    <a:gd name="T5" fmla="*/ 0 h 53"/>
                    <a:gd name="T6" fmla="*/ 14 w 54"/>
                    <a:gd name="T7" fmla="*/ 0 h 53"/>
                    <a:gd name="T8" fmla="*/ 0 w 54"/>
                    <a:gd name="T9" fmla="*/ 43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4" h="53">
                      <a:moveTo>
                        <a:pt x="0" y="43"/>
                      </a:moveTo>
                      <a:cubicBezTo>
                        <a:pt x="0" y="43"/>
                        <a:pt x="28" y="53"/>
                        <a:pt x="54" y="43"/>
                      </a:cubicBezTo>
                      <a:cubicBezTo>
                        <a:pt x="50" y="31"/>
                        <a:pt x="40" y="0"/>
                        <a:pt x="40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lnTo>
                        <a:pt x="0" y="43"/>
                      </a:lnTo>
                      <a:close/>
                    </a:path>
                  </a:pathLst>
                </a:custGeom>
                <a:solidFill>
                  <a:srgbClr val="C7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62" name="Freeform 338"/>
                <p:cNvSpPr>
                  <a:spLocks/>
                </p:cNvSpPr>
                <p:nvPr/>
              </p:nvSpPr>
              <p:spPr bwMode="auto">
                <a:xfrm>
                  <a:off x="845" y="-1709"/>
                  <a:ext cx="243" cy="341"/>
                </a:xfrm>
                <a:custGeom>
                  <a:avLst/>
                  <a:gdLst>
                    <a:gd name="T0" fmla="*/ 114 w 121"/>
                    <a:gd name="T1" fmla="*/ 0 h 170"/>
                    <a:gd name="T2" fmla="*/ 20 w 121"/>
                    <a:gd name="T3" fmla="*/ 124 h 170"/>
                    <a:gd name="T4" fmla="*/ 93 w 121"/>
                    <a:gd name="T5" fmla="*/ 167 h 170"/>
                    <a:gd name="T6" fmla="*/ 94 w 121"/>
                    <a:gd name="T7" fmla="*/ 160 h 170"/>
                    <a:gd name="T8" fmla="*/ 29 w 121"/>
                    <a:gd name="T9" fmla="*/ 120 h 170"/>
                    <a:gd name="T10" fmla="*/ 121 w 121"/>
                    <a:gd name="T11" fmla="*/ 15 h 170"/>
                    <a:gd name="T12" fmla="*/ 114 w 121"/>
                    <a:gd name="T13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1" h="170">
                      <a:moveTo>
                        <a:pt x="114" y="0"/>
                      </a:moveTo>
                      <a:cubicBezTo>
                        <a:pt x="114" y="0"/>
                        <a:pt x="0" y="78"/>
                        <a:pt x="20" y="124"/>
                      </a:cubicBezTo>
                      <a:cubicBezTo>
                        <a:pt x="39" y="170"/>
                        <a:pt x="93" y="167"/>
                        <a:pt x="93" y="167"/>
                      </a:cubicBezTo>
                      <a:cubicBezTo>
                        <a:pt x="94" y="160"/>
                        <a:pt x="94" y="160"/>
                        <a:pt x="94" y="160"/>
                      </a:cubicBezTo>
                      <a:cubicBezTo>
                        <a:pt x="94" y="160"/>
                        <a:pt x="44" y="157"/>
                        <a:pt x="29" y="120"/>
                      </a:cubicBezTo>
                      <a:cubicBezTo>
                        <a:pt x="13" y="83"/>
                        <a:pt x="121" y="15"/>
                        <a:pt x="121" y="15"/>
                      </a:cubicBezTo>
                      <a:lnTo>
                        <a:pt x="114" y="0"/>
                      </a:lnTo>
                      <a:close/>
                    </a:path>
                  </a:pathLst>
                </a:custGeom>
                <a:solidFill>
                  <a:srgbClr val="E8D6D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63" name="Freeform 339"/>
                <p:cNvSpPr>
                  <a:spLocks/>
                </p:cNvSpPr>
                <p:nvPr/>
              </p:nvSpPr>
              <p:spPr bwMode="auto">
                <a:xfrm>
                  <a:off x="1032" y="-1442"/>
                  <a:ext cx="104" cy="72"/>
                </a:xfrm>
                <a:custGeom>
                  <a:avLst/>
                  <a:gdLst>
                    <a:gd name="T0" fmla="*/ 1 w 52"/>
                    <a:gd name="T1" fmla="*/ 27 h 36"/>
                    <a:gd name="T2" fmla="*/ 4 w 52"/>
                    <a:gd name="T3" fmla="*/ 1 h 36"/>
                    <a:gd name="T4" fmla="*/ 12 w 52"/>
                    <a:gd name="T5" fmla="*/ 4 h 36"/>
                    <a:gd name="T6" fmla="*/ 12 w 52"/>
                    <a:gd name="T7" fmla="*/ 25 h 36"/>
                    <a:gd name="T8" fmla="*/ 51 w 52"/>
                    <a:gd name="T9" fmla="*/ 27 h 36"/>
                    <a:gd name="T10" fmla="*/ 51 w 52"/>
                    <a:gd name="T11" fmla="*/ 36 h 36"/>
                    <a:gd name="T12" fmla="*/ 0 w 52"/>
                    <a:gd name="T13" fmla="*/ 34 h 36"/>
                    <a:gd name="T14" fmla="*/ 1 w 52"/>
                    <a:gd name="T15" fmla="*/ 27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2" h="36">
                      <a:moveTo>
                        <a:pt x="1" y="27"/>
                      </a:move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1"/>
                        <a:pt x="13" y="0"/>
                        <a:pt x="12" y="4"/>
                      </a:cubicBezTo>
                      <a:cubicBezTo>
                        <a:pt x="11" y="8"/>
                        <a:pt x="12" y="25"/>
                        <a:pt x="12" y="25"/>
                      </a:cubicBezTo>
                      <a:cubicBezTo>
                        <a:pt x="12" y="25"/>
                        <a:pt x="50" y="26"/>
                        <a:pt x="51" y="27"/>
                      </a:cubicBezTo>
                      <a:cubicBezTo>
                        <a:pt x="52" y="28"/>
                        <a:pt x="51" y="36"/>
                        <a:pt x="51" y="36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1" y="27"/>
                        <a:pt x="1" y="27"/>
                        <a:pt x="1" y="27"/>
                      </a:cubicBezTo>
                    </a:path>
                  </a:pathLst>
                </a:custGeom>
                <a:solidFill>
                  <a:srgbClr val="8A7C0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64" name="Freeform 340"/>
                <p:cNvSpPr>
                  <a:spLocks/>
                </p:cNvSpPr>
                <p:nvPr/>
              </p:nvSpPr>
              <p:spPr bwMode="auto">
                <a:xfrm>
                  <a:off x="1267" y="-1709"/>
                  <a:ext cx="244" cy="341"/>
                </a:xfrm>
                <a:custGeom>
                  <a:avLst/>
                  <a:gdLst>
                    <a:gd name="T0" fmla="*/ 7 w 121"/>
                    <a:gd name="T1" fmla="*/ 0 h 170"/>
                    <a:gd name="T2" fmla="*/ 101 w 121"/>
                    <a:gd name="T3" fmla="*/ 124 h 170"/>
                    <a:gd name="T4" fmla="*/ 28 w 121"/>
                    <a:gd name="T5" fmla="*/ 167 h 170"/>
                    <a:gd name="T6" fmla="*/ 27 w 121"/>
                    <a:gd name="T7" fmla="*/ 160 h 170"/>
                    <a:gd name="T8" fmla="*/ 92 w 121"/>
                    <a:gd name="T9" fmla="*/ 120 h 170"/>
                    <a:gd name="T10" fmla="*/ 0 w 121"/>
                    <a:gd name="T11" fmla="*/ 15 h 170"/>
                    <a:gd name="T12" fmla="*/ 7 w 121"/>
                    <a:gd name="T13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1" h="170">
                      <a:moveTo>
                        <a:pt x="7" y="0"/>
                      </a:moveTo>
                      <a:cubicBezTo>
                        <a:pt x="7" y="0"/>
                        <a:pt x="121" y="78"/>
                        <a:pt x="101" y="124"/>
                      </a:cubicBezTo>
                      <a:cubicBezTo>
                        <a:pt x="82" y="170"/>
                        <a:pt x="28" y="167"/>
                        <a:pt x="28" y="167"/>
                      </a:cubicBezTo>
                      <a:cubicBezTo>
                        <a:pt x="27" y="160"/>
                        <a:pt x="27" y="160"/>
                        <a:pt x="27" y="160"/>
                      </a:cubicBezTo>
                      <a:cubicBezTo>
                        <a:pt x="27" y="160"/>
                        <a:pt x="77" y="157"/>
                        <a:pt x="92" y="120"/>
                      </a:cubicBezTo>
                      <a:cubicBezTo>
                        <a:pt x="108" y="83"/>
                        <a:pt x="0" y="15"/>
                        <a:pt x="0" y="15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E8D6D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65" name="Freeform 341"/>
                <p:cNvSpPr>
                  <a:spLocks/>
                </p:cNvSpPr>
                <p:nvPr/>
              </p:nvSpPr>
              <p:spPr bwMode="auto">
                <a:xfrm>
                  <a:off x="1219" y="-1442"/>
                  <a:ext cx="105" cy="72"/>
                </a:xfrm>
                <a:custGeom>
                  <a:avLst/>
                  <a:gdLst>
                    <a:gd name="T0" fmla="*/ 51 w 52"/>
                    <a:gd name="T1" fmla="*/ 27 h 36"/>
                    <a:gd name="T2" fmla="*/ 48 w 52"/>
                    <a:gd name="T3" fmla="*/ 1 h 36"/>
                    <a:gd name="T4" fmla="*/ 40 w 52"/>
                    <a:gd name="T5" fmla="*/ 4 h 36"/>
                    <a:gd name="T6" fmla="*/ 40 w 52"/>
                    <a:gd name="T7" fmla="*/ 25 h 36"/>
                    <a:gd name="T8" fmla="*/ 1 w 52"/>
                    <a:gd name="T9" fmla="*/ 27 h 36"/>
                    <a:gd name="T10" fmla="*/ 1 w 52"/>
                    <a:gd name="T11" fmla="*/ 36 h 36"/>
                    <a:gd name="T12" fmla="*/ 52 w 52"/>
                    <a:gd name="T13" fmla="*/ 34 h 36"/>
                    <a:gd name="T14" fmla="*/ 51 w 52"/>
                    <a:gd name="T15" fmla="*/ 27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2" h="36">
                      <a:moveTo>
                        <a:pt x="51" y="27"/>
                      </a:moveTo>
                      <a:cubicBezTo>
                        <a:pt x="48" y="1"/>
                        <a:pt x="48" y="1"/>
                        <a:pt x="48" y="1"/>
                      </a:cubicBezTo>
                      <a:cubicBezTo>
                        <a:pt x="48" y="1"/>
                        <a:pt x="39" y="0"/>
                        <a:pt x="40" y="4"/>
                      </a:cubicBezTo>
                      <a:cubicBezTo>
                        <a:pt x="41" y="8"/>
                        <a:pt x="40" y="25"/>
                        <a:pt x="40" y="25"/>
                      </a:cubicBezTo>
                      <a:cubicBezTo>
                        <a:pt x="40" y="25"/>
                        <a:pt x="2" y="26"/>
                        <a:pt x="1" y="27"/>
                      </a:cubicBezTo>
                      <a:cubicBezTo>
                        <a:pt x="0" y="28"/>
                        <a:pt x="1" y="36"/>
                        <a:pt x="1" y="36"/>
                      </a:cubicBezTo>
                      <a:cubicBezTo>
                        <a:pt x="52" y="34"/>
                        <a:pt x="52" y="34"/>
                        <a:pt x="52" y="34"/>
                      </a:cubicBezTo>
                      <a:cubicBezTo>
                        <a:pt x="51" y="27"/>
                        <a:pt x="51" y="27"/>
                        <a:pt x="51" y="27"/>
                      </a:cubicBezTo>
                    </a:path>
                  </a:pathLst>
                </a:custGeom>
                <a:solidFill>
                  <a:srgbClr val="8A7C0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66" name="Freeform 342"/>
                <p:cNvSpPr>
                  <a:spLocks/>
                </p:cNvSpPr>
                <p:nvPr/>
              </p:nvSpPr>
              <p:spPr bwMode="auto">
                <a:xfrm>
                  <a:off x="1048" y="-1604"/>
                  <a:ext cx="251" cy="220"/>
                </a:xfrm>
                <a:custGeom>
                  <a:avLst/>
                  <a:gdLst>
                    <a:gd name="T0" fmla="*/ 4 w 125"/>
                    <a:gd name="T1" fmla="*/ 106 h 110"/>
                    <a:gd name="T2" fmla="*/ 0 w 125"/>
                    <a:gd name="T3" fmla="*/ 3 h 110"/>
                    <a:gd name="T4" fmla="*/ 125 w 125"/>
                    <a:gd name="T5" fmla="*/ 0 h 110"/>
                    <a:gd name="T6" fmla="*/ 125 w 125"/>
                    <a:gd name="T7" fmla="*/ 106 h 110"/>
                    <a:gd name="T8" fmla="*/ 63 w 125"/>
                    <a:gd name="T9" fmla="*/ 110 h 110"/>
                    <a:gd name="T10" fmla="*/ 4 w 125"/>
                    <a:gd name="T11" fmla="*/ 106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5" h="110">
                      <a:moveTo>
                        <a:pt x="4" y="106"/>
                      </a:move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25" y="106"/>
                        <a:pt x="125" y="106"/>
                        <a:pt x="125" y="106"/>
                      </a:cubicBezTo>
                      <a:cubicBezTo>
                        <a:pt x="125" y="106"/>
                        <a:pt x="87" y="110"/>
                        <a:pt x="63" y="110"/>
                      </a:cubicBezTo>
                      <a:cubicBezTo>
                        <a:pt x="38" y="110"/>
                        <a:pt x="4" y="106"/>
                        <a:pt x="4" y="106"/>
                      </a:cubicBezTo>
                    </a:path>
                  </a:pathLst>
                </a:custGeom>
                <a:solidFill>
                  <a:srgbClr val="5EB9C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67" name="Freeform 343"/>
                <p:cNvSpPr>
                  <a:spLocks/>
                </p:cNvSpPr>
                <p:nvPr/>
              </p:nvSpPr>
              <p:spPr bwMode="auto">
                <a:xfrm>
                  <a:off x="1142" y="-1693"/>
                  <a:ext cx="35" cy="93"/>
                </a:xfrm>
                <a:custGeom>
                  <a:avLst/>
                  <a:gdLst>
                    <a:gd name="T0" fmla="*/ 6 w 17"/>
                    <a:gd name="T1" fmla="*/ 0 h 46"/>
                    <a:gd name="T2" fmla="*/ 15 w 17"/>
                    <a:gd name="T3" fmla="*/ 46 h 46"/>
                    <a:gd name="T4" fmla="*/ 6 w 17"/>
                    <a:gd name="T5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7" h="46">
                      <a:moveTo>
                        <a:pt x="6" y="0"/>
                      </a:moveTo>
                      <a:cubicBezTo>
                        <a:pt x="6" y="0"/>
                        <a:pt x="17" y="10"/>
                        <a:pt x="15" y="46"/>
                      </a:cubicBezTo>
                      <a:cubicBezTo>
                        <a:pt x="9" y="43"/>
                        <a:pt x="0" y="23"/>
                        <a:pt x="6" y="0"/>
                      </a:cubicBezTo>
                      <a:close/>
                    </a:path>
                  </a:pathLst>
                </a:custGeom>
                <a:solidFill>
                  <a:srgbClr val="781B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68" name="Freeform 344"/>
                <p:cNvSpPr>
                  <a:spLocks/>
                </p:cNvSpPr>
                <p:nvPr/>
              </p:nvSpPr>
              <p:spPr bwMode="auto">
                <a:xfrm>
                  <a:off x="1169" y="-1690"/>
                  <a:ext cx="34" cy="90"/>
                </a:xfrm>
                <a:custGeom>
                  <a:avLst/>
                  <a:gdLst>
                    <a:gd name="T0" fmla="*/ 15 w 17"/>
                    <a:gd name="T1" fmla="*/ 0 h 45"/>
                    <a:gd name="T2" fmla="*/ 3 w 17"/>
                    <a:gd name="T3" fmla="*/ 45 h 45"/>
                    <a:gd name="T4" fmla="*/ 15 w 17"/>
                    <a:gd name="T5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7" h="45">
                      <a:moveTo>
                        <a:pt x="15" y="0"/>
                      </a:moveTo>
                      <a:cubicBezTo>
                        <a:pt x="15" y="0"/>
                        <a:pt x="0" y="11"/>
                        <a:pt x="3" y="45"/>
                      </a:cubicBezTo>
                      <a:cubicBezTo>
                        <a:pt x="12" y="34"/>
                        <a:pt x="17" y="9"/>
                        <a:pt x="15" y="0"/>
                      </a:cubicBezTo>
                      <a:close/>
                    </a:path>
                  </a:pathLst>
                </a:custGeom>
                <a:solidFill>
                  <a:srgbClr val="781B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69" name="Freeform 345"/>
                <p:cNvSpPr>
                  <a:spLocks/>
                </p:cNvSpPr>
                <p:nvPr/>
              </p:nvSpPr>
              <p:spPr bwMode="auto">
                <a:xfrm>
                  <a:off x="973" y="-1325"/>
                  <a:ext cx="431" cy="94"/>
                </a:xfrm>
                <a:custGeom>
                  <a:avLst/>
                  <a:gdLst>
                    <a:gd name="T0" fmla="*/ 15 w 431"/>
                    <a:gd name="T1" fmla="*/ 0 h 94"/>
                    <a:gd name="T2" fmla="*/ 399 w 431"/>
                    <a:gd name="T3" fmla="*/ 0 h 94"/>
                    <a:gd name="T4" fmla="*/ 431 w 431"/>
                    <a:gd name="T5" fmla="*/ 94 h 94"/>
                    <a:gd name="T6" fmla="*/ 0 w 431"/>
                    <a:gd name="T7" fmla="*/ 44 h 94"/>
                    <a:gd name="T8" fmla="*/ 15 w 431"/>
                    <a:gd name="T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1" h="94">
                      <a:moveTo>
                        <a:pt x="15" y="0"/>
                      </a:moveTo>
                      <a:lnTo>
                        <a:pt x="399" y="0"/>
                      </a:lnTo>
                      <a:lnTo>
                        <a:pt x="431" y="94"/>
                      </a:lnTo>
                      <a:lnTo>
                        <a:pt x="0" y="44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C7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70" name="Freeform 346"/>
                <p:cNvSpPr>
                  <a:spLocks/>
                </p:cNvSpPr>
                <p:nvPr/>
              </p:nvSpPr>
              <p:spPr bwMode="auto">
                <a:xfrm>
                  <a:off x="1080" y="-1325"/>
                  <a:ext cx="18" cy="58"/>
                </a:xfrm>
                <a:custGeom>
                  <a:avLst/>
                  <a:gdLst>
                    <a:gd name="T0" fmla="*/ 0 w 18"/>
                    <a:gd name="T1" fmla="*/ 56 h 58"/>
                    <a:gd name="T2" fmla="*/ 18 w 18"/>
                    <a:gd name="T3" fmla="*/ 58 h 58"/>
                    <a:gd name="T4" fmla="*/ 18 w 18"/>
                    <a:gd name="T5" fmla="*/ 0 h 58"/>
                    <a:gd name="T6" fmla="*/ 2 w 18"/>
                    <a:gd name="T7" fmla="*/ 0 h 58"/>
                    <a:gd name="T8" fmla="*/ 0 w 18"/>
                    <a:gd name="T9" fmla="*/ 56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58">
                      <a:moveTo>
                        <a:pt x="0" y="56"/>
                      </a:moveTo>
                      <a:lnTo>
                        <a:pt x="18" y="58"/>
                      </a:lnTo>
                      <a:lnTo>
                        <a:pt x="18" y="0"/>
                      </a:lnTo>
                      <a:lnTo>
                        <a:pt x="2" y="0"/>
                      </a:lnTo>
                      <a:lnTo>
                        <a:pt x="0" y="56"/>
                      </a:lnTo>
                      <a:close/>
                    </a:path>
                  </a:pathLst>
                </a:custGeom>
                <a:solidFill>
                  <a:srgbClr val="9C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71" name="Freeform 347"/>
                <p:cNvSpPr>
                  <a:spLocks/>
                </p:cNvSpPr>
                <p:nvPr/>
              </p:nvSpPr>
              <p:spPr bwMode="auto">
                <a:xfrm>
                  <a:off x="1100" y="-1325"/>
                  <a:ext cx="34" cy="62"/>
                </a:xfrm>
                <a:custGeom>
                  <a:avLst/>
                  <a:gdLst>
                    <a:gd name="T0" fmla="*/ 0 w 17"/>
                    <a:gd name="T1" fmla="*/ 29 h 31"/>
                    <a:gd name="T2" fmla="*/ 17 w 17"/>
                    <a:gd name="T3" fmla="*/ 31 h 31"/>
                    <a:gd name="T4" fmla="*/ 17 w 17"/>
                    <a:gd name="T5" fmla="*/ 0 h 31"/>
                    <a:gd name="T6" fmla="*/ 7 w 17"/>
                    <a:gd name="T7" fmla="*/ 0 h 31"/>
                    <a:gd name="T8" fmla="*/ 0 w 17"/>
                    <a:gd name="T9" fmla="*/ 29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31">
                      <a:moveTo>
                        <a:pt x="0" y="29"/>
                      </a:moveTo>
                      <a:cubicBezTo>
                        <a:pt x="17" y="31"/>
                        <a:pt x="17" y="31"/>
                        <a:pt x="17" y="31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5" y="9"/>
                        <a:pt x="1" y="23"/>
                        <a:pt x="0" y="29"/>
                      </a:cubicBezTo>
                      <a:close/>
                    </a:path>
                  </a:pathLst>
                </a:custGeom>
                <a:solidFill>
                  <a:srgbClr val="9C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72" name="Freeform 348"/>
                <p:cNvSpPr>
                  <a:spLocks/>
                </p:cNvSpPr>
                <p:nvPr/>
              </p:nvSpPr>
              <p:spPr bwMode="auto">
                <a:xfrm>
                  <a:off x="1243" y="-1325"/>
                  <a:ext cx="24" cy="78"/>
                </a:xfrm>
                <a:custGeom>
                  <a:avLst/>
                  <a:gdLst>
                    <a:gd name="T0" fmla="*/ 20 w 24"/>
                    <a:gd name="T1" fmla="*/ 0 h 78"/>
                    <a:gd name="T2" fmla="*/ 10 w 24"/>
                    <a:gd name="T3" fmla="*/ 0 h 78"/>
                    <a:gd name="T4" fmla="*/ 0 w 24"/>
                    <a:gd name="T5" fmla="*/ 74 h 78"/>
                    <a:gd name="T6" fmla="*/ 24 w 24"/>
                    <a:gd name="T7" fmla="*/ 78 h 78"/>
                    <a:gd name="T8" fmla="*/ 20 w 24"/>
                    <a:gd name="T9" fmla="*/ 0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78">
                      <a:moveTo>
                        <a:pt x="20" y="0"/>
                      </a:moveTo>
                      <a:lnTo>
                        <a:pt x="10" y="0"/>
                      </a:lnTo>
                      <a:lnTo>
                        <a:pt x="0" y="74"/>
                      </a:lnTo>
                      <a:lnTo>
                        <a:pt x="24" y="78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9C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73" name="Freeform 349"/>
                <p:cNvSpPr>
                  <a:spLocks/>
                </p:cNvSpPr>
                <p:nvPr/>
              </p:nvSpPr>
              <p:spPr bwMode="auto">
                <a:xfrm>
                  <a:off x="1034" y="-1325"/>
                  <a:ext cx="26" cy="52"/>
                </a:xfrm>
                <a:custGeom>
                  <a:avLst/>
                  <a:gdLst>
                    <a:gd name="T0" fmla="*/ 0 w 13"/>
                    <a:gd name="T1" fmla="*/ 25 h 26"/>
                    <a:gd name="T2" fmla="*/ 8 w 13"/>
                    <a:gd name="T3" fmla="*/ 26 h 26"/>
                    <a:gd name="T4" fmla="*/ 13 w 13"/>
                    <a:gd name="T5" fmla="*/ 0 h 26"/>
                    <a:gd name="T6" fmla="*/ 8 w 13"/>
                    <a:gd name="T7" fmla="*/ 0 h 26"/>
                    <a:gd name="T8" fmla="*/ 0 w 13"/>
                    <a:gd name="T9" fmla="*/ 25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26">
                      <a:moveTo>
                        <a:pt x="0" y="25"/>
                      </a:moveTo>
                      <a:cubicBezTo>
                        <a:pt x="8" y="26"/>
                        <a:pt x="8" y="26"/>
                        <a:pt x="8" y="26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6" y="7"/>
                        <a:pt x="1" y="19"/>
                        <a:pt x="0" y="25"/>
                      </a:cubicBezTo>
                      <a:close/>
                    </a:path>
                  </a:pathLst>
                </a:custGeom>
                <a:solidFill>
                  <a:srgbClr val="9C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74" name="Freeform 350"/>
                <p:cNvSpPr>
                  <a:spLocks/>
                </p:cNvSpPr>
                <p:nvPr/>
              </p:nvSpPr>
              <p:spPr bwMode="auto">
                <a:xfrm>
                  <a:off x="994" y="-1325"/>
                  <a:ext cx="36" cy="50"/>
                </a:xfrm>
                <a:custGeom>
                  <a:avLst/>
                  <a:gdLst>
                    <a:gd name="T0" fmla="*/ 0 w 18"/>
                    <a:gd name="T1" fmla="*/ 23 h 25"/>
                    <a:gd name="T2" fmla="*/ 18 w 18"/>
                    <a:gd name="T3" fmla="*/ 25 h 25"/>
                    <a:gd name="T4" fmla="*/ 14 w 18"/>
                    <a:gd name="T5" fmla="*/ 0 h 25"/>
                    <a:gd name="T6" fmla="*/ 9 w 18"/>
                    <a:gd name="T7" fmla="*/ 0 h 25"/>
                    <a:gd name="T8" fmla="*/ 0 w 18"/>
                    <a:gd name="T9" fmla="*/ 23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25">
                      <a:moveTo>
                        <a:pt x="0" y="23"/>
                      </a:move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7" y="17"/>
                        <a:pt x="14" y="0"/>
                        <a:pt x="14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9C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75" name="Freeform 351"/>
                <p:cNvSpPr>
                  <a:spLocks/>
                </p:cNvSpPr>
                <p:nvPr/>
              </p:nvSpPr>
              <p:spPr bwMode="auto">
                <a:xfrm>
                  <a:off x="1293" y="-1325"/>
                  <a:ext cx="37" cy="86"/>
                </a:xfrm>
                <a:custGeom>
                  <a:avLst/>
                  <a:gdLst>
                    <a:gd name="T0" fmla="*/ 16 w 37"/>
                    <a:gd name="T1" fmla="*/ 0 h 86"/>
                    <a:gd name="T2" fmla="*/ 0 w 37"/>
                    <a:gd name="T3" fmla="*/ 0 h 86"/>
                    <a:gd name="T4" fmla="*/ 2 w 37"/>
                    <a:gd name="T5" fmla="*/ 80 h 86"/>
                    <a:gd name="T6" fmla="*/ 37 w 37"/>
                    <a:gd name="T7" fmla="*/ 86 h 86"/>
                    <a:gd name="T8" fmla="*/ 16 w 37"/>
                    <a:gd name="T9" fmla="*/ 0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86">
                      <a:moveTo>
                        <a:pt x="16" y="0"/>
                      </a:moveTo>
                      <a:lnTo>
                        <a:pt x="0" y="0"/>
                      </a:lnTo>
                      <a:lnTo>
                        <a:pt x="2" y="80"/>
                      </a:lnTo>
                      <a:lnTo>
                        <a:pt x="37" y="86"/>
                      </a:ln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9C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76" name="Freeform 352"/>
                <p:cNvSpPr>
                  <a:spLocks/>
                </p:cNvSpPr>
                <p:nvPr/>
              </p:nvSpPr>
              <p:spPr bwMode="auto">
                <a:xfrm>
                  <a:off x="1346" y="-1325"/>
                  <a:ext cx="36" cy="90"/>
                </a:xfrm>
                <a:custGeom>
                  <a:avLst/>
                  <a:gdLst>
                    <a:gd name="T0" fmla="*/ 36 w 36"/>
                    <a:gd name="T1" fmla="*/ 30 h 90"/>
                    <a:gd name="T2" fmla="*/ 26 w 36"/>
                    <a:gd name="T3" fmla="*/ 0 h 90"/>
                    <a:gd name="T4" fmla="*/ 0 w 36"/>
                    <a:gd name="T5" fmla="*/ 0 h 90"/>
                    <a:gd name="T6" fmla="*/ 4 w 36"/>
                    <a:gd name="T7" fmla="*/ 88 h 90"/>
                    <a:gd name="T8" fmla="*/ 26 w 36"/>
                    <a:gd name="T9" fmla="*/ 90 h 90"/>
                    <a:gd name="T10" fmla="*/ 36 w 36"/>
                    <a:gd name="T11" fmla="*/ 30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6" h="90">
                      <a:moveTo>
                        <a:pt x="36" y="30"/>
                      </a:moveTo>
                      <a:lnTo>
                        <a:pt x="26" y="0"/>
                      </a:lnTo>
                      <a:lnTo>
                        <a:pt x="0" y="0"/>
                      </a:lnTo>
                      <a:lnTo>
                        <a:pt x="4" y="88"/>
                      </a:lnTo>
                      <a:lnTo>
                        <a:pt x="26" y="90"/>
                      </a:lnTo>
                      <a:lnTo>
                        <a:pt x="36" y="30"/>
                      </a:lnTo>
                      <a:close/>
                    </a:path>
                  </a:pathLst>
                </a:custGeom>
                <a:solidFill>
                  <a:srgbClr val="9C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77" name="Freeform 353"/>
                <p:cNvSpPr>
                  <a:spLocks/>
                </p:cNvSpPr>
                <p:nvPr/>
              </p:nvSpPr>
              <p:spPr bwMode="auto">
                <a:xfrm>
                  <a:off x="1122" y="-1325"/>
                  <a:ext cx="125" cy="76"/>
                </a:xfrm>
                <a:custGeom>
                  <a:avLst/>
                  <a:gdLst>
                    <a:gd name="T0" fmla="*/ 0 w 125"/>
                    <a:gd name="T1" fmla="*/ 0 h 76"/>
                    <a:gd name="T2" fmla="*/ 0 w 125"/>
                    <a:gd name="T3" fmla="*/ 60 h 76"/>
                    <a:gd name="T4" fmla="*/ 123 w 125"/>
                    <a:gd name="T5" fmla="*/ 76 h 76"/>
                    <a:gd name="T6" fmla="*/ 125 w 125"/>
                    <a:gd name="T7" fmla="*/ 0 h 76"/>
                    <a:gd name="T8" fmla="*/ 0 w 125"/>
                    <a:gd name="T9" fmla="*/ 0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" h="76">
                      <a:moveTo>
                        <a:pt x="0" y="0"/>
                      </a:moveTo>
                      <a:lnTo>
                        <a:pt x="0" y="60"/>
                      </a:lnTo>
                      <a:lnTo>
                        <a:pt x="123" y="76"/>
                      </a:lnTo>
                      <a:lnTo>
                        <a:pt x="12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8D6D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78" name="Freeform 354"/>
                <p:cNvSpPr>
                  <a:spLocks/>
                </p:cNvSpPr>
                <p:nvPr/>
              </p:nvSpPr>
              <p:spPr bwMode="auto">
                <a:xfrm>
                  <a:off x="1056" y="-1729"/>
                  <a:ext cx="66" cy="73"/>
                </a:xfrm>
                <a:custGeom>
                  <a:avLst/>
                  <a:gdLst>
                    <a:gd name="T0" fmla="*/ 21 w 33"/>
                    <a:gd name="T1" fmla="*/ 36 h 36"/>
                    <a:gd name="T2" fmla="*/ 0 w 33"/>
                    <a:gd name="T3" fmla="*/ 7 h 36"/>
                    <a:gd name="T4" fmla="*/ 33 w 33"/>
                    <a:gd name="T5" fmla="*/ 0 h 36"/>
                    <a:gd name="T6" fmla="*/ 21 w 33"/>
                    <a:gd name="T7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6">
                      <a:moveTo>
                        <a:pt x="21" y="36"/>
                      </a:move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3" y="0"/>
                        <a:pt x="33" y="30"/>
                        <a:pt x="21" y="36"/>
                      </a:cubicBezTo>
                      <a:close/>
                    </a:path>
                  </a:pathLst>
                </a:custGeom>
                <a:solidFill>
                  <a:srgbClr val="BAA8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79" name="Freeform 355"/>
                <p:cNvSpPr>
                  <a:spLocks/>
                </p:cNvSpPr>
                <p:nvPr/>
              </p:nvSpPr>
              <p:spPr bwMode="auto">
                <a:xfrm>
                  <a:off x="1233" y="-1729"/>
                  <a:ext cx="70" cy="65"/>
                </a:xfrm>
                <a:custGeom>
                  <a:avLst/>
                  <a:gdLst>
                    <a:gd name="T0" fmla="*/ 4 w 35"/>
                    <a:gd name="T1" fmla="*/ 0 h 32"/>
                    <a:gd name="T2" fmla="*/ 13 w 35"/>
                    <a:gd name="T3" fmla="*/ 32 h 32"/>
                    <a:gd name="T4" fmla="*/ 35 w 35"/>
                    <a:gd name="T5" fmla="*/ 7 h 32"/>
                    <a:gd name="T6" fmla="*/ 4 w 35"/>
                    <a:gd name="T7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" h="32">
                      <a:moveTo>
                        <a:pt x="4" y="0"/>
                      </a:moveTo>
                      <a:cubicBezTo>
                        <a:pt x="4" y="0"/>
                        <a:pt x="0" y="28"/>
                        <a:pt x="13" y="32"/>
                      </a:cubicBezTo>
                      <a:cubicBezTo>
                        <a:pt x="24" y="22"/>
                        <a:pt x="35" y="7"/>
                        <a:pt x="35" y="7"/>
                      </a:cubicBez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BAA8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80" name="Freeform 356"/>
                <p:cNvSpPr>
                  <a:spLocks/>
                </p:cNvSpPr>
                <p:nvPr/>
              </p:nvSpPr>
              <p:spPr bwMode="auto">
                <a:xfrm>
                  <a:off x="837" y="-3644"/>
                  <a:ext cx="684" cy="1486"/>
                </a:xfrm>
                <a:custGeom>
                  <a:avLst/>
                  <a:gdLst>
                    <a:gd name="T0" fmla="*/ 340 w 340"/>
                    <a:gd name="T1" fmla="*/ 741 h 741"/>
                    <a:gd name="T2" fmla="*/ 0 w 340"/>
                    <a:gd name="T3" fmla="*/ 726 h 741"/>
                    <a:gd name="T4" fmla="*/ 170 w 340"/>
                    <a:gd name="T5" fmla="*/ 0 h 741"/>
                    <a:gd name="T6" fmla="*/ 256 w 340"/>
                    <a:gd name="T7" fmla="*/ 430 h 741"/>
                    <a:gd name="T8" fmla="*/ 304 w 340"/>
                    <a:gd name="T9" fmla="*/ 519 h 741"/>
                    <a:gd name="T10" fmla="*/ 340 w 340"/>
                    <a:gd name="T11" fmla="*/ 741 h 7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40" h="741">
                      <a:moveTo>
                        <a:pt x="340" y="741"/>
                      </a:moveTo>
                      <a:cubicBezTo>
                        <a:pt x="0" y="726"/>
                        <a:pt x="0" y="726"/>
                        <a:pt x="0" y="726"/>
                      </a:cubicBezTo>
                      <a:cubicBezTo>
                        <a:pt x="0" y="726"/>
                        <a:pt x="126" y="275"/>
                        <a:pt x="170" y="0"/>
                      </a:cubicBezTo>
                      <a:cubicBezTo>
                        <a:pt x="184" y="33"/>
                        <a:pt x="256" y="430"/>
                        <a:pt x="256" y="430"/>
                      </a:cubicBezTo>
                      <a:cubicBezTo>
                        <a:pt x="304" y="519"/>
                        <a:pt x="304" y="519"/>
                        <a:pt x="304" y="519"/>
                      </a:cubicBezTo>
                      <a:lnTo>
                        <a:pt x="340" y="741"/>
                      </a:lnTo>
                      <a:close/>
                    </a:path>
                  </a:pathLst>
                </a:custGeom>
                <a:solidFill>
                  <a:srgbClr val="E8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81" name="Oval 357"/>
                <p:cNvSpPr>
                  <a:spLocks noChangeArrowheads="1"/>
                </p:cNvSpPr>
                <p:nvPr/>
              </p:nvSpPr>
              <p:spPr bwMode="auto">
                <a:xfrm>
                  <a:off x="1072" y="-3833"/>
                  <a:ext cx="213" cy="21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82" name="Freeform 358"/>
                <p:cNvSpPr>
                  <a:spLocks/>
                </p:cNvSpPr>
                <p:nvPr/>
              </p:nvSpPr>
              <p:spPr bwMode="auto">
                <a:xfrm>
                  <a:off x="827" y="-2198"/>
                  <a:ext cx="684" cy="377"/>
                </a:xfrm>
                <a:custGeom>
                  <a:avLst/>
                  <a:gdLst>
                    <a:gd name="T0" fmla="*/ 16 w 340"/>
                    <a:gd name="T1" fmla="*/ 0 h 188"/>
                    <a:gd name="T2" fmla="*/ 170 w 340"/>
                    <a:gd name="T3" fmla="*/ 188 h 188"/>
                    <a:gd name="T4" fmla="*/ 334 w 340"/>
                    <a:gd name="T5" fmla="*/ 0 h 188"/>
                    <a:gd name="T6" fmla="*/ 16 w 340"/>
                    <a:gd name="T7" fmla="*/ 0 h 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40" h="188">
                      <a:moveTo>
                        <a:pt x="16" y="0"/>
                      </a:moveTo>
                      <a:cubicBezTo>
                        <a:pt x="16" y="0"/>
                        <a:pt x="0" y="188"/>
                        <a:pt x="170" y="188"/>
                      </a:cubicBezTo>
                      <a:cubicBezTo>
                        <a:pt x="340" y="188"/>
                        <a:pt x="334" y="0"/>
                        <a:pt x="334" y="0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FFB2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83" name="Freeform 359"/>
                <p:cNvSpPr>
                  <a:spLocks/>
                </p:cNvSpPr>
                <p:nvPr/>
              </p:nvSpPr>
              <p:spPr bwMode="auto">
                <a:xfrm>
                  <a:off x="941" y="-2192"/>
                  <a:ext cx="121" cy="60"/>
                </a:xfrm>
                <a:custGeom>
                  <a:avLst/>
                  <a:gdLst>
                    <a:gd name="T0" fmla="*/ 1 w 60"/>
                    <a:gd name="T1" fmla="*/ 0 h 30"/>
                    <a:gd name="T2" fmla="*/ 34 w 60"/>
                    <a:gd name="T3" fmla="*/ 30 h 30"/>
                    <a:gd name="T4" fmla="*/ 60 w 60"/>
                    <a:gd name="T5" fmla="*/ 3 h 30"/>
                    <a:gd name="T6" fmla="*/ 1 w 60"/>
                    <a:gd name="T7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0" h="30">
                      <a:moveTo>
                        <a:pt x="1" y="0"/>
                      </a:moveTo>
                      <a:cubicBezTo>
                        <a:pt x="1" y="0"/>
                        <a:pt x="0" y="30"/>
                        <a:pt x="34" y="30"/>
                      </a:cubicBezTo>
                      <a:cubicBezTo>
                        <a:pt x="58" y="30"/>
                        <a:pt x="60" y="3"/>
                        <a:pt x="60" y="3"/>
                      </a:cubicBez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733B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84" name="Freeform 360"/>
                <p:cNvSpPr>
                  <a:spLocks/>
                </p:cNvSpPr>
                <p:nvPr/>
              </p:nvSpPr>
              <p:spPr bwMode="auto">
                <a:xfrm>
                  <a:off x="1273" y="-2178"/>
                  <a:ext cx="133" cy="52"/>
                </a:xfrm>
                <a:custGeom>
                  <a:avLst/>
                  <a:gdLst>
                    <a:gd name="T0" fmla="*/ 0 w 66"/>
                    <a:gd name="T1" fmla="*/ 0 h 26"/>
                    <a:gd name="T2" fmla="*/ 32 w 66"/>
                    <a:gd name="T3" fmla="*/ 26 h 26"/>
                    <a:gd name="T4" fmla="*/ 66 w 66"/>
                    <a:gd name="T5" fmla="*/ 3 h 26"/>
                    <a:gd name="T6" fmla="*/ 0 w 66"/>
                    <a:gd name="T7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6">
                      <a:moveTo>
                        <a:pt x="0" y="0"/>
                      </a:moveTo>
                      <a:cubicBezTo>
                        <a:pt x="0" y="0"/>
                        <a:pt x="6" y="26"/>
                        <a:pt x="32" y="26"/>
                      </a:cubicBezTo>
                      <a:cubicBezTo>
                        <a:pt x="58" y="26"/>
                        <a:pt x="66" y="3"/>
                        <a:pt x="66" y="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33B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pic>
              <p:nvPicPr>
                <p:cNvPr id="885" name="Picture 361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4" y="-2170"/>
                  <a:ext cx="127" cy="90"/>
                </a:xfrm>
                <a:prstGeom prst="rect">
                  <a:avLst/>
                </a:prstGeom>
                <a:effectLst>
                  <a:outerShdw blurRad="76200" dist="12700" dir="2700000" sy="-23000" kx="-800400" algn="bl" rotWithShape="0">
                    <a:prstClr val="black">
                      <a:alpha val="20000"/>
                    </a:prst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886" name="Freeform 362"/>
                <p:cNvSpPr>
                  <a:spLocks/>
                </p:cNvSpPr>
                <p:nvPr/>
              </p:nvSpPr>
              <p:spPr bwMode="auto">
                <a:xfrm>
                  <a:off x="1126" y="-2070"/>
                  <a:ext cx="113" cy="63"/>
                </a:xfrm>
                <a:custGeom>
                  <a:avLst/>
                  <a:gdLst>
                    <a:gd name="T0" fmla="*/ 0 w 56"/>
                    <a:gd name="T1" fmla="*/ 2 h 31"/>
                    <a:gd name="T2" fmla="*/ 56 w 56"/>
                    <a:gd name="T3" fmla="*/ 2 h 31"/>
                    <a:gd name="T4" fmla="*/ 28 w 56"/>
                    <a:gd name="T5" fmla="*/ 31 h 31"/>
                    <a:gd name="T6" fmla="*/ 0 w 56"/>
                    <a:gd name="T7" fmla="*/ 2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6" h="31">
                      <a:moveTo>
                        <a:pt x="0" y="2"/>
                      </a:moveTo>
                      <a:cubicBezTo>
                        <a:pt x="56" y="2"/>
                        <a:pt x="56" y="2"/>
                        <a:pt x="56" y="2"/>
                      </a:cubicBezTo>
                      <a:cubicBezTo>
                        <a:pt x="56" y="2"/>
                        <a:pt x="56" y="31"/>
                        <a:pt x="28" y="31"/>
                      </a:cubicBezTo>
                      <a:cubicBezTo>
                        <a:pt x="0" y="31"/>
                        <a:pt x="0" y="0"/>
                        <a:pt x="0" y="2"/>
                      </a:cubicBezTo>
                      <a:close/>
                    </a:path>
                  </a:pathLst>
                </a:custGeom>
                <a:solidFill>
                  <a:srgbClr val="731D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87" name="Freeform 363"/>
                <p:cNvSpPr>
                  <a:spLocks/>
                </p:cNvSpPr>
                <p:nvPr/>
              </p:nvSpPr>
              <p:spPr bwMode="auto">
                <a:xfrm>
                  <a:off x="1138" y="-2060"/>
                  <a:ext cx="93" cy="26"/>
                </a:xfrm>
                <a:custGeom>
                  <a:avLst/>
                  <a:gdLst>
                    <a:gd name="T0" fmla="*/ 0 w 46"/>
                    <a:gd name="T1" fmla="*/ 0 h 13"/>
                    <a:gd name="T2" fmla="*/ 22 w 46"/>
                    <a:gd name="T3" fmla="*/ 13 h 13"/>
                    <a:gd name="T4" fmla="*/ 46 w 46"/>
                    <a:gd name="T5" fmla="*/ 0 h 13"/>
                    <a:gd name="T6" fmla="*/ 0 w 46"/>
                    <a:gd name="T7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6" h="13">
                      <a:moveTo>
                        <a:pt x="0" y="0"/>
                      </a:moveTo>
                      <a:cubicBezTo>
                        <a:pt x="0" y="0"/>
                        <a:pt x="7" y="13"/>
                        <a:pt x="22" y="13"/>
                      </a:cubicBezTo>
                      <a:cubicBezTo>
                        <a:pt x="37" y="13"/>
                        <a:pt x="46" y="0"/>
                        <a:pt x="46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EB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88" name="Freeform 364"/>
                <p:cNvSpPr>
                  <a:spLocks/>
                </p:cNvSpPr>
                <p:nvPr/>
              </p:nvSpPr>
              <p:spPr bwMode="auto">
                <a:xfrm>
                  <a:off x="837" y="-2553"/>
                  <a:ext cx="684" cy="395"/>
                </a:xfrm>
                <a:custGeom>
                  <a:avLst/>
                  <a:gdLst>
                    <a:gd name="T0" fmla="*/ 321 w 340"/>
                    <a:gd name="T1" fmla="*/ 58 h 197"/>
                    <a:gd name="T2" fmla="*/ 317 w 340"/>
                    <a:gd name="T3" fmla="*/ 58 h 197"/>
                    <a:gd name="T4" fmla="*/ 296 w 340"/>
                    <a:gd name="T5" fmla="*/ 85 h 197"/>
                    <a:gd name="T6" fmla="*/ 250 w 340"/>
                    <a:gd name="T7" fmla="*/ 30 h 197"/>
                    <a:gd name="T8" fmla="*/ 214 w 340"/>
                    <a:gd name="T9" fmla="*/ 114 h 197"/>
                    <a:gd name="T10" fmla="*/ 162 w 340"/>
                    <a:gd name="T11" fmla="*/ 1 h 197"/>
                    <a:gd name="T12" fmla="*/ 99 w 340"/>
                    <a:gd name="T13" fmla="*/ 86 h 197"/>
                    <a:gd name="T14" fmla="*/ 67 w 340"/>
                    <a:gd name="T15" fmla="*/ 10 h 197"/>
                    <a:gd name="T16" fmla="*/ 33 w 340"/>
                    <a:gd name="T17" fmla="*/ 45 h 197"/>
                    <a:gd name="T18" fmla="*/ 33 w 340"/>
                    <a:gd name="T19" fmla="*/ 45 h 197"/>
                    <a:gd name="T20" fmla="*/ 0 w 340"/>
                    <a:gd name="T21" fmla="*/ 182 h 197"/>
                    <a:gd name="T22" fmla="*/ 340 w 340"/>
                    <a:gd name="T23" fmla="*/ 197 h 197"/>
                    <a:gd name="T24" fmla="*/ 321 w 340"/>
                    <a:gd name="T25" fmla="*/ 58 h 1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40" h="197">
                      <a:moveTo>
                        <a:pt x="321" y="58"/>
                      </a:moveTo>
                      <a:cubicBezTo>
                        <a:pt x="317" y="58"/>
                        <a:pt x="317" y="58"/>
                        <a:pt x="317" y="58"/>
                      </a:cubicBezTo>
                      <a:cubicBezTo>
                        <a:pt x="317" y="58"/>
                        <a:pt x="314" y="78"/>
                        <a:pt x="296" y="85"/>
                      </a:cubicBezTo>
                      <a:cubicBezTo>
                        <a:pt x="278" y="92"/>
                        <a:pt x="259" y="27"/>
                        <a:pt x="250" y="30"/>
                      </a:cubicBezTo>
                      <a:cubicBezTo>
                        <a:pt x="240" y="33"/>
                        <a:pt x="253" y="109"/>
                        <a:pt x="214" y="114"/>
                      </a:cubicBezTo>
                      <a:cubicBezTo>
                        <a:pt x="174" y="118"/>
                        <a:pt x="179" y="0"/>
                        <a:pt x="162" y="1"/>
                      </a:cubicBezTo>
                      <a:cubicBezTo>
                        <a:pt x="144" y="3"/>
                        <a:pt x="137" y="90"/>
                        <a:pt x="99" y="86"/>
                      </a:cubicBezTo>
                      <a:cubicBezTo>
                        <a:pt x="61" y="82"/>
                        <a:pt x="82" y="9"/>
                        <a:pt x="67" y="10"/>
                      </a:cubicBezTo>
                      <a:cubicBezTo>
                        <a:pt x="52" y="11"/>
                        <a:pt x="33" y="45"/>
                        <a:pt x="33" y="45"/>
                      </a:cubicBezTo>
                      <a:cubicBezTo>
                        <a:pt x="33" y="45"/>
                        <a:pt x="33" y="45"/>
                        <a:pt x="33" y="45"/>
                      </a:cubicBezTo>
                      <a:cubicBezTo>
                        <a:pt x="12" y="127"/>
                        <a:pt x="0" y="182"/>
                        <a:pt x="0" y="182"/>
                      </a:cubicBezTo>
                      <a:cubicBezTo>
                        <a:pt x="340" y="197"/>
                        <a:pt x="340" y="197"/>
                        <a:pt x="340" y="197"/>
                      </a:cubicBezTo>
                      <a:lnTo>
                        <a:pt x="321" y="58"/>
                      </a:lnTo>
                      <a:close/>
                    </a:path>
                  </a:pathLst>
                </a:custGeom>
                <a:solidFill>
                  <a:srgbClr val="BAA8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89" name="Freeform 365"/>
                <p:cNvSpPr>
                  <a:spLocks/>
                </p:cNvSpPr>
                <p:nvPr/>
              </p:nvSpPr>
              <p:spPr bwMode="auto">
                <a:xfrm>
                  <a:off x="867" y="-2393"/>
                  <a:ext cx="644" cy="163"/>
                </a:xfrm>
                <a:custGeom>
                  <a:avLst/>
                  <a:gdLst>
                    <a:gd name="T0" fmla="*/ 319 w 320"/>
                    <a:gd name="T1" fmla="*/ 76 h 81"/>
                    <a:gd name="T2" fmla="*/ 319 w 320"/>
                    <a:gd name="T3" fmla="*/ 76 h 81"/>
                    <a:gd name="T4" fmla="*/ 319 w 320"/>
                    <a:gd name="T5" fmla="*/ 76 h 81"/>
                    <a:gd name="T6" fmla="*/ 263 w 320"/>
                    <a:gd name="T7" fmla="*/ 31 h 81"/>
                    <a:gd name="T8" fmla="*/ 252 w 320"/>
                    <a:gd name="T9" fmla="*/ 18 h 81"/>
                    <a:gd name="T10" fmla="*/ 248 w 320"/>
                    <a:gd name="T11" fmla="*/ 17 h 81"/>
                    <a:gd name="T12" fmla="*/ 239 w 320"/>
                    <a:gd name="T13" fmla="*/ 30 h 81"/>
                    <a:gd name="T14" fmla="*/ 198 w 320"/>
                    <a:gd name="T15" fmla="*/ 72 h 81"/>
                    <a:gd name="T16" fmla="*/ 153 w 320"/>
                    <a:gd name="T17" fmla="*/ 19 h 81"/>
                    <a:gd name="T18" fmla="*/ 148 w 320"/>
                    <a:gd name="T19" fmla="*/ 3 h 81"/>
                    <a:gd name="T20" fmla="*/ 145 w 320"/>
                    <a:gd name="T21" fmla="*/ 1 h 81"/>
                    <a:gd name="T22" fmla="*/ 123 w 320"/>
                    <a:gd name="T23" fmla="*/ 21 h 81"/>
                    <a:gd name="T24" fmla="*/ 81 w 320"/>
                    <a:gd name="T25" fmla="*/ 55 h 81"/>
                    <a:gd name="T26" fmla="*/ 69 w 320"/>
                    <a:gd name="T27" fmla="*/ 37 h 81"/>
                    <a:gd name="T28" fmla="*/ 51 w 320"/>
                    <a:gd name="T29" fmla="*/ 13 h 81"/>
                    <a:gd name="T30" fmla="*/ 1 w 320"/>
                    <a:gd name="T31" fmla="*/ 33 h 81"/>
                    <a:gd name="T32" fmla="*/ 0 w 320"/>
                    <a:gd name="T33" fmla="*/ 38 h 81"/>
                    <a:gd name="T34" fmla="*/ 50 w 320"/>
                    <a:gd name="T35" fmla="*/ 17 h 81"/>
                    <a:gd name="T36" fmla="*/ 66 w 320"/>
                    <a:gd name="T37" fmla="*/ 38 h 81"/>
                    <a:gd name="T38" fmla="*/ 80 w 320"/>
                    <a:gd name="T39" fmla="*/ 59 h 81"/>
                    <a:gd name="T40" fmla="*/ 126 w 320"/>
                    <a:gd name="T41" fmla="*/ 23 h 81"/>
                    <a:gd name="T42" fmla="*/ 145 w 320"/>
                    <a:gd name="T43" fmla="*/ 5 h 81"/>
                    <a:gd name="T44" fmla="*/ 149 w 320"/>
                    <a:gd name="T45" fmla="*/ 20 h 81"/>
                    <a:gd name="T46" fmla="*/ 199 w 320"/>
                    <a:gd name="T47" fmla="*/ 76 h 81"/>
                    <a:gd name="T48" fmla="*/ 243 w 320"/>
                    <a:gd name="T49" fmla="*/ 32 h 81"/>
                    <a:gd name="T50" fmla="*/ 249 w 320"/>
                    <a:gd name="T51" fmla="*/ 20 h 81"/>
                    <a:gd name="T52" fmla="*/ 250 w 320"/>
                    <a:gd name="T53" fmla="*/ 21 h 81"/>
                    <a:gd name="T54" fmla="*/ 260 w 320"/>
                    <a:gd name="T55" fmla="*/ 33 h 81"/>
                    <a:gd name="T56" fmla="*/ 319 w 320"/>
                    <a:gd name="T57" fmla="*/ 80 h 81"/>
                    <a:gd name="T58" fmla="*/ 319 w 320"/>
                    <a:gd name="T59" fmla="*/ 80 h 81"/>
                    <a:gd name="T60" fmla="*/ 320 w 320"/>
                    <a:gd name="T61" fmla="*/ 80 h 81"/>
                    <a:gd name="T62" fmla="*/ 319 w 320"/>
                    <a:gd name="T63" fmla="*/ 76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320" h="81">
                      <a:moveTo>
                        <a:pt x="319" y="76"/>
                      </a:moveTo>
                      <a:cubicBezTo>
                        <a:pt x="319" y="76"/>
                        <a:pt x="319" y="76"/>
                        <a:pt x="319" y="76"/>
                      </a:cubicBezTo>
                      <a:cubicBezTo>
                        <a:pt x="319" y="76"/>
                        <a:pt x="319" y="76"/>
                        <a:pt x="319" y="76"/>
                      </a:cubicBezTo>
                      <a:cubicBezTo>
                        <a:pt x="298" y="76"/>
                        <a:pt x="276" y="48"/>
                        <a:pt x="263" y="31"/>
                      </a:cubicBezTo>
                      <a:cubicBezTo>
                        <a:pt x="258" y="24"/>
                        <a:pt x="254" y="20"/>
                        <a:pt x="252" y="18"/>
                      </a:cubicBezTo>
                      <a:cubicBezTo>
                        <a:pt x="250" y="17"/>
                        <a:pt x="249" y="17"/>
                        <a:pt x="248" y="17"/>
                      </a:cubicBezTo>
                      <a:cubicBezTo>
                        <a:pt x="244" y="18"/>
                        <a:pt x="242" y="23"/>
                        <a:pt x="239" y="30"/>
                      </a:cubicBezTo>
                      <a:cubicBezTo>
                        <a:pt x="233" y="46"/>
                        <a:pt x="224" y="68"/>
                        <a:pt x="198" y="72"/>
                      </a:cubicBezTo>
                      <a:cubicBezTo>
                        <a:pt x="167" y="77"/>
                        <a:pt x="159" y="42"/>
                        <a:pt x="153" y="19"/>
                      </a:cubicBezTo>
                      <a:cubicBezTo>
                        <a:pt x="151" y="12"/>
                        <a:pt x="150" y="6"/>
                        <a:pt x="148" y="3"/>
                      </a:cubicBezTo>
                      <a:cubicBezTo>
                        <a:pt x="148" y="2"/>
                        <a:pt x="146" y="1"/>
                        <a:pt x="145" y="1"/>
                      </a:cubicBezTo>
                      <a:cubicBezTo>
                        <a:pt x="141" y="0"/>
                        <a:pt x="135" y="7"/>
                        <a:pt x="123" y="21"/>
                      </a:cubicBezTo>
                      <a:cubicBezTo>
                        <a:pt x="110" y="37"/>
                        <a:pt x="92" y="58"/>
                        <a:pt x="81" y="55"/>
                      </a:cubicBezTo>
                      <a:cubicBezTo>
                        <a:pt x="76" y="54"/>
                        <a:pt x="72" y="48"/>
                        <a:pt x="69" y="37"/>
                      </a:cubicBezTo>
                      <a:cubicBezTo>
                        <a:pt x="66" y="24"/>
                        <a:pt x="60" y="16"/>
                        <a:pt x="51" y="13"/>
                      </a:cubicBezTo>
                      <a:cubicBezTo>
                        <a:pt x="36" y="9"/>
                        <a:pt x="17" y="20"/>
                        <a:pt x="1" y="33"/>
                      </a:cubicBezTo>
                      <a:cubicBezTo>
                        <a:pt x="1" y="35"/>
                        <a:pt x="0" y="36"/>
                        <a:pt x="0" y="38"/>
                      </a:cubicBezTo>
                      <a:cubicBezTo>
                        <a:pt x="16" y="26"/>
                        <a:pt x="36" y="13"/>
                        <a:pt x="50" y="17"/>
                      </a:cubicBezTo>
                      <a:cubicBezTo>
                        <a:pt x="58" y="19"/>
                        <a:pt x="63" y="26"/>
                        <a:pt x="66" y="38"/>
                      </a:cubicBezTo>
                      <a:cubicBezTo>
                        <a:pt x="69" y="50"/>
                        <a:pt x="73" y="57"/>
                        <a:pt x="80" y="59"/>
                      </a:cubicBezTo>
                      <a:cubicBezTo>
                        <a:pt x="94" y="62"/>
                        <a:pt x="112" y="41"/>
                        <a:pt x="126" y="23"/>
                      </a:cubicBezTo>
                      <a:cubicBezTo>
                        <a:pt x="133" y="15"/>
                        <a:pt x="142" y="4"/>
                        <a:pt x="145" y="5"/>
                      </a:cubicBezTo>
                      <a:cubicBezTo>
                        <a:pt x="146" y="8"/>
                        <a:pt x="148" y="13"/>
                        <a:pt x="149" y="20"/>
                      </a:cubicBezTo>
                      <a:cubicBezTo>
                        <a:pt x="155" y="43"/>
                        <a:pt x="164" y="81"/>
                        <a:pt x="199" y="76"/>
                      </a:cubicBezTo>
                      <a:cubicBezTo>
                        <a:pt x="227" y="72"/>
                        <a:pt x="237" y="47"/>
                        <a:pt x="243" y="32"/>
                      </a:cubicBezTo>
                      <a:cubicBezTo>
                        <a:pt x="245" y="26"/>
                        <a:pt x="247" y="21"/>
                        <a:pt x="249" y="20"/>
                      </a:cubicBezTo>
                      <a:cubicBezTo>
                        <a:pt x="249" y="20"/>
                        <a:pt x="249" y="20"/>
                        <a:pt x="250" y="21"/>
                      </a:cubicBezTo>
                      <a:cubicBezTo>
                        <a:pt x="252" y="22"/>
                        <a:pt x="255" y="27"/>
                        <a:pt x="260" y="33"/>
                      </a:cubicBezTo>
                      <a:cubicBezTo>
                        <a:pt x="273" y="50"/>
                        <a:pt x="296" y="80"/>
                        <a:pt x="319" y="80"/>
                      </a:cubicBezTo>
                      <a:cubicBezTo>
                        <a:pt x="319" y="80"/>
                        <a:pt x="319" y="80"/>
                        <a:pt x="319" y="80"/>
                      </a:cubicBezTo>
                      <a:cubicBezTo>
                        <a:pt x="320" y="80"/>
                        <a:pt x="320" y="80"/>
                        <a:pt x="320" y="80"/>
                      </a:cubicBezTo>
                      <a:lnTo>
                        <a:pt x="319" y="76"/>
                      </a:lnTo>
                      <a:close/>
                    </a:path>
                  </a:pathLst>
                </a:custGeom>
                <a:solidFill>
                  <a:srgbClr val="8C7F0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90" name="Freeform 366"/>
                <p:cNvSpPr>
                  <a:spLocks/>
                </p:cNvSpPr>
                <p:nvPr/>
              </p:nvSpPr>
              <p:spPr bwMode="auto">
                <a:xfrm>
                  <a:off x="1138" y="-2928"/>
                  <a:ext cx="175" cy="144"/>
                </a:xfrm>
                <a:custGeom>
                  <a:avLst/>
                  <a:gdLst>
                    <a:gd name="T0" fmla="*/ 34 w 87"/>
                    <a:gd name="T1" fmla="*/ 4 h 72"/>
                    <a:gd name="T2" fmla="*/ 20 w 87"/>
                    <a:gd name="T3" fmla="*/ 8 h 72"/>
                    <a:gd name="T4" fmla="*/ 10 w 87"/>
                    <a:gd name="T5" fmla="*/ 16 h 72"/>
                    <a:gd name="T6" fmla="*/ 32 w 87"/>
                    <a:gd name="T7" fmla="*/ 20 h 72"/>
                    <a:gd name="T8" fmla="*/ 33 w 87"/>
                    <a:gd name="T9" fmla="*/ 19 h 72"/>
                    <a:gd name="T10" fmla="*/ 33 w 87"/>
                    <a:gd name="T11" fmla="*/ 19 h 72"/>
                    <a:gd name="T12" fmla="*/ 32 w 87"/>
                    <a:gd name="T13" fmla="*/ 19 h 72"/>
                    <a:gd name="T14" fmla="*/ 32 w 87"/>
                    <a:gd name="T15" fmla="*/ 19 h 72"/>
                    <a:gd name="T16" fmla="*/ 32 w 87"/>
                    <a:gd name="T17" fmla="*/ 19 h 72"/>
                    <a:gd name="T18" fmla="*/ 33 w 87"/>
                    <a:gd name="T19" fmla="*/ 19 h 72"/>
                    <a:gd name="T20" fmla="*/ 33 w 87"/>
                    <a:gd name="T21" fmla="*/ 19 h 72"/>
                    <a:gd name="T22" fmla="*/ 32 w 87"/>
                    <a:gd name="T23" fmla="*/ 18 h 72"/>
                    <a:gd name="T24" fmla="*/ 32 w 87"/>
                    <a:gd name="T25" fmla="*/ 18 h 72"/>
                    <a:gd name="T26" fmla="*/ 32 w 87"/>
                    <a:gd name="T27" fmla="*/ 18 h 72"/>
                    <a:gd name="T28" fmla="*/ 13 w 87"/>
                    <a:gd name="T29" fmla="*/ 20 h 72"/>
                    <a:gd name="T30" fmla="*/ 4 w 87"/>
                    <a:gd name="T31" fmla="*/ 27 h 72"/>
                    <a:gd name="T32" fmla="*/ 37 w 87"/>
                    <a:gd name="T33" fmla="*/ 28 h 72"/>
                    <a:gd name="T34" fmla="*/ 35 w 87"/>
                    <a:gd name="T35" fmla="*/ 31 h 72"/>
                    <a:gd name="T36" fmla="*/ 35 w 87"/>
                    <a:gd name="T37" fmla="*/ 31 h 72"/>
                    <a:gd name="T38" fmla="*/ 35 w 87"/>
                    <a:gd name="T39" fmla="*/ 31 h 72"/>
                    <a:gd name="T40" fmla="*/ 38 w 87"/>
                    <a:gd name="T41" fmla="*/ 31 h 72"/>
                    <a:gd name="T42" fmla="*/ 18 w 87"/>
                    <a:gd name="T43" fmla="*/ 32 h 72"/>
                    <a:gd name="T44" fmla="*/ 0 w 87"/>
                    <a:gd name="T45" fmla="*/ 34 h 72"/>
                    <a:gd name="T46" fmla="*/ 25 w 87"/>
                    <a:gd name="T47" fmla="*/ 42 h 72"/>
                    <a:gd name="T48" fmla="*/ 35 w 87"/>
                    <a:gd name="T49" fmla="*/ 40 h 72"/>
                    <a:gd name="T50" fmla="*/ 48 w 87"/>
                    <a:gd name="T51" fmla="*/ 69 h 72"/>
                    <a:gd name="T52" fmla="*/ 54 w 87"/>
                    <a:gd name="T53" fmla="*/ 63 h 72"/>
                    <a:gd name="T54" fmla="*/ 52 w 87"/>
                    <a:gd name="T55" fmla="*/ 41 h 72"/>
                    <a:gd name="T56" fmla="*/ 62 w 87"/>
                    <a:gd name="T57" fmla="*/ 66 h 72"/>
                    <a:gd name="T58" fmla="*/ 70 w 87"/>
                    <a:gd name="T59" fmla="*/ 54 h 72"/>
                    <a:gd name="T60" fmla="*/ 68 w 87"/>
                    <a:gd name="T61" fmla="*/ 42 h 72"/>
                    <a:gd name="T62" fmla="*/ 70 w 87"/>
                    <a:gd name="T63" fmla="*/ 55 h 72"/>
                    <a:gd name="T64" fmla="*/ 80 w 87"/>
                    <a:gd name="T65" fmla="*/ 61 h 72"/>
                    <a:gd name="T66" fmla="*/ 80 w 87"/>
                    <a:gd name="T67" fmla="*/ 44 h 72"/>
                    <a:gd name="T68" fmla="*/ 80 w 87"/>
                    <a:gd name="T69" fmla="*/ 53 h 72"/>
                    <a:gd name="T70" fmla="*/ 85 w 87"/>
                    <a:gd name="T71" fmla="*/ 47 h 72"/>
                    <a:gd name="T72" fmla="*/ 77 w 87"/>
                    <a:gd name="T73" fmla="*/ 43 h 72"/>
                    <a:gd name="T74" fmla="*/ 79 w 87"/>
                    <a:gd name="T75" fmla="*/ 55 h 72"/>
                    <a:gd name="T76" fmla="*/ 72 w 87"/>
                    <a:gd name="T77" fmla="*/ 44 h 72"/>
                    <a:gd name="T78" fmla="*/ 65 w 87"/>
                    <a:gd name="T79" fmla="*/ 40 h 72"/>
                    <a:gd name="T80" fmla="*/ 62 w 87"/>
                    <a:gd name="T81" fmla="*/ 62 h 72"/>
                    <a:gd name="T82" fmla="*/ 62 w 87"/>
                    <a:gd name="T83" fmla="*/ 51 h 72"/>
                    <a:gd name="T84" fmla="*/ 49 w 87"/>
                    <a:gd name="T85" fmla="*/ 40 h 72"/>
                    <a:gd name="T86" fmla="*/ 48 w 87"/>
                    <a:gd name="T87" fmla="*/ 68 h 72"/>
                    <a:gd name="T88" fmla="*/ 47 w 87"/>
                    <a:gd name="T89" fmla="*/ 52 h 72"/>
                    <a:gd name="T90" fmla="*/ 38 w 87"/>
                    <a:gd name="T91" fmla="*/ 36 h 72"/>
                    <a:gd name="T92" fmla="*/ 5 w 87"/>
                    <a:gd name="T93" fmla="*/ 32 h 72"/>
                    <a:gd name="T94" fmla="*/ 4 w 87"/>
                    <a:gd name="T95" fmla="*/ 38 h 72"/>
                    <a:gd name="T96" fmla="*/ 40 w 87"/>
                    <a:gd name="T97" fmla="*/ 34 h 72"/>
                    <a:gd name="T98" fmla="*/ 42 w 87"/>
                    <a:gd name="T99" fmla="*/ 31 h 72"/>
                    <a:gd name="T100" fmla="*/ 42 w 87"/>
                    <a:gd name="T101" fmla="*/ 31 h 72"/>
                    <a:gd name="T102" fmla="*/ 40 w 87"/>
                    <a:gd name="T103" fmla="*/ 27 h 72"/>
                    <a:gd name="T104" fmla="*/ 6 w 87"/>
                    <a:gd name="T105" fmla="*/ 21 h 72"/>
                    <a:gd name="T106" fmla="*/ 13 w 87"/>
                    <a:gd name="T107" fmla="*/ 26 h 72"/>
                    <a:gd name="T108" fmla="*/ 37 w 87"/>
                    <a:gd name="T109" fmla="*/ 23 h 72"/>
                    <a:gd name="T110" fmla="*/ 38 w 87"/>
                    <a:gd name="T111" fmla="*/ 16 h 72"/>
                    <a:gd name="T112" fmla="*/ 18 w 87"/>
                    <a:gd name="T113" fmla="*/ 11 h 72"/>
                    <a:gd name="T114" fmla="*/ 10 w 87"/>
                    <a:gd name="T115" fmla="*/ 16 h 72"/>
                    <a:gd name="T116" fmla="*/ 38 w 87"/>
                    <a:gd name="T117" fmla="*/ 5 h 72"/>
                    <a:gd name="T118" fmla="*/ 16 w 87"/>
                    <a:gd name="T119" fmla="*/ 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87" h="72">
                      <a:moveTo>
                        <a:pt x="15" y="7"/>
                      </a:moveTo>
                      <a:cubicBezTo>
                        <a:pt x="22" y="8"/>
                        <a:pt x="28" y="7"/>
                        <a:pt x="34" y="8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1" y="3"/>
                        <a:pt x="31" y="3"/>
                        <a:pt x="31" y="3"/>
                      </a:cubicBezTo>
                      <a:cubicBezTo>
                        <a:pt x="31" y="3"/>
                        <a:pt x="31" y="4"/>
                        <a:pt x="29" y="5"/>
                      </a:cubicBezTo>
                      <a:cubicBezTo>
                        <a:pt x="27" y="6"/>
                        <a:pt x="23" y="8"/>
                        <a:pt x="20" y="8"/>
                      </a:cubicBezTo>
                      <a:cubicBezTo>
                        <a:pt x="16" y="9"/>
                        <a:pt x="12" y="10"/>
                        <a:pt x="10" y="10"/>
                      </a:cubicBezTo>
                      <a:cubicBezTo>
                        <a:pt x="8" y="10"/>
                        <a:pt x="7" y="11"/>
                        <a:pt x="7" y="13"/>
                      </a:cubicBezTo>
                      <a:cubicBezTo>
                        <a:pt x="7" y="15"/>
                        <a:pt x="8" y="16"/>
                        <a:pt x="10" y="16"/>
                      </a:cubicBezTo>
                      <a:cubicBezTo>
                        <a:pt x="11" y="17"/>
                        <a:pt x="13" y="17"/>
                        <a:pt x="16" y="17"/>
                      </a:cubicBezTo>
                      <a:cubicBezTo>
                        <a:pt x="19" y="17"/>
                        <a:pt x="24" y="18"/>
                        <a:pt x="28" y="19"/>
                      </a:cubicBezTo>
                      <a:cubicBezTo>
                        <a:pt x="29" y="19"/>
                        <a:pt x="31" y="19"/>
                        <a:pt x="32" y="20"/>
                      </a:cubicBezTo>
                      <a:cubicBezTo>
                        <a:pt x="32" y="20"/>
                        <a:pt x="32" y="20"/>
                        <a:pt x="32" y="20"/>
                      </a:cubicBezTo>
                      <a:cubicBezTo>
                        <a:pt x="32" y="20"/>
                        <a:pt x="32" y="20"/>
                        <a:pt x="32" y="20"/>
                      </a:cubicBezTo>
                      <a:cubicBezTo>
                        <a:pt x="33" y="19"/>
                        <a:pt x="33" y="19"/>
                        <a:pt x="33" y="19"/>
                      </a:cubicBezTo>
                      <a:cubicBezTo>
                        <a:pt x="32" y="20"/>
                        <a:pt x="32" y="20"/>
                        <a:pt x="32" y="20"/>
                      </a:cubicBezTo>
                      <a:cubicBezTo>
                        <a:pt x="32" y="20"/>
                        <a:pt x="32" y="20"/>
                        <a:pt x="32" y="20"/>
                      </a:cubicBezTo>
                      <a:cubicBezTo>
                        <a:pt x="33" y="19"/>
                        <a:pt x="33" y="19"/>
                        <a:pt x="33" y="19"/>
                      </a:cubicBezTo>
                      <a:cubicBezTo>
                        <a:pt x="32" y="20"/>
                        <a:pt x="32" y="20"/>
                        <a:pt x="32" y="20"/>
                      </a:cubicBezTo>
                      <a:cubicBezTo>
                        <a:pt x="34" y="19"/>
                        <a:pt x="34" y="19"/>
                        <a:pt x="34" y="19"/>
                      </a:cubicBezTo>
                      <a:cubicBezTo>
                        <a:pt x="32" y="19"/>
                        <a:pt x="32" y="19"/>
                        <a:pt x="32" y="19"/>
                      </a:cubicBezTo>
                      <a:cubicBezTo>
                        <a:pt x="32" y="20"/>
                        <a:pt x="32" y="20"/>
                        <a:pt x="32" y="20"/>
                      </a:cubicBezTo>
                      <a:cubicBezTo>
                        <a:pt x="34" y="19"/>
                        <a:pt x="34" y="19"/>
                        <a:pt x="34" y="19"/>
                      </a:cubicBezTo>
                      <a:cubicBezTo>
                        <a:pt x="32" y="19"/>
                        <a:pt x="32" y="19"/>
                        <a:pt x="32" y="19"/>
                      </a:cubicBezTo>
                      <a:cubicBezTo>
                        <a:pt x="34" y="19"/>
                        <a:pt x="34" y="19"/>
                        <a:pt x="34" y="19"/>
                      </a:cubicBezTo>
                      <a:cubicBezTo>
                        <a:pt x="32" y="18"/>
                        <a:pt x="32" y="18"/>
                        <a:pt x="32" y="18"/>
                      </a:cubicBezTo>
                      <a:cubicBezTo>
                        <a:pt x="32" y="19"/>
                        <a:pt x="32" y="19"/>
                        <a:pt x="32" y="19"/>
                      </a:cubicBezTo>
                      <a:cubicBezTo>
                        <a:pt x="34" y="19"/>
                        <a:pt x="34" y="19"/>
                        <a:pt x="34" y="19"/>
                      </a:cubicBezTo>
                      <a:cubicBezTo>
                        <a:pt x="32" y="18"/>
                        <a:pt x="32" y="18"/>
                        <a:pt x="32" y="18"/>
                      </a:cubicBezTo>
                      <a:cubicBezTo>
                        <a:pt x="33" y="19"/>
                        <a:pt x="33" y="19"/>
                        <a:pt x="33" y="19"/>
                      </a:cubicBezTo>
                      <a:cubicBezTo>
                        <a:pt x="32" y="18"/>
                        <a:pt x="32" y="18"/>
                        <a:pt x="32" y="18"/>
                      </a:cubicBezTo>
                      <a:cubicBezTo>
                        <a:pt x="32" y="18"/>
                        <a:pt x="32" y="18"/>
                        <a:pt x="32" y="18"/>
                      </a:cubicBezTo>
                      <a:cubicBezTo>
                        <a:pt x="33" y="19"/>
                        <a:pt x="33" y="19"/>
                        <a:pt x="33" y="19"/>
                      </a:cubicBezTo>
                      <a:cubicBezTo>
                        <a:pt x="32" y="18"/>
                        <a:pt x="32" y="18"/>
                        <a:pt x="32" y="18"/>
                      </a:cubicBezTo>
                      <a:cubicBezTo>
                        <a:pt x="32" y="18"/>
                        <a:pt x="32" y="18"/>
                        <a:pt x="32" y="18"/>
                      </a:cubicBezTo>
                      <a:cubicBezTo>
                        <a:pt x="32" y="18"/>
                        <a:pt x="32" y="18"/>
                        <a:pt x="32" y="18"/>
                      </a:cubicBezTo>
                      <a:cubicBezTo>
                        <a:pt x="32" y="18"/>
                        <a:pt x="32" y="18"/>
                        <a:pt x="32" y="18"/>
                      </a:cubicBezTo>
                      <a:cubicBezTo>
                        <a:pt x="32" y="18"/>
                        <a:pt x="32" y="18"/>
                        <a:pt x="32" y="18"/>
                      </a:cubicBezTo>
                      <a:cubicBezTo>
                        <a:pt x="32" y="18"/>
                        <a:pt x="32" y="18"/>
                        <a:pt x="32" y="18"/>
                      </a:cubicBezTo>
                      <a:cubicBezTo>
                        <a:pt x="32" y="18"/>
                        <a:pt x="32" y="18"/>
                        <a:pt x="32" y="18"/>
                      </a:cubicBezTo>
                      <a:cubicBezTo>
                        <a:pt x="34" y="20"/>
                        <a:pt x="34" y="20"/>
                        <a:pt x="34" y="20"/>
                      </a:cubicBezTo>
                      <a:cubicBezTo>
                        <a:pt x="32" y="18"/>
                        <a:pt x="32" y="18"/>
                        <a:pt x="32" y="18"/>
                      </a:cubicBezTo>
                      <a:cubicBezTo>
                        <a:pt x="32" y="18"/>
                        <a:pt x="30" y="19"/>
                        <a:pt x="28" y="19"/>
                      </a:cubicBezTo>
                      <a:cubicBezTo>
                        <a:pt x="26" y="20"/>
                        <a:pt x="24" y="20"/>
                        <a:pt x="21" y="20"/>
                      </a:cubicBezTo>
                      <a:cubicBezTo>
                        <a:pt x="18" y="20"/>
                        <a:pt x="16" y="20"/>
                        <a:pt x="13" y="20"/>
                      </a:cubicBezTo>
                      <a:cubicBezTo>
                        <a:pt x="10" y="20"/>
                        <a:pt x="7" y="20"/>
                        <a:pt x="4" y="21"/>
                      </a:cubicBezTo>
                      <a:cubicBezTo>
                        <a:pt x="3" y="21"/>
                        <a:pt x="2" y="23"/>
                        <a:pt x="2" y="24"/>
                      </a:cubicBezTo>
                      <a:cubicBezTo>
                        <a:pt x="2" y="25"/>
                        <a:pt x="3" y="27"/>
                        <a:pt x="4" y="27"/>
                      </a:cubicBezTo>
                      <a:cubicBezTo>
                        <a:pt x="13" y="30"/>
                        <a:pt x="25" y="32"/>
                        <a:pt x="34" y="32"/>
                      </a:cubicBezTo>
                      <a:cubicBezTo>
                        <a:pt x="35" y="32"/>
                        <a:pt x="37" y="32"/>
                        <a:pt x="38" y="32"/>
                      </a:cubicBezTo>
                      <a:cubicBezTo>
                        <a:pt x="37" y="28"/>
                        <a:pt x="37" y="28"/>
                        <a:pt x="37" y="28"/>
                      </a:cubicBezTo>
                      <a:cubicBezTo>
                        <a:pt x="34" y="30"/>
                        <a:pt x="34" y="30"/>
                        <a:pt x="34" y="30"/>
                      </a:cubicBezTo>
                      <a:cubicBezTo>
                        <a:pt x="35" y="31"/>
                        <a:pt x="35" y="31"/>
                        <a:pt x="35" y="31"/>
                      </a:cubicBezTo>
                      <a:cubicBezTo>
                        <a:pt x="35" y="31"/>
                        <a:pt x="35" y="31"/>
                        <a:pt x="35" y="31"/>
                      </a:cubicBezTo>
                      <a:cubicBezTo>
                        <a:pt x="35" y="31"/>
                        <a:pt x="35" y="31"/>
                        <a:pt x="35" y="31"/>
                      </a:cubicBezTo>
                      <a:cubicBezTo>
                        <a:pt x="37" y="31"/>
                        <a:pt x="37" y="31"/>
                        <a:pt x="37" y="31"/>
                      </a:cubicBezTo>
                      <a:cubicBezTo>
                        <a:pt x="35" y="31"/>
                        <a:pt x="35" y="31"/>
                        <a:pt x="35" y="31"/>
                      </a:cubicBezTo>
                      <a:cubicBezTo>
                        <a:pt x="35" y="31"/>
                        <a:pt x="35" y="31"/>
                        <a:pt x="35" y="31"/>
                      </a:cubicBezTo>
                      <a:cubicBezTo>
                        <a:pt x="37" y="31"/>
                        <a:pt x="37" y="31"/>
                        <a:pt x="37" y="31"/>
                      </a:cubicBezTo>
                      <a:cubicBezTo>
                        <a:pt x="35" y="31"/>
                        <a:pt x="35" y="31"/>
                        <a:pt x="35" y="31"/>
                      </a:cubicBezTo>
                      <a:cubicBezTo>
                        <a:pt x="35" y="31"/>
                        <a:pt x="35" y="31"/>
                        <a:pt x="35" y="31"/>
                      </a:cubicBezTo>
                      <a:cubicBezTo>
                        <a:pt x="35" y="31"/>
                        <a:pt x="35" y="32"/>
                        <a:pt x="35" y="33"/>
                      </a:cubicBezTo>
                      <a:cubicBezTo>
                        <a:pt x="38" y="31"/>
                        <a:pt x="38" y="31"/>
                        <a:pt x="38" y="31"/>
                      </a:cubicBezTo>
                      <a:cubicBezTo>
                        <a:pt x="36" y="28"/>
                        <a:pt x="36" y="28"/>
                        <a:pt x="36" y="28"/>
                      </a:cubicBezTo>
                      <a:cubicBezTo>
                        <a:pt x="34" y="30"/>
                        <a:pt x="32" y="31"/>
                        <a:pt x="29" y="31"/>
                      </a:cubicBezTo>
                      <a:cubicBezTo>
                        <a:pt x="25" y="32"/>
                        <a:pt x="22" y="32"/>
                        <a:pt x="18" y="32"/>
                      </a:cubicBezTo>
                      <a:cubicBezTo>
                        <a:pt x="13" y="32"/>
                        <a:pt x="8" y="32"/>
                        <a:pt x="4" y="32"/>
                      </a:cubicBezTo>
                      <a:cubicBezTo>
                        <a:pt x="3" y="32"/>
                        <a:pt x="3" y="32"/>
                        <a:pt x="3" y="32"/>
                      </a:cubicBezTo>
                      <a:cubicBezTo>
                        <a:pt x="2" y="32"/>
                        <a:pt x="1" y="33"/>
                        <a:pt x="0" y="34"/>
                      </a:cubicBezTo>
                      <a:cubicBezTo>
                        <a:pt x="0" y="35"/>
                        <a:pt x="0" y="37"/>
                        <a:pt x="1" y="38"/>
                      </a:cubicBezTo>
                      <a:cubicBezTo>
                        <a:pt x="4" y="39"/>
                        <a:pt x="7" y="40"/>
                        <a:pt x="10" y="41"/>
                      </a:cubicBezTo>
                      <a:cubicBezTo>
                        <a:pt x="15" y="42"/>
                        <a:pt x="20" y="42"/>
                        <a:pt x="25" y="42"/>
                      </a:cubicBezTo>
                      <a:cubicBezTo>
                        <a:pt x="30" y="43"/>
                        <a:pt x="34" y="43"/>
                        <a:pt x="38" y="43"/>
                      </a:cubicBezTo>
                      <a:cubicBezTo>
                        <a:pt x="38" y="40"/>
                        <a:pt x="38" y="40"/>
                        <a:pt x="38" y="40"/>
                      </a:cubicBezTo>
                      <a:cubicBezTo>
                        <a:pt x="35" y="40"/>
                        <a:pt x="35" y="40"/>
                        <a:pt x="35" y="40"/>
                      </a:cubicBezTo>
                      <a:cubicBezTo>
                        <a:pt x="35" y="43"/>
                        <a:pt x="36" y="46"/>
                        <a:pt x="37" y="48"/>
                      </a:cubicBezTo>
                      <a:cubicBezTo>
                        <a:pt x="39" y="52"/>
                        <a:pt x="41" y="56"/>
                        <a:pt x="44" y="59"/>
                      </a:cubicBezTo>
                      <a:cubicBezTo>
                        <a:pt x="46" y="62"/>
                        <a:pt x="47" y="66"/>
                        <a:pt x="48" y="69"/>
                      </a:cubicBezTo>
                      <a:cubicBezTo>
                        <a:pt x="48" y="70"/>
                        <a:pt x="49" y="72"/>
                        <a:pt x="51" y="72"/>
                      </a:cubicBezTo>
                      <a:cubicBezTo>
                        <a:pt x="53" y="72"/>
                        <a:pt x="54" y="70"/>
                        <a:pt x="54" y="69"/>
                      </a:cubicBezTo>
                      <a:cubicBezTo>
                        <a:pt x="54" y="67"/>
                        <a:pt x="54" y="65"/>
                        <a:pt x="54" y="63"/>
                      </a:cubicBezTo>
                      <a:cubicBezTo>
                        <a:pt x="54" y="59"/>
                        <a:pt x="54" y="55"/>
                        <a:pt x="54" y="51"/>
                      </a:cubicBezTo>
                      <a:cubicBezTo>
                        <a:pt x="54" y="48"/>
                        <a:pt x="54" y="45"/>
                        <a:pt x="55" y="42"/>
                      </a:cubicBezTo>
                      <a:cubicBezTo>
                        <a:pt x="52" y="41"/>
                        <a:pt x="52" y="41"/>
                        <a:pt x="52" y="41"/>
                      </a:cubicBezTo>
                      <a:cubicBezTo>
                        <a:pt x="50" y="43"/>
                        <a:pt x="50" y="43"/>
                        <a:pt x="50" y="43"/>
                      </a:cubicBezTo>
                      <a:cubicBezTo>
                        <a:pt x="52" y="46"/>
                        <a:pt x="54" y="49"/>
                        <a:pt x="56" y="53"/>
                      </a:cubicBezTo>
                      <a:cubicBezTo>
                        <a:pt x="57" y="57"/>
                        <a:pt x="59" y="62"/>
                        <a:pt x="62" y="66"/>
                      </a:cubicBezTo>
                      <a:cubicBezTo>
                        <a:pt x="63" y="67"/>
                        <a:pt x="64" y="67"/>
                        <a:pt x="65" y="67"/>
                      </a:cubicBezTo>
                      <a:cubicBezTo>
                        <a:pt x="66" y="67"/>
                        <a:pt x="67" y="66"/>
                        <a:pt x="67" y="65"/>
                      </a:cubicBezTo>
                      <a:cubicBezTo>
                        <a:pt x="70" y="62"/>
                        <a:pt x="70" y="58"/>
                        <a:pt x="70" y="54"/>
                      </a:cubicBezTo>
                      <a:cubicBezTo>
                        <a:pt x="70" y="53"/>
                        <a:pt x="70" y="52"/>
                        <a:pt x="70" y="50"/>
                      </a:cubicBezTo>
                      <a:cubicBezTo>
                        <a:pt x="70" y="48"/>
                        <a:pt x="70" y="45"/>
                        <a:pt x="71" y="44"/>
                      </a:cubicBezTo>
                      <a:cubicBezTo>
                        <a:pt x="68" y="42"/>
                        <a:pt x="68" y="42"/>
                        <a:pt x="68" y="42"/>
                      </a:cubicBezTo>
                      <a:cubicBezTo>
                        <a:pt x="65" y="42"/>
                        <a:pt x="65" y="42"/>
                        <a:pt x="65" y="42"/>
                      </a:cubicBezTo>
                      <a:cubicBezTo>
                        <a:pt x="65" y="44"/>
                        <a:pt x="66" y="45"/>
                        <a:pt x="66" y="47"/>
                      </a:cubicBezTo>
                      <a:cubicBezTo>
                        <a:pt x="67" y="50"/>
                        <a:pt x="69" y="53"/>
                        <a:pt x="70" y="55"/>
                      </a:cubicBezTo>
                      <a:cubicBezTo>
                        <a:pt x="71" y="57"/>
                        <a:pt x="72" y="58"/>
                        <a:pt x="73" y="59"/>
                      </a:cubicBezTo>
                      <a:cubicBezTo>
                        <a:pt x="74" y="60"/>
                        <a:pt x="75" y="61"/>
                        <a:pt x="77" y="61"/>
                      </a:cubicBezTo>
                      <a:cubicBezTo>
                        <a:pt x="78" y="62"/>
                        <a:pt x="79" y="61"/>
                        <a:pt x="80" y="61"/>
                      </a:cubicBezTo>
                      <a:cubicBezTo>
                        <a:pt x="81" y="60"/>
                        <a:pt x="81" y="59"/>
                        <a:pt x="81" y="58"/>
                      </a:cubicBezTo>
                      <a:cubicBezTo>
                        <a:pt x="81" y="54"/>
                        <a:pt x="81" y="49"/>
                        <a:pt x="83" y="45"/>
                      </a:cubicBezTo>
                      <a:cubicBezTo>
                        <a:pt x="80" y="44"/>
                        <a:pt x="80" y="44"/>
                        <a:pt x="80" y="44"/>
                      </a:cubicBezTo>
                      <a:cubicBezTo>
                        <a:pt x="77" y="46"/>
                        <a:pt x="77" y="46"/>
                        <a:pt x="77" y="46"/>
                      </a:cubicBezTo>
                      <a:cubicBezTo>
                        <a:pt x="77" y="47"/>
                        <a:pt x="78" y="49"/>
                        <a:pt x="79" y="50"/>
                      </a:cubicBezTo>
                      <a:cubicBezTo>
                        <a:pt x="80" y="51"/>
                        <a:pt x="80" y="53"/>
                        <a:pt x="80" y="53"/>
                      </a:cubicBezTo>
                      <a:cubicBezTo>
                        <a:pt x="81" y="55"/>
                        <a:pt x="82" y="56"/>
                        <a:pt x="84" y="56"/>
                      </a:cubicBezTo>
                      <a:cubicBezTo>
                        <a:pt x="86" y="56"/>
                        <a:pt x="87" y="54"/>
                        <a:pt x="87" y="52"/>
                      </a:cubicBezTo>
                      <a:cubicBezTo>
                        <a:pt x="86" y="50"/>
                        <a:pt x="86" y="49"/>
                        <a:pt x="85" y="47"/>
                      </a:cubicBezTo>
                      <a:cubicBezTo>
                        <a:pt x="84" y="46"/>
                        <a:pt x="83" y="44"/>
                        <a:pt x="83" y="43"/>
                      </a:cubicBezTo>
                      <a:cubicBezTo>
                        <a:pt x="82" y="42"/>
                        <a:pt x="81" y="41"/>
                        <a:pt x="79" y="41"/>
                      </a:cubicBezTo>
                      <a:cubicBezTo>
                        <a:pt x="78" y="41"/>
                        <a:pt x="77" y="42"/>
                        <a:pt x="77" y="43"/>
                      </a:cubicBezTo>
                      <a:cubicBezTo>
                        <a:pt x="75" y="48"/>
                        <a:pt x="75" y="53"/>
                        <a:pt x="75" y="58"/>
                      </a:cubicBezTo>
                      <a:cubicBezTo>
                        <a:pt x="78" y="58"/>
                        <a:pt x="78" y="58"/>
                        <a:pt x="78" y="58"/>
                      </a:cubicBezTo>
                      <a:cubicBezTo>
                        <a:pt x="79" y="55"/>
                        <a:pt x="79" y="55"/>
                        <a:pt x="79" y="55"/>
                      </a:cubicBezTo>
                      <a:cubicBezTo>
                        <a:pt x="79" y="55"/>
                        <a:pt x="78" y="55"/>
                        <a:pt x="77" y="54"/>
                      </a:cubicBezTo>
                      <a:cubicBezTo>
                        <a:pt x="76" y="52"/>
                        <a:pt x="74" y="50"/>
                        <a:pt x="73" y="47"/>
                      </a:cubicBezTo>
                      <a:cubicBezTo>
                        <a:pt x="73" y="46"/>
                        <a:pt x="72" y="45"/>
                        <a:pt x="72" y="44"/>
                      </a:cubicBezTo>
                      <a:cubicBezTo>
                        <a:pt x="72" y="43"/>
                        <a:pt x="72" y="42"/>
                        <a:pt x="72" y="42"/>
                      </a:cubicBezTo>
                      <a:cubicBezTo>
                        <a:pt x="71" y="40"/>
                        <a:pt x="70" y="39"/>
                        <a:pt x="69" y="39"/>
                      </a:cubicBezTo>
                      <a:cubicBezTo>
                        <a:pt x="68" y="38"/>
                        <a:pt x="66" y="39"/>
                        <a:pt x="65" y="40"/>
                      </a:cubicBezTo>
                      <a:cubicBezTo>
                        <a:pt x="63" y="44"/>
                        <a:pt x="63" y="47"/>
                        <a:pt x="63" y="50"/>
                      </a:cubicBezTo>
                      <a:cubicBezTo>
                        <a:pt x="63" y="52"/>
                        <a:pt x="63" y="53"/>
                        <a:pt x="63" y="54"/>
                      </a:cubicBezTo>
                      <a:cubicBezTo>
                        <a:pt x="63" y="57"/>
                        <a:pt x="63" y="60"/>
                        <a:pt x="62" y="62"/>
                      </a:cubicBezTo>
                      <a:cubicBezTo>
                        <a:pt x="64" y="64"/>
                        <a:pt x="64" y="64"/>
                        <a:pt x="64" y="64"/>
                      </a:cubicBezTo>
                      <a:cubicBezTo>
                        <a:pt x="67" y="61"/>
                        <a:pt x="67" y="61"/>
                        <a:pt x="67" y="61"/>
                      </a:cubicBezTo>
                      <a:cubicBezTo>
                        <a:pt x="65" y="59"/>
                        <a:pt x="63" y="55"/>
                        <a:pt x="62" y="51"/>
                      </a:cubicBezTo>
                      <a:cubicBezTo>
                        <a:pt x="60" y="47"/>
                        <a:pt x="58" y="42"/>
                        <a:pt x="54" y="39"/>
                      </a:cubicBezTo>
                      <a:cubicBezTo>
                        <a:pt x="54" y="38"/>
                        <a:pt x="52" y="38"/>
                        <a:pt x="51" y="38"/>
                      </a:cubicBezTo>
                      <a:cubicBezTo>
                        <a:pt x="50" y="38"/>
                        <a:pt x="49" y="39"/>
                        <a:pt x="49" y="40"/>
                      </a:cubicBezTo>
                      <a:cubicBezTo>
                        <a:pt x="48" y="43"/>
                        <a:pt x="47" y="47"/>
                        <a:pt x="47" y="51"/>
                      </a:cubicBezTo>
                      <a:cubicBezTo>
                        <a:pt x="47" y="55"/>
                        <a:pt x="48" y="59"/>
                        <a:pt x="48" y="63"/>
                      </a:cubicBezTo>
                      <a:cubicBezTo>
                        <a:pt x="48" y="65"/>
                        <a:pt x="48" y="66"/>
                        <a:pt x="48" y="68"/>
                      </a:cubicBezTo>
                      <a:cubicBezTo>
                        <a:pt x="51" y="68"/>
                        <a:pt x="51" y="68"/>
                        <a:pt x="51" y="68"/>
                      </a:cubicBezTo>
                      <a:cubicBezTo>
                        <a:pt x="54" y="68"/>
                        <a:pt x="54" y="68"/>
                        <a:pt x="54" y="68"/>
                      </a:cubicBezTo>
                      <a:cubicBezTo>
                        <a:pt x="53" y="62"/>
                        <a:pt x="50" y="57"/>
                        <a:pt x="47" y="52"/>
                      </a:cubicBezTo>
                      <a:cubicBezTo>
                        <a:pt x="45" y="50"/>
                        <a:pt x="44" y="47"/>
                        <a:pt x="43" y="45"/>
                      </a:cubicBezTo>
                      <a:cubicBezTo>
                        <a:pt x="42" y="43"/>
                        <a:pt x="41" y="41"/>
                        <a:pt x="41" y="40"/>
                      </a:cubicBezTo>
                      <a:cubicBezTo>
                        <a:pt x="41" y="38"/>
                        <a:pt x="40" y="37"/>
                        <a:pt x="38" y="36"/>
                      </a:cubicBezTo>
                      <a:cubicBezTo>
                        <a:pt x="33" y="36"/>
                        <a:pt x="27" y="36"/>
                        <a:pt x="20" y="36"/>
                      </a:cubicBezTo>
                      <a:cubicBezTo>
                        <a:pt x="17" y="35"/>
                        <a:pt x="14" y="35"/>
                        <a:pt x="11" y="34"/>
                      </a:cubicBezTo>
                      <a:cubicBezTo>
                        <a:pt x="9" y="34"/>
                        <a:pt x="6" y="33"/>
                        <a:pt x="5" y="32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3" y="38"/>
                        <a:pt x="3" y="38"/>
                        <a:pt x="3" y="38"/>
                      </a:cubicBezTo>
                      <a:cubicBezTo>
                        <a:pt x="4" y="38"/>
                        <a:pt x="4" y="38"/>
                        <a:pt x="4" y="38"/>
                      </a:cubicBezTo>
                      <a:cubicBezTo>
                        <a:pt x="8" y="38"/>
                        <a:pt x="13" y="38"/>
                        <a:pt x="18" y="38"/>
                      </a:cubicBezTo>
                      <a:cubicBezTo>
                        <a:pt x="22" y="38"/>
                        <a:pt x="26" y="38"/>
                        <a:pt x="30" y="38"/>
                      </a:cubicBezTo>
                      <a:cubicBezTo>
                        <a:pt x="33" y="37"/>
                        <a:pt x="37" y="36"/>
                        <a:pt x="40" y="34"/>
                      </a:cubicBezTo>
                      <a:cubicBezTo>
                        <a:pt x="42" y="33"/>
                        <a:pt x="42" y="31"/>
                        <a:pt x="41" y="29"/>
                      </a:cubicBezTo>
                      <a:cubicBezTo>
                        <a:pt x="38" y="31"/>
                        <a:pt x="38" y="31"/>
                        <a:pt x="38" y="31"/>
                      </a:cubicBezTo>
                      <a:cubicBezTo>
                        <a:pt x="42" y="31"/>
                        <a:pt x="42" y="31"/>
                        <a:pt x="42" y="31"/>
                      </a:cubicBezTo>
                      <a:cubicBezTo>
                        <a:pt x="42" y="31"/>
                        <a:pt x="41" y="30"/>
                        <a:pt x="41" y="29"/>
                      </a:cubicBezTo>
                      <a:cubicBezTo>
                        <a:pt x="38" y="31"/>
                        <a:pt x="38" y="31"/>
                        <a:pt x="38" y="31"/>
                      </a:cubicBezTo>
                      <a:cubicBezTo>
                        <a:pt x="42" y="31"/>
                        <a:pt x="42" y="31"/>
                        <a:pt x="42" y="31"/>
                      </a:cubicBezTo>
                      <a:cubicBezTo>
                        <a:pt x="42" y="31"/>
                        <a:pt x="42" y="31"/>
                        <a:pt x="42" y="31"/>
                      </a:cubicBezTo>
                      <a:cubicBezTo>
                        <a:pt x="42" y="30"/>
                        <a:pt x="41" y="30"/>
                        <a:pt x="41" y="30"/>
                      </a:cubicBezTo>
                      <a:cubicBezTo>
                        <a:pt x="41" y="29"/>
                        <a:pt x="41" y="28"/>
                        <a:pt x="40" y="27"/>
                      </a:cubicBezTo>
                      <a:cubicBezTo>
                        <a:pt x="40" y="26"/>
                        <a:pt x="39" y="25"/>
                        <a:pt x="37" y="25"/>
                      </a:cubicBezTo>
                      <a:cubicBezTo>
                        <a:pt x="36" y="25"/>
                        <a:pt x="35" y="25"/>
                        <a:pt x="34" y="25"/>
                      </a:cubicBezTo>
                      <a:cubicBezTo>
                        <a:pt x="26" y="25"/>
                        <a:pt x="14" y="23"/>
                        <a:pt x="6" y="21"/>
                      </a:cubicBezTo>
                      <a:cubicBezTo>
                        <a:pt x="5" y="24"/>
                        <a:pt x="5" y="24"/>
                        <a:pt x="5" y="24"/>
                      </a:cubicBezTo>
                      <a:cubicBezTo>
                        <a:pt x="7" y="27"/>
                        <a:pt x="7" y="27"/>
                        <a:pt x="7" y="27"/>
                      </a:cubicBezTo>
                      <a:cubicBezTo>
                        <a:pt x="8" y="27"/>
                        <a:pt x="10" y="26"/>
                        <a:pt x="13" y="26"/>
                      </a:cubicBezTo>
                      <a:cubicBezTo>
                        <a:pt x="16" y="26"/>
                        <a:pt x="18" y="27"/>
                        <a:pt x="21" y="27"/>
                      </a:cubicBezTo>
                      <a:cubicBezTo>
                        <a:pt x="24" y="27"/>
                        <a:pt x="27" y="26"/>
                        <a:pt x="29" y="26"/>
                      </a:cubicBezTo>
                      <a:cubicBezTo>
                        <a:pt x="32" y="25"/>
                        <a:pt x="35" y="25"/>
                        <a:pt x="37" y="23"/>
                      </a:cubicBezTo>
                      <a:cubicBezTo>
                        <a:pt x="37" y="22"/>
                        <a:pt x="37" y="22"/>
                        <a:pt x="37" y="22"/>
                      </a:cubicBezTo>
                      <a:cubicBezTo>
                        <a:pt x="38" y="22"/>
                        <a:pt x="38" y="20"/>
                        <a:pt x="38" y="19"/>
                      </a:cubicBezTo>
                      <a:cubicBezTo>
                        <a:pt x="38" y="18"/>
                        <a:pt x="38" y="17"/>
                        <a:pt x="38" y="16"/>
                      </a:cubicBezTo>
                      <a:cubicBezTo>
                        <a:pt x="37" y="15"/>
                        <a:pt x="36" y="15"/>
                        <a:pt x="35" y="14"/>
                      </a:cubicBezTo>
                      <a:cubicBezTo>
                        <a:pt x="33" y="13"/>
                        <a:pt x="31" y="13"/>
                        <a:pt x="29" y="12"/>
                      </a:cubicBezTo>
                      <a:cubicBezTo>
                        <a:pt x="25" y="11"/>
                        <a:pt x="21" y="11"/>
                        <a:pt x="18" y="11"/>
                      </a:cubicBezTo>
                      <a:cubicBezTo>
                        <a:pt x="15" y="10"/>
                        <a:pt x="12" y="10"/>
                        <a:pt x="11" y="10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0" y="16"/>
                        <a:pt x="10" y="16"/>
                        <a:pt x="10" y="16"/>
                      </a:cubicBezTo>
                      <a:cubicBezTo>
                        <a:pt x="14" y="16"/>
                        <a:pt x="20" y="15"/>
                        <a:pt x="25" y="14"/>
                      </a:cubicBezTo>
                      <a:cubicBezTo>
                        <a:pt x="28" y="13"/>
                        <a:pt x="30" y="12"/>
                        <a:pt x="32" y="11"/>
                      </a:cubicBezTo>
                      <a:cubicBezTo>
                        <a:pt x="35" y="9"/>
                        <a:pt x="37" y="8"/>
                        <a:pt x="38" y="5"/>
                      </a:cubicBezTo>
                      <a:cubicBezTo>
                        <a:pt x="38" y="4"/>
                        <a:pt x="38" y="3"/>
                        <a:pt x="37" y="2"/>
                      </a:cubicBezTo>
                      <a:cubicBezTo>
                        <a:pt x="37" y="2"/>
                        <a:pt x="36" y="1"/>
                        <a:pt x="35" y="1"/>
                      </a:cubicBezTo>
                      <a:cubicBezTo>
                        <a:pt x="28" y="1"/>
                        <a:pt x="22" y="1"/>
                        <a:pt x="16" y="0"/>
                      </a:cubicBezTo>
                      <a:cubicBezTo>
                        <a:pt x="14" y="0"/>
                        <a:pt x="13" y="2"/>
                        <a:pt x="12" y="3"/>
                      </a:cubicBezTo>
                      <a:cubicBezTo>
                        <a:pt x="12" y="5"/>
                        <a:pt x="14" y="7"/>
                        <a:pt x="15" y="7"/>
                      </a:cubicBezTo>
                      <a:close/>
                    </a:path>
                  </a:pathLst>
                </a:custGeom>
                <a:solidFill>
                  <a:srgbClr val="FFEBD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91" name="Freeform 367"/>
                <p:cNvSpPr>
                  <a:spLocks/>
                </p:cNvSpPr>
                <p:nvPr/>
              </p:nvSpPr>
              <p:spPr bwMode="auto">
                <a:xfrm>
                  <a:off x="1056" y="-2860"/>
                  <a:ext cx="109" cy="60"/>
                </a:xfrm>
                <a:custGeom>
                  <a:avLst/>
                  <a:gdLst>
                    <a:gd name="T0" fmla="*/ 9 w 54"/>
                    <a:gd name="T1" fmla="*/ 9 h 30"/>
                    <a:gd name="T2" fmla="*/ 11 w 54"/>
                    <a:gd name="T3" fmla="*/ 4 h 30"/>
                    <a:gd name="T4" fmla="*/ 8 w 54"/>
                    <a:gd name="T5" fmla="*/ 11 h 30"/>
                    <a:gd name="T6" fmla="*/ 10 w 54"/>
                    <a:gd name="T7" fmla="*/ 21 h 30"/>
                    <a:gd name="T8" fmla="*/ 15 w 54"/>
                    <a:gd name="T9" fmla="*/ 19 h 30"/>
                    <a:gd name="T10" fmla="*/ 21 w 54"/>
                    <a:gd name="T11" fmla="*/ 9 h 30"/>
                    <a:gd name="T12" fmla="*/ 23 w 54"/>
                    <a:gd name="T13" fmla="*/ 7 h 30"/>
                    <a:gd name="T14" fmla="*/ 23 w 54"/>
                    <a:gd name="T15" fmla="*/ 7 h 30"/>
                    <a:gd name="T16" fmla="*/ 23 w 54"/>
                    <a:gd name="T17" fmla="*/ 7 h 30"/>
                    <a:gd name="T18" fmla="*/ 23 w 54"/>
                    <a:gd name="T19" fmla="*/ 7 h 30"/>
                    <a:gd name="T20" fmla="*/ 23 w 54"/>
                    <a:gd name="T21" fmla="*/ 7 h 30"/>
                    <a:gd name="T22" fmla="*/ 23 w 54"/>
                    <a:gd name="T23" fmla="*/ 6 h 30"/>
                    <a:gd name="T24" fmla="*/ 23 w 54"/>
                    <a:gd name="T25" fmla="*/ 5 h 30"/>
                    <a:gd name="T26" fmla="*/ 23 w 54"/>
                    <a:gd name="T27" fmla="*/ 7 h 30"/>
                    <a:gd name="T28" fmla="*/ 22 w 54"/>
                    <a:gd name="T29" fmla="*/ 7 h 30"/>
                    <a:gd name="T30" fmla="*/ 22 w 54"/>
                    <a:gd name="T31" fmla="*/ 6 h 30"/>
                    <a:gd name="T32" fmla="*/ 22 w 54"/>
                    <a:gd name="T33" fmla="*/ 7 h 30"/>
                    <a:gd name="T34" fmla="*/ 21 w 54"/>
                    <a:gd name="T35" fmla="*/ 6 h 30"/>
                    <a:gd name="T36" fmla="*/ 21 w 54"/>
                    <a:gd name="T37" fmla="*/ 6 h 30"/>
                    <a:gd name="T38" fmla="*/ 21 w 54"/>
                    <a:gd name="T39" fmla="*/ 6 h 30"/>
                    <a:gd name="T40" fmla="*/ 22 w 54"/>
                    <a:gd name="T41" fmla="*/ 9 h 30"/>
                    <a:gd name="T42" fmla="*/ 20 w 54"/>
                    <a:gd name="T43" fmla="*/ 23 h 30"/>
                    <a:gd name="T44" fmla="*/ 22 w 54"/>
                    <a:gd name="T45" fmla="*/ 28 h 30"/>
                    <a:gd name="T46" fmla="*/ 32 w 54"/>
                    <a:gd name="T47" fmla="*/ 23 h 30"/>
                    <a:gd name="T48" fmla="*/ 41 w 54"/>
                    <a:gd name="T49" fmla="*/ 7 h 30"/>
                    <a:gd name="T50" fmla="*/ 35 w 54"/>
                    <a:gd name="T51" fmla="*/ 5 h 30"/>
                    <a:gd name="T52" fmla="*/ 34 w 54"/>
                    <a:gd name="T53" fmla="*/ 13 h 30"/>
                    <a:gd name="T54" fmla="*/ 34 w 54"/>
                    <a:gd name="T55" fmla="*/ 29 h 30"/>
                    <a:gd name="T56" fmla="*/ 39 w 54"/>
                    <a:gd name="T57" fmla="*/ 29 h 30"/>
                    <a:gd name="T58" fmla="*/ 53 w 54"/>
                    <a:gd name="T59" fmla="*/ 7 h 30"/>
                    <a:gd name="T60" fmla="*/ 47 w 54"/>
                    <a:gd name="T61" fmla="*/ 4 h 30"/>
                    <a:gd name="T62" fmla="*/ 35 w 54"/>
                    <a:gd name="T63" fmla="*/ 25 h 30"/>
                    <a:gd name="T64" fmla="*/ 40 w 54"/>
                    <a:gd name="T65" fmla="*/ 25 h 30"/>
                    <a:gd name="T66" fmla="*/ 40 w 54"/>
                    <a:gd name="T67" fmla="*/ 15 h 30"/>
                    <a:gd name="T68" fmla="*/ 42 w 54"/>
                    <a:gd name="T69" fmla="*/ 4 h 30"/>
                    <a:gd name="T70" fmla="*/ 36 w 54"/>
                    <a:gd name="T71" fmla="*/ 2 h 30"/>
                    <a:gd name="T72" fmla="*/ 28 w 54"/>
                    <a:gd name="T73" fmla="*/ 16 h 30"/>
                    <a:gd name="T74" fmla="*/ 24 w 54"/>
                    <a:gd name="T75" fmla="*/ 25 h 30"/>
                    <a:gd name="T76" fmla="*/ 27 w 54"/>
                    <a:gd name="T77" fmla="*/ 24 h 30"/>
                    <a:gd name="T78" fmla="*/ 28 w 54"/>
                    <a:gd name="T79" fmla="*/ 17 h 30"/>
                    <a:gd name="T80" fmla="*/ 28 w 54"/>
                    <a:gd name="T81" fmla="*/ 5 h 30"/>
                    <a:gd name="T82" fmla="*/ 25 w 54"/>
                    <a:gd name="T83" fmla="*/ 1 h 30"/>
                    <a:gd name="T84" fmla="*/ 23 w 54"/>
                    <a:gd name="T85" fmla="*/ 0 h 30"/>
                    <a:gd name="T86" fmla="*/ 16 w 54"/>
                    <a:gd name="T87" fmla="*/ 5 h 30"/>
                    <a:gd name="T88" fmla="*/ 10 w 54"/>
                    <a:gd name="T89" fmla="*/ 14 h 30"/>
                    <a:gd name="T90" fmla="*/ 9 w 54"/>
                    <a:gd name="T91" fmla="*/ 15 h 30"/>
                    <a:gd name="T92" fmla="*/ 10 w 54"/>
                    <a:gd name="T93" fmla="*/ 16 h 30"/>
                    <a:gd name="T94" fmla="*/ 9 w 54"/>
                    <a:gd name="T95" fmla="*/ 16 h 30"/>
                    <a:gd name="T96" fmla="*/ 9 w 54"/>
                    <a:gd name="T97" fmla="*/ 15 h 30"/>
                    <a:gd name="T98" fmla="*/ 15 w 54"/>
                    <a:gd name="T99" fmla="*/ 17 h 30"/>
                    <a:gd name="T100" fmla="*/ 14 w 54"/>
                    <a:gd name="T101" fmla="*/ 4 h 30"/>
                    <a:gd name="T102" fmla="*/ 10 w 54"/>
                    <a:gd name="T103" fmla="*/ 1 h 30"/>
                    <a:gd name="T104" fmla="*/ 0 w 54"/>
                    <a:gd name="T105" fmla="*/ 10 h 30"/>
                    <a:gd name="T106" fmla="*/ 7 w 54"/>
                    <a:gd name="T107" fmla="*/ 12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54" h="30">
                      <a:moveTo>
                        <a:pt x="7" y="12"/>
                      </a:moveTo>
                      <a:cubicBezTo>
                        <a:pt x="7" y="11"/>
                        <a:pt x="8" y="10"/>
                        <a:pt x="9" y="9"/>
                      </a:cubicBezTo>
                      <a:cubicBezTo>
                        <a:pt x="9" y="8"/>
                        <a:pt x="11" y="8"/>
                        <a:pt x="12" y="7"/>
                      </a:cubicBezTo>
                      <a:cubicBezTo>
                        <a:pt x="11" y="4"/>
                        <a:pt x="11" y="4"/>
                        <a:pt x="11" y="4"/>
                      </a:cubicBezTo>
                      <a:cubicBezTo>
                        <a:pt x="7" y="5"/>
                        <a:pt x="7" y="5"/>
                        <a:pt x="7" y="5"/>
                      </a:cubicBezTo>
                      <a:cubicBezTo>
                        <a:pt x="8" y="7"/>
                        <a:pt x="8" y="9"/>
                        <a:pt x="8" y="11"/>
                      </a:cubicBezTo>
                      <a:cubicBezTo>
                        <a:pt x="8" y="14"/>
                        <a:pt x="8" y="16"/>
                        <a:pt x="8" y="19"/>
                      </a:cubicBezTo>
                      <a:cubicBezTo>
                        <a:pt x="9" y="20"/>
                        <a:pt x="9" y="21"/>
                        <a:pt x="10" y="21"/>
                      </a:cubicBezTo>
                      <a:cubicBezTo>
                        <a:pt x="12" y="21"/>
                        <a:pt x="13" y="21"/>
                        <a:pt x="14" y="20"/>
                      </a:cubicBezTo>
                      <a:cubicBezTo>
                        <a:pt x="14" y="20"/>
                        <a:pt x="15" y="19"/>
                        <a:pt x="15" y="19"/>
                      </a:cubicBezTo>
                      <a:cubicBezTo>
                        <a:pt x="16" y="18"/>
                        <a:pt x="17" y="16"/>
                        <a:pt x="18" y="15"/>
                      </a:cubicBezTo>
                      <a:cubicBezTo>
                        <a:pt x="19" y="13"/>
                        <a:pt x="20" y="11"/>
                        <a:pt x="21" y="9"/>
                      </a:cubicBezTo>
                      <a:cubicBezTo>
                        <a:pt x="22" y="8"/>
                        <a:pt x="23" y="7"/>
                        <a:pt x="23" y="7"/>
                      </a:cubicBezTo>
                      <a:cubicBezTo>
                        <a:pt x="23" y="7"/>
                        <a:pt x="23" y="7"/>
                        <a:pt x="23" y="7"/>
                      </a:cubicBezTo>
                      <a:cubicBezTo>
                        <a:pt x="23" y="7"/>
                        <a:pt x="23" y="7"/>
                        <a:pt x="23" y="7"/>
                      </a:cubicBezTo>
                      <a:cubicBezTo>
                        <a:pt x="23" y="7"/>
                        <a:pt x="23" y="7"/>
                        <a:pt x="23" y="7"/>
                      </a:cubicBezTo>
                      <a:cubicBezTo>
                        <a:pt x="23" y="7"/>
                        <a:pt x="23" y="7"/>
                        <a:pt x="23" y="7"/>
                      </a:cubicBezTo>
                      <a:cubicBezTo>
                        <a:pt x="23" y="7"/>
                        <a:pt x="23" y="7"/>
                        <a:pt x="23" y="7"/>
                      </a:cubicBezTo>
                      <a:cubicBezTo>
                        <a:pt x="23" y="7"/>
                        <a:pt x="23" y="7"/>
                        <a:pt x="23" y="7"/>
                      </a:cubicBezTo>
                      <a:cubicBezTo>
                        <a:pt x="23" y="7"/>
                        <a:pt x="23" y="7"/>
                        <a:pt x="23" y="7"/>
                      </a:cubicBezTo>
                      <a:cubicBezTo>
                        <a:pt x="23" y="6"/>
                        <a:pt x="23" y="6"/>
                        <a:pt x="23" y="6"/>
                      </a:cubicBezTo>
                      <a:cubicBezTo>
                        <a:pt x="23" y="7"/>
                        <a:pt x="23" y="7"/>
                        <a:pt x="23" y="7"/>
                      </a:cubicBezTo>
                      <a:cubicBezTo>
                        <a:pt x="23" y="7"/>
                        <a:pt x="23" y="7"/>
                        <a:pt x="23" y="7"/>
                      </a:cubicBezTo>
                      <a:cubicBezTo>
                        <a:pt x="23" y="6"/>
                        <a:pt x="23" y="6"/>
                        <a:pt x="23" y="6"/>
                      </a:cubicBezTo>
                      <a:cubicBezTo>
                        <a:pt x="23" y="7"/>
                        <a:pt x="23" y="7"/>
                        <a:pt x="23" y="7"/>
                      </a:cubicBezTo>
                      <a:cubicBezTo>
                        <a:pt x="23" y="5"/>
                        <a:pt x="23" y="5"/>
                        <a:pt x="23" y="5"/>
                      </a:cubicBezTo>
                      <a:cubicBezTo>
                        <a:pt x="22" y="7"/>
                        <a:pt x="22" y="7"/>
                        <a:pt x="22" y="7"/>
                      </a:cubicBezTo>
                      <a:cubicBezTo>
                        <a:pt x="23" y="7"/>
                        <a:pt x="23" y="7"/>
                        <a:pt x="23" y="7"/>
                      </a:cubicBezTo>
                      <a:cubicBezTo>
                        <a:pt x="23" y="5"/>
                        <a:pt x="23" y="5"/>
                        <a:pt x="23" y="5"/>
                      </a:cubicBezTo>
                      <a:cubicBezTo>
                        <a:pt x="22" y="7"/>
                        <a:pt x="22" y="7"/>
                        <a:pt x="22" y="7"/>
                      </a:cubicBezTo>
                      <a:cubicBezTo>
                        <a:pt x="22" y="7"/>
                        <a:pt x="22" y="7"/>
                        <a:pt x="22" y="7"/>
                      </a:cubicBezTo>
                      <a:cubicBezTo>
                        <a:pt x="22" y="6"/>
                        <a:pt x="22" y="6"/>
                        <a:pt x="22" y="6"/>
                      </a:cubicBezTo>
                      <a:cubicBezTo>
                        <a:pt x="21" y="6"/>
                        <a:pt x="21" y="6"/>
                        <a:pt x="21" y="6"/>
                      </a:cubicBezTo>
                      <a:cubicBezTo>
                        <a:pt x="22" y="7"/>
                        <a:pt x="22" y="7"/>
                        <a:pt x="22" y="7"/>
                      </a:cubicBezTo>
                      <a:cubicBezTo>
                        <a:pt x="22" y="6"/>
                        <a:pt x="22" y="6"/>
                        <a:pt x="22" y="6"/>
                      </a:cubicBezTo>
                      <a:cubicBezTo>
                        <a:pt x="21" y="6"/>
                        <a:pt x="21" y="6"/>
                        <a:pt x="21" y="6"/>
                      </a:cubicBezTo>
                      <a:cubicBezTo>
                        <a:pt x="21" y="6"/>
                        <a:pt x="21" y="6"/>
                        <a:pt x="21" y="6"/>
                      </a:cubicBezTo>
                      <a:cubicBezTo>
                        <a:pt x="21" y="6"/>
                        <a:pt x="21" y="6"/>
                        <a:pt x="21" y="6"/>
                      </a:cubicBezTo>
                      <a:cubicBezTo>
                        <a:pt x="21" y="6"/>
                        <a:pt x="21" y="6"/>
                        <a:pt x="21" y="6"/>
                      </a:cubicBezTo>
                      <a:cubicBezTo>
                        <a:pt x="21" y="6"/>
                        <a:pt x="21" y="6"/>
                        <a:pt x="21" y="6"/>
                      </a:cubicBezTo>
                      <a:cubicBezTo>
                        <a:pt x="21" y="6"/>
                        <a:pt x="21" y="6"/>
                        <a:pt x="21" y="6"/>
                      </a:cubicBezTo>
                      <a:cubicBezTo>
                        <a:pt x="21" y="7"/>
                        <a:pt x="22" y="8"/>
                        <a:pt x="22" y="9"/>
                      </a:cubicBezTo>
                      <a:cubicBezTo>
                        <a:pt x="22" y="11"/>
                        <a:pt x="21" y="14"/>
                        <a:pt x="21" y="16"/>
                      </a:cubicBezTo>
                      <a:cubicBezTo>
                        <a:pt x="21" y="19"/>
                        <a:pt x="20" y="21"/>
                        <a:pt x="20" y="23"/>
                      </a:cubicBezTo>
                      <a:cubicBezTo>
                        <a:pt x="20" y="24"/>
                        <a:pt x="20" y="25"/>
                        <a:pt x="21" y="25"/>
                      </a:cubicBezTo>
                      <a:cubicBezTo>
                        <a:pt x="21" y="26"/>
                        <a:pt x="21" y="27"/>
                        <a:pt x="22" y="28"/>
                      </a:cubicBezTo>
                      <a:cubicBezTo>
                        <a:pt x="23" y="28"/>
                        <a:pt x="24" y="28"/>
                        <a:pt x="25" y="28"/>
                      </a:cubicBezTo>
                      <a:cubicBezTo>
                        <a:pt x="28" y="27"/>
                        <a:pt x="30" y="25"/>
                        <a:pt x="32" y="23"/>
                      </a:cubicBezTo>
                      <a:cubicBezTo>
                        <a:pt x="34" y="20"/>
                        <a:pt x="35" y="16"/>
                        <a:pt x="37" y="13"/>
                      </a:cubicBezTo>
                      <a:cubicBezTo>
                        <a:pt x="38" y="10"/>
                        <a:pt x="39" y="8"/>
                        <a:pt x="41" y="7"/>
                      </a:cubicBezTo>
                      <a:cubicBezTo>
                        <a:pt x="39" y="4"/>
                        <a:pt x="39" y="4"/>
                        <a:pt x="39" y="4"/>
                      </a:cubicBezTo>
                      <a:cubicBezTo>
                        <a:pt x="35" y="5"/>
                        <a:pt x="35" y="5"/>
                        <a:pt x="35" y="5"/>
                      </a:cubicBezTo>
                      <a:cubicBezTo>
                        <a:pt x="35" y="5"/>
                        <a:pt x="35" y="5"/>
                        <a:pt x="35" y="6"/>
                      </a:cubicBezTo>
                      <a:cubicBezTo>
                        <a:pt x="35" y="7"/>
                        <a:pt x="35" y="10"/>
                        <a:pt x="34" y="13"/>
                      </a:cubicBezTo>
                      <a:cubicBezTo>
                        <a:pt x="33" y="16"/>
                        <a:pt x="32" y="19"/>
                        <a:pt x="32" y="22"/>
                      </a:cubicBezTo>
                      <a:cubicBezTo>
                        <a:pt x="32" y="24"/>
                        <a:pt x="33" y="27"/>
                        <a:pt x="34" y="29"/>
                      </a:cubicBezTo>
                      <a:cubicBezTo>
                        <a:pt x="35" y="30"/>
                        <a:pt x="36" y="30"/>
                        <a:pt x="37" y="30"/>
                      </a:cubicBezTo>
                      <a:cubicBezTo>
                        <a:pt x="38" y="30"/>
                        <a:pt x="39" y="30"/>
                        <a:pt x="39" y="29"/>
                      </a:cubicBezTo>
                      <a:cubicBezTo>
                        <a:pt x="43" y="26"/>
                        <a:pt x="45" y="22"/>
                        <a:pt x="47" y="18"/>
                      </a:cubicBezTo>
                      <a:cubicBezTo>
                        <a:pt x="49" y="14"/>
                        <a:pt x="51" y="10"/>
                        <a:pt x="53" y="7"/>
                      </a:cubicBezTo>
                      <a:cubicBezTo>
                        <a:pt x="54" y="5"/>
                        <a:pt x="53" y="3"/>
                        <a:pt x="52" y="2"/>
                      </a:cubicBezTo>
                      <a:cubicBezTo>
                        <a:pt x="50" y="1"/>
                        <a:pt x="48" y="2"/>
                        <a:pt x="47" y="4"/>
                      </a:cubicBezTo>
                      <a:cubicBezTo>
                        <a:pt x="45" y="8"/>
                        <a:pt x="43" y="11"/>
                        <a:pt x="41" y="15"/>
                      </a:cubicBezTo>
                      <a:cubicBezTo>
                        <a:pt x="39" y="19"/>
                        <a:pt x="37" y="22"/>
                        <a:pt x="35" y="25"/>
                      </a:cubicBezTo>
                      <a:cubicBezTo>
                        <a:pt x="37" y="27"/>
                        <a:pt x="37" y="27"/>
                        <a:pt x="37" y="27"/>
                      </a:cubicBezTo>
                      <a:cubicBezTo>
                        <a:pt x="40" y="25"/>
                        <a:pt x="40" y="25"/>
                        <a:pt x="40" y="25"/>
                      </a:cubicBezTo>
                      <a:cubicBezTo>
                        <a:pt x="39" y="24"/>
                        <a:pt x="39" y="23"/>
                        <a:pt x="39" y="22"/>
                      </a:cubicBezTo>
                      <a:cubicBezTo>
                        <a:pt x="39" y="20"/>
                        <a:pt x="39" y="17"/>
                        <a:pt x="40" y="15"/>
                      </a:cubicBezTo>
                      <a:cubicBezTo>
                        <a:pt x="41" y="12"/>
                        <a:pt x="42" y="9"/>
                        <a:pt x="42" y="6"/>
                      </a:cubicBezTo>
                      <a:cubicBezTo>
                        <a:pt x="42" y="5"/>
                        <a:pt x="42" y="4"/>
                        <a:pt x="42" y="4"/>
                      </a:cubicBezTo>
                      <a:cubicBezTo>
                        <a:pt x="42" y="2"/>
                        <a:pt x="41" y="1"/>
                        <a:pt x="40" y="1"/>
                      </a:cubicBezTo>
                      <a:cubicBezTo>
                        <a:pt x="39" y="1"/>
                        <a:pt x="37" y="1"/>
                        <a:pt x="36" y="2"/>
                      </a:cubicBezTo>
                      <a:cubicBezTo>
                        <a:pt x="34" y="3"/>
                        <a:pt x="33" y="6"/>
                        <a:pt x="32" y="8"/>
                      </a:cubicBezTo>
                      <a:cubicBezTo>
                        <a:pt x="30" y="11"/>
                        <a:pt x="29" y="14"/>
                        <a:pt x="28" y="16"/>
                      </a:cubicBezTo>
                      <a:cubicBezTo>
                        <a:pt x="27" y="19"/>
                        <a:pt x="25" y="20"/>
                        <a:pt x="23" y="22"/>
                      </a:cubicBezTo>
                      <a:cubicBezTo>
                        <a:pt x="24" y="25"/>
                        <a:pt x="24" y="25"/>
                        <a:pt x="24" y="25"/>
                      </a:cubicBezTo>
                      <a:cubicBezTo>
                        <a:pt x="27" y="24"/>
                        <a:pt x="27" y="24"/>
                        <a:pt x="27" y="24"/>
                      </a:cubicBezTo>
                      <a:cubicBezTo>
                        <a:pt x="27" y="24"/>
                        <a:pt x="27" y="24"/>
                        <a:pt x="27" y="24"/>
                      </a:cubicBezTo>
                      <a:cubicBezTo>
                        <a:pt x="27" y="23"/>
                        <a:pt x="27" y="23"/>
                        <a:pt x="27" y="23"/>
                      </a:cubicBezTo>
                      <a:cubicBezTo>
                        <a:pt x="27" y="22"/>
                        <a:pt x="27" y="20"/>
                        <a:pt x="28" y="17"/>
                      </a:cubicBezTo>
                      <a:cubicBezTo>
                        <a:pt x="28" y="15"/>
                        <a:pt x="28" y="12"/>
                        <a:pt x="28" y="9"/>
                      </a:cubicBezTo>
                      <a:cubicBezTo>
                        <a:pt x="28" y="8"/>
                        <a:pt x="28" y="6"/>
                        <a:pt x="28" y="5"/>
                      </a:cubicBezTo>
                      <a:cubicBezTo>
                        <a:pt x="28" y="4"/>
                        <a:pt x="27" y="4"/>
                        <a:pt x="27" y="3"/>
                      </a:cubicBezTo>
                      <a:cubicBezTo>
                        <a:pt x="27" y="2"/>
                        <a:pt x="26" y="2"/>
                        <a:pt x="25" y="1"/>
                      </a:cubicBezTo>
                      <a:cubicBezTo>
                        <a:pt x="25" y="1"/>
                        <a:pt x="25" y="1"/>
                        <a:pt x="25" y="1"/>
                      </a:cubicBezTo>
                      <a:cubicBezTo>
                        <a:pt x="24" y="1"/>
                        <a:pt x="24" y="0"/>
                        <a:pt x="23" y="0"/>
                      </a:cubicBezTo>
                      <a:cubicBezTo>
                        <a:pt x="21" y="1"/>
                        <a:pt x="20" y="1"/>
                        <a:pt x="19" y="2"/>
                      </a:cubicBezTo>
                      <a:cubicBezTo>
                        <a:pt x="18" y="3"/>
                        <a:pt x="17" y="4"/>
                        <a:pt x="16" y="5"/>
                      </a:cubicBezTo>
                      <a:cubicBezTo>
                        <a:pt x="14" y="7"/>
                        <a:pt x="13" y="10"/>
                        <a:pt x="12" y="12"/>
                      </a:cubicBezTo>
                      <a:cubicBezTo>
                        <a:pt x="11" y="13"/>
                        <a:pt x="11" y="14"/>
                        <a:pt x="10" y="14"/>
                      </a:cubicBezTo>
                      <a:cubicBezTo>
                        <a:pt x="10" y="15"/>
                        <a:pt x="10" y="15"/>
                        <a:pt x="10" y="15"/>
                      </a:cubicBezTo>
                      <a:cubicBezTo>
                        <a:pt x="9" y="15"/>
                        <a:pt x="9" y="15"/>
                        <a:pt x="9" y="15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0" y="16"/>
                        <a:pt x="10" y="16"/>
                        <a:pt x="10" y="16"/>
                      </a:cubicBezTo>
                      <a:cubicBezTo>
                        <a:pt x="9" y="15"/>
                        <a:pt x="9" y="15"/>
                        <a:pt x="9" y="15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0" y="16"/>
                        <a:pt x="10" y="16"/>
                        <a:pt x="10" y="16"/>
                      </a:cubicBezTo>
                      <a:cubicBezTo>
                        <a:pt x="9" y="15"/>
                        <a:pt x="9" y="15"/>
                        <a:pt x="9" y="15"/>
                      </a:cubicBezTo>
                      <a:cubicBezTo>
                        <a:pt x="12" y="18"/>
                        <a:pt x="12" y="18"/>
                        <a:pt x="12" y="18"/>
                      </a:cubicBezTo>
                      <a:cubicBezTo>
                        <a:pt x="15" y="17"/>
                        <a:pt x="15" y="17"/>
                        <a:pt x="15" y="17"/>
                      </a:cubicBezTo>
                      <a:cubicBezTo>
                        <a:pt x="14" y="16"/>
                        <a:pt x="14" y="13"/>
                        <a:pt x="14" y="11"/>
                      </a:cubicBezTo>
                      <a:cubicBezTo>
                        <a:pt x="14" y="9"/>
                        <a:pt x="14" y="6"/>
                        <a:pt x="14" y="4"/>
                      </a:cubicBezTo>
                      <a:cubicBezTo>
                        <a:pt x="14" y="3"/>
                        <a:pt x="13" y="2"/>
                        <a:pt x="12" y="1"/>
                      </a:cubicBezTo>
                      <a:cubicBezTo>
                        <a:pt x="11" y="1"/>
                        <a:pt x="10" y="1"/>
                        <a:pt x="10" y="1"/>
                      </a:cubicBezTo>
                      <a:cubicBezTo>
                        <a:pt x="7" y="2"/>
                        <a:pt x="5" y="3"/>
                        <a:pt x="4" y="5"/>
                      </a:cubicBezTo>
                      <a:cubicBezTo>
                        <a:pt x="2" y="6"/>
                        <a:pt x="1" y="8"/>
                        <a:pt x="0" y="10"/>
                      </a:cubicBezTo>
                      <a:cubicBezTo>
                        <a:pt x="0" y="12"/>
                        <a:pt x="1" y="14"/>
                        <a:pt x="2" y="14"/>
                      </a:cubicBezTo>
                      <a:cubicBezTo>
                        <a:pt x="4" y="15"/>
                        <a:pt x="6" y="14"/>
                        <a:pt x="7" y="12"/>
                      </a:cubicBezTo>
                      <a:close/>
                    </a:path>
                  </a:pathLst>
                </a:custGeom>
                <a:solidFill>
                  <a:srgbClr val="FFEBD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92" name="Freeform 368"/>
                <p:cNvSpPr>
                  <a:spLocks/>
                </p:cNvSpPr>
                <p:nvPr/>
              </p:nvSpPr>
              <p:spPr bwMode="auto">
                <a:xfrm>
                  <a:off x="1096" y="-2810"/>
                  <a:ext cx="87" cy="102"/>
                </a:xfrm>
                <a:custGeom>
                  <a:avLst/>
                  <a:gdLst>
                    <a:gd name="T0" fmla="*/ 11 w 43"/>
                    <a:gd name="T1" fmla="*/ 42 h 51"/>
                    <a:gd name="T2" fmla="*/ 3 w 43"/>
                    <a:gd name="T3" fmla="*/ 40 h 51"/>
                    <a:gd name="T4" fmla="*/ 22 w 43"/>
                    <a:gd name="T5" fmla="*/ 46 h 51"/>
                    <a:gd name="T6" fmla="*/ 24 w 43"/>
                    <a:gd name="T7" fmla="*/ 40 h 51"/>
                    <a:gd name="T8" fmla="*/ 16 w 43"/>
                    <a:gd name="T9" fmla="*/ 30 h 51"/>
                    <a:gd name="T10" fmla="*/ 5 w 43"/>
                    <a:gd name="T11" fmla="*/ 23 h 51"/>
                    <a:gd name="T12" fmla="*/ 9 w 43"/>
                    <a:gd name="T13" fmla="*/ 31 h 51"/>
                    <a:gd name="T14" fmla="*/ 29 w 43"/>
                    <a:gd name="T15" fmla="*/ 37 h 51"/>
                    <a:gd name="T16" fmla="*/ 35 w 43"/>
                    <a:gd name="T17" fmla="*/ 34 h 51"/>
                    <a:gd name="T18" fmla="*/ 24 w 43"/>
                    <a:gd name="T19" fmla="*/ 21 h 51"/>
                    <a:gd name="T20" fmla="*/ 12 w 43"/>
                    <a:gd name="T21" fmla="*/ 13 h 51"/>
                    <a:gd name="T22" fmla="*/ 15 w 43"/>
                    <a:gd name="T23" fmla="*/ 20 h 51"/>
                    <a:gd name="T24" fmla="*/ 39 w 43"/>
                    <a:gd name="T25" fmla="*/ 27 h 51"/>
                    <a:gd name="T26" fmla="*/ 43 w 43"/>
                    <a:gd name="T27" fmla="*/ 24 h 51"/>
                    <a:gd name="T28" fmla="*/ 28 w 43"/>
                    <a:gd name="T29" fmla="*/ 11 h 51"/>
                    <a:gd name="T30" fmla="*/ 10 w 43"/>
                    <a:gd name="T31" fmla="*/ 2 h 51"/>
                    <a:gd name="T32" fmla="*/ 24 w 43"/>
                    <a:gd name="T33" fmla="*/ 16 h 51"/>
                    <a:gd name="T34" fmla="*/ 40 w 43"/>
                    <a:gd name="T35" fmla="*/ 24 h 51"/>
                    <a:gd name="T36" fmla="*/ 39 w 43"/>
                    <a:gd name="T37" fmla="*/ 21 h 51"/>
                    <a:gd name="T38" fmla="*/ 21 w 43"/>
                    <a:gd name="T39" fmla="*/ 16 h 51"/>
                    <a:gd name="T40" fmla="*/ 14 w 43"/>
                    <a:gd name="T41" fmla="*/ 11 h 51"/>
                    <a:gd name="T42" fmla="*/ 9 w 43"/>
                    <a:gd name="T43" fmla="*/ 15 h 51"/>
                    <a:gd name="T44" fmla="*/ 29 w 43"/>
                    <a:gd name="T45" fmla="*/ 35 h 51"/>
                    <a:gd name="T46" fmla="*/ 31 w 43"/>
                    <a:gd name="T47" fmla="*/ 30 h 51"/>
                    <a:gd name="T48" fmla="*/ 18 w 43"/>
                    <a:gd name="T49" fmla="*/ 28 h 51"/>
                    <a:gd name="T50" fmla="*/ 10 w 43"/>
                    <a:gd name="T51" fmla="*/ 23 h 51"/>
                    <a:gd name="T52" fmla="*/ 6 w 43"/>
                    <a:gd name="T53" fmla="*/ 28 h 51"/>
                    <a:gd name="T54" fmla="*/ 14 w 43"/>
                    <a:gd name="T55" fmla="*/ 39 h 51"/>
                    <a:gd name="T56" fmla="*/ 23 w 43"/>
                    <a:gd name="T57" fmla="*/ 43 h 51"/>
                    <a:gd name="T58" fmla="*/ 4 w 43"/>
                    <a:gd name="T59" fmla="*/ 37 h 51"/>
                    <a:gd name="T60" fmla="*/ 1 w 43"/>
                    <a:gd name="T61" fmla="*/ 42 h 51"/>
                    <a:gd name="T62" fmla="*/ 15 w 43"/>
                    <a:gd name="T63" fmla="*/ 51 h 51"/>
                    <a:gd name="T64" fmla="*/ 16 w 43"/>
                    <a:gd name="T65" fmla="*/ 45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43" h="51">
                      <a:moveTo>
                        <a:pt x="16" y="45"/>
                      </a:moveTo>
                      <a:cubicBezTo>
                        <a:pt x="15" y="45"/>
                        <a:pt x="12" y="44"/>
                        <a:pt x="11" y="42"/>
                      </a:cubicBezTo>
                      <a:cubicBezTo>
                        <a:pt x="9" y="41"/>
                        <a:pt x="7" y="40"/>
                        <a:pt x="6" y="39"/>
                      </a:cubicBezTo>
                      <a:cubicBezTo>
                        <a:pt x="3" y="40"/>
                        <a:pt x="3" y="40"/>
                        <a:pt x="3" y="40"/>
                      </a:cubicBezTo>
                      <a:cubicBezTo>
                        <a:pt x="3" y="44"/>
                        <a:pt x="3" y="44"/>
                        <a:pt x="3" y="44"/>
                      </a:cubicBezTo>
                      <a:cubicBezTo>
                        <a:pt x="9" y="44"/>
                        <a:pt x="16" y="45"/>
                        <a:pt x="22" y="46"/>
                      </a:cubicBezTo>
                      <a:cubicBezTo>
                        <a:pt x="24" y="46"/>
                        <a:pt x="25" y="45"/>
                        <a:pt x="26" y="43"/>
                      </a:cubicBezTo>
                      <a:cubicBezTo>
                        <a:pt x="26" y="42"/>
                        <a:pt x="25" y="40"/>
                        <a:pt x="24" y="40"/>
                      </a:cubicBezTo>
                      <a:cubicBezTo>
                        <a:pt x="23" y="39"/>
                        <a:pt x="22" y="39"/>
                        <a:pt x="21" y="37"/>
                      </a:cubicBezTo>
                      <a:cubicBezTo>
                        <a:pt x="20" y="36"/>
                        <a:pt x="18" y="33"/>
                        <a:pt x="16" y="30"/>
                      </a:cubicBezTo>
                      <a:cubicBezTo>
                        <a:pt x="14" y="27"/>
                        <a:pt x="12" y="25"/>
                        <a:pt x="9" y="23"/>
                      </a:cubicBezTo>
                      <a:cubicBezTo>
                        <a:pt x="8" y="22"/>
                        <a:pt x="6" y="22"/>
                        <a:pt x="5" y="23"/>
                      </a:cubicBezTo>
                      <a:cubicBezTo>
                        <a:pt x="4" y="24"/>
                        <a:pt x="4" y="26"/>
                        <a:pt x="5" y="27"/>
                      </a:cubicBezTo>
                      <a:cubicBezTo>
                        <a:pt x="6" y="29"/>
                        <a:pt x="8" y="30"/>
                        <a:pt x="9" y="31"/>
                      </a:cubicBezTo>
                      <a:cubicBezTo>
                        <a:pt x="12" y="33"/>
                        <a:pt x="15" y="34"/>
                        <a:pt x="19" y="35"/>
                      </a:cubicBezTo>
                      <a:cubicBezTo>
                        <a:pt x="22" y="36"/>
                        <a:pt x="26" y="37"/>
                        <a:pt x="29" y="37"/>
                      </a:cubicBezTo>
                      <a:cubicBezTo>
                        <a:pt x="30" y="37"/>
                        <a:pt x="31" y="37"/>
                        <a:pt x="32" y="37"/>
                      </a:cubicBezTo>
                      <a:cubicBezTo>
                        <a:pt x="33" y="36"/>
                        <a:pt x="34" y="36"/>
                        <a:pt x="35" y="34"/>
                      </a:cubicBezTo>
                      <a:cubicBezTo>
                        <a:pt x="35" y="33"/>
                        <a:pt x="35" y="32"/>
                        <a:pt x="34" y="31"/>
                      </a:cubicBezTo>
                      <a:cubicBezTo>
                        <a:pt x="31" y="27"/>
                        <a:pt x="27" y="24"/>
                        <a:pt x="24" y="21"/>
                      </a:cubicBezTo>
                      <a:cubicBezTo>
                        <a:pt x="20" y="18"/>
                        <a:pt x="17" y="15"/>
                        <a:pt x="14" y="11"/>
                      </a:cubicBezTo>
                      <a:cubicBezTo>
                        <a:pt x="12" y="13"/>
                        <a:pt x="12" y="13"/>
                        <a:pt x="12" y="13"/>
                      </a:cubicBezTo>
                      <a:cubicBezTo>
                        <a:pt x="9" y="15"/>
                        <a:pt x="9" y="15"/>
                        <a:pt x="9" y="15"/>
                      </a:cubicBezTo>
                      <a:cubicBezTo>
                        <a:pt x="10" y="17"/>
                        <a:pt x="12" y="18"/>
                        <a:pt x="15" y="20"/>
                      </a:cubicBezTo>
                      <a:cubicBezTo>
                        <a:pt x="18" y="22"/>
                        <a:pt x="23" y="24"/>
                        <a:pt x="27" y="25"/>
                      </a:cubicBezTo>
                      <a:cubicBezTo>
                        <a:pt x="32" y="26"/>
                        <a:pt x="36" y="27"/>
                        <a:pt x="39" y="27"/>
                      </a:cubicBezTo>
                      <a:cubicBezTo>
                        <a:pt x="39" y="27"/>
                        <a:pt x="40" y="27"/>
                        <a:pt x="40" y="27"/>
                      </a:cubicBezTo>
                      <a:cubicBezTo>
                        <a:pt x="42" y="27"/>
                        <a:pt x="43" y="26"/>
                        <a:pt x="43" y="24"/>
                      </a:cubicBezTo>
                      <a:cubicBezTo>
                        <a:pt x="43" y="23"/>
                        <a:pt x="43" y="22"/>
                        <a:pt x="41" y="21"/>
                      </a:cubicBezTo>
                      <a:cubicBezTo>
                        <a:pt x="37" y="18"/>
                        <a:pt x="32" y="15"/>
                        <a:pt x="28" y="11"/>
                      </a:cubicBezTo>
                      <a:cubicBezTo>
                        <a:pt x="24" y="8"/>
                        <a:pt x="20" y="4"/>
                        <a:pt x="14" y="0"/>
                      </a:cubicBezTo>
                      <a:cubicBezTo>
                        <a:pt x="13" y="0"/>
                        <a:pt x="10" y="0"/>
                        <a:pt x="10" y="2"/>
                      </a:cubicBezTo>
                      <a:cubicBezTo>
                        <a:pt x="9" y="3"/>
                        <a:pt x="9" y="5"/>
                        <a:pt x="11" y="6"/>
                      </a:cubicBezTo>
                      <a:cubicBezTo>
                        <a:pt x="16" y="9"/>
                        <a:pt x="20" y="13"/>
                        <a:pt x="24" y="16"/>
                      </a:cubicBezTo>
                      <a:cubicBezTo>
                        <a:pt x="28" y="20"/>
                        <a:pt x="33" y="24"/>
                        <a:pt x="38" y="27"/>
                      </a:cubicBezTo>
                      <a:cubicBezTo>
                        <a:pt x="40" y="24"/>
                        <a:pt x="40" y="24"/>
                        <a:pt x="40" y="24"/>
                      </a:cubicBezTo>
                      <a:cubicBezTo>
                        <a:pt x="39" y="21"/>
                        <a:pt x="39" y="21"/>
                        <a:pt x="39" y="21"/>
                      </a:cubicBezTo>
                      <a:cubicBezTo>
                        <a:pt x="39" y="21"/>
                        <a:pt x="39" y="21"/>
                        <a:pt x="39" y="21"/>
                      </a:cubicBezTo>
                      <a:cubicBezTo>
                        <a:pt x="38" y="21"/>
                        <a:pt x="35" y="20"/>
                        <a:pt x="33" y="20"/>
                      </a:cubicBezTo>
                      <a:cubicBezTo>
                        <a:pt x="29" y="19"/>
                        <a:pt x="25" y="17"/>
                        <a:pt x="21" y="16"/>
                      </a:cubicBezTo>
                      <a:cubicBezTo>
                        <a:pt x="19" y="15"/>
                        <a:pt x="18" y="14"/>
                        <a:pt x="17" y="13"/>
                      </a:cubicBezTo>
                      <a:cubicBezTo>
                        <a:pt x="15" y="12"/>
                        <a:pt x="14" y="12"/>
                        <a:pt x="14" y="11"/>
                      </a:cubicBezTo>
                      <a:cubicBezTo>
                        <a:pt x="13" y="10"/>
                        <a:pt x="11" y="10"/>
                        <a:pt x="10" y="11"/>
                      </a:cubicBezTo>
                      <a:cubicBezTo>
                        <a:pt x="8" y="12"/>
                        <a:pt x="8" y="14"/>
                        <a:pt x="9" y="15"/>
                      </a:cubicBezTo>
                      <a:cubicBezTo>
                        <a:pt x="12" y="19"/>
                        <a:pt x="16" y="23"/>
                        <a:pt x="20" y="26"/>
                      </a:cubicBezTo>
                      <a:cubicBezTo>
                        <a:pt x="23" y="29"/>
                        <a:pt x="27" y="32"/>
                        <a:pt x="29" y="35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cubicBezTo>
                        <a:pt x="31" y="30"/>
                        <a:pt x="31" y="30"/>
                        <a:pt x="31" y="30"/>
                      </a:cubicBezTo>
                      <a:cubicBezTo>
                        <a:pt x="30" y="30"/>
                        <a:pt x="30" y="30"/>
                        <a:pt x="29" y="30"/>
                      </a:cubicBezTo>
                      <a:cubicBezTo>
                        <a:pt x="26" y="30"/>
                        <a:pt x="22" y="29"/>
                        <a:pt x="18" y="28"/>
                      </a:cubicBezTo>
                      <a:cubicBezTo>
                        <a:pt x="16" y="27"/>
                        <a:pt x="14" y="26"/>
                        <a:pt x="13" y="26"/>
                      </a:cubicBezTo>
                      <a:cubicBezTo>
                        <a:pt x="12" y="25"/>
                        <a:pt x="11" y="24"/>
                        <a:pt x="10" y="23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6" y="28"/>
                        <a:pt x="6" y="28"/>
                        <a:pt x="6" y="28"/>
                      </a:cubicBezTo>
                      <a:cubicBezTo>
                        <a:pt x="7" y="29"/>
                        <a:pt x="8" y="30"/>
                        <a:pt x="9" y="31"/>
                      </a:cubicBezTo>
                      <a:cubicBezTo>
                        <a:pt x="11" y="34"/>
                        <a:pt x="12" y="37"/>
                        <a:pt x="14" y="39"/>
                      </a:cubicBezTo>
                      <a:cubicBezTo>
                        <a:pt x="16" y="42"/>
                        <a:pt x="18" y="44"/>
                        <a:pt x="21" y="46"/>
                      </a:cubicBezTo>
                      <a:cubicBezTo>
                        <a:pt x="23" y="43"/>
                        <a:pt x="23" y="43"/>
                        <a:pt x="23" y="43"/>
                      </a:cubicBezTo>
                      <a:cubicBezTo>
                        <a:pt x="23" y="39"/>
                        <a:pt x="23" y="39"/>
                        <a:pt x="23" y="39"/>
                      </a:cubicBezTo>
                      <a:cubicBezTo>
                        <a:pt x="17" y="39"/>
                        <a:pt x="10" y="37"/>
                        <a:pt x="4" y="37"/>
                      </a:cubicBezTo>
                      <a:cubicBezTo>
                        <a:pt x="2" y="37"/>
                        <a:pt x="1" y="38"/>
                        <a:pt x="1" y="39"/>
                      </a:cubicBezTo>
                      <a:cubicBezTo>
                        <a:pt x="0" y="40"/>
                        <a:pt x="0" y="41"/>
                        <a:pt x="1" y="42"/>
                      </a:cubicBezTo>
                      <a:cubicBezTo>
                        <a:pt x="2" y="45"/>
                        <a:pt x="5" y="47"/>
                        <a:pt x="7" y="48"/>
                      </a:cubicBezTo>
                      <a:cubicBezTo>
                        <a:pt x="10" y="50"/>
                        <a:pt x="12" y="51"/>
                        <a:pt x="15" y="51"/>
                      </a:cubicBezTo>
                      <a:cubicBezTo>
                        <a:pt x="17" y="51"/>
                        <a:pt x="19" y="50"/>
                        <a:pt x="19" y="48"/>
                      </a:cubicBezTo>
                      <a:cubicBezTo>
                        <a:pt x="19" y="47"/>
                        <a:pt x="18" y="45"/>
                        <a:pt x="16" y="45"/>
                      </a:cubicBezTo>
                      <a:close/>
                    </a:path>
                  </a:pathLst>
                </a:custGeom>
                <a:solidFill>
                  <a:srgbClr val="FFEBD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93" name="Freeform 369"/>
                <p:cNvSpPr>
                  <a:spLocks/>
                </p:cNvSpPr>
                <p:nvPr/>
              </p:nvSpPr>
              <p:spPr bwMode="auto">
                <a:xfrm>
                  <a:off x="1171" y="-2798"/>
                  <a:ext cx="94" cy="92"/>
                </a:xfrm>
                <a:custGeom>
                  <a:avLst/>
                  <a:gdLst>
                    <a:gd name="T0" fmla="*/ 18 w 47"/>
                    <a:gd name="T1" fmla="*/ 13 h 46"/>
                    <a:gd name="T2" fmla="*/ 30 w 47"/>
                    <a:gd name="T3" fmla="*/ 4 h 46"/>
                    <a:gd name="T4" fmla="*/ 21 w 47"/>
                    <a:gd name="T5" fmla="*/ 13 h 46"/>
                    <a:gd name="T6" fmla="*/ 21 w 47"/>
                    <a:gd name="T7" fmla="*/ 13 h 46"/>
                    <a:gd name="T8" fmla="*/ 13 w 47"/>
                    <a:gd name="T9" fmla="*/ 20 h 46"/>
                    <a:gd name="T10" fmla="*/ 10 w 47"/>
                    <a:gd name="T11" fmla="*/ 26 h 46"/>
                    <a:gd name="T12" fmla="*/ 16 w 47"/>
                    <a:gd name="T13" fmla="*/ 29 h 46"/>
                    <a:gd name="T14" fmla="*/ 38 w 47"/>
                    <a:gd name="T15" fmla="*/ 19 h 46"/>
                    <a:gd name="T16" fmla="*/ 34 w 47"/>
                    <a:gd name="T17" fmla="*/ 17 h 46"/>
                    <a:gd name="T18" fmla="*/ 34 w 47"/>
                    <a:gd name="T19" fmla="*/ 18 h 46"/>
                    <a:gd name="T20" fmla="*/ 25 w 47"/>
                    <a:gd name="T21" fmla="*/ 27 h 46"/>
                    <a:gd name="T22" fmla="*/ 21 w 47"/>
                    <a:gd name="T23" fmla="*/ 35 h 46"/>
                    <a:gd name="T24" fmla="*/ 24 w 47"/>
                    <a:gd name="T25" fmla="*/ 39 h 46"/>
                    <a:gd name="T26" fmla="*/ 35 w 47"/>
                    <a:gd name="T27" fmla="*/ 37 h 46"/>
                    <a:gd name="T28" fmla="*/ 41 w 47"/>
                    <a:gd name="T29" fmla="*/ 30 h 46"/>
                    <a:gd name="T30" fmla="*/ 37 w 47"/>
                    <a:gd name="T31" fmla="*/ 29 h 46"/>
                    <a:gd name="T32" fmla="*/ 29 w 47"/>
                    <a:gd name="T33" fmla="*/ 36 h 46"/>
                    <a:gd name="T34" fmla="*/ 29 w 47"/>
                    <a:gd name="T35" fmla="*/ 43 h 46"/>
                    <a:gd name="T36" fmla="*/ 31 w 47"/>
                    <a:gd name="T37" fmla="*/ 45 h 46"/>
                    <a:gd name="T38" fmla="*/ 37 w 47"/>
                    <a:gd name="T39" fmla="*/ 45 h 46"/>
                    <a:gd name="T40" fmla="*/ 42 w 47"/>
                    <a:gd name="T41" fmla="*/ 43 h 46"/>
                    <a:gd name="T42" fmla="*/ 43 w 47"/>
                    <a:gd name="T43" fmla="*/ 43 h 46"/>
                    <a:gd name="T44" fmla="*/ 43 w 47"/>
                    <a:gd name="T45" fmla="*/ 43 h 46"/>
                    <a:gd name="T46" fmla="*/ 43 w 47"/>
                    <a:gd name="T47" fmla="*/ 43 h 46"/>
                    <a:gd name="T48" fmla="*/ 43 w 47"/>
                    <a:gd name="T49" fmla="*/ 41 h 46"/>
                    <a:gd name="T50" fmla="*/ 43 w 47"/>
                    <a:gd name="T51" fmla="*/ 43 h 46"/>
                    <a:gd name="T52" fmla="*/ 42 w 47"/>
                    <a:gd name="T53" fmla="*/ 43 h 46"/>
                    <a:gd name="T54" fmla="*/ 45 w 47"/>
                    <a:gd name="T55" fmla="*/ 37 h 46"/>
                    <a:gd name="T56" fmla="*/ 40 w 47"/>
                    <a:gd name="T57" fmla="*/ 37 h 46"/>
                    <a:gd name="T58" fmla="*/ 34 w 47"/>
                    <a:gd name="T59" fmla="*/ 39 h 46"/>
                    <a:gd name="T60" fmla="*/ 34 w 47"/>
                    <a:gd name="T61" fmla="*/ 39 h 46"/>
                    <a:gd name="T62" fmla="*/ 34 w 47"/>
                    <a:gd name="T63" fmla="*/ 39 h 46"/>
                    <a:gd name="T64" fmla="*/ 34 w 47"/>
                    <a:gd name="T65" fmla="*/ 40 h 46"/>
                    <a:gd name="T66" fmla="*/ 34 w 47"/>
                    <a:gd name="T67" fmla="*/ 39 h 46"/>
                    <a:gd name="T68" fmla="*/ 34 w 47"/>
                    <a:gd name="T69" fmla="*/ 39 h 46"/>
                    <a:gd name="T70" fmla="*/ 35 w 47"/>
                    <a:gd name="T71" fmla="*/ 39 h 46"/>
                    <a:gd name="T72" fmla="*/ 34 w 47"/>
                    <a:gd name="T73" fmla="*/ 40 h 46"/>
                    <a:gd name="T74" fmla="*/ 35 w 47"/>
                    <a:gd name="T75" fmla="*/ 39 h 46"/>
                    <a:gd name="T76" fmla="*/ 35 w 47"/>
                    <a:gd name="T77" fmla="*/ 39 h 46"/>
                    <a:gd name="T78" fmla="*/ 35 w 47"/>
                    <a:gd name="T79" fmla="*/ 40 h 46"/>
                    <a:gd name="T80" fmla="*/ 34 w 47"/>
                    <a:gd name="T81" fmla="*/ 40 h 46"/>
                    <a:gd name="T82" fmla="*/ 34 w 47"/>
                    <a:gd name="T83" fmla="*/ 40 h 46"/>
                    <a:gd name="T84" fmla="*/ 35 w 47"/>
                    <a:gd name="T85" fmla="*/ 40 h 46"/>
                    <a:gd name="T86" fmla="*/ 35 w 47"/>
                    <a:gd name="T87" fmla="*/ 40 h 46"/>
                    <a:gd name="T88" fmla="*/ 39 w 47"/>
                    <a:gd name="T89" fmla="*/ 35 h 46"/>
                    <a:gd name="T90" fmla="*/ 43 w 47"/>
                    <a:gd name="T91" fmla="*/ 33 h 46"/>
                    <a:gd name="T92" fmla="*/ 39 w 47"/>
                    <a:gd name="T93" fmla="*/ 28 h 46"/>
                    <a:gd name="T94" fmla="*/ 26 w 47"/>
                    <a:gd name="T95" fmla="*/ 32 h 46"/>
                    <a:gd name="T96" fmla="*/ 25 w 47"/>
                    <a:gd name="T97" fmla="*/ 35 h 46"/>
                    <a:gd name="T98" fmla="*/ 26 w 47"/>
                    <a:gd name="T99" fmla="*/ 35 h 46"/>
                    <a:gd name="T100" fmla="*/ 28 w 47"/>
                    <a:gd name="T101" fmla="*/ 35 h 46"/>
                    <a:gd name="T102" fmla="*/ 28 w 47"/>
                    <a:gd name="T103" fmla="*/ 35 h 46"/>
                    <a:gd name="T104" fmla="*/ 36 w 47"/>
                    <a:gd name="T105" fmla="*/ 26 h 46"/>
                    <a:gd name="T106" fmla="*/ 41 w 47"/>
                    <a:gd name="T107" fmla="*/ 18 h 46"/>
                    <a:gd name="T108" fmla="*/ 36 w 47"/>
                    <a:gd name="T109" fmla="*/ 13 h 46"/>
                    <a:gd name="T110" fmla="*/ 16 w 47"/>
                    <a:gd name="T111" fmla="*/ 22 h 46"/>
                    <a:gd name="T112" fmla="*/ 13 w 47"/>
                    <a:gd name="T113" fmla="*/ 25 h 46"/>
                    <a:gd name="T114" fmla="*/ 17 w 47"/>
                    <a:gd name="T115" fmla="*/ 24 h 46"/>
                    <a:gd name="T116" fmla="*/ 26 w 47"/>
                    <a:gd name="T117" fmla="*/ 17 h 46"/>
                    <a:gd name="T118" fmla="*/ 33 w 47"/>
                    <a:gd name="T119" fmla="*/ 6 h 46"/>
                    <a:gd name="T120" fmla="*/ 29 w 47"/>
                    <a:gd name="T121" fmla="*/ 1 h 46"/>
                    <a:gd name="T122" fmla="*/ 2 w 47"/>
                    <a:gd name="T123" fmla="*/ 15 h 46"/>
                    <a:gd name="T124" fmla="*/ 4 w 47"/>
                    <a:gd name="T125" fmla="*/ 21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47" h="46">
                      <a:moveTo>
                        <a:pt x="4" y="21"/>
                      </a:moveTo>
                      <a:cubicBezTo>
                        <a:pt x="10" y="19"/>
                        <a:pt x="14" y="16"/>
                        <a:pt x="18" y="13"/>
                      </a:cubicBezTo>
                      <a:cubicBezTo>
                        <a:pt x="22" y="11"/>
                        <a:pt x="26" y="8"/>
                        <a:pt x="31" y="7"/>
                      </a:cubicBezTo>
                      <a:cubicBezTo>
                        <a:pt x="30" y="4"/>
                        <a:pt x="30" y="4"/>
                        <a:pt x="30" y="4"/>
                      </a:cubicBezTo>
                      <a:cubicBezTo>
                        <a:pt x="27" y="2"/>
                        <a:pt x="27" y="2"/>
                        <a:pt x="27" y="2"/>
                      </a:cubicBezTo>
                      <a:cubicBezTo>
                        <a:pt x="25" y="6"/>
                        <a:pt x="23" y="10"/>
                        <a:pt x="21" y="13"/>
                      </a:cubicBezTo>
                      <a:cubicBezTo>
                        <a:pt x="24" y="15"/>
                        <a:pt x="24" y="15"/>
                        <a:pt x="24" y="15"/>
                      </a:cubicBezTo>
                      <a:cubicBezTo>
                        <a:pt x="21" y="13"/>
                        <a:pt x="21" y="13"/>
                        <a:pt x="21" y="13"/>
                      </a:cubicBezTo>
                      <a:cubicBezTo>
                        <a:pt x="20" y="14"/>
                        <a:pt x="18" y="16"/>
                        <a:pt x="16" y="17"/>
                      </a:cubicBezTo>
                      <a:cubicBezTo>
                        <a:pt x="15" y="18"/>
                        <a:pt x="14" y="19"/>
                        <a:pt x="13" y="20"/>
                      </a:cubicBezTo>
                      <a:cubicBezTo>
                        <a:pt x="12" y="21"/>
                        <a:pt x="11" y="22"/>
                        <a:pt x="10" y="24"/>
                      </a:cubicBezTo>
                      <a:cubicBezTo>
                        <a:pt x="10" y="25"/>
                        <a:pt x="10" y="26"/>
                        <a:pt x="10" y="26"/>
                      </a:cubicBezTo>
                      <a:cubicBezTo>
                        <a:pt x="11" y="27"/>
                        <a:pt x="11" y="28"/>
                        <a:pt x="12" y="28"/>
                      </a:cubicBezTo>
                      <a:cubicBezTo>
                        <a:pt x="13" y="28"/>
                        <a:pt x="15" y="29"/>
                        <a:pt x="16" y="29"/>
                      </a:cubicBezTo>
                      <a:cubicBezTo>
                        <a:pt x="20" y="29"/>
                        <a:pt x="24" y="26"/>
                        <a:pt x="28" y="24"/>
                      </a:cubicBezTo>
                      <a:cubicBezTo>
                        <a:pt x="32" y="22"/>
                        <a:pt x="36" y="20"/>
                        <a:pt x="38" y="19"/>
                      </a:cubicBezTo>
                      <a:cubicBezTo>
                        <a:pt x="37" y="16"/>
                        <a:pt x="37" y="16"/>
                        <a:pt x="37" y="16"/>
                      </a:cubicBezTo>
                      <a:cubicBezTo>
                        <a:pt x="34" y="17"/>
                        <a:pt x="34" y="17"/>
                        <a:pt x="34" y="17"/>
                      </a:cubicBezTo>
                      <a:cubicBezTo>
                        <a:pt x="34" y="18"/>
                        <a:pt x="34" y="18"/>
                        <a:pt x="34" y="18"/>
                      </a:cubicBezTo>
                      <a:cubicBezTo>
                        <a:pt x="34" y="18"/>
                        <a:pt x="34" y="18"/>
                        <a:pt x="34" y="18"/>
                      </a:cubicBezTo>
                      <a:cubicBezTo>
                        <a:pt x="33" y="19"/>
                        <a:pt x="33" y="20"/>
                        <a:pt x="31" y="21"/>
                      </a:cubicBezTo>
                      <a:cubicBezTo>
                        <a:pt x="30" y="23"/>
                        <a:pt x="27" y="24"/>
                        <a:pt x="25" y="27"/>
                      </a:cubicBezTo>
                      <a:cubicBezTo>
                        <a:pt x="24" y="28"/>
                        <a:pt x="23" y="29"/>
                        <a:pt x="23" y="30"/>
                      </a:cubicBezTo>
                      <a:cubicBezTo>
                        <a:pt x="22" y="32"/>
                        <a:pt x="21" y="33"/>
                        <a:pt x="21" y="35"/>
                      </a:cubicBezTo>
                      <a:cubicBezTo>
                        <a:pt x="21" y="36"/>
                        <a:pt x="21" y="36"/>
                        <a:pt x="21" y="36"/>
                      </a:cubicBezTo>
                      <a:cubicBezTo>
                        <a:pt x="22" y="37"/>
                        <a:pt x="23" y="38"/>
                        <a:pt x="24" y="39"/>
                      </a:cubicBezTo>
                      <a:cubicBezTo>
                        <a:pt x="25" y="39"/>
                        <a:pt x="26" y="39"/>
                        <a:pt x="26" y="39"/>
                      </a:cubicBezTo>
                      <a:cubicBezTo>
                        <a:pt x="29" y="39"/>
                        <a:pt x="32" y="38"/>
                        <a:pt x="35" y="37"/>
                      </a:cubicBezTo>
                      <a:cubicBezTo>
                        <a:pt x="38" y="36"/>
                        <a:pt x="40" y="34"/>
                        <a:pt x="42" y="33"/>
                      </a:cubicBezTo>
                      <a:cubicBezTo>
                        <a:pt x="41" y="30"/>
                        <a:pt x="41" y="30"/>
                        <a:pt x="41" y="30"/>
                      </a:cubicBezTo>
                      <a:cubicBezTo>
                        <a:pt x="38" y="28"/>
                        <a:pt x="38" y="28"/>
                        <a:pt x="38" y="28"/>
                      </a:cubicBezTo>
                      <a:cubicBezTo>
                        <a:pt x="38" y="28"/>
                        <a:pt x="37" y="29"/>
                        <a:pt x="37" y="29"/>
                      </a:cubicBezTo>
                      <a:cubicBezTo>
                        <a:pt x="35" y="30"/>
                        <a:pt x="33" y="32"/>
                        <a:pt x="32" y="33"/>
                      </a:cubicBezTo>
                      <a:cubicBezTo>
                        <a:pt x="31" y="34"/>
                        <a:pt x="30" y="35"/>
                        <a:pt x="29" y="36"/>
                      </a:cubicBezTo>
                      <a:cubicBezTo>
                        <a:pt x="29" y="37"/>
                        <a:pt x="28" y="38"/>
                        <a:pt x="28" y="40"/>
                      </a:cubicBezTo>
                      <a:cubicBezTo>
                        <a:pt x="28" y="41"/>
                        <a:pt x="28" y="42"/>
                        <a:pt x="29" y="43"/>
                      </a:cubicBezTo>
                      <a:cubicBezTo>
                        <a:pt x="29" y="43"/>
                        <a:pt x="30" y="44"/>
                        <a:pt x="31" y="45"/>
                      </a:cubicBezTo>
                      <a:cubicBezTo>
                        <a:pt x="31" y="45"/>
                        <a:pt x="31" y="45"/>
                        <a:pt x="31" y="45"/>
                      </a:cubicBezTo>
                      <a:cubicBezTo>
                        <a:pt x="32" y="45"/>
                        <a:pt x="33" y="46"/>
                        <a:pt x="34" y="46"/>
                      </a:cubicBezTo>
                      <a:cubicBezTo>
                        <a:pt x="35" y="46"/>
                        <a:pt x="36" y="45"/>
                        <a:pt x="37" y="45"/>
                      </a:cubicBezTo>
                      <a:cubicBezTo>
                        <a:pt x="38" y="45"/>
                        <a:pt x="40" y="44"/>
                        <a:pt x="41" y="44"/>
                      </a:cubicBezTo>
                      <a:cubicBezTo>
                        <a:pt x="42" y="44"/>
                        <a:pt x="42" y="44"/>
                        <a:pt x="42" y="43"/>
                      </a:cubicBezTo>
                      <a:cubicBezTo>
                        <a:pt x="43" y="43"/>
                        <a:pt x="43" y="43"/>
                        <a:pt x="43" y="43"/>
                      </a:cubicBezTo>
                      <a:cubicBezTo>
                        <a:pt x="43" y="43"/>
                        <a:pt x="43" y="43"/>
                        <a:pt x="43" y="43"/>
                      </a:cubicBezTo>
                      <a:cubicBezTo>
                        <a:pt x="43" y="43"/>
                        <a:pt x="43" y="43"/>
                        <a:pt x="43" y="43"/>
                      </a:cubicBezTo>
                      <a:cubicBezTo>
                        <a:pt x="43" y="43"/>
                        <a:pt x="43" y="43"/>
                        <a:pt x="43" y="43"/>
                      </a:cubicBezTo>
                      <a:cubicBezTo>
                        <a:pt x="43" y="43"/>
                        <a:pt x="43" y="43"/>
                        <a:pt x="43" y="43"/>
                      </a:cubicBezTo>
                      <a:cubicBezTo>
                        <a:pt x="43" y="43"/>
                        <a:pt x="43" y="43"/>
                        <a:pt x="43" y="43"/>
                      </a:cubicBezTo>
                      <a:cubicBezTo>
                        <a:pt x="43" y="43"/>
                        <a:pt x="43" y="43"/>
                        <a:pt x="43" y="43"/>
                      </a:cubicBezTo>
                      <a:cubicBezTo>
                        <a:pt x="43" y="41"/>
                        <a:pt x="43" y="41"/>
                        <a:pt x="43" y="41"/>
                      </a:cubicBezTo>
                      <a:cubicBezTo>
                        <a:pt x="42" y="43"/>
                        <a:pt x="42" y="43"/>
                        <a:pt x="42" y="43"/>
                      </a:cubicBezTo>
                      <a:cubicBezTo>
                        <a:pt x="42" y="43"/>
                        <a:pt x="43" y="43"/>
                        <a:pt x="43" y="43"/>
                      </a:cubicBezTo>
                      <a:cubicBezTo>
                        <a:pt x="43" y="41"/>
                        <a:pt x="43" y="41"/>
                        <a:pt x="43" y="41"/>
                      </a:cubicBezTo>
                      <a:cubicBezTo>
                        <a:pt x="42" y="43"/>
                        <a:pt x="42" y="43"/>
                        <a:pt x="42" y="43"/>
                      </a:cubicBezTo>
                      <a:cubicBezTo>
                        <a:pt x="43" y="44"/>
                        <a:pt x="45" y="43"/>
                        <a:pt x="46" y="42"/>
                      </a:cubicBezTo>
                      <a:cubicBezTo>
                        <a:pt x="47" y="40"/>
                        <a:pt x="47" y="38"/>
                        <a:pt x="45" y="37"/>
                      </a:cubicBezTo>
                      <a:cubicBezTo>
                        <a:pt x="44" y="37"/>
                        <a:pt x="43" y="37"/>
                        <a:pt x="43" y="37"/>
                      </a:cubicBezTo>
                      <a:cubicBezTo>
                        <a:pt x="42" y="37"/>
                        <a:pt x="41" y="37"/>
                        <a:pt x="40" y="37"/>
                      </a:cubicBezTo>
                      <a:cubicBezTo>
                        <a:pt x="39" y="38"/>
                        <a:pt x="38" y="38"/>
                        <a:pt x="37" y="38"/>
                      </a:cubicBezTo>
                      <a:cubicBezTo>
                        <a:pt x="35" y="39"/>
                        <a:pt x="34" y="39"/>
                        <a:pt x="34" y="39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4" y="40"/>
                        <a:pt x="34" y="40"/>
                        <a:pt x="34" y="40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4" y="40"/>
                        <a:pt x="34" y="40"/>
                        <a:pt x="34" y="40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3" y="42"/>
                        <a:pt x="33" y="42"/>
                        <a:pt x="33" y="42"/>
                      </a:cubicBezTo>
                      <a:cubicBezTo>
                        <a:pt x="35" y="39"/>
                        <a:pt x="35" y="39"/>
                        <a:pt x="35" y="39"/>
                      </a:cubicBezTo>
                      <a:cubicBezTo>
                        <a:pt x="35" y="39"/>
                        <a:pt x="35" y="39"/>
                        <a:pt x="35" y="39"/>
                      </a:cubicBezTo>
                      <a:cubicBezTo>
                        <a:pt x="34" y="40"/>
                        <a:pt x="34" y="40"/>
                        <a:pt x="34" y="40"/>
                      </a:cubicBezTo>
                      <a:cubicBezTo>
                        <a:pt x="35" y="39"/>
                        <a:pt x="35" y="39"/>
                        <a:pt x="35" y="39"/>
                      </a:cubicBezTo>
                      <a:cubicBezTo>
                        <a:pt x="35" y="39"/>
                        <a:pt x="35" y="39"/>
                        <a:pt x="35" y="39"/>
                      </a:cubicBezTo>
                      <a:cubicBezTo>
                        <a:pt x="34" y="40"/>
                        <a:pt x="34" y="40"/>
                        <a:pt x="34" y="40"/>
                      </a:cubicBezTo>
                      <a:cubicBezTo>
                        <a:pt x="35" y="39"/>
                        <a:pt x="35" y="39"/>
                        <a:pt x="35" y="39"/>
                      </a:cubicBezTo>
                      <a:cubicBezTo>
                        <a:pt x="34" y="40"/>
                        <a:pt x="34" y="40"/>
                        <a:pt x="34" y="40"/>
                      </a:cubicBezTo>
                      <a:cubicBezTo>
                        <a:pt x="35" y="40"/>
                        <a:pt x="35" y="40"/>
                        <a:pt x="35" y="40"/>
                      </a:cubicBezTo>
                      <a:cubicBezTo>
                        <a:pt x="35" y="39"/>
                        <a:pt x="35" y="39"/>
                        <a:pt x="35" y="39"/>
                      </a:cubicBezTo>
                      <a:cubicBezTo>
                        <a:pt x="34" y="40"/>
                        <a:pt x="34" y="40"/>
                        <a:pt x="34" y="40"/>
                      </a:cubicBezTo>
                      <a:cubicBezTo>
                        <a:pt x="35" y="40"/>
                        <a:pt x="35" y="40"/>
                        <a:pt x="35" y="40"/>
                      </a:cubicBezTo>
                      <a:cubicBezTo>
                        <a:pt x="34" y="40"/>
                        <a:pt x="34" y="40"/>
                        <a:pt x="34" y="40"/>
                      </a:cubicBezTo>
                      <a:cubicBezTo>
                        <a:pt x="35" y="40"/>
                        <a:pt x="35" y="40"/>
                        <a:pt x="35" y="40"/>
                      </a:cubicBezTo>
                      <a:cubicBezTo>
                        <a:pt x="35" y="40"/>
                        <a:pt x="35" y="40"/>
                        <a:pt x="35" y="40"/>
                      </a:cubicBezTo>
                      <a:cubicBezTo>
                        <a:pt x="34" y="40"/>
                        <a:pt x="34" y="40"/>
                        <a:pt x="34" y="40"/>
                      </a:cubicBezTo>
                      <a:cubicBezTo>
                        <a:pt x="35" y="40"/>
                        <a:pt x="35" y="40"/>
                        <a:pt x="35" y="40"/>
                      </a:cubicBezTo>
                      <a:cubicBezTo>
                        <a:pt x="35" y="40"/>
                        <a:pt x="35" y="39"/>
                        <a:pt x="36" y="39"/>
                      </a:cubicBezTo>
                      <a:cubicBezTo>
                        <a:pt x="36" y="38"/>
                        <a:pt x="38" y="36"/>
                        <a:pt x="39" y="35"/>
                      </a:cubicBezTo>
                      <a:cubicBezTo>
                        <a:pt x="40" y="35"/>
                        <a:pt x="41" y="34"/>
                        <a:pt x="41" y="34"/>
                      </a:cubicBezTo>
                      <a:cubicBezTo>
                        <a:pt x="42" y="34"/>
                        <a:pt x="42" y="33"/>
                        <a:pt x="43" y="33"/>
                      </a:cubicBezTo>
                      <a:cubicBezTo>
                        <a:pt x="44" y="32"/>
                        <a:pt x="44" y="30"/>
                        <a:pt x="43" y="28"/>
                      </a:cubicBezTo>
                      <a:cubicBezTo>
                        <a:pt x="42" y="27"/>
                        <a:pt x="40" y="27"/>
                        <a:pt x="39" y="28"/>
                      </a:cubicBezTo>
                      <a:cubicBezTo>
                        <a:pt x="37" y="29"/>
                        <a:pt x="35" y="30"/>
                        <a:pt x="33" y="31"/>
                      </a:cubicBezTo>
                      <a:cubicBezTo>
                        <a:pt x="30" y="32"/>
                        <a:pt x="28" y="32"/>
                        <a:pt x="26" y="32"/>
                      </a:cubicBezTo>
                      <a:cubicBezTo>
                        <a:pt x="25" y="32"/>
                        <a:pt x="25" y="32"/>
                        <a:pt x="25" y="32"/>
                      </a:cubicBezTo>
                      <a:cubicBezTo>
                        <a:pt x="25" y="35"/>
                        <a:pt x="25" y="35"/>
                        <a:pt x="25" y="35"/>
                      </a:cubicBezTo>
                      <a:cubicBezTo>
                        <a:pt x="28" y="35"/>
                        <a:pt x="28" y="35"/>
                        <a:pt x="28" y="35"/>
                      </a:cubicBezTo>
                      <a:cubicBezTo>
                        <a:pt x="26" y="35"/>
                        <a:pt x="26" y="35"/>
                        <a:pt x="26" y="35"/>
                      </a:cubicBezTo>
                      <a:cubicBezTo>
                        <a:pt x="28" y="35"/>
                        <a:pt x="28" y="35"/>
                        <a:pt x="28" y="35"/>
                      </a:cubicBezTo>
                      <a:cubicBezTo>
                        <a:pt x="28" y="35"/>
                        <a:pt x="28" y="35"/>
                        <a:pt x="28" y="35"/>
                      </a:cubicBezTo>
                      <a:cubicBezTo>
                        <a:pt x="26" y="35"/>
                        <a:pt x="26" y="35"/>
                        <a:pt x="26" y="35"/>
                      </a:cubicBezTo>
                      <a:cubicBezTo>
                        <a:pt x="28" y="35"/>
                        <a:pt x="28" y="35"/>
                        <a:pt x="28" y="35"/>
                      </a:cubicBezTo>
                      <a:cubicBezTo>
                        <a:pt x="28" y="35"/>
                        <a:pt x="28" y="34"/>
                        <a:pt x="29" y="32"/>
                      </a:cubicBezTo>
                      <a:cubicBezTo>
                        <a:pt x="31" y="30"/>
                        <a:pt x="33" y="28"/>
                        <a:pt x="36" y="26"/>
                      </a:cubicBezTo>
                      <a:cubicBezTo>
                        <a:pt x="37" y="25"/>
                        <a:pt x="38" y="24"/>
                        <a:pt x="39" y="23"/>
                      </a:cubicBezTo>
                      <a:cubicBezTo>
                        <a:pt x="40" y="21"/>
                        <a:pt x="40" y="20"/>
                        <a:pt x="41" y="18"/>
                      </a:cubicBezTo>
                      <a:cubicBezTo>
                        <a:pt x="41" y="17"/>
                        <a:pt x="40" y="15"/>
                        <a:pt x="40" y="14"/>
                      </a:cubicBezTo>
                      <a:cubicBezTo>
                        <a:pt x="39" y="13"/>
                        <a:pt x="37" y="12"/>
                        <a:pt x="36" y="13"/>
                      </a:cubicBezTo>
                      <a:cubicBezTo>
                        <a:pt x="32" y="14"/>
                        <a:pt x="29" y="17"/>
                        <a:pt x="25" y="19"/>
                      </a:cubicBezTo>
                      <a:cubicBezTo>
                        <a:pt x="22" y="21"/>
                        <a:pt x="18" y="22"/>
                        <a:pt x="16" y="22"/>
                      </a:cubicBezTo>
                      <a:cubicBezTo>
                        <a:pt x="15" y="22"/>
                        <a:pt x="15" y="22"/>
                        <a:pt x="14" y="22"/>
                      </a:cubicBezTo>
                      <a:cubicBezTo>
                        <a:pt x="13" y="25"/>
                        <a:pt x="13" y="25"/>
                        <a:pt x="13" y="25"/>
                      </a:cubicBezTo>
                      <a:cubicBezTo>
                        <a:pt x="16" y="26"/>
                        <a:pt x="16" y="26"/>
                        <a:pt x="16" y="26"/>
                      </a:cubicBezTo>
                      <a:cubicBezTo>
                        <a:pt x="16" y="26"/>
                        <a:pt x="17" y="25"/>
                        <a:pt x="17" y="24"/>
                      </a:cubicBezTo>
                      <a:cubicBezTo>
                        <a:pt x="18" y="24"/>
                        <a:pt x="20" y="23"/>
                        <a:pt x="21" y="21"/>
                      </a:cubicBezTo>
                      <a:cubicBezTo>
                        <a:pt x="23" y="20"/>
                        <a:pt x="25" y="19"/>
                        <a:pt x="26" y="17"/>
                      </a:cubicBezTo>
                      <a:cubicBezTo>
                        <a:pt x="26" y="17"/>
                        <a:pt x="26" y="17"/>
                        <a:pt x="26" y="17"/>
                      </a:cubicBezTo>
                      <a:cubicBezTo>
                        <a:pt x="29" y="13"/>
                        <a:pt x="31" y="9"/>
                        <a:pt x="33" y="6"/>
                      </a:cubicBezTo>
                      <a:cubicBezTo>
                        <a:pt x="33" y="4"/>
                        <a:pt x="33" y="3"/>
                        <a:pt x="32" y="2"/>
                      </a:cubicBezTo>
                      <a:cubicBezTo>
                        <a:pt x="32" y="1"/>
                        <a:pt x="30" y="0"/>
                        <a:pt x="29" y="1"/>
                      </a:cubicBezTo>
                      <a:cubicBezTo>
                        <a:pt x="24" y="2"/>
                        <a:pt x="19" y="5"/>
                        <a:pt x="15" y="8"/>
                      </a:cubicBezTo>
                      <a:cubicBezTo>
                        <a:pt x="10" y="11"/>
                        <a:pt x="6" y="13"/>
                        <a:pt x="2" y="15"/>
                      </a:cubicBezTo>
                      <a:cubicBezTo>
                        <a:pt x="0" y="15"/>
                        <a:pt x="0" y="17"/>
                        <a:pt x="0" y="19"/>
                      </a:cubicBezTo>
                      <a:cubicBezTo>
                        <a:pt x="1" y="21"/>
                        <a:pt x="3" y="22"/>
                        <a:pt x="4" y="21"/>
                      </a:cubicBezTo>
                      <a:close/>
                    </a:path>
                  </a:pathLst>
                </a:custGeom>
                <a:solidFill>
                  <a:srgbClr val="FFEBD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94" name="Freeform 370"/>
                <p:cNvSpPr>
                  <a:spLocks/>
                </p:cNvSpPr>
                <p:nvPr/>
              </p:nvSpPr>
              <p:spPr bwMode="auto">
                <a:xfrm>
                  <a:off x="1118" y="-2860"/>
                  <a:ext cx="127" cy="102"/>
                </a:xfrm>
                <a:custGeom>
                  <a:avLst/>
                  <a:gdLst>
                    <a:gd name="T0" fmla="*/ 9 w 63"/>
                    <a:gd name="T1" fmla="*/ 33 h 51"/>
                    <a:gd name="T2" fmla="*/ 29 w 63"/>
                    <a:gd name="T3" fmla="*/ 19 h 51"/>
                    <a:gd name="T4" fmla="*/ 49 w 63"/>
                    <a:gd name="T5" fmla="*/ 9 h 51"/>
                    <a:gd name="T6" fmla="*/ 48 w 63"/>
                    <a:gd name="T7" fmla="*/ 6 h 51"/>
                    <a:gd name="T8" fmla="*/ 46 w 63"/>
                    <a:gd name="T9" fmla="*/ 4 h 51"/>
                    <a:gd name="T10" fmla="*/ 26 w 63"/>
                    <a:gd name="T11" fmla="*/ 47 h 51"/>
                    <a:gd name="T12" fmla="*/ 30 w 63"/>
                    <a:gd name="T13" fmla="*/ 48 h 51"/>
                    <a:gd name="T14" fmla="*/ 33 w 63"/>
                    <a:gd name="T15" fmla="*/ 47 h 51"/>
                    <a:gd name="T16" fmla="*/ 19 w 63"/>
                    <a:gd name="T17" fmla="*/ 2 h 51"/>
                    <a:gd name="T18" fmla="*/ 15 w 63"/>
                    <a:gd name="T19" fmla="*/ 0 h 51"/>
                    <a:gd name="T20" fmla="*/ 13 w 63"/>
                    <a:gd name="T21" fmla="*/ 5 h 51"/>
                    <a:gd name="T22" fmla="*/ 18 w 63"/>
                    <a:gd name="T23" fmla="*/ 12 h 51"/>
                    <a:gd name="T24" fmla="*/ 28 w 63"/>
                    <a:gd name="T25" fmla="*/ 19 h 51"/>
                    <a:gd name="T26" fmla="*/ 38 w 63"/>
                    <a:gd name="T27" fmla="*/ 26 h 51"/>
                    <a:gd name="T28" fmla="*/ 38 w 63"/>
                    <a:gd name="T29" fmla="*/ 26 h 51"/>
                    <a:gd name="T30" fmla="*/ 48 w 63"/>
                    <a:gd name="T31" fmla="*/ 34 h 51"/>
                    <a:gd name="T32" fmla="*/ 49 w 63"/>
                    <a:gd name="T33" fmla="*/ 34 h 51"/>
                    <a:gd name="T34" fmla="*/ 53 w 63"/>
                    <a:gd name="T35" fmla="*/ 37 h 51"/>
                    <a:gd name="T36" fmla="*/ 59 w 63"/>
                    <a:gd name="T37" fmla="*/ 41 h 51"/>
                    <a:gd name="T38" fmla="*/ 60 w 63"/>
                    <a:gd name="T39" fmla="*/ 38 h 51"/>
                    <a:gd name="T40" fmla="*/ 60 w 63"/>
                    <a:gd name="T41" fmla="*/ 34 h 51"/>
                    <a:gd name="T42" fmla="*/ 4 w 63"/>
                    <a:gd name="T43" fmla="*/ 28 h 51"/>
                    <a:gd name="T44" fmla="*/ 4 w 63"/>
                    <a:gd name="T45" fmla="*/ 32 h 51"/>
                    <a:gd name="T46" fmla="*/ 5 w 63"/>
                    <a:gd name="T47" fmla="*/ 35 h 51"/>
                    <a:gd name="T48" fmla="*/ 53 w 63"/>
                    <a:gd name="T49" fmla="*/ 20 h 51"/>
                    <a:gd name="T50" fmla="*/ 52 w 63"/>
                    <a:gd name="T51" fmla="*/ 17 h 51"/>
                    <a:gd name="T52" fmla="*/ 50 w 63"/>
                    <a:gd name="T53" fmla="*/ 14 h 51"/>
                    <a:gd name="T54" fmla="*/ 33 w 63"/>
                    <a:gd name="T55" fmla="*/ 27 h 51"/>
                    <a:gd name="T56" fmla="*/ 16 w 63"/>
                    <a:gd name="T57" fmla="*/ 38 h 51"/>
                    <a:gd name="T58" fmla="*/ 15 w 63"/>
                    <a:gd name="T59" fmla="*/ 43 h 51"/>
                    <a:gd name="T60" fmla="*/ 19 w 63"/>
                    <a:gd name="T61" fmla="*/ 44 h 51"/>
                    <a:gd name="T62" fmla="*/ 37 w 63"/>
                    <a:gd name="T63" fmla="*/ 32 h 51"/>
                    <a:gd name="T64" fmla="*/ 53 w 63"/>
                    <a:gd name="T65" fmla="*/ 20 h 51"/>
                    <a:gd name="T66" fmla="*/ 55 w 63"/>
                    <a:gd name="T67" fmla="*/ 16 h 51"/>
                    <a:gd name="T68" fmla="*/ 51 w 63"/>
                    <a:gd name="T69" fmla="*/ 14 h 51"/>
                    <a:gd name="T70" fmla="*/ 2 w 63"/>
                    <a:gd name="T71" fmla="*/ 29 h 51"/>
                    <a:gd name="T72" fmla="*/ 0 w 63"/>
                    <a:gd name="T73" fmla="*/ 32 h 51"/>
                    <a:gd name="T74" fmla="*/ 3 w 63"/>
                    <a:gd name="T75" fmla="*/ 35 h 51"/>
                    <a:gd name="T76" fmla="*/ 60 w 63"/>
                    <a:gd name="T77" fmla="*/ 41 h 51"/>
                    <a:gd name="T78" fmla="*/ 63 w 63"/>
                    <a:gd name="T79" fmla="*/ 38 h 51"/>
                    <a:gd name="T80" fmla="*/ 61 w 63"/>
                    <a:gd name="T81" fmla="*/ 35 h 51"/>
                    <a:gd name="T82" fmla="*/ 57 w 63"/>
                    <a:gd name="T83" fmla="*/ 32 h 51"/>
                    <a:gd name="T84" fmla="*/ 52 w 63"/>
                    <a:gd name="T85" fmla="*/ 28 h 51"/>
                    <a:gd name="T86" fmla="*/ 50 w 63"/>
                    <a:gd name="T87" fmla="*/ 31 h 51"/>
                    <a:gd name="T88" fmla="*/ 52 w 63"/>
                    <a:gd name="T89" fmla="*/ 28 h 51"/>
                    <a:gd name="T90" fmla="*/ 42 w 63"/>
                    <a:gd name="T91" fmla="*/ 20 h 51"/>
                    <a:gd name="T92" fmla="*/ 40 w 63"/>
                    <a:gd name="T93" fmla="*/ 23 h 51"/>
                    <a:gd name="T94" fmla="*/ 42 w 63"/>
                    <a:gd name="T95" fmla="*/ 21 h 51"/>
                    <a:gd name="T96" fmla="*/ 28 w 63"/>
                    <a:gd name="T97" fmla="*/ 12 h 51"/>
                    <a:gd name="T98" fmla="*/ 22 w 63"/>
                    <a:gd name="T99" fmla="*/ 7 h 51"/>
                    <a:gd name="T100" fmla="*/ 19 w 63"/>
                    <a:gd name="T101" fmla="*/ 2 h 51"/>
                    <a:gd name="T102" fmla="*/ 16 w 63"/>
                    <a:gd name="T103" fmla="*/ 3 h 51"/>
                    <a:gd name="T104" fmla="*/ 13 w 63"/>
                    <a:gd name="T105" fmla="*/ 5 h 51"/>
                    <a:gd name="T106" fmla="*/ 27 w 63"/>
                    <a:gd name="T107" fmla="*/ 48 h 51"/>
                    <a:gd name="T108" fmla="*/ 30 w 63"/>
                    <a:gd name="T109" fmla="*/ 51 h 51"/>
                    <a:gd name="T110" fmla="*/ 33 w 63"/>
                    <a:gd name="T111" fmla="*/ 48 h 51"/>
                    <a:gd name="T112" fmla="*/ 51 w 63"/>
                    <a:gd name="T113" fmla="*/ 8 h 51"/>
                    <a:gd name="T114" fmla="*/ 51 w 63"/>
                    <a:gd name="T115" fmla="*/ 4 h 51"/>
                    <a:gd name="T116" fmla="*/ 48 w 63"/>
                    <a:gd name="T117" fmla="*/ 3 h 51"/>
                    <a:gd name="T118" fmla="*/ 26 w 63"/>
                    <a:gd name="T119" fmla="*/ 14 h 51"/>
                    <a:gd name="T120" fmla="*/ 6 w 63"/>
                    <a:gd name="T121" fmla="*/ 27 h 51"/>
                    <a:gd name="T122" fmla="*/ 4 w 63"/>
                    <a:gd name="T123" fmla="*/ 31 h 51"/>
                    <a:gd name="T124" fmla="*/ 9 w 63"/>
                    <a:gd name="T125" fmla="*/ 33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63" h="51">
                      <a:moveTo>
                        <a:pt x="9" y="33"/>
                      </a:moveTo>
                      <a:cubicBezTo>
                        <a:pt x="16" y="29"/>
                        <a:pt x="23" y="24"/>
                        <a:pt x="29" y="19"/>
                      </a:cubicBezTo>
                      <a:cubicBezTo>
                        <a:pt x="36" y="14"/>
                        <a:pt x="43" y="10"/>
                        <a:pt x="49" y="9"/>
                      </a:cubicBezTo>
                      <a:cubicBezTo>
                        <a:pt x="48" y="6"/>
                        <a:pt x="48" y="6"/>
                        <a:pt x="48" y="6"/>
                      </a:cubicBezTo>
                      <a:cubicBezTo>
                        <a:pt x="46" y="4"/>
                        <a:pt x="46" y="4"/>
                        <a:pt x="46" y="4"/>
                      </a:cubicBezTo>
                      <a:cubicBezTo>
                        <a:pt x="38" y="16"/>
                        <a:pt x="29" y="32"/>
                        <a:pt x="26" y="47"/>
                      </a:cubicBezTo>
                      <a:cubicBezTo>
                        <a:pt x="30" y="48"/>
                        <a:pt x="30" y="48"/>
                        <a:pt x="30" y="48"/>
                      </a:cubicBezTo>
                      <a:cubicBezTo>
                        <a:pt x="33" y="47"/>
                        <a:pt x="33" y="47"/>
                        <a:pt x="33" y="47"/>
                      </a:cubicBezTo>
                      <a:cubicBezTo>
                        <a:pt x="29" y="31"/>
                        <a:pt x="26" y="17"/>
                        <a:pt x="19" y="2"/>
                      </a:cubicBezTo>
                      <a:cubicBezTo>
                        <a:pt x="18" y="0"/>
                        <a:pt x="16" y="0"/>
                        <a:pt x="15" y="0"/>
                      </a:cubicBezTo>
                      <a:cubicBezTo>
                        <a:pt x="13" y="1"/>
                        <a:pt x="12" y="3"/>
                        <a:pt x="13" y="5"/>
                      </a:cubicBezTo>
                      <a:cubicBezTo>
                        <a:pt x="14" y="7"/>
                        <a:pt x="16" y="10"/>
                        <a:pt x="18" y="12"/>
                      </a:cubicBezTo>
                      <a:cubicBezTo>
                        <a:pt x="21" y="15"/>
                        <a:pt x="24" y="17"/>
                        <a:pt x="28" y="19"/>
                      </a:cubicBezTo>
                      <a:cubicBezTo>
                        <a:pt x="32" y="22"/>
                        <a:pt x="35" y="24"/>
                        <a:pt x="38" y="26"/>
                      </a:cubicBezTo>
                      <a:cubicBezTo>
                        <a:pt x="38" y="26"/>
                        <a:pt x="38" y="26"/>
                        <a:pt x="38" y="26"/>
                      </a:cubicBezTo>
                      <a:cubicBezTo>
                        <a:pt x="41" y="28"/>
                        <a:pt x="45" y="31"/>
                        <a:pt x="48" y="34"/>
                      </a:cubicBezTo>
                      <a:cubicBezTo>
                        <a:pt x="49" y="34"/>
                        <a:pt x="49" y="34"/>
                        <a:pt x="49" y="34"/>
                      </a:cubicBezTo>
                      <a:cubicBezTo>
                        <a:pt x="50" y="34"/>
                        <a:pt x="51" y="36"/>
                        <a:pt x="53" y="37"/>
                      </a:cubicBezTo>
                      <a:cubicBezTo>
                        <a:pt x="55" y="38"/>
                        <a:pt x="56" y="40"/>
                        <a:pt x="59" y="41"/>
                      </a:cubicBezTo>
                      <a:cubicBezTo>
                        <a:pt x="60" y="38"/>
                        <a:pt x="60" y="38"/>
                        <a:pt x="60" y="38"/>
                      </a:cubicBezTo>
                      <a:cubicBezTo>
                        <a:pt x="60" y="34"/>
                        <a:pt x="60" y="34"/>
                        <a:pt x="60" y="34"/>
                      </a:cubicBezTo>
                      <a:cubicBezTo>
                        <a:pt x="41" y="34"/>
                        <a:pt x="23" y="30"/>
                        <a:pt x="4" y="28"/>
                      </a:cubicBezTo>
                      <a:cubicBezTo>
                        <a:pt x="4" y="32"/>
                        <a:pt x="4" y="32"/>
                        <a:pt x="4" y="32"/>
                      </a:cubicBezTo>
                      <a:cubicBezTo>
                        <a:pt x="5" y="35"/>
                        <a:pt x="5" y="35"/>
                        <a:pt x="5" y="35"/>
                      </a:cubicBezTo>
                      <a:cubicBezTo>
                        <a:pt x="20" y="28"/>
                        <a:pt x="36" y="24"/>
                        <a:pt x="53" y="20"/>
                      </a:cubicBezTo>
                      <a:cubicBezTo>
                        <a:pt x="52" y="17"/>
                        <a:pt x="52" y="17"/>
                        <a:pt x="52" y="17"/>
                      </a:cubicBezTo>
                      <a:cubicBezTo>
                        <a:pt x="50" y="14"/>
                        <a:pt x="50" y="14"/>
                        <a:pt x="50" y="14"/>
                      </a:cubicBezTo>
                      <a:cubicBezTo>
                        <a:pt x="44" y="18"/>
                        <a:pt x="38" y="22"/>
                        <a:pt x="33" y="27"/>
                      </a:cubicBezTo>
                      <a:cubicBezTo>
                        <a:pt x="27" y="31"/>
                        <a:pt x="22" y="36"/>
                        <a:pt x="16" y="38"/>
                      </a:cubicBezTo>
                      <a:cubicBezTo>
                        <a:pt x="15" y="39"/>
                        <a:pt x="14" y="41"/>
                        <a:pt x="15" y="43"/>
                      </a:cubicBezTo>
                      <a:cubicBezTo>
                        <a:pt x="16" y="45"/>
                        <a:pt x="18" y="45"/>
                        <a:pt x="19" y="44"/>
                      </a:cubicBezTo>
                      <a:cubicBezTo>
                        <a:pt x="26" y="41"/>
                        <a:pt x="31" y="37"/>
                        <a:pt x="37" y="32"/>
                      </a:cubicBezTo>
                      <a:cubicBezTo>
                        <a:pt x="43" y="27"/>
                        <a:pt x="48" y="23"/>
                        <a:pt x="53" y="20"/>
                      </a:cubicBezTo>
                      <a:cubicBezTo>
                        <a:pt x="55" y="19"/>
                        <a:pt x="55" y="17"/>
                        <a:pt x="55" y="16"/>
                      </a:cubicBezTo>
                      <a:cubicBezTo>
                        <a:pt x="54" y="14"/>
                        <a:pt x="53" y="13"/>
                        <a:pt x="51" y="14"/>
                      </a:cubicBezTo>
                      <a:cubicBezTo>
                        <a:pt x="35" y="18"/>
                        <a:pt x="18" y="21"/>
                        <a:pt x="2" y="29"/>
                      </a:cubicBezTo>
                      <a:cubicBezTo>
                        <a:pt x="1" y="29"/>
                        <a:pt x="0" y="31"/>
                        <a:pt x="0" y="32"/>
                      </a:cubicBezTo>
                      <a:cubicBezTo>
                        <a:pt x="1" y="34"/>
                        <a:pt x="2" y="35"/>
                        <a:pt x="3" y="35"/>
                      </a:cubicBezTo>
                      <a:cubicBezTo>
                        <a:pt x="22" y="36"/>
                        <a:pt x="40" y="40"/>
                        <a:pt x="60" y="41"/>
                      </a:cubicBezTo>
                      <a:cubicBezTo>
                        <a:pt x="61" y="41"/>
                        <a:pt x="63" y="40"/>
                        <a:pt x="63" y="38"/>
                      </a:cubicBezTo>
                      <a:cubicBezTo>
                        <a:pt x="63" y="37"/>
                        <a:pt x="63" y="35"/>
                        <a:pt x="61" y="35"/>
                      </a:cubicBezTo>
                      <a:cubicBezTo>
                        <a:pt x="60" y="34"/>
                        <a:pt x="59" y="33"/>
                        <a:pt x="57" y="32"/>
                      </a:cubicBezTo>
                      <a:cubicBezTo>
                        <a:pt x="55" y="31"/>
                        <a:pt x="54" y="29"/>
                        <a:pt x="52" y="28"/>
                      </a:cubicBezTo>
                      <a:cubicBezTo>
                        <a:pt x="50" y="31"/>
                        <a:pt x="50" y="31"/>
                        <a:pt x="50" y="31"/>
                      </a:cubicBezTo>
                      <a:cubicBezTo>
                        <a:pt x="52" y="28"/>
                        <a:pt x="52" y="28"/>
                        <a:pt x="52" y="28"/>
                      </a:cubicBezTo>
                      <a:cubicBezTo>
                        <a:pt x="49" y="26"/>
                        <a:pt x="45" y="23"/>
                        <a:pt x="42" y="20"/>
                      </a:cubicBezTo>
                      <a:cubicBezTo>
                        <a:pt x="40" y="23"/>
                        <a:pt x="40" y="23"/>
                        <a:pt x="40" y="23"/>
                      </a:cubicBezTo>
                      <a:cubicBezTo>
                        <a:pt x="42" y="21"/>
                        <a:pt x="42" y="21"/>
                        <a:pt x="42" y="21"/>
                      </a:cubicBezTo>
                      <a:cubicBezTo>
                        <a:pt x="38" y="17"/>
                        <a:pt x="33" y="15"/>
                        <a:pt x="28" y="12"/>
                      </a:cubicBezTo>
                      <a:cubicBezTo>
                        <a:pt x="26" y="10"/>
                        <a:pt x="24" y="9"/>
                        <a:pt x="22" y="7"/>
                      </a:cubicBezTo>
                      <a:cubicBezTo>
                        <a:pt x="21" y="5"/>
                        <a:pt x="20" y="4"/>
                        <a:pt x="19" y="2"/>
                      </a:cubicBezTo>
                      <a:cubicBezTo>
                        <a:pt x="16" y="3"/>
                        <a:pt x="16" y="3"/>
                        <a:pt x="16" y="3"/>
                      </a:cubicBez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20" y="19"/>
                        <a:pt x="23" y="33"/>
                        <a:pt x="27" y="48"/>
                      </a:cubicBezTo>
                      <a:cubicBezTo>
                        <a:pt x="27" y="50"/>
                        <a:pt x="28" y="51"/>
                        <a:pt x="30" y="51"/>
                      </a:cubicBezTo>
                      <a:cubicBezTo>
                        <a:pt x="31" y="51"/>
                        <a:pt x="33" y="50"/>
                        <a:pt x="33" y="48"/>
                      </a:cubicBezTo>
                      <a:cubicBezTo>
                        <a:pt x="35" y="35"/>
                        <a:pt x="44" y="19"/>
                        <a:pt x="51" y="8"/>
                      </a:cubicBezTo>
                      <a:cubicBezTo>
                        <a:pt x="52" y="6"/>
                        <a:pt x="52" y="5"/>
                        <a:pt x="51" y="4"/>
                      </a:cubicBezTo>
                      <a:cubicBezTo>
                        <a:pt x="50" y="3"/>
                        <a:pt x="49" y="2"/>
                        <a:pt x="48" y="3"/>
                      </a:cubicBezTo>
                      <a:cubicBezTo>
                        <a:pt x="40" y="4"/>
                        <a:pt x="33" y="9"/>
                        <a:pt x="26" y="14"/>
                      </a:cubicBezTo>
                      <a:cubicBezTo>
                        <a:pt x="19" y="18"/>
                        <a:pt x="12" y="23"/>
                        <a:pt x="6" y="27"/>
                      </a:cubicBezTo>
                      <a:cubicBezTo>
                        <a:pt x="4" y="28"/>
                        <a:pt x="4" y="30"/>
                        <a:pt x="4" y="31"/>
                      </a:cubicBezTo>
                      <a:cubicBezTo>
                        <a:pt x="5" y="33"/>
                        <a:pt x="7" y="33"/>
                        <a:pt x="9" y="33"/>
                      </a:cubicBezTo>
                      <a:close/>
                    </a:path>
                  </a:pathLst>
                </a:custGeom>
                <a:solidFill>
                  <a:srgbClr val="FFEBD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95" name="Freeform 371"/>
                <p:cNvSpPr>
                  <a:spLocks/>
                </p:cNvSpPr>
                <p:nvPr/>
              </p:nvSpPr>
              <p:spPr bwMode="auto">
                <a:xfrm>
                  <a:off x="1157" y="-2940"/>
                  <a:ext cx="44" cy="104"/>
                </a:xfrm>
                <a:custGeom>
                  <a:avLst/>
                  <a:gdLst>
                    <a:gd name="T0" fmla="*/ 14 w 22"/>
                    <a:gd name="T1" fmla="*/ 7 h 52"/>
                    <a:gd name="T2" fmla="*/ 17 w 22"/>
                    <a:gd name="T3" fmla="*/ 6 h 52"/>
                    <a:gd name="T4" fmla="*/ 16 w 22"/>
                    <a:gd name="T5" fmla="*/ 7 h 52"/>
                    <a:gd name="T6" fmla="*/ 16 w 22"/>
                    <a:gd name="T7" fmla="*/ 7 h 52"/>
                    <a:gd name="T8" fmla="*/ 16 w 22"/>
                    <a:gd name="T9" fmla="*/ 6 h 52"/>
                    <a:gd name="T10" fmla="*/ 17 w 22"/>
                    <a:gd name="T11" fmla="*/ 6 h 52"/>
                    <a:gd name="T12" fmla="*/ 17 w 22"/>
                    <a:gd name="T13" fmla="*/ 5 h 52"/>
                    <a:gd name="T14" fmla="*/ 16 w 22"/>
                    <a:gd name="T15" fmla="*/ 6 h 52"/>
                    <a:gd name="T16" fmla="*/ 15 w 22"/>
                    <a:gd name="T17" fmla="*/ 5 h 52"/>
                    <a:gd name="T18" fmla="*/ 16 w 22"/>
                    <a:gd name="T19" fmla="*/ 5 h 52"/>
                    <a:gd name="T20" fmla="*/ 17 w 22"/>
                    <a:gd name="T21" fmla="*/ 5 h 52"/>
                    <a:gd name="T22" fmla="*/ 16 w 22"/>
                    <a:gd name="T23" fmla="*/ 5 h 52"/>
                    <a:gd name="T24" fmla="*/ 16 w 22"/>
                    <a:gd name="T25" fmla="*/ 5 h 52"/>
                    <a:gd name="T26" fmla="*/ 16 w 22"/>
                    <a:gd name="T27" fmla="*/ 5 h 52"/>
                    <a:gd name="T28" fmla="*/ 9 w 22"/>
                    <a:gd name="T29" fmla="*/ 11 h 52"/>
                    <a:gd name="T30" fmla="*/ 5 w 22"/>
                    <a:gd name="T31" fmla="*/ 15 h 52"/>
                    <a:gd name="T32" fmla="*/ 10 w 22"/>
                    <a:gd name="T33" fmla="*/ 24 h 52"/>
                    <a:gd name="T34" fmla="*/ 17 w 22"/>
                    <a:gd name="T35" fmla="*/ 25 h 52"/>
                    <a:gd name="T36" fmla="*/ 12 w 22"/>
                    <a:gd name="T37" fmla="*/ 24 h 52"/>
                    <a:gd name="T38" fmla="*/ 3 w 22"/>
                    <a:gd name="T39" fmla="*/ 31 h 52"/>
                    <a:gd name="T40" fmla="*/ 0 w 22"/>
                    <a:gd name="T41" fmla="*/ 36 h 52"/>
                    <a:gd name="T42" fmla="*/ 4 w 22"/>
                    <a:gd name="T43" fmla="*/ 44 h 52"/>
                    <a:gd name="T44" fmla="*/ 21 w 22"/>
                    <a:gd name="T45" fmla="*/ 49 h 52"/>
                    <a:gd name="T46" fmla="*/ 10 w 22"/>
                    <a:gd name="T47" fmla="*/ 41 h 52"/>
                    <a:gd name="T48" fmla="*/ 6 w 22"/>
                    <a:gd name="T49" fmla="*/ 37 h 52"/>
                    <a:gd name="T50" fmla="*/ 6 w 22"/>
                    <a:gd name="T51" fmla="*/ 36 h 52"/>
                    <a:gd name="T52" fmla="*/ 6 w 22"/>
                    <a:gd name="T53" fmla="*/ 36 h 52"/>
                    <a:gd name="T54" fmla="*/ 6 w 22"/>
                    <a:gd name="T55" fmla="*/ 36 h 52"/>
                    <a:gd name="T56" fmla="*/ 6 w 22"/>
                    <a:gd name="T57" fmla="*/ 36 h 52"/>
                    <a:gd name="T58" fmla="*/ 14 w 22"/>
                    <a:gd name="T59" fmla="*/ 31 h 52"/>
                    <a:gd name="T60" fmla="*/ 21 w 22"/>
                    <a:gd name="T61" fmla="*/ 24 h 52"/>
                    <a:gd name="T62" fmla="*/ 14 w 22"/>
                    <a:gd name="T63" fmla="*/ 19 h 52"/>
                    <a:gd name="T64" fmla="*/ 7 w 22"/>
                    <a:gd name="T65" fmla="*/ 17 h 52"/>
                    <a:gd name="T66" fmla="*/ 12 w 22"/>
                    <a:gd name="T67" fmla="*/ 17 h 52"/>
                    <a:gd name="T68" fmla="*/ 21 w 22"/>
                    <a:gd name="T69" fmla="*/ 9 h 52"/>
                    <a:gd name="T70" fmla="*/ 21 w 22"/>
                    <a:gd name="T71" fmla="*/ 3 h 52"/>
                    <a:gd name="T72" fmla="*/ 14 w 22"/>
                    <a:gd name="T73" fmla="*/ 0 h 52"/>
                    <a:gd name="T74" fmla="*/ 9 w 22"/>
                    <a:gd name="T75" fmla="*/ 4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2" h="52">
                      <a:moveTo>
                        <a:pt x="13" y="7"/>
                      </a:moveTo>
                      <a:cubicBezTo>
                        <a:pt x="13" y="7"/>
                        <a:pt x="13" y="7"/>
                        <a:pt x="14" y="7"/>
                      </a:cubicBezTo>
                      <a:cubicBezTo>
                        <a:pt x="15" y="7"/>
                        <a:pt x="16" y="7"/>
                        <a:pt x="16" y="7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7" y="5"/>
                        <a:pt x="17" y="5"/>
                        <a:pt x="17" y="5"/>
                      </a:cubicBezTo>
                      <a:cubicBezTo>
                        <a:pt x="15" y="5"/>
                        <a:pt x="15" y="5"/>
                        <a:pt x="15" y="5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7" y="5"/>
                        <a:pt x="17" y="5"/>
                        <a:pt x="17" y="5"/>
                      </a:cubicBezTo>
                      <a:cubicBezTo>
                        <a:pt x="15" y="5"/>
                        <a:pt x="15" y="5"/>
                        <a:pt x="15" y="5"/>
                      </a:cubicBezTo>
                      <a:cubicBezTo>
                        <a:pt x="17" y="5"/>
                        <a:pt x="17" y="5"/>
                        <a:pt x="17" y="5"/>
                      </a:cubicBezTo>
                      <a:cubicBezTo>
                        <a:pt x="16" y="5"/>
                        <a:pt x="16" y="5"/>
                        <a:pt x="16" y="5"/>
                      </a:cubicBezTo>
                      <a:cubicBezTo>
                        <a:pt x="15" y="5"/>
                        <a:pt x="15" y="5"/>
                        <a:pt x="15" y="5"/>
                      </a:cubicBezTo>
                      <a:cubicBezTo>
                        <a:pt x="17" y="5"/>
                        <a:pt x="17" y="5"/>
                        <a:pt x="17" y="5"/>
                      </a:cubicBezTo>
                      <a:cubicBezTo>
                        <a:pt x="16" y="5"/>
                        <a:pt x="16" y="5"/>
                        <a:pt x="16" y="5"/>
                      </a:cubicBezTo>
                      <a:cubicBezTo>
                        <a:pt x="16" y="5"/>
                        <a:pt x="16" y="5"/>
                        <a:pt x="16" y="5"/>
                      </a:cubicBezTo>
                      <a:cubicBezTo>
                        <a:pt x="16" y="5"/>
                        <a:pt x="16" y="5"/>
                        <a:pt x="16" y="5"/>
                      </a:cubicBezTo>
                      <a:cubicBezTo>
                        <a:pt x="16" y="5"/>
                        <a:pt x="16" y="5"/>
                        <a:pt x="16" y="5"/>
                      </a:cubicBezTo>
                      <a:cubicBezTo>
                        <a:pt x="16" y="5"/>
                        <a:pt x="16" y="5"/>
                        <a:pt x="16" y="5"/>
                      </a:cubicBezTo>
                      <a:cubicBezTo>
                        <a:pt x="16" y="5"/>
                        <a:pt x="16" y="5"/>
                        <a:pt x="16" y="5"/>
                      </a:cubicBezTo>
                      <a:cubicBezTo>
                        <a:pt x="16" y="5"/>
                        <a:pt x="15" y="6"/>
                        <a:pt x="14" y="7"/>
                      </a:cubicBezTo>
                      <a:cubicBezTo>
                        <a:pt x="13" y="8"/>
                        <a:pt x="11" y="10"/>
                        <a:pt x="9" y="11"/>
                      </a:cubicBezTo>
                      <a:cubicBezTo>
                        <a:pt x="9" y="12"/>
                        <a:pt x="8" y="12"/>
                        <a:pt x="7" y="13"/>
                      </a:cubicBezTo>
                      <a:cubicBezTo>
                        <a:pt x="6" y="13"/>
                        <a:pt x="6" y="14"/>
                        <a:pt x="5" y="15"/>
                      </a:cubicBezTo>
                      <a:cubicBezTo>
                        <a:pt x="4" y="16"/>
                        <a:pt x="4" y="17"/>
                        <a:pt x="5" y="19"/>
                      </a:cubicBezTo>
                      <a:cubicBezTo>
                        <a:pt x="6" y="21"/>
                        <a:pt x="8" y="23"/>
                        <a:pt x="10" y="24"/>
                      </a:cubicBezTo>
                      <a:cubicBezTo>
                        <a:pt x="12" y="25"/>
                        <a:pt x="14" y="26"/>
                        <a:pt x="15" y="27"/>
                      </a:cubicBezTo>
                      <a:cubicBezTo>
                        <a:pt x="17" y="25"/>
                        <a:pt x="17" y="25"/>
                        <a:pt x="17" y="25"/>
                      </a:cubicBezTo>
                      <a:cubicBezTo>
                        <a:pt x="15" y="23"/>
                        <a:pt x="15" y="23"/>
                        <a:pt x="15" y="23"/>
                      </a:cubicBezTo>
                      <a:cubicBezTo>
                        <a:pt x="14" y="23"/>
                        <a:pt x="14" y="24"/>
                        <a:pt x="12" y="24"/>
                      </a:cubicBezTo>
                      <a:cubicBezTo>
                        <a:pt x="10" y="26"/>
                        <a:pt x="8" y="27"/>
                        <a:pt x="6" y="28"/>
                      </a:cubicBezTo>
                      <a:cubicBezTo>
                        <a:pt x="5" y="29"/>
                        <a:pt x="4" y="30"/>
                        <a:pt x="3" y="31"/>
                      </a:cubicBezTo>
                      <a:cubicBezTo>
                        <a:pt x="2" y="32"/>
                        <a:pt x="1" y="33"/>
                        <a:pt x="0" y="34"/>
                      </a:cubicBezTo>
                      <a:cubicBezTo>
                        <a:pt x="0" y="35"/>
                        <a:pt x="0" y="36"/>
                        <a:pt x="0" y="36"/>
                      </a:cubicBezTo>
                      <a:cubicBezTo>
                        <a:pt x="0" y="38"/>
                        <a:pt x="0" y="39"/>
                        <a:pt x="0" y="40"/>
                      </a:cubicBezTo>
                      <a:cubicBezTo>
                        <a:pt x="1" y="41"/>
                        <a:pt x="2" y="43"/>
                        <a:pt x="4" y="44"/>
                      </a:cubicBezTo>
                      <a:cubicBezTo>
                        <a:pt x="8" y="47"/>
                        <a:pt x="13" y="50"/>
                        <a:pt x="17" y="51"/>
                      </a:cubicBezTo>
                      <a:cubicBezTo>
                        <a:pt x="18" y="52"/>
                        <a:pt x="20" y="51"/>
                        <a:pt x="21" y="49"/>
                      </a:cubicBezTo>
                      <a:cubicBezTo>
                        <a:pt x="22" y="47"/>
                        <a:pt x="21" y="45"/>
                        <a:pt x="19" y="45"/>
                      </a:cubicBezTo>
                      <a:cubicBezTo>
                        <a:pt x="17" y="44"/>
                        <a:pt x="13" y="42"/>
                        <a:pt x="10" y="41"/>
                      </a:cubicBezTo>
                      <a:cubicBezTo>
                        <a:pt x="9" y="40"/>
                        <a:pt x="8" y="39"/>
                        <a:pt x="7" y="38"/>
                      </a:cubicBezTo>
                      <a:cubicBezTo>
                        <a:pt x="7" y="37"/>
                        <a:pt x="6" y="37"/>
                        <a:pt x="6" y="37"/>
                      </a:cubicBezTo>
                      <a:cubicBezTo>
                        <a:pt x="6" y="36"/>
                        <a:pt x="6" y="36"/>
                        <a:pt x="6" y="36"/>
                      </a:cubicBezTo>
                      <a:cubicBezTo>
                        <a:pt x="6" y="36"/>
                        <a:pt x="6" y="36"/>
                        <a:pt x="6" y="36"/>
                      </a:cubicBezTo>
                      <a:cubicBezTo>
                        <a:pt x="6" y="36"/>
                        <a:pt x="6" y="36"/>
                        <a:pt x="6" y="36"/>
                      </a:cubicBezTo>
                      <a:cubicBezTo>
                        <a:pt x="6" y="36"/>
                        <a:pt x="6" y="36"/>
                        <a:pt x="6" y="36"/>
                      </a:cubicBezTo>
                      <a:cubicBezTo>
                        <a:pt x="6" y="36"/>
                        <a:pt x="6" y="36"/>
                        <a:pt x="6" y="36"/>
                      </a:cubicBezTo>
                      <a:cubicBezTo>
                        <a:pt x="6" y="36"/>
                        <a:pt x="6" y="36"/>
                        <a:pt x="6" y="36"/>
                      </a:cubicBezTo>
                      <a:cubicBezTo>
                        <a:pt x="6" y="36"/>
                        <a:pt x="6" y="36"/>
                        <a:pt x="6" y="36"/>
                      </a:cubicBezTo>
                      <a:cubicBezTo>
                        <a:pt x="6" y="36"/>
                        <a:pt x="6" y="36"/>
                        <a:pt x="6" y="36"/>
                      </a:cubicBezTo>
                      <a:cubicBezTo>
                        <a:pt x="6" y="36"/>
                        <a:pt x="7" y="35"/>
                        <a:pt x="8" y="35"/>
                      </a:cubicBezTo>
                      <a:cubicBezTo>
                        <a:pt x="10" y="34"/>
                        <a:pt x="12" y="32"/>
                        <a:pt x="14" y="31"/>
                      </a:cubicBezTo>
                      <a:cubicBezTo>
                        <a:pt x="16" y="30"/>
                        <a:pt x="18" y="29"/>
                        <a:pt x="20" y="27"/>
                      </a:cubicBezTo>
                      <a:cubicBezTo>
                        <a:pt x="20" y="26"/>
                        <a:pt x="21" y="25"/>
                        <a:pt x="21" y="24"/>
                      </a:cubicBezTo>
                      <a:cubicBezTo>
                        <a:pt x="20" y="23"/>
                        <a:pt x="20" y="23"/>
                        <a:pt x="19" y="22"/>
                      </a:cubicBezTo>
                      <a:cubicBezTo>
                        <a:pt x="17" y="21"/>
                        <a:pt x="15" y="20"/>
                        <a:pt x="14" y="19"/>
                      </a:cubicBezTo>
                      <a:cubicBezTo>
                        <a:pt x="12" y="17"/>
                        <a:pt x="11" y="16"/>
                        <a:pt x="10" y="15"/>
                      </a:cubicBezTo>
                      <a:cubicBezTo>
                        <a:pt x="7" y="17"/>
                        <a:pt x="7" y="17"/>
                        <a:pt x="7" y="17"/>
                      </a:cubicBezTo>
                      <a:cubicBezTo>
                        <a:pt x="10" y="19"/>
                        <a:pt x="10" y="19"/>
                        <a:pt x="10" y="19"/>
                      </a:cubicBezTo>
                      <a:cubicBezTo>
                        <a:pt x="10" y="19"/>
                        <a:pt x="11" y="18"/>
                        <a:pt x="12" y="17"/>
                      </a:cubicBezTo>
                      <a:cubicBezTo>
                        <a:pt x="14" y="16"/>
                        <a:pt x="16" y="14"/>
                        <a:pt x="18" y="12"/>
                      </a:cubicBezTo>
                      <a:cubicBezTo>
                        <a:pt x="19" y="11"/>
                        <a:pt x="20" y="10"/>
                        <a:pt x="21" y="9"/>
                      </a:cubicBezTo>
                      <a:cubicBezTo>
                        <a:pt x="21" y="8"/>
                        <a:pt x="22" y="7"/>
                        <a:pt x="22" y="5"/>
                      </a:cubicBezTo>
                      <a:cubicBezTo>
                        <a:pt x="22" y="5"/>
                        <a:pt x="22" y="3"/>
                        <a:pt x="21" y="3"/>
                      </a:cubicBezTo>
                      <a:cubicBezTo>
                        <a:pt x="20" y="1"/>
                        <a:pt x="19" y="1"/>
                        <a:pt x="18" y="1"/>
                      </a:cubicBezTo>
                      <a:cubicBezTo>
                        <a:pt x="17" y="0"/>
                        <a:pt x="15" y="0"/>
                        <a:pt x="14" y="0"/>
                      </a:cubicBezTo>
                      <a:cubicBezTo>
                        <a:pt x="13" y="0"/>
                        <a:pt x="13" y="0"/>
                        <a:pt x="12" y="0"/>
                      </a:cubicBezTo>
                      <a:cubicBezTo>
                        <a:pt x="10" y="0"/>
                        <a:pt x="9" y="2"/>
                        <a:pt x="9" y="4"/>
                      </a:cubicBezTo>
                      <a:cubicBezTo>
                        <a:pt x="9" y="6"/>
                        <a:pt x="11" y="7"/>
                        <a:pt x="13" y="7"/>
                      </a:cubicBezTo>
                      <a:close/>
                    </a:path>
                  </a:pathLst>
                </a:custGeom>
                <a:solidFill>
                  <a:srgbClr val="FFEBD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96" name="Freeform 372"/>
                <p:cNvSpPr>
                  <a:spLocks/>
                </p:cNvSpPr>
                <p:nvPr/>
              </p:nvSpPr>
              <p:spPr bwMode="auto">
                <a:xfrm>
                  <a:off x="1203" y="-2840"/>
                  <a:ext cx="118" cy="58"/>
                </a:xfrm>
                <a:custGeom>
                  <a:avLst/>
                  <a:gdLst>
                    <a:gd name="T0" fmla="*/ 58 w 59"/>
                    <a:gd name="T1" fmla="*/ 2 h 29"/>
                    <a:gd name="T2" fmla="*/ 51 w 59"/>
                    <a:gd name="T3" fmla="*/ 0 h 29"/>
                    <a:gd name="T4" fmla="*/ 44 w 59"/>
                    <a:gd name="T5" fmla="*/ 2 h 29"/>
                    <a:gd name="T6" fmla="*/ 35 w 59"/>
                    <a:gd name="T7" fmla="*/ 7 h 29"/>
                    <a:gd name="T8" fmla="*/ 28 w 59"/>
                    <a:gd name="T9" fmla="*/ 12 h 29"/>
                    <a:gd name="T10" fmla="*/ 29 w 59"/>
                    <a:gd name="T11" fmla="*/ 15 h 29"/>
                    <a:gd name="T12" fmla="*/ 28 w 59"/>
                    <a:gd name="T13" fmla="*/ 12 h 29"/>
                    <a:gd name="T14" fmla="*/ 24 w 59"/>
                    <a:gd name="T15" fmla="*/ 13 h 29"/>
                    <a:gd name="T16" fmla="*/ 22 w 59"/>
                    <a:gd name="T17" fmla="*/ 14 h 29"/>
                    <a:gd name="T18" fmla="*/ 21 w 59"/>
                    <a:gd name="T19" fmla="*/ 14 h 29"/>
                    <a:gd name="T20" fmla="*/ 22 w 59"/>
                    <a:gd name="T21" fmla="*/ 14 h 29"/>
                    <a:gd name="T22" fmla="*/ 21 w 59"/>
                    <a:gd name="T23" fmla="*/ 14 h 29"/>
                    <a:gd name="T24" fmla="*/ 20 w 59"/>
                    <a:gd name="T25" fmla="*/ 13 h 29"/>
                    <a:gd name="T26" fmla="*/ 16 w 59"/>
                    <a:gd name="T27" fmla="*/ 11 h 29"/>
                    <a:gd name="T28" fmla="*/ 14 w 59"/>
                    <a:gd name="T29" fmla="*/ 12 h 29"/>
                    <a:gd name="T30" fmla="*/ 15 w 59"/>
                    <a:gd name="T31" fmla="*/ 15 h 29"/>
                    <a:gd name="T32" fmla="*/ 14 w 59"/>
                    <a:gd name="T33" fmla="*/ 12 h 29"/>
                    <a:gd name="T34" fmla="*/ 12 w 59"/>
                    <a:gd name="T35" fmla="*/ 13 h 29"/>
                    <a:gd name="T36" fmla="*/ 9 w 59"/>
                    <a:gd name="T37" fmla="*/ 15 h 29"/>
                    <a:gd name="T38" fmla="*/ 4 w 59"/>
                    <a:gd name="T39" fmla="*/ 20 h 29"/>
                    <a:gd name="T40" fmla="*/ 1 w 59"/>
                    <a:gd name="T41" fmla="*/ 23 h 29"/>
                    <a:gd name="T42" fmla="*/ 2 w 59"/>
                    <a:gd name="T43" fmla="*/ 28 h 29"/>
                    <a:gd name="T44" fmla="*/ 6 w 59"/>
                    <a:gd name="T45" fmla="*/ 27 h 29"/>
                    <a:gd name="T46" fmla="*/ 8 w 59"/>
                    <a:gd name="T47" fmla="*/ 25 h 29"/>
                    <a:gd name="T48" fmla="*/ 13 w 59"/>
                    <a:gd name="T49" fmla="*/ 20 h 29"/>
                    <a:gd name="T50" fmla="*/ 15 w 59"/>
                    <a:gd name="T51" fmla="*/ 18 h 29"/>
                    <a:gd name="T52" fmla="*/ 16 w 59"/>
                    <a:gd name="T53" fmla="*/ 18 h 29"/>
                    <a:gd name="T54" fmla="*/ 16 w 59"/>
                    <a:gd name="T55" fmla="*/ 18 h 29"/>
                    <a:gd name="T56" fmla="*/ 16 w 59"/>
                    <a:gd name="T57" fmla="*/ 17 h 29"/>
                    <a:gd name="T58" fmla="*/ 16 w 59"/>
                    <a:gd name="T59" fmla="*/ 18 h 29"/>
                    <a:gd name="T60" fmla="*/ 16 w 59"/>
                    <a:gd name="T61" fmla="*/ 18 h 29"/>
                    <a:gd name="T62" fmla="*/ 16 w 59"/>
                    <a:gd name="T63" fmla="*/ 17 h 29"/>
                    <a:gd name="T64" fmla="*/ 16 w 59"/>
                    <a:gd name="T65" fmla="*/ 18 h 29"/>
                    <a:gd name="T66" fmla="*/ 15 w 59"/>
                    <a:gd name="T67" fmla="*/ 16 h 29"/>
                    <a:gd name="T68" fmla="*/ 16 w 59"/>
                    <a:gd name="T69" fmla="*/ 18 h 29"/>
                    <a:gd name="T70" fmla="*/ 16 w 59"/>
                    <a:gd name="T71" fmla="*/ 18 h 29"/>
                    <a:gd name="T72" fmla="*/ 15 w 59"/>
                    <a:gd name="T73" fmla="*/ 16 h 29"/>
                    <a:gd name="T74" fmla="*/ 16 w 59"/>
                    <a:gd name="T75" fmla="*/ 18 h 29"/>
                    <a:gd name="T76" fmla="*/ 16 w 59"/>
                    <a:gd name="T77" fmla="*/ 18 h 29"/>
                    <a:gd name="T78" fmla="*/ 16 w 59"/>
                    <a:gd name="T79" fmla="*/ 18 h 29"/>
                    <a:gd name="T80" fmla="*/ 16 w 59"/>
                    <a:gd name="T81" fmla="*/ 18 h 29"/>
                    <a:gd name="T82" fmla="*/ 16 w 59"/>
                    <a:gd name="T83" fmla="*/ 18 h 29"/>
                    <a:gd name="T84" fmla="*/ 16 w 59"/>
                    <a:gd name="T85" fmla="*/ 18 h 29"/>
                    <a:gd name="T86" fmla="*/ 16 w 59"/>
                    <a:gd name="T87" fmla="*/ 18 h 29"/>
                    <a:gd name="T88" fmla="*/ 16 w 59"/>
                    <a:gd name="T89" fmla="*/ 18 h 29"/>
                    <a:gd name="T90" fmla="*/ 16 w 59"/>
                    <a:gd name="T91" fmla="*/ 18 h 29"/>
                    <a:gd name="T92" fmla="*/ 16 w 59"/>
                    <a:gd name="T93" fmla="*/ 18 h 29"/>
                    <a:gd name="T94" fmla="*/ 16 w 59"/>
                    <a:gd name="T95" fmla="*/ 18 h 29"/>
                    <a:gd name="T96" fmla="*/ 16 w 59"/>
                    <a:gd name="T97" fmla="*/ 18 h 29"/>
                    <a:gd name="T98" fmla="*/ 16 w 59"/>
                    <a:gd name="T99" fmla="*/ 18 h 29"/>
                    <a:gd name="T100" fmla="*/ 17 w 59"/>
                    <a:gd name="T101" fmla="*/ 19 h 29"/>
                    <a:gd name="T102" fmla="*/ 21 w 59"/>
                    <a:gd name="T103" fmla="*/ 21 h 29"/>
                    <a:gd name="T104" fmla="*/ 21 w 59"/>
                    <a:gd name="T105" fmla="*/ 21 h 29"/>
                    <a:gd name="T106" fmla="*/ 22 w 59"/>
                    <a:gd name="T107" fmla="*/ 21 h 29"/>
                    <a:gd name="T108" fmla="*/ 27 w 59"/>
                    <a:gd name="T109" fmla="*/ 19 h 29"/>
                    <a:gd name="T110" fmla="*/ 31 w 59"/>
                    <a:gd name="T111" fmla="*/ 17 h 29"/>
                    <a:gd name="T112" fmla="*/ 31 w 59"/>
                    <a:gd name="T113" fmla="*/ 17 h 29"/>
                    <a:gd name="T114" fmla="*/ 36 w 59"/>
                    <a:gd name="T115" fmla="*/ 14 h 29"/>
                    <a:gd name="T116" fmla="*/ 44 w 59"/>
                    <a:gd name="T117" fmla="*/ 9 h 29"/>
                    <a:gd name="T118" fmla="*/ 51 w 59"/>
                    <a:gd name="T119" fmla="*/ 7 h 29"/>
                    <a:gd name="T120" fmla="*/ 54 w 59"/>
                    <a:gd name="T121" fmla="*/ 7 h 29"/>
                    <a:gd name="T122" fmla="*/ 58 w 59"/>
                    <a:gd name="T123" fmla="*/ 7 h 29"/>
                    <a:gd name="T124" fmla="*/ 58 w 59"/>
                    <a:gd name="T125" fmla="*/ 2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59" h="29">
                      <a:moveTo>
                        <a:pt x="58" y="2"/>
                      </a:moveTo>
                      <a:cubicBezTo>
                        <a:pt x="56" y="1"/>
                        <a:pt x="54" y="0"/>
                        <a:pt x="51" y="0"/>
                      </a:cubicBezTo>
                      <a:cubicBezTo>
                        <a:pt x="49" y="0"/>
                        <a:pt x="47" y="1"/>
                        <a:pt x="44" y="2"/>
                      </a:cubicBezTo>
                      <a:cubicBezTo>
                        <a:pt x="41" y="3"/>
                        <a:pt x="38" y="5"/>
                        <a:pt x="35" y="7"/>
                      </a:cubicBezTo>
                      <a:cubicBezTo>
                        <a:pt x="32" y="9"/>
                        <a:pt x="29" y="11"/>
                        <a:pt x="28" y="12"/>
                      </a:cubicBezTo>
                      <a:cubicBezTo>
                        <a:pt x="29" y="15"/>
                        <a:pt x="29" y="15"/>
                        <a:pt x="29" y="15"/>
                      </a:cubicBezTo>
                      <a:cubicBezTo>
                        <a:pt x="28" y="12"/>
                        <a:pt x="28" y="12"/>
                        <a:pt x="28" y="12"/>
                      </a:cubicBezTo>
                      <a:cubicBezTo>
                        <a:pt x="27" y="12"/>
                        <a:pt x="25" y="13"/>
                        <a:pt x="24" y="13"/>
                      </a:cubicBezTo>
                      <a:cubicBezTo>
                        <a:pt x="23" y="14"/>
                        <a:pt x="22" y="14"/>
                        <a:pt x="22" y="14"/>
                      </a:cubicBezTo>
                      <a:cubicBezTo>
                        <a:pt x="21" y="14"/>
                        <a:pt x="21" y="14"/>
                        <a:pt x="21" y="14"/>
                      </a:cubicBezTo>
                      <a:cubicBezTo>
                        <a:pt x="22" y="14"/>
                        <a:pt x="22" y="14"/>
                        <a:pt x="22" y="14"/>
                      </a:cubicBezTo>
                      <a:cubicBezTo>
                        <a:pt x="21" y="14"/>
                        <a:pt x="21" y="14"/>
                        <a:pt x="21" y="14"/>
                      </a:cubicBezTo>
                      <a:cubicBezTo>
                        <a:pt x="21" y="14"/>
                        <a:pt x="21" y="13"/>
                        <a:pt x="20" y="13"/>
                      </a:cubicBezTo>
                      <a:cubicBezTo>
                        <a:pt x="19" y="12"/>
                        <a:pt x="18" y="11"/>
                        <a:pt x="16" y="11"/>
                      </a:cubicBezTo>
                      <a:cubicBezTo>
                        <a:pt x="15" y="11"/>
                        <a:pt x="15" y="12"/>
                        <a:pt x="14" y="12"/>
                      </a:cubicBezTo>
                      <a:cubicBezTo>
                        <a:pt x="15" y="15"/>
                        <a:pt x="15" y="15"/>
                        <a:pt x="15" y="15"/>
                      </a:cubicBezTo>
                      <a:cubicBezTo>
                        <a:pt x="14" y="12"/>
                        <a:pt x="14" y="12"/>
                        <a:pt x="14" y="12"/>
                      </a:cubicBezTo>
                      <a:cubicBezTo>
                        <a:pt x="13" y="12"/>
                        <a:pt x="13" y="12"/>
                        <a:pt x="12" y="13"/>
                      </a:cubicBezTo>
                      <a:cubicBezTo>
                        <a:pt x="11" y="13"/>
                        <a:pt x="10" y="14"/>
                        <a:pt x="9" y="15"/>
                      </a:cubicBezTo>
                      <a:cubicBezTo>
                        <a:pt x="8" y="16"/>
                        <a:pt x="6" y="18"/>
                        <a:pt x="4" y="20"/>
                      </a:cubicBezTo>
                      <a:cubicBezTo>
                        <a:pt x="3" y="21"/>
                        <a:pt x="2" y="22"/>
                        <a:pt x="1" y="23"/>
                      </a:cubicBezTo>
                      <a:cubicBezTo>
                        <a:pt x="0" y="24"/>
                        <a:pt x="0" y="26"/>
                        <a:pt x="2" y="28"/>
                      </a:cubicBezTo>
                      <a:cubicBezTo>
                        <a:pt x="3" y="29"/>
                        <a:pt x="5" y="29"/>
                        <a:pt x="6" y="27"/>
                      </a:cubicBezTo>
                      <a:cubicBezTo>
                        <a:pt x="6" y="27"/>
                        <a:pt x="7" y="26"/>
                        <a:pt x="8" y="25"/>
                      </a:cubicBezTo>
                      <a:cubicBezTo>
                        <a:pt x="10" y="24"/>
                        <a:pt x="12" y="22"/>
                        <a:pt x="13" y="20"/>
                      </a:cubicBezTo>
                      <a:cubicBezTo>
                        <a:pt x="14" y="20"/>
                        <a:pt x="15" y="19"/>
                        <a:pt x="15" y="18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16" y="17"/>
                        <a:pt x="16" y="17"/>
                        <a:pt x="16" y="17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16" y="17"/>
                        <a:pt x="16" y="17"/>
                        <a:pt x="16" y="17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15" y="16"/>
                        <a:pt x="15" y="16"/>
                        <a:pt x="15" y="16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15" y="16"/>
                        <a:pt x="15" y="16"/>
                        <a:pt x="15" y="16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16" y="18"/>
                        <a:pt x="16" y="18"/>
                        <a:pt x="17" y="19"/>
                      </a:cubicBezTo>
                      <a:cubicBezTo>
                        <a:pt x="18" y="20"/>
                        <a:pt x="20" y="20"/>
                        <a:pt x="21" y="21"/>
                      </a:cubicBezTo>
                      <a:cubicBezTo>
                        <a:pt x="21" y="21"/>
                        <a:pt x="21" y="21"/>
                        <a:pt x="21" y="21"/>
                      </a:cubicBezTo>
                      <a:cubicBezTo>
                        <a:pt x="22" y="21"/>
                        <a:pt x="22" y="21"/>
                        <a:pt x="22" y="21"/>
                      </a:cubicBezTo>
                      <a:cubicBezTo>
                        <a:pt x="23" y="20"/>
                        <a:pt x="25" y="20"/>
                        <a:pt x="27" y="19"/>
                      </a:cubicBezTo>
                      <a:cubicBezTo>
                        <a:pt x="28" y="19"/>
                        <a:pt x="30" y="18"/>
                        <a:pt x="31" y="17"/>
                      </a:cubicBezTo>
                      <a:cubicBezTo>
                        <a:pt x="31" y="17"/>
                        <a:pt x="31" y="17"/>
                        <a:pt x="31" y="17"/>
                      </a:cubicBezTo>
                      <a:cubicBezTo>
                        <a:pt x="32" y="17"/>
                        <a:pt x="34" y="16"/>
                        <a:pt x="36" y="14"/>
                      </a:cubicBezTo>
                      <a:cubicBezTo>
                        <a:pt x="38" y="13"/>
                        <a:pt x="41" y="11"/>
                        <a:pt x="44" y="9"/>
                      </a:cubicBezTo>
                      <a:cubicBezTo>
                        <a:pt x="47" y="8"/>
                        <a:pt x="50" y="7"/>
                        <a:pt x="51" y="7"/>
                      </a:cubicBezTo>
                      <a:cubicBezTo>
                        <a:pt x="52" y="7"/>
                        <a:pt x="53" y="7"/>
                        <a:pt x="54" y="7"/>
                      </a:cubicBezTo>
                      <a:cubicBezTo>
                        <a:pt x="55" y="8"/>
                        <a:pt x="57" y="8"/>
                        <a:pt x="58" y="7"/>
                      </a:cubicBezTo>
                      <a:cubicBezTo>
                        <a:pt x="59" y="6"/>
                        <a:pt x="59" y="3"/>
                        <a:pt x="58" y="2"/>
                      </a:cubicBezTo>
                      <a:close/>
                    </a:path>
                  </a:pathLst>
                </a:custGeom>
                <a:solidFill>
                  <a:srgbClr val="FFEBD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97" name="Freeform 373"/>
                <p:cNvSpPr>
                  <a:spLocks/>
                </p:cNvSpPr>
                <p:nvPr/>
              </p:nvSpPr>
              <p:spPr bwMode="auto">
                <a:xfrm>
                  <a:off x="1231" y="-2784"/>
                  <a:ext cx="32" cy="94"/>
                </a:xfrm>
                <a:custGeom>
                  <a:avLst/>
                  <a:gdLst>
                    <a:gd name="T0" fmla="*/ 5 w 16"/>
                    <a:gd name="T1" fmla="*/ 39 h 47"/>
                    <a:gd name="T2" fmla="*/ 4 w 16"/>
                    <a:gd name="T3" fmla="*/ 40 h 47"/>
                    <a:gd name="T4" fmla="*/ 4 w 16"/>
                    <a:gd name="T5" fmla="*/ 43 h 47"/>
                    <a:gd name="T6" fmla="*/ 5 w 16"/>
                    <a:gd name="T7" fmla="*/ 46 h 47"/>
                    <a:gd name="T8" fmla="*/ 9 w 16"/>
                    <a:gd name="T9" fmla="*/ 46 h 47"/>
                    <a:gd name="T10" fmla="*/ 14 w 16"/>
                    <a:gd name="T11" fmla="*/ 40 h 47"/>
                    <a:gd name="T12" fmla="*/ 16 w 16"/>
                    <a:gd name="T13" fmla="*/ 32 h 47"/>
                    <a:gd name="T14" fmla="*/ 11 w 16"/>
                    <a:gd name="T15" fmla="*/ 16 h 47"/>
                    <a:gd name="T16" fmla="*/ 7 w 16"/>
                    <a:gd name="T17" fmla="*/ 3 h 47"/>
                    <a:gd name="T18" fmla="*/ 4 w 16"/>
                    <a:gd name="T19" fmla="*/ 0 h 47"/>
                    <a:gd name="T20" fmla="*/ 0 w 16"/>
                    <a:gd name="T21" fmla="*/ 4 h 47"/>
                    <a:gd name="T22" fmla="*/ 5 w 16"/>
                    <a:gd name="T23" fmla="*/ 19 h 47"/>
                    <a:gd name="T24" fmla="*/ 9 w 16"/>
                    <a:gd name="T25" fmla="*/ 32 h 47"/>
                    <a:gd name="T26" fmla="*/ 8 w 16"/>
                    <a:gd name="T27" fmla="*/ 37 h 47"/>
                    <a:gd name="T28" fmla="*/ 5 w 16"/>
                    <a:gd name="T29" fmla="*/ 41 h 47"/>
                    <a:gd name="T30" fmla="*/ 7 w 16"/>
                    <a:gd name="T31" fmla="*/ 43 h 47"/>
                    <a:gd name="T32" fmla="*/ 10 w 16"/>
                    <a:gd name="T33" fmla="*/ 44 h 47"/>
                    <a:gd name="T34" fmla="*/ 10 w 16"/>
                    <a:gd name="T35" fmla="*/ 43 h 47"/>
                    <a:gd name="T36" fmla="*/ 11 w 16"/>
                    <a:gd name="T37" fmla="*/ 41 h 47"/>
                    <a:gd name="T38" fmla="*/ 9 w 16"/>
                    <a:gd name="T39" fmla="*/ 37 h 47"/>
                    <a:gd name="T40" fmla="*/ 5 w 16"/>
                    <a:gd name="T41" fmla="*/ 39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6" h="47">
                      <a:moveTo>
                        <a:pt x="5" y="39"/>
                      </a:moveTo>
                      <a:cubicBezTo>
                        <a:pt x="5" y="39"/>
                        <a:pt x="5" y="39"/>
                        <a:pt x="4" y="40"/>
                      </a:cubicBezTo>
                      <a:cubicBezTo>
                        <a:pt x="4" y="41"/>
                        <a:pt x="4" y="42"/>
                        <a:pt x="4" y="43"/>
                      </a:cubicBezTo>
                      <a:cubicBezTo>
                        <a:pt x="3" y="44"/>
                        <a:pt x="4" y="45"/>
                        <a:pt x="5" y="46"/>
                      </a:cubicBezTo>
                      <a:cubicBezTo>
                        <a:pt x="6" y="47"/>
                        <a:pt x="8" y="47"/>
                        <a:pt x="9" y="46"/>
                      </a:cubicBezTo>
                      <a:cubicBezTo>
                        <a:pt x="11" y="44"/>
                        <a:pt x="13" y="42"/>
                        <a:pt x="14" y="40"/>
                      </a:cubicBezTo>
                      <a:cubicBezTo>
                        <a:pt x="15" y="37"/>
                        <a:pt x="16" y="35"/>
                        <a:pt x="16" y="32"/>
                      </a:cubicBezTo>
                      <a:cubicBezTo>
                        <a:pt x="16" y="27"/>
                        <a:pt x="13" y="21"/>
                        <a:pt x="11" y="16"/>
                      </a:cubicBezTo>
                      <a:cubicBezTo>
                        <a:pt x="9" y="11"/>
                        <a:pt x="7" y="6"/>
                        <a:pt x="7" y="3"/>
                      </a:cubicBezTo>
                      <a:cubicBezTo>
                        <a:pt x="7" y="1"/>
                        <a:pt x="5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1" y="9"/>
                        <a:pt x="3" y="14"/>
                        <a:pt x="5" y="19"/>
                      </a:cubicBezTo>
                      <a:cubicBezTo>
                        <a:pt x="7" y="24"/>
                        <a:pt x="9" y="29"/>
                        <a:pt x="9" y="32"/>
                      </a:cubicBezTo>
                      <a:cubicBezTo>
                        <a:pt x="9" y="34"/>
                        <a:pt x="9" y="36"/>
                        <a:pt x="8" y="37"/>
                      </a:cubicBezTo>
                      <a:cubicBezTo>
                        <a:pt x="7" y="38"/>
                        <a:pt x="6" y="40"/>
                        <a:pt x="5" y="41"/>
                      </a:cubicBezTo>
                      <a:cubicBezTo>
                        <a:pt x="7" y="43"/>
                        <a:pt x="7" y="43"/>
                        <a:pt x="7" y="43"/>
                      </a:cubicBezTo>
                      <a:cubicBezTo>
                        <a:pt x="10" y="44"/>
                        <a:pt x="10" y="44"/>
                        <a:pt x="10" y="44"/>
                      </a:cubicBezTo>
                      <a:cubicBezTo>
                        <a:pt x="10" y="44"/>
                        <a:pt x="10" y="43"/>
                        <a:pt x="10" y="43"/>
                      </a:cubicBezTo>
                      <a:cubicBezTo>
                        <a:pt x="11" y="42"/>
                        <a:pt x="11" y="42"/>
                        <a:pt x="11" y="41"/>
                      </a:cubicBezTo>
                      <a:cubicBezTo>
                        <a:pt x="12" y="39"/>
                        <a:pt x="11" y="37"/>
                        <a:pt x="9" y="37"/>
                      </a:cubicBezTo>
                      <a:cubicBezTo>
                        <a:pt x="8" y="36"/>
                        <a:pt x="6" y="37"/>
                        <a:pt x="5" y="39"/>
                      </a:cubicBezTo>
                      <a:close/>
                    </a:path>
                  </a:pathLst>
                </a:custGeom>
                <a:solidFill>
                  <a:srgbClr val="FFEBD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98" name="Freeform 374"/>
                <p:cNvSpPr>
                  <a:spLocks/>
                </p:cNvSpPr>
                <p:nvPr/>
              </p:nvSpPr>
              <p:spPr bwMode="auto">
                <a:xfrm>
                  <a:off x="1219" y="-2804"/>
                  <a:ext cx="22" cy="26"/>
                </a:xfrm>
                <a:custGeom>
                  <a:avLst/>
                  <a:gdLst>
                    <a:gd name="T0" fmla="*/ 10 w 11"/>
                    <a:gd name="T1" fmla="*/ 7 h 13"/>
                    <a:gd name="T2" fmla="*/ 7 w 11"/>
                    <a:gd name="T3" fmla="*/ 2 h 13"/>
                    <a:gd name="T4" fmla="*/ 2 w 11"/>
                    <a:gd name="T5" fmla="*/ 0 h 13"/>
                    <a:gd name="T6" fmla="*/ 1 w 11"/>
                    <a:gd name="T7" fmla="*/ 5 h 13"/>
                    <a:gd name="T8" fmla="*/ 5 w 11"/>
                    <a:gd name="T9" fmla="*/ 11 h 13"/>
                    <a:gd name="T10" fmla="*/ 9 w 11"/>
                    <a:gd name="T11" fmla="*/ 12 h 13"/>
                    <a:gd name="T12" fmla="*/ 10 w 11"/>
                    <a:gd name="T13" fmla="*/ 7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" h="13">
                      <a:moveTo>
                        <a:pt x="10" y="7"/>
                      </a:moveTo>
                      <a:cubicBezTo>
                        <a:pt x="8" y="5"/>
                        <a:pt x="7" y="4"/>
                        <a:pt x="7" y="2"/>
                      </a:cubicBezTo>
                      <a:cubicBezTo>
                        <a:pt x="6" y="1"/>
                        <a:pt x="4" y="0"/>
                        <a:pt x="2" y="0"/>
                      </a:cubicBezTo>
                      <a:cubicBezTo>
                        <a:pt x="1" y="1"/>
                        <a:pt x="0" y="3"/>
                        <a:pt x="1" y="5"/>
                      </a:cubicBezTo>
                      <a:cubicBezTo>
                        <a:pt x="2" y="7"/>
                        <a:pt x="3" y="9"/>
                        <a:pt x="5" y="11"/>
                      </a:cubicBezTo>
                      <a:cubicBezTo>
                        <a:pt x="6" y="13"/>
                        <a:pt x="8" y="13"/>
                        <a:pt x="9" y="12"/>
                      </a:cubicBezTo>
                      <a:cubicBezTo>
                        <a:pt x="11" y="11"/>
                        <a:pt x="11" y="9"/>
                        <a:pt x="10" y="7"/>
                      </a:cubicBezTo>
                      <a:close/>
                    </a:path>
                  </a:pathLst>
                </a:custGeom>
                <a:solidFill>
                  <a:srgbClr val="FFEBD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99" name="Freeform 375"/>
                <p:cNvSpPr>
                  <a:spLocks/>
                </p:cNvSpPr>
                <p:nvPr/>
              </p:nvSpPr>
              <p:spPr bwMode="auto">
                <a:xfrm>
                  <a:off x="1102" y="-2800"/>
                  <a:ext cx="50" cy="106"/>
                </a:xfrm>
                <a:custGeom>
                  <a:avLst/>
                  <a:gdLst>
                    <a:gd name="T0" fmla="*/ 8 w 25"/>
                    <a:gd name="T1" fmla="*/ 48 h 53"/>
                    <a:gd name="T2" fmla="*/ 7 w 25"/>
                    <a:gd name="T3" fmla="*/ 40 h 53"/>
                    <a:gd name="T4" fmla="*/ 7 w 25"/>
                    <a:gd name="T5" fmla="*/ 37 h 53"/>
                    <a:gd name="T6" fmla="*/ 11 w 25"/>
                    <a:gd name="T7" fmla="*/ 34 h 53"/>
                    <a:gd name="T8" fmla="*/ 11 w 25"/>
                    <a:gd name="T9" fmla="*/ 34 h 53"/>
                    <a:gd name="T10" fmla="*/ 16 w 25"/>
                    <a:gd name="T11" fmla="*/ 33 h 53"/>
                    <a:gd name="T12" fmla="*/ 18 w 25"/>
                    <a:gd name="T13" fmla="*/ 31 h 53"/>
                    <a:gd name="T14" fmla="*/ 20 w 25"/>
                    <a:gd name="T15" fmla="*/ 30 h 53"/>
                    <a:gd name="T16" fmla="*/ 20 w 25"/>
                    <a:gd name="T17" fmla="*/ 28 h 53"/>
                    <a:gd name="T18" fmla="*/ 19 w 25"/>
                    <a:gd name="T19" fmla="*/ 25 h 53"/>
                    <a:gd name="T20" fmla="*/ 19 w 25"/>
                    <a:gd name="T21" fmla="*/ 22 h 53"/>
                    <a:gd name="T22" fmla="*/ 16 w 25"/>
                    <a:gd name="T23" fmla="*/ 23 h 53"/>
                    <a:gd name="T24" fmla="*/ 19 w 25"/>
                    <a:gd name="T25" fmla="*/ 22 h 53"/>
                    <a:gd name="T26" fmla="*/ 17 w 25"/>
                    <a:gd name="T27" fmla="*/ 9 h 53"/>
                    <a:gd name="T28" fmla="*/ 14 w 25"/>
                    <a:gd name="T29" fmla="*/ 9 h 53"/>
                    <a:gd name="T30" fmla="*/ 14 w 25"/>
                    <a:gd name="T31" fmla="*/ 13 h 53"/>
                    <a:gd name="T32" fmla="*/ 21 w 25"/>
                    <a:gd name="T33" fmla="*/ 11 h 53"/>
                    <a:gd name="T34" fmla="*/ 25 w 25"/>
                    <a:gd name="T35" fmla="*/ 5 h 53"/>
                    <a:gd name="T36" fmla="*/ 23 w 25"/>
                    <a:gd name="T37" fmla="*/ 1 h 53"/>
                    <a:gd name="T38" fmla="*/ 18 w 25"/>
                    <a:gd name="T39" fmla="*/ 3 h 53"/>
                    <a:gd name="T40" fmla="*/ 17 w 25"/>
                    <a:gd name="T41" fmla="*/ 5 h 53"/>
                    <a:gd name="T42" fmla="*/ 14 w 25"/>
                    <a:gd name="T43" fmla="*/ 6 h 53"/>
                    <a:gd name="T44" fmla="*/ 11 w 25"/>
                    <a:gd name="T45" fmla="*/ 10 h 53"/>
                    <a:gd name="T46" fmla="*/ 12 w 25"/>
                    <a:gd name="T47" fmla="*/ 23 h 53"/>
                    <a:gd name="T48" fmla="*/ 12 w 25"/>
                    <a:gd name="T49" fmla="*/ 24 h 53"/>
                    <a:gd name="T50" fmla="*/ 13 w 25"/>
                    <a:gd name="T51" fmla="*/ 27 h 53"/>
                    <a:gd name="T52" fmla="*/ 13 w 25"/>
                    <a:gd name="T53" fmla="*/ 28 h 53"/>
                    <a:gd name="T54" fmla="*/ 15 w 25"/>
                    <a:gd name="T55" fmla="*/ 28 h 53"/>
                    <a:gd name="T56" fmla="*/ 13 w 25"/>
                    <a:gd name="T57" fmla="*/ 27 h 53"/>
                    <a:gd name="T58" fmla="*/ 13 w 25"/>
                    <a:gd name="T59" fmla="*/ 28 h 53"/>
                    <a:gd name="T60" fmla="*/ 15 w 25"/>
                    <a:gd name="T61" fmla="*/ 28 h 53"/>
                    <a:gd name="T62" fmla="*/ 13 w 25"/>
                    <a:gd name="T63" fmla="*/ 27 h 53"/>
                    <a:gd name="T64" fmla="*/ 15 w 25"/>
                    <a:gd name="T65" fmla="*/ 28 h 53"/>
                    <a:gd name="T66" fmla="*/ 14 w 25"/>
                    <a:gd name="T67" fmla="*/ 27 h 53"/>
                    <a:gd name="T68" fmla="*/ 13 w 25"/>
                    <a:gd name="T69" fmla="*/ 27 h 53"/>
                    <a:gd name="T70" fmla="*/ 15 w 25"/>
                    <a:gd name="T71" fmla="*/ 28 h 53"/>
                    <a:gd name="T72" fmla="*/ 14 w 25"/>
                    <a:gd name="T73" fmla="*/ 27 h 53"/>
                    <a:gd name="T74" fmla="*/ 15 w 25"/>
                    <a:gd name="T75" fmla="*/ 28 h 53"/>
                    <a:gd name="T76" fmla="*/ 14 w 25"/>
                    <a:gd name="T77" fmla="*/ 26 h 53"/>
                    <a:gd name="T78" fmla="*/ 14 w 25"/>
                    <a:gd name="T79" fmla="*/ 27 h 53"/>
                    <a:gd name="T80" fmla="*/ 15 w 25"/>
                    <a:gd name="T81" fmla="*/ 28 h 53"/>
                    <a:gd name="T82" fmla="*/ 14 w 25"/>
                    <a:gd name="T83" fmla="*/ 26 h 53"/>
                    <a:gd name="T84" fmla="*/ 15 w 25"/>
                    <a:gd name="T85" fmla="*/ 27 h 53"/>
                    <a:gd name="T86" fmla="*/ 14 w 25"/>
                    <a:gd name="T87" fmla="*/ 26 h 53"/>
                    <a:gd name="T88" fmla="*/ 14 w 25"/>
                    <a:gd name="T89" fmla="*/ 26 h 53"/>
                    <a:gd name="T90" fmla="*/ 15 w 25"/>
                    <a:gd name="T91" fmla="*/ 27 h 53"/>
                    <a:gd name="T92" fmla="*/ 14 w 25"/>
                    <a:gd name="T93" fmla="*/ 26 h 53"/>
                    <a:gd name="T94" fmla="*/ 14 w 25"/>
                    <a:gd name="T95" fmla="*/ 26 h 53"/>
                    <a:gd name="T96" fmla="*/ 12 w 25"/>
                    <a:gd name="T97" fmla="*/ 27 h 53"/>
                    <a:gd name="T98" fmla="*/ 8 w 25"/>
                    <a:gd name="T99" fmla="*/ 28 h 53"/>
                    <a:gd name="T100" fmla="*/ 9 w 25"/>
                    <a:gd name="T101" fmla="*/ 31 h 53"/>
                    <a:gd name="T102" fmla="*/ 8 w 25"/>
                    <a:gd name="T103" fmla="*/ 28 h 53"/>
                    <a:gd name="T104" fmla="*/ 2 w 25"/>
                    <a:gd name="T105" fmla="*/ 33 h 53"/>
                    <a:gd name="T106" fmla="*/ 0 w 25"/>
                    <a:gd name="T107" fmla="*/ 40 h 53"/>
                    <a:gd name="T108" fmla="*/ 1 w 25"/>
                    <a:gd name="T109" fmla="*/ 50 h 53"/>
                    <a:gd name="T110" fmla="*/ 5 w 25"/>
                    <a:gd name="T111" fmla="*/ 52 h 53"/>
                    <a:gd name="T112" fmla="*/ 8 w 25"/>
                    <a:gd name="T113" fmla="*/ 48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25" h="53">
                      <a:moveTo>
                        <a:pt x="8" y="48"/>
                      </a:moveTo>
                      <a:cubicBezTo>
                        <a:pt x="7" y="45"/>
                        <a:pt x="7" y="43"/>
                        <a:pt x="7" y="40"/>
                      </a:cubicBezTo>
                      <a:cubicBezTo>
                        <a:pt x="7" y="39"/>
                        <a:pt x="7" y="37"/>
                        <a:pt x="7" y="37"/>
                      </a:cubicBezTo>
                      <a:cubicBezTo>
                        <a:pt x="8" y="36"/>
                        <a:pt x="9" y="35"/>
                        <a:pt x="11" y="34"/>
                      </a:cubicBezTo>
                      <a:cubicBezTo>
                        <a:pt x="11" y="34"/>
                        <a:pt x="11" y="34"/>
                        <a:pt x="11" y="34"/>
                      </a:cubicBezTo>
                      <a:cubicBezTo>
                        <a:pt x="13" y="33"/>
                        <a:pt x="14" y="33"/>
                        <a:pt x="16" y="33"/>
                      </a:cubicBezTo>
                      <a:cubicBezTo>
                        <a:pt x="16" y="32"/>
                        <a:pt x="17" y="32"/>
                        <a:pt x="18" y="31"/>
                      </a:cubicBezTo>
                      <a:cubicBezTo>
                        <a:pt x="19" y="31"/>
                        <a:pt x="19" y="30"/>
                        <a:pt x="20" y="30"/>
                      </a:cubicBezTo>
                      <a:cubicBezTo>
                        <a:pt x="20" y="29"/>
                        <a:pt x="20" y="28"/>
                        <a:pt x="20" y="28"/>
                      </a:cubicBezTo>
                      <a:cubicBezTo>
                        <a:pt x="20" y="27"/>
                        <a:pt x="20" y="26"/>
                        <a:pt x="19" y="25"/>
                      </a:cubicBezTo>
                      <a:cubicBezTo>
                        <a:pt x="19" y="24"/>
                        <a:pt x="19" y="23"/>
                        <a:pt x="19" y="22"/>
                      </a:cubicBezTo>
                      <a:cubicBezTo>
                        <a:pt x="16" y="23"/>
                        <a:pt x="16" y="23"/>
                        <a:pt x="16" y="23"/>
                      </a:cubicBezTo>
                      <a:cubicBezTo>
                        <a:pt x="19" y="22"/>
                        <a:pt x="19" y="22"/>
                        <a:pt x="19" y="22"/>
                      </a:cubicBezTo>
                      <a:cubicBezTo>
                        <a:pt x="18" y="18"/>
                        <a:pt x="18" y="14"/>
                        <a:pt x="17" y="9"/>
                      </a:cubicBezTo>
                      <a:cubicBezTo>
                        <a:pt x="14" y="9"/>
                        <a:pt x="14" y="9"/>
                        <a:pt x="14" y="9"/>
                      </a:cubicBezTo>
                      <a:cubicBezTo>
                        <a:pt x="14" y="13"/>
                        <a:pt x="14" y="13"/>
                        <a:pt x="14" y="13"/>
                      </a:cubicBezTo>
                      <a:cubicBezTo>
                        <a:pt x="17" y="12"/>
                        <a:pt x="19" y="12"/>
                        <a:pt x="21" y="11"/>
                      </a:cubicBezTo>
                      <a:cubicBezTo>
                        <a:pt x="23" y="9"/>
                        <a:pt x="24" y="7"/>
                        <a:pt x="25" y="5"/>
                      </a:cubicBezTo>
                      <a:cubicBezTo>
                        <a:pt x="25" y="3"/>
                        <a:pt x="24" y="2"/>
                        <a:pt x="23" y="1"/>
                      </a:cubicBezTo>
                      <a:cubicBezTo>
                        <a:pt x="21" y="0"/>
                        <a:pt x="19" y="1"/>
                        <a:pt x="18" y="3"/>
                      </a:cubicBezTo>
                      <a:cubicBezTo>
                        <a:pt x="18" y="4"/>
                        <a:pt x="18" y="5"/>
                        <a:pt x="17" y="5"/>
                      </a:cubicBezTo>
                      <a:cubicBezTo>
                        <a:pt x="16" y="6"/>
                        <a:pt x="15" y="6"/>
                        <a:pt x="14" y="6"/>
                      </a:cubicBezTo>
                      <a:cubicBezTo>
                        <a:pt x="12" y="6"/>
                        <a:pt x="11" y="8"/>
                        <a:pt x="11" y="10"/>
                      </a:cubicBezTo>
                      <a:cubicBezTo>
                        <a:pt x="11" y="15"/>
                        <a:pt x="11" y="19"/>
                        <a:pt x="12" y="23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3" y="25"/>
                        <a:pt x="13" y="26"/>
                        <a:pt x="13" y="27"/>
                      </a:cubicBezTo>
                      <a:cubicBezTo>
                        <a:pt x="13" y="27"/>
                        <a:pt x="13" y="28"/>
                        <a:pt x="13" y="28"/>
                      </a:cubicBezTo>
                      <a:cubicBezTo>
                        <a:pt x="15" y="28"/>
                        <a:pt x="15" y="28"/>
                        <a:pt x="15" y="28"/>
                      </a:cubicBez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3" y="28"/>
                        <a:pt x="13" y="28"/>
                        <a:pt x="13" y="28"/>
                      </a:cubicBezTo>
                      <a:cubicBezTo>
                        <a:pt x="15" y="28"/>
                        <a:pt x="15" y="28"/>
                        <a:pt x="15" y="28"/>
                      </a:cubicBez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5" y="28"/>
                        <a:pt x="15" y="28"/>
                        <a:pt x="15" y="28"/>
                      </a:cubicBezTo>
                      <a:cubicBezTo>
                        <a:pt x="14" y="27"/>
                        <a:pt x="14" y="27"/>
                        <a:pt x="14" y="27"/>
                      </a:cubicBez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5" y="28"/>
                        <a:pt x="15" y="28"/>
                        <a:pt x="15" y="28"/>
                      </a:cubicBezTo>
                      <a:cubicBezTo>
                        <a:pt x="14" y="27"/>
                        <a:pt x="14" y="27"/>
                        <a:pt x="14" y="27"/>
                      </a:cubicBezTo>
                      <a:cubicBezTo>
                        <a:pt x="15" y="28"/>
                        <a:pt x="15" y="28"/>
                        <a:pt x="15" y="28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14" y="27"/>
                        <a:pt x="14" y="27"/>
                        <a:pt x="14" y="27"/>
                      </a:cubicBezTo>
                      <a:cubicBezTo>
                        <a:pt x="15" y="28"/>
                        <a:pt x="15" y="28"/>
                        <a:pt x="15" y="28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15" y="27"/>
                        <a:pt x="15" y="27"/>
                        <a:pt x="15" y="27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15" y="27"/>
                        <a:pt x="15" y="27"/>
                        <a:pt x="15" y="27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14" y="26"/>
                        <a:pt x="13" y="26"/>
                        <a:pt x="12" y="27"/>
                      </a:cubicBezTo>
                      <a:cubicBezTo>
                        <a:pt x="11" y="27"/>
                        <a:pt x="10" y="27"/>
                        <a:pt x="8" y="28"/>
                      </a:cubicBezTo>
                      <a:cubicBezTo>
                        <a:pt x="9" y="31"/>
                        <a:pt x="9" y="31"/>
                        <a:pt x="9" y="31"/>
                      </a:cubicBezTo>
                      <a:cubicBezTo>
                        <a:pt x="8" y="28"/>
                        <a:pt x="8" y="28"/>
                        <a:pt x="8" y="28"/>
                      </a:cubicBezTo>
                      <a:cubicBezTo>
                        <a:pt x="5" y="29"/>
                        <a:pt x="3" y="31"/>
                        <a:pt x="2" y="33"/>
                      </a:cubicBezTo>
                      <a:cubicBezTo>
                        <a:pt x="0" y="35"/>
                        <a:pt x="0" y="38"/>
                        <a:pt x="0" y="40"/>
                      </a:cubicBezTo>
                      <a:cubicBezTo>
                        <a:pt x="0" y="44"/>
                        <a:pt x="1" y="47"/>
                        <a:pt x="1" y="50"/>
                      </a:cubicBezTo>
                      <a:cubicBezTo>
                        <a:pt x="2" y="52"/>
                        <a:pt x="4" y="53"/>
                        <a:pt x="5" y="52"/>
                      </a:cubicBezTo>
                      <a:cubicBezTo>
                        <a:pt x="7" y="52"/>
                        <a:pt x="8" y="50"/>
                        <a:pt x="8" y="48"/>
                      </a:cubicBezTo>
                      <a:close/>
                    </a:path>
                  </a:pathLst>
                </a:custGeom>
                <a:solidFill>
                  <a:srgbClr val="FFEBD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00" name="Freeform 376"/>
                <p:cNvSpPr>
                  <a:spLocks/>
                </p:cNvSpPr>
                <p:nvPr/>
              </p:nvSpPr>
              <p:spPr bwMode="auto">
                <a:xfrm>
                  <a:off x="1050" y="-2854"/>
                  <a:ext cx="129" cy="40"/>
                </a:xfrm>
                <a:custGeom>
                  <a:avLst/>
                  <a:gdLst>
                    <a:gd name="T0" fmla="*/ 2 w 64"/>
                    <a:gd name="T1" fmla="*/ 7 h 20"/>
                    <a:gd name="T2" fmla="*/ 11 w 64"/>
                    <a:gd name="T3" fmla="*/ 14 h 20"/>
                    <a:gd name="T4" fmla="*/ 13 w 64"/>
                    <a:gd name="T5" fmla="*/ 11 h 20"/>
                    <a:gd name="T6" fmla="*/ 11 w 64"/>
                    <a:gd name="T7" fmla="*/ 13 h 20"/>
                    <a:gd name="T8" fmla="*/ 16 w 64"/>
                    <a:gd name="T9" fmla="*/ 18 h 20"/>
                    <a:gd name="T10" fmla="*/ 18 w 64"/>
                    <a:gd name="T11" fmla="*/ 19 h 20"/>
                    <a:gd name="T12" fmla="*/ 21 w 64"/>
                    <a:gd name="T13" fmla="*/ 20 h 20"/>
                    <a:gd name="T14" fmla="*/ 24 w 64"/>
                    <a:gd name="T15" fmla="*/ 19 h 20"/>
                    <a:gd name="T16" fmla="*/ 27 w 64"/>
                    <a:gd name="T17" fmla="*/ 17 h 20"/>
                    <a:gd name="T18" fmla="*/ 31 w 64"/>
                    <a:gd name="T19" fmla="*/ 13 h 20"/>
                    <a:gd name="T20" fmla="*/ 31 w 64"/>
                    <a:gd name="T21" fmla="*/ 13 h 20"/>
                    <a:gd name="T22" fmla="*/ 34 w 64"/>
                    <a:gd name="T23" fmla="*/ 9 h 20"/>
                    <a:gd name="T24" fmla="*/ 35 w 64"/>
                    <a:gd name="T25" fmla="*/ 9 h 20"/>
                    <a:gd name="T26" fmla="*/ 37 w 64"/>
                    <a:gd name="T27" fmla="*/ 10 h 20"/>
                    <a:gd name="T28" fmla="*/ 42 w 64"/>
                    <a:gd name="T29" fmla="*/ 13 h 20"/>
                    <a:gd name="T30" fmla="*/ 42 w 64"/>
                    <a:gd name="T31" fmla="*/ 13 h 20"/>
                    <a:gd name="T32" fmla="*/ 46 w 64"/>
                    <a:gd name="T33" fmla="*/ 15 h 20"/>
                    <a:gd name="T34" fmla="*/ 51 w 64"/>
                    <a:gd name="T35" fmla="*/ 16 h 20"/>
                    <a:gd name="T36" fmla="*/ 54 w 64"/>
                    <a:gd name="T37" fmla="*/ 15 h 20"/>
                    <a:gd name="T38" fmla="*/ 58 w 64"/>
                    <a:gd name="T39" fmla="*/ 13 h 20"/>
                    <a:gd name="T40" fmla="*/ 62 w 64"/>
                    <a:gd name="T41" fmla="*/ 10 h 20"/>
                    <a:gd name="T42" fmla="*/ 63 w 64"/>
                    <a:gd name="T43" fmla="*/ 5 h 20"/>
                    <a:gd name="T44" fmla="*/ 58 w 64"/>
                    <a:gd name="T45" fmla="*/ 4 h 20"/>
                    <a:gd name="T46" fmla="*/ 53 w 64"/>
                    <a:gd name="T47" fmla="*/ 8 h 20"/>
                    <a:gd name="T48" fmla="*/ 51 w 64"/>
                    <a:gd name="T49" fmla="*/ 9 h 20"/>
                    <a:gd name="T50" fmla="*/ 51 w 64"/>
                    <a:gd name="T51" fmla="*/ 9 h 20"/>
                    <a:gd name="T52" fmla="*/ 49 w 64"/>
                    <a:gd name="T53" fmla="*/ 9 h 20"/>
                    <a:gd name="T54" fmla="*/ 45 w 64"/>
                    <a:gd name="T55" fmla="*/ 7 h 20"/>
                    <a:gd name="T56" fmla="*/ 44 w 64"/>
                    <a:gd name="T57" fmla="*/ 10 h 20"/>
                    <a:gd name="T58" fmla="*/ 45 w 64"/>
                    <a:gd name="T59" fmla="*/ 7 h 20"/>
                    <a:gd name="T60" fmla="*/ 40 w 64"/>
                    <a:gd name="T61" fmla="*/ 4 h 20"/>
                    <a:gd name="T62" fmla="*/ 35 w 64"/>
                    <a:gd name="T63" fmla="*/ 2 h 20"/>
                    <a:gd name="T64" fmla="*/ 30 w 64"/>
                    <a:gd name="T65" fmla="*/ 4 h 20"/>
                    <a:gd name="T66" fmla="*/ 26 w 64"/>
                    <a:gd name="T67" fmla="*/ 8 h 20"/>
                    <a:gd name="T68" fmla="*/ 28 w 64"/>
                    <a:gd name="T69" fmla="*/ 10 h 20"/>
                    <a:gd name="T70" fmla="*/ 26 w 64"/>
                    <a:gd name="T71" fmla="*/ 8 h 20"/>
                    <a:gd name="T72" fmla="*/ 22 w 64"/>
                    <a:gd name="T73" fmla="*/ 13 h 20"/>
                    <a:gd name="T74" fmla="*/ 20 w 64"/>
                    <a:gd name="T75" fmla="*/ 14 h 20"/>
                    <a:gd name="T76" fmla="*/ 20 w 64"/>
                    <a:gd name="T77" fmla="*/ 14 h 20"/>
                    <a:gd name="T78" fmla="*/ 20 w 64"/>
                    <a:gd name="T79" fmla="*/ 14 h 20"/>
                    <a:gd name="T80" fmla="*/ 21 w 64"/>
                    <a:gd name="T81" fmla="*/ 14 h 20"/>
                    <a:gd name="T82" fmla="*/ 21 w 64"/>
                    <a:gd name="T83" fmla="*/ 14 h 20"/>
                    <a:gd name="T84" fmla="*/ 20 w 64"/>
                    <a:gd name="T85" fmla="*/ 14 h 20"/>
                    <a:gd name="T86" fmla="*/ 21 w 64"/>
                    <a:gd name="T87" fmla="*/ 14 h 20"/>
                    <a:gd name="T88" fmla="*/ 21 w 64"/>
                    <a:gd name="T89" fmla="*/ 14 h 20"/>
                    <a:gd name="T90" fmla="*/ 21 w 64"/>
                    <a:gd name="T91" fmla="*/ 14 h 20"/>
                    <a:gd name="T92" fmla="*/ 21 w 64"/>
                    <a:gd name="T93" fmla="*/ 14 h 20"/>
                    <a:gd name="T94" fmla="*/ 21 w 64"/>
                    <a:gd name="T95" fmla="*/ 14 h 20"/>
                    <a:gd name="T96" fmla="*/ 21 w 64"/>
                    <a:gd name="T97" fmla="*/ 14 h 20"/>
                    <a:gd name="T98" fmla="*/ 21 w 64"/>
                    <a:gd name="T99" fmla="*/ 14 h 20"/>
                    <a:gd name="T100" fmla="*/ 21 w 64"/>
                    <a:gd name="T101" fmla="*/ 14 h 20"/>
                    <a:gd name="T102" fmla="*/ 21 w 64"/>
                    <a:gd name="T103" fmla="*/ 14 h 20"/>
                    <a:gd name="T104" fmla="*/ 21 w 64"/>
                    <a:gd name="T105" fmla="*/ 14 h 20"/>
                    <a:gd name="T106" fmla="*/ 21 w 64"/>
                    <a:gd name="T107" fmla="*/ 14 h 20"/>
                    <a:gd name="T108" fmla="*/ 21 w 64"/>
                    <a:gd name="T109" fmla="*/ 14 h 20"/>
                    <a:gd name="T110" fmla="*/ 19 w 64"/>
                    <a:gd name="T111" fmla="*/ 12 h 20"/>
                    <a:gd name="T112" fmla="*/ 16 w 64"/>
                    <a:gd name="T113" fmla="*/ 9 h 20"/>
                    <a:gd name="T114" fmla="*/ 16 w 64"/>
                    <a:gd name="T115" fmla="*/ 9 h 20"/>
                    <a:gd name="T116" fmla="*/ 6 w 64"/>
                    <a:gd name="T117" fmla="*/ 2 h 20"/>
                    <a:gd name="T118" fmla="*/ 1 w 64"/>
                    <a:gd name="T119" fmla="*/ 2 h 20"/>
                    <a:gd name="T120" fmla="*/ 2 w 64"/>
                    <a:gd name="T121" fmla="*/ 7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4" h="20">
                      <a:moveTo>
                        <a:pt x="2" y="7"/>
                      </a:moveTo>
                      <a:cubicBezTo>
                        <a:pt x="5" y="10"/>
                        <a:pt x="9" y="11"/>
                        <a:pt x="11" y="14"/>
                      </a:cubicBezTo>
                      <a:cubicBezTo>
                        <a:pt x="13" y="11"/>
                        <a:pt x="13" y="11"/>
                        <a:pt x="13" y="11"/>
                      </a:cubicBezTo>
                      <a:cubicBezTo>
                        <a:pt x="11" y="13"/>
                        <a:pt x="11" y="13"/>
                        <a:pt x="11" y="13"/>
                      </a:cubicBezTo>
                      <a:cubicBezTo>
                        <a:pt x="13" y="15"/>
                        <a:pt x="14" y="17"/>
                        <a:pt x="16" y="18"/>
                      </a:cubicBezTo>
                      <a:cubicBezTo>
                        <a:pt x="16" y="19"/>
                        <a:pt x="17" y="19"/>
                        <a:pt x="18" y="19"/>
                      </a:cubicBezTo>
                      <a:cubicBezTo>
                        <a:pt x="19" y="20"/>
                        <a:pt x="20" y="20"/>
                        <a:pt x="21" y="20"/>
                      </a:cubicBezTo>
                      <a:cubicBezTo>
                        <a:pt x="22" y="20"/>
                        <a:pt x="23" y="20"/>
                        <a:pt x="24" y="19"/>
                      </a:cubicBezTo>
                      <a:cubicBezTo>
                        <a:pt x="25" y="19"/>
                        <a:pt x="26" y="18"/>
                        <a:pt x="27" y="17"/>
                      </a:cubicBezTo>
                      <a:cubicBezTo>
                        <a:pt x="28" y="16"/>
                        <a:pt x="29" y="14"/>
                        <a:pt x="31" y="13"/>
                      </a:cubicBezTo>
                      <a:cubicBezTo>
                        <a:pt x="31" y="13"/>
                        <a:pt x="31" y="13"/>
                        <a:pt x="31" y="13"/>
                      </a:cubicBezTo>
                      <a:cubicBezTo>
                        <a:pt x="32" y="11"/>
                        <a:pt x="33" y="10"/>
                        <a:pt x="34" y="9"/>
                      </a:cubicBezTo>
                      <a:cubicBezTo>
                        <a:pt x="35" y="9"/>
                        <a:pt x="35" y="9"/>
                        <a:pt x="35" y="9"/>
                      </a:cubicBezTo>
                      <a:cubicBezTo>
                        <a:pt x="35" y="9"/>
                        <a:pt x="36" y="9"/>
                        <a:pt x="37" y="10"/>
                      </a:cubicBezTo>
                      <a:cubicBezTo>
                        <a:pt x="38" y="10"/>
                        <a:pt x="40" y="11"/>
                        <a:pt x="42" y="13"/>
                      </a:cubicBezTo>
                      <a:cubicBezTo>
                        <a:pt x="42" y="13"/>
                        <a:pt x="42" y="13"/>
                        <a:pt x="42" y="13"/>
                      </a:cubicBezTo>
                      <a:cubicBezTo>
                        <a:pt x="44" y="14"/>
                        <a:pt x="45" y="15"/>
                        <a:pt x="46" y="15"/>
                      </a:cubicBezTo>
                      <a:cubicBezTo>
                        <a:pt x="48" y="16"/>
                        <a:pt x="49" y="16"/>
                        <a:pt x="51" y="16"/>
                      </a:cubicBezTo>
                      <a:cubicBezTo>
                        <a:pt x="52" y="16"/>
                        <a:pt x="53" y="16"/>
                        <a:pt x="54" y="15"/>
                      </a:cubicBezTo>
                      <a:cubicBezTo>
                        <a:pt x="55" y="15"/>
                        <a:pt x="56" y="14"/>
                        <a:pt x="58" y="13"/>
                      </a:cubicBezTo>
                      <a:cubicBezTo>
                        <a:pt x="59" y="12"/>
                        <a:pt x="60" y="11"/>
                        <a:pt x="62" y="10"/>
                      </a:cubicBezTo>
                      <a:cubicBezTo>
                        <a:pt x="63" y="9"/>
                        <a:pt x="64" y="7"/>
                        <a:pt x="63" y="5"/>
                      </a:cubicBezTo>
                      <a:cubicBezTo>
                        <a:pt x="61" y="4"/>
                        <a:pt x="59" y="3"/>
                        <a:pt x="58" y="4"/>
                      </a:cubicBezTo>
                      <a:cubicBezTo>
                        <a:pt x="55" y="6"/>
                        <a:pt x="54" y="8"/>
                        <a:pt x="53" y="8"/>
                      </a:cubicBezTo>
                      <a:cubicBezTo>
                        <a:pt x="52" y="9"/>
                        <a:pt x="51" y="9"/>
                        <a:pt x="51" y="9"/>
                      </a:cubicBezTo>
                      <a:cubicBezTo>
                        <a:pt x="51" y="9"/>
                        <a:pt x="51" y="9"/>
                        <a:pt x="51" y="9"/>
                      </a:cubicBezTo>
                      <a:cubicBezTo>
                        <a:pt x="50" y="9"/>
                        <a:pt x="50" y="9"/>
                        <a:pt x="49" y="9"/>
                      </a:cubicBezTo>
                      <a:cubicBezTo>
                        <a:pt x="48" y="9"/>
                        <a:pt x="47" y="8"/>
                        <a:pt x="45" y="7"/>
                      </a:cubicBezTo>
                      <a:cubicBezTo>
                        <a:pt x="44" y="10"/>
                        <a:pt x="44" y="10"/>
                        <a:pt x="44" y="10"/>
                      </a:cubicBezTo>
                      <a:cubicBezTo>
                        <a:pt x="45" y="7"/>
                        <a:pt x="45" y="7"/>
                        <a:pt x="45" y="7"/>
                      </a:cubicBezTo>
                      <a:cubicBezTo>
                        <a:pt x="43" y="6"/>
                        <a:pt x="42" y="5"/>
                        <a:pt x="40" y="4"/>
                      </a:cubicBezTo>
                      <a:cubicBezTo>
                        <a:pt x="39" y="3"/>
                        <a:pt x="37" y="2"/>
                        <a:pt x="35" y="2"/>
                      </a:cubicBezTo>
                      <a:cubicBezTo>
                        <a:pt x="33" y="2"/>
                        <a:pt x="32" y="3"/>
                        <a:pt x="30" y="4"/>
                      </a:cubicBezTo>
                      <a:cubicBezTo>
                        <a:pt x="29" y="5"/>
                        <a:pt x="28" y="6"/>
                        <a:pt x="26" y="8"/>
                      </a:cubicBezTo>
                      <a:cubicBezTo>
                        <a:pt x="28" y="10"/>
                        <a:pt x="28" y="10"/>
                        <a:pt x="28" y="10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24" y="10"/>
                        <a:pt x="23" y="12"/>
                        <a:pt x="22" y="13"/>
                      </a:cubicBezTo>
                      <a:cubicBezTo>
                        <a:pt x="21" y="13"/>
                        <a:pt x="21" y="14"/>
                        <a:pt x="20" y="14"/>
                      </a:cubicBezTo>
                      <a:cubicBezTo>
                        <a:pt x="20" y="14"/>
                        <a:pt x="20" y="14"/>
                        <a:pt x="20" y="14"/>
                      </a:cubicBezTo>
                      <a:cubicBezTo>
                        <a:pt x="20" y="14"/>
                        <a:pt x="20" y="14"/>
                        <a:pt x="20" y="14"/>
                      </a:cubicBezTo>
                      <a:cubicBezTo>
                        <a:pt x="21" y="14"/>
                        <a:pt x="21" y="14"/>
                        <a:pt x="21" y="14"/>
                      </a:cubicBezTo>
                      <a:cubicBezTo>
                        <a:pt x="21" y="14"/>
                        <a:pt x="21" y="14"/>
                        <a:pt x="21" y="14"/>
                      </a:cubicBezTo>
                      <a:cubicBezTo>
                        <a:pt x="20" y="14"/>
                        <a:pt x="20" y="14"/>
                        <a:pt x="20" y="14"/>
                      </a:cubicBezTo>
                      <a:cubicBezTo>
                        <a:pt x="21" y="14"/>
                        <a:pt x="21" y="14"/>
                        <a:pt x="21" y="14"/>
                      </a:cubicBezTo>
                      <a:cubicBezTo>
                        <a:pt x="21" y="14"/>
                        <a:pt x="21" y="14"/>
                        <a:pt x="21" y="14"/>
                      </a:cubicBezTo>
                      <a:cubicBezTo>
                        <a:pt x="21" y="14"/>
                        <a:pt x="21" y="14"/>
                        <a:pt x="21" y="14"/>
                      </a:cubicBezTo>
                      <a:cubicBezTo>
                        <a:pt x="21" y="14"/>
                        <a:pt x="21" y="14"/>
                        <a:pt x="21" y="14"/>
                      </a:cubicBezTo>
                      <a:cubicBezTo>
                        <a:pt x="21" y="14"/>
                        <a:pt x="21" y="14"/>
                        <a:pt x="21" y="14"/>
                      </a:cubicBezTo>
                      <a:cubicBezTo>
                        <a:pt x="21" y="14"/>
                        <a:pt x="21" y="14"/>
                        <a:pt x="21" y="14"/>
                      </a:cubicBezTo>
                      <a:cubicBezTo>
                        <a:pt x="21" y="14"/>
                        <a:pt x="21" y="14"/>
                        <a:pt x="21" y="14"/>
                      </a:cubicBezTo>
                      <a:cubicBezTo>
                        <a:pt x="21" y="14"/>
                        <a:pt x="21" y="14"/>
                        <a:pt x="21" y="14"/>
                      </a:cubicBezTo>
                      <a:cubicBezTo>
                        <a:pt x="21" y="14"/>
                        <a:pt x="21" y="14"/>
                        <a:pt x="21" y="14"/>
                      </a:cubicBezTo>
                      <a:cubicBezTo>
                        <a:pt x="21" y="14"/>
                        <a:pt x="21" y="14"/>
                        <a:pt x="21" y="14"/>
                      </a:cubicBezTo>
                      <a:cubicBezTo>
                        <a:pt x="21" y="14"/>
                        <a:pt x="21" y="14"/>
                        <a:pt x="21" y="14"/>
                      </a:cubicBezTo>
                      <a:cubicBezTo>
                        <a:pt x="21" y="14"/>
                        <a:pt x="21" y="14"/>
                        <a:pt x="21" y="14"/>
                      </a:cubicBezTo>
                      <a:cubicBezTo>
                        <a:pt x="21" y="14"/>
                        <a:pt x="20" y="13"/>
                        <a:pt x="19" y="12"/>
                      </a:cubicBezTo>
                      <a:cubicBezTo>
                        <a:pt x="18" y="12"/>
                        <a:pt x="17" y="10"/>
                        <a:pt x="16" y="9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2" y="6"/>
                        <a:pt x="9" y="4"/>
                        <a:pt x="6" y="2"/>
                      </a:cubicBezTo>
                      <a:cubicBezTo>
                        <a:pt x="5" y="0"/>
                        <a:pt x="3" y="1"/>
                        <a:pt x="1" y="2"/>
                      </a:cubicBezTo>
                      <a:cubicBezTo>
                        <a:pt x="0" y="3"/>
                        <a:pt x="0" y="5"/>
                        <a:pt x="2" y="7"/>
                      </a:cubicBezTo>
                      <a:close/>
                    </a:path>
                  </a:pathLst>
                </a:custGeom>
                <a:solidFill>
                  <a:srgbClr val="FFEBD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01" name="Freeform 377"/>
                <p:cNvSpPr>
                  <a:spLocks/>
                </p:cNvSpPr>
                <p:nvPr/>
              </p:nvSpPr>
              <p:spPr bwMode="auto">
                <a:xfrm>
                  <a:off x="1157" y="-2766"/>
                  <a:ext cx="60" cy="22"/>
                </a:xfrm>
                <a:custGeom>
                  <a:avLst/>
                  <a:gdLst>
                    <a:gd name="T0" fmla="*/ 6 w 30"/>
                    <a:gd name="T1" fmla="*/ 10 h 11"/>
                    <a:gd name="T2" fmla="*/ 15 w 30"/>
                    <a:gd name="T3" fmla="*/ 7 h 11"/>
                    <a:gd name="T4" fmla="*/ 26 w 30"/>
                    <a:gd name="T5" fmla="*/ 7 h 11"/>
                    <a:gd name="T6" fmla="*/ 30 w 30"/>
                    <a:gd name="T7" fmla="*/ 3 h 11"/>
                    <a:gd name="T8" fmla="*/ 26 w 30"/>
                    <a:gd name="T9" fmla="*/ 0 h 11"/>
                    <a:gd name="T10" fmla="*/ 14 w 30"/>
                    <a:gd name="T11" fmla="*/ 0 h 11"/>
                    <a:gd name="T12" fmla="*/ 1 w 30"/>
                    <a:gd name="T13" fmla="*/ 5 h 11"/>
                    <a:gd name="T14" fmla="*/ 1 w 30"/>
                    <a:gd name="T15" fmla="*/ 10 h 11"/>
                    <a:gd name="T16" fmla="*/ 6 w 30"/>
                    <a:gd name="T17" fmla="*/ 1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0" h="11">
                      <a:moveTo>
                        <a:pt x="6" y="10"/>
                      </a:moveTo>
                      <a:cubicBezTo>
                        <a:pt x="8" y="8"/>
                        <a:pt x="11" y="7"/>
                        <a:pt x="15" y="7"/>
                      </a:cubicBezTo>
                      <a:cubicBezTo>
                        <a:pt x="19" y="7"/>
                        <a:pt x="23" y="7"/>
                        <a:pt x="26" y="7"/>
                      </a:cubicBezTo>
                      <a:cubicBezTo>
                        <a:pt x="28" y="6"/>
                        <a:pt x="30" y="5"/>
                        <a:pt x="30" y="3"/>
                      </a:cubicBezTo>
                      <a:cubicBezTo>
                        <a:pt x="29" y="1"/>
                        <a:pt x="28" y="0"/>
                        <a:pt x="26" y="0"/>
                      </a:cubicBezTo>
                      <a:cubicBezTo>
                        <a:pt x="23" y="0"/>
                        <a:pt x="18" y="0"/>
                        <a:pt x="14" y="0"/>
                      </a:cubicBezTo>
                      <a:cubicBezTo>
                        <a:pt x="10" y="1"/>
                        <a:pt x="5" y="2"/>
                        <a:pt x="1" y="5"/>
                      </a:cubicBezTo>
                      <a:cubicBezTo>
                        <a:pt x="0" y="6"/>
                        <a:pt x="0" y="9"/>
                        <a:pt x="1" y="10"/>
                      </a:cubicBezTo>
                      <a:cubicBezTo>
                        <a:pt x="2" y="11"/>
                        <a:pt x="5" y="11"/>
                        <a:pt x="6" y="10"/>
                      </a:cubicBezTo>
                      <a:close/>
                    </a:path>
                  </a:pathLst>
                </a:custGeom>
                <a:solidFill>
                  <a:srgbClr val="FFEBD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02" name="Freeform 378"/>
                <p:cNvSpPr>
                  <a:spLocks/>
                </p:cNvSpPr>
                <p:nvPr/>
              </p:nvSpPr>
              <p:spPr bwMode="auto">
                <a:xfrm>
                  <a:off x="1205" y="-2866"/>
                  <a:ext cx="36" cy="26"/>
                </a:xfrm>
                <a:custGeom>
                  <a:avLst/>
                  <a:gdLst>
                    <a:gd name="T0" fmla="*/ 0 w 18"/>
                    <a:gd name="T1" fmla="*/ 3 h 13"/>
                    <a:gd name="T2" fmla="*/ 2 w 18"/>
                    <a:gd name="T3" fmla="*/ 3 h 13"/>
                    <a:gd name="T4" fmla="*/ 0 w 18"/>
                    <a:gd name="T5" fmla="*/ 3 h 13"/>
                    <a:gd name="T6" fmla="*/ 0 w 18"/>
                    <a:gd name="T7" fmla="*/ 3 h 13"/>
                    <a:gd name="T8" fmla="*/ 2 w 18"/>
                    <a:gd name="T9" fmla="*/ 3 h 13"/>
                    <a:gd name="T10" fmla="*/ 0 w 18"/>
                    <a:gd name="T11" fmla="*/ 3 h 13"/>
                    <a:gd name="T12" fmla="*/ 0 w 18"/>
                    <a:gd name="T13" fmla="*/ 3 h 13"/>
                    <a:gd name="T14" fmla="*/ 3 w 18"/>
                    <a:gd name="T15" fmla="*/ 10 h 13"/>
                    <a:gd name="T16" fmla="*/ 11 w 18"/>
                    <a:gd name="T17" fmla="*/ 13 h 13"/>
                    <a:gd name="T18" fmla="*/ 16 w 18"/>
                    <a:gd name="T19" fmla="*/ 12 h 13"/>
                    <a:gd name="T20" fmla="*/ 17 w 18"/>
                    <a:gd name="T21" fmla="*/ 8 h 13"/>
                    <a:gd name="T22" fmla="*/ 13 w 18"/>
                    <a:gd name="T23" fmla="*/ 6 h 13"/>
                    <a:gd name="T24" fmla="*/ 11 w 18"/>
                    <a:gd name="T25" fmla="*/ 7 h 13"/>
                    <a:gd name="T26" fmla="*/ 8 w 18"/>
                    <a:gd name="T27" fmla="*/ 6 h 13"/>
                    <a:gd name="T28" fmla="*/ 7 w 18"/>
                    <a:gd name="T29" fmla="*/ 3 h 13"/>
                    <a:gd name="T30" fmla="*/ 5 w 18"/>
                    <a:gd name="T31" fmla="*/ 3 h 13"/>
                    <a:gd name="T32" fmla="*/ 7 w 18"/>
                    <a:gd name="T33" fmla="*/ 3 h 13"/>
                    <a:gd name="T34" fmla="*/ 7 w 18"/>
                    <a:gd name="T35" fmla="*/ 3 h 13"/>
                    <a:gd name="T36" fmla="*/ 5 w 18"/>
                    <a:gd name="T37" fmla="*/ 3 h 13"/>
                    <a:gd name="T38" fmla="*/ 7 w 18"/>
                    <a:gd name="T39" fmla="*/ 3 h 13"/>
                    <a:gd name="T40" fmla="*/ 7 w 18"/>
                    <a:gd name="T41" fmla="*/ 3 h 13"/>
                    <a:gd name="T42" fmla="*/ 4 w 18"/>
                    <a:gd name="T43" fmla="*/ 0 h 13"/>
                    <a:gd name="T44" fmla="*/ 0 w 18"/>
                    <a:gd name="T45" fmla="*/ 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8" h="13">
                      <a:moveTo>
                        <a:pt x="0" y="3"/>
                      </a:move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1" y="6"/>
                        <a:pt x="2" y="8"/>
                        <a:pt x="3" y="10"/>
                      </a:cubicBezTo>
                      <a:cubicBezTo>
                        <a:pt x="5" y="12"/>
                        <a:pt x="8" y="13"/>
                        <a:pt x="11" y="13"/>
                      </a:cubicBezTo>
                      <a:cubicBezTo>
                        <a:pt x="12" y="13"/>
                        <a:pt x="14" y="13"/>
                        <a:pt x="16" y="12"/>
                      </a:cubicBezTo>
                      <a:cubicBezTo>
                        <a:pt x="17" y="12"/>
                        <a:pt x="18" y="10"/>
                        <a:pt x="17" y="8"/>
                      </a:cubicBezTo>
                      <a:cubicBezTo>
                        <a:pt x="16" y="6"/>
                        <a:pt x="14" y="6"/>
                        <a:pt x="13" y="6"/>
                      </a:cubicBezTo>
                      <a:cubicBezTo>
                        <a:pt x="12" y="7"/>
                        <a:pt x="11" y="7"/>
                        <a:pt x="11" y="7"/>
                      </a:cubicBezTo>
                      <a:cubicBezTo>
                        <a:pt x="10" y="7"/>
                        <a:pt x="9" y="6"/>
                        <a:pt x="8" y="6"/>
                      </a:cubicBezTo>
                      <a:cubicBezTo>
                        <a:pt x="7" y="5"/>
                        <a:pt x="7" y="4"/>
                        <a:pt x="7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2"/>
                        <a:pt x="6" y="0"/>
                        <a:pt x="4" y="0"/>
                      </a:cubicBezTo>
                      <a:cubicBezTo>
                        <a:pt x="2" y="0"/>
                        <a:pt x="1" y="1"/>
                        <a:pt x="0" y="3"/>
                      </a:cubicBezTo>
                      <a:close/>
                    </a:path>
                  </a:pathLst>
                </a:custGeom>
                <a:solidFill>
                  <a:srgbClr val="FFEBD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03" name="Freeform 379"/>
                <p:cNvSpPr>
                  <a:spLocks/>
                </p:cNvSpPr>
                <p:nvPr/>
              </p:nvSpPr>
              <p:spPr bwMode="auto">
                <a:xfrm>
                  <a:off x="1148" y="-2898"/>
                  <a:ext cx="31" cy="44"/>
                </a:xfrm>
                <a:custGeom>
                  <a:avLst/>
                  <a:gdLst>
                    <a:gd name="T0" fmla="*/ 12 w 15"/>
                    <a:gd name="T1" fmla="*/ 0 h 22"/>
                    <a:gd name="T2" fmla="*/ 10 w 15"/>
                    <a:gd name="T3" fmla="*/ 0 h 22"/>
                    <a:gd name="T4" fmla="*/ 5 w 15"/>
                    <a:gd name="T5" fmla="*/ 1 h 22"/>
                    <a:gd name="T6" fmla="*/ 1 w 15"/>
                    <a:gd name="T7" fmla="*/ 7 h 22"/>
                    <a:gd name="T8" fmla="*/ 0 w 15"/>
                    <a:gd name="T9" fmla="*/ 13 h 22"/>
                    <a:gd name="T10" fmla="*/ 2 w 15"/>
                    <a:gd name="T11" fmla="*/ 20 h 22"/>
                    <a:gd name="T12" fmla="*/ 7 w 15"/>
                    <a:gd name="T13" fmla="*/ 21 h 22"/>
                    <a:gd name="T14" fmla="*/ 8 w 15"/>
                    <a:gd name="T15" fmla="*/ 17 h 22"/>
                    <a:gd name="T16" fmla="*/ 7 w 15"/>
                    <a:gd name="T17" fmla="*/ 13 h 22"/>
                    <a:gd name="T18" fmla="*/ 8 w 15"/>
                    <a:gd name="T19" fmla="*/ 8 h 22"/>
                    <a:gd name="T20" fmla="*/ 9 w 15"/>
                    <a:gd name="T21" fmla="*/ 7 h 22"/>
                    <a:gd name="T22" fmla="*/ 10 w 15"/>
                    <a:gd name="T23" fmla="*/ 6 h 22"/>
                    <a:gd name="T24" fmla="*/ 10 w 15"/>
                    <a:gd name="T25" fmla="*/ 7 h 22"/>
                    <a:gd name="T26" fmla="*/ 14 w 15"/>
                    <a:gd name="T27" fmla="*/ 4 h 22"/>
                    <a:gd name="T28" fmla="*/ 12 w 15"/>
                    <a:gd name="T29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5" h="22">
                      <a:moveTo>
                        <a:pt x="12" y="0"/>
                      </a:moveTo>
                      <a:cubicBezTo>
                        <a:pt x="11" y="0"/>
                        <a:pt x="10" y="0"/>
                        <a:pt x="10" y="0"/>
                      </a:cubicBezTo>
                      <a:cubicBezTo>
                        <a:pt x="8" y="0"/>
                        <a:pt x="6" y="1"/>
                        <a:pt x="5" y="1"/>
                      </a:cubicBezTo>
                      <a:cubicBezTo>
                        <a:pt x="3" y="3"/>
                        <a:pt x="2" y="5"/>
                        <a:pt x="1" y="7"/>
                      </a:cubicBezTo>
                      <a:cubicBezTo>
                        <a:pt x="1" y="9"/>
                        <a:pt x="0" y="11"/>
                        <a:pt x="0" y="13"/>
                      </a:cubicBezTo>
                      <a:cubicBezTo>
                        <a:pt x="0" y="15"/>
                        <a:pt x="1" y="18"/>
                        <a:pt x="2" y="20"/>
                      </a:cubicBezTo>
                      <a:cubicBezTo>
                        <a:pt x="3" y="22"/>
                        <a:pt x="5" y="22"/>
                        <a:pt x="7" y="21"/>
                      </a:cubicBezTo>
                      <a:cubicBezTo>
                        <a:pt x="8" y="20"/>
                        <a:pt x="9" y="18"/>
                        <a:pt x="8" y="17"/>
                      </a:cubicBezTo>
                      <a:cubicBezTo>
                        <a:pt x="7" y="16"/>
                        <a:pt x="7" y="15"/>
                        <a:pt x="7" y="13"/>
                      </a:cubicBezTo>
                      <a:cubicBezTo>
                        <a:pt x="7" y="11"/>
                        <a:pt x="7" y="9"/>
                        <a:pt x="8" y="8"/>
                      </a:cubicBezTo>
                      <a:cubicBezTo>
                        <a:pt x="8" y="7"/>
                        <a:pt x="9" y="7"/>
                        <a:pt x="9" y="7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12" y="7"/>
                        <a:pt x="13" y="6"/>
                        <a:pt x="14" y="4"/>
                      </a:cubicBezTo>
                      <a:cubicBezTo>
                        <a:pt x="15" y="3"/>
                        <a:pt x="14" y="1"/>
                        <a:pt x="12" y="0"/>
                      </a:cubicBezTo>
                      <a:close/>
                    </a:path>
                  </a:pathLst>
                </a:custGeom>
                <a:solidFill>
                  <a:srgbClr val="FFEBD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04" name="Freeform 380"/>
                <p:cNvSpPr>
                  <a:spLocks/>
                </p:cNvSpPr>
                <p:nvPr/>
              </p:nvSpPr>
              <p:spPr bwMode="auto">
                <a:xfrm>
                  <a:off x="402" y="-2270"/>
                  <a:ext cx="479" cy="198"/>
                </a:xfrm>
                <a:custGeom>
                  <a:avLst/>
                  <a:gdLst>
                    <a:gd name="T0" fmla="*/ 227 w 238"/>
                    <a:gd name="T1" fmla="*/ 41 h 99"/>
                    <a:gd name="T2" fmla="*/ 119 w 238"/>
                    <a:gd name="T3" fmla="*/ 27 h 99"/>
                    <a:gd name="T4" fmla="*/ 0 w 238"/>
                    <a:gd name="T5" fmla="*/ 0 h 99"/>
                    <a:gd name="T6" fmla="*/ 133 w 238"/>
                    <a:gd name="T7" fmla="*/ 99 h 99"/>
                    <a:gd name="T8" fmla="*/ 233 w 238"/>
                    <a:gd name="T9" fmla="*/ 79 h 99"/>
                    <a:gd name="T10" fmla="*/ 227 w 238"/>
                    <a:gd name="T11" fmla="*/ 41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38" h="99">
                      <a:moveTo>
                        <a:pt x="227" y="41"/>
                      </a:moveTo>
                      <a:cubicBezTo>
                        <a:pt x="227" y="41"/>
                        <a:pt x="172" y="17"/>
                        <a:pt x="119" y="27"/>
                      </a:cubicBezTo>
                      <a:cubicBezTo>
                        <a:pt x="66" y="38"/>
                        <a:pt x="14" y="20"/>
                        <a:pt x="0" y="0"/>
                      </a:cubicBezTo>
                      <a:cubicBezTo>
                        <a:pt x="12" y="20"/>
                        <a:pt x="56" y="99"/>
                        <a:pt x="133" y="99"/>
                      </a:cubicBezTo>
                      <a:cubicBezTo>
                        <a:pt x="211" y="99"/>
                        <a:pt x="199" y="69"/>
                        <a:pt x="233" y="79"/>
                      </a:cubicBezTo>
                      <a:cubicBezTo>
                        <a:pt x="238" y="65"/>
                        <a:pt x="227" y="41"/>
                        <a:pt x="227" y="41"/>
                      </a:cubicBezTo>
                      <a:close/>
                    </a:path>
                  </a:pathLst>
                </a:custGeom>
                <a:solidFill>
                  <a:srgbClr val="FFB2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05" name="Freeform 381"/>
                <p:cNvSpPr>
                  <a:spLocks/>
                </p:cNvSpPr>
                <p:nvPr/>
              </p:nvSpPr>
              <p:spPr bwMode="auto">
                <a:xfrm>
                  <a:off x="460" y="-2194"/>
                  <a:ext cx="417" cy="122"/>
                </a:xfrm>
                <a:custGeom>
                  <a:avLst/>
                  <a:gdLst>
                    <a:gd name="T0" fmla="*/ 104 w 207"/>
                    <a:gd name="T1" fmla="*/ 61 h 61"/>
                    <a:gd name="T2" fmla="*/ 204 w 207"/>
                    <a:gd name="T3" fmla="*/ 41 h 61"/>
                    <a:gd name="T4" fmla="*/ 202 w 207"/>
                    <a:gd name="T5" fmla="*/ 16 h 61"/>
                    <a:gd name="T6" fmla="*/ 131 w 207"/>
                    <a:gd name="T7" fmla="*/ 2 h 61"/>
                    <a:gd name="T8" fmla="*/ 37 w 207"/>
                    <a:gd name="T9" fmla="*/ 16 h 61"/>
                    <a:gd name="T10" fmla="*/ 0 w 207"/>
                    <a:gd name="T11" fmla="*/ 4 h 61"/>
                    <a:gd name="T12" fmla="*/ 104 w 207"/>
                    <a:gd name="T13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7" h="61">
                      <a:moveTo>
                        <a:pt x="104" y="61"/>
                      </a:moveTo>
                      <a:cubicBezTo>
                        <a:pt x="182" y="61"/>
                        <a:pt x="170" y="31"/>
                        <a:pt x="204" y="41"/>
                      </a:cubicBezTo>
                      <a:cubicBezTo>
                        <a:pt x="207" y="34"/>
                        <a:pt x="205" y="23"/>
                        <a:pt x="202" y="16"/>
                      </a:cubicBezTo>
                      <a:cubicBezTo>
                        <a:pt x="202" y="16"/>
                        <a:pt x="160" y="0"/>
                        <a:pt x="131" y="2"/>
                      </a:cubicBezTo>
                      <a:cubicBezTo>
                        <a:pt x="102" y="4"/>
                        <a:pt x="68" y="21"/>
                        <a:pt x="37" y="16"/>
                      </a:cubicBezTo>
                      <a:cubicBezTo>
                        <a:pt x="20" y="13"/>
                        <a:pt x="8" y="8"/>
                        <a:pt x="0" y="4"/>
                      </a:cubicBezTo>
                      <a:cubicBezTo>
                        <a:pt x="22" y="31"/>
                        <a:pt x="57" y="61"/>
                        <a:pt x="104" y="61"/>
                      </a:cubicBezTo>
                      <a:close/>
                    </a:path>
                  </a:pathLst>
                </a:custGeom>
                <a:solidFill>
                  <a:srgbClr val="E66E3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06" name="Freeform 382"/>
                <p:cNvSpPr>
                  <a:spLocks/>
                </p:cNvSpPr>
                <p:nvPr/>
              </p:nvSpPr>
              <p:spPr bwMode="auto">
                <a:xfrm>
                  <a:off x="1484" y="-2270"/>
                  <a:ext cx="427" cy="228"/>
                </a:xfrm>
                <a:custGeom>
                  <a:avLst/>
                  <a:gdLst>
                    <a:gd name="T0" fmla="*/ 6 w 212"/>
                    <a:gd name="T1" fmla="*/ 58 h 114"/>
                    <a:gd name="T2" fmla="*/ 103 w 212"/>
                    <a:gd name="T3" fmla="*/ 40 h 114"/>
                    <a:gd name="T4" fmla="*/ 212 w 212"/>
                    <a:gd name="T5" fmla="*/ 0 h 114"/>
                    <a:gd name="T6" fmla="*/ 73 w 212"/>
                    <a:gd name="T7" fmla="*/ 114 h 114"/>
                    <a:gd name="T8" fmla="*/ 0 w 212"/>
                    <a:gd name="T9" fmla="*/ 69 h 114"/>
                    <a:gd name="T10" fmla="*/ 6 w 212"/>
                    <a:gd name="T11" fmla="*/ 58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2" h="114">
                      <a:moveTo>
                        <a:pt x="6" y="58"/>
                      </a:moveTo>
                      <a:cubicBezTo>
                        <a:pt x="6" y="58"/>
                        <a:pt x="64" y="39"/>
                        <a:pt x="103" y="40"/>
                      </a:cubicBezTo>
                      <a:cubicBezTo>
                        <a:pt x="131" y="40"/>
                        <a:pt x="174" y="66"/>
                        <a:pt x="212" y="0"/>
                      </a:cubicBezTo>
                      <a:cubicBezTo>
                        <a:pt x="193" y="40"/>
                        <a:pt x="147" y="114"/>
                        <a:pt x="73" y="114"/>
                      </a:cubicBezTo>
                      <a:cubicBezTo>
                        <a:pt x="14" y="114"/>
                        <a:pt x="0" y="69"/>
                        <a:pt x="0" y="69"/>
                      </a:cubicBezTo>
                      <a:lnTo>
                        <a:pt x="6" y="58"/>
                      </a:lnTo>
                      <a:close/>
                    </a:path>
                  </a:pathLst>
                </a:custGeom>
                <a:solidFill>
                  <a:srgbClr val="FFB2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07" name="Freeform 383"/>
                <p:cNvSpPr>
                  <a:spLocks/>
                </p:cNvSpPr>
                <p:nvPr/>
              </p:nvSpPr>
              <p:spPr bwMode="auto">
                <a:xfrm>
                  <a:off x="1497" y="-2158"/>
                  <a:ext cx="303" cy="116"/>
                </a:xfrm>
                <a:custGeom>
                  <a:avLst/>
                  <a:gdLst>
                    <a:gd name="T0" fmla="*/ 0 w 151"/>
                    <a:gd name="T1" fmla="*/ 25 h 58"/>
                    <a:gd name="T2" fmla="*/ 67 w 151"/>
                    <a:gd name="T3" fmla="*/ 58 h 58"/>
                    <a:gd name="T4" fmla="*/ 151 w 151"/>
                    <a:gd name="T5" fmla="*/ 22 h 58"/>
                    <a:gd name="T6" fmla="*/ 68 w 151"/>
                    <a:gd name="T7" fmla="*/ 1 h 58"/>
                    <a:gd name="T8" fmla="*/ 0 w 151"/>
                    <a:gd name="T9" fmla="*/ 25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1" h="58">
                      <a:moveTo>
                        <a:pt x="0" y="25"/>
                      </a:moveTo>
                      <a:cubicBezTo>
                        <a:pt x="9" y="38"/>
                        <a:pt x="28" y="58"/>
                        <a:pt x="67" y="58"/>
                      </a:cubicBezTo>
                      <a:cubicBezTo>
                        <a:pt x="101" y="58"/>
                        <a:pt x="129" y="42"/>
                        <a:pt x="151" y="22"/>
                      </a:cubicBezTo>
                      <a:cubicBezTo>
                        <a:pt x="122" y="17"/>
                        <a:pt x="91" y="1"/>
                        <a:pt x="68" y="1"/>
                      </a:cubicBezTo>
                      <a:cubicBezTo>
                        <a:pt x="36" y="0"/>
                        <a:pt x="0" y="25"/>
                        <a:pt x="0" y="25"/>
                      </a:cubicBezTo>
                      <a:close/>
                    </a:path>
                  </a:pathLst>
                </a:custGeom>
                <a:solidFill>
                  <a:srgbClr val="E66E3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08" name="Freeform 384"/>
                <p:cNvSpPr>
                  <a:spLocks/>
                </p:cNvSpPr>
                <p:nvPr/>
              </p:nvSpPr>
              <p:spPr bwMode="auto">
                <a:xfrm>
                  <a:off x="1092" y="-1693"/>
                  <a:ext cx="81" cy="93"/>
                </a:xfrm>
                <a:custGeom>
                  <a:avLst/>
                  <a:gdLst>
                    <a:gd name="T0" fmla="*/ 18 w 40"/>
                    <a:gd name="T1" fmla="*/ 46 h 46"/>
                    <a:gd name="T2" fmla="*/ 6 w 40"/>
                    <a:gd name="T3" fmla="*/ 3 h 46"/>
                    <a:gd name="T4" fmla="*/ 31 w 40"/>
                    <a:gd name="T5" fmla="*/ 0 h 46"/>
                    <a:gd name="T6" fmla="*/ 40 w 40"/>
                    <a:gd name="T7" fmla="*/ 46 h 46"/>
                    <a:gd name="T8" fmla="*/ 18 w 40"/>
                    <a:gd name="T9" fmla="*/ 46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46">
                      <a:moveTo>
                        <a:pt x="18" y="46"/>
                      </a:moveTo>
                      <a:cubicBezTo>
                        <a:pt x="18" y="46"/>
                        <a:pt x="0" y="31"/>
                        <a:pt x="6" y="3"/>
                      </a:cubicBezTo>
                      <a:cubicBezTo>
                        <a:pt x="14" y="0"/>
                        <a:pt x="31" y="0"/>
                        <a:pt x="31" y="0"/>
                      </a:cubicBezTo>
                      <a:cubicBezTo>
                        <a:pt x="31" y="0"/>
                        <a:pt x="27" y="21"/>
                        <a:pt x="40" y="46"/>
                      </a:cubicBezTo>
                      <a:cubicBezTo>
                        <a:pt x="36" y="46"/>
                        <a:pt x="18" y="46"/>
                        <a:pt x="18" y="46"/>
                      </a:cubicBezTo>
                      <a:close/>
                    </a:path>
                  </a:pathLst>
                </a:custGeom>
                <a:solidFill>
                  <a:srgbClr val="A3374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09" name="Freeform 385"/>
                <p:cNvSpPr>
                  <a:spLocks/>
                </p:cNvSpPr>
                <p:nvPr/>
              </p:nvSpPr>
              <p:spPr bwMode="auto">
                <a:xfrm>
                  <a:off x="1173" y="-1690"/>
                  <a:ext cx="70" cy="90"/>
                </a:xfrm>
                <a:custGeom>
                  <a:avLst/>
                  <a:gdLst>
                    <a:gd name="T0" fmla="*/ 1 w 35"/>
                    <a:gd name="T1" fmla="*/ 45 h 45"/>
                    <a:gd name="T2" fmla="*/ 13 w 35"/>
                    <a:gd name="T3" fmla="*/ 0 h 45"/>
                    <a:gd name="T4" fmla="*/ 35 w 35"/>
                    <a:gd name="T5" fmla="*/ 3 h 45"/>
                    <a:gd name="T6" fmla="*/ 18 w 35"/>
                    <a:gd name="T7" fmla="*/ 45 h 45"/>
                    <a:gd name="T8" fmla="*/ 1 w 35"/>
                    <a:gd name="T9" fmla="*/ 4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45">
                      <a:moveTo>
                        <a:pt x="1" y="45"/>
                      </a:moveTo>
                      <a:cubicBezTo>
                        <a:pt x="0" y="45"/>
                        <a:pt x="12" y="23"/>
                        <a:pt x="13" y="0"/>
                      </a:cubicBezTo>
                      <a:cubicBezTo>
                        <a:pt x="24" y="2"/>
                        <a:pt x="35" y="3"/>
                        <a:pt x="35" y="3"/>
                      </a:cubicBezTo>
                      <a:cubicBezTo>
                        <a:pt x="35" y="3"/>
                        <a:pt x="34" y="31"/>
                        <a:pt x="18" y="45"/>
                      </a:cubicBezTo>
                      <a:cubicBezTo>
                        <a:pt x="14" y="44"/>
                        <a:pt x="1" y="45"/>
                        <a:pt x="1" y="45"/>
                      </a:cubicBezTo>
                      <a:close/>
                    </a:path>
                  </a:pathLst>
                </a:custGeom>
                <a:solidFill>
                  <a:srgbClr val="A3374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10" name="Freeform 386"/>
                <p:cNvSpPr>
                  <a:spLocks/>
                </p:cNvSpPr>
                <p:nvPr/>
              </p:nvSpPr>
              <p:spPr bwMode="auto">
                <a:xfrm>
                  <a:off x="1144" y="-1600"/>
                  <a:ext cx="69" cy="222"/>
                </a:xfrm>
                <a:custGeom>
                  <a:avLst/>
                  <a:gdLst>
                    <a:gd name="T0" fmla="*/ 4 w 34"/>
                    <a:gd name="T1" fmla="*/ 0 h 111"/>
                    <a:gd name="T2" fmla="*/ 0 w 34"/>
                    <a:gd name="T3" fmla="*/ 108 h 111"/>
                    <a:gd name="T4" fmla="*/ 34 w 34"/>
                    <a:gd name="T5" fmla="*/ 107 h 111"/>
                    <a:gd name="T6" fmla="*/ 27 w 34"/>
                    <a:gd name="T7" fmla="*/ 0 h 111"/>
                    <a:gd name="T8" fmla="*/ 4 w 34"/>
                    <a:gd name="T9" fmla="*/ 0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111">
                      <a:moveTo>
                        <a:pt x="4" y="0"/>
                      </a:moveTo>
                      <a:cubicBezTo>
                        <a:pt x="0" y="108"/>
                        <a:pt x="0" y="108"/>
                        <a:pt x="0" y="108"/>
                      </a:cubicBezTo>
                      <a:cubicBezTo>
                        <a:pt x="0" y="108"/>
                        <a:pt x="21" y="111"/>
                        <a:pt x="34" y="107"/>
                      </a:cubicBezTo>
                      <a:cubicBezTo>
                        <a:pt x="34" y="85"/>
                        <a:pt x="27" y="0"/>
                        <a:pt x="27" y="0"/>
                      </a:cubicBezTo>
                      <a:cubicBezTo>
                        <a:pt x="4" y="0"/>
                        <a:pt x="4" y="0"/>
                        <a:pt x="4" y="0"/>
                      </a:cubicBezTo>
                    </a:path>
                  </a:pathLst>
                </a:custGeom>
                <a:solidFill>
                  <a:srgbClr val="A3374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11" name="Freeform 387"/>
                <p:cNvSpPr>
                  <a:spLocks noEditPoints="1"/>
                </p:cNvSpPr>
                <p:nvPr/>
              </p:nvSpPr>
              <p:spPr bwMode="auto">
                <a:xfrm>
                  <a:off x="1054" y="-1604"/>
                  <a:ext cx="245" cy="218"/>
                </a:xfrm>
                <a:custGeom>
                  <a:avLst/>
                  <a:gdLst>
                    <a:gd name="T0" fmla="*/ 0 w 122"/>
                    <a:gd name="T1" fmla="*/ 83 h 109"/>
                    <a:gd name="T2" fmla="*/ 0 w 122"/>
                    <a:gd name="T3" fmla="*/ 83 h 109"/>
                    <a:gd name="T4" fmla="*/ 1 w 122"/>
                    <a:gd name="T5" fmla="*/ 106 h 109"/>
                    <a:gd name="T6" fmla="*/ 45 w 122"/>
                    <a:gd name="T7" fmla="*/ 109 h 109"/>
                    <a:gd name="T8" fmla="*/ 45 w 122"/>
                    <a:gd name="T9" fmla="*/ 101 h 109"/>
                    <a:gd name="T10" fmla="*/ 10 w 122"/>
                    <a:gd name="T11" fmla="*/ 99 h 109"/>
                    <a:gd name="T12" fmla="*/ 0 w 122"/>
                    <a:gd name="T13" fmla="*/ 83 h 109"/>
                    <a:gd name="T14" fmla="*/ 122 w 122"/>
                    <a:gd name="T15" fmla="*/ 0 h 109"/>
                    <a:gd name="T16" fmla="*/ 106 w 122"/>
                    <a:gd name="T17" fmla="*/ 99 h 109"/>
                    <a:gd name="T18" fmla="*/ 78 w 122"/>
                    <a:gd name="T19" fmla="*/ 101 h 109"/>
                    <a:gd name="T20" fmla="*/ 79 w 122"/>
                    <a:gd name="T21" fmla="*/ 109 h 109"/>
                    <a:gd name="T22" fmla="*/ 79 w 122"/>
                    <a:gd name="T23" fmla="*/ 109 h 109"/>
                    <a:gd name="T24" fmla="*/ 122 w 122"/>
                    <a:gd name="T25" fmla="*/ 106 h 109"/>
                    <a:gd name="T26" fmla="*/ 122 w 122"/>
                    <a:gd name="T27" fmla="*/ 0 h 109"/>
                    <a:gd name="T28" fmla="*/ 122 w 122"/>
                    <a:gd name="T29" fmla="*/ 0 h 109"/>
                    <a:gd name="T30" fmla="*/ 122 w 122"/>
                    <a:gd name="T31" fmla="*/ 0 h 109"/>
                    <a:gd name="T32" fmla="*/ 122 w 122"/>
                    <a:gd name="T33" fmla="*/ 0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22" h="109">
                      <a:moveTo>
                        <a:pt x="0" y="83"/>
                      </a:moveTo>
                      <a:cubicBezTo>
                        <a:pt x="0" y="83"/>
                        <a:pt x="0" y="83"/>
                        <a:pt x="0" y="83"/>
                      </a:cubicBezTo>
                      <a:cubicBezTo>
                        <a:pt x="1" y="106"/>
                        <a:pt x="1" y="106"/>
                        <a:pt x="1" y="106"/>
                      </a:cubicBezTo>
                      <a:cubicBezTo>
                        <a:pt x="1" y="106"/>
                        <a:pt x="23" y="108"/>
                        <a:pt x="45" y="109"/>
                      </a:cubicBezTo>
                      <a:cubicBezTo>
                        <a:pt x="45" y="101"/>
                        <a:pt x="45" y="101"/>
                        <a:pt x="45" y="101"/>
                      </a:cubicBezTo>
                      <a:cubicBezTo>
                        <a:pt x="26" y="100"/>
                        <a:pt x="10" y="99"/>
                        <a:pt x="10" y="99"/>
                      </a:cubicBezTo>
                      <a:cubicBezTo>
                        <a:pt x="0" y="83"/>
                        <a:pt x="0" y="83"/>
                        <a:pt x="0" y="83"/>
                      </a:cubicBezTo>
                      <a:moveTo>
                        <a:pt x="122" y="0"/>
                      </a:moveTo>
                      <a:cubicBezTo>
                        <a:pt x="122" y="0"/>
                        <a:pt x="114" y="74"/>
                        <a:pt x="106" y="99"/>
                      </a:cubicBezTo>
                      <a:cubicBezTo>
                        <a:pt x="101" y="100"/>
                        <a:pt x="91" y="101"/>
                        <a:pt x="78" y="101"/>
                      </a:cubicBezTo>
                      <a:cubicBezTo>
                        <a:pt x="79" y="104"/>
                        <a:pt x="79" y="107"/>
                        <a:pt x="79" y="109"/>
                      </a:cubicBezTo>
                      <a:cubicBezTo>
                        <a:pt x="79" y="109"/>
                        <a:pt x="79" y="109"/>
                        <a:pt x="79" y="109"/>
                      </a:cubicBezTo>
                      <a:cubicBezTo>
                        <a:pt x="100" y="108"/>
                        <a:pt x="122" y="106"/>
                        <a:pt x="122" y="106"/>
                      </a:cubicBezTo>
                      <a:cubicBezTo>
                        <a:pt x="122" y="0"/>
                        <a:pt x="122" y="0"/>
                        <a:pt x="122" y="0"/>
                      </a:cubicBezTo>
                      <a:moveTo>
                        <a:pt x="122" y="0"/>
                      </a:moveTo>
                      <a:cubicBezTo>
                        <a:pt x="122" y="0"/>
                        <a:pt x="122" y="0"/>
                        <a:pt x="122" y="0"/>
                      </a:cubicBezTo>
                      <a:cubicBezTo>
                        <a:pt x="122" y="0"/>
                        <a:pt x="122" y="0"/>
                        <a:pt x="122" y="0"/>
                      </a:cubicBezTo>
                    </a:path>
                  </a:pathLst>
                </a:custGeom>
                <a:solidFill>
                  <a:srgbClr val="528E9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12" name="Freeform 388"/>
                <p:cNvSpPr>
                  <a:spLocks/>
                </p:cNvSpPr>
                <p:nvPr/>
              </p:nvSpPr>
              <p:spPr bwMode="auto">
                <a:xfrm>
                  <a:off x="1144" y="-1402"/>
                  <a:ext cx="69" cy="18"/>
                </a:xfrm>
                <a:custGeom>
                  <a:avLst/>
                  <a:gdLst>
                    <a:gd name="T0" fmla="*/ 0 w 34"/>
                    <a:gd name="T1" fmla="*/ 0 h 9"/>
                    <a:gd name="T2" fmla="*/ 0 w 34"/>
                    <a:gd name="T3" fmla="*/ 8 h 9"/>
                    <a:gd name="T4" fmla="*/ 15 w 34"/>
                    <a:gd name="T5" fmla="*/ 9 h 9"/>
                    <a:gd name="T6" fmla="*/ 34 w 34"/>
                    <a:gd name="T7" fmla="*/ 8 h 9"/>
                    <a:gd name="T8" fmla="*/ 34 w 34"/>
                    <a:gd name="T9" fmla="*/ 8 h 9"/>
                    <a:gd name="T10" fmla="*/ 33 w 34"/>
                    <a:gd name="T11" fmla="*/ 0 h 9"/>
                    <a:gd name="T12" fmla="*/ 29 w 34"/>
                    <a:gd name="T13" fmla="*/ 0 h 9"/>
                    <a:gd name="T14" fmla="*/ 0 w 34"/>
                    <a:gd name="T15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4" h="9">
                      <a:moveTo>
                        <a:pt x="0" y="0"/>
                      </a:move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5" y="9"/>
                        <a:pt x="10" y="9"/>
                        <a:pt x="15" y="9"/>
                      </a:cubicBezTo>
                      <a:cubicBezTo>
                        <a:pt x="20" y="9"/>
                        <a:pt x="27" y="8"/>
                        <a:pt x="34" y="8"/>
                      </a:cubicBezTo>
                      <a:cubicBezTo>
                        <a:pt x="34" y="8"/>
                        <a:pt x="34" y="8"/>
                        <a:pt x="34" y="8"/>
                      </a:cubicBezTo>
                      <a:cubicBezTo>
                        <a:pt x="34" y="6"/>
                        <a:pt x="34" y="3"/>
                        <a:pt x="33" y="0"/>
                      </a:cubicBezTo>
                      <a:cubicBezTo>
                        <a:pt x="32" y="0"/>
                        <a:pt x="30" y="0"/>
                        <a:pt x="29" y="0"/>
                      </a:cubicBezTo>
                      <a:cubicBezTo>
                        <a:pt x="19" y="0"/>
                        <a:pt x="9" y="0"/>
                        <a:pt x="0" y="0"/>
                      </a:cubicBezTo>
                    </a:path>
                  </a:pathLst>
                </a:custGeom>
                <a:solidFill>
                  <a:srgbClr val="8E2A3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13" name="Freeform 389"/>
                <p:cNvSpPr>
                  <a:spLocks/>
                </p:cNvSpPr>
                <p:nvPr/>
              </p:nvSpPr>
              <p:spPr bwMode="auto">
                <a:xfrm>
                  <a:off x="883" y="-1476"/>
                  <a:ext cx="36" cy="46"/>
                </a:xfrm>
                <a:custGeom>
                  <a:avLst/>
                  <a:gdLst>
                    <a:gd name="T0" fmla="*/ 10 w 18"/>
                    <a:gd name="T1" fmla="*/ 4 h 23"/>
                    <a:gd name="T2" fmla="*/ 9 w 18"/>
                    <a:gd name="T3" fmla="*/ 0 h 23"/>
                    <a:gd name="T4" fmla="*/ 0 w 18"/>
                    <a:gd name="T5" fmla="*/ 6 h 23"/>
                    <a:gd name="T6" fmla="*/ 1 w 18"/>
                    <a:gd name="T7" fmla="*/ 8 h 23"/>
                    <a:gd name="T8" fmla="*/ 9 w 18"/>
                    <a:gd name="T9" fmla="*/ 23 h 23"/>
                    <a:gd name="T10" fmla="*/ 18 w 18"/>
                    <a:gd name="T11" fmla="*/ 17 h 23"/>
                    <a:gd name="T12" fmla="*/ 10 w 18"/>
                    <a:gd name="T13" fmla="*/ 4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23">
                      <a:moveTo>
                        <a:pt x="10" y="4"/>
                      </a:moveTo>
                      <a:cubicBezTo>
                        <a:pt x="9" y="3"/>
                        <a:pt x="9" y="1"/>
                        <a:pt x="9" y="0"/>
                      </a:cubicBezTo>
                      <a:cubicBezTo>
                        <a:pt x="6" y="2"/>
                        <a:pt x="3" y="4"/>
                        <a:pt x="0" y="6"/>
                      </a:cubicBezTo>
                      <a:cubicBezTo>
                        <a:pt x="0" y="7"/>
                        <a:pt x="0" y="8"/>
                        <a:pt x="1" y="8"/>
                      </a:cubicBezTo>
                      <a:cubicBezTo>
                        <a:pt x="3" y="14"/>
                        <a:pt x="6" y="19"/>
                        <a:pt x="9" y="23"/>
                      </a:cubicBezTo>
                      <a:cubicBezTo>
                        <a:pt x="12" y="21"/>
                        <a:pt x="15" y="19"/>
                        <a:pt x="18" y="17"/>
                      </a:cubicBezTo>
                      <a:cubicBezTo>
                        <a:pt x="15" y="13"/>
                        <a:pt x="12" y="9"/>
                        <a:pt x="10" y="4"/>
                      </a:cubicBezTo>
                      <a:close/>
                    </a:path>
                  </a:pathLst>
                </a:custGeom>
                <a:solidFill>
                  <a:srgbClr val="D10D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14" name="Freeform 390"/>
                <p:cNvSpPr>
                  <a:spLocks/>
                </p:cNvSpPr>
                <p:nvPr/>
              </p:nvSpPr>
              <p:spPr bwMode="auto">
                <a:xfrm>
                  <a:off x="943" y="-1416"/>
                  <a:ext cx="40" cy="34"/>
                </a:xfrm>
                <a:custGeom>
                  <a:avLst/>
                  <a:gdLst>
                    <a:gd name="T0" fmla="*/ 3 w 20"/>
                    <a:gd name="T1" fmla="*/ 0 h 17"/>
                    <a:gd name="T2" fmla="*/ 3 w 20"/>
                    <a:gd name="T3" fmla="*/ 2 h 17"/>
                    <a:gd name="T4" fmla="*/ 0 w 20"/>
                    <a:gd name="T5" fmla="*/ 10 h 17"/>
                    <a:gd name="T6" fmla="*/ 17 w 20"/>
                    <a:gd name="T7" fmla="*/ 17 h 17"/>
                    <a:gd name="T8" fmla="*/ 20 w 20"/>
                    <a:gd name="T9" fmla="*/ 8 h 17"/>
                    <a:gd name="T10" fmla="*/ 3 w 20"/>
                    <a:gd name="T11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" h="17">
                      <a:moveTo>
                        <a:pt x="3" y="0"/>
                      </a:moveTo>
                      <a:cubicBezTo>
                        <a:pt x="3" y="1"/>
                        <a:pt x="3" y="2"/>
                        <a:pt x="3" y="2"/>
                      </a:cubicBezTo>
                      <a:cubicBezTo>
                        <a:pt x="2" y="5"/>
                        <a:pt x="1" y="8"/>
                        <a:pt x="0" y="10"/>
                      </a:cubicBezTo>
                      <a:cubicBezTo>
                        <a:pt x="6" y="14"/>
                        <a:pt x="11" y="16"/>
                        <a:pt x="17" y="17"/>
                      </a:cubicBezTo>
                      <a:cubicBezTo>
                        <a:pt x="18" y="15"/>
                        <a:pt x="19" y="12"/>
                        <a:pt x="20" y="8"/>
                      </a:cubicBezTo>
                      <a:cubicBezTo>
                        <a:pt x="15" y="7"/>
                        <a:pt x="9" y="4"/>
                        <a:pt x="3" y="0"/>
                      </a:cubicBezTo>
                      <a:close/>
                    </a:path>
                  </a:pathLst>
                </a:custGeom>
                <a:solidFill>
                  <a:srgbClr val="D10D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15" name="Freeform 391"/>
                <p:cNvSpPr>
                  <a:spLocks/>
                </p:cNvSpPr>
                <p:nvPr/>
              </p:nvSpPr>
              <p:spPr bwMode="auto">
                <a:xfrm>
                  <a:off x="887" y="-1550"/>
                  <a:ext cx="42" cy="38"/>
                </a:xfrm>
                <a:custGeom>
                  <a:avLst/>
                  <a:gdLst>
                    <a:gd name="T0" fmla="*/ 10 w 21"/>
                    <a:gd name="T1" fmla="*/ 19 h 19"/>
                    <a:gd name="T2" fmla="*/ 21 w 21"/>
                    <a:gd name="T3" fmla="*/ 2 h 19"/>
                    <a:gd name="T4" fmla="*/ 9 w 21"/>
                    <a:gd name="T5" fmla="*/ 0 h 19"/>
                    <a:gd name="T6" fmla="*/ 0 w 21"/>
                    <a:gd name="T7" fmla="*/ 17 h 19"/>
                    <a:gd name="T8" fmla="*/ 10 w 21"/>
                    <a:gd name="T9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19">
                      <a:moveTo>
                        <a:pt x="10" y="19"/>
                      </a:moveTo>
                      <a:cubicBezTo>
                        <a:pt x="12" y="13"/>
                        <a:pt x="16" y="8"/>
                        <a:pt x="21" y="2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6" y="5"/>
                        <a:pt x="2" y="11"/>
                        <a:pt x="0" y="17"/>
                      </a:cubicBezTo>
                      <a:lnTo>
                        <a:pt x="10" y="19"/>
                      </a:lnTo>
                      <a:close/>
                    </a:path>
                  </a:pathLst>
                </a:custGeom>
                <a:solidFill>
                  <a:srgbClr val="D10D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16" name="Freeform 392"/>
                <p:cNvSpPr>
                  <a:spLocks/>
                </p:cNvSpPr>
                <p:nvPr/>
              </p:nvSpPr>
              <p:spPr bwMode="auto">
                <a:xfrm>
                  <a:off x="941" y="-1622"/>
                  <a:ext cx="42" cy="46"/>
                </a:xfrm>
                <a:custGeom>
                  <a:avLst/>
                  <a:gdLst>
                    <a:gd name="T0" fmla="*/ 7 w 21"/>
                    <a:gd name="T1" fmla="*/ 23 h 23"/>
                    <a:gd name="T2" fmla="*/ 21 w 21"/>
                    <a:gd name="T3" fmla="*/ 11 h 23"/>
                    <a:gd name="T4" fmla="*/ 14 w 21"/>
                    <a:gd name="T5" fmla="*/ 0 h 23"/>
                    <a:gd name="T6" fmla="*/ 0 w 21"/>
                    <a:gd name="T7" fmla="*/ 13 h 23"/>
                    <a:gd name="T8" fmla="*/ 7 w 21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23">
                      <a:moveTo>
                        <a:pt x="7" y="23"/>
                      </a:moveTo>
                      <a:cubicBezTo>
                        <a:pt x="12" y="19"/>
                        <a:pt x="16" y="15"/>
                        <a:pt x="21" y="11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9" y="4"/>
                        <a:pt x="5" y="9"/>
                        <a:pt x="0" y="13"/>
                      </a:cubicBezTo>
                      <a:lnTo>
                        <a:pt x="7" y="23"/>
                      </a:lnTo>
                      <a:close/>
                    </a:path>
                  </a:pathLst>
                </a:custGeom>
                <a:solidFill>
                  <a:srgbClr val="D10D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17" name="Freeform 393"/>
                <p:cNvSpPr>
                  <a:spLocks/>
                </p:cNvSpPr>
                <p:nvPr/>
              </p:nvSpPr>
              <p:spPr bwMode="auto">
                <a:xfrm>
                  <a:off x="1000" y="-1674"/>
                  <a:ext cx="46" cy="48"/>
                </a:xfrm>
                <a:custGeom>
                  <a:avLst/>
                  <a:gdLst>
                    <a:gd name="T0" fmla="*/ 14 w 23"/>
                    <a:gd name="T1" fmla="*/ 0 h 24"/>
                    <a:gd name="T2" fmla="*/ 0 w 23"/>
                    <a:gd name="T3" fmla="*/ 12 h 24"/>
                    <a:gd name="T4" fmla="*/ 8 w 23"/>
                    <a:gd name="T5" fmla="*/ 24 h 24"/>
                    <a:gd name="T6" fmla="*/ 23 w 23"/>
                    <a:gd name="T7" fmla="*/ 13 h 24"/>
                    <a:gd name="T8" fmla="*/ 14 w 23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24">
                      <a:moveTo>
                        <a:pt x="14" y="0"/>
                      </a:moveTo>
                      <a:cubicBezTo>
                        <a:pt x="10" y="4"/>
                        <a:pt x="5" y="8"/>
                        <a:pt x="0" y="12"/>
                      </a:cubicBezTo>
                      <a:cubicBezTo>
                        <a:pt x="8" y="24"/>
                        <a:pt x="8" y="24"/>
                        <a:pt x="8" y="24"/>
                      </a:cubicBezTo>
                      <a:cubicBezTo>
                        <a:pt x="13" y="20"/>
                        <a:pt x="18" y="16"/>
                        <a:pt x="23" y="13"/>
                      </a:cubicBez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D10D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18" name="Freeform 394"/>
                <p:cNvSpPr>
                  <a:spLocks/>
                </p:cNvSpPr>
                <p:nvPr/>
              </p:nvSpPr>
              <p:spPr bwMode="auto">
                <a:xfrm>
                  <a:off x="1394" y="-1600"/>
                  <a:ext cx="40" cy="46"/>
                </a:xfrm>
                <a:custGeom>
                  <a:avLst/>
                  <a:gdLst>
                    <a:gd name="T0" fmla="*/ 7 w 20"/>
                    <a:gd name="T1" fmla="*/ 0 h 23"/>
                    <a:gd name="T2" fmla="*/ 0 w 20"/>
                    <a:gd name="T3" fmla="*/ 9 h 23"/>
                    <a:gd name="T4" fmla="*/ 13 w 20"/>
                    <a:gd name="T5" fmla="*/ 23 h 23"/>
                    <a:gd name="T6" fmla="*/ 20 w 20"/>
                    <a:gd name="T7" fmla="*/ 14 h 23"/>
                    <a:gd name="T8" fmla="*/ 7 w 20"/>
                    <a:gd name="T9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" h="23">
                      <a:moveTo>
                        <a:pt x="7" y="0"/>
                      </a:move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4" y="14"/>
                        <a:pt x="9" y="18"/>
                        <a:pt x="13" y="23"/>
                      </a:cubicBezTo>
                      <a:cubicBezTo>
                        <a:pt x="20" y="14"/>
                        <a:pt x="20" y="14"/>
                        <a:pt x="20" y="14"/>
                      </a:cubicBezTo>
                      <a:cubicBezTo>
                        <a:pt x="16" y="9"/>
                        <a:pt x="12" y="4"/>
                        <a:pt x="7" y="0"/>
                      </a:cubicBezTo>
                      <a:close/>
                    </a:path>
                  </a:pathLst>
                </a:custGeom>
                <a:solidFill>
                  <a:srgbClr val="D10D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19" name="Freeform 395"/>
                <p:cNvSpPr>
                  <a:spLocks/>
                </p:cNvSpPr>
                <p:nvPr/>
              </p:nvSpPr>
              <p:spPr bwMode="auto">
                <a:xfrm>
                  <a:off x="1309" y="-1668"/>
                  <a:ext cx="53" cy="42"/>
                </a:xfrm>
                <a:custGeom>
                  <a:avLst/>
                  <a:gdLst>
                    <a:gd name="T0" fmla="*/ 15 w 26"/>
                    <a:gd name="T1" fmla="*/ 21 h 21"/>
                    <a:gd name="T2" fmla="*/ 26 w 26"/>
                    <a:gd name="T3" fmla="*/ 12 h 21"/>
                    <a:gd name="T4" fmla="*/ 12 w 26"/>
                    <a:gd name="T5" fmla="*/ 0 h 21"/>
                    <a:gd name="T6" fmla="*/ 0 w 26"/>
                    <a:gd name="T7" fmla="*/ 10 h 21"/>
                    <a:gd name="T8" fmla="*/ 15 w 26"/>
                    <a:gd name="T9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21">
                      <a:moveTo>
                        <a:pt x="15" y="21"/>
                      </a:moveTo>
                      <a:cubicBezTo>
                        <a:pt x="26" y="12"/>
                        <a:pt x="26" y="12"/>
                        <a:pt x="26" y="12"/>
                      </a:cubicBezTo>
                      <a:cubicBezTo>
                        <a:pt x="21" y="7"/>
                        <a:pt x="16" y="3"/>
                        <a:pt x="12" y="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5" y="13"/>
                        <a:pt x="10" y="17"/>
                        <a:pt x="15" y="21"/>
                      </a:cubicBezTo>
                      <a:close/>
                    </a:path>
                  </a:pathLst>
                </a:custGeom>
                <a:solidFill>
                  <a:srgbClr val="D10D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20" name="Freeform 396"/>
                <p:cNvSpPr>
                  <a:spLocks/>
                </p:cNvSpPr>
                <p:nvPr/>
              </p:nvSpPr>
              <p:spPr bwMode="auto">
                <a:xfrm>
                  <a:off x="1426" y="-1546"/>
                  <a:ext cx="46" cy="40"/>
                </a:xfrm>
                <a:custGeom>
                  <a:avLst/>
                  <a:gdLst>
                    <a:gd name="T0" fmla="*/ 12 w 23"/>
                    <a:gd name="T1" fmla="*/ 19 h 20"/>
                    <a:gd name="T2" fmla="*/ 23 w 23"/>
                    <a:gd name="T3" fmla="*/ 20 h 20"/>
                    <a:gd name="T4" fmla="*/ 14 w 23"/>
                    <a:gd name="T5" fmla="*/ 1 h 20"/>
                    <a:gd name="T6" fmla="*/ 0 w 23"/>
                    <a:gd name="T7" fmla="*/ 0 h 20"/>
                    <a:gd name="T8" fmla="*/ 12 w 23"/>
                    <a:gd name="T9" fmla="*/ 19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20">
                      <a:moveTo>
                        <a:pt x="12" y="19"/>
                      </a:moveTo>
                      <a:cubicBezTo>
                        <a:pt x="23" y="20"/>
                        <a:pt x="23" y="20"/>
                        <a:pt x="23" y="20"/>
                      </a:cubicBezTo>
                      <a:cubicBezTo>
                        <a:pt x="21" y="14"/>
                        <a:pt x="18" y="7"/>
                        <a:pt x="14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" y="7"/>
                        <a:pt x="10" y="13"/>
                        <a:pt x="12" y="19"/>
                      </a:cubicBezTo>
                      <a:close/>
                    </a:path>
                  </a:pathLst>
                </a:custGeom>
                <a:solidFill>
                  <a:srgbClr val="D10D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21" name="Freeform 397"/>
                <p:cNvSpPr>
                  <a:spLocks/>
                </p:cNvSpPr>
                <p:nvPr/>
              </p:nvSpPr>
              <p:spPr bwMode="auto">
                <a:xfrm>
                  <a:off x="1418" y="-1456"/>
                  <a:ext cx="48" cy="38"/>
                </a:xfrm>
                <a:custGeom>
                  <a:avLst/>
                  <a:gdLst>
                    <a:gd name="T0" fmla="*/ 24 w 24"/>
                    <a:gd name="T1" fmla="*/ 3 h 19"/>
                    <a:gd name="T2" fmla="*/ 14 w 24"/>
                    <a:gd name="T3" fmla="*/ 0 h 19"/>
                    <a:gd name="T4" fmla="*/ 0 w 24"/>
                    <a:gd name="T5" fmla="*/ 16 h 19"/>
                    <a:gd name="T6" fmla="*/ 12 w 24"/>
                    <a:gd name="T7" fmla="*/ 19 h 19"/>
                    <a:gd name="T8" fmla="*/ 24 w 24"/>
                    <a:gd name="T9" fmla="*/ 3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19">
                      <a:moveTo>
                        <a:pt x="24" y="3"/>
                      </a:move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0" y="7"/>
                        <a:pt x="5" y="12"/>
                        <a:pt x="0" y="16"/>
                      </a:cubicBezTo>
                      <a:cubicBezTo>
                        <a:pt x="12" y="19"/>
                        <a:pt x="12" y="19"/>
                        <a:pt x="12" y="19"/>
                      </a:cubicBezTo>
                      <a:cubicBezTo>
                        <a:pt x="17" y="15"/>
                        <a:pt x="21" y="9"/>
                        <a:pt x="24" y="3"/>
                      </a:cubicBezTo>
                      <a:close/>
                    </a:path>
                  </a:pathLst>
                </a:custGeom>
                <a:solidFill>
                  <a:srgbClr val="D10D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22" name="Freeform 398"/>
                <p:cNvSpPr>
                  <a:spLocks/>
                </p:cNvSpPr>
                <p:nvPr/>
              </p:nvSpPr>
              <p:spPr bwMode="auto">
                <a:xfrm>
                  <a:off x="1362" y="-1410"/>
                  <a:ext cx="40" cy="32"/>
                </a:xfrm>
                <a:custGeom>
                  <a:avLst/>
                  <a:gdLst>
                    <a:gd name="T0" fmla="*/ 20 w 20"/>
                    <a:gd name="T1" fmla="*/ 10 h 16"/>
                    <a:gd name="T2" fmla="*/ 17 w 20"/>
                    <a:gd name="T3" fmla="*/ 0 h 16"/>
                    <a:gd name="T4" fmla="*/ 0 w 20"/>
                    <a:gd name="T5" fmla="*/ 7 h 16"/>
                    <a:gd name="T6" fmla="*/ 3 w 20"/>
                    <a:gd name="T7" fmla="*/ 16 h 16"/>
                    <a:gd name="T8" fmla="*/ 20 w 20"/>
                    <a:gd name="T9" fmla="*/ 1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" h="16">
                      <a:moveTo>
                        <a:pt x="20" y="10"/>
                      </a:move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1" y="3"/>
                        <a:pt x="5" y="5"/>
                        <a:pt x="0" y="7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8" y="15"/>
                        <a:pt x="14" y="13"/>
                        <a:pt x="20" y="10"/>
                      </a:cubicBezTo>
                      <a:close/>
                    </a:path>
                  </a:pathLst>
                </a:custGeom>
                <a:solidFill>
                  <a:srgbClr val="D10D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  <p:grpSp>
          <p:nvGrpSpPr>
            <p:cNvPr id="1583" name="Group 1582"/>
            <p:cNvGrpSpPr/>
            <p:nvPr/>
          </p:nvGrpSpPr>
          <p:grpSpPr>
            <a:xfrm>
              <a:off x="9696080" y="721441"/>
              <a:ext cx="2146656" cy="2708141"/>
              <a:chOff x="9696080" y="721441"/>
              <a:chExt cx="2146656" cy="2708141"/>
            </a:xfrm>
          </p:grpSpPr>
          <p:sp>
            <p:nvSpPr>
              <p:cNvPr id="926" name="Oval 28"/>
              <p:cNvSpPr>
                <a:spLocks noChangeArrowheads="1"/>
              </p:cNvSpPr>
              <p:nvPr/>
            </p:nvSpPr>
            <p:spPr bwMode="auto">
              <a:xfrm>
                <a:off x="10097735" y="2003954"/>
                <a:ext cx="43163" cy="43163"/>
              </a:xfrm>
              <a:prstGeom prst="ellipse">
                <a:avLst/>
              </a:prstGeom>
              <a:solidFill>
                <a:srgbClr val="F9B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27" name="Oval 29"/>
              <p:cNvSpPr>
                <a:spLocks noChangeArrowheads="1"/>
              </p:cNvSpPr>
              <p:nvPr/>
            </p:nvSpPr>
            <p:spPr bwMode="auto">
              <a:xfrm>
                <a:off x="10792659" y="1991007"/>
                <a:ext cx="43163" cy="43163"/>
              </a:xfrm>
              <a:prstGeom prst="ellipse">
                <a:avLst/>
              </a:prstGeom>
              <a:solidFill>
                <a:srgbClr val="F9B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grpSp>
            <p:nvGrpSpPr>
              <p:cNvPr id="1392" name="Group 1391"/>
              <p:cNvGrpSpPr/>
              <p:nvPr/>
            </p:nvGrpSpPr>
            <p:grpSpPr>
              <a:xfrm>
                <a:off x="11333410" y="2685925"/>
                <a:ext cx="461845" cy="556807"/>
                <a:chOff x="10257438" y="1123425"/>
                <a:chExt cx="461845" cy="556807"/>
              </a:xfrm>
            </p:grpSpPr>
            <p:sp>
              <p:nvSpPr>
                <p:cNvPr id="925" name="Oval 27"/>
                <p:cNvSpPr>
                  <a:spLocks noChangeArrowheads="1"/>
                </p:cNvSpPr>
                <p:nvPr/>
              </p:nvSpPr>
              <p:spPr bwMode="auto">
                <a:xfrm>
                  <a:off x="10257438" y="1637069"/>
                  <a:ext cx="38848" cy="43163"/>
                </a:xfrm>
                <a:prstGeom prst="ellipse">
                  <a:avLst/>
                </a:prstGeom>
                <a:solidFill>
                  <a:srgbClr val="F9B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28" name="Oval 30"/>
                <p:cNvSpPr>
                  <a:spLocks noChangeArrowheads="1"/>
                </p:cNvSpPr>
                <p:nvPr/>
              </p:nvSpPr>
              <p:spPr bwMode="auto">
                <a:xfrm>
                  <a:off x="10680435" y="1123425"/>
                  <a:ext cx="38848" cy="38848"/>
                </a:xfrm>
                <a:prstGeom prst="ellipse">
                  <a:avLst/>
                </a:prstGeom>
                <a:solidFill>
                  <a:srgbClr val="F9B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930" name="Oval 27"/>
              <p:cNvSpPr>
                <a:spLocks noChangeArrowheads="1"/>
              </p:cNvSpPr>
              <p:nvPr/>
            </p:nvSpPr>
            <p:spPr bwMode="auto">
              <a:xfrm>
                <a:off x="10995642" y="2662418"/>
                <a:ext cx="38848" cy="43163"/>
              </a:xfrm>
              <a:prstGeom prst="ellipse">
                <a:avLst/>
              </a:prstGeom>
              <a:solidFill>
                <a:srgbClr val="F9B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grpSp>
            <p:nvGrpSpPr>
              <p:cNvPr id="934" name="Group 933"/>
              <p:cNvGrpSpPr/>
              <p:nvPr/>
            </p:nvGrpSpPr>
            <p:grpSpPr>
              <a:xfrm rot="16665297">
                <a:off x="11333410" y="1059083"/>
                <a:ext cx="461845" cy="556807"/>
                <a:chOff x="10257438" y="1123425"/>
                <a:chExt cx="461845" cy="556807"/>
              </a:xfrm>
            </p:grpSpPr>
            <p:sp>
              <p:nvSpPr>
                <p:cNvPr id="935" name="Oval 27"/>
                <p:cNvSpPr>
                  <a:spLocks noChangeArrowheads="1"/>
                </p:cNvSpPr>
                <p:nvPr/>
              </p:nvSpPr>
              <p:spPr bwMode="auto">
                <a:xfrm>
                  <a:off x="10257438" y="1637069"/>
                  <a:ext cx="38848" cy="43163"/>
                </a:xfrm>
                <a:prstGeom prst="ellipse">
                  <a:avLst/>
                </a:prstGeom>
                <a:solidFill>
                  <a:srgbClr val="F9B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36" name="Oval 30"/>
                <p:cNvSpPr>
                  <a:spLocks noChangeArrowheads="1"/>
                </p:cNvSpPr>
                <p:nvPr/>
              </p:nvSpPr>
              <p:spPr bwMode="auto">
                <a:xfrm>
                  <a:off x="10680435" y="1123425"/>
                  <a:ext cx="38848" cy="38848"/>
                </a:xfrm>
                <a:prstGeom prst="ellipse">
                  <a:avLst/>
                </a:prstGeom>
                <a:solidFill>
                  <a:srgbClr val="F9B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1393" name="Group 1392"/>
              <p:cNvGrpSpPr/>
              <p:nvPr/>
            </p:nvGrpSpPr>
            <p:grpSpPr>
              <a:xfrm rot="3629323">
                <a:off x="10059692" y="485070"/>
                <a:ext cx="241831" cy="714574"/>
                <a:chOff x="10945059" y="2143407"/>
                <a:chExt cx="241831" cy="714574"/>
              </a:xfrm>
            </p:grpSpPr>
            <p:sp>
              <p:nvSpPr>
                <p:cNvPr id="937" name="Oval 29"/>
                <p:cNvSpPr>
                  <a:spLocks noChangeArrowheads="1"/>
                </p:cNvSpPr>
                <p:nvPr/>
              </p:nvSpPr>
              <p:spPr bwMode="auto">
                <a:xfrm>
                  <a:off x="10945059" y="2143407"/>
                  <a:ext cx="43163" cy="43163"/>
                </a:xfrm>
                <a:prstGeom prst="ellipse">
                  <a:avLst/>
                </a:prstGeom>
                <a:solidFill>
                  <a:srgbClr val="F9B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38" name="Oval 27"/>
                <p:cNvSpPr>
                  <a:spLocks noChangeArrowheads="1"/>
                </p:cNvSpPr>
                <p:nvPr/>
              </p:nvSpPr>
              <p:spPr bwMode="auto">
                <a:xfrm>
                  <a:off x="11148042" y="2814818"/>
                  <a:ext cx="38848" cy="43163"/>
                </a:xfrm>
                <a:prstGeom prst="ellipse">
                  <a:avLst/>
                </a:prstGeom>
                <a:solidFill>
                  <a:srgbClr val="F9B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940" name="Group 939"/>
              <p:cNvGrpSpPr/>
              <p:nvPr/>
            </p:nvGrpSpPr>
            <p:grpSpPr>
              <a:xfrm rot="4869286">
                <a:off x="9932451" y="2951380"/>
                <a:ext cx="241831" cy="714574"/>
                <a:chOff x="10945059" y="2143407"/>
                <a:chExt cx="241831" cy="714574"/>
              </a:xfrm>
            </p:grpSpPr>
            <p:sp>
              <p:nvSpPr>
                <p:cNvPr id="941" name="Oval 29"/>
                <p:cNvSpPr>
                  <a:spLocks noChangeArrowheads="1"/>
                </p:cNvSpPr>
                <p:nvPr/>
              </p:nvSpPr>
              <p:spPr bwMode="auto">
                <a:xfrm>
                  <a:off x="10945059" y="2143407"/>
                  <a:ext cx="43163" cy="43163"/>
                </a:xfrm>
                <a:prstGeom prst="ellipse">
                  <a:avLst/>
                </a:prstGeom>
                <a:solidFill>
                  <a:srgbClr val="F9B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42" name="Oval 27"/>
                <p:cNvSpPr>
                  <a:spLocks noChangeArrowheads="1"/>
                </p:cNvSpPr>
                <p:nvPr/>
              </p:nvSpPr>
              <p:spPr bwMode="auto">
                <a:xfrm>
                  <a:off x="11148042" y="2814818"/>
                  <a:ext cx="38848" cy="43163"/>
                </a:xfrm>
                <a:prstGeom prst="ellipse">
                  <a:avLst/>
                </a:prstGeom>
                <a:solidFill>
                  <a:srgbClr val="F9B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  <p:grpSp>
          <p:nvGrpSpPr>
            <p:cNvPr id="1584" name="Group 1583"/>
            <p:cNvGrpSpPr/>
            <p:nvPr/>
          </p:nvGrpSpPr>
          <p:grpSpPr>
            <a:xfrm>
              <a:off x="195123" y="453032"/>
              <a:ext cx="2146656" cy="2708141"/>
              <a:chOff x="9696080" y="721441"/>
              <a:chExt cx="2146656" cy="2708141"/>
            </a:xfrm>
          </p:grpSpPr>
          <p:sp>
            <p:nvSpPr>
              <p:cNvPr id="1585" name="Oval 28"/>
              <p:cNvSpPr>
                <a:spLocks noChangeArrowheads="1"/>
              </p:cNvSpPr>
              <p:nvPr/>
            </p:nvSpPr>
            <p:spPr bwMode="auto">
              <a:xfrm>
                <a:off x="10097735" y="2003954"/>
                <a:ext cx="43163" cy="43163"/>
              </a:xfrm>
              <a:prstGeom prst="ellipse">
                <a:avLst/>
              </a:prstGeom>
              <a:solidFill>
                <a:srgbClr val="F9B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6" name="Oval 29"/>
              <p:cNvSpPr>
                <a:spLocks noChangeArrowheads="1"/>
              </p:cNvSpPr>
              <p:nvPr/>
            </p:nvSpPr>
            <p:spPr bwMode="auto">
              <a:xfrm>
                <a:off x="10792659" y="1991007"/>
                <a:ext cx="43163" cy="43163"/>
              </a:xfrm>
              <a:prstGeom prst="ellipse">
                <a:avLst/>
              </a:prstGeom>
              <a:solidFill>
                <a:srgbClr val="F9B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grpSp>
            <p:nvGrpSpPr>
              <p:cNvPr id="1587" name="Group 1586"/>
              <p:cNvGrpSpPr/>
              <p:nvPr/>
            </p:nvGrpSpPr>
            <p:grpSpPr>
              <a:xfrm>
                <a:off x="11333410" y="2685925"/>
                <a:ext cx="461845" cy="556807"/>
                <a:chOff x="10257438" y="1123425"/>
                <a:chExt cx="461845" cy="556807"/>
              </a:xfrm>
            </p:grpSpPr>
            <p:sp>
              <p:nvSpPr>
                <p:cNvPr id="1598" name="Oval 27"/>
                <p:cNvSpPr>
                  <a:spLocks noChangeArrowheads="1"/>
                </p:cNvSpPr>
                <p:nvPr/>
              </p:nvSpPr>
              <p:spPr bwMode="auto">
                <a:xfrm>
                  <a:off x="10257438" y="1637069"/>
                  <a:ext cx="38848" cy="43163"/>
                </a:xfrm>
                <a:prstGeom prst="ellipse">
                  <a:avLst/>
                </a:prstGeom>
                <a:solidFill>
                  <a:srgbClr val="F9B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99" name="Oval 30"/>
                <p:cNvSpPr>
                  <a:spLocks noChangeArrowheads="1"/>
                </p:cNvSpPr>
                <p:nvPr/>
              </p:nvSpPr>
              <p:spPr bwMode="auto">
                <a:xfrm>
                  <a:off x="10680435" y="1123425"/>
                  <a:ext cx="38848" cy="38848"/>
                </a:xfrm>
                <a:prstGeom prst="ellipse">
                  <a:avLst/>
                </a:prstGeom>
                <a:solidFill>
                  <a:srgbClr val="F9B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1588" name="Oval 27"/>
              <p:cNvSpPr>
                <a:spLocks noChangeArrowheads="1"/>
              </p:cNvSpPr>
              <p:nvPr/>
            </p:nvSpPr>
            <p:spPr bwMode="auto">
              <a:xfrm>
                <a:off x="10995642" y="2662418"/>
                <a:ext cx="38848" cy="43163"/>
              </a:xfrm>
              <a:prstGeom prst="ellipse">
                <a:avLst/>
              </a:prstGeom>
              <a:solidFill>
                <a:srgbClr val="F9B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grpSp>
            <p:nvGrpSpPr>
              <p:cNvPr id="1589" name="Group 1588"/>
              <p:cNvGrpSpPr/>
              <p:nvPr/>
            </p:nvGrpSpPr>
            <p:grpSpPr>
              <a:xfrm rot="16665297">
                <a:off x="11333410" y="1059083"/>
                <a:ext cx="461845" cy="556807"/>
                <a:chOff x="10257438" y="1123425"/>
                <a:chExt cx="461845" cy="556807"/>
              </a:xfrm>
            </p:grpSpPr>
            <p:sp>
              <p:nvSpPr>
                <p:cNvPr id="1596" name="Oval 27"/>
                <p:cNvSpPr>
                  <a:spLocks noChangeArrowheads="1"/>
                </p:cNvSpPr>
                <p:nvPr/>
              </p:nvSpPr>
              <p:spPr bwMode="auto">
                <a:xfrm>
                  <a:off x="10257438" y="1637069"/>
                  <a:ext cx="38848" cy="43163"/>
                </a:xfrm>
                <a:prstGeom prst="ellipse">
                  <a:avLst/>
                </a:prstGeom>
                <a:solidFill>
                  <a:srgbClr val="F9B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97" name="Oval 30"/>
                <p:cNvSpPr>
                  <a:spLocks noChangeArrowheads="1"/>
                </p:cNvSpPr>
                <p:nvPr/>
              </p:nvSpPr>
              <p:spPr bwMode="auto">
                <a:xfrm>
                  <a:off x="10680435" y="1123425"/>
                  <a:ext cx="38848" cy="38848"/>
                </a:xfrm>
                <a:prstGeom prst="ellipse">
                  <a:avLst/>
                </a:prstGeom>
                <a:solidFill>
                  <a:srgbClr val="F9B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1590" name="Group 1589"/>
              <p:cNvGrpSpPr/>
              <p:nvPr/>
            </p:nvGrpSpPr>
            <p:grpSpPr>
              <a:xfrm rot="3629323">
                <a:off x="10059692" y="485070"/>
                <a:ext cx="241831" cy="714574"/>
                <a:chOff x="10945059" y="2143407"/>
                <a:chExt cx="241831" cy="714574"/>
              </a:xfrm>
            </p:grpSpPr>
            <p:sp>
              <p:nvSpPr>
                <p:cNvPr id="1594" name="Oval 29"/>
                <p:cNvSpPr>
                  <a:spLocks noChangeArrowheads="1"/>
                </p:cNvSpPr>
                <p:nvPr/>
              </p:nvSpPr>
              <p:spPr bwMode="auto">
                <a:xfrm>
                  <a:off x="10945059" y="2143407"/>
                  <a:ext cx="43163" cy="43163"/>
                </a:xfrm>
                <a:prstGeom prst="ellipse">
                  <a:avLst/>
                </a:prstGeom>
                <a:solidFill>
                  <a:srgbClr val="F9B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95" name="Oval 27"/>
                <p:cNvSpPr>
                  <a:spLocks noChangeArrowheads="1"/>
                </p:cNvSpPr>
                <p:nvPr/>
              </p:nvSpPr>
              <p:spPr bwMode="auto">
                <a:xfrm>
                  <a:off x="11148042" y="2814818"/>
                  <a:ext cx="38848" cy="43163"/>
                </a:xfrm>
                <a:prstGeom prst="ellipse">
                  <a:avLst/>
                </a:prstGeom>
                <a:solidFill>
                  <a:srgbClr val="F9B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1591" name="Group 1590"/>
              <p:cNvGrpSpPr/>
              <p:nvPr/>
            </p:nvGrpSpPr>
            <p:grpSpPr>
              <a:xfrm rot="4869286">
                <a:off x="9932451" y="2951380"/>
                <a:ext cx="241831" cy="714574"/>
                <a:chOff x="10945059" y="2143407"/>
                <a:chExt cx="241831" cy="714574"/>
              </a:xfrm>
            </p:grpSpPr>
            <p:sp>
              <p:nvSpPr>
                <p:cNvPr id="1592" name="Oval 29"/>
                <p:cNvSpPr>
                  <a:spLocks noChangeArrowheads="1"/>
                </p:cNvSpPr>
                <p:nvPr/>
              </p:nvSpPr>
              <p:spPr bwMode="auto">
                <a:xfrm>
                  <a:off x="10945059" y="2143407"/>
                  <a:ext cx="43163" cy="43163"/>
                </a:xfrm>
                <a:prstGeom prst="ellipse">
                  <a:avLst/>
                </a:prstGeom>
                <a:solidFill>
                  <a:srgbClr val="F9B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93" name="Oval 27"/>
                <p:cNvSpPr>
                  <a:spLocks noChangeArrowheads="1"/>
                </p:cNvSpPr>
                <p:nvPr/>
              </p:nvSpPr>
              <p:spPr bwMode="auto">
                <a:xfrm>
                  <a:off x="11148042" y="2814818"/>
                  <a:ext cx="38848" cy="43163"/>
                </a:xfrm>
                <a:prstGeom prst="ellipse">
                  <a:avLst/>
                </a:prstGeom>
                <a:solidFill>
                  <a:srgbClr val="F9B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1600" name="Group 1599"/>
          <p:cNvGrpSpPr/>
          <p:nvPr/>
        </p:nvGrpSpPr>
        <p:grpSpPr>
          <a:xfrm rot="4250484">
            <a:off x="5282904" y="-1659523"/>
            <a:ext cx="2146656" cy="2708141"/>
            <a:chOff x="9696080" y="721441"/>
            <a:chExt cx="2146656" cy="2708141"/>
          </a:xfrm>
        </p:grpSpPr>
        <p:sp>
          <p:nvSpPr>
            <p:cNvPr id="1601" name="Oval 28"/>
            <p:cNvSpPr>
              <a:spLocks noChangeArrowheads="1"/>
            </p:cNvSpPr>
            <p:nvPr/>
          </p:nvSpPr>
          <p:spPr bwMode="auto">
            <a:xfrm>
              <a:off x="10097735" y="2003954"/>
              <a:ext cx="43163" cy="43163"/>
            </a:xfrm>
            <a:prstGeom prst="ellipse">
              <a:avLst/>
            </a:prstGeom>
            <a:solidFill>
              <a:srgbClr val="F9B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2" name="Oval 29"/>
            <p:cNvSpPr>
              <a:spLocks noChangeArrowheads="1"/>
            </p:cNvSpPr>
            <p:nvPr/>
          </p:nvSpPr>
          <p:spPr bwMode="auto">
            <a:xfrm>
              <a:off x="10792659" y="1991007"/>
              <a:ext cx="43163" cy="43163"/>
            </a:xfrm>
            <a:prstGeom prst="ellipse">
              <a:avLst/>
            </a:prstGeom>
            <a:solidFill>
              <a:srgbClr val="F9B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1603" name="Group 1602"/>
            <p:cNvGrpSpPr/>
            <p:nvPr/>
          </p:nvGrpSpPr>
          <p:grpSpPr>
            <a:xfrm>
              <a:off x="11333410" y="2685925"/>
              <a:ext cx="461845" cy="556807"/>
              <a:chOff x="10257438" y="1123425"/>
              <a:chExt cx="461845" cy="556807"/>
            </a:xfrm>
          </p:grpSpPr>
          <p:sp>
            <p:nvSpPr>
              <p:cNvPr id="1614" name="Oval 27"/>
              <p:cNvSpPr>
                <a:spLocks noChangeArrowheads="1"/>
              </p:cNvSpPr>
              <p:nvPr/>
            </p:nvSpPr>
            <p:spPr bwMode="auto">
              <a:xfrm>
                <a:off x="10257438" y="1637069"/>
                <a:ext cx="38848" cy="43163"/>
              </a:xfrm>
              <a:prstGeom prst="ellipse">
                <a:avLst/>
              </a:prstGeom>
              <a:solidFill>
                <a:srgbClr val="F9B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5" name="Oval 30"/>
              <p:cNvSpPr>
                <a:spLocks noChangeArrowheads="1"/>
              </p:cNvSpPr>
              <p:nvPr/>
            </p:nvSpPr>
            <p:spPr bwMode="auto">
              <a:xfrm>
                <a:off x="10680435" y="1123425"/>
                <a:ext cx="38848" cy="38848"/>
              </a:xfrm>
              <a:prstGeom prst="ellipse">
                <a:avLst/>
              </a:prstGeom>
              <a:solidFill>
                <a:srgbClr val="F9B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604" name="Oval 27"/>
            <p:cNvSpPr>
              <a:spLocks noChangeArrowheads="1"/>
            </p:cNvSpPr>
            <p:nvPr/>
          </p:nvSpPr>
          <p:spPr bwMode="auto">
            <a:xfrm>
              <a:off x="10995642" y="2662418"/>
              <a:ext cx="38848" cy="43163"/>
            </a:xfrm>
            <a:prstGeom prst="ellipse">
              <a:avLst/>
            </a:prstGeom>
            <a:solidFill>
              <a:srgbClr val="F9B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1605" name="Group 1604"/>
            <p:cNvGrpSpPr/>
            <p:nvPr/>
          </p:nvGrpSpPr>
          <p:grpSpPr>
            <a:xfrm rot="16665297">
              <a:off x="11333410" y="1059083"/>
              <a:ext cx="461845" cy="556807"/>
              <a:chOff x="10257438" y="1123425"/>
              <a:chExt cx="461845" cy="556807"/>
            </a:xfrm>
          </p:grpSpPr>
          <p:sp>
            <p:nvSpPr>
              <p:cNvPr id="1612" name="Oval 27"/>
              <p:cNvSpPr>
                <a:spLocks noChangeArrowheads="1"/>
              </p:cNvSpPr>
              <p:nvPr/>
            </p:nvSpPr>
            <p:spPr bwMode="auto">
              <a:xfrm>
                <a:off x="10257438" y="1637069"/>
                <a:ext cx="38848" cy="43163"/>
              </a:xfrm>
              <a:prstGeom prst="ellipse">
                <a:avLst/>
              </a:prstGeom>
              <a:solidFill>
                <a:srgbClr val="F9B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3" name="Oval 30"/>
              <p:cNvSpPr>
                <a:spLocks noChangeArrowheads="1"/>
              </p:cNvSpPr>
              <p:nvPr/>
            </p:nvSpPr>
            <p:spPr bwMode="auto">
              <a:xfrm>
                <a:off x="10680435" y="1123425"/>
                <a:ext cx="38848" cy="38848"/>
              </a:xfrm>
              <a:prstGeom prst="ellipse">
                <a:avLst/>
              </a:prstGeom>
              <a:solidFill>
                <a:srgbClr val="F9B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606" name="Group 1605"/>
            <p:cNvGrpSpPr/>
            <p:nvPr/>
          </p:nvGrpSpPr>
          <p:grpSpPr>
            <a:xfrm rot="3629323">
              <a:off x="10059692" y="485070"/>
              <a:ext cx="241831" cy="714574"/>
              <a:chOff x="10945059" y="2143407"/>
              <a:chExt cx="241831" cy="714574"/>
            </a:xfrm>
          </p:grpSpPr>
          <p:sp>
            <p:nvSpPr>
              <p:cNvPr id="1610" name="Oval 29"/>
              <p:cNvSpPr>
                <a:spLocks noChangeArrowheads="1"/>
              </p:cNvSpPr>
              <p:nvPr/>
            </p:nvSpPr>
            <p:spPr bwMode="auto">
              <a:xfrm>
                <a:off x="10945059" y="2143407"/>
                <a:ext cx="43163" cy="43163"/>
              </a:xfrm>
              <a:prstGeom prst="ellipse">
                <a:avLst/>
              </a:prstGeom>
              <a:solidFill>
                <a:srgbClr val="F9B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1" name="Oval 27"/>
              <p:cNvSpPr>
                <a:spLocks noChangeArrowheads="1"/>
              </p:cNvSpPr>
              <p:nvPr/>
            </p:nvSpPr>
            <p:spPr bwMode="auto">
              <a:xfrm>
                <a:off x="11148042" y="2814818"/>
                <a:ext cx="38848" cy="43163"/>
              </a:xfrm>
              <a:prstGeom prst="ellipse">
                <a:avLst/>
              </a:prstGeom>
              <a:solidFill>
                <a:srgbClr val="F9B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607" name="Group 1606"/>
            <p:cNvGrpSpPr/>
            <p:nvPr/>
          </p:nvGrpSpPr>
          <p:grpSpPr>
            <a:xfrm rot="4869286">
              <a:off x="9932451" y="2951380"/>
              <a:ext cx="241831" cy="714574"/>
              <a:chOff x="10945059" y="2143407"/>
              <a:chExt cx="241831" cy="714574"/>
            </a:xfrm>
          </p:grpSpPr>
          <p:sp>
            <p:nvSpPr>
              <p:cNvPr id="1608" name="Oval 29"/>
              <p:cNvSpPr>
                <a:spLocks noChangeArrowheads="1"/>
              </p:cNvSpPr>
              <p:nvPr/>
            </p:nvSpPr>
            <p:spPr bwMode="auto">
              <a:xfrm>
                <a:off x="10945059" y="2143407"/>
                <a:ext cx="43163" cy="43163"/>
              </a:xfrm>
              <a:prstGeom prst="ellipse">
                <a:avLst/>
              </a:prstGeom>
              <a:solidFill>
                <a:srgbClr val="F9B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9" name="Oval 27"/>
              <p:cNvSpPr>
                <a:spLocks noChangeArrowheads="1"/>
              </p:cNvSpPr>
              <p:nvPr/>
            </p:nvSpPr>
            <p:spPr bwMode="auto">
              <a:xfrm>
                <a:off x="11148042" y="2814818"/>
                <a:ext cx="38848" cy="43163"/>
              </a:xfrm>
              <a:prstGeom prst="ellipse">
                <a:avLst/>
              </a:prstGeom>
              <a:solidFill>
                <a:srgbClr val="F9B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pic>
        <p:nvPicPr>
          <p:cNvPr id="18" name="Efrem_Scacco_-_Christmas_Medle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out="5900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13283" y="-4318275"/>
            <a:ext cx="609600" cy="609600"/>
          </a:xfrm>
          <a:prstGeom prst="rect">
            <a:avLst/>
          </a:prstGeom>
        </p:spPr>
      </p:pic>
      <p:grpSp>
        <p:nvGrpSpPr>
          <p:cNvPr id="73" name="Group 72"/>
          <p:cNvGrpSpPr/>
          <p:nvPr/>
        </p:nvGrpSpPr>
        <p:grpSpPr>
          <a:xfrm flipH="1">
            <a:off x="487735" y="-743255"/>
            <a:ext cx="11608205" cy="6764075"/>
            <a:chOff x="350578" y="-1417860"/>
            <a:chExt cx="11608205" cy="6764075"/>
          </a:xfrm>
        </p:grpSpPr>
        <p:sp>
          <p:nvSpPr>
            <p:cNvPr id="74" name="Freeform 16"/>
            <p:cNvSpPr>
              <a:spLocks noEditPoints="1"/>
            </p:cNvSpPr>
            <p:nvPr/>
          </p:nvSpPr>
          <p:spPr bwMode="auto">
            <a:xfrm>
              <a:off x="10972457" y="4530976"/>
              <a:ext cx="540198" cy="562999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75" name="Freeform 16"/>
            <p:cNvSpPr>
              <a:spLocks noEditPoints="1"/>
            </p:cNvSpPr>
            <p:nvPr/>
          </p:nvSpPr>
          <p:spPr bwMode="auto">
            <a:xfrm>
              <a:off x="10076525" y="-36151"/>
              <a:ext cx="754634" cy="786486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88" name="Freeform 16"/>
            <p:cNvSpPr>
              <a:spLocks noEditPoints="1"/>
            </p:cNvSpPr>
            <p:nvPr/>
          </p:nvSpPr>
          <p:spPr bwMode="auto">
            <a:xfrm>
              <a:off x="10076525" y="2254771"/>
              <a:ext cx="427135" cy="445164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91" name="Freeform 16"/>
            <p:cNvSpPr>
              <a:spLocks noEditPoints="1"/>
            </p:cNvSpPr>
            <p:nvPr/>
          </p:nvSpPr>
          <p:spPr bwMode="auto">
            <a:xfrm>
              <a:off x="9490566" y="1159522"/>
              <a:ext cx="321660" cy="335237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94" name="Freeform 16"/>
            <p:cNvSpPr>
              <a:spLocks noEditPoints="1"/>
            </p:cNvSpPr>
            <p:nvPr/>
          </p:nvSpPr>
          <p:spPr bwMode="auto">
            <a:xfrm>
              <a:off x="1912273" y="1159522"/>
              <a:ext cx="321660" cy="335237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95" name="Freeform 16"/>
            <p:cNvSpPr>
              <a:spLocks noEditPoints="1"/>
            </p:cNvSpPr>
            <p:nvPr/>
          </p:nvSpPr>
          <p:spPr bwMode="auto">
            <a:xfrm>
              <a:off x="2212140" y="3585118"/>
              <a:ext cx="787624" cy="820869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96" name="Freeform 16"/>
            <p:cNvSpPr>
              <a:spLocks noEditPoints="1"/>
            </p:cNvSpPr>
            <p:nvPr/>
          </p:nvSpPr>
          <p:spPr bwMode="auto">
            <a:xfrm>
              <a:off x="527135" y="4562743"/>
              <a:ext cx="497255" cy="518244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99" name="Freeform 16"/>
            <p:cNvSpPr>
              <a:spLocks noEditPoints="1"/>
            </p:cNvSpPr>
            <p:nvPr/>
          </p:nvSpPr>
          <p:spPr bwMode="auto">
            <a:xfrm>
              <a:off x="3573708" y="951373"/>
              <a:ext cx="547918" cy="571045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00" name="Freeform 16"/>
            <p:cNvSpPr>
              <a:spLocks noEditPoints="1"/>
            </p:cNvSpPr>
            <p:nvPr/>
          </p:nvSpPr>
          <p:spPr bwMode="auto">
            <a:xfrm>
              <a:off x="3215546" y="2334061"/>
              <a:ext cx="376889" cy="392797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01" name="Freeform 16"/>
            <p:cNvSpPr>
              <a:spLocks noEditPoints="1"/>
            </p:cNvSpPr>
            <p:nvPr/>
          </p:nvSpPr>
          <p:spPr bwMode="auto">
            <a:xfrm>
              <a:off x="4686720" y="507600"/>
              <a:ext cx="286134" cy="298211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02" name="Freeform 16"/>
            <p:cNvSpPr>
              <a:spLocks noEditPoints="1"/>
            </p:cNvSpPr>
            <p:nvPr/>
          </p:nvSpPr>
          <p:spPr bwMode="auto">
            <a:xfrm>
              <a:off x="2992101" y="247340"/>
              <a:ext cx="286134" cy="298211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03" name="Freeform 16"/>
            <p:cNvSpPr>
              <a:spLocks noEditPoints="1"/>
            </p:cNvSpPr>
            <p:nvPr/>
          </p:nvSpPr>
          <p:spPr bwMode="auto">
            <a:xfrm>
              <a:off x="350578" y="122726"/>
              <a:ext cx="425185" cy="443131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04" name="Freeform 16"/>
            <p:cNvSpPr>
              <a:spLocks noEditPoints="1"/>
            </p:cNvSpPr>
            <p:nvPr/>
          </p:nvSpPr>
          <p:spPr bwMode="auto">
            <a:xfrm>
              <a:off x="11512655" y="1797890"/>
              <a:ext cx="425185" cy="443131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05" name="Freeform 16"/>
            <p:cNvSpPr>
              <a:spLocks noEditPoints="1"/>
            </p:cNvSpPr>
            <p:nvPr/>
          </p:nvSpPr>
          <p:spPr bwMode="auto">
            <a:xfrm>
              <a:off x="8024393" y="1710943"/>
              <a:ext cx="553499" cy="576861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06" name="Freeform 16"/>
            <p:cNvSpPr>
              <a:spLocks noEditPoints="1"/>
            </p:cNvSpPr>
            <p:nvPr/>
          </p:nvSpPr>
          <p:spPr bwMode="auto">
            <a:xfrm>
              <a:off x="1039737" y="2406425"/>
              <a:ext cx="547918" cy="571045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07" name="Freeform 16"/>
            <p:cNvSpPr>
              <a:spLocks noEditPoints="1"/>
            </p:cNvSpPr>
            <p:nvPr/>
          </p:nvSpPr>
          <p:spPr bwMode="auto">
            <a:xfrm>
              <a:off x="9033474" y="3544835"/>
              <a:ext cx="391192" cy="407704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08" name="Freeform 16"/>
            <p:cNvSpPr>
              <a:spLocks noEditPoints="1"/>
            </p:cNvSpPr>
            <p:nvPr/>
          </p:nvSpPr>
          <p:spPr bwMode="auto">
            <a:xfrm>
              <a:off x="7875124" y="483548"/>
              <a:ext cx="285718" cy="297778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09" name="Freeform 16"/>
            <p:cNvSpPr>
              <a:spLocks noEditPoints="1"/>
            </p:cNvSpPr>
            <p:nvPr/>
          </p:nvSpPr>
          <p:spPr bwMode="auto">
            <a:xfrm>
              <a:off x="11160068" y="3071372"/>
              <a:ext cx="246506" cy="256911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10" name="Freeform 16"/>
            <p:cNvSpPr>
              <a:spLocks noEditPoints="1"/>
            </p:cNvSpPr>
            <p:nvPr/>
          </p:nvSpPr>
          <p:spPr bwMode="auto">
            <a:xfrm>
              <a:off x="11389402" y="709051"/>
              <a:ext cx="246506" cy="256911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11" name="Freeform 16"/>
            <p:cNvSpPr>
              <a:spLocks noEditPoints="1"/>
            </p:cNvSpPr>
            <p:nvPr/>
          </p:nvSpPr>
          <p:spPr bwMode="auto">
            <a:xfrm>
              <a:off x="8640021" y="4865046"/>
              <a:ext cx="286134" cy="298211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13" name="Freeform 16"/>
            <p:cNvSpPr>
              <a:spLocks noEditPoints="1"/>
            </p:cNvSpPr>
            <p:nvPr/>
          </p:nvSpPr>
          <p:spPr bwMode="auto">
            <a:xfrm>
              <a:off x="3934290" y="5048004"/>
              <a:ext cx="286134" cy="298211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16" name="Freeform 16"/>
            <p:cNvSpPr>
              <a:spLocks noEditPoints="1"/>
            </p:cNvSpPr>
            <p:nvPr/>
          </p:nvSpPr>
          <p:spPr bwMode="auto">
            <a:xfrm>
              <a:off x="632695" y="1632485"/>
              <a:ext cx="286134" cy="298211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17" name="Freeform 16"/>
            <p:cNvSpPr>
              <a:spLocks noEditPoints="1"/>
            </p:cNvSpPr>
            <p:nvPr/>
          </p:nvSpPr>
          <p:spPr bwMode="auto">
            <a:xfrm>
              <a:off x="1912273" y="4770135"/>
              <a:ext cx="286134" cy="298211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18" name="Freeform 16"/>
            <p:cNvSpPr>
              <a:spLocks noEditPoints="1"/>
            </p:cNvSpPr>
            <p:nvPr/>
          </p:nvSpPr>
          <p:spPr bwMode="auto">
            <a:xfrm>
              <a:off x="4738933" y="2034999"/>
              <a:ext cx="245464" cy="255825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19" name="Freeform 16"/>
            <p:cNvSpPr>
              <a:spLocks noEditPoints="1"/>
            </p:cNvSpPr>
            <p:nvPr/>
          </p:nvSpPr>
          <p:spPr bwMode="auto">
            <a:xfrm>
              <a:off x="6580324" y="190288"/>
              <a:ext cx="245464" cy="255825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20" name="Freeform 16"/>
            <p:cNvSpPr>
              <a:spLocks noEditPoints="1"/>
            </p:cNvSpPr>
            <p:nvPr/>
          </p:nvSpPr>
          <p:spPr bwMode="auto">
            <a:xfrm>
              <a:off x="7330734" y="2430936"/>
              <a:ext cx="245464" cy="255825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21" name="Freeform 16"/>
            <p:cNvSpPr>
              <a:spLocks noEditPoints="1"/>
            </p:cNvSpPr>
            <p:nvPr/>
          </p:nvSpPr>
          <p:spPr bwMode="auto">
            <a:xfrm>
              <a:off x="1790316" y="-212089"/>
              <a:ext cx="452732" cy="471841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22" name="Freeform 16"/>
            <p:cNvSpPr>
              <a:spLocks noEditPoints="1"/>
            </p:cNvSpPr>
            <p:nvPr/>
          </p:nvSpPr>
          <p:spPr bwMode="auto">
            <a:xfrm>
              <a:off x="1024390" y="-1295462"/>
              <a:ext cx="452732" cy="471841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23" name="Freeform 16"/>
            <p:cNvSpPr>
              <a:spLocks noEditPoints="1"/>
            </p:cNvSpPr>
            <p:nvPr/>
          </p:nvSpPr>
          <p:spPr bwMode="auto">
            <a:xfrm>
              <a:off x="4077357" y="-574596"/>
              <a:ext cx="286134" cy="298211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24" name="Freeform 16"/>
            <p:cNvSpPr>
              <a:spLocks noEditPoints="1"/>
            </p:cNvSpPr>
            <p:nvPr/>
          </p:nvSpPr>
          <p:spPr bwMode="auto">
            <a:xfrm>
              <a:off x="2941613" y="-1417860"/>
              <a:ext cx="547866" cy="570990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25" name="Freeform 16"/>
            <p:cNvSpPr>
              <a:spLocks noEditPoints="1"/>
            </p:cNvSpPr>
            <p:nvPr/>
          </p:nvSpPr>
          <p:spPr bwMode="auto">
            <a:xfrm>
              <a:off x="7480888" y="-1397965"/>
              <a:ext cx="754634" cy="786486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26" name="Freeform 16"/>
            <p:cNvSpPr>
              <a:spLocks noEditPoints="1"/>
            </p:cNvSpPr>
            <p:nvPr/>
          </p:nvSpPr>
          <p:spPr bwMode="auto">
            <a:xfrm flipH="1">
              <a:off x="9569166" y="-901994"/>
              <a:ext cx="347534" cy="362203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27" name="Freeform 16"/>
            <p:cNvSpPr>
              <a:spLocks noEditPoints="1"/>
            </p:cNvSpPr>
            <p:nvPr/>
          </p:nvSpPr>
          <p:spPr bwMode="auto">
            <a:xfrm flipH="1">
              <a:off x="11360895" y="-1158432"/>
              <a:ext cx="597888" cy="623124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grpSp>
          <p:nvGrpSpPr>
            <p:cNvPr id="76" name="Group 75"/>
            <p:cNvGrpSpPr>
              <a:grpSpLocks noChangeAspect="1"/>
            </p:cNvGrpSpPr>
            <p:nvPr/>
          </p:nvGrpSpPr>
          <p:grpSpPr>
            <a:xfrm>
              <a:off x="4850849" y="531503"/>
              <a:ext cx="5559354" cy="5853051"/>
              <a:chOff x="4879877" y="502475"/>
              <a:chExt cx="5559354" cy="5853051"/>
            </a:xfrm>
          </p:grpSpPr>
          <p:pic>
            <p:nvPicPr>
              <p:cNvPr id="77" name="Picture 76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047837" y="636454"/>
                <a:ext cx="5302862" cy="5501529"/>
              </a:xfrm>
              <a:prstGeom prst="rect">
                <a:avLst/>
              </a:prstGeom>
            </p:spPr>
          </p:pic>
          <p:grpSp>
            <p:nvGrpSpPr>
              <p:cNvPr id="78" name="Group 77"/>
              <p:cNvGrpSpPr/>
              <p:nvPr/>
            </p:nvGrpSpPr>
            <p:grpSpPr>
              <a:xfrm>
                <a:off x="4879877" y="502475"/>
                <a:ext cx="5559354" cy="5853051"/>
                <a:chOff x="-5327245" y="502475"/>
                <a:chExt cx="5559354" cy="5853051"/>
              </a:xfrm>
            </p:grpSpPr>
            <p:grpSp>
              <p:nvGrpSpPr>
                <p:cNvPr id="79" name="Group 78"/>
                <p:cNvGrpSpPr/>
                <p:nvPr/>
              </p:nvGrpSpPr>
              <p:grpSpPr>
                <a:xfrm>
                  <a:off x="-5159280" y="777409"/>
                  <a:ext cx="5180427" cy="5416980"/>
                  <a:chOff x="3484288" y="777409"/>
                  <a:chExt cx="5180427" cy="5416980"/>
                </a:xfrm>
              </p:grpSpPr>
              <p:sp>
                <p:nvSpPr>
                  <p:cNvPr id="86" name="Rectangle 85"/>
                  <p:cNvSpPr/>
                  <p:nvPr/>
                </p:nvSpPr>
                <p:spPr>
                  <a:xfrm>
                    <a:off x="3511032" y="777409"/>
                    <a:ext cx="5153683" cy="5395401"/>
                  </a:xfrm>
                  <a:prstGeom prst="rect">
                    <a:avLst/>
                  </a:prstGeom>
                  <a:solidFill>
                    <a:schemeClr val="bg1">
                      <a:alpha val="19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7" name="Isosceles Triangle 86"/>
                  <p:cNvSpPr/>
                  <p:nvPr/>
                </p:nvSpPr>
                <p:spPr>
                  <a:xfrm>
                    <a:off x="3484288" y="777409"/>
                    <a:ext cx="5180422" cy="5416980"/>
                  </a:xfrm>
                  <a:prstGeom prst="triangle">
                    <a:avLst>
                      <a:gd name="adj" fmla="val 356"/>
                    </a:avLst>
                  </a:prstGeom>
                  <a:solidFill>
                    <a:schemeClr val="bg1">
                      <a:alpha val="24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80" name="Group 79"/>
                <p:cNvGrpSpPr/>
                <p:nvPr/>
              </p:nvGrpSpPr>
              <p:grpSpPr>
                <a:xfrm>
                  <a:off x="-5327245" y="502475"/>
                  <a:ext cx="5559354" cy="5853051"/>
                  <a:chOff x="-9604394" y="-5540460"/>
                  <a:chExt cx="8116310" cy="8545089"/>
                </a:xfrm>
              </p:grpSpPr>
              <p:sp>
                <p:nvSpPr>
                  <p:cNvPr id="81" name="Freeform: Shape 80"/>
                  <p:cNvSpPr>
                    <a:spLocks noChangeArrowheads="1"/>
                  </p:cNvSpPr>
                  <p:nvPr/>
                </p:nvSpPr>
                <p:spPr bwMode="auto">
                  <a:xfrm>
                    <a:off x="-9604394" y="-5540460"/>
                    <a:ext cx="8116310" cy="8545089"/>
                  </a:xfrm>
                  <a:custGeom>
                    <a:avLst/>
                    <a:gdLst>
                      <a:gd name="connsiteX0" fmla="*/ 542114 w 8116310"/>
                      <a:gd name="connsiteY0" fmla="*/ 642560 h 8545089"/>
                      <a:gd name="connsiteX1" fmla="*/ 542114 w 8116310"/>
                      <a:gd name="connsiteY1" fmla="*/ 7871356 h 8545089"/>
                      <a:gd name="connsiteX2" fmla="*/ 7574196 w 8116310"/>
                      <a:gd name="connsiteY2" fmla="*/ 7871356 h 8545089"/>
                      <a:gd name="connsiteX3" fmla="*/ 7574196 w 8116310"/>
                      <a:gd name="connsiteY3" fmla="*/ 642560 h 8545089"/>
                      <a:gd name="connsiteX4" fmla="*/ 0 w 8116310"/>
                      <a:gd name="connsiteY4" fmla="*/ 0 h 8545089"/>
                      <a:gd name="connsiteX5" fmla="*/ 8116310 w 8116310"/>
                      <a:gd name="connsiteY5" fmla="*/ 0 h 8545089"/>
                      <a:gd name="connsiteX6" fmla="*/ 8116310 w 8116310"/>
                      <a:gd name="connsiteY6" fmla="*/ 8545089 h 8545089"/>
                      <a:gd name="connsiteX7" fmla="*/ 0 w 8116310"/>
                      <a:gd name="connsiteY7" fmla="*/ 8545089 h 85450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8116310" h="8545089">
                        <a:moveTo>
                          <a:pt x="542114" y="642560"/>
                        </a:moveTo>
                        <a:lnTo>
                          <a:pt x="542114" y="7871356"/>
                        </a:lnTo>
                        <a:lnTo>
                          <a:pt x="7574196" y="7871356"/>
                        </a:lnTo>
                        <a:lnTo>
                          <a:pt x="7574196" y="642560"/>
                        </a:lnTo>
                        <a:close/>
                        <a:moveTo>
                          <a:pt x="0" y="0"/>
                        </a:moveTo>
                        <a:lnTo>
                          <a:pt x="8116310" y="0"/>
                        </a:lnTo>
                        <a:lnTo>
                          <a:pt x="8116310" y="8545089"/>
                        </a:lnTo>
                        <a:lnTo>
                          <a:pt x="0" y="8545089"/>
                        </a:lnTo>
                        <a:close/>
                      </a:path>
                    </a:pathLst>
                  </a:custGeom>
                  <a:solidFill>
                    <a:srgbClr val="9C6A3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2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-9297920" y="81937"/>
                    <a:ext cx="7661708" cy="304070"/>
                  </a:xfrm>
                  <a:prstGeom prst="rect">
                    <a:avLst/>
                  </a:prstGeom>
                  <a:solidFill>
                    <a:srgbClr val="9C6A3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3" name="Rectangle 24"/>
                  <p:cNvSpPr>
                    <a:spLocks noChangeArrowheads="1"/>
                  </p:cNvSpPr>
                  <p:nvPr/>
                </p:nvSpPr>
                <p:spPr bwMode="auto">
                  <a:xfrm>
                    <a:off x="-9430621" y="-3084964"/>
                    <a:ext cx="7661708" cy="304070"/>
                  </a:xfrm>
                  <a:prstGeom prst="rect">
                    <a:avLst/>
                  </a:prstGeom>
                  <a:solidFill>
                    <a:srgbClr val="9C6A3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4" name="Rectangle 25"/>
                  <p:cNvSpPr>
                    <a:spLocks noChangeArrowheads="1"/>
                  </p:cNvSpPr>
                  <p:nvPr/>
                </p:nvSpPr>
                <p:spPr bwMode="auto">
                  <a:xfrm>
                    <a:off x="-7098742" y="-5259342"/>
                    <a:ext cx="361442" cy="7871355"/>
                  </a:xfrm>
                  <a:prstGeom prst="rect">
                    <a:avLst/>
                  </a:prstGeom>
                  <a:solidFill>
                    <a:srgbClr val="9C6A3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5" name="Rectangle 25"/>
                  <p:cNvSpPr>
                    <a:spLocks noChangeArrowheads="1"/>
                  </p:cNvSpPr>
                  <p:nvPr/>
                </p:nvSpPr>
                <p:spPr bwMode="auto">
                  <a:xfrm>
                    <a:off x="-4355177" y="-5259342"/>
                    <a:ext cx="361442" cy="7871355"/>
                  </a:xfrm>
                  <a:prstGeom prst="rect">
                    <a:avLst/>
                  </a:prstGeom>
                  <a:solidFill>
                    <a:srgbClr val="9C6A3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</p:grpSp>
      <p:grpSp>
        <p:nvGrpSpPr>
          <p:cNvPr id="162" name="Group 161"/>
          <p:cNvGrpSpPr/>
          <p:nvPr/>
        </p:nvGrpSpPr>
        <p:grpSpPr>
          <a:xfrm>
            <a:off x="441432" y="49475"/>
            <a:ext cx="11608205" cy="6764075"/>
            <a:chOff x="350578" y="-1417860"/>
            <a:chExt cx="11608205" cy="6764075"/>
          </a:xfrm>
        </p:grpSpPr>
        <p:sp>
          <p:nvSpPr>
            <p:cNvPr id="163" name="Freeform 16"/>
            <p:cNvSpPr>
              <a:spLocks noEditPoints="1"/>
            </p:cNvSpPr>
            <p:nvPr/>
          </p:nvSpPr>
          <p:spPr bwMode="auto">
            <a:xfrm>
              <a:off x="10972457" y="4530976"/>
              <a:ext cx="540198" cy="562999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64" name="Freeform 16"/>
            <p:cNvSpPr>
              <a:spLocks noEditPoints="1"/>
            </p:cNvSpPr>
            <p:nvPr/>
          </p:nvSpPr>
          <p:spPr bwMode="auto">
            <a:xfrm>
              <a:off x="10076525" y="-36151"/>
              <a:ext cx="754634" cy="786486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65" name="Freeform 16"/>
            <p:cNvSpPr>
              <a:spLocks noEditPoints="1"/>
            </p:cNvSpPr>
            <p:nvPr/>
          </p:nvSpPr>
          <p:spPr bwMode="auto">
            <a:xfrm>
              <a:off x="10076525" y="2254771"/>
              <a:ext cx="427135" cy="445164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66" name="Freeform 16"/>
            <p:cNvSpPr>
              <a:spLocks noEditPoints="1"/>
            </p:cNvSpPr>
            <p:nvPr/>
          </p:nvSpPr>
          <p:spPr bwMode="auto">
            <a:xfrm>
              <a:off x="9490566" y="1159522"/>
              <a:ext cx="321660" cy="335237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67" name="Freeform 16"/>
            <p:cNvSpPr>
              <a:spLocks noEditPoints="1"/>
            </p:cNvSpPr>
            <p:nvPr/>
          </p:nvSpPr>
          <p:spPr bwMode="auto">
            <a:xfrm>
              <a:off x="1912273" y="1159522"/>
              <a:ext cx="321660" cy="335237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68" name="Freeform 16"/>
            <p:cNvSpPr>
              <a:spLocks noEditPoints="1"/>
            </p:cNvSpPr>
            <p:nvPr/>
          </p:nvSpPr>
          <p:spPr bwMode="auto">
            <a:xfrm>
              <a:off x="2212140" y="3585118"/>
              <a:ext cx="787624" cy="820869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69" name="Freeform 16"/>
            <p:cNvSpPr>
              <a:spLocks noEditPoints="1"/>
            </p:cNvSpPr>
            <p:nvPr/>
          </p:nvSpPr>
          <p:spPr bwMode="auto">
            <a:xfrm>
              <a:off x="527135" y="4562743"/>
              <a:ext cx="497255" cy="518244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70" name="Freeform 16"/>
            <p:cNvSpPr>
              <a:spLocks noEditPoints="1"/>
            </p:cNvSpPr>
            <p:nvPr/>
          </p:nvSpPr>
          <p:spPr bwMode="auto">
            <a:xfrm>
              <a:off x="3573708" y="951373"/>
              <a:ext cx="547918" cy="571045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71" name="Freeform 16"/>
            <p:cNvSpPr>
              <a:spLocks noEditPoints="1"/>
            </p:cNvSpPr>
            <p:nvPr/>
          </p:nvSpPr>
          <p:spPr bwMode="auto">
            <a:xfrm>
              <a:off x="3215546" y="2334061"/>
              <a:ext cx="376889" cy="392797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72" name="Freeform 16"/>
            <p:cNvSpPr>
              <a:spLocks noEditPoints="1"/>
            </p:cNvSpPr>
            <p:nvPr/>
          </p:nvSpPr>
          <p:spPr bwMode="auto">
            <a:xfrm>
              <a:off x="4686720" y="507600"/>
              <a:ext cx="286134" cy="298211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73" name="Freeform 16"/>
            <p:cNvSpPr>
              <a:spLocks noEditPoints="1"/>
            </p:cNvSpPr>
            <p:nvPr/>
          </p:nvSpPr>
          <p:spPr bwMode="auto">
            <a:xfrm>
              <a:off x="2992101" y="247340"/>
              <a:ext cx="286134" cy="298211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74" name="Freeform 16"/>
            <p:cNvSpPr>
              <a:spLocks noEditPoints="1"/>
            </p:cNvSpPr>
            <p:nvPr/>
          </p:nvSpPr>
          <p:spPr bwMode="auto">
            <a:xfrm>
              <a:off x="350578" y="122726"/>
              <a:ext cx="425185" cy="443131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75" name="Freeform 16"/>
            <p:cNvSpPr>
              <a:spLocks noEditPoints="1"/>
            </p:cNvSpPr>
            <p:nvPr/>
          </p:nvSpPr>
          <p:spPr bwMode="auto">
            <a:xfrm>
              <a:off x="11512655" y="1797890"/>
              <a:ext cx="425185" cy="443131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76" name="Freeform 16"/>
            <p:cNvSpPr>
              <a:spLocks noEditPoints="1"/>
            </p:cNvSpPr>
            <p:nvPr/>
          </p:nvSpPr>
          <p:spPr bwMode="auto">
            <a:xfrm>
              <a:off x="8024393" y="1710943"/>
              <a:ext cx="553499" cy="576861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77" name="Freeform 16"/>
            <p:cNvSpPr>
              <a:spLocks noEditPoints="1"/>
            </p:cNvSpPr>
            <p:nvPr/>
          </p:nvSpPr>
          <p:spPr bwMode="auto">
            <a:xfrm>
              <a:off x="1039737" y="2406425"/>
              <a:ext cx="547918" cy="571045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78" name="Freeform 16"/>
            <p:cNvSpPr>
              <a:spLocks noEditPoints="1"/>
            </p:cNvSpPr>
            <p:nvPr/>
          </p:nvSpPr>
          <p:spPr bwMode="auto">
            <a:xfrm>
              <a:off x="9033474" y="3544835"/>
              <a:ext cx="391192" cy="407704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79" name="Freeform 16"/>
            <p:cNvSpPr>
              <a:spLocks noEditPoints="1"/>
            </p:cNvSpPr>
            <p:nvPr/>
          </p:nvSpPr>
          <p:spPr bwMode="auto">
            <a:xfrm>
              <a:off x="7875124" y="483548"/>
              <a:ext cx="285718" cy="297778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80" name="Freeform 16"/>
            <p:cNvSpPr>
              <a:spLocks noEditPoints="1"/>
            </p:cNvSpPr>
            <p:nvPr/>
          </p:nvSpPr>
          <p:spPr bwMode="auto">
            <a:xfrm>
              <a:off x="11160068" y="3071372"/>
              <a:ext cx="246506" cy="256911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81" name="Freeform 16"/>
            <p:cNvSpPr>
              <a:spLocks noEditPoints="1"/>
            </p:cNvSpPr>
            <p:nvPr/>
          </p:nvSpPr>
          <p:spPr bwMode="auto">
            <a:xfrm>
              <a:off x="11389402" y="709051"/>
              <a:ext cx="246506" cy="256911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82" name="Freeform 16"/>
            <p:cNvSpPr>
              <a:spLocks noEditPoints="1"/>
            </p:cNvSpPr>
            <p:nvPr/>
          </p:nvSpPr>
          <p:spPr bwMode="auto">
            <a:xfrm>
              <a:off x="8640021" y="4865046"/>
              <a:ext cx="286134" cy="298211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83" name="Freeform 16"/>
            <p:cNvSpPr>
              <a:spLocks noEditPoints="1"/>
            </p:cNvSpPr>
            <p:nvPr/>
          </p:nvSpPr>
          <p:spPr bwMode="auto">
            <a:xfrm>
              <a:off x="3934290" y="5048004"/>
              <a:ext cx="286134" cy="298211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84" name="Freeform 16"/>
            <p:cNvSpPr>
              <a:spLocks noEditPoints="1"/>
            </p:cNvSpPr>
            <p:nvPr/>
          </p:nvSpPr>
          <p:spPr bwMode="auto">
            <a:xfrm>
              <a:off x="632695" y="1632485"/>
              <a:ext cx="286134" cy="298211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85" name="Freeform 16"/>
            <p:cNvSpPr>
              <a:spLocks noEditPoints="1"/>
            </p:cNvSpPr>
            <p:nvPr/>
          </p:nvSpPr>
          <p:spPr bwMode="auto">
            <a:xfrm>
              <a:off x="1912273" y="4770135"/>
              <a:ext cx="286134" cy="298211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86" name="Freeform 16"/>
            <p:cNvSpPr>
              <a:spLocks noEditPoints="1"/>
            </p:cNvSpPr>
            <p:nvPr/>
          </p:nvSpPr>
          <p:spPr bwMode="auto">
            <a:xfrm>
              <a:off x="4738933" y="2034999"/>
              <a:ext cx="245464" cy="255825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87" name="Freeform 16"/>
            <p:cNvSpPr>
              <a:spLocks noEditPoints="1"/>
            </p:cNvSpPr>
            <p:nvPr/>
          </p:nvSpPr>
          <p:spPr bwMode="auto">
            <a:xfrm>
              <a:off x="6580324" y="190288"/>
              <a:ext cx="245464" cy="255825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88" name="Freeform 16"/>
            <p:cNvSpPr>
              <a:spLocks noEditPoints="1"/>
            </p:cNvSpPr>
            <p:nvPr/>
          </p:nvSpPr>
          <p:spPr bwMode="auto">
            <a:xfrm>
              <a:off x="7330734" y="2430936"/>
              <a:ext cx="245464" cy="255825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89" name="Freeform 16"/>
            <p:cNvSpPr>
              <a:spLocks noEditPoints="1"/>
            </p:cNvSpPr>
            <p:nvPr/>
          </p:nvSpPr>
          <p:spPr bwMode="auto">
            <a:xfrm>
              <a:off x="1790316" y="-212089"/>
              <a:ext cx="452732" cy="471841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90" name="Freeform 16"/>
            <p:cNvSpPr>
              <a:spLocks noEditPoints="1"/>
            </p:cNvSpPr>
            <p:nvPr/>
          </p:nvSpPr>
          <p:spPr bwMode="auto">
            <a:xfrm>
              <a:off x="1024390" y="-1295462"/>
              <a:ext cx="452732" cy="471841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91" name="Freeform 16"/>
            <p:cNvSpPr>
              <a:spLocks noEditPoints="1"/>
            </p:cNvSpPr>
            <p:nvPr/>
          </p:nvSpPr>
          <p:spPr bwMode="auto">
            <a:xfrm>
              <a:off x="4077357" y="-574596"/>
              <a:ext cx="286134" cy="298211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92" name="Freeform 16"/>
            <p:cNvSpPr>
              <a:spLocks noEditPoints="1"/>
            </p:cNvSpPr>
            <p:nvPr/>
          </p:nvSpPr>
          <p:spPr bwMode="auto">
            <a:xfrm>
              <a:off x="2941613" y="-1417860"/>
              <a:ext cx="547866" cy="570990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93" name="Freeform 16"/>
            <p:cNvSpPr>
              <a:spLocks noEditPoints="1"/>
            </p:cNvSpPr>
            <p:nvPr/>
          </p:nvSpPr>
          <p:spPr bwMode="auto">
            <a:xfrm>
              <a:off x="7480888" y="-1397965"/>
              <a:ext cx="754634" cy="786486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94" name="Freeform 16"/>
            <p:cNvSpPr>
              <a:spLocks noEditPoints="1"/>
            </p:cNvSpPr>
            <p:nvPr/>
          </p:nvSpPr>
          <p:spPr bwMode="auto">
            <a:xfrm flipH="1">
              <a:off x="9569166" y="-901994"/>
              <a:ext cx="347534" cy="362203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95" name="Freeform 16"/>
            <p:cNvSpPr>
              <a:spLocks noEditPoints="1"/>
            </p:cNvSpPr>
            <p:nvPr/>
          </p:nvSpPr>
          <p:spPr bwMode="auto">
            <a:xfrm flipH="1">
              <a:off x="11360895" y="-1158432"/>
              <a:ext cx="597888" cy="623124"/>
            </a:xfrm>
            <a:custGeom>
              <a:avLst/>
              <a:gdLst>
                <a:gd name="T0" fmla="*/ 153 w 308"/>
                <a:gd name="T1" fmla="*/ 0 h 321"/>
                <a:gd name="T2" fmla="*/ 153 w 308"/>
                <a:gd name="T3" fmla="*/ 159 h 321"/>
                <a:gd name="T4" fmla="*/ 100 w 308"/>
                <a:gd name="T5" fmla="*/ 19 h 321"/>
                <a:gd name="T6" fmla="*/ 153 w 308"/>
                <a:gd name="T7" fmla="*/ 60 h 321"/>
                <a:gd name="T8" fmla="*/ 208 w 308"/>
                <a:gd name="T9" fmla="*/ 19 h 321"/>
                <a:gd name="T10" fmla="*/ 100 w 308"/>
                <a:gd name="T11" fmla="*/ 71 h 321"/>
                <a:gd name="T12" fmla="*/ 153 w 308"/>
                <a:gd name="T13" fmla="*/ 112 h 321"/>
                <a:gd name="T14" fmla="*/ 208 w 308"/>
                <a:gd name="T15" fmla="*/ 71 h 321"/>
                <a:gd name="T16" fmla="*/ 7 w 308"/>
                <a:gd name="T17" fmla="*/ 81 h 321"/>
                <a:gd name="T18" fmla="*/ 153 w 308"/>
                <a:gd name="T19" fmla="*/ 159 h 321"/>
                <a:gd name="T20" fmla="*/ 0 w 308"/>
                <a:gd name="T21" fmla="*/ 133 h 321"/>
                <a:gd name="T22" fmla="*/ 62 w 308"/>
                <a:gd name="T23" fmla="*/ 109 h 321"/>
                <a:gd name="T24" fmla="*/ 53 w 308"/>
                <a:gd name="T25" fmla="*/ 45 h 321"/>
                <a:gd name="T26" fmla="*/ 46 w 308"/>
                <a:gd name="T27" fmla="*/ 159 h 321"/>
                <a:gd name="T28" fmla="*/ 110 w 308"/>
                <a:gd name="T29" fmla="*/ 135 h 321"/>
                <a:gd name="T30" fmla="*/ 100 w 308"/>
                <a:gd name="T31" fmla="*/ 71 h 321"/>
                <a:gd name="T32" fmla="*/ 7 w 308"/>
                <a:gd name="T33" fmla="*/ 240 h 321"/>
                <a:gd name="T34" fmla="*/ 153 w 308"/>
                <a:gd name="T35" fmla="*/ 159 h 321"/>
                <a:gd name="T36" fmla="*/ 53 w 308"/>
                <a:gd name="T37" fmla="*/ 273 h 321"/>
                <a:gd name="T38" fmla="*/ 62 w 308"/>
                <a:gd name="T39" fmla="*/ 211 h 321"/>
                <a:gd name="T40" fmla="*/ 0 w 308"/>
                <a:gd name="T41" fmla="*/ 185 h 321"/>
                <a:gd name="T42" fmla="*/ 100 w 308"/>
                <a:gd name="T43" fmla="*/ 249 h 321"/>
                <a:gd name="T44" fmla="*/ 110 w 308"/>
                <a:gd name="T45" fmla="*/ 185 h 321"/>
                <a:gd name="T46" fmla="*/ 46 w 308"/>
                <a:gd name="T47" fmla="*/ 162 h 321"/>
                <a:gd name="T48" fmla="*/ 153 w 308"/>
                <a:gd name="T49" fmla="*/ 321 h 321"/>
                <a:gd name="T50" fmla="*/ 153 w 308"/>
                <a:gd name="T51" fmla="*/ 159 h 321"/>
                <a:gd name="T52" fmla="*/ 208 w 308"/>
                <a:gd name="T53" fmla="*/ 299 h 321"/>
                <a:gd name="T54" fmla="*/ 153 w 308"/>
                <a:gd name="T55" fmla="*/ 261 h 321"/>
                <a:gd name="T56" fmla="*/ 100 w 308"/>
                <a:gd name="T57" fmla="*/ 299 h 321"/>
                <a:gd name="T58" fmla="*/ 208 w 308"/>
                <a:gd name="T59" fmla="*/ 249 h 321"/>
                <a:gd name="T60" fmla="*/ 153 w 308"/>
                <a:gd name="T61" fmla="*/ 209 h 321"/>
                <a:gd name="T62" fmla="*/ 100 w 308"/>
                <a:gd name="T63" fmla="*/ 249 h 321"/>
                <a:gd name="T64" fmla="*/ 301 w 308"/>
                <a:gd name="T65" fmla="*/ 240 h 321"/>
                <a:gd name="T66" fmla="*/ 153 w 308"/>
                <a:gd name="T67" fmla="*/ 159 h 321"/>
                <a:gd name="T68" fmla="*/ 308 w 308"/>
                <a:gd name="T69" fmla="*/ 185 h 321"/>
                <a:gd name="T70" fmla="*/ 246 w 308"/>
                <a:gd name="T71" fmla="*/ 209 h 321"/>
                <a:gd name="T72" fmla="*/ 255 w 308"/>
                <a:gd name="T73" fmla="*/ 273 h 321"/>
                <a:gd name="T74" fmla="*/ 260 w 308"/>
                <a:gd name="T75" fmla="*/ 159 h 321"/>
                <a:gd name="T76" fmla="*/ 198 w 308"/>
                <a:gd name="T77" fmla="*/ 185 h 321"/>
                <a:gd name="T78" fmla="*/ 208 w 308"/>
                <a:gd name="T79" fmla="*/ 247 h 321"/>
                <a:gd name="T80" fmla="*/ 298 w 308"/>
                <a:gd name="T81" fmla="*/ 81 h 321"/>
                <a:gd name="T82" fmla="*/ 153 w 308"/>
                <a:gd name="T83" fmla="*/ 159 h 321"/>
                <a:gd name="T84" fmla="*/ 255 w 308"/>
                <a:gd name="T85" fmla="*/ 45 h 321"/>
                <a:gd name="T86" fmla="*/ 246 w 308"/>
                <a:gd name="T87" fmla="*/ 109 h 321"/>
                <a:gd name="T88" fmla="*/ 308 w 308"/>
                <a:gd name="T89" fmla="*/ 133 h 321"/>
                <a:gd name="T90" fmla="*/ 208 w 308"/>
                <a:gd name="T91" fmla="*/ 71 h 321"/>
                <a:gd name="T92" fmla="*/ 198 w 308"/>
                <a:gd name="T93" fmla="*/ 135 h 321"/>
                <a:gd name="T94" fmla="*/ 260 w 308"/>
                <a:gd name="T95" fmla="*/ 1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8" h="321">
                  <a:moveTo>
                    <a:pt x="153" y="0"/>
                  </a:moveTo>
                  <a:lnTo>
                    <a:pt x="153" y="159"/>
                  </a:lnTo>
                  <a:moveTo>
                    <a:pt x="100" y="19"/>
                  </a:moveTo>
                  <a:lnTo>
                    <a:pt x="153" y="60"/>
                  </a:lnTo>
                  <a:lnTo>
                    <a:pt x="208" y="19"/>
                  </a:lnTo>
                  <a:moveTo>
                    <a:pt x="100" y="71"/>
                  </a:moveTo>
                  <a:lnTo>
                    <a:pt x="153" y="112"/>
                  </a:lnTo>
                  <a:lnTo>
                    <a:pt x="208" y="71"/>
                  </a:lnTo>
                  <a:moveTo>
                    <a:pt x="7" y="81"/>
                  </a:moveTo>
                  <a:lnTo>
                    <a:pt x="153" y="159"/>
                  </a:lnTo>
                  <a:moveTo>
                    <a:pt x="0" y="133"/>
                  </a:moveTo>
                  <a:lnTo>
                    <a:pt x="62" y="109"/>
                  </a:lnTo>
                  <a:lnTo>
                    <a:pt x="53" y="45"/>
                  </a:lnTo>
                  <a:moveTo>
                    <a:pt x="46" y="159"/>
                  </a:moveTo>
                  <a:lnTo>
                    <a:pt x="110" y="135"/>
                  </a:lnTo>
                  <a:lnTo>
                    <a:pt x="100" y="71"/>
                  </a:lnTo>
                  <a:moveTo>
                    <a:pt x="7" y="240"/>
                  </a:moveTo>
                  <a:lnTo>
                    <a:pt x="153" y="159"/>
                  </a:lnTo>
                  <a:moveTo>
                    <a:pt x="53" y="273"/>
                  </a:moveTo>
                  <a:lnTo>
                    <a:pt x="62" y="211"/>
                  </a:lnTo>
                  <a:lnTo>
                    <a:pt x="0" y="185"/>
                  </a:lnTo>
                  <a:moveTo>
                    <a:pt x="100" y="249"/>
                  </a:moveTo>
                  <a:lnTo>
                    <a:pt x="110" y="185"/>
                  </a:lnTo>
                  <a:lnTo>
                    <a:pt x="46" y="162"/>
                  </a:lnTo>
                  <a:moveTo>
                    <a:pt x="153" y="321"/>
                  </a:moveTo>
                  <a:lnTo>
                    <a:pt x="153" y="159"/>
                  </a:lnTo>
                  <a:moveTo>
                    <a:pt x="208" y="299"/>
                  </a:moveTo>
                  <a:lnTo>
                    <a:pt x="153" y="261"/>
                  </a:lnTo>
                  <a:lnTo>
                    <a:pt x="100" y="299"/>
                  </a:lnTo>
                  <a:moveTo>
                    <a:pt x="208" y="249"/>
                  </a:moveTo>
                  <a:lnTo>
                    <a:pt x="153" y="209"/>
                  </a:lnTo>
                  <a:lnTo>
                    <a:pt x="100" y="249"/>
                  </a:lnTo>
                  <a:moveTo>
                    <a:pt x="301" y="240"/>
                  </a:moveTo>
                  <a:lnTo>
                    <a:pt x="153" y="159"/>
                  </a:lnTo>
                  <a:moveTo>
                    <a:pt x="308" y="185"/>
                  </a:moveTo>
                  <a:lnTo>
                    <a:pt x="246" y="209"/>
                  </a:lnTo>
                  <a:lnTo>
                    <a:pt x="255" y="273"/>
                  </a:lnTo>
                  <a:moveTo>
                    <a:pt x="260" y="159"/>
                  </a:moveTo>
                  <a:lnTo>
                    <a:pt x="198" y="185"/>
                  </a:lnTo>
                  <a:lnTo>
                    <a:pt x="208" y="247"/>
                  </a:lnTo>
                  <a:moveTo>
                    <a:pt x="298" y="81"/>
                  </a:moveTo>
                  <a:lnTo>
                    <a:pt x="153" y="159"/>
                  </a:lnTo>
                  <a:moveTo>
                    <a:pt x="255" y="45"/>
                  </a:moveTo>
                  <a:lnTo>
                    <a:pt x="246" y="109"/>
                  </a:lnTo>
                  <a:lnTo>
                    <a:pt x="308" y="133"/>
                  </a:lnTo>
                  <a:moveTo>
                    <a:pt x="208" y="71"/>
                  </a:moveTo>
                  <a:lnTo>
                    <a:pt x="198" y="135"/>
                  </a:lnTo>
                  <a:lnTo>
                    <a:pt x="260" y="159"/>
                  </a:lnTo>
                </a:path>
              </a:pathLst>
            </a:custGeom>
            <a:noFill/>
            <a:ln w="6350" cap="rnd">
              <a:solidFill>
                <a:sysClr val="window" lastClr="FFFFFF">
                  <a:alpha val="38000"/>
                </a:sysClr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8711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path" presetSubtype="0" accel="50000" decel="50000" fill="hold" nodeType="withEffect">
                                  <p:stCondLst>
                                    <p:cond delay="50"/>
                                  </p:stCondLst>
                                  <p:childTnLst>
                                    <p:animMotion origin="layout" path="M 4.375E-6 -0.87916 L 4.375E-6 0.06806 " pathEditMode="relative" rAng="0" ptsTypes="AA">
                                      <p:cBhvr>
                                        <p:cTn id="11" dur="8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736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7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6" presetClass="emph" presetSubtype="0" accel="50000" decel="5000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950"/>
                                        </p:tgtEl>
                                      </p:cBhvr>
                                      <p:by x="621000" y="621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4" presetClass="path" presetSubtype="0" accel="50000" decel="5000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Motion origin="layout" path="M 1.04167E-6 0 L 0.12656 -2.2333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9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28" y="-11166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6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16667E-7 -1.00301 L 4.16667E-7 -1.48148E-6 " pathEditMode="relative" rAng="0" ptsTypes="AA">
                                      <p:cBhvr>
                                        <p:cTn id="28" dur="82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0162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36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35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3" name="Rectangle 65"/>
          <p:cNvSpPr>
            <a:spLocks noChangeArrowheads="1"/>
          </p:cNvSpPr>
          <p:nvPr/>
        </p:nvSpPr>
        <p:spPr bwMode="auto">
          <a:xfrm>
            <a:off x="8077201" y="0"/>
            <a:ext cx="14288" cy="55578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94" name="Freeform 6"/>
          <p:cNvSpPr>
            <a:spLocks/>
          </p:cNvSpPr>
          <p:nvPr/>
        </p:nvSpPr>
        <p:spPr bwMode="auto">
          <a:xfrm>
            <a:off x="-149208" y="-68590"/>
            <a:ext cx="12439633" cy="6944961"/>
          </a:xfrm>
          <a:custGeom>
            <a:avLst/>
            <a:gdLst>
              <a:gd name="T0" fmla="*/ 0 w 2882"/>
              <a:gd name="T1" fmla="*/ 0 h 1609"/>
              <a:gd name="T2" fmla="*/ 0 w 2882"/>
              <a:gd name="T3" fmla="*/ 447 h 1609"/>
              <a:gd name="T4" fmla="*/ 0 w 2882"/>
              <a:gd name="T5" fmla="*/ 447 h 1609"/>
              <a:gd name="T6" fmla="*/ 0 w 2882"/>
              <a:gd name="T7" fmla="*/ 488 h 1609"/>
              <a:gd name="T8" fmla="*/ 0 w 2882"/>
              <a:gd name="T9" fmla="*/ 1609 h 1609"/>
              <a:gd name="T10" fmla="*/ 2882 w 2882"/>
              <a:gd name="T11" fmla="*/ 1609 h 1609"/>
              <a:gd name="T12" fmla="*/ 2882 w 2882"/>
              <a:gd name="T13" fmla="*/ 488 h 1609"/>
              <a:gd name="T14" fmla="*/ 2878 w 2882"/>
              <a:gd name="T15" fmla="*/ 447 h 1609"/>
              <a:gd name="T16" fmla="*/ 2878 w 2882"/>
              <a:gd name="T17" fmla="*/ 0 h 1609"/>
              <a:gd name="T18" fmla="*/ 0 w 2882"/>
              <a:gd name="T19" fmla="*/ 0 h 1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82" h="1609">
                <a:moveTo>
                  <a:pt x="0" y="0"/>
                </a:moveTo>
                <a:lnTo>
                  <a:pt x="0" y="447"/>
                </a:lnTo>
                <a:lnTo>
                  <a:pt x="0" y="447"/>
                </a:lnTo>
                <a:lnTo>
                  <a:pt x="0" y="488"/>
                </a:lnTo>
                <a:lnTo>
                  <a:pt x="0" y="1609"/>
                </a:lnTo>
                <a:lnTo>
                  <a:pt x="2882" y="1609"/>
                </a:lnTo>
                <a:lnTo>
                  <a:pt x="2882" y="488"/>
                </a:lnTo>
                <a:lnTo>
                  <a:pt x="2878" y="447"/>
                </a:lnTo>
                <a:lnTo>
                  <a:pt x="2878" y="0"/>
                </a:lnTo>
                <a:lnTo>
                  <a:pt x="0" y="0"/>
                </a:lnTo>
                <a:close/>
              </a:path>
            </a:pathLst>
          </a:custGeom>
          <a:solidFill>
            <a:srgbClr val="3A35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6295" name="Freeform 7"/>
          <p:cNvSpPr>
            <a:spLocks/>
          </p:cNvSpPr>
          <p:nvPr/>
        </p:nvSpPr>
        <p:spPr bwMode="auto">
          <a:xfrm>
            <a:off x="-149208" y="-68590"/>
            <a:ext cx="12439633" cy="6944961"/>
          </a:xfrm>
          <a:custGeom>
            <a:avLst/>
            <a:gdLst>
              <a:gd name="T0" fmla="*/ 0 w 2882"/>
              <a:gd name="T1" fmla="*/ 0 h 1609"/>
              <a:gd name="T2" fmla="*/ 0 w 2882"/>
              <a:gd name="T3" fmla="*/ 447 h 1609"/>
              <a:gd name="T4" fmla="*/ 0 w 2882"/>
              <a:gd name="T5" fmla="*/ 447 h 1609"/>
              <a:gd name="T6" fmla="*/ 0 w 2882"/>
              <a:gd name="T7" fmla="*/ 488 h 1609"/>
              <a:gd name="T8" fmla="*/ 0 w 2882"/>
              <a:gd name="T9" fmla="*/ 1609 h 1609"/>
              <a:gd name="T10" fmla="*/ 2882 w 2882"/>
              <a:gd name="T11" fmla="*/ 1609 h 1609"/>
              <a:gd name="T12" fmla="*/ 2882 w 2882"/>
              <a:gd name="T13" fmla="*/ 488 h 1609"/>
              <a:gd name="T14" fmla="*/ 2878 w 2882"/>
              <a:gd name="T15" fmla="*/ 447 h 1609"/>
              <a:gd name="T16" fmla="*/ 2878 w 2882"/>
              <a:gd name="T17" fmla="*/ 0 h 1609"/>
              <a:gd name="T18" fmla="*/ 0 w 2882"/>
              <a:gd name="T19" fmla="*/ 0 h 1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82" h="1609">
                <a:moveTo>
                  <a:pt x="0" y="0"/>
                </a:moveTo>
                <a:lnTo>
                  <a:pt x="0" y="447"/>
                </a:lnTo>
                <a:lnTo>
                  <a:pt x="0" y="447"/>
                </a:lnTo>
                <a:lnTo>
                  <a:pt x="0" y="488"/>
                </a:lnTo>
                <a:lnTo>
                  <a:pt x="0" y="1609"/>
                </a:lnTo>
                <a:lnTo>
                  <a:pt x="2882" y="1609"/>
                </a:lnTo>
                <a:lnTo>
                  <a:pt x="2882" y="488"/>
                </a:lnTo>
                <a:lnTo>
                  <a:pt x="2878" y="447"/>
                </a:lnTo>
                <a:lnTo>
                  <a:pt x="2878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96" name="Rectangle 8"/>
          <p:cNvSpPr>
            <a:spLocks noChangeArrowheads="1"/>
          </p:cNvSpPr>
          <p:nvPr/>
        </p:nvSpPr>
        <p:spPr bwMode="auto">
          <a:xfrm>
            <a:off x="9381225" y="2063672"/>
            <a:ext cx="556807" cy="198551"/>
          </a:xfrm>
          <a:prstGeom prst="rect">
            <a:avLst/>
          </a:prstGeom>
          <a:solidFill>
            <a:srgbClr val="784B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97" name="Rectangle 9"/>
          <p:cNvSpPr>
            <a:spLocks noChangeArrowheads="1"/>
          </p:cNvSpPr>
          <p:nvPr/>
        </p:nvSpPr>
        <p:spPr bwMode="auto">
          <a:xfrm>
            <a:off x="10231540" y="3125486"/>
            <a:ext cx="505011" cy="181285"/>
          </a:xfrm>
          <a:prstGeom prst="rect">
            <a:avLst/>
          </a:prstGeom>
          <a:solidFill>
            <a:srgbClr val="9658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98" name="Rectangle 10"/>
          <p:cNvSpPr>
            <a:spLocks noChangeArrowheads="1"/>
          </p:cNvSpPr>
          <p:nvPr/>
        </p:nvSpPr>
        <p:spPr bwMode="auto">
          <a:xfrm>
            <a:off x="9903499" y="3375833"/>
            <a:ext cx="509326" cy="181285"/>
          </a:xfrm>
          <a:prstGeom prst="rect">
            <a:avLst/>
          </a:prstGeom>
          <a:solidFill>
            <a:srgbClr val="784B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99" name="Rectangle 11"/>
          <p:cNvSpPr>
            <a:spLocks noChangeArrowheads="1"/>
          </p:cNvSpPr>
          <p:nvPr/>
        </p:nvSpPr>
        <p:spPr bwMode="auto">
          <a:xfrm>
            <a:off x="10525050" y="3393098"/>
            <a:ext cx="513644" cy="181285"/>
          </a:xfrm>
          <a:prstGeom prst="rect">
            <a:avLst/>
          </a:prstGeom>
          <a:solidFill>
            <a:srgbClr val="7A5C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00" name="Rectangle 12"/>
          <p:cNvSpPr>
            <a:spLocks noChangeArrowheads="1"/>
          </p:cNvSpPr>
          <p:nvPr/>
        </p:nvSpPr>
        <p:spPr bwMode="auto">
          <a:xfrm>
            <a:off x="9661785" y="1744264"/>
            <a:ext cx="556807" cy="202868"/>
          </a:xfrm>
          <a:prstGeom prst="rect">
            <a:avLst/>
          </a:prstGeom>
          <a:solidFill>
            <a:srgbClr val="644B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01" name="Rectangle 13"/>
          <p:cNvSpPr>
            <a:spLocks noChangeArrowheads="1"/>
          </p:cNvSpPr>
          <p:nvPr/>
        </p:nvSpPr>
        <p:spPr bwMode="auto">
          <a:xfrm>
            <a:off x="10965312" y="1381693"/>
            <a:ext cx="556807" cy="198551"/>
          </a:xfrm>
          <a:prstGeom prst="rect">
            <a:avLst/>
          </a:prstGeom>
          <a:solidFill>
            <a:srgbClr val="9658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02" name="Rectangle 14"/>
          <p:cNvSpPr>
            <a:spLocks noChangeArrowheads="1"/>
          </p:cNvSpPr>
          <p:nvPr/>
        </p:nvSpPr>
        <p:spPr bwMode="auto">
          <a:xfrm>
            <a:off x="9661785" y="1066603"/>
            <a:ext cx="556807" cy="198551"/>
          </a:xfrm>
          <a:prstGeom prst="rect">
            <a:avLst/>
          </a:prstGeom>
          <a:solidFill>
            <a:srgbClr val="784B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03" name="Rectangle 15"/>
          <p:cNvSpPr>
            <a:spLocks noChangeArrowheads="1"/>
          </p:cNvSpPr>
          <p:nvPr/>
        </p:nvSpPr>
        <p:spPr bwMode="auto">
          <a:xfrm>
            <a:off x="10680435" y="1744264"/>
            <a:ext cx="556807" cy="202868"/>
          </a:xfrm>
          <a:prstGeom prst="rect">
            <a:avLst/>
          </a:prstGeom>
          <a:solidFill>
            <a:srgbClr val="7A5C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04" name="Rectangle 16"/>
          <p:cNvSpPr>
            <a:spLocks noChangeArrowheads="1"/>
          </p:cNvSpPr>
          <p:nvPr/>
        </p:nvSpPr>
        <p:spPr bwMode="auto">
          <a:xfrm>
            <a:off x="10680435" y="1066603"/>
            <a:ext cx="556807" cy="198551"/>
          </a:xfrm>
          <a:prstGeom prst="rect">
            <a:avLst/>
          </a:prstGeom>
          <a:solidFill>
            <a:srgbClr val="644B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05" name="Rectangle 17"/>
          <p:cNvSpPr>
            <a:spLocks noChangeArrowheads="1"/>
          </p:cNvSpPr>
          <p:nvPr/>
        </p:nvSpPr>
        <p:spPr bwMode="auto">
          <a:xfrm>
            <a:off x="10197009" y="380307"/>
            <a:ext cx="561122" cy="198551"/>
          </a:xfrm>
          <a:prstGeom prst="rect">
            <a:avLst/>
          </a:prstGeom>
          <a:solidFill>
            <a:srgbClr val="644B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06" name="Rectangle 18"/>
          <p:cNvSpPr>
            <a:spLocks noChangeArrowheads="1"/>
          </p:cNvSpPr>
          <p:nvPr/>
        </p:nvSpPr>
        <p:spPr bwMode="auto">
          <a:xfrm>
            <a:off x="9856021" y="699715"/>
            <a:ext cx="1221521" cy="2171110"/>
          </a:xfrm>
          <a:prstGeom prst="rect">
            <a:avLst/>
          </a:prstGeom>
          <a:solidFill>
            <a:srgbClr val="846F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07" name="Rectangle 19"/>
          <p:cNvSpPr>
            <a:spLocks noChangeArrowheads="1"/>
          </p:cNvSpPr>
          <p:nvPr/>
        </p:nvSpPr>
        <p:spPr bwMode="auto">
          <a:xfrm>
            <a:off x="10002776" y="876685"/>
            <a:ext cx="928011" cy="1998457"/>
          </a:xfrm>
          <a:prstGeom prst="rect">
            <a:avLst/>
          </a:prstGeom>
          <a:solidFill>
            <a:srgbClr val="2A32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08" name="Rectangle 20"/>
          <p:cNvSpPr>
            <a:spLocks noChangeArrowheads="1"/>
          </p:cNvSpPr>
          <p:nvPr/>
        </p:nvSpPr>
        <p:spPr bwMode="auto">
          <a:xfrm>
            <a:off x="9976878" y="2253590"/>
            <a:ext cx="988437" cy="82011"/>
          </a:xfrm>
          <a:prstGeom prst="rect">
            <a:avLst/>
          </a:prstGeom>
          <a:solidFill>
            <a:srgbClr val="846F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09" name="Rectangle 21"/>
          <p:cNvSpPr>
            <a:spLocks noChangeArrowheads="1"/>
          </p:cNvSpPr>
          <p:nvPr/>
        </p:nvSpPr>
        <p:spPr bwMode="auto">
          <a:xfrm>
            <a:off x="9985511" y="1377378"/>
            <a:ext cx="988437" cy="86326"/>
          </a:xfrm>
          <a:prstGeom prst="rect">
            <a:avLst/>
          </a:prstGeom>
          <a:solidFill>
            <a:srgbClr val="846F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10" name="Rectangle 22"/>
          <p:cNvSpPr>
            <a:spLocks noChangeArrowheads="1"/>
          </p:cNvSpPr>
          <p:nvPr/>
        </p:nvSpPr>
        <p:spPr bwMode="auto">
          <a:xfrm>
            <a:off x="10417143" y="777409"/>
            <a:ext cx="99277" cy="2175425"/>
          </a:xfrm>
          <a:prstGeom prst="rect">
            <a:avLst/>
          </a:prstGeom>
          <a:solidFill>
            <a:srgbClr val="846F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11" name="Rectangle 23"/>
          <p:cNvSpPr>
            <a:spLocks noChangeArrowheads="1"/>
          </p:cNvSpPr>
          <p:nvPr/>
        </p:nvSpPr>
        <p:spPr bwMode="auto">
          <a:xfrm>
            <a:off x="9622939" y="2788813"/>
            <a:ext cx="1640201" cy="181285"/>
          </a:xfrm>
          <a:prstGeom prst="rect">
            <a:avLst/>
          </a:prstGeom>
          <a:solidFill>
            <a:srgbClr val="846F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12" name="Rectangle 24"/>
          <p:cNvSpPr>
            <a:spLocks noChangeArrowheads="1"/>
          </p:cNvSpPr>
          <p:nvPr/>
        </p:nvSpPr>
        <p:spPr bwMode="auto">
          <a:xfrm>
            <a:off x="10115000" y="2788813"/>
            <a:ext cx="1148142" cy="181285"/>
          </a:xfrm>
          <a:prstGeom prst="rect">
            <a:avLst/>
          </a:prstGeom>
          <a:solidFill>
            <a:srgbClr val="AC83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13" name="Rectangle 25"/>
          <p:cNvSpPr>
            <a:spLocks noChangeArrowheads="1"/>
          </p:cNvSpPr>
          <p:nvPr/>
        </p:nvSpPr>
        <p:spPr bwMode="auto">
          <a:xfrm>
            <a:off x="9843070" y="2793131"/>
            <a:ext cx="202869" cy="358256"/>
          </a:xfrm>
          <a:prstGeom prst="rect">
            <a:avLst/>
          </a:prstGeom>
          <a:solidFill>
            <a:srgbClr val="846F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14" name="Rectangle 26"/>
          <p:cNvSpPr>
            <a:spLocks noChangeArrowheads="1"/>
          </p:cNvSpPr>
          <p:nvPr/>
        </p:nvSpPr>
        <p:spPr bwMode="auto">
          <a:xfrm>
            <a:off x="10887618" y="2797446"/>
            <a:ext cx="198551" cy="362571"/>
          </a:xfrm>
          <a:prstGeom prst="rect">
            <a:avLst/>
          </a:prstGeom>
          <a:solidFill>
            <a:srgbClr val="AC83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15" name="Oval 27"/>
          <p:cNvSpPr>
            <a:spLocks noChangeArrowheads="1"/>
          </p:cNvSpPr>
          <p:nvPr/>
        </p:nvSpPr>
        <p:spPr bwMode="auto">
          <a:xfrm>
            <a:off x="10257438" y="1610460"/>
            <a:ext cx="38848" cy="43163"/>
          </a:xfrm>
          <a:prstGeom prst="ellipse">
            <a:avLst/>
          </a:prstGeom>
          <a:solidFill>
            <a:srgbClr val="F9B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16" name="Oval 28"/>
          <p:cNvSpPr>
            <a:spLocks noChangeArrowheads="1"/>
          </p:cNvSpPr>
          <p:nvPr/>
        </p:nvSpPr>
        <p:spPr bwMode="auto">
          <a:xfrm>
            <a:off x="10097735" y="1977345"/>
            <a:ext cx="43163" cy="43163"/>
          </a:xfrm>
          <a:prstGeom prst="ellipse">
            <a:avLst/>
          </a:prstGeom>
          <a:solidFill>
            <a:srgbClr val="F9B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17" name="Oval 29"/>
          <p:cNvSpPr>
            <a:spLocks noChangeArrowheads="1"/>
          </p:cNvSpPr>
          <p:nvPr/>
        </p:nvSpPr>
        <p:spPr bwMode="auto">
          <a:xfrm>
            <a:off x="10792659" y="1964398"/>
            <a:ext cx="43163" cy="43163"/>
          </a:xfrm>
          <a:prstGeom prst="ellipse">
            <a:avLst/>
          </a:prstGeom>
          <a:solidFill>
            <a:srgbClr val="F9B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18" name="Oval 30"/>
          <p:cNvSpPr>
            <a:spLocks noChangeArrowheads="1"/>
          </p:cNvSpPr>
          <p:nvPr/>
        </p:nvSpPr>
        <p:spPr bwMode="auto">
          <a:xfrm>
            <a:off x="10680435" y="1096816"/>
            <a:ext cx="38848" cy="38848"/>
          </a:xfrm>
          <a:prstGeom prst="ellipse">
            <a:avLst/>
          </a:prstGeom>
          <a:solidFill>
            <a:srgbClr val="F9B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19" name="Rectangle 31"/>
          <p:cNvSpPr>
            <a:spLocks noChangeArrowheads="1"/>
          </p:cNvSpPr>
          <p:nvPr/>
        </p:nvSpPr>
        <p:spPr bwMode="auto">
          <a:xfrm>
            <a:off x="10404193" y="2175896"/>
            <a:ext cx="125175" cy="61723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20" name="Freeform 32"/>
          <p:cNvSpPr>
            <a:spLocks/>
          </p:cNvSpPr>
          <p:nvPr/>
        </p:nvSpPr>
        <p:spPr bwMode="auto">
          <a:xfrm>
            <a:off x="10404193" y="2352866"/>
            <a:ext cx="125175" cy="211501"/>
          </a:xfrm>
          <a:custGeom>
            <a:avLst/>
            <a:gdLst>
              <a:gd name="T0" fmla="*/ 0 w 29"/>
              <a:gd name="T1" fmla="*/ 49 h 49"/>
              <a:gd name="T2" fmla="*/ 29 w 29"/>
              <a:gd name="T3" fmla="*/ 20 h 49"/>
              <a:gd name="T4" fmla="*/ 29 w 29"/>
              <a:gd name="T5" fmla="*/ 0 h 49"/>
              <a:gd name="T6" fmla="*/ 0 w 29"/>
              <a:gd name="T7" fmla="*/ 29 h 49"/>
              <a:gd name="T8" fmla="*/ 0 w 29"/>
              <a:gd name="T9" fmla="*/ 49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49">
                <a:moveTo>
                  <a:pt x="0" y="49"/>
                </a:moveTo>
                <a:lnTo>
                  <a:pt x="29" y="20"/>
                </a:lnTo>
                <a:lnTo>
                  <a:pt x="29" y="0"/>
                </a:lnTo>
                <a:lnTo>
                  <a:pt x="0" y="29"/>
                </a:lnTo>
                <a:lnTo>
                  <a:pt x="0" y="49"/>
                </a:lnTo>
                <a:close/>
              </a:path>
            </a:pathLst>
          </a:custGeom>
          <a:solidFill>
            <a:srgbClr val="ED6E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21" name="Freeform 33"/>
          <p:cNvSpPr>
            <a:spLocks/>
          </p:cNvSpPr>
          <p:nvPr/>
        </p:nvSpPr>
        <p:spPr bwMode="auto">
          <a:xfrm>
            <a:off x="10404193" y="2486671"/>
            <a:ext cx="125175" cy="211501"/>
          </a:xfrm>
          <a:custGeom>
            <a:avLst/>
            <a:gdLst>
              <a:gd name="T0" fmla="*/ 0 w 29"/>
              <a:gd name="T1" fmla="*/ 49 h 49"/>
              <a:gd name="T2" fmla="*/ 29 w 29"/>
              <a:gd name="T3" fmla="*/ 20 h 49"/>
              <a:gd name="T4" fmla="*/ 29 w 29"/>
              <a:gd name="T5" fmla="*/ 0 h 49"/>
              <a:gd name="T6" fmla="*/ 0 w 29"/>
              <a:gd name="T7" fmla="*/ 29 h 49"/>
              <a:gd name="T8" fmla="*/ 0 w 29"/>
              <a:gd name="T9" fmla="*/ 49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49">
                <a:moveTo>
                  <a:pt x="0" y="49"/>
                </a:moveTo>
                <a:lnTo>
                  <a:pt x="29" y="20"/>
                </a:lnTo>
                <a:lnTo>
                  <a:pt x="29" y="0"/>
                </a:lnTo>
                <a:lnTo>
                  <a:pt x="0" y="29"/>
                </a:lnTo>
                <a:lnTo>
                  <a:pt x="0" y="49"/>
                </a:lnTo>
                <a:close/>
              </a:path>
            </a:pathLst>
          </a:custGeom>
          <a:solidFill>
            <a:srgbClr val="ED6E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22" name="Freeform 34"/>
          <p:cNvSpPr>
            <a:spLocks/>
          </p:cNvSpPr>
          <p:nvPr/>
        </p:nvSpPr>
        <p:spPr bwMode="auto">
          <a:xfrm>
            <a:off x="10404193" y="2219059"/>
            <a:ext cx="125175" cy="211501"/>
          </a:xfrm>
          <a:custGeom>
            <a:avLst/>
            <a:gdLst>
              <a:gd name="T0" fmla="*/ 0 w 29"/>
              <a:gd name="T1" fmla="*/ 49 h 49"/>
              <a:gd name="T2" fmla="*/ 29 w 29"/>
              <a:gd name="T3" fmla="*/ 20 h 49"/>
              <a:gd name="T4" fmla="*/ 29 w 29"/>
              <a:gd name="T5" fmla="*/ 0 h 49"/>
              <a:gd name="T6" fmla="*/ 0 w 29"/>
              <a:gd name="T7" fmla="*/ 29 h 49"/>
              <a:gd name="T8" fmla="*/ 0 w 29"/>
              <a:gd name="T9" fmla="*/ 49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49">
                <a:moveTo>
                  <a:pt x="0" y="49"/>
                </a:moveTo>
                <a:lnTo>
                  <a:pt x="29" y="20"/>
                </a:lnTo>
                <a:lnTo>
                  <a:pt x="29" y="0"/>
                </a:lnTo>
                <a:lnTo>
                  <a:pt x="0" y="29"/>
                </a:lnTo>
                <a:lnTo>
                  <a:pt x="0" y="49"/>
                </a:lnTo>
                <a:close/>
              </a:path>
            </a:pathLst>
          </a:custGeom>
          <a:solidFill>
            <a:srgbClr val="ED6E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23" name="Freeform 35"/>
          <p:cNvSpPr>
            <a:spLocks/>
          </p:cNvSpPr>
          <p:nvPr/>
        </p:nvSpPr>
        <p:spPr bwMode="auto">
          <a:xfrm>
            <a:off x="10404193" y="2175896"/>
            <a:ext cx="120857" cy="120857"/>
          </a:xfrm>
          <a:custGeom>
            <a:avLst/>
            <a:gdLst>
              <a:gd name="T0" fmla="*/ 28 w 28"/>
              <a:gd name="T1" fmla="*/ 0 h 28"/>
              <a:gd name="T2" fmla="*/ 0 w 28"/>
              <a:gd name="T3" fmla="*/ 0 h 28"/>
              <a:gd name="T4" fmla="*/ 0 w 28"/>
              <a:gd name="T5" fmla="*/ 28 h 28"/>
              <a:gd name="T6" fmla="*/ 28 w 28"/>
              <a:gd name="T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" h="28">
                <a:moveTo>
                  <a:pt x="28" y="0"/>
                </a:moveTo>
                <a:lnTo>
                  <a:pt x="0" y="0"/>
                </a:lnTo>
                <a:lnTo>
                  <a:pt x="0" y="28"/>
                </a:lnTo>
                <a:lnTo>
                  <a:pt x="28" y="0"/>
                </a:lnTo>
                <a:close/>
              </a:path>
            </a:pathLst>
          </a:custGeom>
          <a:solidFill>
            <a:srgbClr val="ED6E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24" name="Freeform 36"/>
          <p:cNvSpPr>
            <a:spLocks/>
          </p:cNvSpPr>
          <p:nvPr/>
        </p:nvSpPr>
        <p:spPr bwMode="auto">
          <a:xfrm>
            <a:off x="10404193" y="2620478"/>
            <a:ext cx="125175" cy="172653"/>
          </a:xfrm>
          <a:custGeom>
            <a:avLst/>
            <a:gdLst>
              <a:gd name="T0" fmla="*/ 0 w 29"/>
              <a:gd name="T1" fmla="*/ 29 h 40"/>
              <a:gd name="T2" fmla="*/ 0 w 29"/>
              <a:gd name="T3" fmla="*/ 40 h 40"/>
              <a:gd name="T4" fmla="*/ 29 w 29"/>
              <a:gd name="T5" fmla="*/ 40 h 40"/>
              <a:gd name="T6" fmla="*/ 29 w 29"/>
              <a:gd name="T7" fmla="*/ 0 h 40"/>
              <a:gd name="T8" fmla="*/ 0 w 29"/>
              <a:gd name="T9" fmla="*/ 29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40">
                <a:moveTo>
                  <a:pt x="0" y="29"/>
                </a:moveTo>
                <a:lnTo>
                  <a:pt x="0" y="40"/>
                </a:lnTo>
                <a:lnTo>
                  <a:pt x="29" y="40"/>
                </a:lnTo>
                <a:lnTo>
                  <a:pt x="29" y="0"/>
                </a:lnTo>
                <a:lnTo>
                  <a:pt x="0" y="29"/>
                </a:lnTo>
                <a:close/>
              </a:path>
            </a:pathLst>
          </a:custGeom>
          <a:solidFill>
            <a:srgbClr val="ED6E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25" name="Rectangle 37"/>
          <p:cNvSpPr>
            <a:spLocks noChangeArrowheads="1"/>
          </p:cNvSpPr>
          <p:nvPr/>
        </p:nvSpPr>
        <p:spPr bwMode="auto">
          <a:xfrm>
            <a:off x="10192694" y="2314018"/>
            <a:ext cx="125175" cy="479113"/>
          </a:xfrm>
          <a:prstGeom prst="rect">
            <a:avLst/>
          </a:prstGeom>
          <a:solidFill>
            <a:srgbClr val="F49B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26" name="Rectangle 38"/>
          <p:cNvSpPr>
            <a:spLocks noChangeArrowheads="1"/>
          </p:cNvSpPr>
          <p:nvPr/>
        </p:nvSpPr>
        <p:spPr bwMode="auto">
          <a:xfrm>
            <a:off x="10615694" y="2314018"/>
            <a:ext cx="125175" cy="479113"/>
          </a:xfrm>
          <a:prstGeom prst="rect">
            <a:avLst/>
          </a:prstGeom>
          <a:solidFill>
            <a:srgbClr val="F49B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27" name="Freeform 39"/>
          <p:cNvSpPr>
            <a:spLocks/>
          </p:cNvSpPr>
          <p:nvPr/>
        </p:nvSpPr>
        <p:spPr bwMode="auto">
          <a:xfrm>
            <a:off x="10425776" y="1942815"/>
            <a:ext cx="86326" cy="185603"/>
          </a:xfrm>
          <a:custGeom>
            <a:avLst/>
            <a:gdLst>
              <a:gd name="T0" fmla="*/ 0 w 26"/>
              <a:gd name="T1" fmla="*/ 29 h 57"/>
              <a:gd name="T2" fmla="*/ 13 w 26"/>
              <a:gd name="T3" fmla="*/ 57 h 57"/>
              <a:gd name="T4" fmla="*/ 26 w 26"/>
              <a:gd name="T5" fmla="*/ 29 h 57"/>
              <a:gd name="T6" fmla="*/ 13 w 26"/>
              <a:gd name="T7" fmla="*/ 0 h 57"/>
              <a:gd name="T8" fmla="*/ 0 w 26"/>
              <a:gd name="T9" fmla="*/ 29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57">
                <a:moveTo>
                  <a:pt x="0" y="29"/>
                </a:moveTo>
                <a:cubicBezTo>
                  <a:pt x="0" y="40"/>
                  <a:pt x="5" y="50"/>
                  <a:pt x="13" y="57"/>
                </a:cubicBezTo>
                <a:cubicBezTo>
                  <a:pt x="21" y="50"/>
                  <a:pt x="26" y="40"/>
                  <a:pt x="26" y="29"/>
                </a:cubicBezTo>
                <a:cubicBezTo>
                  <a:pt x="26" y="17"/>
                  <a:pt x="21" y="7"/>
                  <a:pt x="13" y="0"/>
                </a:cubicBezTo>
                <a:cubicBezTo>
                  <a:pt x="5" y="7"/>
                  <a:pt x="0" y="17"/>
                  <a:pt x="0" y="2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glow rad="38100">
              <a:schemeClr val="accent4">
                <a:alpha val="40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28" name="Freeform 40"/>
          <p:cNvSpPr>
            <a:spLocks/>
          </p:cNvSpPr>
          <p:nvPr/>
        </p:nvSpPr>
        <p:spPr bwMode="auto">
          <a:xfrm>
            <a:off x="10209959" y="2093887"/>
            <a:ext cx="86326" cy="185603"/>
          </a:xfrm>
          <a:custGeom>
            <a:avLst/>
            <a:gdLst>
              <a:gd name="T0" fmla="*/ 0 w 26"/>
              <a:gd name="T1" fmla="*/ 28 h 57"/>
              <a:gd name="T2" fmla="*/ 13 w 26"/>
              <a:gd name="T3" fmla="*/ 57 h 57"/>
              <a:gd name="T4" fmla="*/ 26 w 26"/>
              <a:gd name="T5" fmla="*/ 28 h 57"/>
              <a:gd name="T6" fmla="*/ 13 w 26"/>
              <a:gd name="T7" fmla="*/ 0 h 57"/>
              <a:gd name="T8" fmla="*/ 0 w 26"/>
              <a:gd name="T9" fmla="*/ 28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57">
                <a:moveTo>
                  <a:pt x="0" y="28"/>
                </a:moveTo>
                <a:cubicBezTo>
                  <a:pt x="0" y="40"/>
                  <a:pt x="5" y="50"/>
                  <a:pt x="13" y="57"/>
                </a:cubicBezTo>
                <a:cubicBezTo>
                  <a:pt x="21" y="50"/>
                  <a:pt x="26" y="40"/>
                  <a:pt x="26" y="28"/>
                </a:cubicBezTo>
                <a:cubicBezTo>
                  <a:pt x="26" y="17"/>
                  <a:pt x="21" y="7"/>
                  <a:pt x="13" y="0"/>
                </a:cubicBezTo>
                <a:cubicBezTo>
                  <a:pt x="5" y="7"/>
                  <a:pt x="0" y="17"/>
                  <a:pt x="0" y="2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glow rad="38100">
              <a:schemeClr val="accent4">
                <a:alpha val="40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29" name="Freeform 41"/>
          <p:cNvSpPr>
            <a:spLocks/>
          </p:cNvSpPr>
          <p:nvPr/>
        </p:nvSpPr>
        <p:spPr bwMode="auto">
          <a:xfrm>
            <a:off x="10632959" y="2093887"/>
            <a:ext cx="82012" cy="185603"/>
          </a:xfrm>
          <a:custGeom>
            <a:avLst/>
            <a:gdLst>
              <a:gd name="T0" fmla="*/ 0 w 25"/>
              <a:gd name="T1" fmla="*/ 28 h 57"/>
              <a:gd name="T2" fmla="*/ 13 w 25"/>
              <a:gd name="T3" fmla="*/ 57 h 57"/>
              <a:gd name="T4" fmla="*/ 25 w 25"/>
              <a:gd name="T5" fmla="*/ 28 h 57"/>
              <a:gd name="T6" fmla="*/ 13 w 25"/>
              <a:gd name="T7" fmla="*/ 0 h 57"/>
              <a:gd name="T8" fmla="*/ 0 w 25"/>
              <a:gd name="T9" fmla="*/ 28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57">
                <a:moveTo>
                  <a:pt x="0" y="28"/>
                </a:moveTo>
                <a:cubicBezTo>
                  <a:pt x="0" y="40"/>
                  <a:pt x="5" y="50"/>
                  <a:pt x="13" y="57"/>
                </a:cubicBezTo>
                <a:cubicBezTo>
                  <a:pt x="21" y="50"/>
                  <a:pt x="25" y="40"/>
                  <a:pt x="25" y="28"/>
                </a:cubicBezTo>
                <a:cubicBezTo>
                  <a:pt x="25" y="17"/>
                  <a:pt x="21" y="7"/>
                  <a:pt x="13" y="0"/>
                </a:cubicBezTo>
                <a:cubicBezTo>
                  <a:pt x="5" y="7"/>
                  <a:pt x="0" y="17"/>
                  <a:pt x="0" y="2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glow rad="38100">
              <a:schemeClr val="accent4">
                <a:alpha val="40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30" name="Rectangle 42"/>
          <p:cNvSpPr>
            <a:spLocks noChangeArrowheads="1"/>
          </p:cNvSpPr>
          <p:nvPr/>
        </p:nvSpPr>
        <p:spPr bwMode="auto">
          <a:xfrm>
            <a:off x="10140898" y="2650691"/>
            <a:ext cx="651766" cy="151073"/>
          </a:xfrm>
          <a:prstGeom prst="rect">
            <a:avLst/>
          </a:prstGeom>
          <a:solidFill>
            <a:srgbClr val="3987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31" name="Rectangle 43"/>
          <p:cNvSpPr>
            <a:spLocks noChangeArrowheads="1"/>
          </p:cNvSpPr>
          <p:nvPr/>
        </p:nvSpPr>
        <p:spPr bwMode="auto">
          <a:xfrm>
            <a:off x="9622939" y="2788813"/>
            <a:ext cx="1640201" cy="43163"/>
          </a:xfrm>
          <a:prstGeom prst="rect">
            <a:avLst/>
          </a:prstGeom>
          <a:solidFill>
            <a:srgbClr val="B5A8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32" name="Rectangle 44"/>
          <p:cNvSpPr>
            <a:spLocks noChangeArrowheads="1"/>
          </p:cNvSpPr>
          <p:nvPr/>
        </p:nvSpPr>
        <p:spPr bwMode="auto">
          <a:xfrm>
            <a:off x="10153846" y="2788813"/>
            <a:ext cx="1109294" cy="43163"/>
          </a:xfrm>
          <a:prstGeom prst="rect">
            <a:avLst/>
          </a:prstGeom>
          <a:solidFill>
            <a:srgbClr val="EAD6B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33" name="Rectangle 45"/>
          <p:cNvSpPr>
            <a:spLocks noChangeArrowheads="1"/>
          </p:cNvSpPr>
          <p:nvPr/>
        </p:nvSpPr>
        <p:spPr bwMode="auto">
          <a:xfrm>
            <a:off x="9035919" y="777409"/>
            <a:ext cx="561122" cy="202868"/>
          </a:xfrm>
          <a:prstGeom prst="rect">
            <a:avLst/>
          </a:prstGeom>
          <a:solidFill>
            <a:srgbClr val="9658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54" name="Rectangle 66"/>
          <p:cNvSpPr>
            <a:spLocks noChangeArrowheads="1"/>
          </p:cNvSpPr>
          <p:nvPr/>
        </p:nvSpPr>
        <p:spPr bwMode="auto">
          <a:xfrm>
            <a:off x="6364116" y="4467865"/>
            <a:ext cx="539542" cy="194236"/>
          </a:xfrm>
          <a:prstGeom prst="rect">
            <a:avLst/>
          </a:prstGeom>
          <a:solidFill>
            <a:srgbClr val="644B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55" name="Rectangle 67"/>
          <p:cNvSpPr>
            <a:spLocks noChangeArrowheads="1"/>
          </p:cNvSpPr>
          <p:nvPr/>
        </p:nvSpPr>
        <p:spPr bwMode="auto">
          <a:xfrm>
            <a:off x="5828894" y="3941274"/>
            <a:ext cx="539542" cy="194236"/>
          </a:xfrm>
          <a:prstGeom prst="rect">
            <a:avLst/>
          </a:prstGeom>
          <a:solidFill>
            <a:srgbClr val="644B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56" name="Freeform 68"/>
          <p:cNvSpPr>
            <a:spLocks/>
          </p:cNvSpPr>
          <p:nvPr/>
        </p:nvSpPr>
        <p:spPr bwMode="auto">
          <a:xfrm>
            <a:off x="1076628" y="2905355"/>
            <a:ext cx="4640045" cy="3971013"/>
          </a:xfrm>
          <a:custGeom>
            <a:avLst/>
            <a:gdLst>
              <a:gd name="T0" fmla="*/ 718 w 1436"/>
              <a:gd name="T1" fmla="*/ 0 h 1230"/>
              <a:gd name="T2" fmla="*/ 0 w 1436"/>
              <a:gd name="T3" fmla="*/ 718 h 1230"/>
              <a:gd name="T4" fmla="*/ 215 w 1436"/>
              <a:gd name="T5" fmla="*/ 1230 h 1230"/>
              <a:gd name="T6" fmla="*/ 1222 w 1436"/>
              <a:gd name="T7" fmla="*/ 1230 h 1230"/>
              <a:gd name="T8" fmla="*/ 1436 w 1436"/>
              <a:gd name="T9" fmla="*/ 718 h 1230"/>
              <a:gd name="T10" fmla="*/ 718 w 1436"/>
              <a:gd name="T11" fmla="*/ 0 h 1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36" h="1230">
                <a:moveTo>
                  <a:pt x="718" y="0"/>
                </a:moveTo>
                <a:cubicBezTo>
                  <a:pt x="321" y="0"/>
                  <a:pt x="0" y="321"/>
                  <a:pt x="0" y="718"/>
                </a:cubicBezTo>
                <a:cubicBezTo>
                  <a:pt x="0" y="919"/>
                  <a:pt x="82" y="1100"/>
                  <a:pt x="215" y="1230"/>
                </a:cubicBezTo>
                <a:cubicBezTo>
                  <a:pt x="1222" y="1230"/>
                  <a:pt x="1222" y="1230"/>
                  <a:pt x="1222" y="1230"/>
                </a:cubicBezTo>
                <a:cubicBezTo>
                  <a:pt x="1354" y="1100"/>
                  <a:pt x="1436" y="919"/>
                  <a:pt x="1436" y="718"/>
                </a:cubicBezTo>
                <a:cubicBezTo>
                  <a:pt x="1436" y="321"/>
                  <a:pt x="1115" y="0"/>
                  <a:pt x="718" y="0"/>
                </a:cubicBezTo>
                <a:close/>
              </a:path>
            </a:pathLst>
          </a:custGeom>
          <a:solidFill>
            <a:srgbClr val="5A41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57" name="Rectangle 69"/>
          <p:cNvSpPr>
            <a:spLocks noChangeArrowheads="1"/>
          </p:cNvSpPr>
          <p:nvPr/>
        </p:nvSpPr>
        <p:spPr bwMode="auto">
          <a:xfrm>
            <a:off x="847861" y="5944046"/>
            <a:ext cx="539542" cy="189918"/>
          </a:xfrm>
          <a:prstGeom prst="rect">
            <a:avLst/>
          </a:prstGeom>
          <a:solidFill>
            <a:srgbClr val="784B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58" name="Rectangle 70"/>
          <p:cNvSpPr>
            <a:spLocks noChangeArrowheads="1"/>
          </p:cNvSpPr>
          <p:nvPr/>
        </p:nvSpPr>
        <p:spPr bwMode="auto">
          <a:xfrm>
            <a:off x="4451988" y="5689382"/>
            <a:ext cx="539542" cy="189918"/>
          </a:xfrm>
          <a:prstGeom prst="rect">
            <a:avLst/>
          </a:prstGeom>
          <a:solidFill>
            <a:srgbClr val="7A5C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59" name="Rectangle 71"/>
          <p:cNvSpPr>
            <a:spLocks noChangeArrowheads="1"/>
          </p:cNvSpPr>
          <p:nvPr/>
        </p:nvSpPr>
        <p:spPr bwMode="auto">
          <a:xfrm>
            <a:off x="4059201" y="5292278"/>
            <a:ext cx="539542" cy="194236"/>
          </a:xfrm>
          <a:prstGeom prst="rect">
            <a:avLst/>
          </a:prstGeom>
          <a:solidFill>
            <a:srgbClr val="9658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60" name="Rectangle 72"/>
          <p:cNvSpPr>
            <a:spLocks noChangeArrowheads="1"/>
          </p:cNvSpPr>
          <p:nvPr/>
        </p:nvSpPr>
        <p:spPr bwMode="auto">
          <a:xfrm>
            <a:off x="4788661" y="5292278"/>
            <a:ext cx="539542" cy="194236"/>
          </a:xfrm>
          <a:prstGeom prst="rect">
            <a:avLst/>
          </a:prstGeom>
          <a:solidFill>
            <a:srgbClr val="9658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61" name="Rectangle 73"/>
          <p:cNvSpPr>
            <a:spLocks noChangeArrowheads="1"/>
          </p:cNvSpPr>
          <p:nvPr/>
        </p:nvSpPr>
        <p:spPr bwMode="auto">
          <a:xfrm>
            <a:off x="4395875" y="3755671"/>
            <a:ext cx="539542" cy="194236"/>
          </a:xfrm>
          <a:prstGeom prst="rect">
            <a:avLst/>
          </a:prstGeom>
          <a:solidFill>
            <a:srgbClr val="9658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62" name="Rectangle 74"/>
          <p:cNvSpPr>
            <a:spLocks noChangeArrowheads="1"/>
          </p:cNvSpPr>
          <p:nvPr/>
        </p:nvSpPr>
        <p:spPr bwMode="auto">
          <a:xfrm>
            <a:off x="4430405" y="4964241"/>
            <a:ext cx="539542" cy="194236"/>
          </a:xfrm>
          <a:prstGeom prst="rect">
            <a:avLst/>
          </a:prstGeom>
          <a:solidFill>
            <a:srgbClr val="7A5C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63" name="Rectangle 75"/>
          <p:cNvSpPr>
            <a:spLocks noChangeArrowheads="1"/>
          </p:cNvSpPr>
          <p:nvPr/>
        </p:nvSpPr>
        <p:spPr bwMode="auto">
          <a:xfrm>
            <a:off x="4089417" y="4528291"/>
            <a:ext cx="535224" cy="194236"/>
          </a:xfrm>
          <a:prstGeom prst="rect">
            <a:avLst/>
          </a:prstGeom>
          <a:solidFill>
            <a:srgbClr val="7A5C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64" name="Rectangle 76"/>
          <p:cNvSpPr>
            <a:spLocks noChangeArrowheads="1"/>
          </p:cNvSpPr>
          <p:nvPr/>
        </p:nvSpPr>
        <p:spPr bwMode="auto">
          <a:xfrm>
            <a:off x="4719600" y="4083712"/>
            <a:ext cx="539542" cy="194236"/>
          </a:xfrm>
          <a:prstGeom prst="rect">
            <a:avLst/>
          </a:prstGeom>
          <a:solidFill>
            <a:srgbClr val="7A5C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65" name="Rectangle 77"/>
          <p:cNvSpPr>
            <a:spLocks noChangeArrowheads="1"/>
          </p:cNvSpPr>
          <p:nvPr/>
        </p:nvSpPr>
        <p:spPr bwMode="auto">
          <a:xfrm>
            <a:off x="4719600" y="3449211"/>
            <a:ext cx="539542" cy="189918"/>
          </a:xfrm>
          <a:prstGeom prst="rect">
            <a:avLst/>
          </a:prstGeom>
          <a:solidFill>
            <a:srgbClr val="644B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66" name="Freeform 78"/>
          <p:cNvSpPr>
            <a:spLocks/>
          </p:cNvSpPr>
          <p:nvPr/>
        </p:nvSpPr>
        <p:spPr bwMode="auto">
          <a:xfrm>
            <a:off x="4719600" y="3449211"/>
            <a:ext cx="371204" cy="189918"/>
          </a:xfrm>
          <a:custGeom>
            <a:avLst/>
            <a:gdLst>
              <a:gd name="T0" fmla="*/ 53 w 116"/>
              <a:gd name="T1" fmla="*/ 0 h 59"/>
              <a:gd name="T2" fmla="*/ 0 w 116"/>
              <a:gd name="T3" fmla="*/ 0 h 59"/>
              <a:gd name="T4" fmla="*/ 0 w 116"/>
              <a:gd name="T5" fmla="*/ 59 h 59"/>
              <a:gd name="T6" fmla="*/ 116 w 116"/>
              <a:gd name="T7" fmla="*/ 59 h 59"/>
              <a:gd name="T8" fmla="*/ 53 w 116"/>
              <a:gd name="T9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" h="59">
                <a:moveTo>
                  <a:pt x="53" y="0"/>
                </a:moveTo>
                <a:cubicBezTo>
                  <a:pt x="0" y="0"/>
                  <a:pt x="0" y="0"/>
                  <a:pt x="0" y="0"/>
                </a:cubicBezTo>
                <a:cubicBezTo>
                  <a:pt x="0" y="59"/>
                  <a:pt x="0" y="59"/>
                  <a:pt x="0" y="59"/>
                </a:cubicBezTo>
                <a:cubicBezTo>
                  <a:pt x="116" y="59"/>
                  <a:pt x="116" y="59"/>
                  <a:pt x="116" y="59"/>
                </a:cubicBezTo>
                <a:cubicBezTo>
                  <a:pt x="96" y="38"/>
                  <a:pt x="75" y="18"/>
                  <a:pt x="53" y="0"/>
                </a:cubicBezTo>
                <a:close/>
              </a:path>
            </a:pathLst>
          </a:custGeom>
          <a:solidFill>
            <a:srgbClr val="7A5C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67" name="Rectangle 79"/>
          <p:cNvSpPr>
            <a:spLocks noChangeArrowheads="1"/>
          </p:cNvSpPr>
          <p:nvPr/>
        </p:nvSpPr>
        <p:spPr bwMode="auto">
          <a:xfrm>
            <a:off x="3437653" y="3449211"/>
            <a:ext cx="539542" cy="189918"/>
          </a:xfrm>
          <a:prstGeom prst="rect">
            <a:avLst/>
          </a:prstGeom>
          <a:solidFill>
            <a:srgbClr val="644B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68" name="Rectangle 80"/>
          <p:cNvSpPr>
            <a:spLocks noChangeArrowheads="1"/>
          </p:cNvSpPr>
          <p:nvPr/>
        </p:nvSpPr>
        <p:spPr bwMode="auto">
          <a:xfrm>
            <a:off x="5427477" y="3449211"/>
            <a:ext cx="535224" cy="189918"/>
          </a:xfrm>
          <a:prstGeom prst="rect">
            <a:avLst/>
          </a:prstGeom>
          <a:solidFill>
            <a:srgbClr val="784B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69" name="Freeform 81"/>
          <p:cNvSpPr>
            <a:spLocks/>
          </p:cNvSpPr>
          <p:nvPr/>
        </p:nvSpPr>
        <p:spPr bwMode="auto">
          <a:xfrm>
            <a:off x="929873" y="5503779"/>
            <a:ext cx="1670416" cy="1169724"/>
          </a:xfrm>
          <a:custGeom>
            <a:avLst/>
            <a:gdLst>
              <a:gd name="T0" fmla="*/ 0 w 387"/>
              <a:gd name="T1" fmla="*/ 235 h 271"/>
              <a:gd name="T2" fmla="*/ 12 w 387"/>
              <a:gd name="T3" fmla="*/ 172 h 271"/>
              <a:gd name="T4" fmla="*/ 24 w 387"/>
              <a:gd name="T5" fmla="*/ 137 h 271"/>
              <a:gd name="T6" fmla="*/ 64 w 387"/>
              <a:gd name="T7" fmla="*/ 126 h 271"/>
              <a:gd name="T8" fmla="*/ 87 w 387"/>
              <a:gd name="T9" fmla="*/ 97 h 271"/>
              <a:gd name="T10" fmla="*/ 158 w 387"/>
              <a:gd name="T11" fmla="*/ 25 h 271"/>
              <a:gd name="T12" fmla="*/ 179 w 387"/>
              <a:gd name="T13" fmla="*/ 0 h 271"/>
              <a:gd name="T14" fmla="*/ 278 w 387"/>
              <a:gd name="T15" fmla="*/ 22 h 271"/>
              <a:gd name="T16" fmla="*/ 367 w 387"/>
              <a:gd name="T17" fmla="*/ 111 h 271"/>
              <a:gd name="T18" fmla="*/ 387 w 387"/>
              <a:gd name="T19" fmla="*/ 256 h 271"/>
              <a:gd name="T20" fmla="*/ 94 w 387"/>
              <a:gd name="T21" fmla="*/ 271 h 271"/>
              <a:gd name="T22" fmla="*/ 18 w 387"/>
              <a:gd name="T23" fmla="*/ 271 h 271"/>
              <a:gd name="T24" fmla="*/ 0 w 387"/>
              <a:gd name="T25" fmla="*/ 235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87" h="271">
                <a:moveTo>
                  <a:pt x="0" y="235"/>
                </a:moveTo>
                <a:lnTo>
                  <a:pt x="12" y="172"/>
                </a:lnTo>
                <a:lnTo>
                  <a:pt x="24" y="137"/>
                </a:lnTo>
                <a:lnTo>
                  <a:pt x="64" y="126"/>
                </a:lnTo>
                <a:lnTo>
                  <a:pt x="87" y="97"/>
                </a:lnTo>
                <a:lnTo>
                  <a:pt x="158" y="25"/>
                </a:lnTo>
                <a:lnTo>
                  <a:pt x="179" y="0"/>
                </a:lnTo>
                <a:lnTo>
                  <a:pt x="278" y="22"/>
                </a:lnTo>
                <a:lnTo>
                  <a:pt x="367" y="111"/>
                </a:lnTo>
                <a:lnTo>
                  <a:pt x="387" y="256"/>
                </a:lnTo>
                <a:lnTo>
                  <a:pt x="94" y="271"/>
                </a:lnTo>
                <a:lnTo>
                  <a:pt x="18" y="271"/>
                </a:lnTo>
                <a:lnTo>
                  <a:pt x="0" y="235"/>
                </a:lnTo>
                <a:close/>
              </a:path>
            </a:pathLst>
          </a:custGeom>
          <a:solidFill>
            <a:srgbClr val="3A35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70" name="Rectangle 82"/>
          <p:cNvSpPr>
            <a:spLocks noChangeArrowheads="1"/>
          </p:cNvSpPr>
          <p:nvPr/>
        </p:nvSpPr>
        <p:spPr bwMode="auto">
          <a:xfrm>
            <a:off x="2600286" y="5775708"/>
            <a:ext cx="1631568" cy="833051"/>
          </a:xfrm>
          <a:prstGeom prst="rect">
            <a:avLst/>
          </a:prstGeom>
          <a:solidFill>
            <a:srgbClr val="3A35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71" name="Rectangle 83"/>
          <p:cNvSpPr>
            <a:spLocks noChangeArrowheads="1"/>
          </p:cNvSpPr>
          <p:nvPr/>
        </p:nvSpPr>
        <p:spPr bwMode="auto">
          <a:xfrm>
            <a:off x="2207502" y="4921077"/>
            <a:ext cx="535224" cy="194236"/>
          </a:xfrm>
          <a:prstGeom prst="rect">
            <a:avLst/>
          </a:prstGeom>
          <a:solidFill>
            <a:srgbClr val="7A5C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72" name="Rectangle 84"/>
          <p:cNvSpPr>
            <a:spLocks noChangeArrowheads="1"/>
          </p:cNvSpPr>
          <p:nvPr/>
        </p:nvSpPr>
        <p:spPr bwMode="auto">
          <a:xfrm>
            <a:off x="3088032" y="0"/>
            <a:ext cx="656081" cy="4584404"/>
          </a:xfrm>
          <a:prstGeom prst="rect">
            <a:avLst/>
          </a:prstGeom>
          <a:solidFill>
            <a:srgbClr val="3430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74" name="Freeform 86"/>
          <p:cNvSpPr>
            <a:spLocks/>
          </p:cNvSpPr>
          <p:nvPr/>
        </p:nvSpPr>
        <p:spPr bwMode="auto">
          <a:xfrm>
            <a:off x="3088032" y="2905355"/>
            <a:ext cx="656081" cy="1679049"/>
          </a:xfrm>
          <a:custGeom>
            <a:avLst/>
            <a:gdLst>
              <a:gd name="T0" fmla="*/ 95 w 202"/>
              <a:gd name="T1" fmla="*/ 0 h 520"/>
              <a:gd name="T2" fmla="*/ 0 w 202"/>
              <a:gd name="T3" fmla="*/ 6 h 520"/>
              <a:gd name="T4" fmla="*/ 0 w 202"/>
              <a:gd name="T5" fmla="*/ 520 h 520"/>
              <a:gd name="T6" fmla="*/ 202 w 202"/>
              <a:gd name="T7" fmla="*/ 520 h 520"/>
              <a:gd name="T8" fmla="*/ 202 w 202"/>
              <a:gd name="T9" fmla="*/ 8 h 520"/>
              <a:gd name="T10" fmla="*/ 95 w 202"/>
              <a:gd name="T11" fmla="*/ 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2" h="520">
                <a:moveTo>
                  <a:pt x="95" y="0"/>
                </a:moveTo>
                <a:cubicBezTo>
                  <a:pt x="63" y="0"/>
                  <a:pt x="31" y="2"/>
                  <a:pt x="0" y="6"/>
                </a:cubicBezTo>
                <a:cubicBezTo>
                  <a:pt x="0" y="520"/>
                  <a:pt x="0" y="520"/>
                  <a:pt x="0" y="520"/>
                </a:cubicBezTo>
                <a:cubicBezTo>
                  <a:pt x="202" y="520"/>
                  <a:pt x="202" y="520"/>
                  <a:pt x="202" y="520"/>
                </a:cubicBezTo>
                <a:cubicBezTo>
                  <a:pt x="202" y="8"/>
                  <a:pt x="202" y="8"/>
                  <a:pt x="202" y="8"/>
                </a:cubicBezTo>
                <a:cubicBezTo>
                  <a:pt x="167" y="2"/>
                  <a:pt x="131" y="0"/>
                  <a:pt x="95" y="0"/>
                </a:cubicBezTo>
                <a:close/>
              </a:path>
            </a:pathLst>
          </a:custGeom>
          <a:solidFill>
            <a:srgbClr val="4138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75" name="Freeform 87"/>
          <p:cNvSpPr>
            <a:spLocks/>
          </p:cNvSpPr>
          <p:nvPr/>
        </p:nvSpPr>
        <p:spPr bwMode="auto">
          <a:xfrm>
            <a:off x="2548491" y="6211658"/>
            <a:ext cx="215816" cy="435950"/>
          </a:xfrm>
          <a:custGeom>
            <a:avLst/>
            <a:gdLst>
              <a:gd name="T0" fmla="*/ 25 w 50"/>
              <a:gd name="T1" fmla="*/ 101 h 101"/>
              <a:gd name="T2" fmla="*/ 0 w 50"/>
              <a:gd name="T3" fmla="*/ 101 h 101"/>
              <a:gd name="T4" fmla="*/ 0 w 50"/>
              <a:gd name="T5" fmla="*/ 0 h 101"/>
              <a:gd name="T6" fmla="*/ 50 w 50"/>
              <a:gd name="T7" fmla="*/ 0 h 101"/>
              <a:gd name="T8" fmla="*/ 25 w 50"/>
              <a:gd name="T9" fmla="*/ 101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" h="101">
                <a:moveTo>
                  <a:pt x="25" y="101"/>
                </a:moveTo>
                <a:lnTo>
                  <a:pt x="0" y="101"/>
                </a:lnTo>
                <a:lnTo>
                  <a:pt x="0" y="0"/>
                </a:lnTo>
                <a:lnTo>
                  <a:pt x="50" y="0"/>
                </a:lnTo>
                <a:lnTo>
                  <a:pt x="25" y="101"/>
                </a:lnTo>
                <a:close/>
              </a:path>
            </a:pathLst>
          </a:custGeom>
          <a:solidFill>
            <a:srgbClr val="5F4D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76" name="Freeform 88"/>
          <p:cNvSpPr>
            <a:spLocks/>
          </p:cNvSpPr>
          <p:nvPr/>
        </p:nvSpPr>
        <p:spPr bwMode="auto">
          <a:xfrm>
            <a:off x="4089417" y="6211658"/>
            <a:ext cx="211501" cy="435950"/>
          </a:xfrm>
          <a:custGeom>
            <a:avLst/>
            <a:gdLst>
              <a:gd name="T0" fmla="*/ 24 w 49"/>
              <a:gd name="T1" fmla="*/ 101 h 101"/>
              <a:gd name="T2" fmla="*/ 49 w 49"/>
              <a:gd name="T3" fmla="*/ 101 h 101"/>
              <a:gd name="T4" fmla="*/ 49 w 49"/>
              <a:gd name="T5" fmla="*/ 0 h 101"/>
              <a:gd name="T6" fmla="*/ 0 w 49"/>
              <a:gd name="T7" fmla="*/ 0 h 101"/>
              <a:gd name="T8" fmla="*/ 24 w 49"/>
              <a:gd name="T9" fmla="*/ 101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" h="101">
                <a:moveTo>
                  <a:pt x="24" y="101"/>
                </a:moveTo>
                <a:lnTo>
                  <a:pt x="49" y="101"/>
                </a:lnTo>
                <a:lnTo>
                  <a:pt x="49" y="0"/>
                </a:lnTo>
                <a:lnTo>
                  <a:pt x="0" y="0"/>
                </a:lnTo>
                <a:lnTo>
                  <a:pt x="24" y="101"/>
                </a:lnTo>
                <a:close/>
              </a:path>
            </a:pathLst>
          </a:custGeom>
          <a:solidFill>
            <a:srgbClr val="5F4D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77" name="Rectangle 89"/>
          <p:cNvSpPr>
            <a:spLocks noChangeArrowheads="1"/>
          </p:cNvSpPr>
          <p:nvPr/>
        </p:nvSpPr>
        <p:spPr bwMode="auto">
          <a:xfrm>
            <a:off x="2509645" y="4174353"/>
            <a:ext cx="1817171" cy="1666099"/>
          </a:xfrm>
          <a:prstGeom prst="rect">
            <a:avLst/>
          </a:prstGeom>
          <a:solidFill>
            <a:srgbClr val="3430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78" name="Rectangle 90"/>
          <p:cNvSpPr>
            <a:spLocks noChangeArrowheads="1"/>
          </p:cNvSpPr>
          <p:nvPr/>
        </p:nvSpPr>
        <p:spPr bwMode="auto">
          <a:xfrm>
            <a:off x="2509645" y="4256364"/>
            <a:ext cx="1817171" cy="371203"/>
          </a:xfrm>
          <a:prstGeom prst="rect">
            <a:avLst/>
          </a:prstGeom>
          <a:solidFill>
            <a:srgbClr val="2623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79" name="Rectangle 91"/>
          <p:cNvSpPr>
            <a:spLocks noChangeArrowheads="1"/>
          </p:cNvSpPr>
          <p:nvPr/>
        </p:nvSpPr>
        <p:spPr bwMode="auto">
          <a:xfrm>
            <a:off x="2587339" y="5736863"/>
            <a:ext cx="1666098" cy="38848"/>
          </a:xfrm>
          <a:prstGeom prst="rect">
            <a:avLst/>
          </a:prstGeom>
          <a:solidFill>
            <a:srgbClr val="F39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80" name="Freeform 92"/>
          <p:cNvSpPr>
            <a:spLocks/>
          </p:cNvSpPr>
          <p:nvPr/>
        </p:nvSpPr>
        <p:spPr bwMode="auto">
          <a:xfrm>
            <a:off x="2829053" y="4787270"/>
            <a:ext cx="1161090" cy="802835"/>
          </a:xfrm>
          <a:custGeom>
            <a:avLst/>
            <a:gdLst>
              <a:gd name="T0" fmla="*/ 359 w 360"/>
              <a:gd name="T1" fmla="*/ 32 h 249"/>
              <a:gd name="T2" fmla="*/ 181 w 360"/>
              <a:gd name="T3" fmla="*/ 0 h 249"/>
              <a:gd name="T4" fmla="*/ 2 w 360"/>
              <a:gd name="T5" fmla="*/ 32 h 249"/>
              <a:gd name="T6" fmla="*/ 0 w 360"/>
              <a:gd name="T7" fmla="*/ 33 h 249"/>
              <a:gd name="T8" fmla="*/ 0 w 360"/>
              <a:gd name="T9" fmla="*/ 249 h 249"/>
              <a:gd name="T10" fmla="*/ 360 w 360"/>
              <a:gd name="T11" fmla="*/ 249 h 249"/>
              <a:gd name="T12" fmla="*/ 360 w 360"/>
              <a:gd name="T13" fmla="*/ 32 h 249"/>
              <a:gd name="T14" fmla="*/ 359 w 360"/>
              <a:gd name="T15" fmla="*/ 32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60" h="249">
                <a:moveTo>
                  <a:pt x="359" y="32"/>
                </a:moveTo>
                <a:cubicBezTo>
                  <a:pt x="303" y="11"/>
                  <a:pt x="243" y="0"/>
                  <a:pt x="181" y="0"/>
                </a:cubicBezTo>
                <a:cubicBezTo>
                  <a:pt x="118" y="0"/>
                  <a:pt x="58" y="11"/>
                  <a:pt x="2" y="32"/>
                </a:cubicBezTo>
                <a:cubicBezTo>
                  <a:pt x="2" y="32"/>
                  <a:pt x="1" y="32"/>
                  <a:pt x="0" y="33"/>
                </a:cubicBezTo>
                <a:cubicBezTo>
                  <a:pt x="0" y="249"/>
                  <a:pt x="0" y="249"/>
                  <a:pt x="0" y="249"/>
                </a:cubicBezTo>
                <a:cubicBezTo>
                  <a:pt x="360" y="249"/>
                  <a:pt x="360" y="249"/>
                  <a:pt x="360" y="249"/>
                </a:cubicBezTo>
                <a:cubicBezTo>
                  <a:pt x="360" y="32"/>
                  <a:pt x="360" y="32"/>
                  <a:pt x="360" y="32"/>
                </a:cubicBezTo>
                <a:cubicBezTo>
                  <a:pt x="360" y="32"/>
                  <a:pt x="359" y="32"/>
                  <a:pt x="359" y="32"/>
                </a:cubicBezTo>
                <a:close/>
              </a:path>
            </a:pathLst>
          </a:custGeom>
          <a:solidFill>
            <a:srgbClr val="EC68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81" name="Rectangle 93"/>
          <p:cNvSpPr>
            <a:spLocks noChangeArrowheads="1"/>
          </p:cNvSpPr>
          <p:nvPr/>
        </p:nvSpPr>
        <p:spPr bwMode="auto">
          <a:xfrm>
            <a:off x="2634817" y="5059200"/>
            <a:ext cx="82012" cy="349623"/>
          </a:xfrm>
          <a:prstGeom prst="rect">
            <a:avLst/>
          </a:prstGeom>
          <a:solidFill>
            <a:srgbClr val="4446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82" name="Freeform 94"/>
          <p:cNvSpPr>
            <a:spLocks/>
          </p:cNvSpPr>
          <p:nvPr/>
        </p:nvSpPr>
        <p:spPr bwMode="auto">
          <a:xfrm>
            <a:off x="761535" y="6228923"/>
            <a:ext cx="440265" cy="379836"/>
          </a:xfrm>
          <a:custGeom>
            <a:avLst/>
            <a:gdLst>
              <a:gd name="T0" fmla="*/ 137 w 137"/>
              <a:gd name="T1" fmla="*/ 118 h 118"/>
              <a:gd name="T2" fmla="*/ 16 w 137"/>
              <a:gd name="T3" fmla="*/ 118 h 118"/>
              <a:gd name="T4" fmla="*/ 0 w 137"/>
              <a:gd name="T5" fmla="*/ 118 h 118"/>
              <a:gd name="T6" fmla="*/ 69 w 137"/>
              <a:gd name="T7" fmla="*/ 0 h 118"/>
              <a:gd name="T8" fmla="*/ 77 w 137"/>
              <a:gd name="T9" fmla="*/ 13 h 118"/>
              <a:gd name="T10" fmla="*/ 85 w 137"/>
              <a:gd name="T11" fmla="*/ 62 h 118"/>
              <a:gd name="T12" fmla="*/ 137 w 137"/>
              <a:gd name="T13" fmla="*/ 118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7" h="118">
                <a:moveTo>
                  <a:pt x="137" y="118"/>
                </a:moveTo>
                <a:cubicBezTo>
                  <a:pt x="16" y="118"/>
                  <a:pt x="16" y="118"/>
                  <a:pt x="16" y="118"/>
                </a:cubicBezTo>
                <a:cubicBezTo>
                  <a:pt x="0" y="118"/>
                  <a:pt x="0" y="118"/>
                  <a:pt x="0" y="118"/>
                </a:cubicBezTo>
                <a:cubicBezTo>
                  <a:pt x="1" y="68"/>
                  <a:pt x="28" y="24"/>
                  <a:pt x="69" y="0"/>
                </a:cubicBezTo>
                <a:cubicBezTo>
                  <a:pt x="77" y="13"/>
                  <a:pt x="77" y="13"/>
                  <a:pt x="77" y="13"/>
                </a:cubicBezTo>
                <a:cubicBezTo>
                  <a:pt x="85" y="62"/>
                  <a:pt x="85" y="62"/>
                  <a:pt x="85" y="62"/>
                </a:cubicBezTo>
                <a:lnTo>
                  <a:pt x="137" y="118"/>
                </a:lnTo>
                <a:close/>
              </a:path>
            </a:pathLst>
          </a:custGeom>
          <a:solidFill>
            <a:srgbClr val="A75F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83" name="Freeform 95"/>
          <p:cNvSpPr>
            <a:spLocks/>
          </p:cNvSpPr>
          <p:nvPr/>
        </p:nvSpPr>
        <p:spPr bwMode="auto">
          <a:xfrm>
            <a:off x="1033465" y="6034688"/>
            <a:ext cx="440265" cy="440264"/>
          </a:xfrm>
          <a:custGeom>
            <a:avLst/>
            <a:gdLst>
              <a:gd name="T0" fmla="*/ 54 w 137"/>
              <a:gd name="T1" fmla="*/ 60 h 136"/>
              <a:gd name="T2" fmla="*/ 8 w 137"/>
              <a:gd name="T3" fmla="*/ 30 h 136"/>
              <a:gd name="T4" fmla="*/ 0 w 137"/>
              <a:gd name="T5" fmla="*/ 18 h 136"/>
              <a:gd name="T6" fmla="*/ 69 w 137"/>
              <a:gd name="T7" fmla="*/ 0 h 136"/>
              <a:gd name="T8" fmla="*/ 137 w 137"/>
              <a:gd name="T9" fmla="*/ 18 h 136"/>
              <a:gd name="T10" fmla="*/ 130 w 137"/>
              <a:gd name="T11" fmla="*/ 31 h 136"/>
              <a:gd name="T12" fmla="*/ 90 w 137"/>
              <a:gd name="T13" fmla="*/ 59 h 136"/>
              <a:gd name="T14" fmla="*/ 69 w 137"/>
              <a:gd name="T15" fmla="*/ 136 h 136"/>
              <a:gd name="T16" fmla="*/ 68 w 137"/>
              <a:gd name="T17" fmla="*/ 136 h 136"/>
              <a:gd name="T18" fmla="*/ 54 w 137"/>
              <a:gd name="T19" fmla="*/ 60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7" h="136">
                <a:moveTo>
                  <a:pt x="54" y="60"/>
                </a:moveTo>
                <a:cubicBezTo>
                  <a:pt x="8" y="30"/>
                  <a:pt x="8" y="30"/>
                  <a:pt x="8" y="30"/>
                </a:cubicBezTo>
                <a:cubicBezTo>
                  <a:pt x="0" y="18"/>
                  <a:pt x="0" y="18"/>
                  <a:pt x="0" y="18"/>
                </a:cubicBezTo>
                <a:cubicBezTo>
                  <a:pt x="20" y="6"/>
                  <a:pt x="44" y="0"/>
                  <a:pt x="69" y="0"/>
                </a:cubicBezTo>
                <a:cubicBezTo>
                  <a:pt x="94" y="0"/>
                  <a:pt x="117" y="6"/>
                  <a:pt x="137" y="18"/>
                </a:cubicBezTo>
                <a:cubicBezTo>
                  <a:pt x="130" y="31"/>
                  <a:pt x="130" y="31"/>
                  <a:pt x="130" y="31"/>
                </a:cubicBezTo>
                <a:cubicBezTo>
                  <a:pt x="90" y="59"/>
                  <a:pt x="90" y="59"/>
                  <a:pt x="90" y="59"/>
                </a:cubicBezTo>
                <a:cubicBezTo>
                  <a:pt x="69" y="136"/>
                  <a:pt x="69" y="136"/>
                  <a:pt x="69" y="136"/>
                </a:cubicBezTo>
                <a:cubicBezTo>
                  <a:pt x="68" y="136"/>
                  <a:pt x="68" y="136"/>
                  <a:pt x="68" y="136"/>
                </a:cubicBezTo>
                <a:lnTo>
                  <a:pt x="54" y="60"/>
                </a:lnTo>
                <a:close/>
              </a:path>
            </a:pathLst>
          </a:custGeom>
          <a:solidFill>
            <a:srgbClr val="A75F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84" name="Freeform 96"/>
          <p:cNvSpPr>
            <a:spLocks/>
          </p:cNvSpPr>
          <p:nvPr/>
        </p:nvSpPr>
        <p:spPr bwMode="auto">
          <a:xfrm>
            <a:off x="809016" y="6272086"/>
            <a:ext cx="392787" cy="336673"/>
          </a:xfrm>
          <a:custGeom>
            <a:avLst/>
            <a:gdLst>
              <a:gd name="T0" fmla="*/ 122 w 122"/>
              <a:gd name="T1" fmla="*/ 105 h 105"/>
              <a:gd name="T2" fmla="*/ 0 w 122"/>
              <a:gd name="T3" fmla="*/ 105 h 105"/>
              <a:gd name="T4" fmla="*/ 62 w 122"/>
              <a:gd name="T5" fmla="*/ 0 h 105"/>
              <a:gd name="T6" fmla="*/ 87 w 122"/>
              <a:gd name="T7" fmla="*/ 45 h 105"/>
              <a:gd name="T8" fmla="*/ 122 w 122"/>
              <a:gd name="T9" fmla="*/ 105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2" h="105">
                <a:moveTo>
                  <a:pt x="122" y="105"/>
                </a:moveTo>
                <a:cubicBezTo>
                  <a:pt x="0" y="105"/>
                  <a:pt x="0" y="105"/>
                  <a:pt x="0" y="105"/>
                </a:cubicBezTo>
                <a:cubicBezTo>
                  <a:pt x="1" y="60"/>
                  <a:pt x="25" y="21"/>
                  <a:pt x="62" y="0"/>
                </a:cubicBezTo>
                <a:cubicBezTo>
                  <a:pt x="87" y="45"/>
                  <a:pt x="87" y="45"/>
                  <a:pt x="87" y="45"/>
                </a:cubicBezTo>
                <a:lnTo>
                  <a:pt x="122" y="105"/>
                </a:lnTo>
                <a:close/>
              </a:path>
            </a:pathLst>
          </a:custGeom>
          <a:solidFill>
            <a:srgbClr val="DFC58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85" name="Freeform 97"/>
          <p:cNvSpPr>
            <a:spLocks/>
          </p:cNvSpPr>
          <p:nvPr/>
        </p:nvSpPr>
        <p:spPr bwMode="auto">
          <a:xfrm>
            <a:off x="1059363" y="6082168"/>
            <a:ext cx="392787" cy="392786"/>
          </a:xfrm>
          <a:custGeom>
            <a:avLst/>
            <a:gdLst>
              <a:gd name="T0" fmla="*/ 25 w 122"/>
              <a:gd name="T1" fmla="*/ 61 h 122"/>
              <a:gd name="T2" fmla="*/ 0 w 122"/>
              <a:gd name="T3" fmla="*/ 17 h 122"/>
              <a:gd name="T4" fmla="*/ 61 w 122"/>
              <a:gd name="T5" fmla="*/ 0 h 122"/>
              <a:gd name="T6" fmla="*/ 122 w 122"/>
              <a:gd name="T7" fmla="*/ 17 h 122"/>
              <a:gd name="T8" fmla="*/ 96 w 122"/>
              <a:gd name="T9" fmla="*/ 61 h 122"/>
              <a:gd name="T10" fmla="*/ 61 w 122"/>
              <a:gd name="T11" fmla="*/ 122 h 122"/>
              <a:gd name="T12" fmla="*/ 60 w 122"/>
              <a:gd name="T13" fmla="*/ 122 h 122"/>
              <a:gd name="T14" fmla="*/ 25 w 122"/>
              <a:gd name="T15" fmla="*/ 61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2" h="122">
                <a:moveTo>
                  <a:pt x="25" y="61"/>
                </a:moveTo>
                <a:cubicBezTo>
                  <a:pt x="0" y="17"/>
                  <a:pt x="0" y="17"/>
                  <a:pt x="0" y="17"/>
                </a:cubicBezTo>
                <a:cubicBezTo>
                  <a:pt x="18" y="6"/>
                  <a:pt x="38" y="0"/>
                  <a:pt x="61" y="0"/>
                </a:cubicBezTo>
                <a:cubicBezTo>
                  <a:pt x="83" y="0"/>
                  <a:pt x="104" y="6"/>
                  <a:pt x="122" y="17"/>
                </a:cubicBezTo>
                <a:cubicBezTo>
                  <a:pt x="96" y="61"/>
                  <a:pt x="96" y="61"/>
                  <a:pt x="96" y="61"/>
                </a:cubicBezTo>
                <a:cubicBezTo>
                  <a:pt x="61" y="122"/>
                  <a:pt x="61" y="122"/>
                  <a:pt x="61" y="122"/>
                </a:cubicBezTo>
                <a:cubicBezTo>
                  <a:pt x="60" y="122"/>
                  <a:pt x="60" y="122"/>
                  <a:pt x="60" y="122"/>
                </a:cubicBezTo>
                <a:lnTo>
                  <a:pt x="25" y="61"/>
                </a:lnTo>
                <a:close/>
              </a:path>
            </a:pathLst>
          </a:custGeom>
          <a:solidFill>
            <a:srgbClr val="DFC58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86" name="Freeform 98"/>
          <p:cNvSpPr>
            <a:spLocks/>
          </p:cNvSpPr>
          <p:nvPr/>
        </p:nvSpPr>
        <p:spPr bwMode="auto">
          <a:xfrm>
            <a:off x="1011882" y="6444739"/>
            <a:ext cx="189918" cy="164020"/>
          </a:xfrm>
          <a:custGeom>
            <a:avLst/>
            <a:gdLst>
              <a:gd name="T0" fmla="*/ 59 w 59"/>
              <a:gd name="T1" fmla="*/ 51 h 51"/>
              <a:gd name="T2" fmla="*/ 0 w 59"/>
              <a:gd name="T3" fmla="*/ 51 h 51"/>
              <a:gd name="T4" fmla="*/ 30 w 59"/>
              <a:gd name="T5" fmla="*/ 0 h 51"/>
              <a:gd name="T6" fmla="*/ 42 w 59"/>
              <a:gd name="T7" fmla="*/ 22 h 51"/>
              <a:gd name="T8" fmla="*/ 59 w 59"/>
              <a:gd name="T9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" h="51">
                <a:moveTo>
                  <a:pt x="59" y="51"/>
                </a:moveTo>
                <a:cubicBezTo>
                  <a:pt x="0" y="51"/>
                  <a:pt x="0" y="51"/>
                  <a:pt x="0" y="51"/>
                </a:cubicBezTo>
                <a:cubicBezTo>
                  <a:pt x="1" y="29"/>
                  <a:pt x="12" y="11"/>
                  <a:pt x="30" y="0"/>
                </a:cubicBezTo>
                <a:cubicBezTo>
                  <a:pt x="42" y="22"/>
                  <a:pt x="42" y="22"/>
                  <a:pt x="42" y="22"/>
                </a:cubicBezTo>
                <a:lnTo>
                  <a:pt x="59" y="51"/>
                </a:lnTo>
                <a:close/>
              </a:path>
            </a:pathLst>
          </a:custGeom>
          <a:solidFill>
            <a:srgbClr val="FCE9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87" name="Freeform 99"/>
          <p:cNvSpPr>
            <a:spLocks/>
          </p:cNvSpPr>
          <p:nvPr/>
        </p:nvSpPr>
        <p:spPr bwMode="auto">
          <a:xfrm>
            <a:off x="1305392" y="5611688"/>
            <a:ext cx="423000" cy="422999"/>
          </a:xfrm>
          <a:custGeom>
            <a:avLst/>
            <a:gdLst>
              <a:gd name="T0" fmla="*/ 132 w 132"/>
              <a:gd name="T1" fmla="*/ 131 h 131"/>
              <a:gd name="T2" fmla="*/ 68 w 132"/>
              <a:gd name="T3" fmla="*/ 95 h 131"/>
              <a:gd name="T4" fmla="*/ 15 w 132"/>
              <a:gd name="T5" fmla="*/ 101 h 131"/>
              <a:gd name="T6" fmla="*/ 0 w 132"/>
              <a:gd name="T7" fmla="*/ 97 h 131"/>
              <a:gd name="T8" fmla="*/ 96 w 132"/>
              <a:gd name="T9" fmla="*/ 0 h 131"/>
              <a:gd name="T10" fmla="*/ 100 w 132"/>
              <a:gd name="T11" fmla="*/ 15 h 131"/>
              <a:gd name="T12" fmla="*/ 96 w 132"/>
              <a:gd name="T13" fmla="*/ 64 h 131"/>
              <a:gd name="T14" fmla="*/ 132 w 132"/>
              <a:gd name="T15" fmla="*/ 13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2" h="131">
                <a:moveTo>
                  <a:pt x="132" y="131"/>
                </a:moveTo>
                <a:cubicBezTo>
                  <a:pt x="68" y="95"/>
                  <a:pt x="68" y="95"/>
                  <a:pt x="68" y="95"/>
                </a:cubicBezTo>
                <a:cubicBezTo>
                  <a:pt x="15" y="101"/>
                  <a:pt x="15" y="101"/>
                  <a:pt x="15" y="101"/>
                </a:cubicBezTo>
                <a:cubicBezTo>
                  <a:pt x="0" y="97"/>
                  <a:pt x="0" y="97"/>
                  <a:pt x="0" y="97"/>
                </a:cubicBezTo>
                <a:cubicBezTo>
                  <a:pt x="13" y="49"/>
                  <a:pt x="51" y="13"/>
                  <a:pt x="96" y="0"/>
                </a:cubicBezTo>
                <a:cubicBezTo>
                  <a:pt x="100" y="15"/>
                  <a:pt x="100" y="15"/>
                  <a:pt x="100" y="15"/>
                </a:cubicBezTo>
                <a:cubicBezTo>
                  <a:pt x="96" y="64"/>
                  <a:pt x="96" y="64"/>
                  <a:pt x="96" y="64"/>
                </a:cubicBezTo>
                <a:lnTo>
                  <a:pt x="132" y="131"/>
                </a:lnTo>
                <a:close/>
              </a:path>
            </a:pathLst>
          </a:custGeom>
          <a:solidFill>
            <a:srgbClr val="A75F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88" name="Freeform 100"/>
          <p:cNvSpPr>
            <a:spLocks/>
          </p:cNvSpPr>
          <p:nvPr/>
        </p:nvSpPr>
        <p:spPr bwMode="auto">
          <a:xfrm>
            <a:off x="1348555" y="5659169"/>
            <a:ext cx="384154" cy="375521"/>
          </a:xfrm>
          <a:custGeom>
            <a:avLst/>
            <a:gdLst>
              <a:gd name="T0" fmla="*/ 119 w 119"/>
              <a:gd name="T1" fmla="*/ 116 h 116"/>
              <a:gd name="T2" fmla="*/ 0 w 119"/>
              <a:gd name="T3" fmla="*/ 86 h 116"/>
              <a:gd name="T4" fmla="*/ 86 w 119"/>
              <a:gd name="T5" fmla="*/ 0 h 116"/>
              <a:gd name="T6" fmla="*/ 100 w 119"/>
              <a:gd name="T7" fmla="*/ 49 h 116"/>
              <a:gd name="T8" fmla="*/ 119 w 119"/>
              <a:gd name="T9" fmla="*/ 116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9" h="116">
                <a:moveTo>
                  <a:pt x="119" y="116"/>
                </a:moveTo>
                <a:cubicBezTo>
                  <a:pt x="0" y="86"/>
                  <a:pt x="0" y="86"/>
                  <a:pt x="0" y="86"/>
                </a:cubicBezTo>
                <a:cubicBezTo>
                  <a:pt x="12" y="43"/>
                  <a:pt x="46" y="11"/>
                  <a:pt x="86" y="0"/>
                </a:cubicBezTo>
                <a:cubicBezTo>
                  <a:pt x="100" y="49"/>
                  <a:pt x="100" y="49"/>
                  <a:pt x="100" y="49"/>
                </a:cubicBezTo>
                <a:lnTo>
                  <a:pt x="119" y="116"/>
                </a:lnTo>
                <a:close/>
              </a:path>
            </a:pathLst>
          </a:custGeom>
          <a:solidFill>
            <a:srgbClr val="DFC58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89" name="Freeform 101"/>
          <p:cNvSpPr>
            <a:spLocks/>
          </p:cNvSpPr>
          <p:nvPr/>
        </p:nvSpPr>
        <p:spPr bwMode="auto">
          <a:xfrm>
            <a:off x="1547106" y="5853402"/>
            <a:ext cx="185603" cy="181285"/>
          </a:xfrm>
          <a:custGeom>
            <a:avLst/>
            <a:gdLst>
              <a:gd name="T0" fmla="*/ 58 w 58"/>
              <a:gd name="T1" fmla="*/ 56 h 56"/>
              <a:gd name="T2" fmla="*/ 0 w 58"/>
              <a:gd name="T3" fmla="*/ 42 h 56"/>
              <a:gd name="T4" fmla="*/ 42 w 58"/>
              <a:gd name="T5" fmla="*/ 0 h 56"/>
              <a:gd name="T6" fmla="*/ 49 w 58"/>
              <a:gd name="T7" fmla="*/ 24 h 56"/>
              <a:gd name="T8" fmla="*/ 58 w 58"/>
              <a:gd name="T9" fmla="*/ 56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6">
                <a:moveTo>
                  <a:pt x="58" y="56"/>
                </a:moveTo>
                <a:cubicBezTo>
                  <a:pt x="0" y="42"/>
                  <a:pt x="0" y="42"/>
                  <a:pt x="0" y="42"/>
                </a:cubicBezTo>
                <a:cubicBezTo>
                  <a:pt x="6" y="21"/>
                  <a:pt x="22" y="5"/>
                  <a:pt x="42" y="0"/>
                </a:cubicBezTo>
                <a:cubicBezTo>
                  <a:pt x="49" y="24"/>
                  <a:pt x="49" y="24"/>
                  <a:pt x="49" y="24"/>
                </a:cubicBezTo>
                <a:lnTo>
                  <a:pt x="58" y="56"/>
                </a:lnTo>
                <a:close/>
              </a:path>
            </a:pathLst>
          </a:custGeom>
          <a:solidFill>
            <a:srgbClr val="FCE9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90" name="Freeform 102"/>
          <p:cNvSpPr>
            <a:spLocks/>
          </p:cNvSpPr>
          <p:nvPr/>
        </p:nvSpPr>
        <p:spPr bwMode="auto">
          <a:xfrm>
            <a:off x="1896727" y="6237556"/>
            <a:ext cx="444583" cy="384154"/>
          </a:xfrm>
          <a:custGeom>
            <a:avLst/>
            <a:gdLst>
              <a:gd name="T0" fmla="*/ 0 w 137"/>
              <a:gd name="T1" fmla="*/ 118 h 118"/>
              <a:gd name="T2" fmla="*/ 122 w 137"/>
              <a:gd name="T3" fmla="*/ 118 h 118"/>
              <a:gd name="T4" fmla="*/ 137 w 137"/>
              <a:gd name="T5" fmla="*/ 118 h 118"/>
              <a:gd name="T6" fmla="*/ 68 w 137"/>
              <a:gd name="T7" fmla="*/ 0 h 118"/>
              <a:gd name="T8" fmla="*/ 61 w 137"/>
              <a:gd name="T9" fmla="*/ 13 h 118"/>
              <a:gd name="T10" fmla="*/ 53 w 137"/>
              <a:gd name="T11" fmla="*/ 61 h 118"/>
              <a:gd name="T12" fmla="*/ 0 w 137"/>
              <a:gd name="T13" fmla="*/ 118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7" h="118">
                <a:moveTo>
                  <a:pt x="0" y="118"/>
                </a:moveTo>
                <a:cubicBezTo>
                  <a:pt x="122" y="118"/>
                  <a:pt x="122" y="118"/>
                  <a:pt x="122" y="118"/>
                </a:cubicBezTo>
                <a:cubicBezTo>
                  <a:pt x="137" y="118"/>
                  <a:pt x="137" y="118"/>
                  <a:pt x="137" y="118"/>
                </a:cubicBezTo>
                <a:cubicBezTo>
                  <a:pt x="137" y="67"/>
                  <a:pt x="109" y="23"/>
                  <a:pt x="68" y="0"/>
                </a:cubicBezTo>
                <a:cubicBezTo>
                  <a:pt x="61" y="13"/>
                  <a:pt x="61" y="13"/>
                  <a:pt x="61" y="13"/>
                </a:cubicBezTo>
                <a:cubicBezTo>
                  <a:pt x="53" y="61"/>
                  <a:pt x="53" y="61"/>
                  <a:pt x="53" y="61"/>
                </a:cubicBezTo>
                <a:lnTo>
                  <a:pt x="0" y="118"/>
                </a:lnTo>
                <a:close/>
              </a:path>
            </a:pathLst>
          </a:custGeom>
          <a:solidFill>
            <a:srgbClr val="A75F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91" name="Freeform 103"/>
          <p:cNvSpPr>
            <a:spLocks/>
          </p:cNvSpPr>
          <p:nvPr/>
        </p:nvSpPr>
        <p:spPr bwMode="auto">
          <a:xfrm>
            <a:off x="1896727" y="6280719"/>
            <a:ext cx="397102" cy="340991"/>
          </a:xfrm>
          <a:custGeom>
            <a:avLst/>
            <a:gdLst>
              <a:gd name="T0" fmla="*/ 0 w 122"/>
              <a:gd name="T1" fmla="*/ 105 h 105"/>
              <a:gd name="T2" fmla="*/ 122 w 122"/>
              <a:gd name="T3" fmla="*/ 105 h 105"/>
              <a:gd name="T4" fmla="*/ 61 w 122"/>
              <a:gd name="T5" fmla="*/ 0 h 105"/>
              <a:gd name="T6" fmla="*/ 35 w 122"/>
              <a:gd name="T7" fmla="*/ 44 h 105"/>
              <a:gd name="T8" fmla="*/ 0 w 122"/>
              <a:gd name="T9" fmla="*/ 105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2" h="105">
                <a:moveTo>
                  <a:pt x="0" y="105"/>
                </a:moveTo>
                <a:cubicBezTo>
                  <a:pt x="122" y="105"/>
                  <a:pt x="122" y="105"/>
                  <a:pt x="122" y="105"/>
                </a:cubicBezTo>
                <a:cubicBezTo>
                  <a:pt x="122" y="60"/>
                  <a:pt x="97" y="21"/>
                  <a:pt x="61" y="0"/>
                </a:cubicBezTo>
                <a:cubicBezTo>
                  <a:pt x="35" y="44"/>
                  <a:pt x="35" y="44"/>
                  <a:pt x="35" y="44"/>
                </a:cubicBezTo>
                <a:lnTo>
                  <a:pt x="0" y="105"/>
                </a:lnTo>
                <a:close/>
              </a:path>
            </a:pathLst>
          </a:custGeom>
          <a:solidFill>
            <a:srgbClr val="DFC58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92" name="Freeform 104"/>
          <p:cNvSpPr>
            <a:spLocks/>
          </p:cNvSpPr>
          <p:nvPr/>
        </p:nvSpPr>
        <p:spPr bwMode="auto">
          <a:xfrm>
            <a:off x="1896727" y="6453372"/>
            <a:ext cx="189918" cy="168338"/>
          </a:xfrm>
          <a:custGeom>
            <a:avLst/>
            <a:gdLst>
              <a:gd name="T0" fmla="*/ 0 w 59"/>
              <a:gd name="T1" fmla="*/ 51 h 51"/>
              <a:gd name="T2" fmla="*/ 59 w 59"/>
              <a:gd name="T3" fmla="*/ 51 h 51"/>
              <a:gd name="T4" fmla="*/ 30 w 59"/>
              <a:gd name="T5" fmla="*/ 0 h 51"/>
              <a:gd name="T6" fmla="*/ 17 w 59"/>
              <a:gd name="T7" fmla="*/ 21 h 51"/>
              <a:gd name="T8" fmla="*/ 0 w 59"/>
              <a:gd name="T9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" h="51">
                <a:moveTo>
                  <a:pt x="0" y="51"/>
                </a:moveTo>
                <a:cubicBezTo>
                  <a:pt x="59" y="51"/>
                  <a:pt x="59" y="51"/>
                  <a:pt x="59" y="51"/>
                </a:cubicBezTo>
                <a:cubicBezTo>
                  <a:pt x="59" y="29"/>
                  <a:pt x="47" y="10"/>
                  <a:pt x="30" y="0"/>
                </a:cubicBezTo>
                <a:cubicBezTo>
                  <a:pt x="17" y="21"/>
                  <a:pt x="17" y="21"/>
                  <a:pt x="17" y="21"/>
                </a:cubicBezTo>
                <a:lnTo>
                  <a:pt x="0" y="51"/>
                </a:lnTo>
                <a:close/>
              </a:path>
            </a:pathLst>
          </a:custGeom>
          <a:solidFill>
            <a:srgbClr val="FCE9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93" name="Freeform 105"/>
          <p:cNvSpPr>
            <a:spLocks/>
          </p:cNvSpPr>
          <p:nvPr/>
        </p:nvSpPr>
        <p:spPr bwMode="auto">
          <a:xfrm>
            <a:off x="1875144" y="5784341"/>
            <a:ext cx="379837" cy="440264"/>
          </a:xfrm>
          <a:custGeom>
            <a:avLst/>
            <a:gdLst>
              <a:gd name="T0" fmla="*/ 117 w 117"/>
              <a:gd name="T1" fmla="*/ 137 h 137"/>
              <a:gd name="T2" fmla="*/ 117 w 117"/>
              <a:gd name="T3" fmla="*/ 16 h 137"/>
              <a:gd name="T4" fmla="*/ 117 w 117"/>
              <a:gd name="T5" fmla="*/ 0 h 137"/>
              <a:gd name="T6" fmla="*/ 0 w 117"/>
              <a:gd name="T7" fmla="*/ 69 h 137"/>
              <a:gd name="T8" fmla="*/ 13 w 117"/>
              <a:gd name="T9" fmla="*/ 77 h 137"/>
              <a:gd name="T10" fmla="*/ 61 w 117"/>
              <a:gd name="T11" fmla="*/ 85 h 137"/>
              <a:gd name="T12" fmla="*/ 117 w 117"/>
              <a:gd name="T13" fmla="*/ 137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" h="137">
                <a:moveTo>
                  <a:pt x="117" y="137"/>
                </a:moveTo>
                <a:cubicBezTo>
                  <a:pt x="117" y="16"/>
                  <a:pt x="117" y="16"/>
                  <a:pt x="117" y="16"/>
                </a:cubicBezTo>
                <a:cubicBezTo>
                  <a:pt x="117" y="0"/>
                  <a:pt x="117" y="0"/>
                  <a:pt x="117" y="0"/>
                </a:cubicBezTo>
                <a:cubicBezTo>
                  <a:pt x="67" y="1"/>
                  <a:pt x="23" y="28"/>
                  <a:pt x="0" y="69"/>
                </a:cubicBezTo>
                <a:cubicBezTo>
                  <a:pt x="13" y="77"/>
                  <a:pt x="13" y="77"/>
                  <a:pt x="13" y="77"/>
                </a:cubicBezTo>
                <a:cubicBezTo>
                  <a:pt x="61" y="85"/>
                  <a:pt x="61" y="85"/>
                  <a:pt x="61" y="85"/>
                </a:cubicBezTo>
                <a:lnTo>
                  <a:pt x="117" y="137"/>
                </a:lnTo>
                <a:close/>
              </a:path>
            </a:pathLst>
          </a:custGeom>
          <a:solidFill>
            <a:srgbClr val="A75F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94" name="Freeform 106"/>
          <p:cNvSpPr>
            <a:spLocks/>
          </p:cNvSpPr>
          <p:nvPr/>
        </p:nvSpPr>
        <p:spPr bwMode="auto">
          <a:xfrm>
            <a:off x="1913992" y="5831822"/>
            <a:ext cx="340991" cy="392786"/>
          </a:xfrm>
          <a:custGeom>
            <a:avLst/>
            <a:gdLst>
              <a:gd name="T0" fmla="*/ 105 w 105"/>
              <a:gd name="T1" fmla="*/ 122 h 122"/>
              <a:gd name="T2" fmla="*/ 105 w 105"/>
              <a:gd name="T3" fmla="*/ 0 h 122"/>
              <a:gd name="T4" fmla="*/ 0 w 105"/>
              <a:gd name="T5" fmla="*/ 62 h 122"/>
              <a:gd name="T6" fmla="*/ 45 w 105"/>
              <a:gd name="T7" fmla="*/ 87 h 122"/>
              <a:gd name="T8" fmla="*/ 105 w 105"/>
              <a:gd name="T9" fmla="*/ 122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5" h="122">
                <a:moveTo>
                  <a:pt x="105" y="122"/>
                </a:moveTo>
                <a:cubicBezTo>
                  <a:pt x="105" y="0"/>
                  <a:pt x="105" y="0"/>
                  <a:pt x="105" y="0"/>
                </a:cubicBezTo>
                <a:cubicBezTo>
                  <a:pt x="61" y="1"/>
                  <a:pt x="21" y="25"/>
                  <a:pt x="0" y="62"/>
                </a:cubicBezTo>
                <a:cubicBezTo>
                  <a:pt x="45" y="87"/>
                  <a:pt x="45" y="87"/>
                  <a:pt x="45" y="87"/>
                </a:cubicBezTo>
                <a:lnTo>
                  <a:pt x="105" y="122"/>
                </a:lnTo>
                <a:close/>
              </a:path>
            </a:pathLst>
          </a:custGeom>
          <a:solidFill>
            <a:srgbClr val="DFC58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95" name="Freeform 107"/>
          <p:cNvSpPr>
            <a:spLocks/>
          </p:cNvSpPr>
          <p:nvPr/>
        </p:nvSpPr>
        <p:spPr bwMode="auto">
          <a:xfrm>
            <a:off x="2090960" y="6034688"/>
            <a:ext cx="164020" cy="189918"/>
          </a:xfrm>
          <a:custGeom>
            <a:avLst/>
            <a:gdLst>
              <a:gd name="T0" fmla="*/ 50 w 50"/>
              <a:gd name="T1" fmla="*/ 59 h 59"/>
              <a:gd name="T2" fmla="*/ 50 w 50"/>
              <a:gd name="T3" fmla="*/ 0 h 59"/>
              <a:gd name="T4" fmla="*/ 0 w 50"/>
              <a:gd name="T5" fmla="*/ 30 h 59"/>
              <a:gd name="T6" fmla="*/ 21 w 50"/>
              <a:gd name="T7" fmla="*/ 42 h 59"/>
              <a:gd name="T8" fmla="*/ 50 w 50"/>
              <a:gd name="T9" fmla="*/ 59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" h="59">
                <a:moveTo>
                  <a:pt x="50" y="59"/>
                </a:moveTo>
                <a:cubicBezTo>
                  <a:pt x="50" y="0"/>
                  <a:pt x="50" y="0"/>
                  <a:pt x="50" y="0"/>
                </a:cubicBezTo>
                <a:cubicBezTo>
                  <a:pt x="29" y="0"/>
                  <a:pt x="10" y="12"/>
                  <a:pt x="0" y="30"/>
                </a:cubicBezTo>
                <a:cubicBezTo>
                  <a:pt x="21" y="42"/>
                  <a:pt x="21" y="42"/>
                  <a:pt x="21" y="42"/>
                </a:cubicBezTo>
                <a:lnTo>
                  <a:pt x="50" y="59"/>
                </a:lnTo>
                <a:close/>
              </a:path>
            </a:pathLst>
          </a:custGeom>
          <a:solidFill>
            <a:srgbClr val="FCE9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96" name="Freeform 108"/>
          <p:cNvSpPr>
            <a:spLocks/>
          </p:cNvSpPr>
          <p:nvPr/>
        </p:nvSpPr>
        <p:spPr bwMode="auto">
          <a:xfrm>
            <a:off x="1318342" y="6237556"/>
            <a:ext cx="444583" cy="384154"/>
          </a:xfrm>
          <a:custGeom>
            <a:avLst/>
            <a:gdLst>
              <a:gd name="T0" fmla="*/ 137 w 137"/>
              <a:gd name="T1" fmla="*/ 118 h 118"/>
              <a:gd name="T2" fmla="*/ 0 w 137"/>
              <a:gd name="T3" fmla="*/ 118 h 118"/>
              <a:gd name="T4" fmla="*/ 69 w 137"/>
              <a:gd name="T5" fmla="*/ 0 h 118"/>
              <a:gd name="T6" fmla="*/ 76 w 137"/>
              <a:gd name="T7" fmla="*/ 12 h 118"/>
              <a:gd name="T8" fmla="*/ 78 w 137"/>
              <a:gd name="T9" fmla="*/ 68 h 118"/>
              <a:gd name="T10" fmla="*/ 137 w 137"/>
              <a:gd name="T11" fmla="*/ 118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7" h="118">
                <a:moveTo>
                  <a:pt x="137" y="118"/>
                </a:moveTo>
                <a:cubicBezTo>
                  <a:pt x="0" y="118"/>
                  <a:pt x="0" y="118"/>
                  <a:pt x="0" y="118"/>
                </a:cubicBezTo>
                <a:cubicBezTo>
                  <a:pt x="1" y="67"/>
                  <a:pt x="28" y="23"/>
                  <a:pt x="69" y="0"/>
                </a:cubicBezTo>
                <a:cubicBezTo>
                  <a:pt x="76" y="12"/>
                  <a:pt x="76" y="12"/>
                  <a:pt x="76" y="12"/>
                </a:cubicBezTo>
                <a:cubicBezTo>
                  <a:pt x="78" y="68"/>
                  <a:pt x="78" y="68"/>
                  <a:pt x="78" y="68"/>
                </a:cubicBezTo>
                <a:lnTo>
                  <a:pt x="137" y="118"/>
                </a:lnTo>
                <a:close/>
              </a:path>
            </a:pathLst>
          </a:custGeom>
          <a:solidFill>
            <a:srgbClr val="A75F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97" name="Freeform 109"/>
          <p:cNvSpPr>
            <a:spLocks/>
          </p:cNvSpPr>
          <p:nvPr/>
        </p:nvSpPr>
        <p:spPr bwMode="auto">
          <a:xfrm>
            <a:off x="1365818" y="6280719"/>
            <a:ext cx="397102" cy="340991"/>
          </a:xfrm>
          <a:custGeom>
            <a:avLst/>
            <a:gdLst>
              <a:gd name="T0" fmla="*/ 122 w 122"/>
              <a:gd name="T1" fmla="*/ 105 h 105"/>
              <a:gd name="T2" fmla="*/ 0 w 122"/>
              <a:gd name="T3" fmla="*/ 105 h 105"/>
              <a:gd name="T4" fmla="*/ 62 w 122"/>
              <a:gd name="T5" fmla="*/ 0 h 105"/>
              <a:gd name="T6" fmla="*/ 87 w 122"/>
              <a:gd name="T7" fmla="*/ 44 h 105"/>
              <a:gd name="T8" fmla="*/ 122 w 122"/>
              <a:gd name="T9" fmla="*/ 105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2" h="105">
                <a:moveTo>
                  <a:pt x="122" y="105"/>
                </a:moveTo>
                <a:cubicBezTo>
                  <a:pt x="0" y="105"/>
                  <a:pt x="0" y="105"/>
                  <a:pt x="0" y="105"/>
                </a:cubicBezTo>
                <a:cubicBezTo>
                  <a:pt x="1" y="60"/>
                  <a:pt x="25" y="21"/>
                  <a:pt x="62" y="0"/>
                </a:cubicBezTo>
                <a:cubicBezTo>
                  <a:pt x="87" y="44"/>
                  <a:pt x="87" y="44"/>
                  <a:pt x="87" y="44"/>
                </a:cubicBezTo>
                <a:lnTo>
                  <a:pt x="122" y="105"/>
                </a:lnTo>
                <a:close/>
              </a:path>
            </a:pathLst>
          </a:custGeom>
          <a:solidFill>
            <a:srgbClr val="DFC58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98" name="Freeform 110"/>
          <p:cNvSpPr>
            <a:spLocks/>
          </p:cNvSpPr>
          <p:nvPr/>
        </p:nvSpPr>
        <p:spPr bwMode="auto">
          <a:xfrm>
            <a:off x="1573004" y="6453372"/>
            <a:ext cx="194236" cy="168338"/>
          </a:xfrm>
          <a:custGeom>
            <a:avLst/>
            <a:gdLst>
              <a:gd name="T0" fmla="*/ 59 w 59"/>
              <a:gd name="T1" fmla="*/ 51 h 51"/>
              <a:gd name="T2" fmla="*/ 0 w 59"/>
              <a:gd name="T3" fmla="*/ 51 h 51"/>
              <a:gd name="T4" fmla="*/ 30 w 59"/>
              <a:gd name="T5" fmla="*/ 0 h 51"/>
              <a:gd name="T6" fmla="*/ 42 w 59"/>
              <a:gd name="T7" fmla="*/ 21 h 51"/>
              <a:gd name="T8" fmla="*/ 59 w 59"/>
              <a:gd name="T9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" h="51">
                <a:moveTo>
                  <a:pt x="59" y="51"/>
                </a:moveTo>
                <a:cubicBezTo>
                  <a:pt x="0" y="51"/>
                  <a:pt x="0" y="51"/>
                  <a:pt x="0" y="51"/>
                </a:cubicBezTo>
                <a:cubicBezTo>
                  <a:pt x="0" y="29"/>
                  <a:pt x="12" y="10"/>
                  <a:pt x="30" y="0"/>
                </a:cubicBezTo>
                <a:cubicBezTo>
                  <a:pt x="42" y="21"/>
                  <a:pt x="42" y="21"/>
                  <a:pt x="42" y="21"/>
                </a:cubicBezTo>
                <a:lnTo>
                  <a:pt x="59" y="51"/>
                </a:lnTo>
                <a:close/>
              </a:path>
            </a:pathLst>
          </a:custGeom>
          <a:solidFill>
            <a:srgbClr val="FCE9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99" name="Freeform 111"/>
          <p:cNvSpPr>
            <a:spLocks/>
          </p:cNvSpPr>
          <p:nvPr/>
        </p:nvSpPr>
        <p:spPr bwMode="auto">
          <a:xfrm>
            <a:off x="1158637" y="6289352"/>
            <a:ext cx="189918" cy="185603"/>
          </a:xfrm>
          <a:custGeom>
            <a:avLst/>
            <a:gdLst>
              <a:gd name="T0" fmla="*/ 13 w 59"/>
              <a:gd name="T1" fmla="*/ 29 h 58"/>
              <a:gd name="T2" fmla="*/ 0 w 59"/>
              <a:gd name="T3" fmla="*/ 8 h 58"/>
              <a:gd name="T4" fmla="*/ 30 w 59"/>
              <a:gd name="T5" fmla="*/ 0 h 58"/>
              <a:gd name="T6" fmla="*/ 59 w 59"/>
              <a:gd name="T7" fmla="*/ 8 h 58"/>
              <a:gd name="T8" fmla="*/ 47 w 59"/>
              <a:gd name="T9" fmla="*/ 29 h 58"/>
              <a:gd name="T10" fmla="*/ 30 w 59"/>
              <a:gd name="T11" fmla="*/ 58 h 58"/>
              <a:gd name="T12" fmla="*/ 30 w 59"/>
              <a:gd name="T13" fmla="*/ 58 h 58"/>
              <a:gd name="T14" fmla="*/ 13 w 59"/>
              <a:gd name="T15" fmla="*/ 29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9" h="58">
                <a:moveTo>
                  <a:pt x="13" y="29"/>
                </a:moveTo>
                <a:cubicBezTo>
                  <a:pt x="0" y="8"/>
                  <a:pt x="0" y="8"/>
                  <a:pt x="0" y="8"/>
                </a:cubicBezTo>
                <a:cubicBezTo>
                  <a:pt x="9" y="3"/>
                  <a:pt x="19" y="0"/>
                  <a:pt x="30" y="0"/>
                </a:cubicBezTo>
                <a:cubicBezTo>
                  <a:pt x="41" y="0"/>
                  <a:pt x="51" y="3"/>
                  <a:pt x="59" y="8"/>
                </a:cubicBezTo>
                <a:cubicBezTo>
                  <a:pt x="47" y="29"/>
                  <a:pt x="47" y="29"/>
                  <a:pt x="47" y="29"/>
                </a:cubicBezTo>
                <a:cubicBezTo>
                  <a:pt x="30" y="58"/>
                  <a:pt x="30" y="58"/>
                  <a:pt x="30" y="58"/>
                </a:cubicBezTo>
                <a:cubicBezTo>
                  <a:pt x="30" y="58"/>
                  <a:pt x="30" y="58"/>
                  <a:pt x="30" y="58"/>
                </a:cubicBezTo>
                <a:lnTo>
                  <a:pt x="13" y="29"/>
                </a:lnTo>
                <a:close/>
              </a:path>
            </a:pathLst>
          </a:custGeom>
          <a:solidFill>
            <a:srgbClr val="FCE9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00" name="Freeform 112"/>
          <p:cNvSpPr>
            <a:spLocks/>
          </p:cNvSpPr>
          <p:nvPr/>
        </p:nvSpPr>
        <p:spPr bwMode="auto">
          <a:xfrm>
            <a:off x="1607532" y="6103746"/>
            <a:ext cx="440265" cy="440264"/>
          </a:xfrm>
          <a:custGeom>
            <a:avLst/>
            <a:gdLst>
              <a:gd name="T0" fmla="*/ 53 w 137"/>
              <a:gd name="T1" fmla="*/ 60 h 136"/>
              <a:gd name="T2" fmla="*/ 7 w 137"/>
              <a:gd name="T3" fmla="*/ 31 h 136"/>
              <a:gd name="T4" fmla="*/ 0 w 137"/>
              <a:gd name="T5" fmla="*/ 18 h 136"/>
              <a:gd name="T6" fmla="*/ 68 w 137"/>
              <a:gd name="T7" fmla="*/ 0 h 136"/>
              <a:gd name="T8" fmla="*/ 137 w 137"/>
              <a:gd name="T9" fmla="*/ 19 h 136"/>
              <a:gd name="T10" fmla="*/ 129 w 137"/>
              <a:gd name="T11" fmla="*/ 31 h 136"/>
              <a:gd name="T12" fmla="*/ 89 w 137"/>
              <a:gd name="T13" fmla="*/ 60 h 136"/>
              <a:gd name="T14" fmla="*/ 69 w 137"/>
              <a:gd name="T15" fmla="*/ 136 h 136"/>
              <a:gd name="T16" fmla="*/ 68 w 137"/>
              <a:gd name="T17" fmla="*/ 136 h 136"/>
              <a:gd name="T18" fmla="*/ 53 w 137"/>
              <a:gd name="T19" fmla="*/ 60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7" h="136">
                <a:moveTo>
                  <a:pt x="53" y="60"/>
                </a:moveTo>
                <a:cubicBezTo>
                  <a:pt x="7" y="31"/>
                  <a:pt x="7" y="31"/>
                  <a:pt x="7" y="31"/>
                </a:cubicBezTo>
                <a:cubicBezTo>
                  <a:pt x="0" y="18"/>
                  <a:pt x="0" y="18"/>
                  <a:pt x="0" y="18"/>
                </a:cubicBezTo>
                <a:cubicBezTo>
                  <a:pt x="20" y="7"/>
                  <a:pt x="43" y="0"/>
                  <a:pt x="68" y="0"/>
                </a:cubicBezTo>
                <a:cubicBezTo>
                  <a:pt x="93" y="0"/>
                  <a:pt x="117" y="7"/>
                  <a:pt x="137" y="19"/>
                </a:cubicBezTo>
                <a:cubicBezTo>
                  <a:pt x="129" y="31"/>
                  <a:pt x="129" y="31"/>
                  <a:pt x="129" y="31"/>
                </a:cubicBezTo>
                <a:cubicBezTo>
                  <a:pt x="89" y="60"/>
                  <a:pt x="89" y="60"/>
                  <a:pt x="89" y="60"/>
                </a:cubicBezTo>
                <a:cubicBezTo>
                  <a:pt x="69" y="136"/>
                  <a:pt x="69" y="136"/>
                  <a:pt x="69" y="136"/>
                </a:cubicBezTo>
                <a:cubicBezTo>
                  <a:pt x="68" y="136"/>
                  <a:pt x="68" y="136"/>
                  <a:pt x="68" y="136"/>
                </a:cubicBezTo>
                <a:lnTo>
                  <a:pt x="53" y="60"/>
                </a:lnTo>
                <a:close/>
              </a:path>
            </a:pathLst>
          </a:custGeom>
          <a:solidFill>
            <a:srgbClr val="A75F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01" name="Freeform 113"/>
          <p:cNvSpPr>
            <a:spLocks/>
          </p:cNvSpPr>
          <p:nvPr/>
        </p:nvSpPr>
        <p:spPr bwMode="auto">
          <a:xfrm>
            <a:off x="1629115" y="6151229"/>
            <a:ext cx="392787" cy="392786"/>
          </a:xfrm>
          <a:custGeom>
            <a:avLst/>
            <a:gdLst>
              <a:gd name="T0" fmla="*/ 26 w 122"/>
              <a:gd name="T1" fmla="*/ 61 h 121"/>
              <a:gd name="T2" fmla="*/ 0 w 122"/>
              <a:gd name="T3" fmla="*/ 16 h 121"/>
              <a:gd name="T4" fmla="*/ 61 w 122"/>
              <a:gd name="T5" fmla="*/ 0 h 121"/>
              <a:gd name="T6" fmla="*/ 122 w 122"/>
              <a:gd name="T7" fmla="*/ 16 h 121"/>
              <a:gd name="T8" fmla="*/ 97 w 122"/>
              <a:gd name="T9" fmla="*/ 61 h 121"/>
              <a:gd name="T10" fmla="*/ 62 w 122"/>
              <a:gd name="T11" fmla="*/ 121 h 121"/>
              <a:gd name="T12" fmla="*/ 61 w 122"/>
              <a:gd name="T13" fmla="*/ 121 h 121"/>
              <a:gd name="T14" fmla="*/ 26 w 122"/>
              <a:gd name="T15" fmla="*/ 6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2" h="121">
                <a:moveTo>
                  <a:pt x="26" y="61"/>
                </a:moveTo>
                <a:cubicBezTo>
                  <a:pt x="0" y="16"/>
                  <a:pt x="0" y="16"/>
                  <a:pt x="0" y="16"/>
                </a:cubicBezTo>
                <a:cubicBezTo>
                  <a:pt x="18" y="6"/>
                  <a:pt x="39" y="0"/>
                  <a:pt x="61" y="0"/>
                </a:cubicBezTo>
                <a:cubicBezTo>
                  <a:pt x="84" y="0"/>
                  <a:pt x="104" y="6"/>
                  <a:pt x="122" y="16"/>
                </a:cubicBezTo>
                <a:cubicBezTo>
                  <a:pt x="97" y="61"/>
                  <a:pt x="97" y="61"/>
                  <a:pt x="97" y="61"/>
                </a:cubicBezTo>
                <a:cubicBezTo>
                  <a:pt x="62" y="121"/>
                  <a:pt x="62" y="121"/>
                  <a:pt x="62" y="121"/>
                </a:cubicBezTo>
                <a:cubicBezTo>
                  <a:pt x="61" y="121"/>
                  <a:pt x="61" y="121"/>
                  <a:pt x="61" y="121"/>
                </a:cubicBezTo>
                <a:lnTo>
                  <a:pt x="26" y="61"/>
                </a:lnTo>
                <a:close/>
              </a:path>
            </a:pathLst>
          </a:custGeom>
          <a:solidFill>
            <a:srgbClr val="DFC58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02" name="Freeform 114"/>
          <p:cNvSpPr>
            <a:spLocks/>
          </p:cNvSpPr>
          <p:nvPr/>
        </p:nvSpPr>
        <p:spPr bwMode="auto">
          <a:xfrm>
            <a:off x="1732709" y="6358413"/>
            <a:ext cx="189918" cy="185603"/>
          </a:xfrm>
          <a:custGeom>
            <a:avLst/>
            <a:gdLst>
              <a:gd name="T0" fmla="*/ 12 w 59"/>
              <a:gd name="T1" fmla="*/ 29 h 58"/>
              <a:gd name="T2" fmla="*/ 0 w 59"/>
              <a:gd name="T3" fmla="*/ 8 h 58"/>
              <a:gd name="T4" fmla="*/ 29 w 59"/>
              <a:gd name="T5" fmla="*/ 0 h 58"/>
              <a:gd name="T6" fmla="*/ 59 w 59"/>
              <a:gd name="T7" fmla="*/ 8 h 58"/>
              <a:gd name="T8" fmla="*/ 47 w 59"/>
              <a:gd name="T9" fmla="*/ 29 h 58"/>
              <a:gd name="T10" fmla="*/ 30 w 59"/>
              <a:gd name="T11" fmla="*/ 58 h 58"/>
              <a:gd name="T12" fmla="*/ 29 w 59"/>
              <a:gd name="T13" fmla="*/ 58 h 58"/>
              <a:gd name="T14" fmla="*/ 12 w 59"/>
              <a:gd name="T15" fmla="*/ 29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9" h="58">
                <a:moveTo>
                  <a:pt x="12" y="29"/>
                </a:moveTo>
                <a:cubicBezTo>
                  <a:pt x="0" y="8"/>
                  <a:pt x="0" y="8"/>
                  <a:pt x="0" y="8"/>
                </a:cubicBezTo>
                <a:cubicBezTo>
                  <a:pt x="9" y="3"/>
                  <a:pt x="19" y="0"/>
                  <a:pt x="29" y="0"/>
                </a:cubicBezTo>
                <a:cubicBezTo>
                  <a:pt x="40" y="0"/>
                  <a:pt x="50" y="3"/>
                  <a:pt x="59" y="8"/>
                </a:cubicBezTo>
                <a:cubicBezTo>
                  <a:pt x="47" y="29"/>
                  <a:pt x="47" y="29"/>
                  <a:pt x="47" y="29"/>
                </a:cubicBezTo>
                <a:cubicBezTo>
                  <a:pt x="30" y="58"/>
                  <a:pt x="30" y="58"/>
                  <a:pt x="30" y="58"/>
                </a:cubicBezTo>
                <a:cubicBezTo>
                  <a:pt x="29" y="58"/>
                  <a:pt x="29" y="58"/>
                  <a:pt x="29" y="58"/>
                </a:cubicBezTo>
                <a:lnTo>
                  <a:pt x="12" y="29"/>
                </a:lnTo>
                <a:close/>
              </a:path>
            </a:pathLst>
          </a:custGeom>
          <a:solidFill>
            <a:srgbClr val="FCE9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03" name="Freeform 115"/>
          <p:cNvSpPr>
            <a:spLocks/>
          </p:cNvSpPr>
          <p:nvPr/>
        </p:nvSpPr>
        <p:spPr bwMode="auto">
          <a:xfrm>
            <a:off x="1702491" y="5477881"/>
            <a:ext cx="427317" cy="444582"/>
          </a:xfrm>
          <a:custGeom>
            <a:avLst/>
            <a:gdLst>
              <a:gd name="T0" fmla="*/ 43 w 133"/>
              <a:gd name="T1" fmla="*/ 61 h 138"/>
              <a:gd name="T2" fmla="*/ 4 w 133"/>
              <a:gd name="T3" fmla="*/ 22 h 138"/>
              <a:gd name="T4" fmla="*/ 0 w 133"/>
              <a:gd name="T5" fmla="*/ 8 h 138"/>
              <a:gd name="T6" fmla="*/ 70 w 133"/>
              <a:gd name="T7" fmla="*/ 5 h 138"/>
              <a:gd name="T8" fmla="*/ 133 w 133"/>
              <a:gd name="T9" fmla="*/ 38 h 138"/>
              <a:gd name="T10" fmla="*/ 123 w 133"/>
              <a:gd name="T11" fmla="*/ 49 h 138"/>
              <a:gd name="T12" fmla="*/ 78 w 133"/>
              <a:gd name="T13" fmla="*/ 68 h 138"/>
              <a:gd name="T14" fmla="*/ 41 w 133"/>
              <a:gd name="T15" fmla="*/ 138 h 138"/>
              <a:gd name="T16" fmla="*/ 40 w 133"/>
              <a:gd name="T17" fmla="*/ 138 h 138"/>
              <a:gd name="T18" fmla="*/ 43 w 133"/>
              <a:gd name="T19" fmla="*/ 61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3" h="138">
                <a:moveTo>
                  <a:pt x="43" y="61"/>
                </a:moveTo>
                <a:cubicBezTo>
                  <a:pt x="4" y="22"/>
                  <a:pt x="4" y="22"/>
                  <a:pt x="4" y="22"/>
                </a:cubicBezTo>
                <a:cubicBezTo>
                  <a:pt x="0" y="8"/>
                  <a:pt x="0" y="8"/>
                  <a:pt x="0" y="8"/>
                </a:cubicBezTo>
                <a:cubicBezTo>
                  <a:pt x="22" y="1"/>
                  <a:pt x="46" y="0"/>
                  <a:pt x="70" y="5"/>
                </a:cubicBezTo>
                <a:cubicBezTo>
                  <a:pt x="95" y="11"/>
                  <a:pt x="116" y="23"/>
                  <a:pt x="133" y="38"/>
                </a:cubicBezTo>
                <a:cubicBezTo>
                  <a:pt x="123" y="49"/>
                  <a:pt x="123" y="49"/>
                  <a:pt x="123" y="49"/>
                </a:cubicBezTo>
                <a:cubicBezTo>
                  <a:pt x="78" y="68"/>
                  <a:pt x="78" y="68"/>
                  <a:pt x="78" y="68"/>
                </a:cubicBezTo>
                <a:cubicBezTo>
                  <a:pt x="41" y="138"/>
                  <a:pt x="41" y="138"/>
                  <a:pt x="41" y="138"/>
                </a:cubicBezTo>
                <a:cubicBezTo>
                  <a:pt x="40" y="138"/>
                  <a:pt x="40" y="138"/>
                  <a:pt x="40" y="138"/>
                </a:cubicBezTo>
                <a:lnTo>
                  <a:pt x="43" y="61"/>
                </a:lnTo>
                <a:close/>
              </a:path>
            </a:pathLst>
          </a:custGeom>
          <a:solidFill>
            <a:srgbClr val="A75F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04" name="Freeform 116"/>
          <p:cNvSpPr>
            <a:spLocks/>
          </p:cNvSpPr>
          <p:nvPr/>
        </p:nvSpPr>
        <p:spPr bwMode="auto">
          <a:xfrm>
            <a:off x="1715444" y="5525362"/>
            <a:ext cx="384154" cy="397101"/>
          </a:xfrm>
          <a:custGeom>
            <a:avLst/>
            <a:gdLst>
              <a:gd name="T0" fmla="*/ 15 w 119"/>
              <a:gd name="T1" fmla="*/ 56 h 123"/>
              <a:gd name="T2" fmla="*/ 0 w 119"/>
              <a:gd name="T3" fmla="*/ 7 h 123"/>
              <a:gd name="T4" fmla="*/ 63 w 119"/>
              <a:gd name="T5" fmla="*/ 5 h 123"/>
              <a:gd name="T6" fmla="*/ 119 w 119"/>
              <a:gd name="T7" fmla="*/ 34 h 123"/>
              <a:gd name="T8" fmla="*/ 85 w 119"/>
              <a:gd name="T9" fmla="*/ 72 h 123"/>
              <a:gd name="T10" fmla="*/ 37 w 119"/>
              <a:gd name="T11" fmla="*/ 123 h 123"/>
              <a:gd name="T12" fmla="*/ 36 w 119"/>
              <a:gd name="T13" fmla="*/ 123 h 123"/>
              <a:gd name="T14" fmla="*/ 15 w 119"/>
              <a:gd name="T15" fmla="*/ 56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9" h="123">
                <a:moveTo>
                  <a:pt x="15" y="56"/>
                </a:moveTo>
                <a:cubicBezTo>
                  <a:pt x="0" y="7"/>
                  <a:pt x="0" y="7"/>
                  <a:pt x="0" y="7"/>
                </a:cubicBezTo>
                <a:cubicBezTo>
                  <a:pt x="20" y="1"/>
                  <a:pt x="42" y="0"/>
                  <a:pt x="63" y="5"/>
                </a:cubicBezTo>
                <a:cubicBezTo>
                  <a:pt x="85" y="10"/>
                  <a:pt x="104" y="20"/>
                  <a:pt x="119" y="34"/>
                </a:cubicBezTo>
                <a:cubicBezTo>
                  <a:pt x="85" y="72"/>
                  <a:pt x="85" y="72"/>
                  <a:pt x="85" y="72"/>
                </a:cubicBezTo>
                <a:cubicBezTo>
                  <a:pt x="37" y="123"/>
                  <a:pt x="37" y="123"/>
                  <a:pt x="37" y="123"/>
                </a:cubicBezTo>
                <a:cubicBezTo>
                  <a:pt x="36" y="123"/>
                  <a:pt x="36" y="123"/>
                  <a:pt x="36" y="123"/>
                </a:cubicBezTo>
                <a:lnTo>
                  <a:pt x="15" y="56"/>
                </a:lnTo>
                <a:close/>
              </a:path>
            </a:pathLst>
          </a:custGeom>
          <a:solidFill>
            <a:srgbClr val="DFC58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05" name="Freeform 117"/>
          <p:cNvSpPr>
            <a:spLocks/>
          </p:cNvSpPr>
          <p:nvPr/>
        </p:nvSpPr>
        <p:spPr bwMode="auto">
          <a:xfrm>
            <a:off x="1775870" y="5736863"/>
            <a:ext cx="181286" cy="185603"/>
          </a:xfrm>
          <a:custGeom>
            <a:avLst/>
            <a:gdLst>
              <a:gd name="T0" fmla="*/ 7 w 57"/>
              <a:gd name="T1" fmla="*/ 27 h 58"/>
              <a:gd name="T2" fmla="*/ 0 w 57"/>
              <a:gd name="T3" fmla="*/ 3 h 58"/>
              <a:gd name="T4" fmla="*/ 30 w 57"/>
              <a:gd name="T5" fmla="*/ 2 h 58"/>
              <a:gd name="T6" fmla="*/ 57 w 57"/>
              <a:gd name="T7" fmla="*/ 16 h 58"/>
              <a:gd name="T8" fmla="*/ 41 w 57"/>
              <a:gd name="T9" fmla="*/ 34 h 58"/>
              <a:gd name="T10" fmla="*/ 18 w 57"/>
              <a:gd name="T11" fmla="*/ 58 h 58"/>
              <a:gd name="T12" fmla="*/ 17 w 57"/>
              <a:gd name="T13" fmla="*/ 58 h 58"/>
              <a:gd name="T14" fmla="*/ 7 w 57"/>
              <a:gd name="T15" fmla="*/ 27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" h="58">
                <a:moveTo>
                  <a:pt x="7" y="27"/>
                </a:moveTo>
                <a:cubicBezTo>
                  <a:pt x="0" y="3"/>
                  <a:pt x="0" y="3"/>
                  <a:pt x="0" y="3"/>
                </a:cubicBezTo>
                <a:cubicBezTo>
                  <a:pt x="9" y="0"/>
                  <a:pt x="20" y="0"/>
                  <a:pt x="30" y="2"/>
                </a:cubicBezTo>
                <a:cubicBezTo>
                  <a:pt x="41" y="5"/>
                  <a:pt x="50" y="10"/>
                  <a:pt x="57" y="16"/>
                </a:cubicBezTo>
                <a:cubicBezTo>
                  <a:pt x="41" y="34"/>
                  <a:pt x="41" y="34"/>
                  <a:pt x="41" y="34"/>
                </a:cubicBezTo>
                <a:cubicBezTo>
                  <a:pt x="18" y="58"/>
                  <a:pt x="18" y="58"/>
                  <a:pt x="18" y="58"/>
                </a:cubicBezTo>
                <a:cubicBezTo>
                  <a:pt x="17" y="58"/>
                  <a:pt x="17" y="58"/>
                  <a:pt x="17" y="58"/>
                </a:cubicBezTo>
                <a:lnTo>
                  <a:pt x="7" y="27"/>
                </a:lnTo>
                <a:close/>
              </a:path>
            </a:pathLst>
          </a:custGeom>
          <a:solidFill>
            <a:srgbClr val="FCE9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06" name="Freeform 118"/>
          <p:cNvSpPr>
            <a:spLocks/>
          </p:cNvSpPr>
          <p:nvPr/>
        </p:nvSpPr>
        <p:spPr bwMode="auto">
          <a:xfrm>
            <a:off x="1076628" y="5205954"/>
            <a:ext cx="310775" cy="194236"/>
          </a:xfrm>
          <a:custGeom>
            <a:avLst/>
            <a:gdLst>
              <a:gd name="T0" fmla="*/ 0 w 96"/>
              <a:gd name="T1" fmla="*/ 0 h 60"/>
              <a:gd name="T2" fmla="*/ 3 w 96"/>
              <a:gd name="T3" fmla="*/ 60 h 60"/>
              <a:gd name="T4" fmla="*/ 96 w 96"/>
              <a:gd name="T5" fmla="*/ 60 h 60"/>
              <a:gd name="T6" fmla="*/ 96 w 96"/>
              <a:gd name="T7" fmla="*/ 0 h 60"/>
              <a:gd name="T8" fmla="*/ 0 w 96"/>
              <a:gd name="T9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60">
                <a:moveTo>
                  <a:pt x="0" y="0"/>
                </a:moveTo>
                <a:cubicBezTo>
                  <a:pt x="0" y="20"/>
                  <a:pt x="1" y="40"/>
                  <a:pt x="3" y="60"/>
                </a:cubicBezTo>
                <a:cubicBezTo>
                  <a:pt x="96" y="60"/>
                  <a:pt x="96" y="60"/>
                  <a:pt x="96" y="60"/>
                </a:cubicBezTo>
                <a:cubicBezTo>
                  <a:pt x="96" y="0"/>
                  <a:pt x="96" y="0"/>
                  <a:pt x="96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9658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07" name="Freeform 119"/>
          <p:cNvSpPr>
            <a:spLocks/>
          </p:cNvSpPr>
          <p:nvPr/>
        </p:nvSpPr>
        <p:spPr bwMode="auto">
          <a:xfrm>
            <a:off x="1879464" y="5417455"/>
            <a:ext cx="112224" cy="116542"/>
          </a:xfrm>
          <a:custGeom>
            <a:avLst/>
            <a:gdLst>
              <a:gd name="T0" fmla="*/ 0 w 34"/>
              <a:gd name="T1" fmla="*/ 23 h 37"/>
              <a:gd name="T2" fmla="*/ 23 w 34"/>
              <a:gd name="T3" fmla="*/ 0 h 37"/>
              <a:gd name="T4" fmla="*/ 29 w 34"/>
              <a:gd name="T5" fmla="*/ 9 h 37"/>
              <a:gd name="T6" fmla="*/ 25 w 34"/>
              <a:gd name="T7" fmla="*/ 29 h 37"/>
              <a:gd name="T8" fmla="*/ 18 w 34"/>
              <a:gd name="T9" fmla="*/ 32 h 37"/>
              <a:gd name="T10" fmla="*/ 0 w 34"/>
              <a:gd name="T11" fmla="*/ 23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" h="37">
                <a:moveTo>
                  <a:pt x="0" y="23"/>
                </a:moveTo>
                <a:cubicBezTo>
                  <a:pt x="0" y="23"/>
                  <a:pt x="4" y="3"/>
                  <a:pt x="23" y="0"/>
                </a:cubicBez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16" y="20"/>
                  <a:pt x="25" y="29"/>
                </a:cubicBezTo>
                <a:cubicBezTo>
                  <a:pt x="34" y="37"/>
                  <a:pt x="18" y="32"/>
                  <a:pt x="18" y="32"/>
                </a:cubicBezTo>
                <a:lnTo>
                  <a:pt x="0" y="23"/>
                </a:lnTo>
                <a:close/>
              </a:path>
            </a:pathLst>
          </a:custGeom>
          <a:solidFill>
            <a:srgbClr val="A75F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08" name="Freeform 120"/>
          <p:cNvSpPr>
            <a:spLocks/>
          </p:cNvSpPr>
          <p:nvPr/>
        </p:nvSpPr>
        <p:spPr bwMode="auto">
          <a:xfrm>
            <a:off x="1331290" y="5663484"/>
            <a:ext cx="138122" cy="107909"/>
          </a:xfrm>
          <a:custGeom>
            <a:avLst/>
            <a:gdLst>
              <a:gd name="T0" fmla="*/ 16 w 43"/>
              <a:gd name="T1" fmla="*/ 33 h 33"/>
              <a:gd name="T2" fmla="*/ 5 w 43"/>
              <a:gd name="T3" fmla="*/ 3 h 33"/>
              <a:gd name="T4" fmla="*/ 16 w 43"/>
              <a:gd name="T5" fmla="*/ 0 h 33"/>
              <a:gd name="T6" fmla="*/ 32 w 43"/>
              <a:gd name="T7" fmla="*/ 13 h 33"/>
              <a:gd name="T8" fmla="*/ 32 w 43"/>
              <a:gd name="T9" fmla="*/ 21 h 33"/>
              <a:gd name="T10" fmla="*/ 16 w 43"/>
              <a:gd name="T11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" h="33">
                <a:moveTo>
                  <a:pt x="16" y="33"/>
                </a:moveTo>
                <a:cubicBezTo>
                  <a:pt x="16" y="33"/>
                  <a:pt x="0" y="21"/>
                  <a:pt x="5" y="3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21" y="17"/>
                  <a:pt x="32" y="13"/>
                </a:cubicBezTo>
                <a:cubicBezTo>
                  <a:pt x="43" y="8"/>
                  <a:pt x="32" y="21"/>
                  <a:pt x="32" y="21"/>
                </a:cubicBezTo>
                <a:lnTo>
                  <a:pt x="16" y="33"/>
                </a:lnTo>
                <a:close/>
              </a:path>
            </a:pathLst>
          </a:custGeom>
          <a:solidFill>
            <a:srgbClr val="A75F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09" name="Freeform 121"/>
          <p:cNvSpPr>
            <a:spLocks/>
          </p:cNvSpPr>
          <p:nvPr/>
        </p:nvSpPr>
        <p:spPr bwMode="auto">
          <a:xfrm>
            <a:off x="1957155" y="5792971"/>
            <a:ext cx="142440" cy="103592"/>
          </a:xfrm>
          <a:custGeom>
            <a:avLst/>
            <a:gdLst>
              <a:gd name="T0" fmla="*/ 16 w 43"/>
              <a:gd name="T1" fmla="*/ 33 h 33"/>
              <a:gd name="T2" fmla="*/ 5 w 43"/>
              <a:gd name="T3" fmla="*/ 2 h 33"/>
              <a:gd name="T4" fmla="*/ 16 w 43"/>
              <a:gd name="T5" fmla="*/ 0 h 33"/>
              <a:gd name="T6" fmla="*/ 32 w 43"/>
              <a:gd name="T7" fmla="*/ 12 h 33"/>
              <a:gd name="T8" fmla="*/ 33 w 43"/>
              <a:gd name="T9" fmla="*/ 20 h 33"/>
              <a:gd name="T10" fmla="*/ 16 w 43"/>
              <a:gd name="T11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" h="33">
                <a:moveTo>
                  <a:pt x="16" y="33"/>
                </a:moveTo>
                <a:cubicBezTo>
                  <a:pt x="16" y="33"/>
                  <a:pt x="0" y="21"/>
                  <a:pt x="5" y="2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21" y="17"/>
                  <a:pt x="32" y="12"/>
                </a:cubicBezTo>
                <a:cubicBezTo>
                  <a:pt x="43" y="8"/>
                  <a:pt x="33" y="20"/>
                  <a:pt x="33" y="20"/>
                </a:cubicBezTo>
                <a:lnTo>
                  <a:pt x="16" y="33"/>
                </a:lnTo>
                <a:close/>
              </a:path>
            </a:pathLst>
          </a:custGeom>
          <a:solidFill>
            <a:srgbClr val="A75F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10" name="Freeform 122"/>
          <p:cNvSpPr>
            <a:spLocks/>
          </p:cNvSpPr>
          <p:nvPr/>
        </p:nvSpPr>
        <p:spPr bwMode="auto">
          <a:xfrm>
            <a:off x="2345625" y="3168649"/>
            <a:ext cx="453215" cy="448897"/>
          </a:xfrm>
          <a:custGeom>
            <a:avLst/>
            <a:gdLst>
              <a:gd name="T0" fmla="*/ 133 w 140"/>
              <a:gd name="T1" fmla="*/ 99 h 139"/>
              <a:gd name="T2" fmla="*/ 114 w 140"/>
              <a:gd name="T3" fmla="*/ 54 h 139"/>
              <a:gd name="T4" fmla="*/ 113 w 140"/>
              <a:gd name="T5" fmla="*/ 54 h 139"/>
              <a:gd name="T6" fmla="*/ 114 w 140"/>
              <a:gd name="T7" fmla="*/ 52 h 139"/>
              <a:gd name="T8" fmla="*/ 95 w 140"/>
              <a:gd name="T9" fmla="*/ 7 h 139"/>
              <a:gd name="T10" fmla="*/ 50 w 140"/>
              <a:gd name="T11" fmla="*/ 26 h 139"/>
              <a:gd name="T12" fmla="*/ 49 w 140"/>
              <a:gd name="T13" fmla="*/ 29 h 139"/>
              <a:gd name="T14" fmla="*/ 7 w 140"/>
              <a:gd name="T15" fmla="*/ 48 h 139"/>
              <a:gd name="T16" fmla="*/ 25 w 140"/>
              <a:gd name="T17" fmla="*/ 93 h 139"/>
              <a:gd name="T18" fmla="*/ 45 w 140"/>
              <a:gd name="T19" fmla="*/ 132 h 139"/>
              <a:gd name="T20" fmla="*/ 88 w 140"/>
              <a:gd name="T21" fmla="*/ 118 h 139"/>
              <a:gd name="T22" fmla="*/ 133 w 140"/>
              <a:gd name="T23" fmla="*/ 99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0" h="139">
                <a:moveTo>
                  <a:pt x="133" y="99"/>
                </a:moveTo>
                <a:cubicBezTo>
                  <a:pt x="140" y="82"/>
                  <a:pt x="132" y="62"/>
                  <a:pt x="114" y="54"/>
                </a:cubicBezTo>
                <a:cubicBezTo>
                  <a:pt x="114" y="54"/>
                  <a:pt x="113" y="54"/>
                  <a:pt x="113" y="54"/>
                </a:cubicBezTo>
                <a:cubicBezTo>
                  <a:pt x="113" y="53"/>
                  <a:pt x="113" y="53"/>
                  <a:pt x="114" y="52"/>
                </a:cubicBezTo>
                <a:cubicBezTo>
                  <a:pt x="121" y="35"/>
                  <a:pt x="113" y="15"/>
                  <a:pt x="95" y="7"/>
                </a:cubicBezTo>
                <a:cubicBezTo>
                  <a:pt x="78" y="0"/>
                  <a:pt x="58" y="8"/>
                  <a:pt x="50" y="26"/>
                </a:cubicBezTo>
                <a:cubicBezTo>
                  <a:pt x="50" y="27"/>
                  <a:pt x="50" y="28"/>
                  <a:pt x="49" y="29"/>
                </a:cubicBezTo>
                <a:cubicBezTo>
                  <a:pt x="33" y="24"/>
                  <a:pt x="14" y="32"/>
                  <a:pt x="7" y="48"/>
                </a:cubicBezTo>
                <a:cubicBezTo>
                  <a:pt x="0" y="65"/>
                  <a:pt x="8" y="85"/>
                  <a:pt x="25" y="93"/>
                </a:cubicBezTo>
                <a:cubicBezTo>
                  <a:pt x="21" y="109"/>
                  <a:pt x="30" y="126"/>
                  <a:pt x="45" y="132"/>
                </a:cubicBezTo>
                <a:cubicBezTo>
                  <a:pt x="61" y="139"/>
                  <a:pt x="79" y="133"/>
                  <a:pt x="88" y="118"/>
                </a:cubicBezTo>
                <a:cubicBezTo>
                  <a:pt x="105" y="125"/>
                  <a:pt x="125" y="117"/>
                  <a:pt x="133" y="99"/>
                </a:cubicBezTo>
                <a:close/>
              </a:path>
            </a:pathLst>
          </a:custGeom>
          <a:solidFill>
            <a:srgbClr val="DCD4E3">
              <a:alpha val="38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11" name="Freeform 123"/>
          <p:cNvSpPr>
            <a:spLocks/>
          </p:cNvSpPr>
          <p:nvPr/>
        </p:nvSpPr>
        <p:spPr bwMode="auto">
          <a:xfrm>
            <a:off x="2229083" y="2676589"/>
            <a:ext cx="310775" cy="302142"/>
          </a:xfrm>
          <a:custGeom>
            <a:avLst/>
            <a:gdLst>
              <a:gd name="T0" fmla="*/ 75 w 96"/>
              <a:gd name="T1" fmla="*/ 41 h 94"/>
              <a:gd name="T2" fmla="*/ 79 w 96"/>
              <a:gd name="T3" fmla="*/ 27 h 94"/>
              <a:gd name="T4" fmla="*/ 53 w 96"/>
              <a:gd name="T5" fmla="*/ 0 h 94"/>
              <a:gd name="T6" fmla="*/ 26 w 96"/>
              <a:gd name="T7" fmla="*/ 27 h 94"/>
              <a:gd name="T8" fmla="*/ 27 w 96"/>
              <a:gd name="T9" fmla="*/ 33 h 94"/>
              <a:gd name="T10" fmla="*/ 0 w 96"/>
              <a:gd name="T11" fmla="*/ 61 h 94"/>
              <a:gd name="T12" fmla="*/ 28 w 96"/>
              <a:gd name="T13" fmla="*/ 89 h 94"/>
              <a:gd name="T14" fmla="*/ 47 w 96"/>
              <a:gd name="T15" fmla="*/ 81 h 94"/>
              <a:gd name="T16" fmla="*/ 70 w 96"/>
              <a:gd name="T17" fmla="*/ 94 h 94"/>
              <a:gd name="T18" fmla="*/ 96 w 96"/>
              <a:gd name="T19" fmla="*/ 67 h 94"/>
              <a:gd name="T20" fmla="*/ 75 w 96"/>
              <a:gd name="T21" fmla="*/ 41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6" h="94">
                <a:moveTo>
                  <a:pt x="75" y="41"/>
                </a:moveTo>
                <a:cubicBezTo>
                  <a:pt x="78" y="37"/>
                  <a:pt x="79" y="32"/>
                  <a:pt x="79" y="27"/>
                </a:cubicBezTo>
                <a:cubicBezTo>
                  <a:pt x="79" y="12"/>
                  <a:pt x="68" y="0"/>
                  <a:pt x="53" y="0"/>
                </a:cubicBezTo>
                <a:cubicBezTo>
                  <a:pt x="38" y="0"/>
                  <a:pt x="26" y="12"/>
                  <a:pt x="26" y="27"/>
                </a:cubicBezTo>
                <a:cubicBezTo>
                  <a:pt x="26" y="29"/>
                  <a:pt x="27" y="31"/>
                  <a:pt x="27" y="33"/>
                </a:cubicBezTo>
                <a:cubicBezTo>
                  <a:pt x="12" y="34"/>
                  <a:pt x="0" y="46"/>
                  <a:pt x="0" y="61"/>
                </a:cubicBezTo>
                <a:cubicBezTo>
                  <a:pt x="0" y="76"/>
                  <a:pt x="13" y="89"/>
                  <a:pt x="28" y="89"/>
                </a:cubicBezTo>
                <a:cubicBezTo>
                  <a:pt x="35" y="89"/>
                  <a:pt x="42" y="86"/>
                  <a:pt x="47" y="81"/>
                </a:cubicBezTo>
                <a:cubicBezTo>
                  <a:pt x="52" y="88"/>
                  <a:pt x="60" y="94"/>
                  <a:pt x="70" y="94"/>
                </a:cubicBezTo>
                <a:cubicBezTo>
                  <a:pt x="85" y="94"/>
                  <a:pt x="96" y="82"/>
                  <a:pt x="96" y="67"/>
                </a:cubicBezTo>
                <a:cubicBezTo>
                  <a:pt x="96" y="54"/>
                  <a:pt x="87" y="44"/>
                  <a:pt x="75" y="41"/>
                </a:cubicBezTo>
                <a:close/>
              </a:path>
            </a:pathLst>
          </a:custGeom>
          <a:solidFill>
            <a:srgbClr val="A6A5C1">
              <a:alpha val="62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13" name="Oval 125"/>
          <p:cNvSpPr>
            <a:spLocks noChangeArrowheads="1"/>
          </p:cNvSpPr>
          <p:nvPr/>
        </p:nvSpPr>
        <p:spPr bwMode="auto">
          <a:xfrm>
            <a:off x="2151389" y="2383079"/>
            <a:ext cx="103592" cy="103592"/>
          </a:xfrm>
          <a:prstGeom prst="ellipse">
            <a:avLst/>
          </a:prstGeom>
          <a:solidFill>
            <a:srgbClr val="A6A5C1">
              <a:alpha val="67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14" name="Rectangle 126"/>
          <p:cNvSpPr>
            <a:spLocks noChangeArrowheads="1"/>
          </p:cNvSpPr>
          <p:nvPr/>
        </p:nvSpPr>
        <p:spPr bwMode="auto">
          <a:xfrm>
            <a:off x="2449216" y="4182988"/>
            <a:ext cx="1938028" cy="353938"/>
          </a:xfrm>
          <a:prstGeom prst="rect">
            <a:avLst/>
          </a:prstGeom>
          <a:solidFill>
            <a:srgbClr val="3430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15" name="Rectangle 127"/>
          <p:cNvSpPr>
            <a:spLocks noChangeArrowheads="1"/>
          </p:cNvSpPr>
          <p:nvPr/>
        </p:nvSpPr>
        <p:spPr bwMode="auto">
          <a:xfrm>
            <a:off x="2358572" y="4118239"/>
            <a:ext cx="2119314" cy="112224"/>
          </a:xfrm>
          <a:prstGeom prst="rect">
            <a:avLst/>
          </a:prstGeom>
          <a:solidFill>
            <a:srgbClr val="626D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16" name="Freeform 128"/>
          <p:cNvSpPr>
            <a:spLocks/>
          </p:cNvSpPr>
          <p:nvPr/>
        </p:nvSpPr>
        <p:spPr bwMode="auto">
          <a:xfrm>
            <a:off x="2772939" y="3690925"/>
            <a:ext cx="246032" cy="276244"/>
          </a:xfrm>
          <a:custGeom>
            <a:avLst/>
            <a:gdLst>
              <a:gd name="T0" fmla="*/ 57 w 57"/>
              <a:gd name="T1" fmla="*/ 47 h 64"/>
              <a:gd name="T2" fmla="*/ 34 w 57"/>
              <a:gd name="T3" fmla="*/ 64 h 64"/>
              <a:gd name="T4" fmla="*/ 0 w 57"/>
              <a:gd name="T5" fmla="*/ 17 h 64"/>
              <a:gd name="T6" fmla="*/ 23 w 57"/>
              <a:gd name="T7" fmla="*/ 0 h 64"/>
              <a:gd name="T8" fmla="*/ 57 w 57"/>
              <a:gd name="T9" fmla="*/ 4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64">
                <a:moveTo>
                  <a:pt x="57" y="47"/>
                </a:moveTo>
                <a:lnTo>
                  <a:pt x="34" y="64"/>
                </a:lnTo>
                <a:lnTo>
                  <a:pt x="0" y="17"/>
                </a:lnTo>
                <a:lnTo>
                  <a:pt x="23" y="0"/>
                </a:lnTo>
                <a:lnTo>
                  <a:pt x="57" y="47"/>
                </a:lnTo>
                <a:close/>
              </a:path>
            </a:pathLst>
          </a:custGeom>
          <a:solidFill>
            <a:srgbClr val="ED6A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17" name="Freeform 129"/>
          <p:cNvSpPr>
            <a:spLocks/>
          </p:cNvSpPr>
          <p:nvPr/>
        </p:nvSpPr>
        <p:spPr bwMode="auto">
          <a:xfrm>
            <a:off x="2738409" y="3652077"/>
            <a:ext cx="155388" cy="133807"/>
          </a:xfrm>
          <a:custGeom>
            <a:avLst/>
            <a:gdLst>
              <a:gd name="T0" fmla="*/ 27 w 36"/>
              <a:gd name="T1" fmla="*/ 0 h 31"/>
              <a:gd name="T2" fmla="*/ 0 w 36"/>
              <a:gd name="T3" fmla="*/ 20 h 31"/>
              <a:gd name="T4" fmla="*/ 9 w 36"/>
              <a:gd name="T5" fmla="*/ 31 h 31"/>
              <a:gd name="T6" fmla="*/ 36 w 36"/>
              <a:gd name="T7" fmla="*/ 12 h 31"/>
              <a:gd name="T8" fmla="*/ 27 w 36"/>
              <a:gd name="T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31">
                <a:moveTo>
                  <a:pt x="27" y="0"/>
                </a:moveTo>
                <a:lnTo>
                  <a:pt x="0" y="20"/>
                </a:lnTo>
                <a:lnTo>
                  <a:pt x="9" y="31"/>
                </a:lnTo>
                <a:lnTo>
                  <a:pt x="36" y="12"/>
                </a:lnTo>
                <a:lnTo>
                  <a:pt x="27" y="0"/>
                </a:lnTo>
                <a:close/>
              </a:path>
            </a:pathLst>
          </a:custGeom>
          <a:solidFill>
            <a:srgbClr val="AA3A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18" name="Freeform 130"/>
          <p:cNvSpPr>
            <a:spLocks/>
          </p:cNvSpPr>
          <p:nvPr/>
        </p:nvSpPr>
        <p:spPr bwMode="auto">
          <a:xfrm>
            <a:off x="2889482" y="3393098"/>
            <a:ext cx="621551" cy="604285"/>
          </a:xfrm>
          <a:custGeom>
            <a:avLst/>
            <a:gdLst>
              <a:gd name="T0" fmla="*/ 192 w 192"/>
              <a:gd name="T1" fmla="*/ 101 h 188"/>
              <a:gd name="T2" fmla="*/ 192 w 192"/>
              <a:gd name="T3" fmla="*/ 99 h 188"/>
              <a:gd name="T4" fmla="*/ 192 w 192"/>
              <a:gd name="T5" fmla="*/ 99 h 188"/>
              <a:gd name="T6" fmla="*/ 192 w 192"/>
              <a:gd name="T7" fmla="*/ 99 h 188"/>
              <a:gd name="T8" fmla="*/ 84 w 192"/>
              <a:gd name="T9" fmla="*/ 0 h 188"/>
              <a:gd name="T10" fmla="*/ 0 w 192"/>
              <a:gd name="T11" fmla="*/ 40 h 188"/>
              <a:gd name="T12" fmla="*/ 16 w 192"/>
              <a:gd name="T13" fmla="*/ 49 h 188"/>
              <a:gd name="T14" fmla="*/ 75 w 192"/>
              <a:gd name="T15" fmla="*/ 25 h 188"/>
              <a:gd name="T16" fmla="*/ 159 w 192"/>
              <a:gd name="T17" fmla="*/ 99 h 188"/>
              <a:gd name="T18" fmla="*/ 151 w 192"/>
              <a:gd name="T19" fmla="*/ 99 h 188"/>
              <a:gd name="T20" fmla="*/ 151 w 192"/>
              <a:gd name="T21" fmla="*/ 188 h 188"/>
              <a:gd name="T22" fmla="*/ 192 w 192"/>
              <a:gd name="T23" fmla="*/ 188 h 188"/>
              <a:gd name="T24" fmla="*/ 192 w 192"/>
              <a:gd name="T25" fmla="*/ 101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2" h="188">
                <a:moveTo>
                  <a:pt x="192" y="101"/>
                </a:moveTo>
                <a:cubicBezTo>
                  <a:pt x="192" y="100"/>
                  <a:pt x="192" y="100"/>
                  <a:pt x="192" y="99"/>
                </a:cubicBezTo>
                <a:cubicBezTo>
                  <a:pt x="192" y="99"/>
                  <a:pt x="192" y="99"/>
                  <a:pt x="192" y="99"/>
                </a:cubicBezTo>
                <a:cubicBezTo>
                  <a:pt x="192" y="99"/>
                  <a:pt x="192" y="99"/>
                  <a:pt x="192" y="99"/>
                </a:cubicBezTo>
                <a:cubicBezTo>
                  <a:pt x="187" y="44"/>
                  <a:pt x="141" y="0"/>
                  <a:pt x="84" y="0"/>
                </a:cubicBezTo>
                <a:cubicBezTo>
                  <a:pt x="50" y="0"/>
                  <a:pt x="20" y="16"/>
                  <a:pt x="0" y="40"/>
                </a:cubicBezTo>
                <a:cubicBezTo>
                  <a:pt x="16" y="49"/>
                  <a:pt x="16" y="49"/>
                  <a:pt x="16" y="49"/>
                </a:cubicBezTo>
                <a:cubicBezTo>
                  <a:pt x="31" y="35"/>
                  <a:pt x="52" y="25"/>
                  <a:pt x="75" y="25"/>
                </a:cubicBezTo>
                <a:cubicBezTo>
                  <a:pt x="118" y="25"/>
                  <a:pt x="153" y="57"/>
                  <a:pt x="159" y="99"/>
                </a:cubicBezTo>
                <a:cubicBezTo>
                  <a:pt x="151" y="99"/>
                  <a:pt x="151" y="99"/>
                  <a:pt x="151" y="99"/>
                </a:cubicBezTo>
                <a:cubicBezTo>
                  <a:pt x="151" y="188"/>
                  <a:pt x="151" y="188"/>
                  <a:pt x="151" y="188"/>
                </a:cubicBezTo>
                <a:cubicBezTo>
                  <a:pt x="192" y="188"/>
                  <a:pt x="192" y="188"/>
                  <a:pt x="192" y="188"/>
                </a:cubicBezTo>
                <a:cubicBezTo>
                  <a:pt x="192" y="101"/>
                  <a:pt x="192" y="101"/>
                  <a:pt x="192" y="101"/>
                </a:cubicBezTo>
                <a:close/>
              </a:path>
            </a:pathLst>
          </a:custGeom>
          <a:solidFill>
            <a:srgbClr val="A130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19" name="Freeform 131"/>
          <p:cNvSpPr>
            <a:spLocks/>
          </p:cNvSpPr>
          <p:nvPr/>
        </p:nvSpPr>
        <p:spPr bwMode="auto">
          <a:xfrm>
            <a:off x="2885164" y="3634814"/>
            <a:ext cx="625868" cy="457530"/>
          </a:xfrm>
          <a:custGeom>
            <a:avLst/>
            <a:gdLst>
              <a:gd name="T0" fmla="*/ 195 w 195"/>
              <a:gd name="T1" fmla="*/ 98 h 141"/>
              <a:gd name="T2" fmla="*/ 195 w 195"/>
              <a:gd name="T3" fmla="*/ 97 h 141"/>
              <a:gd name="T4" fmla="*/ 97 w 195"/>
              <a:gd name="T5" fmla="*/ 0 h 141"/>
              <a:gd name="T6" fmla="*/ 0 w 195"/>
              <a:gd name="T7" fmla="*/ 97 h 141"/>
              <a:gd name="T8" fmla="*/ 0 w 195"/>
              <a:gd name="T9" fmla="*/ 98 h 141"/>
              <a:gd name="T10" fmla="*/ 0 w 195"/>
              <a:gd name="T11" fmla="*/ 98 h 141"/>
              <a:gd name="T12" fmla="*/ 0 w 195"/>
              <a:gd name="T13" fmla="*/ 141 h 141"/>
              <a:gd name="T14" fmla="*/ 195 w 195"/>
              <a:gd name="T15" fmla="*/ 141 h 141"/>
              <a:gd name="T16" fmla="*/ 195 w 195"/>
              <a:gd name="T17" fmla="*/ 98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5" h="141">
                <a:moveTo>
                  <a:pt x="195" y="98"/>
                </a:moveTo>
                <a:cubicBezTo>
                  <a:pt x="195" y="97"/>
                  <a:pt x="195" y="97"/>
                  <a:pt x="195" y="97"/>
                </a:cubicBezTo>
                <a:cubicBezTo>
                  <a:pt x="195" y="43"/>
                  <a:pt x="151" y="0"/>
                  <a:pt x="97" y="0"/>
                </a:cubicBezTo>
                <a:cubicBezTo>
                  <a:pt x="43" y="0"/>
                  <a:pt x="0" y="43"/>
                  <a:pt x="0" y="97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141"/>
                  <a:pt x="0" y="141"/>
                  <a:pt x="0" y="141"/>
                </a:cubicBezTo>
                <a:cubicBezTo>
                  <a:pt x="195" y="141"/>
                  <a:pt x="195" y="141"/>
                  <a:pt x="195" y="141"/>
                </a:cubicBezTo>
                <a:cubicBezTo>
                  <a:pt x="195" y="98"/>
                  <a:pt x="195" y="98"/>
                  <a:pt x="195" y="98"/>
                </a:cubicBezTo>
                <a:close/>
              </a:path>
            </a:pathLst>
          </a:custGeom>
          <a:solidFill>
            <a:srgbClr val="DF502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20" name="Oval 132"/>
          <p:cNvSpPr>
            <a:spLocks noChangeArrowheads="1"/>
          </p:cNvSpPr>
          <p:nvPr/>
        </p:nvSpPr>
        <p:spPr bwMode="auto">
          <a:xfrm>
            <a:off x="3001706" y="3785884"/>
            <a:ext cx="112224" cy="112224"/>
          </a:xfrm>
          <a:prstGeom prst="ellipse">
            <a:avLst/>
          </a:prstGeom>
          <a:solidFill>
            <a:srgbClr val="EDD7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21" name="Rectangle 133"/>
          <p:cNvSpPr>
            <a:spLocks noChangeArrowheads="1"/>
          </p:cNvSpPr>
          <p:nvPr/>
        </p:nvSpPr>
        <p:spPr bwMode="auto">
          <a:xfrm>
            <a:off x="2867899" y="4062131"/>
            <a:ext cx="660399" cy="56114"/>
          </a:xfrm>
          <a:prstGeom prst="rect">
            <a:avLst/>
          </a:prstGeom>
          <a:solidFill>
            <a:srgbClr val="AA3A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22" name="Freeform 134"/>
          <p:cNvSpPr>
            <a:spLocks/>
          </p:cNvSpPr>
          <p:nvPr/>
        </p:nvSpPr>
        <p:spPr bwMode="auto">
          <a:xfrm>
            <a:off x="2885164" y="3634814"/>
            <a:ext cx="513644" cy="371203"/>
          </a:xfrm>
          <a:custGeom>
            <a:avLst/>
            <a:gdLst>
              <a:gd name="T0" fmla="*/ 0 w 159"/>
              <a:gd name="T1" fmla="*/ 107 h 115"/>
              <a:gd name="T2" fmla="*/ 42 w 159"/>
              <a:gd name="T3" fmla="*/ 115 h 115"/>
              <a:gd name="T4" fmla="*/ 159 w 159"/>
              <a:gd name="T5" fmla="*/ 22 h 115"/>
              <a:gd name="T6" fmla="*/ 97 w 159"/>
              <a:gd name="T7" fmla="*/ 0 h 115"/>
              <a:gd name="T8" fmla="*/ 0 w 159"/>
              <a:gd name="T9" fmla="*/ 97 h 115"/>
              <a:gd name="T10" fmla="*/ 0 w 159"/>
              <a:gd name="T11" fmla="*/ 98 h 115"/>
              <a:gd name="T12" fmla="*/ 0 w 159"/>
              <a:gd name="T13" fmla="*/ 98 h 115"/>
              <a:gd name="T14" fmla="*/ 0 w 159"/>
              <a:gd name="T15" fmla="*/ 107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9" h="115">
                <a:moveTo>
                  <a:pt x="0" y="107"/>
                </a:moveTo>
                <a:cubicBezTo>
                  <a:pt x="13" y="112"/>
                  <a:pt x="27" y="115"/>
                  <a:pt x="42" y="115"/>
                </a:cubicBezTo>
                <a:cubicBezTo>
                  <a:pt x="99" y="115"/>
                  <a:pt x="147" y="75"/>
                  <a:pt x="159" y="22"/>
                </a:cubicBezTo>
                <a:cubicBezTo>
                  <a:pt x="142" y="8"/>
                  <a:pt x="121" y="0"/>
                  <a:pt x="97" y="0"/>
                </a:cubicBezTo>
                <a:cubicBezTo>
                  <a:pt x="43" y="0"/>
                  <a:pt x="0" y="43"/>
                  <a:pt x="0" y="97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8"/>
                  <a:pt x="0" y="98"/>
                  <a:pt x="0" y="98"/>
                </a:cubicBezTo>
                <a:lnTo>
                  <a:pt x="0" y="107"/>
                </a:lnTo>
                <a:close/>
              </a:path>
            </a:pathLst>
          </a:custGeom>
          <a:solidFill>
            <a:srgbClr val="ED6A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23" name="Rectangle 135"/>
          <p:cNvSpPr>
            <a:spLocks noChangeArrowheads="1"/>
          </p:cNvSpPr>
          <p:nvPr/>
        </p:nvSpPr>
        <p:spPr bwMode="auto">
          <a:xfrm>
            <a:off x="3023286" y="5512414"/>
            <a:ext cx="772621" cy="73379"/>
          </a:xfrm>
          <a:prstGeom prst="rect">
            <a:avLst/>
          </a:prstGeom>
          <a:solidFill>
            <a:srgbClr val="754D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24" name="Freeform 136"/>
          <p:cNvSpPr>
            <a:spLocks/>
          </p:cNvSpPr>
          <p:nvPr/>
        </p:nvSpPr>
        <p:spPr bwMode="auto">
          <a:xfrm>
            <a:off x="3178674" y="5443353"/>
            <a:ext cx="90644" cy="107909"/>
          </a:xfrm>
          <a:custGeom>
            <a:avLst/>
            <a:gdLst>
              <a:gd name="T0" fmla="*/ 27 w 27"/>
              <a:gd name="T1" fmla="*/ 25 h 34"/>
              <a:gd name="T2" fmla="*/ 4 w 27"/>
              <a:gd name="T3" fmla="*/ 0 h 34"/>
              <a:gd name="T4" fmla="*/ 0 w 27"/>
              <a:gd name="T5" fmla="*/ 5 h 34"/>
              <a:gd name="T6" fmla="*/ 10 w 27"/>
              <a:gd name="T7" fmla="*/ 25 h 34"/>
              <a:gd name="T8" fmla="*/ 27 w 27"/>
              <a:gd name="T9" fmla="*/ 25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34">
                <a:moveTo>
                  <a:pt x="27" y="25"/>
                </a:moveTo>
                <a:cubicBezTo>
                  <a:pt x="27" y="25"/>
                  <a:pt x="20" y="4"/>
                  <a:pt x="4" y="0"/>
                </a:cubicBezTo>
                <a:cubicBezTo>
                  <a:pt x="0" y="5"/>
                  <a:pt x="0" y="5"/>
                  <a:pt x="0" y="5"/>
                </a:cubicBezTo>
                <a:cubicBezTo>
                  <a:pt x="0" y="5"/>
                  <a:pt x="15" y="15"/>
                  <a:pt x="10" y="25"/>
                </a:cubicBezTo>
                <a:cubicBezTo>
                  <a:pt x="4" y="34"/>
                  <a:pt x="27" y="25"/>
                  <a:pt x="27" y="25"/>
                </a:cubicBezTo>
                <a:close/>
              </a:path>
            </a:pathLst>
          </a:custGeom>
          <a:solidFill>
            <a:srgbClr val="754D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25" name="Freeform 137"/>
          <p:cNvSpPr>
            <a:spLocks/>
          </p:cNvSpPr>
          <p:nvPr/>
        </p:nvSpPr>
        <p:spPr bwMode="auto">
          <a:xfrm>
            <a:off x="3372910" y="5016036"/>
            <a:ext cx="12950" cy="21583"/>
          </a:xfrm>
          <a:custGeom>
            <a:avLst/>
            <a:gdLst>
              <a:gd name="T0" fmla="*/ 3 w 3"/>
              <a:gd name="T1" fmla="*/ 6 h 6"/>
              <a:gd name="T2" fmla="*/ 0 w 3"/>
              <a:gd name="T3" fmla="*/ 0 h 6"/>
              <a:gd name="T4" fmla="*/ 3 w 3"/>
              <a:gd name="T5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6">
                <a:moveTo>
                  <a:pt x="3" y="6"/>
                </a:moveTo>
                <a:cubicBezTo>
                  <a:pt x="3" y="4"/>
                  <a:pt x="1" y="2"/>
                  <a:pt x="0" y="0"/>
                </a:cubicBezTo>
                <a:cubicBezTo>
                  <a:pt x="1" y="2"/>
                  <a:pt x="2" y="4"/>
                  <a:pt x="3" y="6"/>
                </a:cubicBezTo>
                <a:close/>
              </a:path>
            </a:pathLst>
          </a:custGeom>
          <a:solidFill>
            <a:srgbClr val="F39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26" name="Rectangle 138"/>
          <p:cNvSpPr>
            <a:spLocks noChangeArrowheads="1"/>
          </p:cNvSpPr>
          <p:nvPr/>
        </p:nvSpPr>
        <p:spPr bwMode="auto">
          <a:xfrm>
            <a:off x="2492380" y="5771393"/>
            <a:ext cx="1851702" cy="466162"/>
          </a:xfrm>
          <a:prstGeom prst="rect">
            <a:avLst/>
          </a:prstGeom>
          <a:solidFill>
            <a:srgbClr val="626D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27" name="Rectangle 139"/>
          <p:cNvSpPr>
            <a:spLocks noChangeArrowheads="1"/>
          </p:cNvSpPr>
          <p:nvPr/>
        </p:nvSpPr>
        <p:spPr bwMode="auto">
          <a:xfrm>
            <a:off x="2721144" y="5866352"/>
            <a:ext cx="1394171" cy="267612"/>
          </a:xfrm>
          <a:prstGeom prst="rect">
            <a:avLst/>
          </a:prstGeom>
          <a:solidFill>
            <a:srgbClr val="3430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28" name="Oval 140"/>
          <p:cNvSpPr>
            <a:spLocks noChangeArrowheads="1"/>
          </p:cNvSpPr>
          <p:nvPr/>
        </p:nvSpPr>
        <p:spPr bwMode="auto">
          <a:xfrm>
            <a:off x="3359960" y="5939729"/>
            <a:ext cx="116542" cy="116542"/>
          </a:xfrm>
          <a:prstGeom prst="ellipse">
            <a:avLst/>
          </a:prstGeom>
          <a:solidFill>
            <a:srgbClr val="4446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29" name="Oval 141"/>
          <p:cNvSpPr>
            <a:spLocks noChangeArrowheads="1"/>
          </p:cNvSpPr>
          <p:nvPr/>
        </p:nvSpPr>
        <p:spPr bwMode="auto">
          <a:xfrm>
            <a:off x="3057817" y="4770008"/>
            <a:ext cx="112224" cy="116542"/>
          </a:xfrm>
          <a:prstGeom prst="ellipse">
            <a:avLst/>
          </a:prstGeom>
          <a:solidFill>
            <a:srgbClr val="F9B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30" name="Oval 142"/>
          <p:cNvSpPr>
            <a:spLocks noChangeArrowheads="1"/>
          </p:cNvSpPr>
          <p:nvPr/>
        </p:nvSpPr>
        <p:spPr bwMode="auto">
          <a:xfrm>
            <a:off x="2997388" y="5218902"/>
            <a:ext cx="155388" cy="151073"/>
          </a:xfrm>
          <a:prstGeom prst="ellipse">
            <a:avLst/>
          </a:prstGeom>
          <a:solidFill>
            <a:srgbClr val="F9B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31" name="Oval 143"/>
          <p:cNvSpPr>
            <a:spLocks noChangeArrowheads="1"/>
          </p:cNvSpPr>
          <p:nvPr/>
        </p:nvSpPr>
        <p:spPr bwMode="auto">
          <a:xfrm>
            <a:off x="3726846" y="4959926"/>
            <a:ext cx="82012" cy="82011"/>
          </a:xfrm>
          <a:prstGeom prst="ellipse">
            <a:avLst/>
          </a:prstGeom>
          <a:solidFill>
            <a:srgbClr val="F9B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32" name="Freeform 144"/>
          <p:cNvSpPr>
            <a:spLocks/>
          </p:cNvSpPr>
          <p:nvPr/>
        </p:nvSpPr>
        <p:spPr bwMode="auto">
          <a:xfrm>
            <a:off x="3230470" y="4856331"/>
            <a:ext cx="384154" cy="604285"/>
          </a:xfrm>
          <a:custGeom>
            <a:avLst/>
            <a:gdLst>
              <a:gd name="T0" fmla="*/ 66 w 118"/>
              <a:gd name="T1" fmla="*/ 82 h 188"/>
              <a:gd name="T2" fmla="*/ 52 w 118"/>
              <a:gd name="T3" fmla="*/ 61 h 188"/>
              <a:gd name="T4" fmla="*/ 59 w 118"/>
              <a:gd name="T5" fmla="*/ 0 h 188"/>
              <a:gd name="T6" fmla="*/ 0 w 118"/>
              <a:gd name="T7" fmla="*/ 94 h 188"/>
              <a:gd name="T8" fmla="*/ 59 w 118"/>
              <a:gd name="T9" fmla="*/ 188 h 188"/>
              <a:gd name="T10" fmla="*/ 118 w 118"/>
              <a:gd name="T11" fmla="*/ 94 h 188"/>
              <a:gd name="T12" fmla="*/ 96 w 118"/>
              <a:gd name="T13" fmla="*/ 28 h 188"/>
              <a:gd name="T14" fmla="*/ 66 w 118"/>
              <a:gd name="T15" fmla="*/ 82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8" h="188">
                <a:moveTo>
                  <a:pt x="66" y="82"/>
                </a:moveTo>
                <a:cubicBezTo>
                  <a:pt x="60" y="76"/>
                  <a:pt x="55" y="69"/>
                  <a:pt x="52" y="61"/>
                </a:cubicBezTo>
                <a:cubicBezTo>
                  <a:pt x="43" y="40"/>
                  <a:pt x="47" y="17"/>
                  <a:pt x="59" y="0"/>
                </a:cubicBezTo>
                <a:cubicBezTo>
                  <a:pt x="24" y="17"/>
                  <a:pt x="0" y="52"/>
                  <a:pt x="0" y="94"/>
                </a:cubicBezTo>
                <a:cubicBezTo>
                  <a:pt x="0" y="135"/>
                  <a:pt x="24" y="171"/>
                  <a:pt x="59" y="188"/>
                </a:cubicBezTo>
                <a:cubicBezTo>
                  <a:pt x="94" y="171"/>
                  <a:pt x="118" y="135"/>
                  <a:pt x="118" y="94"/>
                </a:cubicBezTo>
                <a:cubicBezTo>
                  <a:pt x="118" y="69"/>
                  <a:pt x="110" y="46"/>
                  <a:pt x="96" y="28"/>
                </a:cubicBezTo>
                <a:cubicBezTo>
                  <a:pt x="77" y="40"/>
                  <a:pt x="66" y="61"/>
                  <a:pt x="66" y="82"/>
                </a:cubicBezTo>
                <a:close/>
              </a:path>
            </a:pathLst>
          </a:custGeom>
          <a:solidFill>
            <a:srgbClr val="FAB941"/>
          </a:solidFill>
          <a:ln>
            <a:noFill/>
          </a:ln>
          <a:effectLst>
            <a:glow rad="127000">
              <a:schemeClr val="accent4">
                <a:alpha val="52000"/>
              </a:schemeClr>
            </a:glo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6433" name="Freeform 145"/>
          <p:cNvSpPr>
            <a:spLocks/>
          </p:cNvSpPr>
          <p:nvPr/>
        </p:nvSpPr>
        <p:spPr bwMode="auto">
          <a:xfrm>
            <a:off x="2984441" y="3634814"/>
            <a:ext cx="427317" cy="77694"/>
          </a:xfrm>
          <a:custGeom>
            <a:avLst/>
            <a:gdLst>
              <a:gd name="T0" fmla="*/ 132 w 132"/>
              <a:gd name="T1" fmla="*/ 24 h 24"/>
              <a:gd name="T2" fmla="*/ 66 w 132"/>
              <a:gd name="T3" fmla="*/ 0 h 24"/>
              <a:gd name="T4" fmla="*/ 0 w 132"/>
              <a:gd name="T5" fmla="*/ 24 h 24"/>
              <a:gd name="T6" fmla="*/ 132 w 132"/>
              <a:gd name="T7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2" h="24">
                <a:moveTo>
                  <a:pt x="132" y="24"/>
                </a:moveTo>
                <a:cubicBezTo>
                  <a:pt x="115" y="9"/>
                  <a:pt x="92" y="0"/>
                  <a:pt x="66" y="0"/>
                </a:cubicBezTo>
                <a:cubicBezTo>
                  <a:pt x="41" y="0"/>
                  <a:pt x="18" y="9"/>
                  <a:pt x="0" y="24"/>
                </a:cubicBezTo>
                <a:lnTo>
                  <a:pt x="132" y="24"/>
                </a:lnTo>
                <a:close/>
              </a:path>
            </a:pathLst>
          </a:custGeom>
          <a:solidFill>
            <a:srgbClr val="AA3A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34" name="Rectangle 146"/>
          <p:cNvSpPr>
            <a:spLocks noChangeArrowheads="1"/>
          </p:cNvSpPr>
          <p:nvPr/>
        </p:nvSpPr>
        <p:spPr bwMode="auto">
          <a:xfrm>
            <a:off x="3174359" y="3587334"/>
            <a:ext cx="60429" cy="73379"/>
          </a:xfrm>
          <a:prstGeom prst="rect">
            <a:avLst/>
          </a:prstGeom>
          <a:solidFill>
            <a:srgbClr val="AA3A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35" name="Rectangle 147"/>
          <p:cNvSpPr>
            <a:spLocks noChangeArrowheads="1"/>
          </p:cNvSpPr>
          <p:nvPr/>
        </p:nvSpPr>
        <p:spPr bwMode="auto">
          <a:xfrm>
            <a:off x="3157094" y="3570068"/>
            <a:ext cx="94959" cy="34531"/>
          </a:xfrm>
          <a:prstGeom prst="rect">
            <a:avLst/>
          </a:prstGeom>
          <a:solidFill>
            <a:srgbClr val="AA3A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36" name="Oval 148"/>
          <p:cNvSpPr>
            <a:spLocks noChangeArrowheads="1"/>
          </p:cNvSpPr>
          <p:nvPr/>
        </p:nvSpPr>
        <p:spPr bwMode="auto">
          <a:xfrm>
            <a:off x="3010339" y="3785884"/>
            <a:ext cx="94959" cy="90644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40" name="Freeform 152"/>
          <p:cNvSpPr>
            <a:spLocks/>
          </p:cNvSpPr>
          <p:nvPr/>
        </p:nvSpPr>
        <p:spPr bwMode="auto">
          <a:xfrm>
            <a:off x="4128265" y="3250663"/>
            <a:ext cx="2784028" cy="3565279"/>
          </a:xfrm>
          <a:custGeom>
            <a:avLst/>
            <a:gdLst>
              <a:gd name="T0" fmla="*/ 322 w 645"/>
              <a:gd name="T1" fmla="*/ 826 h 826"/>
              <a:gd name="T2" fmla="*/ 645 w 645"/>
              <a:gd name="T3" fmla="*/ 826 h 826"/>
              <a:gd name="T4" fmla="*/ 484 w 645"/>
              <a:gd name="T5" fmla="*/ 413 h 826"/>
              <a:gd name="T6" fmla="*/ 322 w 645"/>
              <a:gd name="T7" fmla="*/ 0 h 826"/>
              <a:gd name="T8" fmla="*/ 161 w 645"/>
              <a:gd name="T9" fmla="*/ 413 h 826"/>
              <a:gd name="T10" fmla="*/ 0 w 645"/>
              <a:gd name="T11" fmla="*/ 826 h 826"/>
              <a:gd name="T12" fmla="*/ 322 w 645"/>
              <a:gd name="T13" fmla="*/ 826 h 8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5" h="826">
                <a:moveTo>
                  <a:pt x="322" y="826"/>
                </a:moveTo>
                <a:lnTo>
                  <a:pt x="645" y="826"/>
                </a:lnTo>
                <a:lnTo>
                  <a:pt x="484" y="413"/>
                </a:lnTo>
                <a:lnTo>
                  <a:pt x="322" y="0"/>
                </a:lnTo>
                <a:lnTo>
                  <a:pt x="161" y="413"/>
                </a:lnTo>
                <a:lnTo>
                  <a:pt x="0" y="826"/>
                </a:lnTo>
                <a:lnTo>
                  <a:pt x="322" y="826"/>
                </a:lnTo>
                <a:close/>
              </a:path>
            </a:pathLst>
          </a:custGeom>
          <a:solidFill>
            <a:srgbClr val="26A9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41" name="Freeform 153"/>
          <p:cNvSpPr>
            <a:spLocks/>
          </p:cNvSpPr>
          <p:nvPr/>
        </p:nvSpPr>
        <p:spPr bwMode="auto">
          <a:xfrm>
            <a:off x="4408825" y="5611688"/>
            <a:ext cx="189918" cy="215816"/>
          </a:xfrm>
          <a:custGeom>
            <a:avLst/>
            <a:gdLst>
              <a:gd name="T0" fmla="*/ 0 w 44"/>
              <a:gd name="T1" fmla="*/ 25 h 50"/>
              <a:gd name="T2" fmla="*/ 0 w 44"/>
              <a:gd name="T3" fmla="*/ 0 h 50"/>
              <a:gd name="T4" fmla="*/ 22 w 44"/>
              <a:gd name="T5" fmla="*/ 12 h 50"/>
              <a:gd name="T6" fmla="*/ 44 w 44"/>
              <a:gd name="T7" fmla="*/ 25 h 50"/>
              <a:gd name="T8" fmla="*/ 22 w 44"/>
              <a:gd name="T9" fmla="*/ 38 h 50"/>
              <a:gd name="T10" fmla="*/ 0 w 44"/>
              <a:gd name="T11" fmla="*/ 50 h 50"/>
              <a:gd name="T12" fmla="*/ 0 w 44"/>
              <a:gd name="T13" fmla="*/ 25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" h="50">
                <a:moveTo>
                  <a:pt x="0" y="25"/>
                </a:moveTo>
                <a:lnTo>
                  <a:pt x="0" y="0"/>
                </a:lnTo>
                <a:lnTo>
                  <a:pt x="22" y="12"/>
                </a:lnTo>
                <a:lnTo>
                  <a:pt x="44" y="25"/>
                </a:lnTo>
                <a:lnTo>
                  <a:pt x="22" y="38"/>
                </a:lnTo>
                <a:lnTo>
                  <a:pt x="0" y="50"/>
                </a:lnTo>
                <a:lnTo>
                  <a:pt x="0" y="25"/>
                </a:lnTo>
                <a:close/>
              </a:path>
            </a:pathLst>
          </a:custGeom>
          <a:solidFill>
            <a:srgbClr val="EE73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42" name="Freeform 154"/>
          <p:cNvSpPr>
            <a:spLocks/>
          </p:cNvSpPr>
          <p:nvPr/>
        </p:nvSpPr>
        <p:spPr bwMode="auto">
          <a:xfrm>
            <a:off x="4538315" y="5611688"/>
            <a:ext cx="189918" cy="215816"/>
          </a:xfrm>
          <a:custGeom>
            <a:avLst/>
            <a:gdLst>
              <a:gd name="T0" fmla="*/ 44 w 44"/>
              <a:gd name="T1" fmla="*/ 25 h 50"/>
              <a:gd name="T2" fmla="*/ 44 w 44"/>
              <a:gd name="T3" fmla="*/ 0 h 50"/>
              <a:gd name="T4" fmla="*/ 22 w 44"/>
              <a:gd name="T5" fmla="*/ 12 h 50"/>
              <a:gd name="T6" fmla="*/ 0 w 44"/>
              <a:gd name="T7" fmla="*/ 25 h 50"/>
              <a:gd name="T8" fmla="*/ 22 w 44"/>
              <a:gd name="T9" fmla="*/ 38 h 50"/>
              <a:gd name="T10" fmla="*/ 44 w 44"/>
              <a:gd name="T11" fmla="*/ 50 h 50"/>
              <a:gd name="T12" fmla="*/ 44 w 44"/>
              <a:gd name="T13" fmla="*/ 25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" h="50">
                <a:moveTo>
                  <a:pt x="44" y="25"/>
                </a:moveTo>
                <a:lnTo>
                  <a:pt x="44" y="0"/>
                </a:lnTo>
                <a:lnTo>
                  <a:pt x="22" y="12"/>
                </a:lnTo>
                <a:lnTo>
                  <a:pt x="0" y="25"/>
                </a:lnTo>
                <a:lnTo>
                  <a:pt x="22" y="38"/>
                </a:lnTo>
                <a:lnTo>
                  <a:pt x="44" y="50"/>
                </a:lnTo>
                <a:lnTo>
                  <a:pt x="44" y="25"/>
                </a:lnTo>
                <a:close/>
              </a:path>
            </a:pathLst>
          </a:custGeom>
          <a:solidFill>
            <a:srgbClr val="EE73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43" name="Freeform 155"/>
          <p:cNvSpPr>
            <a:spLocks/>
          </p:cNvSpPr>
          <p:nvPr/>
        </p:nvSpPr>
        <p:spPr bwMode="auto">
          <a:xfrm>
            <a:off x="5522437" y="3259293"/>
            <a:ext cx="1389854" cy="3556647"/>
          </a:xfrm>
          <a:custGeom>
            <a:avLst/>
            <a:gdLst>
              <a:gd name="T0" fmla="*/ 0 w 322"/>
              <a:gd name="T1" fmla="*/ 824 h 824"/>
              <a:gd name="T2" fmla="*/ 322 w 322"/>
              <a:gd name="T3" fmla="*/ 824 h 824"/>
              <a:gd name="T4" fmla="*/ 161 w 322"/>
              <a:gd name="T5" fmla="*/ 411 h 824"/>
              <a:gd name="T6" fmla="*/ 0 w 322"/>
              <a:gd name="T7" fmla="*/ 0 h 824"/>
              <a:gd name="T8" fmla="*/ 0 w 322"/>
              <a:gd name="T9" fmla="*/ 824 h 8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2" h="824">
                <a:moveTo>
                  <a:pt x="0" y="824"/>
                </a:moveTo>
                <a:lnTo>
                  <a:pt x="322" y="824"/>
                </a:lnTo>
                <a:lnTo>
                  <a:pt x="161" y="411"/>
                </a:lnTo>
                <a:lnTo>
                  <a:pt x="0" y="0"/>
                </a:lnTo>
                <a:lnTo>
                  <a:pt x="0" y="824"/>
                </a:lnTo>
                <a:close/>
              </a:path>
            </a:pathLst>
          </a:custGeom>
          <a:solidFill>
            <a:srgbClr val="0676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44" name="Freeform 156"/>
          <p:cNvSpPr>
            <a:spLocks/>
          </p:cNvSpPr>
          <p:nvPr/>
        </p:nvSpPr>
        <p:spPr bwMode="auto">
          <a:xfrm>
            <a:off x="5103752" y="3250663"/>
            <a:ext cx="828734" cy="940957"/>
          </a:xfrm>
          <a:custGeom>
            <a:avLst/>
            <a:gdLst>
              <a:gd name="T0" fmla="*/ 192 w 192"/>
              <a:gd name="T1" fmla="*/ 218 h 218"/>
              <a:gd name="T2" fmla="*/ 96 w 192"/>
              <a:gd name="T3" fmla="*/ 0 h 218"/>
              <a:gd name="T4" fmla="*/ 0 w 192"/>
              <a:gd name="T5" fmla="*/ 218 h 218"/>
              <a:gd name="T6" fmla="*/ 192 w 192"/>
              <a:gd name="T7" fmla="*/ 218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2" h="218">
                <a:moveTo>
                  <a:pt x="192" y="218"/>
                </a:moveTo>
                <a:lnTo>
                  <a:pt x="96" y="0"/>
                </a:lnTo>
                <a:lnTo>
                  <a:pt x="0" y="218"/>
                </a:lnTo>
                <a:lnTo>
                  <a:pt x="192" y="218"/>
                </a:lnTo>
                <a:close/>
              </a:path>
            </a:pathLst>
          </a:custGeom>
          <a:solidFill>
            <a:srgbClr val="ED68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45" name="Oval 157"/>
          <p:cNvSpPr>
            <a:spLocks noChangeArrowheads="1"/>
          </p:cNvSpPr>
          <p:nvPr/>
        </p:nvSpPr>
        <p:spPr bwMode="auto">
          <a:xfrm>
            <a:off x="5401580" y="4735474"/>
            <a:ext cx="233082" cy="233081"/>
          </a:xfrm>
          <a:prstGeom prst="ellipse">
            <a:avLst/>
          </a:prstGeom>
          <a:solidFill>
            <a:srgbClr val="D5CB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46" name="Oval 158"/>
          <p:cNvSpPr>
            <a:spLocks noChangeArrowheads="1"/>
          </p:cNvSpPr>
          <p:nvPr/>
        </p:nvSpPr>
        <p:spPr bwMode="auto">
          <a:xfrm>
            <a:off x="5017425" y="5641904"/>
            <a:ext cx="129490" cy="129490"/>
          </a:xfrm>
          <a:prstGeom prst="ellipse">
            <a:avLst/>
          </a:prstGeom>
          <a:solidFill>
            <a:srgbClr val="FFDC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47" name="Oval 159"/>
          <p:cNvSpPr>
            <a:spLocks noChangeArrowheads="1"/>
          </p:cNvSpPr>
          <p:nvPr/>
        </p:nvSpPr>
        <p:spPr bwMode="auto">
          <a:xfrm>
            <a:off x="4801609" y="5641904"/>
            <a:ext cx="129490" cy="129490"/>
          </a:xfrm>
          <a:prstGeom prst="ellipse">
            <a:avLst/>
          </a:prstGeom>
          <a:solidFill>
            <a:srgbClr val="FFDC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48" name="Oval 160"/>
          <p:cNvSpPr>
            <a:spLocks noChangeArrowheads="1"/>
          </p:cNvSpPr>
          <p:nvPr/>
        </p:nvSpPr>
        <p:spPr bwMode="auto">
          <a:xfrm>
            <a:off x="6368436" y="5603053"/>
            <a:ext cx="220134" cy="220134"/>
          </a:xfrm>
          <a:prstGeom prst="ellipse">
            <a:avLst/>
          </a:prstGeom>
          <a:solidFill>
            <a:srgbClr val="FBC6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49" name="Oval 161"/>
          <p:cNvSpPr>
            <a:spLocks noChangeArrowheads="1"/>
          </p:cNvSpPr>
          <p:nvPr/>
        </p:nvSpPr>
        <p:spPr bwMode="auto">
          <a:xfrm>
            <a:off x="5720988" y="4735474"/>
            <a:ext cx="233082" cy="233081"/>
          </a:xfrm>
          <a:prstGeom prst="ellipse">
            <a:avLst/>
          </a:prstGeom>
          <a:solidFill>
            <a:srgbClr val="FFDC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50" name="Oval 162"/>
          <p:cNvSpPr>
            <a:spLocks noChangeArrowheads="1"/>
          </p:cNvSpPr>
          <p:nvPr/>
        </p:nvSpPr>
        <p:spPr bwMode="auto">
          <a:xfrm>
            <a:off x="6036078" y="4735474"/>
            <a:ext cx="228767" cy="233081"/>
          </a:xfrm>
          <a:prstGeom prst="ellipse">
            <a:avLst/>
          </a:prstGeom>
          <a:solidFill>
            <a:srgbClr val="D5CB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51" name="Oval 163"/>
          <p:cNvSpPr>
            <a:spLocks noChangeArrowheads="1"/>
          </p:cNvSpPr>
          <p:nvPr/>
        </p:nvSpPr>
        <p:spPr bwMode="auto">
          <a:xfrm>
            <a:off x="5103752" y="4735474"/>
            <a:ext cx="233082" cy="233081"/>
          </a:xfrm>
          <a:prstGeom prst="ellipse">
            <a:avLst/>
          </a:prstGeom>
          <a:solidFill>
            <a:srgbClr val="FFDC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52" name="Oval 164"/>
          <p:cNvSpPr>
            <a:spLocks noChangeArrowheads="1"/>
          </p:cNvSpPr>
          <p:nvPr/>
        </p:nvSpPr>
        <p:spPr bwMode="auto">
          <a:xfrm>
            <a:off x="4810242" y="4735474"/>
            <a:ext cx="233082" cy="233081"/>
          </a:xfrm>
          <a:prstGeom prst="ellipse">
            <a:avLst/>
          </a:prstGeom>
          <a:solidFill>
            <a:srgbClr val="D5CB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53" name="Oval 165"/>
          <p:cNvSpPr>
            <a:spLocks noChangeArrowheads="1"/>
          </p:cNvSpPr>
          <p:nvPr/>
        </p:nvSpPr>
        <p:spPr bwMode="auto">
          <a:xfrm>
            <a:off x="5457690" y="5162791"/>
            <a:ext cx="146755" cy="146755"/>
          </a:xfrm>
          <a:prstGeom prst="ellipse">
            <a:avLst/>
          </a:prstGeom>
          <a:solidFill>
            <a:srgbClr val="F9B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54" name="Oval 166"/>
          <p:cNvSpPr>
            <a:spLocks noChangeArrowheads="1"/>
          </p:cNvSpPr>
          <p:nvPr/>
        </p:nvSpPr>
        <p:spPr bwMode="auto">
          <a:xfrm>
            <a:off x="6044708" y="6073536"/>
            <a:ext cx="146755" cy="146755"/>
          </a:xfrm>
          <a:prstGeom prst="ellipse">
            <a:avLst/>
          </a:prstGeom>
          <a:solidFill>
            <a:srgbClr val="F9B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55" name="Oval 167"/>
          <p:cNvSpPr>
            <a:spLocks noChangeArrowheads="1"/>
          </p:cNvSpPr>
          <p:nvPr/>
        </p:nvSpPr>
        <p:spPr bwMode="auto">
          <a:xfrm>
            <a:off x="6338218" y="6073536"/>
            <a:ext cx="146755" cy="146755"/>
          </a:xfrm>
          <a:prstGeom prst="ellipse">
            <a:avLst/>
          </a:prstGeom>
          <a:solidFill>
            <a:srgbClr val="F9B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56" name="Oval 168"/>
          <p:cNvSpPr>
            <a:spLocks noChangeArrowheads="1"/>
          </p:cNvSpPr>
          <p:nvPr/>
        </p:nvSpPr>
        <p:spPr bwMode="auto">
          <a:xfrm>
            <a:off x="6592882" y="6077851"/>
            <a:ext cx="142440" cy="146755"/>
          </a:xfrm>
          <a:prstGeom prst="ellipse">
            <a:avLst/>
          </a:prstGeom>
          <a:solidFill>
            <a:srgbClr val="F9B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57" name="Oval 169"/>
          <p:cNvSpPr>
            <a:spLocks noChangeArrowheads="1"/>
          </p:cNvSpPr>
          <p:nvPr/>
        </p:nvSpPr>
        <p:spPr bwMode="auto">
          <a:xfrm>
            <a:off x="4913834" y="5162791"/>
            <a:ext cx="146755" cy="146755"/>
          </a:xfrm>
          <a:prstGeom prst="ellipse">
            <a:avLst/>
          </a:prstGeom>
          <a:solidFill>
            <a:srgbClr val="FFDC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58" name="Oval 170"/>
          <p:cNvSpPr>
            <a:spLocks noChangeArrowheads="1"/>
          </p:cNvSpPr>
          <p:nvPr/>
        </p:nvSpPr>
        <p:spPr bwMode="auto">
          <a:xfrm>
            <a:off x="4641906" y="5162791"/>
            <a:ext cx="151073" cy="146755"/>
          </a:xfrm>
          <a:prstGeom prst="ellipse">
            <a:avLst/>
          </a:prstGeom>
          <a:solidFill>
            <a:srgbClr val="F9B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59" name="Oval 171"/>
          <p:cNvSpPr>
            <a:spLocks noChangeArrowheads="1"/>
          </p:cNvSpPr>
          <p:nvPr/>
        </p:nvSpPr>
        <p:spPr bwMode="auto">
          <a:xfrm>
            <a:off x="6238944" y="5162791"/>
            <a:ext cx="146755" cy="146755"/>
          </a:xfrm>
          <a:prstGeom prst="ellipse">
            <a:avLst/>
          </a:prstGeom>
          <a:solidFill>
            <a:srgbClr val="F9B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60" name="Oval 172"/>
          <p:cNvSpPr>
            <a:spLocks noChangeArrowheads="1"/>
          </p:cNvSpPr>
          <p:nvPr/>
        </p:nvSpPr>
        <p:spPr bwMode="auto">
          <a:xfrm>
            <a:off x="5695090" y="5162791"/>
            <a:ext cx="151073" cy="146755"/>
          </a:xfrm>
          <a:prstGeom prst="ellipse">
            <a:avLst/>
          </a:prstGeom>
          <a:solidFill>
            <a:srgbClr val="F9B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61" name="Oval 173"/>
          <p:cNvSpPr>
            <a:spLocks noChangeArrowheads="1"/>
          </p:cNvSpPr>
          <p:nvPr/>
        </p:nvSpPr>
        <p:spPr bwMode="auto">
          <a:xfrm>
            <a:off x="5474956" y="4476495"/>
            <a:ext cx="112224" cy="116542"/>
          </a:xfrm>
          <a:prstGeom prst="ellipse">
            <a:avLst/>
          </a:prstGeom>
          <a:solidFill>
            <a:srgbClr val="D5CB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62" name="Oval 174"/>
          <p:cNvSpPr>
            <a:spLocks noChangeArrowheads="1"/>
          </p:cNvSpPr>
          <p:nvPr/>
        </p:nvSpPr>
        <p:spPr bwMode="auto">
          <a:xfrm>
            <a:off x="4935417" y="4476495"/>
            <a:ext cx="112224" cy="116542"/>
          </a:xfrm>
          <a:prstGeom prst="ellipse">
            <a:avLst/>
          </a:prstGeom>
          <a:solidFill>
            <a:srgbClr val="D5CB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63" name="Oval 175"/>
          <p:cNvSpPr>
            <a:spLocks noChangeArrowheads="1"/>
          </p:cNvSpPr>
          <p:nvPr/>
        </p:nvSpPr>
        <p:spPr bwMode="auto">
          <a:xfrm>
            <a:off x="5992912" y="4476495"/>
            <a:ext cx="116542" cy="116542"/>
          </a:xfrm>
          <a:prstGeom prst="ellipse">
            <a:avLst/>
          </a:prstGeom>
          <a:solidFill>
            <a:srgbClr val="D5CB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64" name="Freeform 176"/>
          <p:cNvSpPr>
            <a:spLocks/>
          </p:cNvSpPr>
          <p:nvPr/>
        </p:nvSpPr>
        <p:spPr bwMode="auto">
          <a:xfrm>
            <a:off x="5133967" y="5158476"/>
            <a:ext cx="151073" cy="172653"/>
          </a:xfrm>
          <a:custGeom>
            <a:avLst/>
            <a:gdLst>
              <a:gd name="T0" fmla="*/ 0 w 35"/>
              <a:gd name="T1" fmla="*/ 20 h 40"/>
              <a:gd name="T2" fmla="*/ 0 w 35"/>
              <a:gd name="T3" fmla="*/ 0 h 40"/>
              <a:gd name="T4" fmla="*/ 17 w 35"/>
              <a:gd name="T5" fmla="*/ 10 h 40"/>
              <a:gd name="T6" fmla="*/ 35 w 35"/>
              <a:gd name="T7" fmla="*/ 20 h 40"/>
              <a:gd name="T8" fmla="*/ 17 w 35"/>
              <a:gd name="T9" fmla="*/ 30 h 40"/>
              <a:gd name="T10" fmla="*/ 0 w 35"/>
              <a:gd name="T11" fmla="*/ 40 h 40"/>
              <a:gd name="T12" fmla="*/ 0 w 35"/>
              <a:gd name="T13" fmla="*/ 2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" h="40">
                <a:moveTo>
                  <a:pt x="0" y="20"/>
                </a:moveTo>
                <a:lnTo>
                  <a:pt x="0" y="0"/>
                </a:lnTo>
                <a:lnTo>
                  <a:pt x="17" y="10"/>
                </a:lnTo>
                <a:lnTo>
                  <a:pt x="35" y="20"/>
                </a:lnTo>
                <a:lnTo>
                  <a:pt x="17" y="30"/>
                </a:lnTo>
                <a:lnTo>
                  <a:pt x="0" y="40"/>
                </a:lnTo>
                <a:lnTo>
                  <a:pt x="0" y="20"/>
                </a:lnTo>
                <a:close/>
              </a:path>
            </a:pathLst>
          </a:custGeom>
          <a:solidFill>
            <a:srgbClr val="EE73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65" name="Freeform 177"/>
          <p:cNvSpPr>
            <a:spLocks/>
          </p:cNvSpPr>
          <p:nvPr/>
        </p:nvSpPr>
        <p:spPr bwMode="auto">
          <a:xfrm>
            <a:off x="5237559" y="5158476"/>
            <a:ext cx="151073" cy="172653"/>
          </a:xfrm>
          <a:custGeom>
            <a:avLst/>
            <a:gdLst>
              <a:gd name="T0" fmla="*/ 35 w 35"/>
              <a:gd name="T1" fmla="*/ 20 h 40"/>
              <a:gd name="T2" fmla="*/ 35 w 35"/>
              <a:gd name="T3" fmla="*/ 0 h 40"/>
              <a:gd name="T4" fmla="*/ 17 w 35"/>
              <a:gd name="T5" fmla="*/ 10 h 40"/>
              <a:gd name="T6" fmla="*/ 0 w 35"/>
              <a:gd name="T7" fmla="*/ 20 h 40"/>
              <a:gd name="T8" fmla="*/ 17 w 35"/>
              <a:gd name="T9" fmla="*/ 30 h 40"/>
              <a:gd name="T10" fmla="*/ 35 w 35"/>
              <a:gd name="T11" fmla="*/ 40 h 40"/>
              <a:gd name="T12" fmla="*/ 35 w 35"/>
              <a:gd name="T13" fmla="*/ 2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" h="40">
                <a:moveTo>
                  <a:pt x="35" y="20"/>
                </a:moveTo>
                <a:lnTo>
                  <a:pt x="35" y="0"/>
                </a:lnTo>
                <a:lnTo>
                  <a:pt x="17" y="10"/>
                </a:lnTo>
                <a:lnTo>
                  <a:pt x="0" y="20"/>
                </a:lnTo>
                <a:lnTo>
                  <a:pt x="17" y="30"/>
                </a:lnTo>
                <a:lnTo>
                  <a:pt x="35" y="40"/>
                </a:lnTo>
                <a:lnTo>
                  <a:pt x="35" y="20"/>
                </a:lnTo>
                <a:close/>
              </a:path>
            </a:pathLst>
          </a:custGeom>
          <a:solidFill>
            <a:srgbClr val="EE73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66" name="Freeform 178"/>
          <p:cNvSpPr>
            <a:spLocks/>
          </p:cNvSpPr>
          <p:nvPr/>
        </p:nvSpPr>
        <p:spPr bwMode="auto">
          <a:xfrm>
            <a:off x="5915221" y="5158476"/>
            <a:ext cx="151073" cy="172653"/>
          </a:xfrm>
          <a:custGeom>
            <a:avLst/>
            <a:gdLst>
              <a:gd name="T0" fmla="*/ 0 w 35"/>
              <a:gd name="T1" fmla="*/ 20 h 40"/>
              <a:gd name="T2" fmla="*/ 0 w 35"/>
              <a:gd name="T3" fmla="*/ 0 h 40"/>
              <a:gd name="T4" fmla="*/ 18 w 35"/>
              <a:gd name="T5" fmla="*/ 10 h 40"/>
              <a:gd name="T6" fmla="*/ 35 w 35"/>
              <a:gd name="T7" fmla="*/ 20 h 40"/>
              <a:gd name="T8" fmla="*/ 18 w 35"/>
              <a:gd name="T9" fmla="*/ 30 h 40"/>
              <a:gd name="T10" fmla="*/ 0 w 35"/>
              <a:gd name="T11" fmla="*/ 40 h 40"/>
              <a:gd name="T12" fmla="*/ 0 w 35"/>
              <a:gd name="T13" fmla="*/ 2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" h="40">
                <a:moveTo>
                  <a:pt x="0" y="20"/>
                </a:moveTo>
                <a:lnTo>
                  <a:pt x="0" y="0"/>
                </a:lnTo>
                <a:lnTo>
                  <a:pt x="18" y="10"/>
                </a:lnTo>
                <a:lnTo>
                  <a:pt x="35" y="20"/>
                </a:lnTo>
                <a:lnTo>
                  <a:pt x="18" y="30"/>
                </a:lnTo>
                <a:lnTo>
                  <a:pt x="0" y="40"/>
                </a:lnTo>
                <a:lnTo>
                  <a:pt x="0" y="20"/>
                </a:lnTo>
                <a:close/>
              </a:path>
            </a:pathLst>
          </a:custGeom>
          <a:solidFill>
            <a:srgbClr val="EE73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67" name="Freeform 179"/>
          <p:cNvSpPr>
            <a:spLocks/>
          </p:cNvSpPr>
          <p:nvPr/>
        </p:nvSpPr>
        <p:spPr bwMode="auto">
          <a:xfrm>
            <a:off x="6018810" y="5158476"/>
            <a:ext cx="151073" cy="172653"/>
          </a:xfrm>
          <a:custGeom>
            <a:avLst/>
            <a:gdLst>
              <a:gd name="T0" fmla="*/ 35 w 35"/>
              <a:gd name="T1" fmla="*/ 20 h 40"/>
              <a:gd name="T2" fmla="*/ 35 w 35"/>
              <a:gd name="T3" fmla="*/ 0 h 40"/>
              <a:gd name="T4" fmla="*/ 18 w 35"/>
              <a:gd name="T5" fmla="*/ 10 h 40"/>
              <a:gd name="T6" fmla="*/ 0 w 35"/>
              <a:gd name="T7" fmla="*/ 20 h 40"/>
              <a:gd name="T8" fmla="*/ 18 w 35"/>
              <a:gd name="T9" fmla="*/ 30 h 40"/>
              <a:gd name="T10" fmla="*/ 35 w 35"/>
              <a:gd name="T11" fmla="*/ 40 h 40"/>
              <a:gd name="T12" fmla="*/ 35 w 35"/>
              <a:gd name="T13" fmla="*/ 2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" h="40">
                <a:moveTo>
                  <a:pt x="35" y="20"/>
                </a:moveTo>
                <a:lnTo>
                  <a:pt x="35" y="0"/>
                </a:lnTo>
                <a:lnTo>
                  <a:pt x="18" y="10"/>
                </a:lnTo>
                <a:lnTo>
                  <a:pt x="0" y="20"/>
                </a:lnTo>
                <a:lnTo>
                  <a:pt x="18" y="30"/>
                </a:lnTo>
                <a:lnTo>
                  <a:pt x="35" y="40"/>
                </a:lnTo>
                <a:lnTo>
                  <a:pt x="35" y="20"/>
                </a:lnTo>
                <a:close/>
              </a:path>
            </a:pathLst>
          </a:custGeom>
          <a:solidFill>
            <a:srgbClr val="EE73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68" name="Freeform 180"/>
          <p:cNvSpPr>
            <a:spLocks/>
          </p:cNvSpPr>
          <p:nvPr/>
        </p:nvSpPr>
        <p:spPr bwMode="auto">
          <a:xfrm>
            <a:off x="5660559" y="4463548"/>
            <a:ext cx="151073" cy="168338"/>
          </a:xfrm>
          <a:custGeom>
            <a:avLst/>
            <a:gdLst>
              <a:gd name="T0" fmla="*/ 0 w 35"/>
              <a:gd name="T1" fmla="*/ 20 h 39"/>
              <a:gd name="T2" fmla="*/ 0 w 35"/>
              <a:gd name="T3" fmla="*/ 0 h 39"/>
              <a:gd name="T4" fmla="*/ 17 w 35"/>
              <a:gd name="T5" fmla="*/ 10 h 39"/>
              <a:gd name="T6" fmla="*/ 35 w 35"/>
              <a:gd name="T7" fmla="*/ 20 h 39"/>
              <a:gd name="T8" fmla="*/ 17 w 35"/>
              <a:gd name="T9" fmla="*/ 30 h 39"/>
              <a:gd name="T10" fmla="*/ 0 w 35"/>
              <a:gd name="T11" fmla="*/ 39 h 39"/>
              <a:gd name="T12" fmla="*/ 0 w 35"/>
              <a:gd name="T13" fmla="*/ 2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" h="39">
                <a:moveTo>
                  <a:pt x="0" y="20"/>
                </a:moveTo>
                <a:lnTo>
                  <a:pt x="0" y="0"/>
                </a:lnTo>
                <a:lnTo>
                  <a:pt x="17" y="10"/>
                </a:lnTo>
                <a:lnTo>
                  <a:pt x="35" y="20"/>
                </a:lnTo>
                <a:lnTo>
                  <a:pt x="17" y="30"/>
                </a:lnTo>
                <a:lnTo>
                  <a:pt x="0" y="39"/>
                </a:lnTo>
                <a:lnTo>
                  <a:pt x="0" y="20"/>
                </a:lnTo>
                <a:close/>
              </a:path>
            </a:pathLst>
          </a:custGeom>
          <a:solidFill>
            <a:srgbClr val="EE73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69" name="Freeform 181"/>
          <p:cNvSpPr>
            <a:spLocks/>
          </p:cNvSpPr>
          <p:nvPr/>
        </p:nvSpPr>
        <p:spPr bwMode="auto">
          <a:xfrm>
            <a:off x="5764151" y="4463548"/>
            <a:ext cx="146755" cy="168338"/>
          </a:xfrm>
          <a:custGeom>
            <a:avLst/>
            <a:gdLst>
              <a:gd name="T0" fmla="*/ 34 w 34"/>
              <a:gd name="T1" fmla="*/ 20 h 39"/>
              <a:gd name="T2" fmla="*/ 34 w 34"/>
              <a:gd name="T3" fmla="*/ 0 h 39"/>
              <a:gd name="T4" fmla="*/ 17 w 34"/>
              <a:gd name="T5" fmla="*/ 10 h 39"/>
              <a:gd name="T6" fmla="*/ 0 w 34"/>
              <a:gd name="T7" fmla="*/ 20 h 39"/>
              <a:gd name="T8" fmla="*/ 17 w 34"/>
              <a:gd name="T9" fmla="*/ 30 h 39"/>
              <a:gd name="T10" fmla="*/ 34 w 34"/>
              <a:gd name="T11" fmla="*/ 39 h 39"/>
              <a:gd name="T12" fmla="*/ 34 w 34"/>
              <a:gd name="T13" fmla="*/ 2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" h="39">
                <a:moveTo>
                  <a:pt x="34" y="20"/>
                </a:moveTo>
                <a:lnTo>
                  <a:pt x="34" y="0"/>
                </a:lnTo>
                <a:lnTo>
                  <a:pt x="17" y="10"/>
                </a:lnTo>
                <a:lnTo>
                  <a:pt x="0" y="20"/>
                </a:lnTo>
                <a:lnTo>
                  <a:pt x="17" y="30"/>
                </a:lnTo>
                <a:lnTo>
                  <a:pt x="34" y="39"/>
                </a:lnTo>
                <a:lnTo>
                  <a:pt x="34" y="20"/>
                </a:lnTo>
                <a:close/>
              </a:path>
            </a:pathLst>
          </a:custGeom>
          <a:solidFill>
            <a:srgbClr val="EE73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70" name="Freeform 182"/>
          <p:cNvSpPr>
            <a:spLocks/>
          </p:cNvSpPr>
          <p:nvPr/>
        </p:nvSpPr>
        <p:spPr bwMode="auto">
          <a:xfrm>
            <a:off x="5151233" y="4463548"/>
            <a:ext cx="146755" cy="168338"/>
          </a:xfrm>
          <a:custGeom>
            <a:avLst/>
            <a:gdLst>
              <a:gd name="T0" fmla="*/ 0 w 34"/>
              <a:gd name="T1" fmla="*/ 20 h 39"/>
              <a:gd name="T2" fmla="*/ 0 w 34"/>
              <a:gd name="T3" fmla="*/ 0 h 39"/>
              <a:gd name="T4" fmla="*/ 17 w 34"/>
              <a:gd name="T5" fmla="*/ 10 h 39"/>
              <a:gd name="T6" fmla="*/ 34 w 34"/>
              <a:gd name="T7" fmla="*/ 20 h 39"/>
              <a:gd name="T8" fmla="*/ 17 w 34"/>
              <a:gd name="T9" fmla="*/ 30 h 39"/>
              <a:gd name="T10" fmla="*/ 0 w 34"/>
              <a:gd name="T11" fmla="*/ 39 h 39"/>
              <a:gd name="T12" fmla="*/ 0 w 34"/>
              <a:gd name="T13" fmla="*/ 2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" h="39">
                <a:moveTo>
                  <a:pt x="0" y="20"/>
                </a:moveTo>
                <a:lnTo>
                  <a:pt x="0" y="0"/>
                </a:lnTo>
                <a:lnTo>
                  <a:pt x="17" y="10"/>
                </a:lnTo>
                <a:lnTo>
                  <a:pt x="34" y="20"/>
                </a:lnTo>
                <a:lnTo>
                  <a:pt x="17" y="30"/>
                </a:lnTo>
                <a:lnTo>
                  <a:pt x="0" y="39"/>
                </a:lnTo>
                <a:lnTo>
                  <a:pt x="0" y="20"/>
                </a:lnTo>
                <a:close/>
              </a:path>
            </a:pathLst>
          </a:custGeom>
          <a:solidFill>
            <a:srgbClr val="EE73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71" name="Freeform 183"/>
          <p:cNvSpPr>
            <a:spLocks/>
          </p:cNvSpPr>
          <p:nvPr/>
        </p:nvSpPr>
        <p:spPr bwMode="auto">
          <a:xfrm>
            <a:off x="5250507" y="4463548"/>
            <a:ext cx="151073" cy="168338"/>
          </a:xfrm>
          <a:custGeom>
            <a:avLst/>
            <a:gdLst>
              <a:gd name="T0" fmla="*/ 35 w 35"/>
              <a:gd name="T1" fmla="*/ 20 h 39"/>
              <a:gd name="T2" fmla="*/ 35 w 35"/>
              <a:gd name="T3" fmla="*/ 0 h 39"/>
              <a:gd name="T4" fmla="*/ 17 w 35"/>
              <a:gd name="T5" fmla="*/ 10 h 39"/>
              <a:gd name="T6" fmla="*/ 0 w 35"/>
              <a:gd name="T7" fmla="*/ 20 h 39"/>
              <a:gd name="T8" fmla="*/ 17 w 35"/>
              <a:gd name="T9" fmla="*/ 30 h 39"/>
              <a:gd name="T10" fmla="*/ 35 w 35"/>
              <a:gd name="T11" fmla="*/ 39 h 39"/>
              <a:gd name="T12" fmla="*/ 35 w 35"/>
              <a:gd name="T13" fmla="*/ 2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" h="39">
                <a:moveTo>
                  <a:pt x="35" y="20"/>
                </a:moveTo>
                <a:lnTo>
                  <a:pt x="35" y="0"/>
                </a:lnTo>
                <a:lnTo>
                  <a:pt x="17" y="10"/>
                </a:lnTo>
                <a:lnTo>
                  <a:pt x="0" y="20"/>
                </a:lnTo>
                <a:lnTo>
                  <a:pt x="17" y="30"/>
                </a:lnTo>
                <a:lnTo>
                  <a:pt x="35" y="39"/>
                </a:lnTo>
                <a:lnTo>
                  <a:pt x="35" y="20"/>
                </a:lnTo>
                <a:close/>
              </a:path>
            </a:pathLst>
          </a:custGeom>
          <a:solidFill>
            <a:srgbClr val="EE73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72" name="Freeform 184"/>
          <p:cNvSpPr>
            <a:spLocks/>
          </p:cNvSpPr>
          <p:nvPr/>
        </p:nvSpPr>
        <p:spPr bwMode="auto">
          <a:xfrm>
            <a:off x="5906588" y="5624639"/>
            <a:ext cx="159705" cy="181285"/>
          </a:xfrm>
          <a:custGeom>
            <a:avLst/>
            <a:gdLst>
              <a:gd name="T0" fmla="*/ 0 w 37"/>
              <a:gd name="T1" fmla="*/ 21 h 42"/>
              <a:gd name="T2" fmla="*/ 0 w 37"/>
              <a:gd name="T3" fmla="*/ 0 h 42"/>
              <a:gd name="T4" fmla="*/ 18 w 37"/>
              <a:gd name="T5" fmla="*/ 11 h 42"/>
              <a:gd name="T6" fmla="*/ 37 w 37"/>
              <a:gd name="T7" fmla="*/ 21 h 42"/>
              <a:gd name="T8" fmla="*/ 18 w 37"/>
              <a:gd name="T9" fmla="*/ 32 h 42"/>
              <a:gd name="T10" fmla="*/ 0 w 37"/>
              <a:gd name="T11" fmla="*/ 42 h 42"/>
              <a:gd name="T12" fmla="*/ 0 w 37"/>
              <a:gd name="T13" fmla="*/ 2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7" h="42">
                <a:moveTo>
                  <a:pt x="0" y="21"/>
                </a:moveTo>
                <a:lnTo>
                  <a:pt x="0" y="0"/>
                </a:lnTo>
                <a:lnTo>
                  <a:pt x="18" y="11"/>
                </a:lnTo>
                <a:lnTo>
                  <a:pt x="37" y="21"/>
                </a:lnTo>
                <a:lnTo>
                  <a:pt x="18" y="32"/>
                </a:lnTo>
                <a:lnTo>
                  <a:pt x="0" y="42"/>
                </a:lnTo>
                <a:lnTo>
                  <a:pt x="0" y="21"/>
                </a:lnTo>
                <a:close/>
              </a:path>
            </a:pathLst>
          </a:custGeom>
          <a:solidFill>
            <a:srgbClr val="EE73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73" name="Freeform 185"/>
          <p:cNvSpPr>
            <a:spLocks/>
          </p:cNvSpPr>
          <p:nvPr/>
        </p:nvSpPr>
        <p:spPr bwMode="auto">
          <a:xfrm>
            <a:off x="6014495" y="5624639"/>
            <a:ext cx="155388" cy="181285"/>
          </a:xfrm>
          <a:custGeom>
            <a:avLst/>
            <a:gdLst>
              <a:gd name="T0" fmla="*/ 36 w 36"/>
              <a:gd name="T1" fmla="*/ 21 h 42"/>
              <a:gd name="T2" fmla="*/ 36 w 36"/>
              <a:gd name="T3" fmla="*/ 0 h 42"/>
              <a:gd name="T4" fmla="*/ 19 w 36"/>
              <a:gd name="T5" fmla="*/ 11 h 42"/>
              <a:gd name="T6" fmla="*/ 0 w 36"/>
              <a:gd name="T7" fmla="*/ 21 h 42"/>
              <a:gd name="T8" fmla="*/ 19 w 36"/>
              <a:gd name="T9" fmla="*/ 32 h 42"/>
              <a:gd name="T10" fmla="*/ 36 w 36"/>
              <a:gd name="T11" fmla="*/ 42 h 42"/>
              <a:gd name="T12" fmla="*/ 36 w 36"/>
              <a:gd name="T13" fmla="*/ 2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" h="42">
                <a:moveTo>
                  <a:pt x="36" y="21"/>
                </a:moveTo>
                <a:lnTo>
                  <a:pt x="36" y="0"/>
                </a:lnTo>
                <a:lnTo>
                  <a:pt x="19" y="11"/>
                </a:lnTo>
                <a:lnTo>
                  <a:pt x="0" y="21"/>
                </a:lnTo>
                <a:lnTo>
                  <a:pt x="19" y="32"/>
                </a:lnTo>
                <a:lnTo>
                  <a:pt x="36" y="42"/>
                </a:lnTo>
                <a:lnTo>
                  <a:pt x="36" y="21"/>
                </a:lnTo>
                <a:close/>
              </a:path>
            </a:pathLst>
          </a:custGeom>
          <a:solidFill>
            <a:srgbClr val="EE73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74" name="Freeform 186"/>
          <p:cNvSpPr>
            <a:spLocks/>
          </p:cNvSpPr>
          <p:nvPr/>
        </p:nvSpPr>
        <p:spPr bwMode="auto">
          <a:xfrm>
            <a:off x="5518119" y="3250663"/>
            <a:ext cx="336673" cy="224449"/>
          </a:xfrm>
          <a:custGeom>
            <a:avLst/>
            <a:gdLst>
              <a:gd name="T0" fmla="*/ 0 w 78"/>
              <a:gd name="T1" fmla="*/ 0 h 52"/>
              <a:gd name="T2" fmla="*/ 78 w 78"/>
              <a:gd name="T3" fmla="*/ 52 h 52"/>
              <a:gd name="T4" fmla="*/ 5 w 78"/>
              <a:gd name="T5" fmla="*/ 44 h 52"/>
              <a:gd name="T6" fmla="*/ 0 w 78"/>
              <a:gd name="T7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8" h="52">
                <a:moveTo>
                  <a:pt x="0" y="0"/>
                </a:moveTo>
                <a:lnTo>
                  <a:pt x="78" y="52"/>
                </a:lnTo>
                <a:lnTo>
                  <a:pt x="5" y="44"/>
                </a:lnTo>
                <a:lnTo>
                  <a:pt x="0" y="0"/>
                </a:lnTo>
                <a:close/>
              </a:path>
            </a:pathLst>
          </a:custGeom>
          <a:solidFill>
            <a:srgbClr val="A442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75" name="Oval 187"/>
          <p:cNvSpPr>
            <a:spLocks noChangeArrowheads="1"/>
          </p:cNvSpPr>
          <p:nvPr/>
        </p:nvSpPr>
        <p:spPr bwMode="auto">
          <a:xfrm>
            <a:off x="5716670" y="3367200"/>
            <a:ext cx="271930" cy="271929"/>
          </a:xfrm>
          <a:prstGeom prst="ellipse">
            <a:avLst/>
          </a:prstGeom>
          <a:solidFill>
            <a:srgbClr val="FCDE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76" name="Freeform 188"/>
          <p:cNvSpPr>
            <a:spLocks/>
          </p:cNvSpPr>
          <p:nvPr/>
        </p:nvSpPr>
        <p:spPr bwMode="auto">
          <a:xfrm>
            <a:off x="5518119" y="3250663"/>
            <a:ext cx="414367" cy="940957"/>
          </a:xfrm>
          <a:custGeom>
            <a:avLst/>
            <a:gdLst>
              <a:gd name="T0" fmla="*/ 0 w 96"/>
              <a:gd name="T1" fmla="*/ 218 h 218"/>
              <a:gd name="T2" fmla="*/ 96 w 96"/>
              <a:gd name="T3" fmla="*/ 218 h 218"/>
              <a:gd name="T4" fmla="*/ 0 w 96"/>
              <a:gd name="T5" fmla="*/ 0 h 218"/>
              <a:gd name="T6" fmla="*/ 0 w 96"/>
              <a:gd name="T7" fmla="*/ 2 h 218"/>
              <a:gd name="T8" fmla="*/ 0 w 96"/>
              <a:gd name="T9" fmla="*/ 218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218">
                <a:moveTo>
                  <a:pt x="0" y="218"/>
                </a:moveTo>
                <a:lnTo>
                  <a:pt x="96" y="218"/>
                </a:lnTo>
                <a:lnTo>
                  <a:pt x="0" y="0"/>
                </a:lnTo>
                <a:lnTo>
                  <a:pt x="0" y="2"/>
                </a:lnTo>
                <a:lnTo>
                  <a:pt x="0" y="218"/>
                </a:lnTo>
                <a:close/>
              </a:path>
            </a:pathLst>
          </a:custGeom>
          <a:solidFill>
            <a:srgbClr val="E843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77" name="Rectangle 189"/>
          <p:cNvSpPr>
            <a:spLocks noChangeArrowheads="1"/>
          </p:cNvSpPr>
          <p:nvPr/>
        </p:nvSpPr>
        <p:spPr bwMode="auto">
          <a:xfrm>
            <a:off x="5086487" y="5831822"/>
            <a:ext cx="423000" cy="824418"/>
          </a:xfrm>
          <a:prstGeom prst="rect">
            <a:avLst/>
          </a:prstGeom>
          <a:solidFill>
            <a:srgbClr val="EB575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78" name="Rectangle 190"/>
          <p:cNvSpPr>
            <a:spLocks noChangeArrowheads="1"/>
          </p:cNvSpPr>
          <p:nvPr/>
        </p:nvSpPr>
        <p:spPr bwMode="auto">
          <a:xfrm>
            <a:off x="5496539" y="5831822"/>
            <a:ext cx="418685" cy="824418"/>
          </a:xfrm>
          <a:prstGeom prst="rect">
            <a:avLst/>
          </a:prstGeom>
          <a:solidFill>
            <a:srgbClr val="E444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79" name="Freeform 191"/>
          <p:cNvSpPr>
            <a:spLocks/>
          </p:cNvSpPr>
          <p:nvPr/>
        </p:nvSpPr>
        <p:spPr bwMode="auto">
          <a:xfrm>
            <a:off x="5492221" y="6418841"/>
            <a:ext cx="237399" cy="237399"/>
          </a:xfrm>
          <a:custGeom>
            <a:avLst/>
            <a:gdLst>
              <a:gd name="T0" fmla="*/ 0 w 55"/>
              <a:gd name="T1" fmla="*/ 28 h 55"/>
              <a:gd name="T2" fmla="*/ 27 w 55"/>
              <a:gd name="T3" fmla="*/ 55 h 55"/>
              <a:gd name="T4" fmla="*/ 55 w 55"/>
              <a:gd name="T5" fmla="*/ 55 h 55"/>
              <a:gd name="T6" fmla="*/ 0 w 55"/>
              <a:gd name="T7" fmla="*/ 0 h 55"/>
              <a:gd name="T8" fmla="*/ 0 w 55"/>
              <a:gd name="T9" fmla="*/ 28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5">
                <a:moveTo>
                  <a:pt x="0" y="28"/>
                </a:moveTo>
                <a:lnTo>
                  <a:pt x="27" y="55"/>
                </a:lnTo>
                <a:lnTo>
                  <a:pt x="55" y="55"/>
                </a:lnTo>
                <a:lnTo>
                  <a:pt x="0" y="0"/>
                </a:lnTo>
                <a:lnTo>
                  <a:pt x="0" y="28"/>
                </a:lnTo>
                <a:close/>
              </a:path>
            </a:pathLst>
          </a:custGeom>
          <a:solidFill>
            <a:srgbClr val="EB5C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80" name="Freeform 192"/>
          <p:cNvSpPr>
            <a:spLocks/>
          </p:cNvSpPr>
          <p:nvPr/>
        </p:nvSpPr>
        <p:spPr bwMode="auto">
          <a:xfrm>
            <a:off x="5492221" y="6177127"/>
            <a:ext cx="423000" cy="479113"/>
          </a:xfrm>
          <a:custGeom>
            <a:avLst/>
            <a:gdLst>
              <a:gd name="T0" fmla="*/ 0 w 98"/>
              <a:gd name="T1" fmla="*/ 0 h 111"/>
              <a:gd name="T2" fmla="*/ 0 w 98"/>
              <a:gd name="T3" fmla="*/ 28 h 111"/>
              <a:gd name="T4" fmla="*/ 84 w 98"/>
              <a:gd name="T5" fmla="*/ 111 h 111"/>
              <a:gd name="T6" fmla="*/ 98 w 98"/>
              <a:gd name="T7" fmla="*/ 111 h 111"/>
              <a:gd name="T8" fmla="*/ 98 w 98"/>
              <a:gd name="T9" fmla="*/ 97 h 111"/>
              <a:gd name="T10" fmla="*/ 0 w 98"/>
              <a:gd name="T11" fmla="*/ 0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8" h="111">
                <a:moveTo>
                  <a:pt x="0" y="0"/>
                </a:moveTo>
                <a:lnTo>
                  <a:pt x="0" y="28"/>
                </a:lnTo>
                <a:lnTo>
                  <a:pt x="84" y="111"/>
                </a:lnTo>
                <a:lnTo>
                  <a:pt x="98" y="111"/>
                </a:lnTo>
                <a:lnTo>
                  <a:pt x="98" y="97"/>
                </a:lnTo>
                <a:lnTo>
                  <a:pt x="0" y="0"/>
                </a:lnTo>
                <a:close/>
              </a:path>
            </a:pathLst>
          </a:custGeom>
          <a:solidFill>
            <a:srgbClr val="EB5C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81" name="Freeform 193"/>
          <p:cNvSpPr>
            <a:spLocks/>
          </p:cNvSpPr>
          <p:nvPr/>
        </p:nvSpPr>
        <p:spPr bwMode="auto">
          <a:xfrm>
            <a:off x="5492221" y="5931096"/>
            <a:ext cx="423000" cy="535224"/>
          </a:xfrm>
          <a:custGeom>
            <a:avLst/>
            <a:gdLst>
              <a:gd name="T0" fmla="*/ 0 w 98"/>
              <a:gd name="T1" fmla="*/ 27 h 124"/>
              <a:gd name="T2" fmla="*/ 98 w 98"/>
              <a:gd name="T3" fmla="*/ 124 h 124"/>
              <a:gd name="T4" fmla="*/ 98 w 98"/>
              <a:gd name="T5" fmla="*/ 96 h 124"/>
              <a:gd name="T6" fmla="*/ 0 w 98"/>
              <a:gd name="T7" fmla="*/ 0 h 124"/>
              <a:gd name="T8" fmla="*/ 0 w 98"/>
              <a:gd name="T9" fmla="*/ 27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124">
                <a:moveTo>
                  <a:pt x="0" y="27"/>
                </a:moveTo>
                <a:lnTo>
                  <a:pt x="98" y="124"/>
                </a:lnTo>
                <a:lnTo>
                  <a:pt x="98" y="96"/>
                </a:lnTo>
                <a:lnTo>
                  <a:pt x="0" y="0"/>
                </a:lnTo>
                <a:lnTo>
                  <a:pt x="0" y="27"/>
                </a:lnTo>
                <a:close/>
              </a:path>
            </a:pathLst>
          </a:custGeom>
          <a:solidFill>
            <a:srgbClr val="EB5C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82" name="Freeform 194"/>
          <p:cNvSpPr>
            <a:spLocks/>
          </p:cNvSpPr>
          <p:nvPr/>
        </p:nvSpPr>
        <p:spPr bwMode="auto">
          <a:xfrm>
            <a:off x="5522437" y="5827504"/>
            <a:ext cx="392787" cy="392786"/>
          </a:xfrm>
          <a:custGeom>
            <a:avLst/>
            <a:gdLst>
              <a:gd name="T0" fmla="*/ 91 w 91"/>
              <a:gd name="T1" fmla="*/ 91 h 91"/>
              <a:gd name="T2" fmla="*/ 91 w 91"/>
              <a:gd name="T3" fmla="*/ 63 h 91"/>
              <a:gd name="T4" fmla="*/ 28 w 91"/>
              <a:gd name="T5" fmla="*/ 0 h 91"/>
              <a:gd name="T6" fmla="*/ 0 w 91"/>
              <a:gd name="T7" fmla="*/ 0 h 91"/>
              <a:gd name="T8" fmla="*/ 91 w 91"/>
              <a:gd name="T9" fmla="*/ 91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" h="91">
                <a:moveTo>
                  <a:pt x="91" y="91"/>
                </a:moveTo>
                <a:lnTo>
                  <a:pt x="91" y="63"/>
                </a:lnTo>
                <a:lnTo>
                  <a:pt x="28" y="0"/>
                </a:lnTo>
                <a:lnTo>
                  <a:pt x="0" y="0"/>
                </a:lnTo>
                <a:lnTo>
                  <a:pt x="91" y="91"/>
                </a:lnTo>
                <a:close/>
              </a:path>
            </a:pathLst>
          </a:custGeom>
          <a:solidFill>
            <a:srgbClr val="EB5C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83" name="Rectangle 195"/>
          <p:cNvSpPr>
            <a:spLocks noChangeArrowheads="1"/>
          </p:cNvSpPr>
          <p:nvPr/>
        </p:nvSpPr>
        <p:spPr bwMode="auto">
          <a:xfrm>
            <a:off x="5086487" y="5965626"/>
            <a:ext cx="828734" cy="47481"/>
          </a:xfrm>
          <a:prstGeom prst="rect">
            <a:avLst/>
          </a:prstGeom>
          <a:solidFill>
            <a:srgbClr val="CF3A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84" name="Freeform 196"/>
          <p:cNvSpPr>
            <a:spLocks noEditPoints="1"/>
          </p:cNvSpPr>
          <p:nvPr/>
        </p:nvSpPr>
        <p:spPr bwMode="auto">
          <a:xfrm>
            <a:off x="5233242" y="5559892"/>
            <a:ext cx="297828" cy="271929"/>
          </a:xfrm>
          <a:custGeom>
            <a:avLst/>
            <a:gdLst>
              <a:gd name="T0" fmla="*/ 46 w 93"/>
              <a:gd name="T1" fmla="*/ 0 h 85"/>
              <a:gd name="T2" fmla="*/ 0 w 93"/>
              <a:gd name="T3" fmla="*/ 43 h 85"/>
              <a:gd name="T4" fmla="*/ 45 w 93"/>
              <a:gd name="T5" fmla="*/ 85 h 85"/>
              <a:gd name="T6" fmla="*/ 93 w 93"/>
              <a:gd name="T7" fmla="*/ 84 h 85"/>
              <a:gd name="T8" fmla="*/ 92 w 93"/>
              <a:gd name="T9" fmla="*/ 43 h 85"/>
              <a:gd name="T10" fmla="*/ 46 w 93"/>
              <a:gd name="T11" fmla="*/ 0 h 85"/>
              <a:gd name="T12" fmla="*/ 71 w 93"/>
              <a:gd name="T13" fmla="*/ 66 h 85"/>
              <a:gd name="T14" fmla="*/ 45 w 93"/>
              <a:gd name="T15" fmla="*/ 66 h 85"/>
              <a:gd name="T16" fmla="*/ 20 w 93"/>
              <a:gd name="T17" fmla="*/ 43 h 85"/>
              <a:gd name="T18" fmla="*/ 46 w 93"/>
              <a:gd name="T19" fmla="*/ 20 h 85"/>
              <a:gd name="T20" fmla="*/ 71 w 93"/>
              <a:gd name="T21" fmla="*/ 43 h 85"/>
              <a:gd name="T22" fmla="*/ 71 w 93"/>
              <a:gd name="T23" fmla="*/ 66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" h="85">
                <a:moveTo>
                  <a:pt x="46" y="0"/>
                </a:moveTo>
                <a:cubicBezTo>
                  <a:pt x="20" y="0"/>
                  <a:pt x="0" y="19"/>
                  <a:pt x="0" y="43"/>
                </a:cubicBezTo>
                <a:cubicBezTo>
                  <a:pt x="0" y="66"/>
                  <a:pt x="20" y="85"/>
                  <a:pt x="45" y="85"/>
                </a:cubicBezTo>
                <a:cubicBezTo>
                  <a:pt x="93" y="84"/>
                  <a:pt x="93" y="84"/>
                  <a:pt x="93" y="84"/>
                </a:cubicBezTo>
                <a:cubicBezTo>
                  <a:pt x="92" y="43"/>
                  <a:pt x="92" y="43"/>
                  <a:pt x="92" y="43"/>
                </a:cubicBezTo>
                <a:cubicBezTo>
                  <a:pt x="92" y="19"/>
                  <a:pt x="71" y="0"/>
                  <a:pt x="46" y="0"/>
                </a:cubicBezTo>
                <a:close/>
                <a:moveTo>
                  <a:pt x="71" y="66"/>
                </a:moveTo>
                <a:cubicBezTo>
                  <a:pt x="45" y="66"/>
                  <a:pt x="45" y="66"/>
                  <a:pt x="45" y="66"/>
                </a:cubicBezTo>
                <a:cubicBezTo>
                  <a:pt x="32" y="66"/>
                  <a:pt x="20" y="56"/>
                  <a:pt x="20" y="43"/>
                </a:cubicBezTo>
                <a:cubicBezTo>
                  <a:pt x="20" y="30"/>
                  <a:pt x="32" y="20"/>
                  <a:pt x="46" y="20"/>
                </a:cubicBezTo>
                <a:cubicBezTo>
                  <a:pt x="60" y="20"/>
                  <a:pt x="71" y="30"/>
                  <a:pt x="71" y="43"/>
                </a:cubicBezTo>
                <a:lnTo>
                  <a:pt x="71" y="66"/>
                </a:lnTo>
                <a:close/>
              </a:path>
            </a:pathLst>
          </a:custGeom>
          <a:solidFill>
            <a:srgbClr val="70C9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85" name="Freeform 197"/>
          <p:cNvSpPr>
            <a:spLocks noEditPoints="1"/>
          </p:cNvSpPr>
          <p:nvPr/>
        </p:nvSpPr>
        <p:spPr bwMode="auto">
          <a:xfrm>
            <a:off x="5522437" y="5559892"/>
            <a:ext cx="297828" cy="271929"/>
          </a:xfrm>
          <a:custGeom>
            <a:avLst/>
            <a:gdLst>
              <a:gd name="T0" fmla="*/ 46 w 92"/>
              <a:gd name="T1" fmla="*/ 0 h 85"/>
              <a:gd name="T2" fmla="*/ 0 w 92"/>
              <a:gd name="T3" fmla="*/ 43 h 85"/>
              <a:gd name="T4" fmla="*/ 0 w 92"/>
              <a:gd name="T5" fmla="*/ 85 h 85"/>
              <a:gd name="T6" fmla="*/ 47 w 92"/>
              <a:gd name="T7" fmla="*/ 85 h 85"/>
              <a:gd name="T8" fmla="*/ 92 w 92"/>
              <a:gd name="T9" fmla="*/ 43 h 85"/>
              <a:gd name="T10" fmla="*/ 46 w 92"/>
              <a:gd name="T11" fmla="*/ 0 h 85"/>
              <a:gd name="T12" fmla="*/ 47 w 92"/>
              <a:gd name="T13" fmla="*/ 66 h 85"/>
              <a:gd name="T14" fmla="*/ 47 w 92"/>
              <a:gd name="T15" fmla="*/ 66 h 85"/>
              <a:gd name="T16" fmla="*/ 21 w 92"/>
              <a:gd name="T17" fmla="*/ 66 h 85"/>
              <a:gd name="T18" fmla="*/ 21 w 92"/>
              <a:gd name="T19" fmla="*/ 43 h 85"/>
              <a:gd name="T20" fmla="*/ 46 w 92"/>
              <a:gd name="T21" fmla="*/ 20 h 85"/>
              <a:gd name="T22" fmla="*/ 72 w 92"/>
              <a:gd name="T23" fmla="*/ 43 h 85"/>
              <a:gd name="T24" fmla="*/ 47 w 92"/>
              <a:gd name="T25" fmla="*/ 66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" h="85">
                <a:moveTo>
                  <a:pt x="46" y="0"/>
                </a:moveTo>
                <a:cubicBezTo>
                  <a:pt x="21" y="0"/>
                  <a:pt x="0" y="19"/>
                  <a:pt x="0" y="43"/>
                </a:cubicBezTo>
                <a:cubicBezTo>
                  <a:pt x="0" y="85"/>
                  <a:pt x="0" y="85"/>
                  <a:pt x="0" y="85"/>
                </a:cubicBezTo>
                <a:cubicBezTo>
                  <a:pt x="47" y="85"/>
                  <a:pt x="47" y="85"/>
                  <a:pt x="47" y="85"/>
                </a:cubicBezTo>
                <a:cubicBezTo>
                  <a:pt x="72" y="85"/>
                  <a:pt x="92" y="66"/>
                  <a:pt x="92" y="43"/>
                </a:cubicBezTo>
                <a:cubicBezTo>
                  <a:pt x="92" y="19"/>
                  <a:pt x="72" y="0"/>
                  <a:pt x="46" y="0"/>
                </a:cubicBezTo>
                <a:close/>
                <a:moveTo>
                  <a:pt x="47" y="66"/>
                </a:moveTo>
                <a:cubicBezTo>
                  <a:pt x="47" y="66"/>
                  <a:pt x="47" y="66"/>
                  <a:pt x="47" y="66"/>
                </a:cubicBezTo>
                <a:cubicBezTo>
                  <a:pt x="21" y="66"/>
                  <a:pt x="21" y="66"/>
                  <a:pt x="21" y="66"/>
                </a:cubicBezTo>
                <a:cubicBezTo>
                  <a:pt x="21" y="43"/>
                  <a:pt x="21" y="43"/>
                  <a:pt x="21" y="43"/>
                </a:cubicBezTo>
                <a:cubicBezTo>
                  <a:pt x="21" y="30"/>
                  <a:pt x="32" y="20"/>
                  <a:pt x="46" y="20"/>
                </a:cubicBezTo>
                <a:cubicBezTo>
                  <a:pt x="60" y="20"/>
                  <a:pt x="72" y="30"/>
                  <a:pt x="72" y="43"/>
                </a:cubicBezTo>
                <a:cubicBezTo>
                  <a:pt x="72" y="56"/>
                  <a:pt x="60" y="66"/>
                  <a:pt x="47" y="66"/>
                </a:cubicBezTo>
                <a:close/>
              </a:path>
            </a:pathLst>
          </a:custGeom>
          <a:solidFill>
            <a:srgbClr val="70C9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86" name="Rectangle 198"/>
          <p:cNvSpPr>
            <a:spLocks noChangeArrowheads="1"/>
          </p:cNvSpPr>
          <p:nvPr/>
        </p:nvSpPr>
        <p:spPr bwMode="auto">
          <a:xfrm>
            <a:off x="5518119" y="5827504"/>
            <a:ext cx="397102" cy="159705"/>
          </a:xfrm>
          <a:prstGeom prst="rect">
            <a:avLst/>
          </a:prstGeom>
          <a:solidFill>
            <a:srgbClr val="EB5C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87" name="Rectangle 199"/>
          <p:cNvSpPr>
            <a:spLocks noChangeArrowheads="1"/>
          </p:cNvSpPr>
          <p:nvPr/>
        </p:nvSpPr>
        <p:spPr bwMode="auto">
          <a:xfrm>
            <a:off x="5051956" y="5831822"/>
            <a:ext cx="457530" cy="151073"/>
          </a:xfrm>
          <a:prstGeom prst="rect">
            <a:avLst/>
          </a:prstGeom>
          <a:solidFill>
            <a:srgbClr val="EF7B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88" name="Rectangle 200"/>
          <p:cNvSpPr>
            <a:spLocks noChangeArrowheads="1"/>
          </p:cNvSpPr>
          <p:nvPr/>
        </p:nvSpPr>
        <p:spPr bwMode="auto">
          <a:xfrm>
            <a:off x="5470641" y="5814554"/>
            <a:ext cx="103592" cy="841683"/>
          </a:xfrm>
          <a:prstGeom prst="rect">
            <a:avLst/>
          </a:prstGeom>
          <a:solidFill>
            <a:srgbClr val="5BC4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89" name="Freeform 201"/>
          <p:cNvSpPr>
            <a:spLocks/>
          </p:cNvSpPr>
          <p:nvPr/>
        </p:nvSpPr>
        <p:spPr bwMode="auto">
          <a:xfrm>
            <a:off x="5142600" y="5810239"/>
            <a:ext cx="116542" cy="310775"/>
          </a:xfrm>
          <a:custGeom>
            <a:avLst/>
            <a:gdLst>
              <a:gd name="T0" fmla="*/ 0 w 27"/>
              <a:gd name="T1" fmla="*/ 0 h 72"/>
              <a:gd name="T2" fmla="*/ 0 w 27"/>
              <a:gd name="T3" fmla="*/ 69 h 72"/>
              <a:gd name="T4" fmla="*/ 14 w 27"/>
              <a:gd name="T5" fmla="*/ 58 h 72"/>
              <a:gd name="T6" fmla="*/ 27 w 27"/>
              <a:gd name="T7" fmla="*/ 72 h 72"/>
              <a:gd name="T8" fmla="*/ 27 w 27"/>
              <a:gd name="T9" fmla="*/ 0 h 72"/>
              <a:gd name="T10" fmla="*/ 0 w 27"/>
              <a:gd name="T11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" h="72">
                <a:moveTo>
                  <a:pt x="0" y="0"/>
                </a:moveTo>
                <a:lnTo>
                  <a:pt x="0" y="69"/>
                </a:lnTo>
                <a:lnTo>
                  <a:pt x="14" y="58"/>
                </a:lnTo>
                <a:lnTo>
                  <a:pt x="27" y="72"/>
                </a:lnTo>
                <a:lnTo>
                  <a:pt x="27" y="0"/>
                </a:lnTo>
                <a:lnTo>
                  <a:pt x="0" y="0"/>
                </a:lnTo>
                <a:close/>
              </a:path>
            </a:pathLst>
          </a:custGeom>
          <a:solidFill>
            <a:srgbClr val="5BC4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90" name="Freeform 202"/>
          <p:cNvSpPr>
            <a:spLocks/>
          </p:cNvSpPr>
          <p:nvPr/>
        </p:nvSpPr>
        <p:spPr bwMode="auto">
          <a:xfrm>
            <a:off x="4296601" y="5956994"/>
            <a:ext cx="207184" cy="215816"/>
          </a:xfrm>
          <a:custGeom>
            <a:avLst/>
            <a:gdLst>
              <a:gd name="T0" fmla="*/ 0 w 48"/>
              <a:gd name="T1" fmla="*/ 0 h 50"/>
              <a:gd name="T2" fmla="*/ 48 w 48"/>
              <a:gd name="T3" fmla="*/ 25 h 50"/>
              <a:gd name="T4" fmla="*/ 48 w 48"/>
              <a:gd name="T5" fmla="*/ 50 h 50"/>
              <a:gd name="T6" fmla="*/ 0 w 48"/>
              <a:gd name="T7" fmla="*/ 50 h 50"/>
              <a:gd name="T8" fmla="*/ 0 w 48"/>
              <a:gd name="T9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50">
                <a:moveTo>
                  <a:pt x="0" y="0"/>
                </a:moveTo>
                <a:lnTo>
                  <a:pt x="48" y="25"/>
                </a:lnTo>
                <a:lnTo>
                  <a:pt x="48" y="50"/>
                </a:lnTo>
                <a:lnTo>
                  <a:pt x="0" y="50"/>
                </a:lnTo>
                <a:lnTo>
                  <a:pt x="0" y="0"/>
                </a:lnTo>
                <a:close/>
              </a:path>
            </a:pathLst>
          </a:custGeom>
          <a:solidFill>
            <a:srgbClr val="694E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91" name="Freeform 203"/>
          <p:cNvSpPr>
            <a:spLocks/>
          </p:cNvSpPr>
          <p:nvPr/>
        </p:nvSpPr>
        <p:spPr bwMode="auto">
          <a:xfrm>
            <a:off x="4590111" y="5956994"/>
            <a:ext cx="207184" cy="215816"/>
          </a:xfrm>
          <a:custGeom>
            <a:avLst/>
            <a:gdLst>
              <a:gd name="T0" fmla="*/ 48 w 48"/>
              <a:gd name="T1" fmla="*/ 0 h 50"/>
              <a:gd name="T2" fmla="*/ 0 w 48"/>
              <a:gd name="T3" fmla="*/ 25 h 50"/>
              <a:gd name="T4" fmla="*/ 0 w 48"/>
              <a:gd name="T5" fmla="*/ 50 h 50"/>
              <a:gd name="T6" fmla="*/ 48 w 48"/>
              <a:gd name="T7" fmla="*/ 50 h 50"/>
              <a:gd name="T8" fmla="*/ 48 w 48"/>
              <a:gd name="T9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50">
                <a:moveTo>
                  <a:pt x="48" y="0"/>
                </a:moveTo>
                <a:lnTo>
                  <a:pt x="0" y="25"/>
                </a:lnTo>
                <a:lnTo>
                  <a:pt x="0" y="50"/>
                </a:lnTo>
                <a:lnTo>
                  <a:pt x="48" y="50"/>
                </a:lnTo>
                <a:lnTo>
                  <a:pt x="48" y="0"/>
                </a:lnTo>
                <a:close/>
              </a:path>
            </a:pathLst>
          </a:custGeom>
          <a:solidFill>
            <a:srgbClr val="694E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92" name="Rectangle 204"/>
          <p:cNvSpPr>
            <a:spLocks noChangeArrowheads="1"/>
          </p:cNvSpPr>
          <p:nvPr/>
        </p:nvSpPr>
        <p:spPr bwMode="auto">
          <a:xfrm>
            <a:off x="4197324" y="6159862"/>
            <a:ext cx="1117927" cy="539541"/>
          </a:xfrm>
          <a:prstGeom prst="rect">
            <a:avLst/>
          </a:prstGeom>
          <a:solidFill>
            <a:srgbClr val="7470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93" name="Rectangle 206"/>
          <p:cNvSpPr>
            <a:spLocks noChangeArrowheads="1"/>
          </p:cNvSpPr>
          <p:nvPr/>
        </p:nvSpPr>
        <p:spPr bwMode="auto">
          <a:xfrm>
            <a:off x="4197326" y="6423159"/>
            <a:ext cx="1117927" cy="250346"/>
          </a:xfrm>
          <a:prstGeom prst="rect">
            <a:avLst/>
          </a:prstGeom>
          <a:solidFill>
            <a:srgbClr val="5551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94" name="Rectangle 207"/>
          <p:cNvSpPr>
            <a:spLocks noChangeArrowheads="1"/>
          </p:cNvSpPr>
          <p:nvPr/>
        </p:nvSpPr>
        <p:spPr bwMode="auto">
          <a:xfrm>
            <a:off x="4503784" y="6064903"/>
            <a:ext cx="90644" cy="107909"/>
          </a:xfrm>
          <a:prstGeom prst="rect">
            <a:avLst/>
          </a:prstGeom>
          <a:solidFill>
            <a:srgbClr val="BE60A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95" name="Rectangle 208"/>
          <p:cNvSpPr>
            <a:spLocks noChangeArrowheads="1"/>
          </p:cNvSpPr>
          <p:nvPr/>
        </p:nvSpPr>
        <p:spPr bwMode="auto">
          <a:xfrm>
            <a:off x="4197326" y="6379996"/>
            <a:ext cx="1117927" cy="94959"/>
          </a:xfrm>
          <a:prstGeom prst="rect">
            <a:avLst/>
          </a:prstGeom>
          <a:solidFill>
            <a:srgbClr val="EF81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96" name="Rectangle 209"/>
          <p:cNvSpPr>
            <a:spLocks noChangeArrowheads="1"/>
          </p:cNvSpPr>
          <p:nvPr/>
        </p:nvSpPr>
        <p:spPr bwMode="auto">
          <a:xfrm>
            <a:off x="4503784" y="6159862"/>
            <a:ext cx="90644" cy="539541"/>
          </a:xfrm>
          <a:prstGeom prst="rect">
            <a:avLst/>
          </a:prstGeom>
          <a:solidFill>
            <a:srgbClr val="EF81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97" name="Freeform 210"/>
          <p:cNvSpPr>
            <a:spLocks/>
          </p:cNvSpPr>
          <p:nvPr/>
        </p:nvSpPr>
        <p:spPr bwMode="auto">
          <a:xfrm>
            <a:off x="5051959" y="4066446"/>
            <a:ext cx="979807" cy="211501"/>
          </a:xfrm>
          <a:custGeom>
            <a:avLst/>
            <a:gdLst>
              <a:gd name="T0" fmla="*/ 302 w 302"/>
              <a:gd name="T1" fmla="*/ 33 h 65"/>
              <a:gd name="T2" fmla="*/ 271 w 302"/>
              <a:gd name="T3" fmla="*/ 0 h 65"/>
              <a:gd name="T4" fmla="*/ 271 w 302"/>
              <a:gd name="T5" fmla="*/ 0 h 65"/>
              <a:gd name="T6" fmla="*/ 33 w 302"/>
              <a:gd name="T7" fmla="*/ 0 h 65"/>
              <a:gd name="T8" fmla="*/ 0 w 302"/>
              <a:gd name="T9" fmla="*/ 33 h 65"/>
              <a:gd name="T10" fmla="*/ 33 w 302"/>
              <a:gd name="T11" fmla="*/ 65 h 65"/>
              <a:gd name="T12" fmla="*/ 271 w 302"/>
              <a:gd name="T13" fmla="*/ 65 h 65"/>
              <a:gd name="T14" fmla="*/ 271 w 302"/>
              <a:gd name="T15" fmla="*/ 65 h 65"/>
              <a:gd name="T16" fmla="*/ 302 w 302"/>
              <a:gd name="T17" fmla="*/ 33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02" h="65">
                <a:moveTo>
                  <a:pt x="302" y="33"/>
                </a:moveTo>
                <a:cubicBezTo>
                  <a:pt x="302" y="15"/>
                  <a:pt x="288" y="1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15" y="0"/>
                  <a:pt x="0" y="15"/>
                  <a:pt x="0" y="33"/>
                </a:cubicBezTo>
                <a:cubicBezTo>
                  <a:pt x="0" y="51"/>
                  <a:pt x="15" y="65"/>
                  <a:pt x="33" y="65"/>
                </a:cubicBezTo>
                <a:cubicBezTo>
                  <a:pt x="271" y="65"/>
                  <a:pt x="271" y="65"/>
                  <a:pt x="271" y="65"/>
                </a:cubicBezTo>
                <a:cubicBezTo>
                  <a:pt x="271" y="65"/>
                  <a:pt x="271" y="65"/>
                  <a:pt x="271" y="65"/>
                </a:cubicBezTo>
                <a:cubicBezTo>
                  <a:pt x="288" y="65"/>
                  <a:pt x="302" y="50"/>
                  <a:pt x="302" y="33"/>
                </a:cubicBezTo>
                <a:close/>
              </a:path>
            </a:pathLst>
          </a:custGeom>
          <a:solidFill>
            <a:srgbClr val="FCDE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13" name="Rectangle 226"/>
          <p:cNvSpPr>
            <a:spLocks noChangeArrowheads="1"/>
          </p:cNvSpPr>
          <p:nvPr/>
        </p:nvSpPr>
        <p:spPr bwMode="auto">
          <a:xfrm>
            <a:off x="8371208" y="5827504"/>
            <a:ext cx="172653" cy="833051"/>
          </a:xfrm>
          <a:prstGeom prst="rect">
            <a:avLst/>
          </a:prstGeom>
          <a:solidFill>
            <a:srgbClr val="96A9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14" name="Rectangle 227"/>
          <p:cNvSpPr>
            <a:spLocks noChangeArrowheads="1"/>
          </p:cNvSpPr>
          <p:nvPr/>
        </p:nvSpPr>
        <p:spPr bwMode="auto">
          <a:xfrm>
            <a:off x="8371208" y="5827504"/>
            <a:ext cx="172653" cy="833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15" name="Rectangle 228"/>
          <p:cNvSpPr>
            <a:spLocks noChangeArrowheads="1"/>
          </p:cNvSpPr>
          <p:nvPr/>
        </p:nvSpPr>
        <p:spPr bwMode="auto">
          <a:xfrm>
            <a:off x="9864653" y="5827504"/>
            <a:ext cx="172653" cy="833051"/>
          </a:xfrm>
          <a:prstGeom prst="rect">
            <a:avLst/>
          </a:prstGeom>
          <a:solidFill>
            <a:srgbClr val="96A9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16" name="Rectangle 229"/>
          <p:cNvSpPr>
            <a:spLocks noChangeArrowheads="1"/>
          </p:cNvSpPr>
          <p:nvPr/>
        </p:nvSpPr>
        <p:spPr bwMode="auto">
          <a:xfrm>
            <a:off x="9864653" y="5827504"/>
            <a:ext cx="172653" cy="833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17" name="Freeform 230"/>
          <p:cNvSpPr>
            <a:spLocks/>
          </p:cNvSpPr>
          <p:nvPr/>
        </p:nvSpPr>
        <p:spPr bwMode="auto">
          <a:xfrm>
            <a:off x="8172657" y="2901040"/>
            <a:ext cx="2063200" cy="2477567"/>
          </a:xfrm>
          <a:custGeom>
            <a:avLst/>
            <a:gdLst>
              <a:gd name="T0" fmla="*/ 502 w 639"/>
              <a:gd name="T1" fmla="*/ 768 h 768"/>
              <a:gd name="T2" fmla="*/ 137 w 639"/>
              <a:gd name="T3" fmla="*/ 768 h 768"/>
              <a:gd name="T4" fmla="*/ 0 w 639"/>
              <a:gd name="T5" fmla="*/ 631 h 768"/>
              <a:gd name="T6" fmla="*/ 0 w 639"/>
              <a:gd name="T7" fmla="*/ 137 h 768"/>
              <a:gd name="T8" fmla="*/ 137 w 639"/>
              <a:gd name="T9" fmla="*/ 0 h 768"/>
              <a:gd name="T10" fmla="*/ 502 w 639"/>
              <a:gd name="T11" fmla="*/ 0 h 768"/>
              <a:gd name="T12" fmla="*/ 639 w 639"/>
              <a:gd name="T13" fmla="*/ 137 h 768"/>
              <a:gd name="T14" fmla="*/ 639 w 639"/>
              <a:gd name="T15" fmla="*/ 631 h 768"/>
              <a:gd name="T16" fmla="*/ 502 w 639"/>
              <a:gd name="T17" fmla="*/ 768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39" h="768">
                <a:moveTo>
                  <a:pt x="502" y="768"/>
                </a:moveTo>
                <a:cubicBezTo>
                  <a:pt x="137" y="768"/>
                  <a:pt x="137" y="768"/>
                  <a:pt x="137" y="768"/>
                </a:cubicBezTo>
                <a:cubicBezTo>
                  <a:pt x="62" y="768"/>
                  <a:pt x="0" y="706"/>
                  <a:pt x="0" y="631"/>
                </a:cubicBezTo>
                <a:cubicBezTo>
                  <a:pt x="0" y="137"/>
                  <a:pt x="0" y="137"/>
                  <a:pt x="0" y="137"/>
                </a:cubicBezTo>
                <a:cubicBezTo>
                  <a:pt x="0" y="62"/>
                  <a:pt x="62" y="0"/>
                  <a:pt x="137" y="0"/>
                </a:cubicBezTo>
                <a:cubicBezTo>
                  <a:pt x="502" y="0"/>
                  <a:pt x="502" y="0"/>
                  <a:pt x="502" y="0"/>
                </a:cubicBezTo>
                <a:cubicBezTo>
                  <a:pt x="577" y="0"/>
                  <a:pt x="639" y="62"/>
                  <a:pt x="639" y="137"/>
                </a:cubicBezTo>
                <a:cubicBezTo>
                  <a:pt x="639" y="631"/>
                  <a:pt x="639" y="631"/>
                  <a:pt x="639" y="631"/>
                </a:cubicBezTo>
                <a:cubicBezTo>
                  <a:pt x="639" y="706"/>
                  <a:pt x="577" y="768"/>
                  <a:pt x="502" y="768"/>
                </a:cubicBezTo>
              </a:path>
            </a:pathLst>
          </a:custGeom>
          <a:solidFill>
            <a:srgbClr val="7A852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18" name="Freeform 231"/>
          <p:cNvSpPr>
            <a:spLocks/>
          </p:cNvSpPr>
          <p:nvPr/>
        </p:nvSpPr>
        <p:spPr bwMode="auto">
          <a:xfrm>
            <a:off x="8125179" y="2901040"/>
            <a:ext cx="241714" cy="2546628"/>
          </a:xfrm>
          <a:custGeom>
            <a:avLst/>
            <a:gdLst>
              <a:gd name="T0" fmla="*/ 37 w 74"/>
              <a:gd name="T1" fmla="*/ 790 h 790"/>
              <a:gd name="T2" fmla="*/ 0 w 74"/>
              <a:gd name="T3" fmla="*/ 753 h 790"/>
              <a:gd name="T4" fmla="*/ 0 w 74"/>
              <a:gd name="T5" fmla="*/ 37 h 790"/>
              <a:gd name="T6" fmla="*/ 37 w 74"/>
              <a:gd name="T7" fmla="*/ 0 h 790"/>
              <a:gd name="T8" fmla="*/ 74 w 74"/>
              <a:gd name="T9" fmla="*/ 37 h 790"/>
              <a:gd name="T10" fmla="*/ 74 w 74"/>
              <a:gd name="T11" fmla="*/ 753 h 790"/>
              <a:gd name="T12" fmla="*/ 37 w 74"/>
              <a:gd name="T13" fmla="*/ 790 h 7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4" h="790">
                <a:moveTo>
                  <a:pt x="37" y="790"/>
                </a:moveTo>
                <a:cubicBezTo>
                  <a:pt x="17" y="790"/>
                  <a:pt x="0" y="773"/>
                  <a:pt x="0" y="753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17"/>
                  <a:pt x="17" y="0"/>
                  <a:pt x="37" y="0"/>
                </a:cubicBezTo>
                <a:cubicBezTo>
                  <a:pt x="58" y="0"/>
                  <a:pt x="74" y="17"/>
                  <a:pt x="74" y="37"/>
                </a:cubicBezTo>
                <a:cubicBezTo>
                  <a:pt x="74" y="753"/>
                  <a:pt x="74" y="753"/>
                  <a:pt x="74" y="753"/>
                </a:cubicBezTo>
                <a:cubicBezTo>
                  <a:pt x="74" y="773"/>
                  <a:pt x="58" y="790"/>
                  <a:pt x="37" y="790"/>
                </a:cubicBezTo>
              </a:path>
            </a:pathLst>
          </a:custGeom>
          <a:solidFill>
            <a:srgbClr val="96A9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19" name="Freeform 232"/>
          <p:cNvSpPr>
            <a:spLocks/>
          </p:cNvSpPr>
          <p:nvPr/>
        </p:nvSpPr>
        <p:spPr bwMode="auto">
          <a:xfrm>
            <a:off x="10054572" y="2901040"/>
            <a:ext cx="241714" cy="2546628"/>
          </a:xfrm>
          <a:custGeom>
            <a:avLst/>
            <a:gdLst>
              <a:gd name="T0" fmla="*/ 37 w 74"/>
              <a:gd name="T1" fmla="*/ 790 h 790"/>
              <a:gd name="T2" fmla="*/ 0 w 74"/>
              <a:gd name="T3" fmla="*/ 753 h 790"/>
              <a:gd name="T4" fmla="*/ 0 w 74"/>
              <a:gd name="T5" fmla="*/ 37 h 790"/>
              <a:gd name="T6" fmla="*/ 37 w 74"/>
              <a:gd name="T7" fmla="*/ 0 h 790"/>
              <a:gd name="T8" fmla="*/ 74 w 74"/>
              <a:gd name="T9" fmla="*/ 37 h 790"/>
              <a:gd name="T10" fmla="*/ 74 w 74"/>
              <a:gd name="T11" fmla="*/ 753 h 790"/>
              <a:gd name="T12" fmla="*/ 37 w 74"/>
              <a:gd name="T13" fmla="*/ 790 h 7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4" h="790">
                <a:moveTo>
                  <a:pt x="37" y="790"/>
                </a:moveTo>
                <a:cubicBezTo>
                  <a:pt x="16" y="790"/>
                  <a:pt x="0" y="773"/>
                  <a:pt x="0" y="753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17"/>
                  <a:pt x="16" y="0"/>
                  <a:pt x="37" y="0"/>
                </a:cubicBezTo>
                <a:cubicBezTo>
                  <a:pt x="57" y="0"/>
                  <a:pt x="74" y="17"/>
                  <a:pt x="74" y="37"/>
                </a:cubicBezTo>
                <a:cubicBezTo>
                  <a:pt x="74" y="753"/>
                  <a:pt x="74" y="753"/>
                  <a:pt x="74" y="753"/>
                </a:cubicBezTo>
                <a:cubicBezTo>
                  <a:pt x="74" y="773"/>
                  <a:pt x="57" y="790"/>
                  <a:pt x="37" y="790"/>
                </a:cubicBezTo>
              </a:path>
            </a:pathLst>
          </a:custGeom>
          <a:solidFill>
            <a:srgbClr val="96A9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20" name="Freeform 233"/>
          <p:cNvSpPr>
            <a:spLocks/>
          </p:cNvSpPr>
          <p:nvPr/>
        </p:nvSpPr>
        <p:spPr bwMode="auto">
          <a:xfrm>
            <a:off x="8263301" y="5378607"/>
            <a:ext cx="1808539" cy="587019"/>
          </a:xfrm>
          <a:custGeom>
            <a:avLst/>
            <a:gdLst>
              <a:gd name="T0" fmla="*/ 419 w 419"/>
              <a:gd name="T1" fmla="*/ 136 h 136"/>
              <a:gd name="T2" fmla="*/ 15 w 419"/>
              <a:gd name="T3" fmla="*/ 136 h 136"/>
              <a:gd name="T4" fmla="*/ 0 w 419"/>
              <a:gd name="T5" fmla="*/ 0 h 136"/>
              <a:gd name="T6" fmla="*/ 419 w 419"/>
              <a:gd name="T7" fmla="*/ 0 h 136"/>
              <a:gd name="T8" fmla="*/ 419 w 419"/>
              <a:gd name="T9" fmla="*/ 136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9" h="136">
                <a:moveTo>
                  <a:pt x="419" y="136"/>
                </a:moveTo>
                <a:lnTo>
                  <a:pt x="15" y="136"/>
                </a:lnTo>
                <a:lnTo>
                  <a:pt x="0" y="0"/>
                </a:lnTo>
                <a:lnTo>
                  <a:pt x="419" y="0"/>
                </a:lnTo>
                <a:lnTo>
                  <a:pt x="419" y="136"/>
                </a:lnTo>
                <a:close/>
              </a:path>
            </a:pathLst>
          </a:custGeom>
          <a:solidFill>
            <a:srgbClr val="7A852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21" name="Freeform 234"/>
          <p:cNvSpPr>
            <a:spLocks/>
          </p:cNvSpPr>
          <p:nvPr/>
        </p:nvSpPr>
        <p:spPr bwMode="auto">
          <a:xfrm>
            <a:off x="8263301" y="5378607"/>
            <a:ext cx="1808539" cy="587019"/>
          </a:xfrm>
          <a:custGeom>
            <a:avLst/>
            <a:gdLst>
              <a:gd name="T0" fmla="*/ 419 w 419"/>
              <a:gd name="T1" fmla="*/ 136 h 136"/>
              <a:gd name="T2" fmla="*/ 15 w 419"/>
              <a:gd name="T3" fmla="*/ 136 h 136"/>
              <a:gd name="T4" fmla="*/ 0 w 419"/>
              <a:gd name="T5" fmla="*/ 0 h 136"/>
              <a:gd name="T6" fmla="*/ 419 w 419"/>
              <a:gd name="T7" fmla="*/ 0 h 136"/>
              <a:gd name="T8" fmla="*/ 419 w 419"/>
              <a:gd name="T9" fmla="*/ 136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9" h="136">
                <a:moveTo>
                  <a:pt x="419" y="136"/>
                </a:moveTo>
                <a:lnTo>
                  <a:pt x="15" y="136"/>
                </a:lnTo>
                <a:lnTo>
                  <a:pt x="0" y="0"/>
                </a:lnTo>
                <a:lnTo>
                  <a:pt x="419" y="0"/>
                </a:lnTo>
                <a:lnTo>
                  <a:pt x="419" y="136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22" name="Freeform 235"/>
          <p:cNvSpPr>
            <a:spLocks/>
          </p:cNvSpPr>
          <p:nvPr/>
        </p:nvSpPr>
        <p:spPr bwMode="auto">
          <a:xfrm>
            <a:off x="9834441" y="5098045"/>
            <a:ext cx="910746" cy="884847"/>
          </a:xfrm>
          <a:custGeom>
            <a:avLst/>
            <a:gdLst>
              <a:gd name="T0" fmla="*/ 47 w 281"/>
              <a:gd name="T1" fmla="*/ 274 h 274"/>
              <a:gd name="T2" fmla="*/ 141 w 281"/>
              <a:gd name="T3" fmla="*/ 6 h 274"/>
              <a:gd name="T4" fmla="*/ 80 w 281"/>
              <a:gd name="T5" fmla="*/ 274 h 274"/>
              <a:gd name="T6" fmla="*/ 47 w 281"/>
              <a:gd name="T7" fmla="*/ 274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1" h="274">
                <a:moveTo>
                  <a:pt x="47" y="274"/>
                </a:moveTo>
                <a:cubicBezTo>
                  <a:pt x="47" y="274"/>
                  <a:pt x="0" y="12"/>
                  <a:pt x="141" y="6"/>
                </a:cubicBezTo>
                <a:cubicBezTo>
                  <a:pt x="281" y="0"/>
                  <a:pt x="80" y="274"/>
                  <a:pt x="80" y="274"/>
                </a:cubicBezTo>
                <a:cubicBezTo>
                  <a:pt x="47" y="274"/>
                  <a:pt x="47" y="274"/>
                  <a:pt x="47" y="274"/>
                </a:cubicBezTo>
              </a:path>
            </a:pathLst>
          </a:custGeom>
          <a:solidFill>
            <a:srgbClr val="96A9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23" name="Freeform 236"/>
          <p:cNvSpPr>
            <a:spLocks/>
          </p:cNvSpPr>
          <p:nvPr/>
        </p:nvSpPr>
        <p:spPr bwMode="auto">
          <a:xfrm>
            <a:off x="7650383" y="5098045"/>
            <a:ext cx="906428" cy="884847"/>
          </a:xfrm>
          <a:custGeom>
            <a:avLst/>
            <a:gdLst>
              <a:gd name="T0" fmla="*/ 234 w 281"/>
              <a:gd name="T1" fmla="*/ 274 h 274"/>
              <a:gd name="T2" fmla="*/ 140 w 281"/>
              <a:gd name="T3" fmla="*/ 6 h 274"/>
              <a:gd name="T4" fmla="*/ 200 w 281"/>
              <a:gd name="T5" fmla="*/ 274 h 274"/>
              <a:gd name="T6" fmla="*/ 234 w 281"/>
              <a:gd name="T7" fmla="*/ 274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1" h="274">
                <a:moveTo>
                  <a:pt x="234" y="274"/>
                </a:moveTo>
                <a:cubicBezTo>
                  <a:pt x="234" y="274"/>
                  <a:pt x="281" y="12"/>
                  <a:pt x="140" y="6"/>
                </a:cubicBezTo>
                <a:cubicBezTo>
                  <a:pt x="0" y="0"/>
                  <a:pt x="200" y="274"/>
                  <a:pt x="200" y="274"/>
                </a:cubicBezTo>
                <a:cubicBezTo>
                  <a:pt x="234" y="274"/>
                  <a:pt x="234" y="274"/>
                  <a:pt x="234" y="274"/>
                </a:cubicBezTo>
              </a:path>
            </a:pathLst>
          </a:custGeom>
          <a:solidFill>
            <a:srgbClr val="96A9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24" name="Freeform 237"/>
          <p:cNvSpPr>
            <a:spLocks/>
          </p:cNvSpPr>
          <p:nvPr/>
        </p:nvSpPr>
        <p:spPr bwMode="auto">
          <a:xfrm>
            <a:off x="9938032" y="5313861"/>
            <a:ext cx="86326" cy="64746"/>
          </a:xfrm>
          <a:custGeom>
            <a:avLst/>
            <a:gdLst>
              <a:gd name="T0" fmla="*/ 26 w 26"/>
              <a:gd name="T1" fmla="*/ 0 h 20"/>
              <a:gd name="T2" fmla="*/ 3 w 26"/>
              <a:gd name="T3" fmla="*/ 11 h 20"/>
              <a:gd name="T4" fmla="*/ 0 w 26"/>
              <a:gd name="T5" fmla="*/ 20 h 20"/>
              <a:gd name="T6" fmla="*/ 19 w 26"/>
              <a:gd name="T7" fmla="*/ 20 h 20"/>
              <a:gd name="T8" fmla="*/ 26 w 26"/>
              <a:gd name="T9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20">
                <a:moveTo>
                  <a:pt x="26" y="0"/>
                </a:moveTo>
                <a:cubicBezTo>
                  <a:pt x="19" y="5"/>
                  <a:pt x="11" y="8"/>
                  <a:pt x="3" y="11"/>
                </a:cubicBezTo>
                <a:cubicBezTo>
                  <a:pt x="2" y="14"/>
                  <a:pt x="1" y="17"/>
                  <a:pt x="0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1" y="13"/>
                  <a:pt x="23" y="6"/>
                  <a:pt x="26" y="0"/>
                </a:cubicBezTo>
              </a:path>
            </a:pathLst>
          </a:custGeom>
          <a:solidFill>
            <a:srgbClr val="3E3C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25" name="Freeform 238"/>
          <p:cNvSpPr>
            <a:spLocks noEditPoints="1"/>
          </p:cNvSpPr>
          <p:nvPr/>
        </p:nvSpPr>
        <p:spPr bwMode="auto">
          <a:xfrm>
            <a:off x="8492065" y="3073693"/>
            <a:ext cx="1562507" cy="2274701"/>
          </a:xfrm>
          <a:custGeom>
            <a:avLst/>
            <a:gdLst>
              <a:gd name="T0" fmla="*/ 458 w 484"/>
              <a:gd name="T1" fmla="*/ 650 h 705"/>
              <a:gd name="T2" fmla="*/ 459 w 484"/>
              <a:gd name="T3" fmla="*/ 673 h 705"/>
              <a:gd name="T4" fmla="*/ 459 w 484"/>
              <a:gd name="T5" fmla="*/ 673 h 705"/>
              <a:gd name="T6" fmla="*/ 459 w 484"/>
              <a:gd name="T7" fmla="*/ 673 h 705"/>
              <a:gd name="T8" fmla="*/ 474 w 484"/>
              <a:gd name="T9" fmla="*/ 694 h 705"/>
              <a:gd name="T10" fmla="*/ 466 w 484"/>
              <a:gd name="T11" fmla="*/ 575 h 705"/>
              <a:gd name="T12" fmla="*/ 458 w 484"/>
              <a:gd name="T13" fmla="*/ 570 h 705"/>
              <a:gd name="T14" fmla="*/ 443 w 484"/>
              <a:gd name="T15" fmla="*/ 563 h 705"/>
              <a:gd name="T16" fmla="*/ 6 w 484"/>
              <a:gd name="T17" fmla="*/ 411 h 705"/>
              <a:gd name="T18" fmla="*/ 5 w 484"/>
              <a:gd name="T19" fmla="*/ 412 h 705"/>
              <a:gd name="T20" fmla="*/ 252 w 484"/>
              <a:gd name="T21" fmla="*/ 0 h 705"/>
              <a:gd name="T22" fmla="*/ 177 w 484"/>
              <a:gd name="T23" fmla="*/ 38 h 705"/>
              <a:gd name="T24" fmla="*/ 91 w 484"/>
              <a:gd name="T25" fmla="*/ 140 h 705"/>
              <a:gd name="T26" fmla="*/ 37 w 484"/>
              <a:gd name="T27" fmla="*/ 355 h 705"/>
              <a:gd name="T28" fmla="*/ 39 w 484"/>
              <a:gd name="T29" fmla="*/ 365 h 705"/>
              <a:gd name="T30" fmla="*/ 86 w 484"/>
              <a:gd name="T31" fmla="*/ 365 h 705"/>
              <a:gd name="T32" fmla="*/ 109 w 484"/>
              <a:gd name="T33" fmla="*/ 365 h 705"/>
              <a:gd name="T34" fmla="*/ 134 w 484"/>
              <a:gd name="T35" fmla="*/ 365 h 705"/>
              <a:gd name="T36" fmla="*/ 165 w 484"/>
              <a:gd name="T37" fmla="*/ 365 h 705"/>
              <a:gd name="T38" fmla="*/ 190 w 484"/>
              <a:gd name="T39" fmla="*/ 365 h 705"/>
              <a:gd name="T40" fmla="*/ 193 w 484"/>
              <a:gd name="T41" fmla="*/ 365 h 705"/>
              <a:gd name="T42" fmla="*/ 245 w 484"/>
              <a:gd name="T43" fmla="*/ 365 h 705"/>
              <a:gd name="T44" fmla="*/ 268 w 484"/>
              <a:gd name="T45" fmla="*/ 365 h 705"/>
              <a:gd name="T46" fmla="*/ 273 w 484"/>
              <a:gd name="T47" fmla="*/ 365 h 705"/>
              <a:gd name="T48" fmla="*/ 285 w 484"/>
              <a:gd name="T49" fmla="*/ 365 h 705"/>
              <a:gd name="T50" fmla="*/ 328 w 484"/>
              <a:gd name="T51" fmla="*/ 365 h 705"/>
              <a:gd name="T52" fmla="*/ 354 w 484"/>
              <a:gd name="T53" fmla="*/ 365 h 705"/>
              <a:gd name="T54" fmla="*/ 354 w 484"/>
              <a:gd name="T55" fmla="*/ 365 h 705"/>
              <a:gd name="T56" fmla="*/ 386 w 484"/>
              <a:gd name="T57" fmla="*/ 401 h 705"/>
              <a:gd name="T58" fmla="*/ 394 w 484"/>
              <a:gd name="T59" fmla="*/ 369 h 705"/>
              <a:gd name="T60" fmla="*/ 394 w 484"/>
              <a:gd name="T61" fmla="*/ 369 h 705"/>
              <a:gd name="T62" fmla="*/ 396 w 484"/>
              <a:gd name="T63" fmla="*/ 367 h 705"/>
              <a:gd name="T64" fmla="*/ 484 w 484"/>
              <a:gd name="T65" fmla="*/ 480 h 705"/>
              <a:gd name="T66" fmla="*/ 478 w 484"/>
              <a:gd name="T67" fmla="*/ 440 h 705"/>
              <a:gd name="T68" fmla="*/ 470 w 484"/>
              <a:gd name="T69" fmla="*/ 431 h 705"/>
              <a:gd name="T70" fmla="*/ 467 w 484"/>
              <a:gd name="T71" fmla="*/ 426 h 705"/>
              <a:gd name="T72" fmla="*/ 465 w 484"/>
              <a:gd name="T73" fmla="*/ 424 h 705"/>
              <a:gd name="T74" fmla="*/ 461 w 484"/>
              <a:gd name="T75" fmla="*/ 420 h 705"/>
              <a:gd name="T76" fmla="*/ 453 w 484"/>
              <a:gd name="T77" fmla="*/ 412 h 705"/>
              <a:gd name="T78" fmla="*/ 451 w 484"/>
              <a:gd name="T79" fmla="*/ 410 h 705"/>
              <a:gd name="T80" fmla="*/ 435 w 484"/>
              <a:gd name="T81" fmla="*/ 393 h 705"/>
              <a:gd name="T82" fmla="*/ 435 w 484"/>
              <a:gd name="T83" fmla="*/ 351 h 705"/>
              <a:gd name="T84" fmla="*/ 450 w 484"/>
              <a:gd name="T85" fmla="*/ 212 h 705"/>
              <a:gd name="T86" fmla="*/ 357 w 484"/>
              <a:gd name="T87" fmla="*/ 65 h 7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84" h="705">
                <a:moveTo>
                  <a:pt x="443" y="563"/>
                </a:moveTo>
                <a:cubicBezTo>
                  <a:pt x="450" y="591"/>
                  <a:pt x="456" y="620"/>
                  <a:pt x="458" y="649"/>
                </a:cubicBezTo>
                <a:cubicBezTo>
                  <a:pt x="458" y="650"/>
                  <a:pt x="458" y="650"/>
                  <a:pt x="458" y="650"/>
                </a:cubicBezTo>
                <a:cubicBezTo>
                  <a:pt x="458" y="650"/>
                  <a:pt x="458" y="650"/>
                  <a:pt x="458" y="650"/>
                </a:cubicBezTo>
                <a:cubicBezTo>
                  <a:pt x="459" y="657"/>
                  <a:pt x="459" y="665"/>
                  <a:pt x="459" y="673"/>
                </a:cubicBezTo>
                <a:cubicBezTo>
                  <a:pt x="459" y="673"/>
                  <a:pt x="459" y="673"/>
                  <a:pt x="459" y="673"/>
                </a:cubicBezTo>
                <a:cubicBezTo>
                  <a:pt x="459" y="673"/>
                  <a:pt x="459" y="673"/>
                  <a:pt x="459" y="673"/>
                </a:cubicBezTo>
                <a:cubicBezTo>
                  <a:pt x="459" y="673"/>
                  <a:pt x="459" y="673"/>
                  <a:pt x="459" y="673"/>
                </a:cubicBezTo>
                <a:cubicBezTo>
                  <a:pt x="459" y="673"/>
                  <a:pt x="459" y="673"/>
                  <a:pt x="459" y="673"/>
                </a:cubicBezTo>
                <a:cubicBezTo>
                  <a:pt x="459" y="673"/>
                  <a:pt x="459" y="673"/>
                  <a:pt x="459" y="673"/>
                </a:cubicBezTo>
                <a:cubicBezTo>
                  <a:pt x="459" y="673"/>
                  <a:pt x="459" y="673"/>
                  <a:pt x="459" y="673"/>
                </a:cubicBezTo>
                <a:cubicBezTo>
                  <a:pt x="459" y="673"/>
                  <a:pt x="459" y="673"/>
                  <a:pt x="459" y="673"/>
                </a:cubicBezTo>
                <a:cubicBezTo>
                  <a:pt x="459" y="673"/>
                  <a:pt x="459" y="673"/>
                  <a:pt x="459" y="673"/>
                </a:cubicBezTo>
                <a:cubicBezTo>
                  <a:pt x="459" y="673"/>
                  <a:pt x="456" y="686"/>
                  <a:pt x="451" y="705"/>
                </a:cubicBezTo>
                <a:cubicBezTo>
                  <a:pt x="459" y="702"/>
                  <a:pt x="467" y="699"/>
                  <a:pt x="474" y="694"/>
                </a:cubicBezTo>
                <a:cubicBezTo>
                  <a:pt x="477" y="688"/>
                  <a:pt x="480" y="681"/>
                  <a:pt x="484" y="676"/>
                </a:cubicBezTo>
                <a:cubicBezTo>
                  <a:pt x="484" y="587"/>
                  <a:pt x="484" y="587"/>
                  <a:pt x="484" y="587"/>
                </a:cubicBezTo>
                <a:cubicBezTo>
                  <a:pt x="478" y="583"/>
                  <a:pt x="472" y="579"/>
                  <a:pt x="466" y="575"/>
                </a:cubicBezTo>
                <a:cubicBezTo>
                  <a:pt x="466" y="575"/>
                  <a:pt x="466" y="575"/>
                  <a:pt x="466" y="575"/>
                </a:cubicBezTo>
                <a:cubicBezTo>
                  <a:pt x="464" y="573"/>
                  <a:pt x="461" y="572"/>
                  <a:pt x="458" y="570"/>
                </a:cubicBezTo>
                <a:cubicBezTo>
                  <a:pt x="458" y="570"/>
                  <a:pt x="458" y="570"/>
                  <a:pt x="458" y="570"/>
                </a:cubicBezTo>
                <a:cubicBezTo>
                  <a:pt x="454" y="568"/>
                  <a:pt x="450" y="566"/>
                  <a:pt x="446" y="564"/>
                </a:cubicBezTo>
                <a:cubicBezTo>
                  <a:pt x="446" y="564"/>
                  <a:pt x="446" y="564"/>
                  <a:pt x="446" y="564"/>
                </a:cubicBezTo>
                <a:cubicBezTo>
                  <a:pt x="445" y="564"/>
                  <a:pt x="444" y="563"/>
                  <a:pt x="443" y="563"/>
                </a:cubicBezTo>
                <a:moveTo>
                  <a:pt x="10" y="405"/>
                </a:moveTo>
                <a:cubicBezTo>
                  <a:pt x="5" y="408"/>
                  <a:pt x="5" y="408"/>
                  <a:pt x="5" y="408"/>
                </a:cubicBezTo>
                <a:cubicBezTo>
                  <a:pt x="6" y="411"/>
                  <a:pt x="6" y="411"/>
                  <a:pt x="6" y="411"/>
                </a:cubicBezTo>
                <a:cubicBezTo>
                  <a:pt x="6" y="412"/>
                  <a:pt x="6" y="412"/>
                  <a:pt x="6" y="412"/>
                </a:cubicBezTo>
                <a:cubicBezTo>
                  <a:pt x="5" y="412"/>
                  <a:pt x="5" y="412"/>
                  <a:pt x="5" y="412"/>
                </a:cubicBezTo>
                <a:cubicBezTo>
                  <a:pt x="5" y="412"/>
                  <a:pt x="5" y="412"/>
                  <a:pt x="5" y="412"/>
                </a:cubicBezTo>
                <a:cubicBezTo>
                  <a:pt x="5" y="414"/>
                  <a:pt x="5" y="414"/>
                  <a:pt x="5" y="414"/>
                </a:cubicBezTo>
                <a:cubicBezTo>
                  <a:pt x="7" y="411"/>
                  <a:pt x="8" y="408"/>
                  <a:pt x="10" y="405"/>
                </a:cubicBezTo>
                <a:moveTo>
                  <a:pt x="252" y="0"/>
                </a:moveTo>
                <a:cubicBezTo>
                  <a:pt x="252" y="0"/>
                  <a:pt x="251" y="0"/>
                  <a:pt x="250" y="0"/>
                </a:cubicBezTo>
                <a:cubicBezTo>
                  <a:pt x="215" y="3"/>
                  <a:pt x="218" y="39"/>
                  <a:pt x="202" y="39"/>
                </a:cubicBezTo>
                <a:cubicBezTo>
                  <a:pt x="196" y="39"/>
                  <a:pt x="186" y="38"/>
                  <a:pt x="177" y="38"/>
                </a:cubicBezTo>
                <a:cubicBezTo>
                  <a:pt x="163" y="38"/>
                  <a:pt x="150" y="40"/>
                  <a:pt x="145" y="47"/>
                </a:cubicBezTo>
                <a:cubicBezTo>
                  <a:pt x="137" y="60"/>
                  <a:pt x="124" y="81"/>
                  <a:pt x="100" y="98"/>
                </a:cubicBezTo>
                <a:cubicBezTo>
                  <a:pt x="82" y="110"/>
                  <a:pt x="87" y="131"/>
                  <a:pt x="91" y="140"/>
                </a:cubicBezTo>
                <a:cubicBezTo>
                  <a:pt x="82" y="165"/>
                  <a:pt x="65" y="206"/>
                  <a:pt x="50" y="218"/>
                </a:cubicBezTo>
                <a:cubicBezTo>
                  <a:pt x="28" y="234"/>
                  <a:pt x="0" y="325"/>
                  <a:pt x="29" y="351"/>
                </a:cubicBezTo>
                <a:cubicBezTo>
                  <a:pt x="31" y="353"/>
                  <a:pt x="33" y="354"/>
                  <a:pt x="37" y="355"/>
                </a:cubicBezTo>
                <a:cubicBezTo>
                  <a:pt x="36" y="358"/>
                  <a:pt x="36" y="361"/>
                  <a:pt x="35" y="365"/>
                </a:cubicBezTo>
                <a:cubicBezTo>
                  <a:pt x="37" y="365"/>
                  <a:pt x="38" y="365"/>
                  <a:pt x="39" y="365"/>
                </a:cubicBezTo>
                <a:cubicBezTo>
                  <a:pt x="39" y="365"/>
                  <a:pt x="39" y="365"/>
                  <a:pt x="39" y="365"/>
                </a:cubicBezTo>
                <a:cubicBezTo>
                  <a:pt x="56" y="365"/>
                  <a:pt x="71" y="365"/>
                  <a:pt x="86" y="365"/>
                </a:cubicBezTo>
                <a:cubicBezTo>
                  <a:pt x="86" y="365"/>
                  <a:pt x="86" y="365"/>
                  <a:pt x="86" y="365"/>
                </a:cubicBezTo>
                <a:cubicBezTo>
                  <a:pt x="86" y="365"/>
                  <a:pt x="86" y="365"/>
                  <a:pt x="86" y="365"/>
                </a:cubicBezTo>
                <a:cubicBezTo>
                  <a:pt x="93" y="365"/>
                  <a:pt x="99" y="365"/>
                  <a:pt x="105" y="365"/>
                </a:cubicBezTo>
                <a:cubicBezTo>
                  <a:pt x="105" y="365"/>
                  <a:pt x="105" y="365"/>
                  <a:pt x="105" y="365"/>
                </a:cubicBezTo>
                <a:cubicBezTo>
                  <a:pt x="106" y="365"/>
                  <a:pt x="108" y="365"/>
                  <a:pt x="109" y="365"/>
                </a:cubicBezTo>
                <a:cubicBezTo>
                  <a:pt x="109" y="365"/>
                  <a:pt x="109" y="365"/>
                  <a:pt x="109" y="365"/>
                </a:cubicBezTo>
                <a:cubicBezTo>
                  <a:pt x="109" y="365"/>
                  <a:pt x="109" y="365"/>
                  <a:pt x="109" y="365"/>
                </a:cubicBezTo>
                <a:cubicBezTo>
                  <a:pt x="118" y="365"/>
                  <a:pt x="126" y="365"/>
                  <a:pt x="134" y="365"/>
                </a:cubicBezTo>
                <a:cubicBezTo>
                  <a:pt x="134" y="365"/>
                  <a:pt x="134" y="365"/>
                  <a:pt x="134" y="365"/>
                </a:cubicBezTo>
                <a:cubicBezTo>
                  <a:pt x="144" y="365"/>
                  <a:pt x="155" y="365"/>
                  <a:pt x="165" y="365"/>
                </a:cubicBezTo>
                <a:cubicBezTo>
                  <a:pt x="165" y="365"/>
                  <a:pt x="165" y="365"/>
                  <a:pt x="165" y="365"/>
                </a:cubicBezTo>
                <a:cubicBezTo>
                  <a:pt x="165" y="365"/>
                  <a:pt x="165" y="365"/>
                  <a:pt x="165" y="365"/>
                </a:cubicBezTo>
                <a:cubicBezTo>
                  <a:pt x="174" y="365"/>
                  <a:pt x="182" y="365"/>
                  <a:pt x="190" y="365"/>
                </a:cubicBezTo>
                <a:cubicBezTo>
                  <a:pt x="190" y="365"/>
                  <a:pt x="190" y="365"/>
                  <a:pt x="190" y="365"/>
                </a:cubicBezTo>
                <a:cubicBezTo>
                  <a:pt x="191" y="365"/>
                  <a:pt x="192" y="365"/>
                  <a:pt x="193" y="365"/>
                </a:cubicBezTo>
                <a:cubicBezTo>
                  <a:pt x="193" y="365"/>
                  <a:pt x="193" y="365"/>
                  <a:pt x="193" y="365"/>
                </a:cubicBezTo>
                <a:cubicBezTo>
                  <a:pt x="193" y="365"/>
                  <a:pt x="193" y="365"/>
                  <a:pt x="193" y="365"/>
                </a:cubicBezTo>
                <a:cubicBezTo>
                  <a:pt x="196" y="365"/>
                  <a:pt x="199" y="365"/>
                  <a:pt x="202" y="365"/>
                </a:cubicBezTo>
                <a:cubicBezTo>
                  <a:pt x="202" y="365"/>
                  <a:pt x="202" y="365"/>
                  <a:pt x="202" y="365"/>
                </a:cubicBezTo>
                <a:cubicBezTo>
                  <a:pt x="218" y="365"/>
                  <a:pt x="232" y="365"/>
                  <a:pt x="245" y="365"/>
                </a:cubicBezTo>
                <a:cubicBezTo>
                  <a:pt x="245" y="365"/>
                  <a:pt x="245" y="365"/>
                  <a:pt x="245" y="365"/>
                </a:cubicBezTo>
                <a:cubicBezTo>
                  <a:pt x="245" y="365"/>
                  <a:pt x="245" y="365"/>
                  <a:pt x="245" y="365"/>
                </a:cubicBezTo>
                <a:cubicBezTo>
                  <a:pt x="253" y="365"/>
                  <a:pt x="261" y="365"/>
                  <a:pt x="268" y="365"/>
                </a:cubicBezTo>
                <a:cubicBezTo>
                  <a:pt x="268" y="365"/>
                  <a:pt x="268" y="365"/>
                  <a:pt x="268" y="365"/>
                </a:cubicBezTo>
                <a:cubicBezTo>
                  <a:pt x="270" y="365"/>
                  <a:pt x="271" y="365"/>
                  <a:pt x="273" y="365"/>
                </a:cubicBezTo>
                <a:cubicBezTo>
                  <a:pt x="273" y="365"/>
                  <a:pt x="273" y="365"/>
                  <a:pt x="273" y="365"/>
                </a:cubicBezTo>
                <a:cubicBezTo>
                  <a:pt x="273" y="365"/>
                  <a:pt x="273" y="365"/>
                  <a:pt x="273" y="365"/>
                </a:cubicBezTo>
                <a:cubicBezTo>
                  <a:pt x="277" y="365"/>
                  <a:pt x="281" y="365"/>
                  <a:pt x="285" y="365"/>
                </a:cubicBezTo>
                <a:cubicBezTo>
                  <a:pt x="285" y="365"/>
                  <a:pt x="285" y="365"/>
                  <a:pt x="285" y="365"/>
                </a:cubicBezTo>
                <a:cubicBezTo>
                  <a:pt x="304" y="365"/>
                  <a:pt x="318" y="365"/>
                  <a:pt x="328" y="365"/>
                </a:cubicBezTo>
                <a:cubicBezTo>
                  <a:pt x="328" y="365"/>
                  <a:pt x="328" y="365"/>
                  <a:pt x="328" y="365"/>
                </a:cubicBezTo>
                <a:cubicBezTo>
                  <a:pt x="328" y="365"/>
                  <a:pt x="328" y="365"/>
                  <a:pt x="328" y="365"/>
                </a:cubicBezTo>
                <a:cubicBezTo>
                  <a:pt x="341" y="365"/>
                  <a:pt x="348" y="365"/>
                  <a:pt x="351" y="365"/>
                </a:cubicBezTo>
                <a:cubicBezTo>
                  <a:pt x="351" y="365"/>
                  <a:pt x="351" y="365"/>
                  <a:pt x="351" y="365"/>
                </a:cubicBezTo>
                <a:cubicBezTo>
                  <a:pt x="353" y="365"/>
                  <a:pt x="354" y="365"/>
                  <a:pt x="354" y="365"/>
                </a:cubicBezTo>
                <a:cubicBezTo>
                  <a:pt x="354" y="365"/>
                  <a:pt x="354" y="365"/>
                  <a:pt x="354" y="365"/>
                </a:cubicBezTo>
                <a:cubicBezTo>
                  <a:pt x="354" y="365"/>
                  <a:pt x="354" y="365"/>
                  <a:pt x="354" y="365"/>
                </a:cubicBezTo>
                <a:cubicBezTo>
                  <a:pt x="354" y="365"/>
                  <a:pt x="354" y="365"/>
                  <a:pt x="354" y="365"/>
                </a:cubicBezTo>
                <a:cubicBezTo>
                  <a:pt x="354" y="365"/>
                  <a:pt x="354" y="365"/>
                  <a:pt x="354" y="365"/>
                </a:cubicBezTo>
                <a:cubicBezTo>
                  <a:pt x="354" y="365"/>
                  <a:pt x="363" y="378"/>
                  <a:pt x="376" y="401"/>
                </a:cubicBezTo>
                <a:cubicBezTo>
                  <a:pt x="380" y="401"/>
                  <a:pt x="383" y="401"/>
                  <a:pt x="386" y="401"/>
                </a:cubicBezTo>
                <a:cubicBezTo>
                  <a:pt x="394" y="376"/>
                  <a:pt x="394" y="376"/>
                  <a:pt x="394" y="376"/>
                </a:cubicBezTo>
                <a:cubicBezTo>
                  <a:pt x="394" y="372"/>
                  <a:pt x="394" y="369"/>
                  <a:pt x="394" y="369"/>
                </a:cubicBezTo>
                <a:cubicBezTo>
                  <a:pt x="394" y="369"/>
                  <a:pt x="394" y="369"/>
                  <a:pt x="394" y="369"/>
                </a:cubicBezTo>
                <a:cubicBezTo>
                  <a:pt x="394" y="369"/>
                  <a:pt x="394" y="369"/>
                  <a:pt x="394" y="369"/>
                </a:cubicBezTo>
                <a:cubicBezTo>
                  <a:pt x="394" y="369"/>
                  <a:pt x="394" y="369"/>
                  <a:pt x="394" y="369"/>
                </a:cubicBezTo>
                <a:cubicBezTo>
                  <a:pt x="394" y="369"/>
                  <a:pt x="394" y="369"/>
                  <a:pt x="394" y="369"/>
                </a:cubicBezTo>
                <a:cubicBezTo>
                  <a:pt x="394" y="369"/>
                  <a:pt x="394" y="369"/>
                  <a:pt x="394" y="369"/>
                </a:cubicBezTo>
                <a:cubicBezTo>
                  <a:pt x="394" y="369"/>
                  <a:pt x="395" y="370"/>
                  <a:pt x="395" y="370"/>
                </a:cubicBezTo>
                <a:cubicBezTo>
                  <a:pt x="396" y="367"/>
                  <a:pt x="396" y="367"/>
                  <a:pt x="396" y="367"/>
                </a:cubicBezTo>
                <a:cubicBezTo>
                  <a:pt x="418" y="388"/>
                  <a:pt x="418" y="388"/>
                  <a:pt x="418" y="388"/>
                </a:cubicBezTo>
                <a:cubicBezTo>
                  <a:pt x="417" y="389"/>
                  <a:pt x="417" y="389"/>
                  <a:pt x="417" y="389"/>
                </a:cubicBezTo>
                <a:cubicBezTo>
                  <a:pt x="436" y="407"/>
                  <a:pt x="463" y="438"/>
                  <a:pt x="484" y="480"/>
                </a:cubicBezTo>
                <a:cubicBezTo>
                  <a:pt x="484" y="447"/>
                  <a:pt x="484" y="447"/>
                  <a:pt x="484" y="447"/>
                </a:cubicBezTo>
                <a:cubicBezTo>
                  <a:pt x="483" y="446"/>
                  <a:pt x="482" y="445"/>
                  <a:pt x="481" y="444"/>
                </a:cubicBezTo>
                <a:cubicBezTo>
                  <a:pt x="480" y="443"/>
                  <a:pt x="479" y="441"/>
                  <a:pt x="478" y="440"/>
                </a:cubicBezTo>
                <a:cubicBezTo>
                  <a:pt x="478" y="440"/>
                  <a:pt x="478" y="440"/>
                  <a:pt x="478" y="440"/>
                </a:cubicBezTo>
                <a:cubicBezTo>
                  <a:pt x="478" y="440"/>
                  <a:pt x="478" y="440"/>
                  <a:pt x="478" y="440"/>
                </a:cubicBezTo>
                <a:cubicBezTo>
                  <a:pt x="475" y="437"/>
                  <a:pt x="473" y="433"/>
                  <a:pt x="470" y="431"/>
                </a:cubicBezTo>
                <a:cubicBezTo>
                  <a:pt x="471" y="431"/>
                  <a:pt x="471" y="431"/>
                  <a:pt x="471" y="431"/>
                </a:cubicBezTo>
                <a:cubicBezTo>
                  <a:pt x="470" y="430"/>
                  <a:pt x="469" y="429"/>
                  <a:pt x="469" y="429"/>
                </a:cubicBezTo>
                <a:cubicBezTo>
                  <a:pt x="468" y="428"/>
                  <a:pt x="467" y="427"/>
                  <a:pt x="467" y="426"/>
                </a:cubicBezTo>
                <a:cubicBezTo>
                  <a:pt x="466" y="426"/>
                  <a:pt x="466" y="426"/>
                  <a:pt x="466" y="426"/>
                </a:cubicBezTo>
                <a:cubicBezTo>
                  <a:pt x="466" y="426"/>
                  <a:pt x="466" y="426"/>
                  <a:pt x="466" y="426"/>
                </a:cubicBezTo>
                <a:cubicBezTo>
                  <a:pt x="466" y="425"/>
                  <a:pt x="465" y="425"/>
                  <a:pt x="465" y="424"/>
                </a:cubicBezTo>
                <a:cubicBezTo>
                  <a:pt x="465" y="424"/>
                  <a:pt x="465" y="424"/>
                  <a:pt x="465" y="424"/>
                </a:cubicBezTo>
                <a:cubicBezTo>
                  <a:pt x="464" y="424"/>
                  <a:pt x="464" y="423"/>
                  <a:pt x="463" y="422"/>
                </a:cubicBezTo>
                <a:cubicBezTo>
                  <a:pt x="462" y="422"/>
                  <a:pt x="462" y="421"/>
                  <a:pt x="461" y="420"/>
                </a:cubicBezTo>
                <a:cubicBezTo>
                  <a:pt x="461" y="420"/>
                  <a:pt x="461" y="420"/>
                  <a:pt x="461" y="420"/>
                </a:cubicBezTo>
                <a:cubicBezTo>
                  <a:pt x="461" y="420"/>
                  <a:pt x="461" y="420"/>
                  <a:pt x="461" y="420"/>
                </a:cubicBezTo>
                <a:cubicBezTo>
                  <a:pt x="458" y="417"/>
                  <a:pt x="456" y="414"/>
                  <a:pt x="453" y="412"/>
                </a:cubicBezTo>
                <a:cubicBezTo>
                  <a:pt x="453" y="412"/>
                  <a:pt x="453" y="412"/>
                  <a:pt x="453" y="412"/>
                </a:cubicBezTo>
                <a:cubicBezTo>
                  <a:pt x="452" y="411"/>
                  <a:pt x="452" y="411"/>
                  <a:pt x="452" y="411"/>
                </a:cubicBezTo>
                <a:cubicBezTo>
                  <a:pt x="452" y="410"/>
                  <a:pt x="451" y="410"/>
                  <a:pt x="451" y="410"/>
                </a:cubicBezTo>
                <a:cubicBezTo>
                  <a:pt x="450" y="409"/>
                  <a:pt x="450" y="409"/>
                  <a:pt x="450" y="408"/>
                </a:cubicBezTo>
                <a:cubicBezTo>
                  <a:pt x="450" y="408"/>
                  <a:pt x="450" y="408"/>
                  <a:pt x="450" y="408"/>
                </a:cubicBezTo>
                <a:cubicBezTo>
                  <a:pt x="435" y="393"/>
                  <a:pt x="435" y="393"/>
                  <a:pt x="435" y="393"/>
                </a:cubicBezTo>
                <a:cubicBezTo>
                  <a:pt x="435" y="385"/>
                  <a:pt x="435" y="378"/>
                  <a:pt x="435" y="372"/>
                </a:cubicBezTo>
                <a:cubicBezTo>
                  <a:pt x="434" y="367"/>
                  <a:pt x="433" y="360"/>
                  <a:pt x="432" y="353"/>
                </a:cubicBezTo>
                <a:cubicBezTo>
                  <a:pt x="433" y="352"/>
                  <a:pt x="434" y="352"/>
                  <a:pt x="435" y="351"/>
                </a:cubicBezTo>
                <a:cubicBezTo>
                  <a:pt x="463" y="334"/>
                  <a:pt x="481" y="301"/>
                  <a:pt x="475" y="285"/>
                </a:cubicBezTo>
                <a:cubicBezTo>
                  <a:pt x="469" y="268"/>
                  <a:pt x="435" y="245"/>
                  <a:pt x="435" y="245"/>
                </a:cubicBezTo>
                <a:cubicBezTo>
                  <a:pt x="435" y="245"/>
                  <a:pt x="454" y="230"/>
                  <a:pt x="450" y="212"/>
                </a:cubicBezTo>
                <a:cubicBezTo>
                  <a:pt x="446" y="193"/>
                  <a:pt x="397" y="181"/>
                  <a:pt x="390" y="161"/>
                </a:cubicBezTo>
                <a:cubicBezTo>
                  <a:pt x="383" y="142"/>
                  <a:pt x="386" y="100"/>
                  <a:pt x="381" y="97"/>
                </a:cubicBezTo>
                <a:cubicBezTo>
                  <a:pt x="377" y="94"/>
                  <a:pt x="360" y="70"/>
                  <a:pt x="357" y="65"/>
                </a:cubicBezTo>
                <a:cubicBezTo>
                  <a:pt x="357" y="65"/>
                  <a:pt x="357" y="65"/>
                  <a:pt x="357" y="65"/>
                </a:cubicBezTo>
                <a:cubicBezTo>
                  <a:pt x="336" y="36"/>
                  <a:pt x="282" y="0"/>
                  <a:pt x="252" y="0"/>
                </a:cubicBezTo>
              </a:path>
            </a:pathLst>
          </a:custGeom>
          <a:solidFill>
            <a:srgbClr val="6A72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26" name="Freeform 239"/>
          <p:cNvSpPr>
            <a:spLocks/>
          </p:cNvSpPr>
          <p:nvPr/>
        </p:nvSpPr>
        <p:spPr bwMode="auto">
          <a:xfrm>
            <a:off x="8168342" y="4882229"/>
            <a:ext cx="185603" cy="332358"/>
          </a:xfrm>
          <a:custGeom>
            <a:avLst/>
            <a:gdLst>
              <a:gd name="T0" fmla="*/ 57 w 57"/>
              <a:gd name="T1" fmla="*/ 0 h 103"/>
              <a:gd name="T2" fmla="*/ 14 w 57"/>
              <a:gd name="T3" fmla="*/ 22 h 103"/>
              <a:gd name="T4" fmla="*/ 5 w 57"/>
              <a:gd name="T5" fmla="*/ 29 h 103"/>
              <a:gd name="T6" fmla="*/ 5 w 57"/>
              <a:gd name="T7" fmla="*/ 29 h 103"/>
              <a:gd name="T8" fmla="*/ 5 w 57"/>
              <a:gd name="T9" fmla="*/ 30 h 103"/>
              <a:gd name="T10" fmla="*/ 3 w 57"/>
              <a:gd name="T11" fmla="*/ 50 h 103"/>
              <a:gd name="T12" fmla="*/ 3 w 57"/>
              <a:gd name="T13" fmla="*/ 50 h 103"/>
              <a:gd name="T14" fmla="*/ 3 w 57"/>
              <a:gd name="T15" fmla="*/ 50 h 103"/>
              <a:gd name="T16" fmla="*/ 2 w 57"/>
              <a:gd name="T17" fmla="*/ 57 h 103"/>
              <a:gd name="T18" fmla="*/ 2 w 57"/>
              <a:gd name="T19" fmla="*/ 58 h 103"/>
              <a:gd name="T20" fmla="*/ 2 w 57"/>
              <a:gd name="T21" fmla="*/ 60 h 103"/>
              <a:gd name="T22" fmla="*/ 0 w 57"/>
              <a:gd name="T23" fmla="*/ 76 h 103"/>
              <a:gd name="T24" fmla="*/ 43 w 57"/>
              <a:gd name="T25" fmla="*/ 103 h 103"/>
              <a:gd name="T26" fmla="*/ 57 w 57"/>
              <a:gd name="T27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7" h="103">
                <a:moveTo>
                  <a:pt x="57" y="0"/>
                </a:moveTo>
                <a:cubicBezTo>
                  <a:pt x="44" y="6"/>
                  <a:pt x="29" y="12"/>
                  <a:pt x="14" y="22"/>
                </a:cubicBezTo>
                <a:cubicBezTo>
                  <a:pt x="11" y="24"/>
                  <a:pt x="8" y="26"/>
                  <a:pt x="5" y="29"/>
                </a:cubicBezTo>
                <a:cubicBezTo>
                  <a:pt x="5" y="29"/>
                  <a:pt x="5" y="29"/>
                  <a:pt x="5" y="29"/>
                </a:cubicBezTo>
                <a:cubicBezTo>
                  <a:pt x="5" y="30"/>
                  <a:pt x="5" y="30"/>
                  <a:pt x="5" y="30"/>
                </a:cubicBezTo>
                <a:cubicBezTo>
                  <a:pt x="4" y="37"/>
                  <a:pt x="3" y="43"/>
                  <a:pt x="3" y="50"/>
                </a:cubicBezTo>
                <a:cubicBezTo>
                  <a:pt x="3" y="50"/>
                  <a:pt x="3" y="50"/>
                  <a:pt x="3" y="50"/>
                </a:cubicBezTo>
                <a:cubicBezTo>
                  <a:pt x="3" y="50"/>
                  <a:pt x="3" y="50"/>
                  <a:pt x="3" y="50"/>
                </a:cubicBezTo>
                <a:cubicBezTo>
                  <a:pt x="3" y="53"/>
                  <a:pt x="3" y="55"/>
                  <a:pt x="2" y="57"/>
                </a:cubicBezTo>
                <a:cubicBezTo>
                  <a:pt x="2" y="58"/>
                  <a:pt x="2" y="58"/>
                  <a:pt x="2" y="58"/>
                </a:cubicBezTo>
                <a:cubicBezTo>
                  <a:pt x="2" y="59"/>
                  <a:pt x="2" y="59"/>
                  <a:pt x="2" y="60"/>
                </a:cubicBezTo>
                <a:cubicBezTo>
                  <a:pt x="1" y="66"/>
                  <a:pt x="1" y="71"/>
                  <a:pt x="0" y="76"/>
                </a:cubicBezTo>
                <a:cubicBezTo>
                  <a:pt x="18" y="81"/>
                  <a:pt x="32" y="90"/>
                  <a:pt x="43" y="103"/>
                </a:cubicBezTo>
                <a:cubicBezTo>
                  <a:pt x="44" y="83"/>
                  <a:pt x="48" y="45"/>
                  <a:pt x="57" y="0"/>
                </a:cubicBezTo>
              </a:path>
            </a:pathLst>
          </a:custGeom>
          <a:solidFill>
            <a:srgbClr val="7C89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27" name="Freeform 240"/>
          <p:cNvSpPr>
            <a:spLocks noEditPoints="1"/>
          </p:cNvSpPr>
          <p:nvPr/>
        </p:nvSpPr>
        <p:spPr bwMode="auto">
          <a:xfrm>
            <a:off x="8776940" y="5076465"/>
            <a:ext cx="1519343" cy="1044549"/>
          </a:xfrm>
          <a:custGeom>
            <a:avLst/>
            <a:gdLst>
              <a:gd name="T0" fmla="*/ 99 w 470"/>
              <a:gd name="T1" fmla="*/ 275 h 324"/>
              <a:gd name="T2" fmla="*/ 0 w 470"/>
              <a:gd name="T3" fmla="*/ 275 h 324"/>
              <a:gd name="T4" fmla="*/ 6 w 470"/>
              <a:gd name="T5" fmla="*/ 285 h 324"/>
              <a:gd name="T6" fmla="*/ 14 w 470"/>
              <a:gd name="T7" fmla="*/ 294 h 324"/>
              <a:gd name="T8" fmla="*/ 23 w 470"/>
              <a:gd name="T9" fmla="*/ 303 h 324"/>
              <a:gd name="T10" fmla="*/ 34 w 470"/>
              <a:gd name="T11" fmla="*/ 312 h 324"/>
              <a:gd name="T12" fmla="*/ 49 w 470"/>
              <a:gd name="T13" fmla="*/ 319 h 324"/>
              <a:gd name="T14" fmla="*/ 61 w 470"/>
              <a:gd name="T15" fmla="*/ 321 h 324"/>
              <a:gd name="T16" fmla="*/ 71 w 470"/>
              <a:gd name="T17" fmla="*/ 319 h 324"/>
              <a:gd name="T18" fmla="*/ 89 w 470"/>
              <a:gd name="T19" fmla="*/ 305 h 324"/>
              <a:gd name="T20" fmla="*/ 95 w 470"/>
              <a:gd name="T21" fmla="*/ 290 h 324"/>
              <a:gd name="T22" fmla="*/ 98 w 470"/>
              <a:gd name="T23" fmla="*/ 276 h 324"/>
              <a:gd name="T24" fmla="*/ 99 w 470"/>
              <a:gd name="T25" fmla="*/ 275 h 324"/>
              <a:gd name="T26" fmla="*/ 298 w 470"/>
              <a:gd name="T27" fmla="*/ 275 h 324"/>
              <a:gd name="T28" fmla="*/ 197 w 470"/>
              <a:gd name="T29" fmla="*/ 275 h 324"/>
              <a:gd name="T30" fmla="*/ 197 w 470"/>
              <a:gd name="T31" fmla="*/ 279 h 324"/>
              <a:gd name="T32" fmla="*/ 200 w 470"/>
              <a:gd name="T33" fmla="*/ 293 h 324"/>
              <a:gd name="T34" fmla="*/ 207 w 470"/>
              <a:gd name="T35" fmla="*/ 308 h 324"/>
              <a:gd name="T36" fmla="*/ 224 w 470"/>
              <a:gd name="T37" fmla="*/ 322 h 324"/>
              <a:gd name="T38" fmla="*/ 235 w 470"/>
              <a:gd name="T39" fmla="*/ 324 h 324"/>
              <a:gd name="T40" fmla="*/ 247 w 470"/>
              <a:gd name="T41" fmla="*/ 322 h 324"/>
              <a:gd name="T42" fmla="*/ 261 w 470"/>
              <a:gd name="T43" fmla="*/ 315 h 324"/>
              <a:gd name="T44" fmla="*/ 273 w 470"/>
              <a:gd name="T45" fmla="*/ 307 h 324"/>
              <a:gd name="T46" fmla="*/ 282 w 470"/>
              <a:gd name="T47" fmla="*/ 298 h 324"/>
              <a:gd name="T48" fmla="*/ 289 w 470"/>
              <a:gd name="T49" fmla="*/ 288 h 324"/>
              <a:gd name="T50" fmla="*/ 296 w 470"/>
              <a:gd name="T51" fmla="*/ 278 h 324"/>
              <a:gd name="T52" fmla="*/ 298 w 470"/>
              <a:gd name="T53" fmla="*/ 275 h 324"/>
              <a:gd name="T54" fmla="*/ 469 w 470"/>
              <a:gd name="T55" fmla="*/ 0 h 324"/>
              <a:gd name="T56" fmla="*/ 469 w 470"/>
              <a:gd name="T57" fmla="*/ 12 h 324"/>
              <a:gd name="T58" fmla="*/ 469 w 470"/>
              <a:gd name="T59" fmla="*/ 12 h 324"/>
              <a:gd name="T60" fmla="*/ 470 w 470"/>
              <a:gd name="T61" fmla="*/ 3 h 324"/>
              <a:gd name="T62" fmla="*/ 469 w 470"/>
              <a:gd name="T63" fmla="*/ 0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70" h="324">
                <a:moveTo>
                  <a:pt x="99" y="275"/>
                </a:moveTo>
                <a:cubicBezTo>
                  <a:pt x="0" y="275"/>
                  <a:pt x="0" y="275"/>
                  <a:pt x="0" y="275"/>
                </a:cubicBezTo>
                <a:cubicBezTo>
                  <a:pt x="2" y="279"/>
                  <a:pt x="4" y="282"/>
                  <a:pt x="6" y="285"/>
                </a:cubicBezTo>
                <a:cubicBezTo>
                  <a:pt x="9" y="288"/>
                  <a:pt x="12" y="291"/>
                  <a:pt x="14" y="294"/>
                </a:cubicBezTo>
                <a:cubicBezTo>
                  <a:pt x="17" y="298"/>
                  <a:pt x="20" y="301"/>
                  <a:pt x="23" y="303"/>
                </a:cubicBezTo>
                <a:cubicBezTo>
                  <a:pt x="27" y="307"/>
                  <a:pt x="31" y="310"/>
                  <a:pt x="34" y="312"/>
                </a:cubicBezTo>
                <a:cubicBezTo>
                  <a:pt x="39" y="315"/>
                  <a:pt x="44" y="318"/>
                  <a:pt x="49" y="319"/>
                </a:cubicBezTo>
                <a:cubicBezTo>
                  <a:pt x="53" y="320"/>
                  <a:pt x="57" y="321"/>
                  <a:pt x="61" y="321"/>
                </a:cubicBezTo>
                <a:cubicBezTo>
                  <a:pt x="64" y="321"/>
                  <a:pt x="68" y="321"/>
                  <a:pt x="71" y="319"/>
                </a:cubicBezTo>
                <a:cubicBezTo>
                  <a:pt x="78" y="317"/>
                  <a:pt x="84" y="312"/>
                  <a:pt x="89" y="305"/>
                </a:cubicBezTo>
                <a:cubicBezTo>
                  <a:pt x="91" y="301"/>
                  <a:pt x="94" y="296"/>
                  <a:pt x="95" y="290"/>
                </a:cubicBezTo>
                <a:cubicBezTo>
                  <a:pt x="97" y="286"/>
                  <a:pt x="98" y="281"/>
                  <a:pt x="98" y="276"/>
                </a:cubicBezTo>
                <a:cubicBezTo>
                  <a:pt x="98" y="276"/>
                  <a:pt x="98" y="276"/>
                  <a:pt x="99" y="275"/>
                </a:cubicBezTo>
                <a:moveTo>
                  <a:pt x="298" y="275"/>
                </a:moveTo>
                <a:cubicBezTo>
                  <a:pt x="197" y="275"/>
                  <a:pt x="197" y="275"/>
                  <a:pt x="197" y="275"/>
                </a:cubicBezTo>
                <a:cubicBezTo>
                  <a:pt x="197" y="277"/>
                  <a:pt x="197" y="278"/>
                  <a:pt x="197" y="279"/>
                </a:cubicBezTo>
                <a:cubicBezTo>
                  <a:pt x="198" y="284"/>
                  <a:pt x="199" y="289"/>
                  <a:pt x="200" y="293"/>
                </a:cubicBezTo>
                <a:cubicBezTo>
                  <a:pt x="202" y="299"/>
                  <a:pt x="204" y="304"/>
                  <a:pt x="207" y="308"/>
                </a:cubicBezTo>
                <a:cubicBezTo>
                  <a:pt x="212" y="315"/>
                  <a:pt x="217" y="320"/>
                  <a:pt x="224" y="322"/>
                </a:cubicBezTo>
                <a:cubicBezTo>
                  <a:pt x="228" y="324"/>
                  <a:pt x="231" y="324"/>
                  <a:pt x="235" y="324"/>
                </a:cubicBezTo>
                <a:cubicBezTo>
                  <a:pt x="239" y="324"/>
                  <a:pt x="243" y="324"/>
                  <a:pt x="247" y="322"/>
                </a:cubicBezTo>
                <a:cubicBezTo>
                  <a:pt x="252" y="321"/>
                  <a:pt x="257" y="318"/>
                  <a:pt x="261" y="315"/>
                </a:cubicBezTo>
                <a:cubicBezTo>
                  <a:pt x="265" y="313"/>
                  <a:pt x="269" y="310"/>
                  <a:pt x="273" y="307"/>
                </a:cubicBezTo>
                <a:cubicBezTo>
                  <a:pt x="276" y="304"/>
                  <a:pt x="279" y="301"/>
                  <a:pt x="282" y="298"/>
                </a:cubicBezTo>
                <a:cubicBezTo>
                  <a:pt x="284" y="295"/>
                  <a:pt x="287" y="291"/>
                  <a:pt x="289" y="288"/>
                </a:cubicBezTo>
                <a:cubicBezTo>
                  <a:pt x="292" y="285"/>
                  <a:pt x="294" y="281"/>
                  <a:pt x="296" y="278"/>
                </a:cubicBezTo>
                <a:cubicBezTo>
                  <a:pt x="297" y="277"/>
                  <a:pt x="297" y="276"/>
                  <a:pt x="298" y="275"/>
                </a:cubicBezTo>
                <a:moveTo>
                  <a:pt x="469" y="0"/>
                </a:moveTo>
                <a:cubicBezTo>
                  <a:pt x="469" y="12"/>
                  <a:pt x="469" y="12"/>
                  <a:pt x="469" y="12"/>
                </a:cubicBezTo>
                <a:cubicBezTo>
                  <a:pt x="469" y="12"/>
                  <a:pt x="469" y="12"/>
                  <a:pt x="469" y="12"/>
                </a:cubicBezTo>
                <a:cubicBezTo>
                  <a:pt x="469" y="9"/>
                  <a:pt x="469" y="6"/>
                  <a:pt x="470" y="3"/>
                </a:cubicBezTo>
                <a:cubicBezTo>
                  <a:pt x="469" y="2"/>
                  <a:pt x="469" y="1"/>
                  <a:pt x="469" y="0"/>
                </a:cubicBezTo>
              </a:path>
            </a:pathLst>
          </a:custGeom>
          <a:solidFill>
            <a:srgbClr val="3E3C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28" name="Freeform 241"/>
          <p:cNvSpPr>
            <a:spLocks noEditPoints="1"/>
          </p:cNvSpPr>
          <p:nvPr/>
        </p:nvSpPr>
        <p:spPr bwMode="auto">
          <a:xfrm>
            <a:off x="10054572" y="4515343"/>
            <a:ext cx="241714" cy="738092"/>
          </a:xfrm>
          <a:custGeom>
            <a:avLst/>
            <a:gdLst>
              <a:gd name="T0" fmla="*/ 0 w 74"/>
              <a:gd name="T1" fmla="*/ 140 h 229"/>
              <a:gd name="T2" fmla="*/ 0 w 74"/>
              <a:gd name="T3" fmla="*/ 229 h 229"/>
              <a:gd name="T4" fmla="*/ 32 w 74"/>
              <a:gd name="T5" fmla="*/ 197 h 229"/>
              <a:gd name="T6" fmla="*/ 30 w 74"/>
              <a:gd name="T7" fmla="*/ 187 h 229"/>
              <a:gd name="T8" fmla="*/ 30 w 74"/>
              <a:gd name="T9" fmla="*/ 187 h 229"/>
              <a:gd name="T10" fmla="*/ 12 w 74"/>
              <a:gd name="T11" fmla="*/ 153 h 229"/>
              <a:gd name="T12" fmla="*/ 12 w 74"/>
              <a:gd name="T13" fmla="*/ 153 h 229"/>
              <a:gd name="T14" fmla="*/ 1 w 74"/>
              <a:gd name="T15" fmla="*/ 142 h 229"/>
              <a:gd name="T16" fmla="*/ 1 w 74"/>
              <a:gd name="T17" fmla="*/ 142 h 229"/>
              <a:gd name="T18" fmla="*/ 0 w 74"/>
              <a:gd name="T19" fmla="*/ 140 h 229"/>
              <a:gd name="T20" fmla="*/ 0 w 74"/>
              <a:gd name="T21" fmla="*/ 0 h 229"/>
              <a:gd name="T22" fmla="*/ 0 w 74"/>
              <a:gd name="T23" fmla="*/ 33 h 229"/>
              <a:gd name="T24" fmla="*/ 33 w 74"/>
              <a:gd name="T25" fmla="*/ 196 h 229"/>
              <a:gd name="T26" fmla="*/ 73 w 74"/>
              <a:gd name="T27" fmla="*/ 186 h 229"/>
              <a:gd name="T28" fmla="*/ 74 w 74"/>
              <a:gd name="T29" fmla="*/ 186 h 229"/>
              <a:gd name="T30" fmla="*/ 74 w 74"/>
              <a:gd name="T31" fmla="*/ 174 h 229"/>
              <a:gd name="T32" fmla="*/ 62 w 74"/>
              <a:gd name="T33" fmla="*/ 152 h 229"/>
              <a:gd name="T34" fmla="*/ 61 w 74"/>
              <a:gd name="T35" fmla="*/ 147 h 229"/>
              <a:gd name="T36" fmla="*/ 61 w 74"/>
              <a:gd name="T37" fmla="*/ 147 h 229"/>
              <a:gd name="T38" fmla="*/ 61 w 74"/>
              <a:gd name="T39" fmla="*/ 145 h 229"/>
              <a:gd name="T40" fmla="*/ 61 w 74"/>
              <a:gd name="T41" fmla="*/ 145 h 229"/>
              <a:gd name="T42" fmla="*/ 61 w 74"/>
              <a:gd name="T43" fmla="*/ 145 h 229"/>
              <a:gd name="T44" fmla="*/ 61 w 74"/>
              <a:gd name="T45" fmla="*/ 142 h 229"/>
              <a:gd name="T46" fmla="*/ 61 w 74"/>
              <a:gd name="T47" fmla="*/ 142 h 229"/>
              <a:gd name="T48" fmla="*/ 58 w 74"/>
              <a:gd name="T49" fmla="*/ 130 h 229"/>
              <a:gd name="T50" fmla="*/ 58 w 74"/>
              <a:gd name="T51" fmla="*/ 130 h 229"/>
              <a:gd name="T52" fmla="*/ 58 w 74"/>
              <a:gd name="T53" fmla="*/ 127 h 229"/>
              <a:gd name="T54" fmla="*/ 57 w 74"/>
              <a:gd name="T55" fmla="*/ 123 h 229"/>
              <a:gd name="T56" fmla="*/ 54 w 74"/>
              <a:gd name="T57" fmla="*/ 113 h 229"/>
              <a:gd name="T58" fmla="*/ 53 w 74"/>
              <a:gd name="T59" fmla="*/ 109 h 229"/>
              <a:gd name="T60" fmla="*/ 51 w 74"/>
              <a:gd name="T61" fmla="*/ 100 h 229"/>
              <a:gd name="T62" fmla="*/ 49 w 74"/>
              <a:gd name="T63" fmla="*/ 96 h 229"/>
              <a:gd name="T64" fmla="*/ 49 w 74"/>
              <a:gd name="T65" fmla="*/ 94 h 229"/>
              <a:gd name="T66" fmla="*/ 49 w 74"/>
              <a:gd name="T67" fmla="*/ 94 h 229"/>
              <a:gd name="T68" fmla="*/ 38 w 74"/>
              <a:gd name="T69" fmla="*/ 67 h 229"/>
              <a:gd name="T70" fmla="*/ 39 w 74"/>
              <a:gd name="T71" fmla="*/ 67 h 229"/>
              <a:gd name="T72" fmla="*/ 37 w 74"/>
              <a:gd name="T73" fmla="*/ 64 h 229"/>
              <a:gd name="T74" fmla="*/ 37 w 74"/>
              <a:gd name="T75" fmla="*/ 64 h 229"/>
              <a:gd name="T76" fmla="*/ 35 w 74"/>
              <a:gd name="T77" fmla="*/ 60 h 229"/>
              <a:gd name="T78" fmla="*/ 35 w 74"/>
              <a:gd name="T79" fmla="*/ 60 h 229"/>
              <a:gd name="T80" fmla="*/ 33 w 74"/>
              <a:gd name="T81" fmla="*/ 55 h 229"/>
              <a:gd name="T82" fmla="*/ 28 w 74"/>
              <a:gd name="T83" fmla="*/ 45 h 229"/>
              <a:gd name="T84" fmla="*/ 25 w 74"/>
              <a:gd name="T85" fmla="*/ 40 h 229"/>
              <a:gd name="T86" fmla="*/ 25 w 74"/>
              <a:gd name="T87" fmla="*/ 40 h 229"/>
              <a:gd name="T88" fmla="*/ 25 w 74"/>
              <a:gd name="T89" fmla="*/ 40 h 229"/>
              <a:gd name="T90" fmla="*/ 23 w 74"/>
              <a:gd name="T91" fmla="*/ 35 h 229"/>
              <a:gd name="T92" fmla="*/ 20 w 74"/>
              <a:gd name="T93" fmla="*/ 31 h 229"/>
              <a:gd name="T94" fmla="*/ 20 w 74"/>
              <a:gd name="T95" fmla="*/ 30 h 229"/>
              <a:gd name="T96" fmla="*/ 17 w 74"/>
              <a:gd name="T97" fmla="*/ 26 h 229"/>
              <a:gd name="T98" fmla="*/ 15 w 74"/>
              <a:gd name="T99" fmla="*/ 22 h 229"/>
              <a:gd name="T100" fmla="*/ 14 w 74"/>
              <a:gd name="T101" fmla="*/ 21 h 229"/>
              <a:gd name="T102" fmla="*/ 11 w 74"/>
              <a:gd name="T103" fmla="*/ 17 h 229"/>
              <a:gd name="T104" fmla="*/ 9 w 74"/>
              <a:gd name="T105" fmla="*/ 14 h 229"/>
              <a:gd name="T106" fmla="*/ 8 w 74"/>
              <a:gd name="T107" fmla="*/ 12 h 229"/>
              <a:gd name="T108" fmla="*/ 6 w 74"/>
              <a:gd name="T109" fmla="*/ 9 h 229"/>
              <a:gd name="T110" fmla="*/ 4 w 74"/>
              <a:gd name="T111" fmla="*/ 6 h 229"/>
              <a:gd name="T112" fmla="*/ 3 w 74"/>
              <a:gd name="T113" fmla="*/ 5 h 229"/>
              <a:gd name="T114" fmla="*/ 3 w 74"/>
              <a:gd name="T115" fmla="*/ 5 h 229"/>
              <a:gd name="T116" fmla="*/ 3 w 74"/>
              <a:gd name="T117" fmla="*/ 5 h 229"/>
              <a:gd name="T118" fmla="*/ 0 w 74"/>
              <a:gd name="T119" fmla="*/ 1 h 229"/>
              <a:gd name="T120" fmla="*/ 0 w 74"/>
              <a:gd name="T121" fmla="*/ 0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4" h="229">
                <a:moveTo>
                  <a:pt x="0" y="140"/>
                </a:moveTo>
                <a:cubicBezTo>
                  <a:pt x="0" y="229"/>
                  <a:pt x="0" y="229"/>
                  <a:pt x="0" y="229"/>
                </a:cubicBezTo>
                <a:cubicBezTo>
                  <a:pt x="8" y="215"/>
                  <a:pt x="19" y="204"/>
                  <a:pt x="32" y="197"/>
                </a:cubicBezTo>
                <a:cubicBezTo>
                  <a:pt x="31" y="193"/>
                  <a:pt x="31" y="190"/>
                  <a:pt x="30" y="187"/>
                </a:cubicBezTo>
                <a:cubicBezTo>
                  <a:pt x="30" y="187"/>
                  <a:pt x="30" y="187"/>
                  <a:pt x="30" y="187"/>
                </a:cubicBezTo>
                <a:cubicBezTo>
                  <a:pt x="26" y="174"/>
                  <a:pt x="20" y="163"/>
                  <a:pt x="12" y="153"/>
                </a:cubicBezTo>
                <a:cubicBezTo>
                  <a:pt x="12" y="153"/>
                  <a:pt x="12" y="153"/>
                  <a:pt x="12" y="153"/>
                </a:cubicBezTo>
                <a:cubicBezTo>
                  <a:pt x="9" y="149"/>
                  <a:pt x="5" y="146"/>
                  <a:pt x="1" y="142"/>
                </a:cubicBezTo>
                <a:cubicBezTo>
                  <a:pt x="1" y="142"/>
                  <a:pt x="1" y="142"/>
                  <a:pt x="1" y="142"/>
                </a:cubicBezTo>
                <a:cubicBezTo>
                  <a:pt x="1" y="142"/>
                  <a:pt x="0" y="141"/>
                  <a:pt x="0" y="140"/>
                </a:cubicBezTo>
                <a:moveTo>
                  <a:pt x="0" y="0"/>
                </a:moveTo>
                <a:cubicBezTo>
                  <a:pt x="0" y="33"/>
                  <a:pt x="0" y="33"/>
                  <a:pt x="0" y="33"/>
                </a:cubicBezTo>
                <a:cubicBezTo>
                  <a:pt x="20" y="76"/>
                  <a:pt x="36" y="130"/>
                  <a:pt x="33" y="196"/>
                </a:cubicBezTo>
                <a:cubicBezTo>
                  <a:pt x="44" y="190"/>
                  <a:pt x="57" y="186"/>
                  <a:pt x="73" y="186"/>
                </a:cubicBezTo>
                <a:cubicBezTo>
                  <a:pt x="73" y="186"/>
                  <a:pt x="73" y="186"/>
                  <a:pt x="74" y="186"/>
                </a:cubicBezTo>
                <a:cubicBezTo>
                  <a:pt x="74" y="174"/>
                  <a:pt x="74" y="174"/>
                  <a:pt x="74" y="174"/>
                </a:cubicBezTo>
                <a:cubicBezTo>
                  <a:pt x="70" y="166"/>
                  <a:pt x="66" y="159"/>
                  <a:pt x="62" y="152"/>
                </a:cubicBezTo>
                <a:cubicBezTo>
                  <a:pt x="62" y="150"/>
                  <a:pt x="62" y="149"/>
                  <a:pt x="61" y="147"/>
                </a:cubicBezTo>
                <a:cubicBezTo>
                  <a:pt x="61" y="147"/>
                  <a:pt x="61" y="147"/>
                  <a:pt x="61" y="147"/>
                </a:cubicBezTo>
                <a:cubicBezTo>
                  <a:pt x="61" y="146"/>
                  <a:pt x="61" y="146"/>
                  <a:pt x="61" y="145"/>
                </a:cubicBezTo>
                <a:cubicBezTo>
                  <a:pt x="61" y="145"/>
                  <a:pt x="61" y="145"/>
                  <a:pt x="61" y="145"/>
                </a:cubicBezTo>
                <a:cubicBezTo>
                  <a:pt x="61" y="145"/>
                  <a:pt x="61" y="145"/>
                  <a:pt x="61" y="145"/>
                </a:cubicBezTo>
                <a:cubicBezTo>
                  <a:pt x="61" y="144"/>
                  <a:pt x="61" y="143"/>
                  <a:pt x="61" y="142"/>
                </a:cubicBezTo>
                <a:cubicBezTo>
                  <a:pt x="61" y="142"/>
                  <a:pt x="61" y="142"/>
                  <a:pt x="61" y="142"/>
                </a:cubicBezTo>
                <a:cubicBezTo>
                  <a:pt x="60" y="138"/>
                  <a:pt x="59" y="134"/>
                  <a:pt x="58" y="130"/>
                </a:cubicBezTo>
                <a:cubicBezTo>
                  <a:pt x="58" y="130"/>
                  <a:pt x="58" y="130"/>
                  <a:pt x="58" y="130"/>
                </a:cubicBezTo>
                <a:cubicBezTo>
                  <a:pt x="58" y="129"/>
                  <a:pt x="58" y="128"/>
                  <a:pt x="58" y="127"/>
                </a:cubicBezTo>
                <a:cubicBezTo>
                  <a:pt x="57" y="126"/>
                  <a:pt x="57" y="124"/>
                  <a:pt x="57" y="123"/>
                </a:cubicBezTo>
                <a:cubicBezTo>
                  <a:pt x="56" y="119"/>
                  <a:pt x="55" y="116"/>
                  <a:pt x="54" y="113"/>
                </a:cubicBezTo>
                <a:cubicBezTo>
                  <a:pt x="54" y="112"/>
                  <a:pt x="53" y="110"/>
                  <a:pt x="53" y="109"/>
                </a:cubicBezTo>
                <a:cubicBezTo>
                  <a:pt x="52" y="106"/>
                  <a:pt x="51" y="103"/>
                  <a:pt x="51" y="100"/>
                </a:cubicBezTo>
                <a:cubicBezTo>
                  <a:pt x="50" y="99"/>
                  <a:pt x="50" y="97"/>
                  <a:pt x="49" y="96"/>
                </a:cubicBezTo>
                <a:cubicBezTo>
                  <a:pt x="49" y="95"/>
                  <a:pt x="49" y="95"/>
                  <a:pt x="49" y="94"/>
                </a:cubicBezTo>
                <a:cubicBezTo>
                  <a:pt x="49" y="94"/>
                  <a:pt x="49" y="94"/>
                  <a:pt x="49" y="94"/>
                </a:cubicBezTo>
                <a:cubicBezTo>
                  <a:pt x="46" y="85"/>
                  <a:pt x="42" y="76"/>
                  <a:pt x="38" y="67"/>
                </a:cubicBezTo>
                <a:cubicBezTo>
                  <a:pt x="39" y="67"/>
                  <a:pt x="39" y="67"/>
                  <a:pt x="39" y="67"/>
                </a:cubicBezTo>
                <a:cubicBezTo>
                  <a:pt x="38" y="66"/>
                  <a:pt x="38" y="65"/>
                  <a:pt x="37" y="64"/>
                </a:cubicBezTo>
                <a:cubicBezTo>
                  <a:pt x="37" y="64"/>
                  <a:pt x="37" y="64"/>
                  <a:pt x="37" y="64"/>
                </a:cubicBezTo>
                <a:cubicBezTo>
                  <a:pt x="36" y="63"/>
                  <a:pt x="36" y="61"/>
                  <a:pt x="35" y="60"/>
                </a:cubicBezTo>
                <a:cubicBezTo>
                  <a:pt x="35" y="60"/>
                  <a:pt x="35" y="60"/>
                  <a:pt x="35" y="60"/>
                </a:cubicBezTo>
                <a:cubicBezTo>
                  <a:pt x="34" y="58"/>
                  <a:pt x="33" y="56"/>
                  <a:pt x="33" y="55"/>
                </a:cubicBezTo>
                <a:cubicBezTo>
                  <a:pt x="31" y="51"/>
                  <a:pt x="30" y="48"/>
                  <a:pt x="28" y="45"/>
                </a:cubicBezTo>
                <a:cubicBezTo>
                  <a:pt x="27" y="44"/>
                  <a:pt x="26" y="42"/>
                  <a:pt x="25" y="40"/>
                </a:cubicBezTo>
                <a:cubicBezTo>
                  <a:pt x="25" y="40"/>
                  <a:pt x="25" y="40"/>
                  <a:pt x="25" y="40"/>
                </a:cubicBezTo>
                <a:cubicBezTo>
                  <a:pt x="25" y="40"/>
                  <a:pt x="25" y="40"/>
                  <a:pt x="25" y="40"/>
                </a:cubicBezTo>
                <a:cubicBezTo>
                  <a:pt x="24" y="38"/>
                  <a:pt x="23" y="37"/>
                  <a:pt x="23" y="35"/>
                </a:cubicBezTo>
                <a:cubicBezTo>
                  <a:pt x="22" y="34"/>
                  <a:pt x="21" y="32"/>
                  <a:pt x="20" y="31"/>
                </a:cubicBezTo>
                <a:cubicBezTo>
                  <a:pt x="20" y="30"/>
                  <a:pt x="20" y="30"/>
                  <a:pt x="20" y="30"/>
                </a:cubicBezTo>
                <a:cubicBezTo>
                  <a:pt x="19" y="29"/>
                  <a:pt x="18" y="27"/>
                  <a:pt x="17" y="26"/>
                </a:cubicBezTo>
                <a:cubicBezTo>
                  <a:pt x="16" y="25"/>
                  <a:pt x="15" y="23"/>
                  <a:pt x="15" y="22"/>
                </a:cubicBezTo>
                <a:cubicBezTo>
                  <a:pt x="14" y="22"/>
                  <a:pt x="14" y="21"/>
                  <a:pt x="14" y="21"/>
                </a:cubicBezTo>
                <a:cubicBezTo>
                  <a:pt x="13" y="19"/>
                  <a:pt x="12" y="18"/>
                  <a:pt x="11" y="17"/>
                </a:cubicBezTo>
                <a:cubicBezTo>
                  <a:pt x="11" y="16"/>
                  <a:pt x="10" y="15"/>
                  <a:pt x="9" y="14"/>
                </a:cubicBezTo>
                <a:cubicBezTo>
                  <a:pt x="9" y="13"/>
                  <a:pt x="8" y="13"/>
                  <a:pt x="8" y="12"/>
                </a:cubicBezTo>
                <a:cubicBezTo>
                  <a:pt x="7" y="11"/>
                  <a:pt x="7" y="10"/>
                  <a:pt x="6" y="9"/>
                </a:cubicBezTo>
                <a:cubicBezTo>
                  <a:pt x="5" y="8"/>
                  <a:pt x="4" y="7"/>
                  <a:pt x="4" y="6"/>
                </a:cubicBezTo>
                <a:cubicBezTo>
                  <a:pt x="3" y="5"/>
                  <a:pt x="3" y="5"/>
                  <a:pt x="3" y="5"/>
                </a:cubicBezTo>
                <a:cubicBezTo>
                  <a:pt x="3" y="5"/>
                  <a:pt x="3" y="5"/>
                  <a:pt x="3" y="5"/>
                </a:cubicBezTo>
                <a:cubicBezTo>
                  <a:pt x="3" y="5"/>
                  <a:pt x="3" y="5"/>
                  <a:pt x="3" y="5"/>
                </a:cubicBezTo>
                <a:cubicBezTo>
                  <a:pt x="2" y="3"/>
                  <a:pt x="1" y="2"/>
                  <a:pt x="0" y="1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7C89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29" name="Freeform 242"/>
          <p:cNvSpPr>
            <a:spLocks/>
          </p:cNvSpPr>
          <p:nvPr/>
        </p:nvSpPr>
        <p:spPr bwMode="auto">
          <a:xfrm>
            <a:off x="8483430" y="5378607"/>
            <a:ext cx="1515028" cy="587019"/>
          </a:xfrm>
          <a:custGeom>
            <a:avLst/>
            <a:gdLst>
              <a:gd name="T0" fmla="*/ 469 w 469"/>
              <a:gd name="T1" fmla="*/ 0 h 182"/>
              <a:gd name="T2" fmla="*/ 450 w 469"/>
              <a:gd name="T3" fmla="*/ 0 h 182"/>
              <a:gd name="T4" fmla="*/ 425 w 469"/>
              <a:gd name="T5" fmla="*/ 110 h 182"/>
              <a:gd name="T6" fmla="*/ 306 w 469"/>
              <a:gd name="T7" fmla="*/ 123 h 182"/>
              <a:gd name="T8" fmla="*/ 202 w 469"/>
              <a:gd name="T9" fmla="*/ 118 h 182"/>
              <a:gd name="T10" fmla="*/ 62 w 469"/>
              <a:gd name="T11" fmla="*/ 123 h 182"/>
              <a:gd name="T12" fmla="*/ 0 w 469"/>
              <a:gd name="T13" fmla="*/ 121 h 182"/>
              <a:gd name="T14" fmla="*/ 11 w 469"/>
              <a:gd name="T15" fmla="*/ 138 h 182"/>
              <a:gd name="T16" fmla="*/ 73 w 469"/>
              <a:gd name="T17" fmla="*/ 145 h 182"/>
              <a:gd name="T18" fmla="*/ 75 w 469"/>
              <a:gd name="T19" fmla="*/ 150 h 182"/>
              <a:gd name="T20" fmla="*/ 79 w 469"/>
              <a:gd name="T21" fmla="*/ 161 h 182"/>
              <a:gd name="T22" fmla="*/ 84 w 469"/>
              <a:gd name="T23" fmla="*/ 171 h 182"/>
              <a:gd name="T24" fmla="*/ 91 w 469"/>
              <a:gd name="T25" fmla="*/ 182 h 182"/>
              <a:gd name="T26" fmla="*/ 91 w 469"/>
              <a:gd name="T27" fmla="*/ 182 h 182"/>
              <a:gd name="T28" fmla="*/ 190 w 469"/>
              <a:gd name="T29" fmla="*/ 182 h 182"/>
              <a:gd name="T30" fmla="*/ 190 w 469"/>
              <a:gd name="T31" fmla="*/ 171 h 182"/>
              <a:gd name="T32" fmla="*/ 190 w 469"/>
              <a:gd name="T33" fmla="*/ 158 h 182"/>
              <a:gd name="T34" fmla="*/ 189 w 469"/>
              <a:gd name="T35" fmla="*/ 146 h 182"/>
              <a:gd name="T36" fmla="*/ 189 w 469"/>
              <a:gd name="T37" fmla="*/ 142 h 182"/>
              <a:gd name="T38" fmla="*/ 234 w 469"/>
              <a:gd name="T39" fmla="*/ 138 h 182"/>
              <a:gd name="T40" fmla="*/ 289 w 469"/>
              <a:gd name="T41" fmla="*/ 143 h 182"/>
              <a:gd name="T42" fmla="*/ 289 w 469"/>
              <a:gd name="T43" fmla="*/ 149 h 182"/>
              <a:gd name="T44" fmla="*/ 288 w 469"/>
              <a:gd name="T45" fmla="*/ 161 h 182"/>
              <a:gd name="T46" fmla="*/ 287 w 469"/>
              <a:gd name="T47" fmla="*/ 174 h 182"/>
              <a:gd name="T48" fmla="*/ 288 w 469"/>
              <a:gd name="T49" fmla="*/ 182 h 182"/>
              <a:gd name="T50" fmla="*/ 389 w 469"/>
              <a:gd name="T51" fmla="*/ 182 h 182"/>
              <a:gd name="T52" fmla="*/ 393 w 469"/>
              <a:gd name="T53" fmla="*/ 174 h 182"/>
              <a:gd name="T54" fmla="*/ 399 w 469"/>
              <a:gd name="T55" fmla="*/ 164 h 182"/>
              <a:gd name="T56" fmla="*/ 403 w 469"/>
              <a:gd name="T57" fmla="*/ 153 h 182"/>
              <a:gd name="T58" fmla="*/ 405 w 469"/>
              <a:gd name="T59" fmla="*/ 147 h 182"/>
              <a:gd name="T60" fmla="*/ 406 w 469"/>
              <a:gd name="T61" fmla="*/ 146 h 182"/>
              <a:gd name="T62" fmla="*/ 457 w 469"/>
              <a:gd name="T63" fmla="*/ 129 h 182"/>
              <a:gd name="T64" fmla="*/ 458 w 469"/>
              <a:gd name="T65" fmla="*/ 125 h 182"/>
              <a:gd name="T66" fmla="*/ 469 w 469"/>
              <a:gd name="T67" fmla="*/ 0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69" h="182">
                <a:moveTo>
                  <a:pt x="469" y="0"/>
                </a:moveTo>
                <a:cubicBezTo>
                  <a:pt x="450" y="0"/>
                  <a:pt x="450" y="0"/>
                  <a:pt x="450" y="0"/>
                </a:cubicBezTo>
                <a:cubicBezTo>
                  <a:pt x="441" y="34"/>
                  <a:pt x="429" y="82"/>
                  <a:pt x="425" y="110"/>
                </a:cubicBezTo>
                <a:cubicBezTo>
                  <a:pt x="394" y="121"/>
                  <a:pt x="348" y="123"/>
                  <a:pt x="306" y="123"/>
                </a:cubicBezTo>
                <a:cubicBezTo>
                  <a:pt x="251" y="123"/>
                  <a:pt x="202" y="118"/>
                  <a:pt x="202" y="118"/>
                </a:cubicBezTo>
                <a:cubicBezTo>
                  <a:pt x="202" y="118"/>
                  <a:pt x="128" y="123"/>
                  <a:pt x="62" y="123"/>
                </a:cubicBezTo>
                <a:cubicBezTo>
                  <a:pt x="40" y="123"/>
                  <a:pt x="18" y="122"/>
                  <a:pt x="0" y="121"/>
                </a:cubicBezTo>
                <a:cubicBezTo>
                  <a:pt x="6" y="133"/>
                  <a:pt x="11" y="138"/>
                  <a:pt x="11" y="138"/>
                </a:cubicBezTo>
                <a:cubicBezTo>
                  <a:pt x="11" y="138"/>
                  <a:pt x="29" y="143"/>
                  <a:pt x="73" y="145"/>
                </a:cubicBezTo>
                <a:cubicBezTo>
                  <a:pt x="73" y="147"/>
                  <a:pt x="74" y="148"/>
                  <a:pt x="75" y="150"/>
                </a:cubicBezTo>
                <a:cubicBezTo>
                  <a:pt x="76" y="154"/>
                  <a:pt x="78" y="157"/>
                  <a:pt x="79" y="161"/>
                </a:cubicBezTo>
                <a:cubicBezTo>
                  <a:pt x="81" y="165"/>
                  <a:pt x="83" y="168"/>
                  <a:pt x="84" y="171"/>
                </a:cubicBezTo>
                <a:cubicBezTo>
                  <a:pt x="86" y="175"/>
                  <a:pt x="88" y="178"/>
                  <a:pt x="91" y="182"/>
                </a:cubicBezTo>
                <a:cubicBezTo>
                  <a:pt x="91" y="182"/>
                  <a:pt x="91" y="182"/>
                  <a:pt x="91" y="182"/>
                </a:cubicBezTo>
                <a:cubicBezTo>
                  <a:pt x="190" y="182"/>
                  <a:pt x="190" y="182"/>
                  <a:pt x="190" y="182"/>
                </a:cubicBezTo>
                <a:cubicBezTo>
                  <a:pt x="190" y="179"/>
                  <a:pt x="190" y="175"/>
                  <a:pt x="190" y="171"/>
                </a:cubicBezTo>
                <a:cubicBezTo>
                  <a:pt x="191" y="167"/>
                  <a:pt x="191" y="162"/>
                  <a:pt x="190" y="158"/>
                </a:cubicBezTo>
                <a:cubicBezTo>
                  <a:pt x="190" y="154"/>
                  <a:pt x="190" y="150"/>
                  <a:pt x="189" y="146"/>
                </a:cubicBezTo>
                <a:cubicBezTo>
                  <a:pt x="189" y="145"/>
                  <a:pt x="189" y="143"/>
                  <a:pt x="189" y="142"/>
                </a:cubicBezTo>
                <a:cubicBezTo>
                  <a:pt x="203" y="141"/>
                  <a:pt x="218" y="139"/>
                  <a:pt x="234" y="138"/>
                </a:cubicBezTo>
                <a:cubicBezTo>
                  <a:pt x="254" y="140"/>
                  <a:pt x="273" y="142"/>
                  <a:pt x="289" y="143"/>
                </a:cubicBezTo>
                <a:cubicBezTo>
                  <a:pt x="289" y="145"/>
                  <a:pt x="289" y="147"/>
                  <a:pt x="289" y="149"/>
                </a:cubicBezTo>
                <a:cubicBezTo>
                  <a:pt x="288" y="153"/>
                  <a:pt x="288" y="157"/>
                  <a:pt x="288" y="161"/>
                </a:cubicBezTo>
                <a:cubicBezTo>
                  <a:pt x="287" y="166"/>
                  <a:pt x="287" y="170"/>
                  <a:pt x="287" y="174"/>
                </a:cubicBezTo>
                <a:cubicBezTo>
                  <a:pt x="287" y="177"/>
                  <a:pt x="288" y="180"/>
                  <a:pt x="288" y="182"/>
                </a:cubicBezTo>
                <a:cubicBezTo>
                  <a:pt x="389" y="182"/>
                  <a:pt x="389" y="182"/>
                  <a:pt x="389" y="182"/>
                </a:cubicBezTo>
                <a:cubicBezTo>
                  <a:pt x="390" y="180"/>
                  <a:pt x="392" y="177"/>
                  <a:pt x="393" y="174"/>
                </a:cubicBezTo>
                <a:cubicBezTo>
                  <a:pt x="395" y="171"/>
                  <a:pt x="397" y="168"/>
                  <a:pt x="399" y="164"/>
                </a:cubicBezTo>
                <a:cubicBezTo>
                  <a:pt x="400" y="161"/>
                  <a:pt x="402" y="157"/>
                  <a:pt x="403" y="153"/>
                </a:cubicBezTo>
                <a:cubicBezTo>
                  <a:pt x="404" y="151"/>
                  <a:pt x="405" y="149"/>
                  <a:pt x="405" y="147"/>
                </a:cubicBezTo>
                <a:cubicBezTo>
                  <a:pt x="406" y="147"/>
                  <a:pt x="406" y="146"/>
                  <a:pt x="406" y="146"/>
                </a:cubicBezTo>
                <a:cubicBezTo>
                  <a:pt x="453" y="141"/>
                  <a:pt x="457" y="129"/>
                  <a:pt x="457" y="129"/>
                </a:cubicBezTo>
                <a:cubicBezTo>
                  <a:pt x="457" y="129"/>
                  <a:pt x="458" y="128"/>
                  <a:pt x="458" y="125"/>
                </a:cubicBezTo>
                <a:cubicBezTo>
                  <a:pt x="456" y="88"/>
                  <a:pt x="457" y="40"/>
                  <a:pt x="469" y="0"/>
                </a:cubicBezTo>
              </a:path>
            </a:pathLst>
          </a:custGeom>
          <a:solidFill>
            <a:srgbClr val="6A72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30" name="Freeform 243"/>
          <p:cNvSpPr>
            <a:spLocks/>
          </p:cNvSpPr>
          <p:nvPr/>
        </p:nvSpPr>
        <p:spPr bwMode="auto">
          <a:xfrm>
            <a:off x="9959613" y="5115310"/>
            <a:ext cx="336673" cy="664713"/>
          </a:xfrm>
          <a:custGeom>
            <a:avLst/>
            <a:gdLst>
              <a:gd name="T0" fmla="*/ 104 w 104"/>
              <a:gd name="T1" fmla="*/ 0 h 206"/>
              <a:gd name="T2" fmla="*/ 104 w 104"/>
              <a:gd name="T3" fmla="*/ 0 h 206"/>
              <a:gd name="T4" fmla="*/ 103 w 104"/>
              <a:gd name="T5" fmla="*/ 0 h 206"/>
              <a:gd name="T6" fmla="*/ 63 w 104"/>
              <a:gd name="T7" fmla="*/ 10 h 206"/>
              <a:gd name="T8" fmla="*/ 63 w 104"/>
              <a:gd name="T9" fmla="*/ 15 h 206"/>
              <a:gd name="T10" fmla="*/ 63 w 104"/>
              <a:gd name="T11" fmla="*/ 15 h 206"/>
              <a:gd name="T12" fmla="*/ 63 w 104"/>
              <a:gd name="T13" fmla="*/ 15 h 206"/>
              <a:gd name="T14" fmla="*/ 62 w 104"/>
              <a:gd name="T15" fmla="*/ 11 h 206"/>
              <a:gd name="T16" fmla="*/ 30 w 104"/>
              <a:gd name="T17" fmla="*/ 43 h 206"/>
              <a:gd name="T18" fmla="*/ 20 w 104"/>
              <a:gd name="T19" fmla="*/ 61 h 206"/>
              <a:gd name="T20" fmla="*/ 13 w 104"/>
              <a:gd name="T21" fmla="*/ 81 h 206"/>
              <a:gd name="T22" fmla="*/ 2 w 104"/>
              <a:gd name="T23" fmla="*/ 206 h 206"/>
              <a:gd name="T24" fmla="*/ 11 w 104"/>
              <a:gd name="T25" fmla="*/ 165 h 206"/>
              <a:gd name="T26" fmla="*/ 11 w 104"/>
              <a:gd name="T27" fmla="*/ 165 h 206"/>
              <a:gd name="T28" fmla="*/ 30 w 104"/>
              <a:gd name="T29" fmla="*/ 87 h 206"/>
              <a:gd name="T30" fmla="*/ 35 w 104"/>
              <a:gd name="T31" fmla="*/ 87 h 206"/>
              <a:gd name="T32" fmla="*/ 89 w 104"/>
              <a:gd name="T33" fmla="*/ 55 h 206"/>
              <a:gd name="T34" fmla="*/ 95 w 104"/>
              <a:gd name="T35" fmla="*/ 34 h 206"/>
              <a:gd name="T36" fmla="*/ 104 w 104"/>
              <a:gd name="T37" fmla="*/ 0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04" h="206">
                <a:moveTo>
                  <a:pt x="104" y="0"/>
                </a:moveTo>
                <a:cubicBezTo>
                  <a:pt x="104" y="0"/>
                  <a:pt x="104" y="0"/>
                  <a:pt x="104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87" y="0"/>
                  <a:pt x="74" y="4"/>
                  <a:pt x="63" y="10"/>
                </a:cubicBezTo>
                <a:cubicBezTo>
                  <a:pt x="63" y="12"/>
                  <a:pt x="63" y="14"/>
                  <a:pt x="63" y="15"/>
                </a:cubicBezTo>
                <a:cubicBezTo>
                  <a:pt x="63" y="15"/>
                  <a:pt x="63" y="15"/>
                  <a:pt x="63" y="15"/>
                </a:cubicBezTo>
                <a:cubicBezTo>
                  <a:pt x="63" y="15"/>
                  <a:pt x="63" y="15"/>
                  <a:pt x="63" y="15"/>
                </a:cubicBezTo>
                <a:cubicBezTo>
                  <a:pt x="63" y="14"/>
                  <a:pt x="62" y="12"/>
                  <a:pt x="62" y="11"/>
                </a:cubicBezTo>
                <a:cubicBezTo>
                  <a:pt x="49" y="18"/>
                  <a:pt x="38" y="29"/>
                  <a:pt x="30" y="43"/>
                </a:cubicBezTo>
                <a:cubicBezTo>
                  <a:pt x="26" y="48"/>
                  <a:pt x="23" y="55"/>
                  <a:pt x="20" y="61"/>
                </a:cubicBezTo>
                <a:cubicBezTo>
                  <a:pt x="17" y="67"/>
                  <a:pt x="15" y="74"/>
                  <a:pt x="13" y="81"/>
                </a:cubicBezTo>
                <a:cubicBezTo>
                  <a:pt x="1" y="121"/>
                  <a:pt x="0" y="169"/>
                  <a:pt x="2" y="206"/>
                </a:cubicBezTo>
                <a:cubicBezTo>
                  <a:pt x="4" y="198"/>
                  <a:pt x="8" y="179"/>
                  <a:pt x="11" y="165"/>
                </a:cubicBezTo>
                <a:cubicBezTo>
                  <a:pt x="11" y="165"/>
                  <a:pt x="11" y="165"/>
                  <a:pt x="11" y="165"/>
                </a:cubicBezTo>
                <a:cubicBezTo>
                  <a:pt x="17" y="138"/>
                  <a:pt x="24" y="108"/>
                  <a:pt x="30" y="87"/>
                </a:cubicBezTo>
                <a:cubicBezTo>
                  <a:pt x="31" y="87"/>
                  <a:pt x="33" y="87"/>
                  <a:pt x="35" y="87"/>
                </a:cubicBezTo>
                <a:cubicBezTo>
                  <a:pt x="55" y="87"/>
                  <a:pt x="74" y="78"/>
                  <a:pt x="89" y="55"/>
                </a:cubicBezTo>
                <a:cubicBezTo>
                  <a:pt x="93" y="49"/>
                  <a:pt x="94" y="42"/>
                  <a:pt x="95" y="34"/>
                </a:cubicBezTo>
                <a:cubicBezTo>
                  <a:pt x="95" y="34"/>
                  <a:pt x="101" y="19"/>
                  <a:pt x="104" y="0"/>
                </a:cubicBezTo>
              </a:path>
            </a:pathLst>
          </a:custGeom>
          <a:solidFill>
            <a:srgbClr val="7C89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31" name="Freeform 244"/>
          <p:cNvSpPr>
            <a:spLocks/>
          </p:cNvSpPr>
          <p:nvPr/>
        </p:nvSpPr>
        <p:spPr bwMode="auto">
          <a:xfrm>
            <a:off x="8168342" y="5128261"/>
            <a:ext cx="146755" cy="246032"/>
          </a:xfrm>
          <a:custGeom>
            <a:avLst/>
            <a:gdLst>
              <a:gd name="T0" fmla="*/ 0 w 45"/>
              <a:gd name="T1" fmla="*/ 0 h 77"/>
              <a:gd name="T2" fmla="*/ 6 w 45"/>
              <a:gd name="T3" fmla="*/ 31 h 77"/>
              <a:gd name="T4" fmla="*/ 12 w 45"/>
              <a:gd name="T5" fmla="*/ 52 h 77"/>
              <a:gd name="T6" fmla="*/ 45 w 45"/>
              <a:gd name="T7" fmla="*/ 77 h 77"/>
              <a:gd name="T8" fmla="*/ 42 w 45"/>
              <a:gd name="T9" fmla="*/ 44 h 77"/>
              <a:gd name="T10" fmla="*/ 42 w 45"/>
              <a:gd name="T11" fmla="*/ 44 h 77"/>
              <a:gd name="T12" fmla="*/ 42 w 45"/>
              <a:gd name="T13" fmla="*/ 44 h 77"/>
              <a:gd name="T14" fmla="*/ 42 w 45"/>
              <a:gd name="T15" fmla="*/ 44 h 77"/>
              <a:gd name="T16" fmla="*/ 42 w 45"/>
              <a:gd name="T17" fmla="*/ 44 h 77"/>
              <a:gd name="T18" fmla="*/ 43 w 45"/>
              <a:gd name="T19" fmla="*/ 27 h 77"/>
              <a:gd name="T20" fmla="*/ 0 w 45"/>
              <a:gd name="T21" fmla="*/ 0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5" h="77">
                <a:moveTo>
                  <a:pt x="0" y="0"/>
                </a:moveTo>
                <a:cubicBezTo>
                  <a:pt x="0" y="20"/>
                  <a:pt x="6" y="31"/>
                  <a:pt x="6" y="31"/>
                </a:cubicBezTo>
                <a:cubicBezTo>
                  <a:pt x="7" y="39"/>
                  <a:pt x="9" y="46"/>
                  <a:pt x="12" y="52"/>
                </a:cubicBezTo>
                <a:cubicBezTo>
                  <a:pt x="19" y="68"/>
                  <a:pt x="31" y="75"/>
                  <a:pt x="45" y="77"/>
                </a:cubicBezTo>
                <a:cubicBezTo>
                  <a:pt x="43" y="57"/>
                  <a:pt x="42" y="44"/>
                  <a:pt x="42" y="44"/>
                </a:cubicBezTo>
                <a:cubicBezTo>
                  <a:pt x="42" y="44"/>
                  <a:pt x="42" y="44"/>
                  <a:pt x="42" y="44"/>
                </a:cubicBezTo>
                <a:cubicBezTo>
                  <a:pt x="42" y="44"/>
                  <a:pt x="42" y="44"/>
                  <a:pt x="42" y="44"/>
                </a:cubicBezTo>
                <a:cubicBezTo>
                  <a:pt x="42" y="44"/>
                  <a:pt x="42" y="44"/>
                  <a:pt x="42" y="44"/>
                </a:cubicBezTo>
                <a:cubicBezTo>
                  <a:pt x="42" y="44"/>
                  <a:pt x="42" y="44"/>
                  <a:pt x="42" y="44"/>
                </a:cubicBezTo>
                <a:cubicBezTo>
                  <a:pt x="42" y="43"/>
                  <a:pt x="42" y="38"/>
                  <a:pt x="43" y="27"/>
                </a:cubicBezTo>
                <a:cubicBezTo>
                  <a:pt x="32" y="14"/>
                  <a:pt x="18" y="5"/>
                  <a:pt x="0" y="0"/>
                </a:cubicBezTo>
              </a:path>
            </a:pathLst>
          </a:custGeom>
          <a:solidFill>
            <a:srgbClr val="7C89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33" name="Freeform 246"/>
          <p:cNvSpPr>
            <a:spLocks/>
          </p:cNvSpPr>
          <p:nvPr/>
        </p:nvSpPr>
        <p:spPr bwMode="auto">
          <a:xfrm>
            <a:off x="9679053" y="4264997"/>
            <a:ext cx="513644" cy="902112"/>
          </a:xfrm>
          <a:custGeom>
            <a:avLst/>
            <a:gdLst>
              <a:gd name="T0" fmla="*/ 0 w 159"/>
              <a:gd name="T1" fmla="*/ 177 h 279"/>
              <a:gd name="T2" fmla="*/ 3 w 159"/>
              <a:gd name="T3" fmla="*/ 153 h 279"/>
              <a:gd name="T4" fmla="*/ 27 w 159"/>
              <a:gd name="T5" fmla="*/ 0 h 279"/>
              <a:gd name="T6" fmla="*/ 150 w 159"/>
              <a:gd name="T7" fmla="*/ 279 h 279"/>
              <a:gd name="T8" fmla="*/ 0 w 159"/>
              <a:gd name="T9" fmla="*/ 177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" h="279">
                <a:moveTo>
                  <a:pt x="0" y="177"/>
                </a:moveTo>
                <a:cubicBezTo>
                  <a:pt x="3" y="170"/>
                  <a:pt x="4" y="162"/>
                  <a:pt x="3" y="153"/>
                </a:cubicBezTo>
                <a:cubicBezTo>
                  <a:pt x="22" y="103"/>
                  <a:pt x="27" y="0"/>
                  <a:pt x="27" y="0"/>
                </a:cubicBezTo>
                <a:cubicBezTo>
                  <a:pt x="27" y="0"/>
                  <a:pt x="159" y="92"/>
                  <a:pt x="150" y="279"/>
                </a:cubicBezTo>
                <a:cubicBezTo>
                  <a:pt x="138" y="196"/>
                  <a:pt x="37" y="180"/>
                  <a:pt x="0" y="177"/>
                </a:cubicBezTo>
              </a:path>
            </a:pathLst>
          </a:custGeom>
          <a:solidFill>
            <a:srgbClr val="C433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34" name="Freeform 247"/>
          <p:cNvSpPr>
            <a:spLocks/>
          </p:cNvSpPr>
          <p:nvPr/>
        </p:nvSpPr>
        <p:spPr bwMode="auto">
          <a:xfrm>
            <a:off x="8302147" y="5244800"/>
            <a:ext cx="1670416" cy="565439"/>
          </a:xfrm>
          <a:custGeom>
            <a:avLst/>
            <a:gdLst>
              <a:gd name="T0" fmla="*/ 0 w 517"/>
              <a:gd name="T1" fmla="*/ 7 h 175"/>
              <a:gd name="T2" fmla="*/ 35 w 517"/>
              <a:gd name="T3" fmla="*/ 159 h 175"/>
              <a:gd name="T4" fmla="*/ 258 w 517"/>
              <a:gd name="T5" fmla="*/ 159 h 175"/>
              <a:gd name="T6" fmla="*/ 481 w 517"/>
              <a:gd name="T7" fmla="*/ 151 h 175"/>
              <a:gd name="T8" fmla="*/ 517 w 517"/>
              <a:gd name="T9" fmla="*/ 0 h 175"/>
              <a:gd name="T10" fmla="*/ 273 w 517"/>
              <a:gd name="T11" fmla="*/ 20 h 175"/>
              <a:gd name="T12" fmla="*/ 0 w 517"/>
              <a:gd name="T13" fmla="*/ 7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7" h="175">
                <a:moveTo>
                  <a:pt x="0" y="7"/>
                </a:moveTo>
                <a:cubicBezTo>
                  <a:pt x="0" y="7"/>
                  <a:pt x="6" y="120"/>
                  <a:pt x="35" y="159"/>
                </a:cubicBezTo>
                <a:cubicBezTo>
                  <a:pt x="93" y="170"/>
                  <a:pt x="258" y="159"/>
                  <a:pt x="258" y="159"/>
                </a:cubicBezTo>
                <a:cubicBezTo>
                  <a:pt x="258" y="159"/>
                  <a:pt x="410" y="175"/>
                  <a:pt x="481" y="151"/>
                </a:cubicBezTo>
                <a:cubicBezTo>
                  <a:pt x="488" y="105"/>
                  <a:pt x="517" y="0"/>
                  <a:pt x="517" y="0"/>
                </a:cubicBezTo>
                <a:cubicBezTo>
                  <a:pt x="273" y="20"/>
                  <a:pt x="273" y="20"/>
                  <a:pt x="273" y="20"/>
                </a:cubicBezTo>
                <a:cubicBezTo>
                  <a:pt x="0" y="7"/>
                  <a:pt x="0" y="7"/>
                  <a:pt x="0" y="7"/>
                </a:cubicBezTo>
              </a:path>
            </a:pathLst>
          </a:custGeom>
          <a:solidFill>
            <a:srgbClr val="D435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35" name="Freeform 248"/>
          <p:cNvSpPr>
            <a:spLocks/>
          </p:cNvSpPr>
          <p:nvPr/>
        </p:nvSpPr>
        <p:spPr bwMode="auto">
          <a:xfrm>
            <a:off x="8332360" y="5395872"/>
            <a:ext cx="1562507" cy="284877"/>
          </a:xfrm>
          <a:custGeom>
            <a:avLst/>
            <a:gdLst>
              <a:gd name="T0" fmla="*/ 0 w 484"/>
              <a:gd name="T1" fmla="*/ 33 h 89"/>
              <a:gd name="T2" fmla="*/ 123 w 484"/>
              <a:gd name="T3" fmla="*/ 4 h 89"/>
              <a:gd name="T4" fmla="*/ 253 w 484"/>
              <a:gd name="T5" fmla="*/ 52 h 89"/>
              <a:gd name="T6" fmla="*/ 400 w 484"/>
              <a:gd name="T7" fmla="*/ 0 h 89"/>
              <a:gd name="T8" fmla="*/ 484 w 484"/>
              <a:gd name="T9" fmla="*/ 48 h 89"/>
              <a:gd name="T10" fmla="*/ 474 w 484"/>
              <a:gd name="T11" fmla="*/ 89 h 89"/>
              <a:gd name="T12" fmla="*/ 9 w 484"/>
              <a:gd name="T13" fmla="*/ 68 h 89"/>
              <a:gd name="T14" fmla="*/ 0 w 484"/>
              <a:gd name="T15" fmla="*/ 33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84" h="89">
                <a:moveTo>
                  <a:pt x="0" y="33"/>
                </a:moveTo>
                <a:cubicBezTo>
                  <a:pt x="0" y="33"/>
                  <a:pt x="58" y="4"/>
                  <a:pt x="123" y="4"/>
                </a:cubicBezTo>
                <a:cubicBezTo>
                  <a:pt x="189" y="4"/>
                  <a:pt x="253" y="52"/>
                  <a:pt x="253" y="52"/>
                </a:cubicBezTo>
                <a:cubicBezTo>
                  <a:pt x="253" y="52"/>
                  <a:pt x="321" y="0"/>
                  <a:pt x="400" y="0"/>
                </a:cubicBezTo>
                <a:cubicBezTo>
                  <a:pt x="479" y="0"/>
                  <a:pt x="484" y="48"/>
                  <a:pt x="484" y="48"/>
                </a:cubicBezTo>
                <a:cubicBezTo>
                  <a:pt x="474" y="89"/>
                  <a:pt x="474" y="89"/>
                  <a:pt x="474" y="89"/>
                </a:cubicBezTo>
                <a:cubicBezTo>
                  <a:pt x="9" y="68"/>
                  <a:pt x="9" y="68"/>
                  <a:pt x="9" y="68"/>
                </a:cubicBezTo>
                <a:lnTo>
                  <a:pt x="0" y="33"/>
                </a:lnTo>
                <a:close/>
              </a:path>
            </a:pathLst>
          </a:custGeom>
          <a:solidFill>
            <a:srgbClr val="E845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36" name="Freeform 249"/>
          <p:cNvSpPr>
            <a:spLocks/>
          </p:cNvSpPr>
          <p:nvPr/>
        </p:nvSpPr>
        <p:spPr bwMode="auto">
          <a:xfrm>
            <a:off x="8340995" y="5486514"/>
            <a:ext cx="1549559" cy="353938"/>
          </a:xfrm>
          <a:custGeom>
            <a:avLst/>
            <a:gdLst>
              <a:gd name="T0" fmla="*/ 0 w 480"/>
              <a:gd name="T1" fmla="*/ 25 h 110"/>
              <a:gd name="T2" fmla="*/ 248 w 480"/>
              <a:gd name="T3" fmla="*/ 53 h 110"/>
              <a:gd name="T4" fmla="*/ 480 w 480"/>
              <a:gd name="T5" fmla="*/ 31 h 110"/>
              <a:gd name="T6" fmla="*/ 470 w 480"/>
              <a:gd name="T7" fmla="*/ 76 h 110"/>
              <a:gd name="T8" fmla="*/ 247 w 480"/>
              <a:gd name="T9" fmla="*/ 84 h 110"/>
              <a:gd name="T10" fmla="*/ 24 w 480"/>
              <a:gd name="T11" fmla="*/ 84 h 110"/>
              <a:gd name="T12" fmla="*/ 0 w 480"/>
              <a:gd name="T13" fmla="*/ 25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80" h="110">
                <a:moveTo>
                  <a:pt x="0" y="25"/>
                </a:moveTo>
                <a:cubicBezTo>
                  <a:pt x="0" y="25"/>
                  <a:pt x="110" y="0"/>
                  <a:pt x="248" y="53"/>
                </a:cubicBezTo>
                <a:cubicBezTo>
                  <a:pt x="379" y="21"/>
                  <a:pt x="446" y="10"/>
                  <a:pt x="480" y="31"/>
                </a:cubicBezTo>
                <a:cubicBezTo>
                  <a:pt x="476" y="49"/>
                  <a:pt x="470" y="76"/>
                  <a:pt x="470" y="76"/>
                </a:cubicBezTo>
                <a:cubicBezTo>
                  <a:pt x="470" y="76"/>
                  <a:pt x="458" y="110"/>
                  <a:pt x="247" y="84"/>
                </a:cubicBezTo>
                <a:cubicBezTo>
                  <a:pt x="85" y="103"/>
                  <a:pt x="24" y="84"/>
                  <a:pt x="24" y="84"/>
                </a:cubicBezTo>
                <a:cubicBezTo>
                  <a:pt x="24" y="84"/>
                  <a:pt x="8" y="70"/>
                  <a:pt x="0" y="25"/>
                </a:cubicBez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37" name="Freeform 250"/>
          <p:cNvSpPr>
            <a:spLocks/>
          </p:cNvSpPr>
          <p:nvPr/>
        </p:nvSpPr>
        <p:spPr bwMode="auto">
          <a:xfrm>
            <a:off x="8302147" y="4252047"/>
            <a:ext cx="1670416" cy="1143826"/>
          </a:xfrm>
          <a:custGeom>
            <a:avLst/>
            <a:gdLst>
              <a:gd name="T0" fmla="*/ 0 w 517"/>
              <a:gd name="T1" fmla="*/ 315 h 354"/>
              <a:gd name="T2" fmla="*/ 91 w 517"/>
              <a:gd name="T3" fmla="*/ 0 h 354"/>
              <a:gd name="T4" fmla="*/ 412 w 517"/>
              <a:gd name="T5" fmla="*/ 0 h 354"/>
              <a:gd name="T6" fmla="*/ 517 w 517"/>
              <a:gd name="T7" fmla="*/ 308 h 354"/>
              <a:gd name="T8" fmla="*/ 0 w 517"/>
              <a:gd name="T9" fmla="*/ 315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7" h="354">
                <a:moveTo>
                  <a:pt x="0" y="315"/>
                </a:moveTo>
                <a:cubicBezTo>
                  <a:pt x="0" y="315"/>
                  <a:pt x="3" y="135"/>
                  <a:pt x="91" y="0"/>
                </a:cubicBezTo>
                <a:cubicBezTo>
                  <a:pt x="377" y="0"/>
                  <a:pt x="412" y="0"/>
                  <a:pt x="412" y="0"/>
                </a:cubicBezTo>
                <a:cubicBezTo>
                  <a:pt x="412" y="0"/>
                  <a:pt x="515" y="151"/>
                  <a:pt x="517" y="308"/>
                </a:cubicBezTo>
                <a:cubicBezTo>
                  <a:pt x="347" y="332"/>
                  <a:pt x="236" y="354"/>
                  <a:pt x="0" y="315"/>
                </a:cubicBezTo>
              </a:path>
            </a:pathLst>
          </a:custGeom>
          <a:solidFill>
            <a:srgbClr val="AC2D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38" name="Freeform 251"/>
          <p:cNvSpPr>
            <a:spLocks/>
          </p:cNvSpPr>
          <p:nvPr/>
        </p:nvSpPr>
        <p:spPr bwMode="auto">
          <a:xfrm>
            <a:off x="7982739" y="4252047"/>
            <a:ext cx="587020" cy="915060"/>
          </a:xfrm>
          <a:custGeom>
            <a:avLst/>
            <a:gdLst>
              <a:gd name="T0" fmla="*/ 181 w 181"/>
              <a:gd name="T1" fmla="*/ 181 h 283"/>
              <a:gd name="T2" fmla="*/ 177 w 181"/>
              <a:gd name="T3" fmla="*/ 157 h 283"/>
              <a:gd name="T4" fmla="*/ 162 w 181"/>
              <a:gd name="T5" fmla="*/ 0 h 283"/>
              <a:gd name="T6" fmla="*/ 31 w 181"/>
              <a:gd name="T7" fmla="*/ 283 h 283"/>
              <a:gd name="T8" fmla="*/ 181 w 181"/>
              <a:gd name="T9" fmla="*/ 181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" h="283">
                <a:moveTo>
                  <a:pt x="181" y="181"/>
                </a:moveTo>
                <a:cubicBezTo>
                  <a:pt x="178" y="174"/>
                  <a:pt x="176" y="166"/>
                  <a:pt x="177" y="157"/>
                </a:cubicBezTo>
                <a:cubicBezTo>
                  <a:pt x="159" y="107"/>
                  <a:pt x="162" y="0"/>
                  <a:pt x="162" y="0"/>
                </a:cubicBezTo>
                <a:cubicBezTo>
                  <a:pt x="162" y="0"/>
                  <a:pt x="0" y="121"/>
                  <a:pt x="31" y="283"/>
                </a:cubicBezTo>
                <a:cubicBezTo>
                  <a:pt x="43" y="200"/>
                  <a:pt x="143" y="184"/>
                  <a:pt x="181" y="181"/>
                </a:cubicBezTo>
              </a:path>
            </a:pathLst>
          </a:custGeom>
          <a:solidFill>
            <a:srgbClr val="C433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39" name="Freeform 252"/>
          <p:cNvSpPr>
            <a:spLocks noEditPoints="1"/>
          </p:cNvSpPr>
          <p:nvPr/>
        </p:nvSpPr>
        <p:spPr bwMode="auto">
          <a:xfrm>
            <a:off x="8306462" y="5180056"/>
            <a:ext cx="1627253" cy="12950"/>
          </a:xfrm>
          <a:custGeom>
            <a:avLst/>
            <a:gdLst>
              <a:gd name="T0" fmla="*/ 88 w 503"/>
              <a:gd name="T1" fmla="*/ 4 h 4"/>
              <a:gd name="T2" fmla="*/ 88 w 503"/>
              <a:gd name="T3" fmla="*/ 2 h 4"/>
              <a:gd name="T4" fmla="*/ 1 w 503"/>
              <a:gd name="T5" fmla="*/ 0 h 4"/>
              <a:gd name="T6" fmla="*/ 3 w 503"/>
              <a:gd name="T7" fmla="*/ 4 h 4"/>
              <a:gd name="T8" fmla="*/ 17 w 503"/>
              <a:gd name="T9" fmla="*/ 0 h 4"/>
              <a:gd name="T10" fmla="*/ 7 w 503"/>
              <a:gd name="T11" fmla="*/ 4 h 4"/>
              <a:gd name="T12" fmla="*/ 17 w 503"/>
              <a:gd name="T13" fmla="*/ 0 h 4"/>
              <a:gd name="T14" fmla="*/ 55 w 503"/>
              <a:gd name="T15" fmla="*/ 0 h 4"/>
              <a:gd name="T16" fmla="*/ 84 w 503"/>
              <a:gd name="T17" fmla="*/ 4 h 4"/>
              <a:gd name="T18" fmla="*/ 162 w 503"/>
              <a:gd name="T19" fmla="*/ 0 h 4"/>
              <a:gd name="T20" fmla="*/ 142 w 503"/>
              <a:gd name="T21" fmla="*/ 4 h 4"/>
              <a:gd name="T22" fmla="*/ 162 w 503"/>
              <a:gd name="T23" fmla="*/ 0 h 4"/>
              <a:gd name="T24" fmla="*/ 166 w 503"/>
              <a:gd name="T25" fmla="*/ 0 h 4"/>
              <a:gd name="T26" fmla="*/ 185 w 503"/>
              <a:gd name="T27" fmla="*/ 4 h 4"/>
              <a:gd name="T28" fmla="*/ 246 w 503"/>
              <a:gd name="T29" fmla="*/ 0 h 4"/>
              <a:gd name="T30" fmla="*/ 217 w 503"/>
              <a:gd name="T31" fmla="*/ 4 h 4"/>
              <a:gd name="T32" fmla="*/ 246 w 503"/>
              <a:gd name="T33" fmla="*/ 0 h 4"/>
              <a:gd name="T34" fmla="*/ 250 w 503"/>
              <a:gd name="T35" fmla="*/ 0 h 4"/>
              <a:gd name="T36" fmla="*/ 258 w 503"/>
              <a:gd name="T37" fmla="*/ 4 h 4"/>
              <a:gd name="T38" fmla="*/ 325 w 503"/>
              <a:gd name="T39" fmla="*/ 0 h 4"/>
              <a:gd name="T40" fmla="*/ 296 w 503"/>
              <a:gd name="T41" fmla="*/ 4 h 4"/>
              <a:gd name="T42" fmla="*/ 325 w 503"/>
              <a:gd name="T43" fmla="*/ 0 h 4"/>
              <a:gd name="T44" fmla="*/ 329 w 503"/>
              <a:gd name="T45" fmla="*/ 0 h 4"/>
              <a:gd name="T46" fmla="*/ 345 w 503"/>
              <a:gd name="T47" fmla="*/ 4 h 4"/>
              <a:gd name="T48" fmla="*/ 408 w 503"/>
              <a:gd name="T49" fmla="*/ 0 h 4"/>
              <a:gd name="T50" fmla="*/ 383 w 503"/>
              <a:gd name="T51" fmla="*/ 4 h 4"/>
              <a:gd name="T52" fmla="*/ 408 w 503"/>
              <a:gd name="T53" fmla="*/ 0 h 4"/>
              <a:gd name="T54" fmla="*/ 412 w 503"/>
              <a:gd name="T55" fmla="*/ 0 h 4"/>
              <a:gd name="T56" fmla="*/ 422 w 503"/>
              <a:gd name="T57" fmla="*/ 4 h 4"/>
              <a:gd name="T58" fmla="*/ 486 w 503"/>
              <a:gd name="T59" fmla="*/ 0 h 4"/>
              <a:gd name="T60" fmla="*/ 458 w 503"/>
              <a:gd name="T61" fmla="*/ 4 h 4"/>
              <a:gd name="T62" fmla="*/ 486 w 503"/>
              <a:gd name="T63" fmla="*/ 0 h 4"/>
              <a:gd name="T64" fmla="*/ 490 w 503"/>
              <a:gd name="T65" fmla="*/ 0 h 4"/>
              <a:gd name="T66" fmla="*/ 503 w 503"/>
              <a:gd name="T67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03" h="4">
                <a:moveTo>
                  <a:pt x="88" y="2"/>
                </a:moveTo>
                <a:cubicBezTo>
                  <a:pt x="88" y="4"/>
                  <a:pt x="88" y="4"/>
                  <a:pt x="88" y="4"/>
                </a:cubicBezTo>
                <a:cubicBezTo>
                  <a:pt x="88" y="4"/>
                  <a:pt x="88" y="4"/>
                  <a:pt x="88" y="4"/>
                </a:cubicBezTo>
                <a:cubicBezTo>
                  <a:pt x="88" y="2"/>
                  <a:pt x="88" y="2"/>
                  <a:pt x="88" y="2"/>
                </a:cubicBezTo>
                <a:moveTo>
                  <a:pt x="3" y="0"/>
                </a:moveTo>
                <a:cubicBezTo>
                  <a:pt x="1" y="0"/>
                  <a:pt x="1" y="0"/>
                  <a:pt x="1" y="0"/>
                </a:cubicBezTo>
                <a:cubicBezTo>
                  <a:pt x="1" y="2"/>
                  <a:pt x="0" y="3"/>
                  <a:pt x="0" y="4"/>
                </a:cubicBezTo>
                <a:cubicBezTo>
                  <a:pt x="3" y="4"/>
                  <a:pt x="3" y="4"/>
                  <a:pt x="3" y="4"/>
                </a:cubicBezTo>
                <a:cubicBezTo>
                  <a:pt x="3" y="0"/>
                  <a:pt x="3" y="0"/>
                  <a:pt x="3" y="0"/>
                </a:cubicBezTo>
                <a:moveTo>
                  <a:pt x="1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4"/>
                  <a:pt x="7" y="4"/>
                  <a:pt x="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0"/>
                  <a:pt x="17" y="0"/>
                  <a:pt x="17" y="0"/>
                </a:cubicBezTo>
                <a:moveTo>
                  <a:pt x="84" y="0"/>
                </a:moveTo>
                <a:cubicBezTo>
                  <a:pt x="55" y="0"/>
                  <a:pt x="55" y="0"/>
                  <a:pt x="55" y="0"/>
                </a:cubicBezTo>
                <a:cubicBezTo>
                  <a:pt x="55" y="4"/>
                  <a:pt x="55" y="4"/>
                  <a:pt x="55" y="4"/>
                </a:cubicBezTo>
                <a:cubicBezTo>
                  <a:pt x="84" y="4"/>
                  <a:pt x="84" y="4"/>
                  <a:pt x="84" y="4"/>
                </a:cubicBezTo>
                <a:cubicBezTo>
                  <a:pt x="84" y="0"/>
                  <a:pt x="84" y="0"/>
                  <a:pt x="84" y="0"/>
                </a:cubicBezTo>
                <a:moveTo>
                  <a:pt x="162" y="0"/>
                </a:moveTo>
                <a:cubicBezTo>
                  <a:pt x="142" y="0"/>
                  <a:pt x="142" y="0"/>
                  <a:pt x="142" y="0"/>
                </a:cubicBezTo>
                <a:cubicBezTo>
                  <a:pt x="142" y="4"/>
                  <a:pt x="142" y="4"/>
                  <a:pt x="142" y="4"/>
                </a:cubicBezTo>
                <a:cubicBezTo>
                  <a:pt x="162" y="4"/>
                  <a:pt x="162" y="4"/>
                  <a:pt x="162" y="4"/>
                </a:cubicBezTo>
                <a:cubicBezTo>
                  <a:pt x="162" y="0"/>
                  <a:pt x="162" y="0"/>
                  <a:pt x="162" y="0"/>
                </a:cubicBezTo>
                <a:moveTo>
                  <a:pt x="185" y="0"/>
                </a:moveTo>
                <a:cubicBezTo>
                  <a:pt x="166" y="0"/>
                  <a:pt x="166" y="0"/>
                  <a:pt x="166" y="0"/>
                </a:cubicBezTo>
                <a:cubicBezTo>
                  <a:pt x="166" y="4"/>
                  <a:pt x="166" y="4"/>
                  <a:pt x="166" y="4"/>
                </a:cubicBezTo>
                <a:cubicBezTo>
                  <a:pt x="185" y="4"/>
                  <a:pt x="185" y="4"/>
                  <a:pt x="185" y="4"/>
                </a:cubicBezTo>
                <a:cubicBezTo>
                  <a:pt x="185" y="0"/>
                  <a:pt x="185" y="0"/>
                  <a:pt x="185" y="0"/>
                </a:cubicBezTo>
                <a:moveTo>
                  <a:pt x="246" y="0"/>
                </a:moveTo>
                <a:cubicBezTo>
                  <a:pt x="217" y="0"/>
                  <a:pt x="217" y="0"/>
                  <a:pt x="217" y="0"/>
                </a:cubicBezTo>
                <a:cubicBezTo>
                  <a:pt x="217" y="4"/>
                  <a:pt x="217" y="4"/>
                  <a:pt x="217" y="4"/>
                </a:cubicBezTo>
                <a:cubicBezTo>
                  <a:pt x="246" y="4"/>
                  <a:pt x="246" y="4"/>
                  <a:pt x="246" y="4"/>
                </a:cubicBezTo>
                <a:cubicBezTo>
                  <a:pt x="246" y="0"/>
                  <a:pt x="246" y="0"/>
                  <a:pt x="246" y="0"/>
                </a:cubicBezTo>
                <a:moveTo>
                  <a:pt x="258" y="0"/>
                </a:moveTo>
                <a:cubicBezTo>
                  <a:pt x="250" y="0"/>
                  <a:pt x="250" y="0"/>
                  <a:pt x="250" y="0"/>
                </a:cubicBezTo>
                <a:cubicBezTo>
                  <a:pt x="250" y="4"/>
                  <a:pt x="250" y="4"/>
                  <a:pt x="250" y="4"/>
                </a:cubicBezTo>
                <a:cubicBezTo>
                  <a:pt x="258" y="4"/>
                  <a:pt x="258" y="4"/>
                  <a:pt x="258" y="4"/>
                </a:cubicBezTo>
                <a:cubicBezTo>
                  <a:pt x="258" y="0"/>
                  <a:pt x="258" y="0"/>
                  <a:pt x="258" y="0"/>
                </a:cubicBezTo>
                <a:moveTo>
                  <a:pt x="325" y="0"/>
                </a:moveTo>
                <a:cubicBezTo>
                  <a:pt x="296" y="0"/>
                  <a:pt x="296" y="0"/>
                  <a:pt x="296" y="0"/>
                </a:cubicBezTo>
                <a:cubicBezTo>
                  <a:pt x="296" y="4"/>
                  <a:pt x="296" y="4"/>
                  <a:pt x="296" y="4"/>
                </a:cubicBezTo>
                <a:cubicBezTo>
                  <a:pt x="325" y="4"/>
                  <a:pt x="325" y="4"/>
                  <a:pt x="325" y="4"/>
                </a:cubicBezTo>
                <a:cubicBezTo>
                  <a:pt x="325" y="0"/>
                  <a:pt x="325" y="0"/>
                  <a:pt x="325" y="0"/>
                </a:cubicBezTo>
                <a:moveTo>
                  <a:pt x="345" y="0"/>
                </a:moveTo>
                <a:cubicBezTo>
                  <a:pt x="329" y="0"/>
                  <a:pt x="329" y="0"/>
                  <a:pt x="329" y="0"/>
                </a:cubicBezTo>
                <a:cubicBezTo>
                  <a:pt x="329" y="4"/>
                  <a:pt x="329" y="4"/>
                  <a:pt x="329" y="4"/>
                </a:cubicBezTo>
                <a:cubicBezTo>
                  <a:pt x="345" y="4"/>
                  <a:pt x="345" y="4"/>
                  <a:pt x="345" y="4"/>
                </a:cubicBezTo>
                <a:cubicBezTo>
                  <a:pt x="345" y="0"/>
                  <a:pt x="345" y="0"/>
                  <a:pt x="345" y="0"/>
                </a:cubicBezTo>
                <a:moveTo>
                  <a:pt x="408" y="0"/>
                </a:moveTo>
                <a:cubicBezTo>
                  <a:pt x="383" y="0"/>
                  <a:pt x="383" y="0"/>
                  <a:pt x="383" y="0"/>
                </a:cubicBezTo>
                <a:cubicBezTo>
                  <a:pt x="383" y="4"/>
                  <a:pt x="383" y="4"/>
                  <a:pt x="383" y="4"/>
                </a:cubicBezTo>
                <a:cubicBezTo>
                  <a:pt x="408" y="4"/>
                  <a:pt x="408" y="4"/>
                  <a:pt x="408" y="4"/>
                </a:cubicBezTo>
                <a:cubicBezTo>
                  <a:pt x="408" y="0"/>
                  <a:pt x="408" y="0"/>
                  <a:pt x="408" y="0"/>
                </a:cubicBezTo>
                <a:moveTo>
                  <a:pt x="422" y="0"/>
                </a:moveTo>
                <a:cubicBezTo>
                  <a:pt x="412" y="0"/>
                  <a:pt x="412" y="0"/>
                  <a:pt x="412" y="0"/>
                </a:cubicBezTo>
                <a:cubicBezTo>
                  <a:pt x="412" y="4"/>
                  <a:pt x="412" y="4"/>
                  <a:pt x="412" y="4"/>
                </a:cubicBezTo>
                <a:cubicBezTo>
                  <a:pt x="422" y="4"/>
                  <a:pt x="422" y="4"/>
                  <a:pt x="422" y="4"/>
                </a:cubicBezTo>
                <a:cubicBezTo>
                  <a:pt x="422" y="0"/>
                  <a:pt x="422" y="0"/>
                  <a:pt x="422" y="0"/>
                </a:cubicBezTo>
                <a:moveTo>
                  <a:pt x="486" y="0"/>
                </a:moveTo>
                <a:cubicBezTo>
                  <a:pt x="458" y="0"/>
                  <a:pt x="458" y="0"/>
                  <a:pt x="458" y="0"/>
                </a:cubicBezTo>
                <a:cubicBezTo>
                  <a:pt x="458" y="4"/>
                  <a:pt x="458" y="4"/>
                  <a:pt x="458" y="4"/>
                </a:cubicBezTo>
                <a:cubicBezTo>
                  <a:pt x="486" y="4"/>
                  <a:pt x="486" y="4"/>
                  <a:pt x="486" y="4"/>
                </a:cubicBezTo>
                <a:cubicBezTo>
                  <a:pt x="486" y="0"/>
                  <a:pt x="486" y="0"/>
                  <a:pt x="486" y="0"/>
                </a:cubicBezTo>
                <a:moveTo>
                  <a:pt x="503" y="0"/>
                </a:moveTo>
                <a:cubicBezTo>
                  <a:pt x="490" y="0"/>
                  <a:pt x="490" y="0"/>
                  <a:pt x="490" y="0"/>
                </a:cubicBezTo>
                <a:cubicBezTo>
                  <a:pt x="490" y="4"/>
                  <a:pt x="490" y="4"/>
                  <a:pt x="490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0"/>
                  <a:pt x="503" y="0"/>
                  <a:pt x="503" y="0"/>
                </a:cubicBezTo>
              </a:path>
            </a:pathLst>
          </a:cu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40" name="Freeform 253"/>
          <p:cNvSpPr>
            <a:spLocks/>
          </p:cNvSpPr>
          <p:nvPr/>
        </p:nvSpPr>
        <p:spPr bwMode="auto">
          <a:xfrm>
            <a:off x="9972563" y="4912445"/>
            <a:ext cx="25898" cy="17265"/>
          </a:xfrm>
          <a:custGeom>
            <a:avLst/>
            <a:gdLst>
              <a:gd name="T0" fmla="*/ 0 w 8"/>
              <a:gd name="T1" fmla="*/ 0 h 5"/>
              <a:gd name="T2" fmla="*/ 8 w 8"/>
              <a:gd name="T3" fmla="*/ 5 h 5"/>
              <a:gd name="T4" fmla="*/ 8 w 8"/>
              <a:gd name="T5" fmla="*/ 5 h 5"/>
              <a:gd name="T6" fmla="*/ 0 w 8"/>
              <a:gd name="T7" fmla="*/ 0 h 5"/>
              <a:gd name="T8" fmla="*/ 0 w 8"/>
              <a:gd name="T9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5">
                <a:moveTo>
                  <a:pt x="0" y="0"/>
                </a:moveTo>
                <a:cubicBezTo>
                  <a:pt x="3" y="2"/>
                  <a:pt x="6" y="3"/>
                  <a:pt x="8" y="5"/>
                </a:cubicBezTo>
                <a:cubicBezTo>
                  <a:pt x="8" y="5"/>
                  <a:pt x="8" y="5"/>
                  <a:pt x="8" y="5"/>
                </a:cubicBezTo>
                <a:cubicBezTo>
                  <a:pt x="6" y="3"/>
                  <a:pt x="3" y="2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CEA6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41" name="Freeform 254"/>
          <p:cNvSpPr>
            <a:spLocks/>
          </p:cNvSpPr>
          <p:nvPr/>
        </p:nvSpPr>
        <p:spPr bwMode="auto">
          <a:xfrm>
            <a:off x="10063204" y="4912445"/>
            <a:ext cx="86326" cy="17265"/>
          </a:xfrm>
          <a:custGeom>
            <a:avLst/>
            <a:gdLst>
              <a:gd name="T0" fmla="*/ 0 w 27"/>
              <a:gd name="T1" fmla="*/ 0 h 5"/>
              <a:gd name="T2" fmla="*/ 0 w 27"/>
              <a:gd name="T3" fmla="*/ 5 h 5"/>
              <a:gd name="T4" fmla="*/ 27 w 27"/>
              <a:gd name="T5" fmla="*/ 5 h 5"/>
              <a:gd name="T6" fmla="*/ 27 w 27"/>
              <a:gd name="T7" fmla="*/ 3 h 5"/>
              <a:gd name="T8" fmla="*/ 27 w 27"/>
              <a:gd name="T9" fmla="*/ 5 h 5"/>
              <a:gd name="T10" fmla="*/ 27 w 27"/>
              <a:gd name="T11" fmla="*/ 5 h 5"/>
              <a:gd name="T12" fmla="*/ 26 w 27"/>
              <a:gd name="T13" fmla="*/ 0 h 5"/>
              <a:gd name="T14" fmla="*/ 0 w 27"/>
              <a:gd name="T15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7" h="5">
                <a:moveTo>
                  <a:pt x="0" y="0"/>
                </a:moveTo>
                <a:cubicBezTo>
                  <a:pt x="0" y="5"/>
                  <a:pt x="0" y="5"/>
                  <a:pt x="0" y="5"/>
                </a:cubicBezTo>
                <a:cubicBezTo>
                  <a:pt x="27" y="5"/>
                  <a:pt x="27" y="5"/>
                  <a:pt x="27" y="5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4"/>
                  <a:pt x="27" y="4"/>
                  <a:pt x="27" y="5"/>
                </a:cubicBezTo>
                <a:cubicBezTo>
                  <a:pt x="27" y="5"/>
                  <a:pt x="27" y="5"/>
                  <a:pt x="27" y="5"/>
                </a:cubicBezTo>
                <a:cubicBezTo>
                  <a:pt x="27" y="3"/>
                  <a:pt x="27" y="2"/>
                  <a:pt x="26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997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42" name="Freeform 255"/>
          <p:cNvSpPr>
            <a:spLocks/>
          </p:cNvSpPr>
          <p:nvPr/>
        </p:nvSpPr>
        <p:spPr bwMode="auto">
          <a:xfrm>
            <a:off x="8082016" y="4912445"/>
            <a:ext cx="25898" cy="12950"/>
          </a:xfrm>
          <a:custGeom>
            <a:avLst/>
            <a:gdLst>
              <a:gd name="T0" fmla="*/ 0 w 8"/>
              <a:gd name="T1" fmla="*/ 0 h 4"/>
              <a:gd name="T2" fmla="*/ 0 w 8"/>
              <a:gd name="T3" fmla="*/ 4 h 4"/>
              <a:gd name="T4" fmla="*/ 6 w 8"/>
              <a:gd name="T5" fmla="*/ 4 h 4"/>
              <a:gd name="T6" fmla="*/ 7 w 8"/>
              <a:gd name="T7" fmla="*/ 2 h 4"/>
              <a:gd name="T8" fmla="*/ 8 w 8"/>
              <a:gd name="T9" fmla="*/ 0 h 4"/>
              <a:gd name="T10" fmla="*/ 0 w 8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4">
                <a:moveTo>
                  <a:pt x="0" y="0"/>
                </a:moveTo>
                <a:cubicBezTo>
                  <a:pt x="0" y="1"/>
                  <a:pt x="0" y="2"/>
                  <a:pt x="0" y="4"/>
                </a:cubicBezTo>
                <a:cubicBezTo>
                  <a:pt x="6" y="4"/>
                  <a:pt x="6" y="4"/>
                  <a:pt x="6" y="4"/>
                </a:cubicBezTo>
                <a:cubicBezTo>
                  <a:pt x="6" y="3"/>
                  <a:pt x="7" y="3"/>
                  <a:pt x="7" y="2"/>
                </a:cubicBezTo>
                <a:cubicBezTo>
                  <a:pt x="7" y="2"/>
                  <a:pt x="8" y="1"/>
                  <a:pt x="8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997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43" name="Freeform 256"/>
          <p:cNvSpPr>
            <a:spLocks noEditPoints="1"/>
          </p:cNvSpPr>
          <p:nvPr/>
        </p:nvSpPr>
        <p:spPr bwMode="auto">
          <a:xfrm>
            <a:off x="8345310" y="4912445"/>
            <a:ext cx="1588405" cy="17265"/>
          </a:xfrm>
          <a:custGeom>
            <a:avLst/>
            <a:gdLst>
              <a:gd name="T0" fmla="*/ 478 w 491"/>
              <a:gd name="T1" fmla="*/ 0 h 5"/>
              <a:gd name="T2" fmla="*/ 478 w 491"/>
              <a:gd name="T3" fmla="*/ 5 h 5"/>
              <a:gd name="T4" fmla="*/ 491 w 491"/>
              <a:gd name="T5" fmla="*/ 5 h 5"/>
              <a:gd name="T6" fmla="*/ 491 w 491"/>
              <a:gd name="T7" fmla="*/ 4 h 5"/>
              <a:gd name="T8" fmla="*/ 491 w 491"/>
              <a:gd name="T9" fmla="*/ 5 h 5"/>
              <a:gd name="T10" fmla="*/ 491 w 491"/>
              <a:gd name="T11" fmla="*/ 5 h 5"/>
              <a:gd name="T12" fmla="*/ 490 w 491"/>
              <a:gd name="T13" fmla="*/ 0 h 5"/>
              <a:gd name="T14" fmla="*/ 478 w 491"/>
              <a:gd name="T15" fmla="*/ 0 h 5"/>
              <a:gd name="T16" fmla="*/ 446 w 491"/>
              <a:gd name="T17" fmla="*/ 0 h 5"/>
              <a:gd name="T18" fmla="*/ 446 w 491"/>
              <a:gd name="T19" fmla="*/ 5 h 5"/>
              <a:gd name="T20" fmla="*/ 474 w 491"/>
              <a:gd name="T21" fmla="*/ 5 h 5"/>
              <a:gd name="T22" fmla="*/ 474 w 491"/>
              <a:gd name="T23" fmla="*/ 0 h 5"/>
              <a:gd name="T24" fmla="*/ 446 w 491"/>
              <a:gd name="T25" fmla="*/ 0 h 5"/>
              <a:gd name="T26" fmla="*/ 400 w 491"/>
              <a:gd name="T27" fmla="*/ 0 h 5"/>
              <a:gd name="T28" fmla="*/ 400 w 491"/>
              <a:gd name="T29" fmla="*/ 5 h 5"/>
              <a:gd name="T30" fmla="*/ 410 w 491"/>
              <a:gd name="T31" fmla="*/ 5 h 5"/>
              <a:gd name="T32" fmla="*/ 410 w 491"/>
              <a:gd name="T33" fmla="*/ 0 h 5"/>
              <a:gd name="T34" fmla="*/ 400 w 491"/>
              <a:gd name="T35" fmla="*/ 0 h 5"/>
              <a:gd name="T36" fmla="*/ 372 w 491"/>
              <a:gd name="T37" fmla="*/ 0 h 5"/>
              <a:gd name="T38" fmla="*/ 372 w 491"/>
              <a:gd name="T39" fmla="*/ 5 h 5"/>
              <a:gd name="T40" fmla="*/ 375 w 491"/>
              <a:gd name="T41" fmla="*/ 5 h 5"/>
              <a:gd name="T42" fmla="*/ 377 w 491"/>
              <a:gd name="T43" fmla="*/ 0 h 5"/>
              <a:gd name="T44" fmla="*/ 372 w 491"/>
              <a:gd name="T45" fmla="*/ 0 h 5"/>
              <a:gd name="T46" fmla="*/ 82 w 491"/>
              <a:gd name="T47" fmla="*/ 0 h 5"/>
              <a:gd name="T48" fmla="*/ 82 w 491"/>
              <a:gd name="T49" fmla="*/ 2 h 5"/>
              <a:gd name="T50" fmla="*/ 82 w 491"/>
              <a:gd name="T51" fmla="*/ 0 h 5"/>
              <a:gd name="T52" fmla="*/ 82 w 491"/>
              <a:gd name="T53" fmla="*/ 0 h 5"/>
              <a:gd name="T54" fmla="*/ 45 w 491"/>
              <a:gd name="T55" fmla="*/ 0 h 5"/>
              <a:gd name="T56" fmla="*/ 45 w 491"/>
              <a:gd name="T57" fmla="*/ 4 h 5"/>
              <a:gd name="T58" fmla="*/ 58 w 491"/>
              <a:gd name="T59" fmla="*/ 4 h 5"/>
              <a:gd name="T60" fmla="*/ 57 w 491"/>
              <a:gd name="T61" fmla="*/ 0 h 5"/>
              <a:gd name="T62" fmla="*/ 45 w 491"/>
              <a:gd name="T63" fmla="*/ 0 h 5"/>
              <a:gd name="T64" fmla="*/ 0 w 491"/>
              <a:gd name="T65" fmla="*/ 0 h 5"/>
              <a:gd name="T66" fmla="*/ 0 w 491"/>
              <a:gd name="T67" fmla="*/ 4 h 5"/>
              <a:gd name="T68" fmla="*/ 5 w 491"/>
              <a:gd name="T69" fmla="*/ 4 h 5"/>
              <a:gd name="T70" fmla="*/ 5 w 491"/>
              <a:gd name="T71" fmla="*/ 0 h 5"/>
              <a:gd name="T72" fmla="*/ 0 w 491"/>
              <a:gd name="T73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91" h="5">
                <a:moveTo>
                  <a:pt x="478" y="0"/>
                </a:moveTo>
                <a:cubicBezTo>
                  <a:pt x="478" y="5"/>
                  <a:pt x="478" y="5"/>
                  <a:pt x="478" y="5"/>
                </a:cubicBezTo>
                <a:cubicBezTo>
                  <a:pt x="491" y="5"/>
                  <a:pt x="491" y="5"/>
                  <a:pt x="491" y="5"/>
                </a:cubicBezTo>
                <a:cubicBezTo>
                  <a:pt x="491" y="4"/>
                  <a:pt x="491" y="4"/>
                  <a:pt x="491" y="4"/>
                </a:cubicBezTo>
                <a:cubicBezTo>
                  <a:pt x="491" y="4"/>
                  <a:pt x="491" y="5"/>
                  <a:pt x="491" y="5"/>
                </a:cubicBezTo>
                <a:cubicBezTo>
                  <a:pt x="491" y="5"/>
                  <a:pt x="491" y="5"/>
                  <a:pt x="491" y="5"/>
                </a:cubicBezTo>
                <a:cubicBezTo>
                  <a:pt x="491" y="3"/>
                  <a:pt x="490" y="2"/>
                  <a:pt x="490" y="0"/>
                </a:cubicBezTo>
                <a:cubicBezTo>
                  <a:pt x="478" y="0"/>
                  <a:pt x="478" y="0"/>
                  <a:pt x="478" y="0"/>
                </a:cubicBezTo>
                <a:moveTo>
                  <a:pt x="446" y="0"/>
                </a:moveTo>
                <a:cubicBezTo>
                  <a:pt x="446" y="5"/>
                  <a:pt x="446" y="5"/>
                  <a:pt x="446" y="5"/>
                </a:cubicBezTo>
                <a:cubicBezTo>
                  <a:pt x="474" y="5"/>
                  <a:pt x="474" y="5"/>
                  <a:pt x="474" y="5"/>
                </a:cubicBezTo>
                <a:cubicBezTo>
                  <a:pt x="474" y="0"/>
                  <a:pt x="474" y="0"/>
                  <a:pt x="474" y="0"/>
                </a:cubicBezTo>
                <a:cubicBezTo>
                  <a:pt x="446" y="0"/>
                  <a:pt x="446" y="0"/>
                  <a:pt x="446" y="0"/>
                </a:cubicBezTo>
                <a:moveTo>
                  <a:pt x="400" y="0"/>
                </a:moveTo>
                <a:cubicBezTo>
                  <a:pt x="400" y="5"/>
                  <a:pt x="400" y="5"/>
                  <a:pt x="400" y="5"/>
                </a:cubicBezTo>
                <a:cubicBezTo>
                  <a:pt x="410" y="5"/>
                  <a:pt x="410" y="5"/>
                  <a:pt x="410" y="5"/>
                </a:cubicBezTo>
                <a:cubicBezTo>
                  <a:pt x="410" y="0"/>
                  <a:pt x="410" y="0"/>
                  <a:pt x="410" y="0"/>
                </a:cubicBezTo>
                <a:cubicBezTo>
                  <a:pt x="400" y="0"/>
                  <a:pt x="400" y="0"/>
                  <a:pt x="400" y="0"/>
                </a:cubicBezTo>
                <a:moveTo>
                  <a:pt x="372" y="0"/>
                </a:moveTo>
                <a:cubicBezTo>
                  <a:pt x="372" y="5"/>
                  <a:pt x="372" y="5"/>
                  <a:pt x="372" y="5"/>
                </a:cubicBezTo>
                <a:cubicBezTo>
                  <a:pt x="375" y="5"/>
                  <a:pt x="375" y="5"/>
                  <a:pt x="375" y="5"/>
                </a:cubicBezTo>
                <a:cubicBezTo>
                  <a:pt x="377" y="0"/>
                  <a:pt x="377" y="0"/>
                  <a:pt x="377" y="0"/>
                </a:cubicBezTo>
                <a:cubicBezTo>
                  <a:pt x="372" y="0"/>
                  <a:pt x="372" y="0"/>
                  <a:pt x="372" y="0"/>
                </a:cubicBezTo>
                <a:moveTo>
                  <a:pt x="82" y="0"/>
                </a:moveTo>
                <a:cubicBezTo>
                  <a:pt x="82" y="2"/>
                  <a:pt x="82" y="2"/>
                  <a:pt x="82" y="2"/>
                </a:cubicBezTo>
                <a:cubicBezTo>
                  <a:pt x="82" y="0"/>
                  <a:pt x="82" y="0"/>
                  <a:pt x="82" y="0"/>
                </a:cubicBezTo>
                <a:cubicBezTo>
                  <a:pt x="82" y="0"/>
                  <a:pt x="82" y="0"/>
                  <a:pt x="82" y="0"/>
                </a:cubicBezTo>
                <a:moveTo>
                  <a:pt x="45" y="0"/>
                </a:moveTo>
                <a:cubicBezTo>
                  <a:pt x="45" y="4"/>
                  <a:pt x="45" y="4"/>
                  <a:pt x="45" y="4"/>
                </a:cubicBezTo>
                <a:cubicBezTo>
                  <a:pt x="58" y="4"/>
                  <a:pt x="58" y="4"/>
                  <a:pt x="58" y="4"/>
                </a:cubicBezTo>
                <a:cubicBezTo>
                  <a:pt x="57" y="0"/>
                  <a:pt x="57" y="0"/>
                  <a:pt x="57" y="0"/>
                </a:cubicBezTo>
                <a:cubicBezTo>
                  <a:pt x="45" y="0"/>
                  <a:pt x="45" y="0"/>
                  <a:pt x="45" y="0"/>
                </a:cubicBezTo>
                <a:moveTo>
                  <a:pt x="0" y="0"/>
                </a:moveTo>
                <a:cubicBezTo>
                  <a:pt x="0" y="1"/>
                  <a:pt x="0" y="3"/>
                  <a:pt x="0" y="4"/>
                </a:cubicBezTo>
                <a:cubicBezTo>
                  <a:pt x="5" y="4"/>
                  <a:pt x="5" y="4"/>
                  <a:pt x="5" y="4"/>
                </a:cubicBezTo>
                <a:cubicBezTo>
                  <a:pt x="5" y="0"/>
                  <a:pt x="5" y="0"/>
                  <a:pt x="5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44" name="Freeform 257"/>
          <p:cNvSpPr>
            <a:spLocks noEditPoints="1"/>
          </p:cNvSpPr>
          <p:nvPr/>
        </p:nvSpPr>
        <p:spPr bwMode="auto">
          <a:xfrm>
            <a:off x="9843073" y="4662098"/>
            <a:ext cx="233082" cy="8633"/>
          </a:xfrm>
          <a:custGeom>
            <a:avLst/>
            <a:gdLst>
              <a:gd name="T0" fmla="*/ 68 w 71"/>
              <a:gd name="T1" fmla="*/ 0 h 3"/>
              <a:gd name="T2" fmla="*/ 68 w 71"/>
              <a:gd name="T3" fmla="*/ 3 h 3"/>
              <a:gd name="T4" fmla="*/ 71 w 71"/>
              <a:gd name="T5" fmla="*/ 3 h 3"/>
              <a:gd name="T6" fmla="*/ 70 w 71"/>
              <a:gd name="T7" fmla="*/ 0 h 3"/>
              <a:gd name="T8" fmla="*/ 68 w 71"/>
              <a:gd name="T9" fmla="*/ 0 h 3"/>
              <a:gd name="T10" fmla="*/ 14 w 71"/>
              <a:gd name="T11" fmla="*/ 0 h 3"/>
              <a:gd name="T12" fmla="*/ 14 w 71"/>
              <a:gd name="T13" fmla="*/ 3 h 3"/>
              <a:gd name="T14" fmla="*/ 27 w 71"/>
              <a:gd name="T15" fmla="*/ 3 h 3"/>
              <a:gd name="T16" fmla="*/ 27 w 71"/>
              <a:gd name="T17" fmla="*/ 0 h 3"/>
              <a:gd name="T18" fmla="*/ 14 w 71"/>
              <a:gd name="T19" fmla="*/ 0 h 3"/>
              <a:gd name="T20" fmla="*/ 0 w 71"/>
              <a:gd name="T21" fmla="*/ 0 h 3"/>
              <a:gd name="T22" fmla="*/ 1 w 71"/>
              <a:gd name="T23" fmla="*/ 3 h 3"/>
              <a:gd name="T24" fmla="*/ 10 w 71"/>
              <a:gd name="T25" fmla="*/ 3 h 3"/>
              <a:gd name="T26" fmla="*/ 10 w 71"/>
              <a:gd name="T27" fmla="*/ 0 h 3"/>
              <a:gd name="T28" fmla="*/ 0 w 71"/>
              <a:gd name="T2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1" h="3">
                <a:moveTo>
                  <a:pt x="68" y="0"/>
                </a:moveTo>
                <a:cubicBezTo>
                  <a:pt x="68" y="3"/>
                  <a:pt x="68" y="3"/>
                  <a:pt x="68" y="3"/>
                </a:cubicBezTo>
                <a:cubicBezTo>
                  <a:pt x="71" y="3"/>
                  <a:pt x="71" y="3"/>
                  <a:pt x="71" y="3"/>
                </a:cubicBezTo>
                <a:cubicBezTo>
                  <a:pt x="71" y="2"/>
                  <a:pt x="70" y="1"/>
                  <a:pt x="70" y="0"/>
                </a:cubicBezTo>
                <a:cubicBezTo>
                  <a:pt x="68" y="0"/>
                  <a:pt x="68" y="0"/>
                  <a:pt x="68" y="0"/>
                </a:cubicBezTo>
                <a:moveTo>
                  <a:pt x="14" y="0"/>
                </a:moveTo>
                <a:cubicBezTo>
                  <a:pt x="14" y="3"/>
                  <a:pt x="14" y="3"/>
                  <a:pt x="14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0"/>
                  <a:pt x="27" y="0"/>
                  <a:pt x="27" y="0"/>
                </a:cubicBezTo>
                <a:cubicBezTo>
                  <a:pt x="14" y="0"/>
                  <a:pt x="14" y="0"/>
                  <a:pt x="14" y="0"/>
                </a:cubicBezTo>
                <a:moveTo>
                  <a:pt x="0" y="0"/>
                </a:moveTo>
                <a:cubicBezTo>
                  <a:pt x="1" y="1"/>
                  <a:pt x="1" y="2"/>
                  <a:pt x="1" y="3"/>
                </a:cubicBezTo>
                <a:cubicBezTo>
                  <a:pt x="10" y="3"/>
                  <a:pt x="10" y="3"/>
                  <a:pt x="10" y="3"/>
                </a:cubicBezTo>
                <a:cubicBezTo>
                  <a:pt x="10" y="0"/>
                  <a:pt x="10" y="0"/>
                  <a:pt x="1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997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45" name="Freeform 258"/>
          <p:cNvSpPr>
            <a:spLocks/>
          </p:cNvSpPr>
          <p:nvPr/>
        </p:nvSpPr>
        <p:spPr bwMode="auto">
          <a:xfrm>
            <a:off x="9791277" y="4662098"/>
            <a:ext cx="56114" cy="8633"/>
          </a:xfrm>
          <a:custGeom>
            <a:avLst/>
            <a:gdLst>
              <a:gd name="T0" fmla="*/ 0 w 18"/>
              <a:gd name="T1" fmla="*/ 0 h 3"/>
              <a:gd name="T2" fmla="*/ 0 w 18"/>
              <a:gd name="T3" fmla="*/ 3 h 3"/>
              <a:gd name="T4" fmla="*/ 18 w 18"/>
              <a:gd name="T5" fmla="*/ 3 h 3"/>
              <a:gd name="T6" fmla="*/ 17 w 18"/>
              <a:gd name="T7" fmla="*/ 0 h 3"/>
              <a:gd name="T8" fmla="*/ 0 w 18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3">
                <a:moveTo>
                  <a:pt x="0" y="0"/>
                </a:moveTo>
                <a:cubicBezTo>
                  <a:pt x="0" y="3"/>
                  <a:pt x="0" y="3"/>
                  <a:pt x="0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2"/>
                  <a:pt x="18" y="1"/>
                  <a:pt x="17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46" name="Freeform 259"/>
          <p:cNvSpPr>
            <a:spLocks noEditPoints="1"/>
          </p:cNvSpPr>
          <p:nvPr/>
        </p:nvSpPr>
        <p:spPr bwMode="auto">
          <a:xfrm>
            <a:off x="8250351" y="4657781"/>
            <a:ext cx="112224" cy="8633"/>
          </a:xfrm>
          <a:custGeom>
            <a:avLst/>
            <a:gdLst>
              <a:gd name="T0" fmla="*/ 18 w 26"/>
              <a:gd name="T1" fmla="*/ 0 h 2"/>
              <a:gd name="T2" fmla="*/ 18 w 26"/>
              <a:gd name="T3" fmla="*/ 2 h 2"/>
              <a:gd name="T4" fmla="*/ 26 w 26"/>
              <a:gd name="T5" fmla="*/ 2 h 2"/>
              <a:gd name="T6" fmla="*/ 26 w 26"/>
              <a:gd name="T7" fmla="*/ 0 h 2"/>
              <a:gd name="T8" fmla="*/ 18 w 26"/>
              <a:gd name="T9" fmla="*/ 0 h 2"/>
              <a:gd name="T10" fmla="*/ 0 w 26"/>
              <a:gd name="T11" fmla="*/ 0 h 2"/>
              <a:gd name="T12" fmla="*/ 0 w 26"/>
              <a:gd name="T13" fmla="*/ 2 h 2"/>
              <a:gd name="T14" fmla="*/ 16 w 26"/>
              <a:gd name="T15" fmla="*/ 2 h 2"/>
              <a:gd name="T16" fmla="*/ 16 w 26"/>
              <a:gd name="T17" fmla="*/ 0 h 2"/>
              <a:gd name="T18" fmla="*/ 0 w 26"/>
              <a:gd name="T1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6" h="2">
                <a:moveTo>
                  <a:pt x="18" y="0"/>
                </a:moveTo>
                <a:lnTo>
                  <a:pt x="18" y="2"/>
                </a:lnTo>
                <a:lnTo>
                  <a:pt x="26" y="2"/>
                </a:lnTo>
                <a:lnTo>
                  <a:pt x="26" y="0"/>
                </a:lnTo>
                <a:lnTo>
                  <a:pt x="18" y="0"/>
                </a:lnTo>
                <a:close/>
                <a:moveTo>
                  <a:pt x="0" y="0"/>
                </a:moveTo>
                <a:lnTo>
                  <a:pt x="0" y="2"/>
                </a:lnTo>
                <a:lnTo>
                  <a:pt x="16" y="2"/>
                </a:lnTo>
                <a:lnTo>
                  <a:pt x="16" y="0"/>
                </a:lnTo>
                <a:lnTo>
                  <a:pt x="0" y="0"/>
                </a:lnTo>
                <a:close/>
              </a:path>
            </a:pathLst>
          </a:custGeom>
          <a:solidFill>
            <a:srgbClr val="E997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47" name="Freeform 260"/>
          <p:cNvSpPr>
            <a:spLocks noEditPoints="1"/>
          </p:cNvSpPr>
          <p:nvPr/>
        </p:nvSpPr>
        <p:spPr bwMode="auto">
          <a:xfrm>
            <a:off x="8250351" y="4657781"/>
            <a:ext cx="112224" cy="8633"/>
          </a:xfrm>
          <a:custGeom>
            <a:avLst/>
            <a:gdLst>
              <a:gd name="T0" fmla="*/ 18 w 26"/>
              <a:gd name="T1" fmla="*/ 0 h 2"/>
              <a:gd name="T2" fmla="*/ 18 w 26"/>
              <a:gd name="T3" fmla="*/ 2 h 2"/>
              <a:gd name="T4" fmla="*/ 26 w 26"/>
              <a:gd name="T5" fmla="*/ 2 h 2"/>
              <a:gd name="T6" fmla="*/ 26 w 26"/>
              <a:gd name="T7" fmla="*/ 0 h 2"/>
              <a:gd name="T8" fmla="*/ 18 w 26"/>
              <a:gd name="T9" fmla="*/ 0 h 2"/>
              <a:gd name="T10" fmla="*/ 0 w 26"/>
              <a:gd name="T11" fmla="*/ 0 h 2"/>
              <a:gd name="T12" fmla="*/ 0 w 26"/>
              <a:gd name="T13" fmla="*/ 2 h 2"/>
              <a:gd name="T14" fmla="*/ 16 w 26"/>
              <a:gd name="T15" fmla="*/ 2 h 2"/>
              <a:gd name="T16" fmla="*/ 16 w 26"/>
              <a:gd name="T17" fmla="*/ 0 h 2"/>
              <a:gd name="T18" fmla="*/ 0 w 26"/>
              <a:gd name="T1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6" h="2">
                <a:moveTo>
                  <a:pt x="18" y="0"/>
                </a:moveTo>
                <a:lnTo>
                  <a:pt x="18" y="2"/>
                </a:lnTo>
                <a:lnTo>
                  <a:pt x="26" y="2"/>
                </a:lnTo>
                <a:lnTo>
                  <a:pt x="26" y="0"/>
                </a:lnTo>
                <a:lnTo>
                  <a:pt x="18" y="0"/>
                </a:lnTo>
                <a:moveTo>
                  <a:pt x="0" y="0"/>
                </a:moveTo>
                <a:lnTo>
                  <a:pt x="0" y="2"/>
                </a:lnTo>
                <a:lnTo>
                  <a:pt x="16" y="2"/>
                </a:lnTo>
                <a:lnTo>
                  <a:pt x="16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48" name="Freeform 261"/>
          <p:cNvSpPr>
            <a:spLocks noEditPoints="1"/>
          </p:cNvSpPr>
          <p:nvPr/>
        </p:nvSpPr>
        <p:spPr bwMode="auto">
          <a:xfrm>
            <a:off x="8513648" y="4385854"/>
            <a:ext cx="833052" cy="12950"/>
          </a:xfrm>
          <a:custGeom>
            <a:avLst/>
            <a:gdLst>
              <a:gd name="T0" fmla="*/ 237 w 258"/>
              <a:gd name="T1" fmla="*/ 1 h 5"/>
              <a:gd name="T2" fmla="*/ 237 w 258"/>
              <a:gd name="T3" fmla="*/ 2 h 5"/>
              <a:gd name="T4" fmla="*/ 258 w 258"/>
              <a:gd name="T5" fmla="*/ 1 h 5"/>
              <a:gd name="T6" fmla="*/ 237 w 258"/>
              <a:gd name="T7" fmla="*/ 1 h 5"/>
              <a:gd name="T8" fmla="*/ 186 w 258"/>
              <a:gd name="T9" fmla="*/ 1 h 5"/>
              <a:gd name="T10" fmla="*/ 186 w 258"/>
              <a:gd name="T11" fmla="*/ 4 h 5"/>
              <a:gd name="T12" fmla="*/ 195 w 258"/>
              <a:gd name="T13" fmla="*/ 4 h 5"/>
              <a:gd name="T14" fmla="*/ 195 w 258"/>
              <a:gd name="T15" fmla="*/ 1 h 5"/>
              <a:gd name="T16" fmla="*/ 186 w 258"/>
              <a:gd name="T17" fmla="*/ 1 h 5"/>
              <a:gd name="T18" fmla="*/ 157 w 258"/>
              <a:gd name="T19" fmla="*/ 1 h 5"/>
              <a:gd name="T20" fmla="*/ 157 w 258"/>
              <a:gd name="T21" fmla="*/ 5 h 5"/>
              <a:gd name="T22" fmla="*/ 168 w 258"/>
              <a:gd name="T23" fmla="*/ 5 h 5"/>
              <a:gd name="T24" fmla="*/ 183 w 258"/>
              <a:gd name="T25" fmla="*/ 5 h 5"/>
              <a:gd name="T26" fmla="*/ 183 w 258"/>
              <a:gd name="T27" fmla="*/ 1 h 5"/>
              <a:gd name="T28" fmla="*/ 157 w 258"/>
              <a:gd name="T29" fmla="*/ 1 h 5"/>
              <a:gd name="T30" fmla="*/ 102 w 258"/>
              <a:gd name="T31" fmla="*/ 1 h 5"/>
              <a:gd name="T32" fmla="*/ 102 w 258"/>
              <a:gd name="T33" fmla="*/ 5 h 5"/>
              <a:gd name="T34" fmla="*/ 126 w 258"/>
              <a:gd name="T35" fmla="*/ 5 h 5"/>
              <a:gd name="T36" fmla="*/ 126 w 258"/>
              <a:gd name="T37" fmla="*/ 1 h 5"/>
              <a:gd name="T38" fmla="*/ 102 w 258"/>
              <a:gd name="T39" fmla="*/ 1 h 5"/>
              <a:gd name="T40" fmla="*/ 79 w 258"/>
              <a:gd name="T41" fmla="*/ 1 h 5"/>
              <a:gd name="T42" fmla="*/ 79 w 258"/>
              <a:gd name="T43" fmla="*/ 5 h 5"/>
              <a:gd name="T44" fmla="*/ 98 w 258"/>
              <a:gd name="T45" fmla="*/ 5 h 5"/>
              <a:gd name="T46" fmla="*/ 98 w 258"/>
              <a:gd name="T47" fmla="*/ 1 h 5"/>
              <a:gd name="T48" fmla="*/ 79 w 258"/>
              <a:gd name="T49" fmla="*/ 1 h 5"/>
              <a:gd name="T50" fmla="*/ 24 w 258"/>
              <a:gd name="T51" fmla="*/ 1 h 5"/>
              <a:gd name="T52" fmla="*/ 24 w 258"/>
              <a:gd name="T53" fmla="*/ 5 h 5"/>
              <a:gd name="T54" fmla="*/ 32 w 258"/>
              <a:gd name="T55" fmla="*/ 5 h 5"/>
              <a:gd name="T56" fmla="*/ 32 w 258"/>
              <a:gd name="T57" fmla="*/ 1 h 5"/>
              <a:gd name="T58" fmla="*/ 24 w 258"/>
              <a:gd name="T59" fmla="*/ 1 h 5"/>
              <a:gd name="T60" fmla="*/ 2 w 258"/>
              <a:gd name="T61" fmla="*/ 0 h 5"/>
              <a:gd name="T62" fmla="*/ 0 w 258"/>
              <a:gd name="T63" fmla="*/ 5 h 5"/>
              <a:gd name="T64" fmla="*/ 20 w 258"/>
              <a:gd name="T65" fmla="*/ 5 h 5"/>
              <a:gd name="T66" fmla="*/ 20 w 258"/>
              <a:gd name="T67" fmla="*/ 1 h 5"/>
              <a:gd name="T68" fmla="*/ 2 w 258"/>
              <a:gd name="T69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58" h="5">
                <a:moveTo>
                  <a:pt x="237" y="1"/>
                </a:moveTo>
                <a:cubicBezTo>
                  <a:pt x="237" y="2"/>
                  <a:pt x="237" y="2"/>
                  <a:pt x="237" y="2"/>
                </a:cubicBezTo>
                <a:cubicBezTo>
                  <a:pt x="244" y="1"/>
                  <a:pt x="251" y="1"/>
                  <a:pt x="258" y="1"/>
                </a:cubicBezTo>
                <a:cubicBezTo>
                  <a:pt x="237" y="1"/>
                  <a:pt x="237" y="1"/>
                  <a:pt x="237" y="1"/>
                </a:cubicBezTo>
                <a:moveTo>
                  <a:pt x="186" y="1"/>
                </a:moveTo>
                <a:cubicBezTo>
                  <a:pt x="186" y="4"/>
                  <a:pt x="186" y="4"/>
                  <a:pt x="186" y="4"/>
                </a:cubicBezTo>
                <a:cubicBezTo>
                  <a:pt x="189" y="4"/>
                  <a:pt x="192" y="4"/>
                  <a:pt x="195" y="4"/>
                </a:cubicBezTo>
                <a:cubicBezTo>
                  <a:pt x="195" y="1"/>
                  <a:pt x="195" y="1"/>
                  <a:pt x="195" y="1"/>
                </a:cubicBezTo>
                <a:cubicBezTo>
                  <a:pt x="186" y="1"/>
                  <a:pt x="186" y="1"/>
                  <a:pt x="186" y="1"/>
                </a:cubicBezTo>
                <a:moveTo>
                  <a:pt x="157" y="1"/>
                </a:moveTo>
                <a:cubicBezTo>
                  <a:pt x="157" y="5"/>
                  <a:pt x="157" y="5"/>
                  <a:pt x="157" y="5"/>
                </a:cubicBezTo>
                <a:cubicBezTo>
                  <a:pt x="168" y="5"/>
                  <a:pt x="168" y="5"/>
                  <a:pt x="168" y="5"/>
                </a:cubicBezTo>
                <a:cubicBezTo>
                  <a:pt x="173" y="5"/>
                  <a:pt x="178" y="5"/>
                  <a:pt x="183" y="5"/>
                </a:cubicBezTo>
                <a:cubicBezTo>
                  <a:pt x="183" y="1"/>
                  <a:pt x="183" y="1"/>
                  <a:pt x="183" y="1"/>
                </a:cubicBezTo>
                <a:cubicBezTo>
                  <a:pt x="157" y="1"/>
                  <a:pt x="157" y="1"/>
                  <a:pt x="157" y="1"/>
                </a:cubicBezTo>
                <a:moveTo>
                  <a:pt x="102" y="1"/>
                </a:moveTo>
                <a:cubicBezTo>
                  <a:pt x="102" y="5"/>
                  <a:pt x="102" y="5"/>
                  <a:pt x="102" y="5"/>
                </a:cubicBezTo>
                <a:cubicBezTo>
                  <a:pt x="126" y="5"/>
                  <a:pt x="126" y="5"/>
                  <a:pt x="126" y="5"/>
                </a:cubicBezTo>
                <a:cubicBezTo>
                  <a:pt x="126" y="1"/>
                  <a:pt x="126" y="1"/>
                  <a:pt x="126" y="1"/>
                </a:cubicBezTo>
                <a:cubicBezTo>
                  <a:pt x="102" y="1"/>
                  <a:pt x="102" y="1"/>
                  <a:pt x="102" y="1"/>
                </a:cubicBezTo>
                <a:moveTo>
                  <a:pt x="79" y="1"/>
                </a:moveTo>
                <a:cubicBezTo>
                  <a:pt x="79" y="5"/>
                  <a:pt x="79" y="5"/>
                  <a:pt x="79" y="5"/>
                </a:cubicBezTo>
                <a:cubicBezTo>
                  <a:pt x="98" y="5"/>
                  <a:pt x="98" y="5"/>
                  <a:pt x="98" y="5"/>
                </a:cubicBezTo>
                <a:cubicBezTo>
                  <a:pt x="98" y="1"/>
                  <a:pt x="98" y="1"/>
                  <a:pt x="98" y="1"/>
                </a:cubicBezTo>
                <a:cubicBezTo>
                  <a:pt x="79" y="1"/>
                  <a:pt x="79" y="1"/>
                  <a:pt x="79" y="1"/>
                </a:cubicBezTo>
                <a:moveTo>
                  <a:pt x="24" y="1"/>
                </a:moveTo>
                <a:cubicBezTo>
                  <a:pt x="24" y="5"/>
                  <a:pt x="24" y="5"/>
                  <a:pt x="24" y="5"/>
                </a:cubicBezTo>
                <a:cubicBezTo>
                  <a:pt x="32" y="5"/>
                  <a:pt x="32" y="5"/>
                  <a:pt x="32" y="5"/>
                </a:cubicBezTo>
                <a:cubicBezTo>
                  <a:pt x="32" y="1"/>
                  <a:pt x="32" y="1"/>
                  <a:pt x="32" y="1"/>
                </a:cubicBezTo>
                <a:cubicBezTo>
                  <a:pt x="24" y="1"/>
                  <a:pt x="24" y="1"/>
                  <a:pt x="24" y="1"/>
                </a:cubicBezTo>
                <a:moveTo>
                  <a:pt x="2" y="0"/>
                </a:moveTo>
                <a:cubicBezTo>
                  <a:pt x="1" y="2"/>
                  <a:pt x="1" y="4"/>
                  <a:pt x="0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1"/>
                  <a:pt x="20" y="1"/>
                  <a:pt x="20" y="1"/>
                </a:cubicBezTo>
                <a:cubicBezTo>
                  <a:pt x="2" y="0"/>
                  <a:pt x="2" y="0"/>
                  <a:pt x="2" y="0"/>
                </a:cubicBezTo>
              </a:path>
            </a:pathLst>
          </a:cu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49" name="Freeform 262"/>
          <p:cNvSpPr>
            <a:spLocks/>
          </p:cNvSpPr>
          <p:nvPr/>
        </p:nvSpPr>
        <p:spPr bwMode="auto">
          <a:xfrm>
            <a:off x="8509328" y="4385854"/>
            <a:ext cx="0" cy="12950"/>
          </a:xfrm>
          <a:custGeom>
            <a:avLst/>
            <a:gdLst>
              <a:gd name="T0" fmla="*/ 0 h 5"/>
              <a:gd name="T1" fmla="*/ 5 h 5"/>
              <a:gd name="T2" fmla="*/ 5 h 5"/>
              <a:gd name="T3" fmla="*/ 0 h 5"/>
              <a:gd name="T4" fmla="*/ 0 h 5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5">
                <a:moveTo>
                  <a:pt x="0" y="0"/>
                </a:moveTo>
                <a:cubicBezTo>
                  <a:pt x="0" y="2"/>
                  <a:pt x="0" y="4"/>
                  <a:pt x="0" y="5"/>
                </a:cubicBezTo>
                <a:cubicBezTo>
                  <a:pt x="0" y="5"/>
                  <a:pt x="0" y="5"/>
                  <a:pt x="0" y="5"/>
                </a:cubicBezTo>
                <a:cubicBezTo>
                  <a:pt x="0" y="4"/>
                  <a:pt x="0" y="2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5AD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50" name="Freeform 263"/>
          <p:cNvSpPr>
            <a:spLocks noEditPoints="1"/>
          </p:cNvSpPr>
          <p:nvPr/>
        </p:nvSpPr>
        <p:spPr bwMode="auto">
          <a:xfrm>
            <a:off x="8345310" y="4385854"/>
            <a:ext cx="164020" cy="12950"/>
          </a:xfrm>
          <a:custGeom>
            <a:avLst/>
            <a:gdLst>
              <a:gd name="T0" fmla="*/ 49 w 50"/>
              <a:gd name="T1" fmla="*/ 0 h 5"/>
              <a:gd name="T2" fmla="*/ 50 w 50"/>
              <a:gd name="T3" fmla="*/ 5 h 5"/>
              <a:gd name="T4" fmla="*/ 50 w 50"/>
              <a:gd name="T5" fmla="*/ 5 h 5"/>
              <a:gd name="T6" fmla="*/ 50 w 50"/>
              <a:gd name="T7" fmla="*/ 0 h 5"/>
              <a:gd name="T8" fmla="*/ 49 w 50"/>
              <a:gd name="T9" fmla="*/ 0 h 5"/>
              <a:gd name="T10" fmla="*/ 5 w 50"/>
              <a:gd name="T11" fmla="*/ 0 h 5"/>
              <a:gd name="T12" fmla="*/ 0 w 50"/>
              <a:gd name="T13" fmla="*/ 5 h 5"/>
              <a:gd name="T14" fmla="*/ 5 w 50"/>
              <a:gd name="T15" fmla="*/ 5 h 5"/>
              <a:gd name="T16" fmla="*/ 5 w 50"/>
              <a:gd name="T17" fmla="*/ 1 h 5"/>
              <a:gd name="T18" fmla="*/ 5 w 50"/>
              <a:gd name="T19" fmla="*/ 0 h 5"/>
              <a:gd name="T20" fmla="*/ 5 w 50"/>
              <a:gd name="T2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0" h="5">
                <a:moveTo>
                  <a:pt x="49" y="0"/>
                </a:moveTo>
                <a:cubicBezTo>
                  <a:pt x="50" y="5"/>
                  <a:pt x="50" y="5"/>
                  <a:pt x="50" y="5"/>
                </a:cubicBezTo>
                <a:cubicBezTo>
                  <a:pt x="50" y="5"/>
                  <a:pt x="50" y="5"/>
                  <a:pt x="50" y="5"/>
                </a:cubicBezTo>
                <a:cubicBezTo>
                  <a:pt x="50" y="4"/>
                  <a:pt x="50" y="2"/>
                  <a:pt x="50" y="0"/>
                </a:cubicBezTo>
                <a:cubicBezTo>
                  <a:pt x="49" y="0"/>
                  <a:pt x="49" y="0"/>
                  <a:pt x="49" y="0"/>
                </a:cubicBezTo>
                <a:moveTo>
                  <a:pt x="5" y="0"/>
                </a:moveTo>
                <a:cubicBezTo>
                  <a:pt x="3" y="2"/>
                  <a:pt x="2" y="4"/>
                  <a:pt x="0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"/>
                  <a:pt x="5" y="1"/>
                  <a:pt x="5" y="1"/>
                </a:cubicBezTo>
                <a:cubicBezTo>
                  <a:pt x="5" y="1"/>
                  <a:pt x="5" y="1"/>
                  <a:pt x="5" y="0"/>
                </a:cubicBezTo>
                <a:cubicBezTo>
                  <a:pt x="5" y="0"/>
                  <a:pt x="5" y="0"/>
                  <a:pt x="5" y="0"/>
                </a:cubicBezTo>
              </a:path>
            </a:pathLst>
          </a:custGeom>
          <a:solidFill>
            <a:srgbClr val="E997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51" name="Freeform 264"/>
          <p:cNvSpPr>
            <a:spLocks noEditPoints="1"/>
          </p:cNvSpPr>
          <p:nvPr/>
        </p:nvSpPr>
        <p:spPr bwMode="auto">
          <a:xfrm>
            <a:off x="9812858" y="4385854"/>
            <a:ext cx="94959" cy="17265"/>
          </a:xfrm>
          <a:custGeom>
            <a:avLst/>
            <a:gdLst>
              <a:gd name="T0" fmla="*/ 24 w 29"/>
              <a:gd name="T1" fmla="*/ 0 h 5"/>
              <a:gd name="T2" fmla="*/ 24 w 29"/>
              <a:gd name="T3" fmla="*/ 5 h 5"/>
              <a:gd name="T4" fmla="*/ 29 w 29"/>
              <a:gd name="T5" fmla="*/ 5 h 5"/>
              <a:gd name="T6" fmla="*/ 25 w 29"/>
              <a:gd name="T7" fmla="*/ 0 h 5"/>
              <a:gd name="T8" fmla="*/ 24 w 29"/>
              <a:gd name="T9" fmla="*/ 0 h 5"/>
              <a:gd name="T10" fmla="*/ 2 w 29"/>
              <a:gd name="T11" fmla="*/ 0 h 5"/>
              <a:gd name="T12" fmla="*/ 0 w 29"/>
              <a:gd name="T13" fmla="*/ 5 h 5"/>
              <a:gd name="T14" fmla="*/ 20 w 29"/>
              <a:gd name="T15" fmla="*/ 5 h 5"/>
              <a:gd name="T16" fmla="*/ 20 w 29"/>
              <a:gd name="T17" fmla="*/ 0 h 5"/>
              <a:gd name="T18" fmla="*/ 2 w 29"/>
              <a:gd name="T19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9" h="5">
                <a:moveTo>
                  <a:pt x="24" y="0"/>
                </a:moveTo>
                <a:cubicBezTo>
                  <a:pt x="24" y="5"/>
                  <a:pt x="24" y="5"/>
                  <a:pt x="24" y="5"/>
                </a:cubicBezTo>
                <a:cubicBezTo>
                  <a:pt x="29" y="5"/>
                  <a:pt x="29" y="5"/>
                  <a:pt x="29" y="5"/>
                </a:cubicBezTo>
                <a:cubicBezTo>
                  <a:pt x="28" y="3"/>
                  <a:pt x="27" y="1"/>
                  <a:pt x="25" y="0"/>
                </a:cubicBezTo>
                <a:cubicBezTo>
                  <a:pt x="24" y="0"/>
                  <a:pt x="24" y="0"/>
                  <a:pt x="24" y="0"/>
                </a:cubicBezTo>
                <a:moveTo>
                  <a:pt x="2" y="0"/>
                </a:moveTo>
                <a:cubicBezTo>
                  <a:pt x="0" y="5"/>
                  <a:pt x="0" y="5"/>
                  <a:pt x="0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0"/>
                  <a:pt x="20" y="0"/>
                  <a:pt x="20" y="0"/>
                </a:cubicBezTo>
                <a:cubicBezTo>
                  <a:pt x="2" y="0"/>
                  <a:pt x="2" y="0"/>
                  <a:pt x="2" y="0"/>
                </a:cubicBezTo>
              </a:path>
            </a:pathLst>
          </a:custGeom>
          <a:solidFill>
            <a:srgbClr val="E997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52" name="Freeform 265"/>
          <p:cNvSpPr>
            <a:spLocks noEditPoints="1"/>
          </p:cNvSpPr>
          <p:nvPr/>
        </p:nvSpPr>
        <p:spPr bwMode="auto">
          <a:xfrm>
            <a:off x="9635890" y="4252047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A76C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53" name="Freeform 266"/>
          <p:cNvSpPr>
            <a:spLocks noEditPoints="1"/>
          </p:cNvSpPr>
          <p:nvPr/>
        </p:nvSpPr>
        <p:spPr bwMode="auto">
          <a:xfrm>
            <a:off x="9635890" y="4252047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54" name="Freeform 267"/>
          <p:cNvSpPr>
            <a:spLocks noEditPoints="1"/>
          </p:cNvSpPr>
          <p:nvPr/>
        </p:nvSpPr>
        <p:spPr bwMode="auto">
          <a:xfrm>
            <a:off x="9372592" y="4252047"/>
            <a:ext cx="254664" cy="90644"/>
          </a:xfrm>
          <a:custGeom>
            <a:avLst/>
            <a:gdLst>
              <a:gd name="T0" fmla="*/ 12 w 78"/>
              <a:gd name="T1" fmla="*/ 0 h 28"/>
              <a:gd name="T2" fmla="*/ 0 w 78"/>
              <a:gd name="T3" fmla="*/ 0 h 28"/>
              <a:gd name="T4" fmla="*/ 0 w 78"/>
              <a:gd name="T5" fmla="*/ 28 h 28"/>
              <a:gd name="T6" fmla="*/ 13 w 78"/>
              <a:gd name="T7" fmla="*/ 28 h 28"/>
              <a:gd name="T8" fmla="*/ 12 w 78"/>
              <a:gd name="T9" fmla="*/ 0 h 28"/>
              <a:gd name="T10" fmla="*/ 78 w 78"/>
              <a:gd name="T11" fmla="*/ 0 h 28"/>
              <a:gd name="T12" fmla="*/ 55 w 78"/>
              <a:gd name="T13" fmla="*/ 0 h 28"/>
              <a:gd name="T14" fmla="*/ 55 w 78"/>
              <a:gd name="T15" fmla="*/ 28 h 28"/>
              <a:gd name="T16" fmla="*/ 78 w 78"/>
              <a:gd name="T17" fmla="*/ 28 h 28"/>
              <a:gd name="T18" fmla="*/ 78 w 78"/>
              <a:gd name="T1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8" h="28">
                <a:moveTo>
                  <a:pt x="12" y="0"/>
                </a:moveTo>
                <a:cubicBezTo>
                  <a:pt x="8" y="0"/>
                  <a:pt x="4" y="0"/>
                  <a:pt x="0" y="0"/>
                </a:cubicBezTo>
                <a:cubicBezTo>
                  <a:pt x="0" y="28"/>
                  <a:pt x="0" y="28"/>
                  <a:pt x="0" y="28"/>
                </a:cubicBezTo>
                <a:cubicBezTo>
                  <a:pt x="13" y="28"/>
                  <a:pt x="13" y="28"/>
                  <a:pt x="13" y="28"/>
                </a:cubicBezTo>
                <a:cubicBezTo>
                  <a:pt x="12" y="0"/>
                  <a:pt x="12" y="0"/>
                  <a:pt x="12" y="0"/>
                </a:cubicBezTo>
                <a:moveTo>
                  <a:pt x="78" y="0"/>
                </a:moveTo>
                <a:cubicBezTo>
                  <a:pt x="75" y="0"/>
                  <a:pt x="68" y="0"/>
                  <a:pt x="55" y="0"/>
                </a:cubicBezTo>
                <a:cubicBezTo>
                  <a:pt x="55" y="28"/>
                  <a:pt x="55" y="28"/>
                  <a:pt x="55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0"/>
                  <a:pt x="78" y="0"/>
                  <a:pt x="78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55" name="Freeform 268"/>
          <p:cNvSpPr>
            <a:spLocks noEditPoints="1"/>
          </p:cNvSpPr>
          <p:nvPr/>
        </p:nvSpPr>
        <p:spPr bwMode="auto">
          <a:xfrm>
            <a:off x="9113613" y="4252047"/>
            <a:ext cx="241714" cy="90644"/>
          </a:xfrm>
          <a:custGeom>
            <a:avLst/>
            <a:gdLst>
              <a:gd name="T0" fmla="*/ 9 w 75"/>
              <a:gd name="T1" fmla="*/ 0 h 28"/>
              <a:gd name="T2" fmla="*/ 0 w 75"/>
              <a:gd name="T3" fmla="*/ 0 h 28"/>
              <a:gd name="T4" fmla="*/ 0 w 75"/>
              <a:gd name="T5" fmla="*/ 28 h 28"/>
              <a:gd name="T6" fmla="*/ 9 w 75"/>
              <a:gd name="T7" fmla="*/ 28 h 28"/>
              <a:gd name="T8" fmla="*/ 9 w 75"/>
              <a:gd name="T9" fmla="*/ 0 h 28"/>
              <a:gd name="T10" fmla="*/ 75 w 75"/>
              <a:gd name="T11" fmla="*/ 0 h 28"/>
              <a:gd name="T12" fmla="*/ 52 w 75"/>
              <a:gd name="T13" fmla="*/ 0 h 28"/>
              <a:gd name="T14" fmla="*/ 51 w 75"/>
              <a:gd name="T15" fmla="*/ 28 h 28"/>
              <a:gd name="T16" fmla="*/ 75 w 75"/>
              <a:gd name="T17" fmla="*/ 28 h 28"/>
              <a:gd name="T18" fmla="*/ 75 w 75"/>
              <a:gd name="T1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5" h="28">
                <a:moveTo>
                  <a:pt x="9" y="0"/>
                </a:moveTo>
                <a:cubicBezTo>
                  <a:pt x="6" y="0"/>
                  <a:pt x="3" y="0"/>
                  <a:pt x="0" y="0"/>
                </a:cubicBezTo>
                <a:cubicBezTo>
                  <a:pt x="0" y="28"/>
                  <a:pt x="0" y="28"/>
                  <a:pt x="0" y="28"/>
                </a:cubicBezTo>
                <a:cubicBezTo>
                  <a:pt x="9" y="28"/>
                  <a:pt x="9" y="28"/>
                  <a:pt x="9" y="28"/>
                </a:cubicBezTo>
                <a:cubicBezTo>
                  <a:pt x="9" y="0"/>
                  <a:pt x="9" y="0"/>
                  <a:pt x="9" y="0"/>
                </a:cubicBezTo>
                <a:moveTo>
                  <a:pt x="75" y="0"/>
                </a:moveTo>
                <a:cubicBezTo>
                  <a:pt x="68" y="0"/>
                  <a:pt x="60" y="0"/>
                  <a:pt x="52" y="0"/>
                </a:cubicBezTo>
                <a:cubicBezTo>
                  <a:pt x="51" y="28"/>
                  <a:pt x="51" y="28"/>
                  <a:pt x="51" y="28"/>
                </a:cubicBezTo>
                <a:cubicBezTo>
                  <a:pt x="75" y="28"/>
                  <a:pt x="75" y="28"/>
                  <a:pt x="75" y="28"/>
                </a:cubicBezTo>
                <a:cubicBezTo>
                  <a:pt x="75" y="0"/>
                  <a:pt x="75" y="0"/>
                  <a:pt x="75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56" name="Freeform 269"/>
          <p:cNvSpPr>
            <a:spLocks noEditPoints="1"/>
          </p:cNvSpPr>
          <p:nvPr/>
        </p:nvSpPr>
        <p:spPr bwMode="auto">
          <a:xfrm>
            <a:off x="8841686" y="4252047"/>
            <a:ext cx="263297" cy="90644"/>
          </a:xfrm>
          <a:custGeom>
            <a:avLst/>
            <a:gdLst>
              <a:gd name="T0" fmla="*/ 25 w 81"/>
              <a:gd name="T1" fmla="*/ 0 h 28"/>
              <a:gd name="T2" fmla="*/ 0 w 81"/>
              <a:gd name="T3" fmla="*/ 0 h 28"/>
              <a:gd name="T4" fmla="*/ 0 w 81"/>
              <a:gd name="T5" fmla="*/ 28 h 28"/>
              <a:gd name="T6" fmla="*/ 24 w 81"/>
              <a:gd name="T7" fmla="*/ 28 h 28"/>
              <a:gd name="T8" fmla="*/ 25 w 81"/>
              <a:gd name="T9" fmla="*/ 0 h 28"/>
              <a:gd name="T10" fmla="*/ 81 w 81"/>
              <a:gd name="T11" fmla="*/ 0 h 28"/>
              <a:gd name="T12" fmla="*/ 56 w 81"/>
              <a:gd name="T13" fmla="*/ 0 h 28"/>
              <a:gd name="T14" fmla="*/ 55 w 81"/>
              <a:gd name="T15" fmla="*/ 28 h 28"/>
              <a:gd name="T16" fmla="*/ 81 w 81"/>
              <a:gd name="T17" fmla="*/ 28 h 28"/>
              <a:gd name="T18" fmla="*/ 81 w 81"/>
              <a:gd name="T1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1" h="28">
                <a:moveTo>
                  <a:pt x="25" y="0"/>
                </a:moveTo>
                <a:cubicBezTo>
                  <a:pt x="17" y="0"/>
                  <a:pt x="9" y="0"/>
                  <a:pt x="0" y="0"/>
                </a:cubicBezTo>
                <a:cubicBezTo>
                  <a:pt x="0" y="28"/>
                  <a:pt x="0" y="28"/>
                  <a:pt x="0" y="28"/>
                </a:cubicBezTo>
                <a:cubicBezTo>
                  <a:pt x="24" y="28"/>
                  <a:pt x="24" y="28"/>
                  <a:pt x="24" y="28"/>
                </a:cubicBezTo>
                <a:cubicBezTo>
                  <a:pt x="25" y="0"/>
                  <a:pt x="25" y="0"/>
                  <a:pt x="25" y="0"/>
                </a:cubicBezTo>
                <a:moveTo>
                  <a:pt x="81" y="0"/>
                </a:moveTo>
                <a:cubicBezTo>
                  <a:pt x="73" y="0"/>
                  <a:pt x="65" y="0"/>
                  <a:pt x="56" y="0"/>
                </a:cubicBezTo>
                <a:cubicBezTo>
                  <a:pt x="55" y="28"/>
                  <a:pt x="55" y="28"/>
                  <a:pt x="55" y="28"/>
                </a:cubicBezTo>
                <a:cubicBezTo>
                  <a:pt x="81" y="28"/>
                  <a:pt x="81" y="28"/>
                  <a:pt x="81" y="28"/>
                </a:cubicBezTo>
                <a:cubicBezTo>
                  <a:pt x="81" y="0"/>
                  <a:pt x="81" y="0"/>
                  <a:pt x="81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57" name="Freeform 270"/>
          <p:cNvSpPr>
            <a:spLocks noEditPoints="1"/>
          </p:cNvSpPr>
          <p:nvPr/>
        </p:nvSpPr>
        <p:spPr bwMode="auto">
          <a:xfrm>
            <a:off x="8543858" y="4252047"/>
            <a:ext cx="1126562" cy="90644"/>
          </a:xfrm>
          <a:custGeom>
            <a:avLst/>
            <a:gdLst>
              <a:gd name="T0" fmla="*/ 338 w 349"/>
              <a:gd name="T1" fmla="*/ 0 h 28"/>
              <a:gd name="T2" fmla="*/ 339 w 349"/>
              <a:gd name="T3" fmla="*/ 2 h 28"/>
              <a:gd name="T4" fmla="*/ 339 w 349"/>
              <a:gd name="T5" fmla="*/ 28 h 28"/>
              <a:gd name="T6" fmla="*/ 349 w 349"/>
              <a:gd name="T7" fmla="*/ 28 h 28"/>
              <a:gd name="T8" fmla="*/ 349 w 349"/>
              <a:gd name="T9" fmla="*/ 17 h 28"/>
              <a:gd name="T10" fmla="*/ 338 w 349"/>
              <a:gd name="T11" fmla="*/ 0 h 28"/>
              <a:gd name="T12" fmla="*/ 338 w 349"/>
              <a:gd name="T13" fmla="*/ 0 h 28"/>
              <a:gd name="T14" fmla="*/ 338 w 349"/>
              <a:gd name="T15" fmla="*/ 0 h 28"/>
              <a:gd name="T16" fmla="*/ 338 w 349"/>
              <a:gd name="T17" fmla="*/ 0 h 28"/>
              <a:gd name="T18" fmla="*/ 23 w 349"/>
              <a:gd name="T19" fmla="*/ 0 h 28"/>
              <a:gd name="T20" fmla="*/ 17 w 349"/>
              <a:gd name="T21" fmla="*/ 0 h 28"/>
              <a:gd name="T22" fmla="*/ 17 w 349"/>
              <a:gd name="T23" fmla="*/ 0 h 28"/>
              <a:gd name="T24" fmla="*/ 0 w 349"/>
              <a:gd name="T25" fmla="*/ 28 h 28"/>
              <a:gd name="T26" fmla="*/ 11 w 349"/>
              <a:gd name="T27" fmla="*/ 28 h 28"/>
              <a:gd name="T28" fmla="*/ 11 w 349"/>
              <a:gd name="T29" fmla="*/ 10 h 28"/>
              <a:gd name="T30" fmla="*/ 15 w 349"/>
              <a:gd name="T31" fmla="*/ 3 h 28"/>
              <a:gd name="T32" fmla="*/ 15 w 349"/>
              <a:gd name="T33" fmla="*/ 3 h 28"/>
              <a:gd name="T34" fmla="*/ 15 w 349"/>
              <a:gd name="T35" fmla="*/ 3 h 28"/>
              <a:gd name="T36" fmla="*/ 15 w 349"/>
              <a:gd name="T37" fmla="*/ 28 h 28"/>
              <a:gd name="T38" fmla="*/ 23 w 349"/>
              <a:gd name="T39" fmla="*/ 28 h 28"/>
              <a:gd name="T40" fmla="*/ 23 w 349"/>
              <a:gd name="T41" fmla="*/ 0 h 28"/>
              <a:gd name="T42" fmla="*/ 89 w 349"/>
              <a:gd name="T43" fmla="*/ 0 h 28"/>
              <a:gd name="T44" fmla="*/ 70 w 349"/>
              <a:gd name="T45" fmla="*/ 0 h 28"/>
              <a:gd name="T46" fmla="*/ 70 w 349"/>
              <a:gd name="T47" fmla="*/ 28 h 28"/>
              <a:gd name="T48" fmla="*/ 89 w 349"/>
              <a:gd name="T49" fmla="*/ 28 h 28"/>
              <a:gd name="T50" fmla="*/ 89 w 349"/>
              <a:gd name="T51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49" h="28">
                <a:moveTo>
                  <a:pt x="338" y="0"/>
                </a:moveTo>
                <a:cubicBezTo>
                  <a:pt x="338" y="0"/>
                  <a:pt x="339" y="1"/>
                  <a:pt x="339" y="2"/>
                </a:cubicBezTo>
                <a:cubicBezTo>
                  <a:pt x="339" y="28"/>
                  <a:pt x="339" y="28"/>
                  <a:pt x="339" y="28"/>
                </a:cubicBezTo>
                <a:cubicBezTo>
                  <a:pt x="349" y="28"/>
                  <a:pt x="349" y="28"/>
                  <a:pt x="349" y="28"/>
                </a:cubicBezTo>
                <a:cubicBezTo>
                  <a:pt x="349" y="17"/>
                  <a:pt x="349" y="17"/>
                  <a:pt x="349" y="17"/>
                </a:cubicBezTo>
                <a:cubicBezTo>
                  <a:pt x="343" y="6"/>
                  <a:pt x="339" y="0"/>
                  <a:pt x="338" y="0"/>
                </a:cubicBezTo>
                <a:moveTo>
                  <a:pt x="338" y="0"/>
                </a:moveTo>
                <a:cubicBezTo>
                  <a:pt x="338" y="0"/>
                  <a:pt x="338" y="0"/>
                  <a:pt x="338" y="0"/>
                </a:cubicBezTo>
                <a:cubicBezTo>
                  <a:pt x="338" y="0"/>
                  <a:pt x="338" y="0"/>
                  <a:pt x="338" y="0"/>
                </a:cubicBezTo>
                <a:moveTo>
                  <a:pt x="23" y="0"/>
                </a:moveTo>
                <a:cubicBezTo>
                  <a:pt x="21" y="0"/>
                  <a:pt x="19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1" y="9"/>
                  <a:pt x="6" y="18"/>
                  <a:pt x="0" y="28"/>
                </a:cubicBezTo>
                <a:cubicBezTo>
                  <a:pt x="11" y="28"/>
                  <a:pt x="11" y="28"/>
                  <a:pt x="11" y="28"/>
                </a:cubicBezTo>
                <a:cubicBezTo>
                  <a:pt x="11" y="10"/>
                  <a:pt x="11" y="10"/>
                  <a:pt x="11" y="10"/>
                </a:cubicBezTo>
                <a:cubicBezTo>
                  <a:pt x="12" y="7"/>
                  <a:pt x="14" y="5"/>
                  <a:pt x="15" y="3"/>
                </a:cubicBezTo>
                <a:cubicBezTo>
                  <a:pt x="15" y="3"/>
                  <a:pt x="15" y="3"/>
                  <a:pt x="15" y="3"/>
                </a:cubicBezTo>
                <a:cubicBezTo>
                  <a:pt x="15" y="3"/>
                  <a:pt x="15" y="3"/>
                  <a:pt x="15" y="3"/>
                </a:cubicBezTo>
                <a:cubicBezTo>
                  <a:pt x="15" y="28"/>
                  <a:pt x="15" y="28"/>
                  <a:pt x="15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23" y="0"/>
                  <a:pt x="23" y="0"/>
                  <a:pt x="23" y="0"/>
                </a:cubicBezTo>
                <a:moveTo>
                  <a:pt x="89" y="0"/>
                </a:moveTo>
                <a:cubicBezTo>
                  <a:pt x="83" y="0"/>
                  <a:pt x="77" y="0"/>
                  <a:pt x="70" y="0"/>
                </a:cubicBezTo>
                <a:cubicBezTo>
                  <a:pt x="70" y="28"/>
                  <a:pt x="70" y="28"/>
                  <a:pt x="70" y="28"/>
                </a:cubicBezTo>
                <a:cubicBezTo>
                  <a:pt x="89" y="28"/>
                  <a:pt x="89" y="28"/>
                  <a:pt x="89" y="28"/>
                </a:cubicBezTo>
                <a:cubicBezTo>
                  <a:pt x="89" y="0"/>
                  <a:pt x="89" y="0"/>
                  <a:pt x="89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58" name="Freeform 271"/>
          <p:cNvSpPr>
            <a:spLocks noEditPoints="1"/>
          </p:cNvSpPr>
          <p:nvPr/>
        </p:nvSpPr>
        <p:spPr bwMode="auto">
          <a:xfrm>
            <a:off x="9765379" y="4264997"/>
            <a:ext cx="0" cy="21583"/>
          </a:xfrm>
          <a:custGeom>
            <a:avLst/>
            <a:gdLst>
              <a:gd name="T0" fmla="*/ 0 h 7"/>
              <a:gd name="T1" fmla="*/ 0 h 7"/>
              <a:gd name="T2" fmla="*/ 0 h 7"/>
              <a:gd name="T3" fmla="*/ 0 h 7"/>
              <a:gd name="T4" fmla="*/ 0 h 7"/>
              <a:gd name="T5" fmla="*/ 0 h 7"/>
              <a:gd name="T6" fmla="*/ 0 h 7"/>
              <a:gd name="T7" fmla="*/ 0 h 7"/>
              <a:gd name="T8" fmla="*/ 0 h 7"/>
              <a:gd name="T9" fmla="*/ 0 h 7"/>
              <a:gd name="T10" fmla="*/ 0 h 7"/>
              <a:gd name="T11" fmla="*/ 0 h 7"/>
              <a:gd name="T12" fmla="*/ 7 h 7"/>
              <a:gd name="T13" fmla="*/ 7 h 7"/>
              <a:gd name="T14" fmla="*/ 1 h 7"/>
              <a:gd name="T15" fmla="*/ 1 h 7"/>
              <a:gd name="T16" fmla="*/ 1 h 7"/>
              <a:gd name="T17" fmla="*/ 1 h 7"/>
              <a:gd name="T18" fmla="*/ 1 h 7"/>
              <a:gd name="T19" fmla="*/ 1 h 7"/>
              <a:gd name="T20" fmla="*/ 0 h 7"/>
              <a:gd name="T21" fmla="*/ 0 h 7"/>
              <a:gd name="T22" fmla="*/ 0 h 7"/>
              <a:gd name="T23" fmla="*/ 0 h 7"/>
              <a:gd name="T24" fmla="*/ 0 h 7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  <a:cxn ang="0">
                <a:pos x="0" y="T8"/>
              </a:cxn>
              <a:cxn ang="0">
                <a:pos x="0" y="T9"/>
              </a:cxn>
              <a:cxn ang="0">
                <a:pos x="0" y="T10"/>
              </a:cxn>
              <a:cxn ang="0">
                <a:pos x="0" y="T11"/>
              </a:cxn>
              <a:cxn ang="0">
                <a:pos x="0" y="T12"/>
              </a:cxn>
              <a:cxn ang="0">
                <a:pos x="0" y="T13"/>
              </a:cxn>
              <a:cxn ang="0">
                <a:pos x="0" y="T14"/>
              </a:cxn>
              <a:cxn ang="0">
                <a:pos x="0" y="T15"/>
              </a:cxn>
              <a:cxn ang="0">
                <a:pos x="0" y="T16"/>
              </a:cxn>
              <a:cxn ang="0">
                <a:pos x="0" y="T17"/>
              </a:cxn>
              <a:cxn ang="0">
                <a:pos x="0" y="T18"/>
              </a:cxn>
              <a:cxn ang="0">
                <a:pos x="0" y="T19"/>
              </a:cxn>
              <a:cxn ang="0">
                <a:pos x="0" y="T20"/>
              </a:cxn>
              <a:cxn ang="0">
                <a:pos x="0" y="T21"/>
              </a:cxn>
              <a:cxn ang="0">
                <a:pos x="0" y="T22"/>
              </a:cxn>
              <a:cxn ang="0">
                <a:pos x="0" y="T23"/>
              </a:cxn>
              <a:cxn ang="0">
                <a:pos x="0" y="T24"/>
              </a:cxn>
            </a:cxnLst>
            <a:rect l="0" t="0" r="r" b="b"/>
            <a:pathLst>
              <a:path h="7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3"/>
                  <a:pt x="0" y="7"/>
                </a:cubicBezTo>
                <a:cubicBezTo>
                  <a:pt x="0" y="7"/>
                  <a:pt x="0" y="7"/>
                  <a:pt x="0" y="7"/>
                </a:cubicBezTo>
                <a:cubicBezTo>
                  <a:pt x="0" y="4"/>
                  <a:pt x="0" y="2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A76C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59" name="Freeform 272"/>
          <p:cNvSpPr>
            <a:spLocks noEditPoints="1"/>
          </p:cNvSpPr>
          <p:nvPr/>
        </p:nvSpPr>
        <p:spPr bwMode="auto">
          <a:xfrm>
            <a:off x="9765379" y="4264997"/>
            <a:ext cx="86326" cy="77694"/>
          </a:xfrm>
          <a:custGeom>
            <a:avLst/>
            <a:gdLst>
              <a:gd name="T0" fmla="*/ 23 w 27"/>
              <a:gd name="T1" fmla="*/ 20 h 24"/>
              <a:gd name="T2" fmla="*/ 22 w 27"/>
              <a:gd name="T3" fmla="*/ 24 h 24"/>
              <a:gd name="T4" fmla="*/ 27 w 27"/>
              <a:gd name="T5" fmla="*/ 24 h 24"/>
              <a:gd name="T6" fmla="*/ 23 w 27"/>
              <a:gd name="T7" fmla="*/ 20 h 24"/>
              <a:gd name="T8" fmla="*/ 0 w 27"/>
              <a:gd name="T9" fmla="*/ 1 h 24"/>
              <a:gd name="T10" fmla="*/ 0 w 27"/>
              <a:gd name="T11" fmla="*/ 1 h 24"/>
              <a:gd name="T12" fmla="*/ 0 w 27"/>
              <a:gd name="T13" fmla="*/ 1 h 24"/>
              <a:gd name="T14" fmla="*/ 0 w 27"/>
              <a:gd name="T15" fmla="*/ 1 h 24"/>
              <a:gd name="T16" fmla="*/ 0 w 27"/>
              <a:gd name="T17" fmla="*/ 1 h 24"/>
              <a:gd name="T18" fmla="*/ 0 w 27"/>
              <a:gd name="T19" fmla="*/ 1 h 24"/>
              <a:gd name="T20" fmla="*/ 0 w 27"/>
              <a:gd name="T21" fmla="*/ 1 h 24"/>
              <a:gd name="T22" fmla="*/ 0 w 27"/>
              <a:gd name="T23" fmla="*/ 1 h 24"/>
              <a:gd name="T24" fmla="*/ 0 w 27"/>
              <a:gd name="T25" fmla="*/ 1 h 24"/>
              <a:gd name="T26" fmla="*/ 0 w 27"/>
              <a:gd name="T27" fmla="*/ 0 h 24"/>
              <a:gd name="T28" fmla="*/ 0 w 27"/>
              <a:gd name="T29" fmla="*/ 0 h 24"/>
              <a:gd name="T30" fmla="*/ 0 w 27"/>
              <a:gd name="T31" fmla="*/ 0 h 24"/>
              <a:gd name="T32" fmla="*/ 0 w 27"/>
              <a:gd name="T33" fmla="*/ 0 h 24"/>
              <a:gd name="T34" fmla="*/ 0 w 27"/>
              <a:gd name="T35" fmla="*/ 0 h 24"/>
              <a:gd name="T36" fmla="*/ 0 w 27"/>
              <a:gd name="T37" fmla="*/ 0 h 24"/>
              <a:gd name="T38" fmla="*/ 0 w 27"/>
              <a:gd name="T39" fmla="*/ 0 h 24"/>
              <a:gd name="T40" fmla="*/ 1 w 27"/>
              <a:gd name="T41" fmla="*/ 1 h 24"/>
              <a:gd name="T42" fmla="*/ 1 w 27"/>
              <a:gd name="T43" fmla="*/ 1 h 24"/>
              <a:gd name="T44" fmla="*/ 0 w 27"/>
              <a:gd name="T45" fmla="*/ 0 h 24"/>
              <a:gd name="T46" fmla="*/ 0 w 27"/>
              <a:gd name="T47" fmla="*/ 0 h 24"/>
              <a:gd name="T48" fmla="*/ 0 w 27"/>
              <a:gd name="T49" fmla="*/ 0 h 24"/>
              <a:gd name="T50" fmla="*/ 0 w 27"/>
              <a:gd name="T51" fmla="*/ 0 h 24"/>
              <a:gd name="T52" fmla="*/ 0 w 27"/>
              <a:gd name="T53" fmla="*/ 0 h 24"/>
              <a:gd name="T54" fmla="*/ 0 w 27"/>
              <a:gd name="T55" fmla="*/ 0 h 24"/>
              <a:gd name="T56" fmla="*/ 0 w 27"/>
              <a:gd name="T57" fmla="*/ 0 h 24"/>
              <a:gd name="T58" fmla="*/ 0 w 27"/>
              <a:gd name="T59" fmla="*/ 0 h 24"/>
              <a:gd name="T60" fmla="*/ 0 w 27"/>
              <a:gd name="T61" fmla="*/ 0 h 24"/>
              <a:gd name="T62" fmla="*/ 0 w 27"/>
              <a:gd name="T6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7" h="24">
                <a:moveTo>
                  <a:pt x="23" y="20"/>
                </a:moveTo>
                <a:cubicBezTo>
                  <a:pt x="22" y="24"/>
                  <a:pt x="22" y="24"/>
                  <a:pt x="22" y="24"/>
                </a:cubicBezTo>
                <a:cubicBezTo>
                  <a:pt x="27" y="24"/>
                  <a:pt x="27" y="24"/>
                  <a:pt x="27" y="24"/>
                </a:cubicBezTo>
                <a:cubicBezTo>
                  <a:pt x="26" y="22"/>
                  <a:pt x="25" y="21"/>
                  <a:pt x="23" y="20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140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60" name="Freeform 273"/>
          <p:cNvSpPr>
            <a:spLocks noEditPoints="1"/>
          </p:cNvSpPr>
          <p:nvPr/>
        </p:nvSpPr>
        <p:spPr bwMode="auto">
          <a:xfrm>
            <a:off x="8505013" y="4252047"/>
            <a:ext cx="4318" cy="90644"/>
          </a:xfrm>
          <a:custGeom>
            <a:avLst/>
            <a:gdLst>
              <a:gd name="T0" fmla="*/ 1 w 1"/>
              <a:gd name="T1" fmla="*/ 0 h 28"/>
              <a:gd name="T2" fmla="*/ 1 w 1"/>
              <a:gd name="T3" fmla="*/ 28 h 28"/>
              <a:gd name="T4" fmla="*/ 1 w 1"/>
              <a:gd name="T5" fmla="*/ 28 h 28"/>
              <a:gd name="T6" fmla="*/ 1 w 1"/>
              <a:gd name="T7" fmla="*/ 0 h 28"/>
              <a:gd name="T8" fmla="*/ 1 w 1"/>
              <a:gd name="T9" fmla="*/ 0 h 28"/>
              <a:gd name="T10" fmla="*/ 1 w 1"/>
              <a:gd name="T11" fmla="*/ 0 h 28"/>
              <a:gd name="T12" fmla="*/ 1 w 1"/>
              <a:gd name="T13" fmla="*/ 0 h 28"/>
              <a:gd name="T14" fmla="*/ 1 w 1"/>
              <a:gd name="T15" fmla="*/ 0 h 28"/>
              <a:gd name="T16" fmla="*/ 1 w 1"/>
              <a:gd name="T17" fmla="*/ 0 h 28"/>
              <a:gd name="T18" fmla="*/ 1 w 1"/>
              <a:gd name="T19" fmla="*/ 0 h 28"/>
              <a:gd name="T20" fmla="*/ 1 w 1"/>
              <a:gd name="T21" fmla="*/ 0 h 28"/>
              <a:gd name="T22" fmla="*/ 1 w 1"/>
              <a:gd name="T23" fmla="*/ 0 h 28"/>
              <a:gd name="T24" fmla="*/ 1 w 1"/>
              <a:gd name="T25" fmla="*/ 0 h 28"/>
              <a:gd name="T26" fmla="*/ 1 w 1"/>
              <a:gd name="T27" fmla="*/ 0 h 28"/>
              <a:gd name="T28" fmla="*/ 1 w 1"/>
              <a:gd name="T29" fmla="*/ 0 h 28"/>
              <a:gd name="T30" fmla="*/ 1 w 1"/>
              <a:gd name="T31" fmla="*/ 0 h 28"/>
              <a:gd name="T32" fmla="*/ 1 w 1"/>
              <a:gd name="T33" fmla="*/ 0 h 28"/>
              <a:gd name="T34" fmla="*/ 1 w 1"/>
              <a:gd name="T35" fmla="*/ 0 h 28"/>
              <a:gd name="T36" fmla="*/ 1 w 1"/>
              <a:gd name="T3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" h="28">
                <a:moveTo>
                  <a:pt x="1" y="0"/>
                </a:moveTo>
                <a:cubicBezTo>
                  <a:pt x="1" y="0"/>
                  <a:pt x="0" y="11"/>
                  <a:pt x="1" y="28"/>
                </a:cubicBezTo>
                <a:cubicBezTo>
                  <a:pt x="1" y="28"/>
                  <a:pt x="1" y="28"/>
                  <a:pt x="1" y="28"/>
                </a:cubicBezTo>
                <a:cubicBezTo>
                  <a:pt x="0" y="11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rgbClr val="B175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61" name="Freeform 274"/>
          <p:cNvSpPr>
            <a:spLocks/>
          </p:cNvSpPr>
          <p:nvPr/>
        </p:nvSpPr>
        <p:spPr bwMode="auto">
          <a:xfrm>
            <a:off x="8483430" y="4252047"/>
            <a:ext cx="25898" cy="90644"/>
          </a:xfrm>
          <a:custGeom>
            <a:avLst/>
            <a:gdLst>
              <a:gd name="T0" fmla="*/ 7 w 7"/>
              <a:gd name="T1" fmla="*/ 0 h 28"/>
              <a:gd name="T2" fmla="*/ 7 w 7"/>
              <a:gd name="T3" fmla="*/ 0 h 28"/>
              <a:gd name="T4" fmla="*/ 7 w 7"/>
              <a:gd name="T5" fmla="*/ 0 h 28"/>
              <a:gd name="T6" fmla="*/ 7 w 7"/>
              <a:gd name="T7" fmla="*/ 0 h 28"/>
              <a:gd name="T8" fmla="*/ 7 w 7"/>
              <a:gd name="T9" fmla="*/ 0 h 28"/>
              <a:gd name="T10" fmla="*/ 0 w 7"/>
              <a:gd name="T11" fmla="*/ 5 h 28"/>
              <a:gd name="T12" fmla="*/ 5 w 7"/>
              <a:gd name="T13" fmla="*/ 1 h 28"/>
              <a:gd name="T14" fmla="*/ 5 w 7"/>
              <a:gd name="T15" fmla="*/ 1 h 28"/>
              <a:gd name="T16" fmla="*/ 5 w 7"/>
              <a:gd name="T17" fmla="*/ 1 h 28"/>
              <a:gd name="T18" fmla="*/ 4 w 7"/>
              <a:gd name="T19" fmla="*/ 28 h 28"/>
              <a:gd name="T20" fmla="*/ 7 w 7"/>
              <a:gd name="T21" fmla="*/ 28 h 28"/>
              <a:gd name="T22" fmla="*/ 7 w 7"/>
              <a:gd name="T23" fmla="*/ 0 h 28"/>
              <a:gd name="T24" fmla="*/ 7 w 7"/>
              <a:gd name="T25" fmla="*/ 0 h 28"/>
              <a:gd name="T26" fmla="*/ 7 w 7"/>
              <a:gd name="T27" fmla="*/ 0 h 28"/>
              <a:gd name="T28" fmla="*/ 7 w 7"/>
              <a:gd name="T29" fmla="*/ 0 h 28"/>
              <a:gd name="T30" fmla="*/ 7 w 7"/>
              <a:gd name="T31" fmla="*/ 0 h 28"/>
              <a:gd name="T32" fmla="*/ 7 w 7"/>
              <a:gd name="T33" fmla="*/ 0 h 28"/>
              <a:gd name="T34" fmla="*/ 7 w 7"/>
              <a:gd name="T35" fmla="*/ 0 h 28"/>
              <a:gd name="T36" fmla="*/ 7 w 7"/>
              <a:gd name="T3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7" h="28"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cubicBezTo>
                  <a:pt x="6" y="0"/>
                  <a:pt x="4" y="2"/>
                  <a:pt x="0" y="5"/>
                </a:cubicBezTo>
                <a:cubicBezTo>
                  <a:pt x="2" y="3"/>
                  <a:pt x="4" y="2"/>
                  <a:pt x="5" y="1"/>
                </a:cubicBezTo>
                <a:cubicBezTo>
                  <a:pt x="5" y="1"/>
                  <a:pt x="5" y="1"/>
                  <a:pt x="5" y="1"/>
                </a:cubicBezTo>
                <a:cubicBezTo>
                  <a:pt x="5" y="1"/>
                  <a:pt x="5" y="1"/>
                  <a:pt x="5" y="1"/>
                </a:cubicBezTo>
                <a:cubicBezTo>
                  <a:pt x="4" y="28"/>
                  <a:pt x="4" y="28"/>
                  <a:pt x="4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6" y="11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</a:path>
            </a:pathLst>
          </a:custGeom>
          <a:solidFill>
            <a:srgbClr val="D140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62" name="Freeform 275"/>
          <p:cNvSpPr>
            <a:spLocks/>
          </p:cNvSpPr>
          <p:nvPr/>
        </p:nvSpPr>
        <p:spPr bwMode="auto">
          <a:xfrm>
            <a:off x="8250351" y="4459230"/>
            <a:ext cx="69061" cy="138122"/>
          </a:xfrm>
          <a:custGeom>
            <a:avLst/>
            <a:gdLst>
              <a:gd name="T0" fmla="*/ 16 w 22"/>
              <a:gd name="T1" fmla="*/ 0 h 43"/>
              <a:gd name="T2" fmla="*/ 0 w 22"/>
              <a:gd name="T3" fmla="*/ 21 h 43"/>
              <a:gd name="T4" fmla="*/ 0 w 22"/>
              <a:gd name="T5" fmla="*/ 43 h 43"/>
              <a:gd name="T6" fmla="*/ 22 w 22"/>
              <a:gd name="T7" fmla="*/ 43 h 43"/>
              <a:gd name="T8" fmla="*/ 22 w 22"/>
              <a:gd name="T9" fmla="*/ 0 h 43"/>
              <a:gd name="T10" fmla="*/ 16 w 22"/>
              <a:gd name="T11" fmla="*/ 0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" h="43">
                <a:moveTo>
                  <a:pt x="16" y="0"/>
                </a:moveTo>
                <a:cubicBezTo>
                  <a:pt x="10" y="6"/>
                  <a:pt x="5" y="13"/>
                  <a:pt x="0" y="21"/>
                </a:cubicBezTo>
                <a:cubicBezTo>
                  <a:pt x="0" y="43"/>
                  <a:pt x="0" y="43"/>
                  <a:pt x="0" y="43"/>
                </a:cubicBezTo>
                <a:cubicBezTo>
                  <a:pt x="22" y="43"/>
                  <a:pt x="22" y="43"/>
                  <a:pt x="22" y="43"/>
                </a:cubicBezTo>
                <a:cubicBezTo>
                  <a:pt x="22" y="0"/>
                  <a:pt x="22" y="0"/>
                  <a:pt x="22" y="0"/>
                </a:cubicBezTo>
                <a:cubicBezTo>
                  <a:pt x="16" y="0"/>
                  <a:pt x="16" y="0"/>
                  <a:pt x="16" y="0"/>
                </a:cubicBezTo>
              </a:path>
            </a:pathLst>
          </a:custGeom>
          <a:solidFill>
            <a:srgbClr val="D140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63" name="Rectangle 276"/>
          <p:cNvSpPr>
            <a:spLocks noChangeArrowheads="1"/>
          </p:cNvSpPr>
          <p:nvPr/>
        </p:nvSpPr>
        <p:spPr bwMode="auto">
          <a:xfrm>
            <a:off x="8328042" y="4459230"/>
            <a:ext cx="34531" cy="138122"/>
          </a:xfrm>
          <a:prstGeom prst="rect">
            <a:avLst/>
          </a:prstGeom>
          <a:solidFill>
            <a:srgbClr val="D140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64" name="Rectangle 277"/>
          <p:cNvSpPr>
            <a:spLocks noChangeArrowheads="1"/>
          </p:cNvSpPr>
          <p:nvPr/>
        </p:nvSpPr>
        <p:spPr bwMode="auto">
          <a:xfrm>
            <a:off x="8328042" y="4459230"/>
            <a:ext cx="34531" cy="138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65" name="Freeform 278"/>
          <p:cNvSpPr>
            <a:spLocks/>
          </p:cNvSpPr>
          <p:nvPr/>
        </p:nvSpPr>
        <p:spPr bwMode="auto">
          <a:xfrm>
            <a:off x="9791277" y="4467863"/>
            <a:ext cx="86326" cy="120857"/>
          </a:xfrm>
          <a:custGeom>
            <a:avLst/>
            <a:gdLst>
              <a:gd name="T0" fmla="*/ 0 w 27"/>
              <a:gd name="T1" fmla="*/ 0 h 37"/>
              <a:gd name="T2" fmla="*/ 0 w 27"/>
              <a:gd name="T3" fmla="*/ 21 h 37"/>
              <a:gd name="T4" fmla="*/ 8 w 27"/>
              <a:gd name="T5" fmla="*/ 37 h 37"/>
              <a:gd name="T6" fmla="*/ 27 w 27"/>
              <a:gd name="T7" fmla="*/ 37 h 37"/>
              <a:gd name="T8" fmla="*/ 27 w 27"/>
              <a:gd name="T9" fmla="*/ 0 h 37"/>
              <a:gd name="T10" fmla="*/ 0 w 27"/>
              <a:gd name="T11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" h="37">
                <a:moveTo>
                  <a:pt x="0" y="0"/>
                </a:moveTo>
                <a:cubicBezTo>
                  <a:pt x="0" y="21"/>
                  <a:pt x="0" y="21"/>
                  <a:pt x="0" y="21"/>
                </a:cubicBezTo>
                <a:cubicBezTo>
                  <a:pt x="3" y="26"/>
                  <a:pt x="5" y="31"/>
                  <a:pt x="8" y="37"/>
                </a:cubicBezTo>
                <a:cubicBezTo>
                  <a:pt x="27" y="37"/>
                  <a:pt x="27" y="37"/>
                  <a:pt x="27" y="37"/>
                </a:cubicBezTo>
                <a:cubicBezTo>
                  <a:pt x="27" y="0"/>
                  <a:pt x="27" y="0"/>
                  <a:pt x="27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140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66" name="Freeform 279"/>
          <p:cNvSpPr>
            <a:spLocks/>
          </p:cNvSpPr>
          <p:nvPr/>
        </p:nvSpPr>
        <p:spPr bwMode="auto">
          <a:xfrm>
            <a:off x="9791277" y="4536924"/>
            <a:ext cx="25898" cy="51796"/>
          </a:xfrm>
          <a:custGeom>
            <a:avLst/>
            <a:gdLst>
              <a:gd name="T0" fmla="*/ 0 w 8"/>
              <a:gd name="T1" fmla="*/ 0 h 16"/>
              <a:gd name="T2" fmla="*/ 0 w 8"/>
              <a:gd name="T3" fmla="*/ 16 h 16"/>
              <a:gd name="T4" fmla="*/ 8 w 8"/>
              <a:gd name="T5" fmla="*/ 16 h 16"/>
              <a:gd name="T6" fmla="*/ 0 w 8"/>
              <a:gd name="T7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" h="16">
                <a:moveTo>
                  <a:pt x="0" y="0"/>
                </a:moveTo>
                <a:cubicBezTo>
                  <a:pt x="0" y="16"/>
                  <a:pt x="0" y="16"/>
                  <a:pt x="0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5" y="10"/>
                  <a:pt x="3" y="5"/>
                  <a:pt x="0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67" name="Freeform 280"/>
          <p:cNvSpPr>
            <a:spLocks/>
          </p:cNvSpPr>
          <p:nvPr/>
        </p:nvSpPr>
        <p:spPr bwMode="auto">
          <a:xfrm>
            <a:off x="9890551" y="4467863"/>
            <a:ext cx="43163" cy="120857"/>
          </a:xfrm>
          <a:custGeom>
            <a:avLst/>
            <a:gdLst>
              <a:gd name="T0" fmla="*/ 0 w 10"/>
              <a:gd name="T1" fmla="*/ 0 h 28"/>
              <a:gd name="T2" fmla="*/ 0 w 10"/>
              <a:gd name="T3" fmla="*/ 28 h 28"/>
              <a:gd name="T4" fmla="*/ 10 w 10"/>
              <a:gd name="T5" fmla="*/ 27 h 28"/>
              <a:gd name="T6" fmla="*/ 10 w 10"/>
              <a:gd name="T7" fmla="*/ 0 h 28"/>
              <a:gd name="T8" fmla="*/ 0 w 10"/>
              <a:gd name="T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28">
                <a:moveTo>
                  <a:pt x="0" y="0"/>
                </a:moveTo>
                <a:lnTo>
                  <a:pt x="0" y="28"/>
                </a:lnTo>
                <a:lnTo>
                  <a:pt x="10" y="27"/>
                </a:lnTo>
                <a:lnTo>
                  <a:pt x="10" y="0"/>
                </a:lnTo>
                <a:lnTo>
                  <a:pt x="0" y="0"/>
                </a:lnTo>
                <a:close/>
              </a:path>
            </a:pathLst>
          </a:custGeom>
          <a:solidFill>
            <a:srgbClr val="D140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68" name="Freeform 281"/>
          <p:cNvSpPr>
            <a:spLocks/>
          </p:cNvSpPr>
          <p:nvPr/>
        </p:nvSpPr>
        <p:spPr bwMode="auto">
          <a:xfrm>
            <a:off x="9890551" y="4467863"/>
            <a:ext cx="43163" cy="120857"/>
          </a:xfrm>
          <a:custGeom>
            <a:avLst/>
            <a:gdLst>
              <a:gd name="T0" fmla="*/ 0 w 10"/>
              <a:gd name="T1" fmla="*/ 0 h 28"/>
              <a:gd name="T2" fmla="*/ 0 w 10"/>
              <a:gd name="T3" fmla="*/ 28 h 28"/>
              <a:gd name="T4" fmla="*/ 10 w 10"/>
              <a:gd name="T5" fmla="*/ 27 h 28"/>
              <a:gd name="T6" fmla="*/ 10 w 10"/>
              <a:gd name="T7" fmla="*/ 0 h 28"/>
              <a:gd name="T8" fmla="*/ 0 w 10"/>
              <a:gd name="T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28">
                <a:moveTo>
                  <a:pt x="0" y="0"/>
                </a:moveTo>
                <a:lnTo>
                  <a:pt x="0" y="28"/>
                </a:lnTo>
                <a:lnTo>
                  <a:pt x="10" y="27"/>
                </a:lnTo>
                <a:lnTo>
                  <a:pt x="10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69" name="Freeform 282"/>
          <p:cNvSpPr>
            <a:spLocks noEditPoints="1"/>
          </p:cNvSpPr>
          <p:nvPr/>
        </p:nvSpPr>
        <p:spPr bwMode="auto">
          <a:xfrm>
            <a:off x="8099281" y="4748425"/>
            <a:ext cx="25898" cy="86326"/>
          </a:xfrm>
          <a:custGeom>
            <a:avLst/>
            <a:gdLst>
              <a:gd name="T0" fmla="*/ 0 w 9"/>
              <a:gd name="T1" fmla="*/ 27 h 27"/>
              <a:gd name="T2" fmla="*/ 0 w 9"/>
              <a:gd name="T3" fmla="*/ 27 h 27"/>
              <a:gd name="T4" fmla="*/ 0 w 9"/>
              <a:gd name="T5" fmla="*/ 27 h 27"/>
              <a:gd name="T6" fmla="*/ 1 w 9"/>
              <a:gd name="T7" fmla="*/ 26 h 27"/>
              <a:gd name="T8" fmla="*/ 1 w 9"/>
              <a:gd name="T9" fmla="*/ 26 h 27"/>
              <a:gd name="T10" fmla="*/ 1 w 9"/>
              <a:gd name="T11" fmla="*/ 26 h 27"/>
              <a:gd name="T12" fmla="*/ 9 w 9"/>
              <a:gd name="T13" fmla="*/ 0 h 27"/>
              <a:gd name="T14" fmla="*/ 1 w 9"/>
              <a:gd name="T15" fmla="*/ 25 h 27"/>
              <a:gd name="T16" fmla="*/ 9 w 9"/>
              <a:gd name="T17" fmla="*/ 0 h 27"/>
              <a:gd name="T18" fmla="*/ 9 w 9"/>
              <a:gd name="T19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" h="27">
                <a:moveTo>
                  <a:pt x="0" y="27"/>
                </a:move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moveTo>
                  <a:pt x="1" y="26"/>
                </a:move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1" y="26"/>
                  <a:pt x="1" y="26"/>
                </a:cubicBezTo>
                <a:moveTo>
                  <a:pt x="9" y="0"/>
                </a:moveTo>
                <a:cubicBezTo>
                  <a:pt x="6" y="8"/>
                  <a:pt x="3" y="17"/>
                  <a:pt x="1" y="25"/>
                </a:cubicBezTo>
                <a:cubicBezTo>
                  <a:pt x="3" y="17"/>
                  <a:pt x="6" y="8"/>
                  <a:pt x="9" y="0"/>
                </a:cubicBezTo>
                <a:cubicBezTo>
                  <a:pt x="9" y="0"/>
                  <a:pt x="9" y="0"/>
                  <a:pt x="9" y="0"/>
                </a:cubicBezTo>
              </a:path>
            </a:pathLst>
          </a:custGeom>
          <a:solidFill>
            <a:srgbClr val="8847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70" name="Freeform 283"/>
          <p:cNvSpPr>
            <a:spLocks/>
          </p:cNvSpPr>
          <p:nvPr/>
        </p:nvSpPr>
        <p:spPr bwMode="auto">
          <a:xfrm>
            <a:off x="8125179" y="4726842"/>
            <a:ext cx="12950" cy="21583"/>
          </a:xfrm>
          <a:custGeom>
            <a:avLst/>
            <a:gdLst>
              <a:gd name="T0" fmla="*/ 3 w 3"/>
              <a:gd name="T1" fmla="*/ 0 h 7"/>
              <a:gd name="T2" fmla="*/ 0 w 3"/>
              <a:gd name="T3" fmla="*/ 7 h 7"/>
              <a:gd name="T4" fmla="*/ 0 w 3"/>
              <a:gd name="T5" fmla="*/ 7 h 7"/>
              <a:gd name="T6" fmla="*/ 3 w 3"/>
              <a:gd name="T7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7">
                <a:moveTo>
                  <a:pt x="3" y="0"/>
                </a:moveTo>
                <a:cubicBezTo>
                  <a:pt x="2" y="2"/>
                  <a:pt x="1" y="4"/>
                  <a:pt x="0" y="7"/>
                </a:cubicBezTo>
                <a:cubicBezTo>
                  <a:pt x="0" y="7"/>
                  <a:pt x="0" y="7"/>
                  <a:pt x="0" y="7"/>
                </a:cubicBezTo>
                <a:cubicBezTo>
                  <a:pt x="1" y="4"/>
                  <a:pt x="2" y="2"/>
                  <a:pt x="3" y="0"/>
                </a:cubicBezTo>
              </a:path>
            </a:pathLst>
          </a:custGeom>
          <a:solidFill>
            <a:srgbClr val="BF8B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71" name="Freeform 284"/>
          <p:cNvSpPr>
            <a:spLocks noEditPoints="1"/>
          </p:cNvSpPr>
          <p:nvPr/>
        </p:nvSpPr>
        <p:spPr bwMode="auto">
          <a:xfrm>
            <a:off x="8090648" y="4722527"/>
            <a:ext cx="228767" cy="142440"/>
          </a:xfrm>
          <a:custGeom>
            <a:avLst/>
            <a:gdLst>
              <a:gd name="T0" fmla="*/ 49 w 71"/>
              <a:gd name="T1" fmla="*/ 0 h 44"/>
              <a:gd name="T2" fmla="*/ 49 w 71"/>
              <a:gd name="T3" fmla="*/ 22 h 44"/>
              <a:gd name="T4" fmla="*/ 70 w 71"/>
              <a:gd name="T5" fmla="*/ 13 h 44"/>
              <a:gd name="T6" fmla="*/ 71 w 71"/>
              <a:gd name="T7" fmla="*/ 1 h 44"/>
              <a:gd name="T8" fmla="*/ 49 w 71"/>
              <a:gd name="T9" fmla="*/ 0 h 44"/>
              <a:gd name="T10" fmla="*/ 15 w 71"/>
              <a:gd name="T11" fmla="*/ 0 h 44"/>
              <a:gd name="T12" fmla="*/ 14 w 71"/>
              <a:gd name="T13" fmla="*/ 1 h 44"/>
              <a:gd name="T14" fmla="*/ 11 w 71"/>
              <a:gd name="T15" fmla="*/ 8 h 44"/>
              <a:gd name="T16" fmla="*/ 3 w 71"/>
              <a:gd name="T17" fmla="*/ 33 h 44"/>
              <a:gd name="T18" fmla="*/ 3 w 71"/>
              <a:gd name="T19" fmla="*/ 34 h 44"/>
              <a:gd name="T20" fmla="*/ 3 w 71"/>
              <a:gd name="T21" fmla="*/ 34 h 44"/>
              <a:gd name="T22" fmla="*/ 2 w 71"/>
              <a:gd name="T23" fmla="*/ 35 h 44"/>
              <a:gd name="T24" fmla="*/ 2 w 71"/>
              <a:gd name="T25" fmla="*/ 35 h 44"/>
              <a:gd name="T26" fmla="*/ 0 w 71"/>
              <a:gd name="T27" fmla="*/ 44 h 44"/>
              <a:gd name="T28" fmla="*/ 9 w 71"/>
              <a:gd name="T29" fmla="*/ 44 h 44"/>
              <a:gd name="T30" fmla="*/ 10 w 71"/>
              <a:gd name="T31" fmla="*/ 12 h 44"/>
              <a:gd name="T32" fmla="*/ 15 w 71"/>
              <a:gd name="T33" fmla="*/ 0 h 44"/>
              <a:gd name="T34" fmla="*/ 15 w 71"/>
              <a:gd name="T35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1" h="44">
                <a:moveTo>
                  <a:pt x="49" y="0"/>
                </a:moveTo>
                <a:cubicBezTo>
                  <a:pt x="49" y="22"/>
                  <a:pt x="49" y="22"/>
                  <a:pt x="49" y="22"/>
                </a:cubicBezTo>
                <a:cubicBezTo>
                  <a:pt x="56" y="19"/>
                  <a:pt x="63" y="16"/>
                  <a:pt x="70" y="13"/>
                </a:cubicBezTo>
                <a:cubicBezTo>
                  <a:pt x="71" y="1"/>
                  <a:pt x="71" y="1"/>
                  <a:pt x="71" y="1"/>
                </a:cubicBezTo>
                <a:cubicBezTo>
                  <a:pt x="49" y="0"/>
                  <a:pt x="49" y="0"/>
                  <a:pt x="49" y="0"/>
                </a:cubicBezTo>
                <a:moveTo>
                  <a:pt x="15" y="0"/>
                </a:moveTo>
                <a:cubicBezTo>
                  <a:pt x="14" y="0"/>
                  <a:pt x="14" y="0"/>
                  <a:pt x="14" y="1"/>
                </a:cubicBezTo>
                <a:cubicBezTo>
                  <a:pt x="13" y="3"/>
                  <a:pt x="12" y="5"/>
                  <a:pt x="11" y="8"/>
                </a:cubicBezTo>
                <a:cubicBezTo>
                  <a:pt x="8" y="16"/>
                  <a:pt x="5" y="25"/>
                  <a:pt x="3" y="33"/>
                </a:cubicBezTo>
                <a:cubicBezTo>
                  <a:pt x="3" y="34"/>
                  <a:pt x="3" y="34"/>
                  <a:pt x="3" y="34"/>
                </a:cubicBezTo>
                <a:cubicBezTo>
                  <a:pt x="3" y="34"/>
                  <a:pt x="3" y="34"/>
                  <a:pt x="3" y="34"/>
                </a:cubicBezTo>
                <a:cubicBezTo>
                  <a:pt x="3" y="34"/>
                  <a:pt x="2" y="34"/>
                  <a:pt x="2" y="35"/>
                </a:cubicBezTo>
                <a:cubicBezTo>
                  <a:pt x="2" y="35"/>
                  <a:pt x="2" y="35"/>
                  <a:pt x="2" y="35"/>
                </a:cubicBezTo>
                <a:cubicBezTo>
                  <a:pt x="2" y="38"/>
                  <a:pt x="1" y="41"/>
                  <a:pt x="0" y="44"/>
                </a:cubicBezTo>
                <a:cubicBezTo>
                  <a:pt x="9" y="44"/>
                  <a:pt x="9" y="44"/>
                  <a:pt x="9" y="44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8"/>
                  <a:pt x="13" y="4"/>
                  <a:pt x="15" y="0"/>
                </a:cubicBezTo>
                <a:cubicBezTo>
                  <a:pt x="15" y="0"/>
                  <a:pt x="15" y="0"/>
                  <a:pt x="15" y="0"/>
                </a:cubicBezTo>
              </a:path>
            </a:pathLst>
          </a:custGeom>
          <a:solidFill>
            <a:srgbClr val="D140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72" name="Freeform 285"/>
          <p:cNvSpPr>
            <a:spLocks/>
          </p:cNvSpPr>
          <p:nvPr/>
        </p:nvSpPr>
        <p:spPr bwMode="auto">
          <a:xfrm>
            <a:off x="8492065" y="4843384"/>
            <a:ext cx="30216" cy="25898"/>
          </a:xfrm>
          <a:custGeom>
            <a:avLst/>
            <a:gdLst>
              <a:gd name="T0" fmla="*/ 7 w 9"/>
              <a:gd name="T1" fmla="*/ 0 h 8"/>
              <a:gd name="T2" fmla="*/ 0 w 9"/>
              <a:gd name="T3" fmla="*/ 1 h 8"/>
              <a:gd name="T4" fmla="*/ 0 w 9"/>
              <a:gd name="T5" fmla="*/ 8 h 8"/>
              <a:gd name="T6" fmla="*/ 9 w 9"/>
              <a:gd name="T7" fmla="*/ 8 h 8"/>
              <a:gd name="T8" fmla="*/ 7 w 9"/>
              <a:gd name="T9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8">
                <a:moveTo>
                  <a:pt x="7" y="0"/>
                </a:moveTo>
                <a:cubicBezTo>
                  <a:pt x="5" y="0"/>
                  <a:pt x="3" y="0"/>
                  <a:pt x="0" y="1"/>
                </a:cubicBezTo>
                <a:cubicBezTo>
                  <a:pt x="0" y="8"/>
                  <a:pt x="0" y="8"/>
                  <a:pt x="0" y="8"/>
                </a:cubicBezTo>
                <a:cubicBezTo>
                  <a:pt x="9" y="8"/>
                  <a:pt x="9" y="8"/>
                  <a:pt x="9" y="8"/>
                </a:cubicBezTo>
                <a:cubicBezTo>
                  <a:pt x="7" y="0"/>
                  <a:pt x="7" y="0"/>
                  <a:pt x="7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73" name="Freeform 286"/>
          <p:cNvSpPr>
            <a:spLocks noEditPoints="1"/>
          </p:cNvSpPr>
          <p:nvPr/>
        </p:nvSpPr>
        <p:spPr bwMode="auto">
          <a:xfrm>
            <a:off x="8328042" y="4726842"/>
            <a:ext cx="185603" cy="120857"/>
          </a:xfrm>
          <a:custGeom>
            <a:avLst/>
            <a:gdLst>
              <a:gd name="T0" fmla="*/ 57 w 57"/>
              <a:gd name="T1" fmla="*/ 35 h 37"/>
              <a:gd name="T2" fmla="*/ 50 w 57"/>
              <a:gd name="T3" fmla="*/ 36 h 37"/>
              <a:gd name="T4" fmla="*/ 50 w 57"/>
              <a:gd name="T5" fmla="*/ 37 h 37"/>
              <a:gd name="T6" fmla="*/ 57 w 57"/>
              <a:gd name="T7" fmla="*/ 36 h 37"/>
              <a:gd name="T8" fmla="*/ 57 w 57"/>
              <a:gd name="T9" fmla="*/ 35 h 37"/>
              <a:gd name="T10" fmla="*/ 50 w 57"/>
              <a:gd name="T11" fmla="*/ 3 h 37"/>
              <a:gd name="T12" fmla="*/ 50 w 57"/>
              <a:gd name="T13" fmla="*/ 3 h 37"/>
              <a:gd name="T14" fmla="*/ 51 w 57"/>
              <a:gd name="T15" fmla="*/ 3 h 37"/>
              <a:gd name="T16" fmla="*/ 50 w 57"/>
              <a:gd name="T17" fmla="*/ 3 h 37"/>
              <a:gd name="T18" fmla="*/ 0 w 57"/>
              <a:gd name="T19" fmla="*/ 0 h 37"/>
              <a:gd name="T20" fmla="*/ 0 w 57"/>
              <a:gd name="T21" fmla="*/ 11 h 37"/>
              <a:gd name="T22" fmla="*/ 10 w 57"/>
              <a:gd name="T23" fmla="*/ 8 h 37"/>
              <a:gd name="T24" fmla="*/ 10 w 57"/>
              <a:gd name="T25" fmla="*/ 0 h 37"/>
              <a:gd name="T26" fmla="*/ 0 w 57"/>
              <a:gd name="T27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7" h="37">
                <a:moveTo>
                  <a:pt x="57" y="35"/>
                </a:moveTo>
                <a:cubicBezTo>
                  <a:pt x="55" y="35"/>
                  <a:pt x="53" y="36"/>
                  <a:pt x="50" y="36"/>
                </a:cubicBezTo>
                <a:cubicBezTo>
                  <a:pt x="50" y="37"/>
                  <a:pt x="50" y="37"/>
                  <a:pt x="50" y="37"/>
                </a:cubicBezTo>
                <a:cubicBezTo>
                  <a:pt x="53" y="36"/>
                  <a:pt x="55" y="36"/>
                  <a:pt x="57" y="36"/>
                </a:cubicBezTo>
                <a:cubicBezTo>
                  <a:pt x="57" y="35"/>
                  <a:pt x="57" y="35"/>
                  <a:pt x="57" y="35"/>
                </a:cubicBezTo>
                <a:moveTo>
                  <a:pt x="50" y="3"/>
                </a:moveTo>
                <a:cubicBezTo>
                  <a:pt x="50" y="3"/>
                  <a:pt x="50" y="3"/>
                  <a:pt x="50" y="3"/>
                </a:cubicBezTo>
                <a:cubicBezTo>
                  <a:pt x="50" y="3"/>
                  <a:pt x="50" y="3"/>
                  <a:pt x="51" y="3"/>
                </a:cubicBezTo>
                <a:cubicBezTo>
                  <a:pt x="50" y="3"/>
                  <a:pt x="50" y="3"/>
                  <a:pt x="50" y="3"/>
                </a:cubicBezTo>
                <a:moveTo>
                  <a:pt x="0" y="0"/>
                </a:moveTo>
                <a:cubicBezTo>
                  <a:pt x="0" y="11"/>
                  <a:pt x="0" y="11"/>
                  <a:pt x="0" y="11"/>
                </a:cubicBezTo>
                <a:cubicBezTo>
                  <a:pt x="3" y="10"/>
                  <a:pt x="7" y="9"/>
                  <a:pt x="10" y="8"/>
                </a:cubicBezTo>
                <a:cubicBezTo>
                  <a:pt x="10" y="0"/>
                  <a:pt x="10" y="0"/>
                  <a:pt x="1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140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74" name="Freeform 287"/>
          <p:cNvSpPr>
            <a:spLocks noEditPoints="1"/>
          </p:cNvSpPr>
          <p:nvPr/>
        </p:nvSpPr>
        <p:spPr bwMode="auto">
          <a:xfrm>
            <a:off x="8591339" y="4752740"/>
            <a:ext cx="1286262" cy="120857"/>
          </a:xfrm>
          <a:custGeom>
            <a:avLst/>
            <a:gdLst>
              <a:gd name="T0" fmla="*/ 0 w 398"/>
              <a:gd name="T1" fmla="*/ 19 h 37"/>
              <a:gd name="T2" fmla="*/ 0 w 398"/>
              <a:gd name="T3" fmla="*/ 20 h 37"/>
              <a:gd name="T4" fmla="*/ 3 w 398"/>
              <a:gd name="T5" fmla="*/ 36 h 37"/>
              <a:gd name="T6" fmla="*/ 7 w 398"/>
              <a:gd name="T7" fmla="*/ 36 h 37"/>
              <a:gd name="T8" fmla="*/ 7 w 398"/>
              <a:gd name="T9" fmla="*/ 26 h 37"/>
              <a:gd name="T10" fmla="*/ 0 w 398"/>
              <a:gd name="T11" fmla="*/ 19 h 37"/>
              <a:gd name="T12" fmla="*/ 334 w 398"/>
              <a:gd name="T13" fmla="*/ 17 h 37"/>
              <a:gd name="T14" fmla="*/ 327 w 398"/>
              <a:gd name="T15" fmla="*/ 37 h 37"/>
              <a:gd name="T16" fmla="*/ 334 w 398"/>
              <a:gd name="T17" fmla="*/ 37 h 37"/>
              <a:gd name="T18" fmla="*/ 334 w 398"/>
              <a:gd name="T19" fmla="*/ 17 h 37"/>
              <a:gd name="T20" fmla="*/ 371 w 398"/>
              <a:gd name="T21" fmla="*/ 0 h 37"/>
              <a:gd name="T22" fmla="*/ 371 w 398"/>
              <a:gd name="T23" fmla="*/ 37 h 37"/>
              <a:gd name="T24" fmla="*/ 398 w 398"/>
              <a:gd name="T25" fmla="*/ 37 h 37"/>
              <a:gd name="T26" fmla="*/ 398 w 398"/>
              <a:gd name="T27" fmla="*/ 1 h 37"/>
              <a:gd name="T28" fmla="*/ 371 w 398"/>
              <a:gd name="T29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98" h="37">
                <a:moveTo>
                  <a:pt x="0" y="19"/>
                </a:moveTo>
                <a:cubicBezTo>
                  <a:pt x="0" y="20"/>
                  <a:pt x="0" y="20"/>
                  <a:pt x="0" y="20"/>
                </a:cubicBezTo>
                <a:cubicBezTo>
                  <a:pt x="3" y="36"/>
                  <a:pt x="3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26"/>
                  <a:pt x="7" y="26"/>
                  <a:pt x="7" y="26"/>
                </a:cubicBezTo>
                <a:cubicBezTo>
                  <a:pt x="4" y="24"/>
                  <a:pt x="2" y="21"/>
                  <a:pt x="0" y="19"/>
                </a:cubicBezTo>
                <a:moveTo>
                  <a:pt x="334" y="17"/>
                </a:moveTo>
                <a:cubicBezTo>
                  <a:pt x="327" y="37"/>
                  <a:pt x="327" y="37"/>
                  <a:pt x="327" y="37"/>
                </a:cubicBezTo>
                <a:cubicBezTo>
                  <a:pt x="334" y="37"/>
                  <a:pt x="334" y="37"/>
                  <a:pt x="334" y="37"/>
                </a:cubicBezTo>
                <a:cubicBezTo>
                  <a:pt x="334" y="17"/>
                  <a:pt x="334" y="17"/>
                  <a:pt x="334" y="17"/>
                </a:cubicBezTo>
                <a:moveTo>
                  <a:pt x="371" y="0"/>
                </a:moveTo>
                <a:cubicBezTo>
                  <a:pt x="371" y="37"/>
                  <a:pt x="371" y="37"/>
                  <a:pt x="371" y="37"/>
                </a:cubicBezTo>
                <a:cubicBezTo>
                  <a:pt x="398" y="37"/>
                  <a:pt x="398" y="37"/>
                  <a:pt x="398" y="37"/>
                </a:cubicBezTo>
                <a:cubicBezTo>
                  <a:pt x="398" y="1"/>
                  <a:pt x="398" y="1"/>
                  <a:pt x="398" y="1"/>
                </a:cubicBezTo>
                <a:cubicBezTo>
                  <a:pt x="371" y="0"/>
                  <a:pt x="371" y="0"/>
                  <a:pt x="371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75" name="Freeform 288"/>
          <p:cNvSpPr>
            <a:spLocks noEditPoints="1"/>
          </p:cNvSpPr>
          <p:nvPr/>
        </p:nvSpPr>
        <p:spPr bwMode="auto">
          <a:xfrm>
            <a:off x="9890551" y="4757057"/>
            <a:ext cx="250347" cy="116542"/>
          </a:xfrm>
          <a:custGeom>
            <a:avLst/>
            <a:gdLst>
              <a:gd name="T0" fmla="*/ 53 w 77"/>
              <a:gd name="T1" fmla="*/ 1 h 36"/>
              <a:gd name="T2" fmla="*/ 53 w 77"/>
              <a:gd name="T3" fmla="*/ 36 h 36"/>
              <a:gd name="T4" fmla="*/ 77 w 77"/>
              <a:gd name="T5" fmla="*/ 36 h 36"/>
              <a:gd name="T6" fmla="*/ 68 w 77"/>
              <a:gd name="T7" fmla="*/ 1 h 36"/>
              <a:gd name="T8" fmla="*/ 53 w 77"/>
              <a:gd name="T9" fmla="*/ 1 h 36"/>
              <a:gd name="T10" fmla="*/ 0 w 77"/>
              <a:gd name="T11" fmla="*/ 0 h 36"/>
              <a:gd name="T12" fmla="*/ 0 w 77"/>
              <a:gd name="T13" fmla="*/ 8 h 36"/>
              <a:gd name="T14" fmla="*/ 8 w 77"/>
              <a:gd name="T15" fmla="*/ 36 h 36"/>
              <a:gd name="T16" fmla="*/ 13 w 77"/>
              <a:gd name="T17" fmla="*/ 36 h 36"/>
              <a:gd name="T18" fmla="*/ 13 w 77"/>
              <a:gd name="T19" fmla="*/ 0 h 36"/>
              <a:gd name="T20" fmla="*/ 0 w 77"/>
              <a:gd name="T21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7" h="36">
                <a:moveTo>
                  <a:pt x="53" y="1"/>
                </a:moveTo>
                <a:cubicBezTo>
                  <a:pt x="53" y="36"/>
                  <a:pt x="53" y="36"/>
                  <a:pt x="53" y="36"/>
                </a:cubicBezTo>
                <a:cubicBezTo>
                  <a:pt x="77" y="36"/>
                  <a:pt x="77" y="36"/>
                  <a:pt x="77" y="36"/>
                </a:cubicBezTo>
                <a:cubicBezTo>
                  <a:pt x="74" y="24"/>
                  <a:pt x="71" y="12"/>
                  <a:pt x="68" y="1"/>
                </a:cubicBezTo>
                <a:cubicBezTo>
                  <a:pt x="53" y="1"/>
                  <a:pt x="53" y="1"/>
                  <a:pt x="53" y="1"/>
                </a:cubicBezTo>
                <a:moveTo>
                  <a:pt x="0" y="0"/>
                </a:moveTo>
                <a:cubicBezTo>
                  <a:pt x="0" y="8"/>
                  <a:pt x="0" y="8"/>
                  <a:pt x="0" y="8"/>
                </a:cubicBezTo>
                <a:cubicBezTo>
                  <a:pt x="3" y="17"/>
                  <a:pt x="6" y="27"/>
                  <a:pt x="8" y="36"/>
                </a:cubicBezTo>
                <a:cubicBezTo>
                  <a:pt x="13" y="36"/>
                  <a:pt x="13" y="36"/>
                  <a:pt x="13" y="36"/>
                </a:cubicBezTo>
                <a:cubicBezTo>
                  <a:pt x="13" y="0"/>
                  <a:pt x="13" y="0"/>
                  <a:pt x="13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140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76" name="Freeform 289"/>
          <p:cNvSpPr>
            <a:spLocks/>
          </p:cNvSpPr>
          <p:nvPr/>
        </p:nvSpPr>
        <p:spPr bwMode="auto">
          <a:xfrm>
            <a:off x="9890551" y="4782955"/>
            <a:ext cx="25898" cy="90644"/>
          </a:xfrm>
          <a:custGeom>
            <a:avLst/>
            <a:gdLst>
              <a:gd name="T0" fmla="*/ 0 w 8"/>
              <a:gd name="T1" fmla="*/ 0 h 28"/>
              <a:gd name="T2" fmla="*/ 0 w 8"/>
              <a:gd name="T3" fmla="*/ 28 h 28"/>
              <a:gd name="T4" fmla="*/ 8 w 8"/>
              <a:gd name="T5" fmla="*/ 28 h 28"/>
              <a:gd name="T6" fmla="*/ 0 w 8"/>
              <a:gd name="T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" h="28">
                <a:moveTo>
                  <a:pt x="0" y="0"/>
                </a:moveTo>
                <a:cubicBezTo>
                  <a:pt x="0" y="28"/>
                  <a:pt x="0" y="28"/>
                  <a:pt x="0" y="28"/>
                </a:cubicBezTo>
                <a:cubicBezTo>
                  <a:pt x="8" y="28"/>
                  <a:pt x="8" y="28"/>
                  <a:pt x="8" y="28"/>
                </a:cubicBezTo>
                <a:cubicBezTo>
                  <a:pt x="6" y="19"/>
                  <a:pt x="3" y="9"/>
                  <a:pt x="0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77" name="Freeform 290"/>
          <p:cNvSpPr>
            <a:spLocks/>
          </p:cNvSpPr>
          <p:nvPr/>
        </p:nvSpPr>
        <p:spPr bwMode="auto">
          <a:xfrm>
            <a:off x="8107914" y="5046249"/>
            <a:ext cx="17265" cy="34531"/>
          </a:xfrm>
          <a:custGeom>
            <a:avLst/>
            <a:gdLst>
              <a:gd name="T0" fmla="*/ 6 w 6"/>
              <a:gd name="T1" fmla="*/ 0 h 11"/>
              <a:gd name="T2" fmla="*/ 3 w 6"/>
              <a:gd name="T3" fmla="*/ 5 h 11"/>
              <a:gd name="T4" fmla="*/ 3 w 6"/>
              <a:gd name="T5" fmla="*/ 5 h 11"/>
              <a:gd name="T6" fmla="*/ 0 w 6"/>
              <a:gd name="T7" fmla="*/ 11 h 11"/>
              <a:gd name="T8" fmla="*/ 0 w 6"/>
              <a:gd name="T9" fmla="*/ 11 h 11"/>
              <a:gd name="T10" fmla="*/ 6 w 6"/>
              <a:gd name="T11" fmla="*/ 0 h 11"/>
              <a:gd name="T12" fmla="*/ 6 w 6"/>
              <a:gd name="T13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" h="11">
                <a:moveTo>
                  <a:pt x="6" y="0"/>
                </a:moveTo>
                <a:cubicBezTo>
                  <a:pt x="5" y="1"/>
                  <a:pt x="4" y="3"/>
                  <a:pt x="3" y="5"/>
                </a:cubicBezTo>
                <a:cubicBezTo>
                  <a:pt x="3" y="5"/>
                  <a:pt x="3" y="5"/>
                  <a:pt x="3" y="5"/>
                </a:cubicBezTo>
                <a:cubicBezTo>
                  <a:pt x="2" y="7"/>
                  <a:pt x="1" y="9"/>
                  <a:pt x="0" y="11"/>
                </a:cubicBezTo>
                <a:cubicBezTo>
                  <a:pt x="0" y="11"/>
                  <a:pt x="0" y="11"/>
                  <a:pt x="0" y="11"/>
                </a:cubicBezTo>
                <a:cubicBezTo>
                  <a:pt x="2" y="7"/>
                  <a:pt x="4" y="3"/>
                  <a:pt x="6" y="0"/>
                </a:cubicBezTo>
                <a:cubicBezTo>
                  <a:pt x="6" y="0"/>
                  <a:pt x="6" y="0"/>
                  <a:pt x="6" y="0"/>
                </a:cubicBezTo>
              </a:path>
            </a:pathLst>
          </a:custGeom>
          <a:solidFill>
            <a:srgbClr val="8847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78" name="Freeform 291"/>
          <p:cNvSpPr>
            <a:spLocks/>
          </p:cNvSpPr>
          <p:nvPr/>
        </p:nvSpPr>
        <p:spPr bwMode="auto">
          <a:xfrm>
            <a:off x="8125179" y="4981506"/>
            <a:ext cx="51796" cy="64746"/>
          </a:xfrm>
          <a:custGeom>
            <a:avLst/>
            <a:gdLst>
              <a:gd name="T0" fmla="*/ 16 w 16"/>
              <a:gd name="T1" fmla="*/ 0 h 20"/>
              <a:gd name="T2" fmla="*/ 0 w 16"/>
              <a:gd name="T3" fmla="*/ 20 h 20"/>
              <a:gd name="T4" fmla="*/ 0 w 16"/>
              <a:gd name="T5" fmla="*/ 20 h 20"/>
              <a:gd name="T6" fmla="*/ 16 w 16"/>
              <a:gd name="T7" fmla="*/ 0 h 20"/>
              <a:gd name="T8" fmla="*/ 16 w 16"/>
              <a:gd name="T9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20">
                <a:moveTo>
                  <a:pt x="16" y="0"/>
                </a:moveTo>
                <a:cubicBezTo>
                  <a:pt x="10" y="6"/>
                  <a:pt x="5" y="12"/>
                  <a:pt x="0" y="20"/>
                </a:cubicBezTo>
                <a:cubicBezTo>
                  <a:pt x="0" y="20"/>
                  <a:pt x="0" y="20"/>
                  <a:pt x="0" y="20"/>
                </a:cubicBezTo>
                <a:cubicBezTo>
                  <a:pt x="5" y="12"/>
                  <a:pt x="10" y="6"/>
                  <a:pt x="16" y="0"/>
                </a:cubicBezTo>
                <a:cubicBezTo>
                  <a:pt x="16" y="0"/>
                  <a:pt x="16" y="0"/>
                  <a:pt x="16" y="0"/>
                </a:cubicBezTo>
              </a:path>
            </a:pathLst>
          </a:custGeom>
          <a:solidFill>
            <a:srgbClr val="BF8B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79" name="Freeform 292"/>
          <p:cNvSpPr>
            <a:spLocks noEditPoints="1"/>
          </p:cNvSpPr>
          <p:nvPr/>
        </p:nvSpPr>
        <p:spPr bwMode="auto">
          <a:xfrm>
            <a:off x="8073383" y="4981506"/>
            <a:ext cx="43163" cy="99277"/>
          </a:xfrm>
          <a:custGeom>
            <a:avLst/>
            <a:gdLst>
              <a:gd name="T0" fmla="*/ 14 w 14"/>
              <a:gd name="T1" fmla="*/ 24 h 31"/>
              <a:gd name="T2" fmla="*/ 11 w 14"/>
              <a:gd name="T3" fmla="*/ 31 h 31"/>
              <a:gd name="T4" fmla="*/ 11 w 14"/>
              <a:gd name="T5" fmla="*/ 31 h 31"/>
              <a:gd name="T6" fmla="*/ 14 w 14"/>
              <a:gd name="T7" fmla="*/ 25 h 31"/>
              <a:gd name="T8" fmla="*/ 14 w 14"/>
              <a:gd name="T9" fmla="*/ 24 h 31"/>
              <a:gd name="T10" fmla="*/ 1 w 14"/>
              <a:gd name="T11" fmla="*/ 0 h 31"/>
              <a:gd name="T12" fmla="*/ 0 w 14"/>
              <a:gd name="T13" fmla="*/ 10 h 31"/>
              <a:gd name="T14" fmla="*/ 3 w 14"/>
              <a:gd name="T15" fmla="*/ 0 h 31"/>
              <a:gd name="T16" fmla="*/ 1 w 14"/>
              <a:gd name="T17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" h="31">
                <a:moveTo>
                  <a:pt x="14" y="24"/>
                </a:moveTo>
                <a:cubicBezTo>
                  <a:pt x="13" y="26"/>
                  <a:pt x="12" y="29"/>
                  <a:pt x="11" y="31"/>
                </a:cubicBezTo>
                <a:cubicBezTo>
                  <a:pt x="11" y="31"/>
                  <a:pt x="11" y="31"/>
                  <a:pt x="11" y="31"/>
                </a:cubicBezTo>
                <a:cubicBezTo>
                  <a:pt x="12" y="29"/>
                  <a:pt x="13" y="27"/>
                  <a:pt x="14" y="25"/>
                </a:cubicBezTo>
                <a:cubicBezTo>
                  <a:pt x="14" y="24"/>
                  <a:pt x="14" y="24"/>
                  <a:pt x="14" y="24"/>
                </a:cubicBezTo>
                <a:moveTo>
                  <a:pt x="1" y="0"/>
                </a:moveTo>
                <a:cubicBezTo>
                  <a:pt x="0" y="3"/>
                  <a:pt x="0" y="7"/>
                  <a:pt x="0" y="10"/>
                </a:cubicBezTo>
                <a:cubicBezTo>
                  <a:pt x="1" y="7"/>
                  <a:pt x="2" y="3"/>
                  <a:pt x="3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rgbClr val="D140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80" name="Freeform 293"/>
          <p:cNvSpPr>
            <a:spLocks noEditPoints="1"/>
          </p:cNvSpPr>
          <p:nvPr/>
        </p:nvSpPr>
        <p:spPr bwMode="auto">
          <a:xfrm>
            <a:off x="8328042" y="4985821"/>
            <a:ext cx="1027285" cy="116542"/>
          </a:xfrm>
          <a:custGeom>
            <a:avLst/>
            <a:gdLst>
              <a:gd name="T0" fmla="*/ 243 w 318"/>
              <a:gd name="T1" fmla="*/ 8 h 37"/>
              <a:gd name="T2" fmla="*/ 243 w 318"/>
              <a:gd name="T3" fmla="*/ 36 h 37"/>
              <a:gd name="T4" fmla="*/ 251 w 318"/>
              <a:gd name="T5" fmla="*/ 36 h 37"/>
              <a:gd name="T6" fmla="*/ 251 w 318"/>
              <a:gd name="T7" fmla="*/ 31 h 37"/>
              <a:gd name="T8" fmla="*/ 250 w 318"/>
              <a:gd name="T9" fmla="*/ 8 h 37"/>
              <a:gd name="T10" fmla="*/ 243 w 318"/>
              <a:gd name="T11" fmla="*/ 8 h 37"/>
              <a:gd name="T12" fmla="*/ 211 w 318"/>
              <a:gd name="T13" fmla="*/ 5 h 37"/>
              <a:gd name="T14" fmla="*/ 211 w 318"/>
              <a:gd name="T15" fmla="*/ 35 h 37"/>
              <a:gd name="T16" fmla="*/ 240 w 318"/>
              <a:gd name="T17" fmla="*/ 36 h 37"/>
              <a:gd name="T18" fmla="*/ 240 w 318"/>
              <a:gd name="T19" fmla="*/ 8 h 37"/>
              <a:gd name="T20" fmla="*/ 211 w 318"/>
              <a:gd name="T21" fmla="*/ 5 h 37"/>
              <a:gd name="T22" fmla="*/ 306 w 318"/>
              <a:gd name="T23" fmla="*/ 5 h 37"/>
              <a:gd name="T24" fmla="*/ 290 w 318"/>
              <a:gd name="T25" fmla="*/ 7 h 37"/>
              <a:gd name="T26" fmla="*/ 290 w 318"/>
              <a:gd name="T27" fmla="*/ 37 h 37"/>
              <a:gd name="T28" fmla="*/ 318 w 318"/>
              <a:gd name="T29" fmla="*/ 37 h 37"/>
              <a:gd name="T30" fmla="*/ 318 w 318"/>
              <a:gd name="T31" fmla="*/ 5 h 37"/>
              <a:gd name="T32" fmla="*/ 306 w 318"/>
              <a:gd name="T33" fmla="*/ 5 h 37"/>
              <a:gd name="T34" fmla="*/ 159 w 318"/>
              <a:gd name="T35" fmla="*/ 3 h 37"/>
              <a:gd name="T36" fmla="*/ 159 w 318"/>
              <a:gd name="T37" fmla="*/ 34 h 37"/>
              <a:gd name="T38" fmla="*/ 179 w 318"/>
              <a:gd name="T39" fmla="*/ 35 h 37"/>
              <a:gd name="T40" fmla="*/ 179 w 318"/>
              <a:gd name="T41" fmla="*/ 3 h 37"/>
              <a:gd name="T42" fmla="*/ 159 w 318"/>
              <a:gd name="T43" fmla="*/ 3 h 37"/>
              <a:gd name="T44" fmla="*/ 135 w 318"/>
              <a:gd name="T45" fmla="*/ 2 h 37"/>
              <a:gd name="T46" fmla="*/ 135 w 318"/>
              <a:gd name="T47" fmla="*/ 34 h 37"/>
              <a:gd name="T48" fmla="*/ 155 w 318"/>
              <a:gd name="T49" fmla="*/ 34 h 37"/>
              <a:gd name="T50" fmla="*/ 155 w 318"/>
              <a:gd name="T51" fmla="*/ 2 h 37"/>
              <a:gd name="T52" fmla="*/ 135 w 318"/>
              <a:gd name="T53" fmla="*/ 2 h 37"/>
              <a:gd name="T54" fmla="*/ 49 w 318"/>
              <a:gd name="T55" fmla="*/ 1 h 37"/>
              <a:gd name="T56" fmla="*/ 49 w 318"/>
              <a:gd name="T57" fmla="*/ 32 h 37"/>
              <a:gd name="T58" fmla="*/ 74 w 318"/>
              <a:gd name="T59" fmla="*/ 33 h 37"/>
              <a:gd name="T60" fmla="*/ 67 w 318"/>
              <a:gd name="T61" fmla="*/ 1 h 37"/>
              <a:gd name="T62" fmla="*/ 49 w 318"/>
              <a:gd name="T63" fmla="*/ 1 h 37"/>
              <a:gd name="T64" fmla="*/ 1 w 318"/>
              <a:gd name="T65" fmla="*/ 0 h 37"/>
              <a:gd name="T66" fmla="*/ 0 w 318"/>
              <a:gd name="T67" fmla="*/ 5 h 37"/>
              <a:gd name="T68" fmla="*/ 0 w 318"/>
              <a:gd name="T69" fmla="*/ 31 h 37"/>
              <a:gd name="T70" fmla="*/ 10 w 318"/>
              <a:gd name="T71" fmla="*/ 31 h 37"/>
              <a:gd name="T72" fmla="*/ 10 w 318"/>
              <a:gd name="T73" fmla="*/ 0 h 37"/>
              <a:gd name="T74" fmla="*/ 1 w 318"/>
              <a:gd name="T75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8" h="37">
                <a:moveTo>
                  <a:pt x="243" y="8"/>
                </a:moveTo>
                <a:cubicBezTo>
                  <a:pt x="243" y="36"/>
                  <a:pt x="243" y="36"/>
                  <a:pt x="243" y="36"/>
                </a:cubicBezTo>
                <a:cubicBezTo>
                  <a:pt x="251" y="36"/>
                  <a:pt x="251" y="36"/>
                  <a:pt x="251" y="36"/>
                </a:cubicBezTo>
                <a:cubicBezTo>
                  <a:pt x="251" y="31"/>
                  <a:pt x="251" y="31"/>
                  <a:pt x="251" y="31"/>
                </a:cubicBezTo>
                <a:cubicBezTo>
                  <a:pt x="250" y="8"/>
                  <a:pt x="250" y="8"/>
                  <a:pt x="250" y="8"/>
                </a:cubicBezTo>
                <a:cubicBezTo>
                  <a:pt x="248" y="8"/>
                  <a:pt x="245" y="8"/>
                  <a:pt x="243" y="8"/>
                </a:cubicBezTo>
                <a:moveTo>
                  <a:pt x="211" y="5"/>
                </a:moveTo>
                <a:cubicBezTo>
                  <a:pt x="211" y="35"/>
                  <a:pt x="211" y="35"/>
                  <a:pt x="211" y="35"/>
                </a:cubicBezTo>
                <a:cubicBezTo>
                  <a:pt x="240" y="36"/>
                  <a:pt x="240" y="36"/>
                  <a:pt x="240" y="36"/>
                </a:cubicBezTo>
                <a:cubicBezTo>
                  <a:pt x="240" y="8"/>
                  <a:pt x="240" y="8"/>
                  <a:pt x="240" y="8"/>
                </a:cubicBezTo>
                <a:cubicBezTo>
                  <a:pt x="230" y="7"/>
                  <a:pt x="220" y="7"/>
                  <a:pt x="211" y="5"/>
                </a:cubicBezTo>
                <a:moveTo>
                  <a:pt x="306" y="5"/>
                </a:moveTo>
                <a:cubicBezTo>
                  <a:pt x="301" y="6"/>
                  <a:pt x="296" y="6"/>
                  <a:pt x="290" y="7"/>
                </a:cubicBezTo>
                <a:cubicBezTo>
                  <a:pt x="290" y="37"/>
                  <a:pt x="290" y="37"/>
                  <a:pt x="290" y="37"/>
                </a:cubicBezTo>
                <a:cubicBezTo>
                  <a:pt x="318" y="37"/>
                  <a:pt x="318" y="37"/>
                  <a:pt x="318" y="37"/>
                </a:cubicBezTo>
                <a:cubicBezTo>
                  <a:pt x="318" y="5"/>
                  <a:pt x="318" y="5"/>
                  <a:pt x="318" y="5"/>
                </a:cubicBezTo>
                <a:cubicBezTo>
                  <a:pt x="306" y="5"/>
                  <a:pt x="306" y="5"/>
                  <a:pt x="306" y="5"/>
                </a:cubicBezTo>
                <a:moveTo>
                  <a:pt x="159" y="3"/>
                </a:moveTo>
                <a:cubicBezTo>
                  <a:pt x="159" y="34"/>
                  <a:pt x="159" y="34"/>
                  <a:pt x="159" y="34"/>
                </a:cubicBezTo>
                <a:cubicBezTo>
                  <a:pt x="179" y="35"/>
                  <a:pt x="179" y="35"/>
                  <a:pt x="179" y="35"/>
                </a:cubicBezTo>
                <a:cubicBezTo>
                  <a:pt x="179" y="3"/>
                  <a:pt x="179" y="3"/>
                  <a:pt x="179" y="3"/>
                </a:cubicBezTo>
                <a:cubicBezTo>
                  <a:pt x="159" y="3"/>
                  <a:pt x="159" y="3"/>
                  <a:pt x="159" y="3"/>
                </a:cubicBezTo>
                <a:moveTo>
                  <a:pt x="135" y="2"/>
                </a:moveTo>
                <a:cubicBezTo>
                  <a:pt x="135" y="34"/>
                  <a:pt x="135" y="34"/>
                  <a:pt x="135" y="34"/>
                </a:cubicBezTo>
                <a:cubicBezTo>
                  <a:pt x="155" y="34"/>
                  <a:pt x="155" y="34"/>
                  <a:pt x="155" y="34"/>
                </a:cubicBezTo>
                <a:cubicBezTo>
                  <a:pt x="155" y="2"/>
                  <a:pt x="155" y="2"/>
                  <a:pt x="155" y="2"/>
                </a:cubicBezTo>
                <a:cubicBezTo>
                  <a:pt x="135" y="2"/>
                  <a:pt x="135" y="2"/>
                  <a:pt x="135" y="2"/>
                </a:cubicBezTo>
                <a:moveTo>
                  <a:pt x="49" y="1"/>
                </a:moveTo>
                <a:cubicBezTo>
                  <a:pt x="49" y="32"/>
                  <a:pt x="49" y="32"/>
                  <a:pt x="49" y="32"/>
                </a:cubicBezTo>
                <a:cubicBezTo>
                  <a:pt x="74" y="33"/>
                  <a:pt x="74" y="33"/>
                  <a:pt x="74" y="33"/>
                </a:cubicBezTo>
                <a:cubicBezTo>
                  <a:pt x="67" y="1"/>
                  <a:pt x="67" y="1"/>
                  <a:pt x="67" y="1"/>
                </a:cubicBezTo>
                <a:cubicBezTo>
                  <a:pt x="49" y="1"/>
                  <a:pt x="49" y="1"/>
                  <a:pt x="49" y="1"/>
                </a:cubicBezTo>
                <a:moveTo>
                  <a:pt x="1" y="0"/>
                </a:moveTo>
                <a:cubicBezTo>
                  <a:pt x="1" y="2"/>
                  <a:pt x="1" y="4"/>
                  <a:pt x="0" y="5"/>
                </a:cubicBezTo>
                <a:cubicBezTo>
                  <a:pt x="0" y="31"/>
                  <a:pt x="0" y="31"/>
                  <a:pt x="0" y="31"/>
                </a:cubicBezTo>
                <a:cubicBezTo>
                  <a:pt x="10" y="31"/>
                  <a:pt x="10" y="31"/>
                  <a:pt x="10" y="31"/>
                </a:cubicBezTo>
                <a:cubicBezTo>
                  <a:pt x="10" y="0"/>
                  <a:pt x="10" y="0"/>
                  <a:pt x="10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81" name="Freeform 294"/>
          <p:cNvSpPr>
            <a:spLocks/>
          </p:cNvSpPr>
          <p:nvPr/>
        </p:nvSpPr>
        <p:spPr bwMode="auto">
          <a:xfrm>
            <a:off x="9139511" y="5011719"/>
            <a:ext cx="0" cy="73379"/>
          </a:xfrm>
          <a:custGeom>
            <a:avLst/>
            <a:gdLst>
              <a:gd name="T0" fmla="*/ 0 w 1"/>
              <a:gd name="T1" fmla="*/ 0 h 23"/>
              <a:gd name="T2" fmla="*/ 1 w 1"/>
              <a:gd name="T3" fmla="*/ 23 h 23"/>
              <a:gd name="T4" fmla="*/ 1 w 1"/>
              <a:gd name="T5" fmla="*/ 0 h 23"/>
              <a:gd name="T6" fmla="*/ 0 w 1"/>
              <a:gd name="T7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" h="23">
                <a:moveTo>
                  <a:pt x="0" y="0"/>
                </a:moveTo>
                <a:cubicBezTo>
                  <a:pt x="1" y="23"/>
                  <a:pt x="1" y="23"/>
                  <a:pt x="1" y="23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0" y="0"/>
                  <a:pt x="0" y="0"/>
                </a:cubicBezTo>
              </a:path>
            </a:pathLst>
          </a:custGeom>
          <a:solidFill>
            <a:srgbClr val="B23B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82" name="Freeform 295"/>
          <p:cNvSpPr>
            <a:spLocks noEditPoints="1"/>
          </p:cNvSpPr>
          <p:nvPr/>
        </p:nvSpPr>
        <p:spPr bwMode="auto">
          <a:xfrm>
            <a:off x="8319412" y="4998771"/>
            <a:ext cx="1614303" cy="116542"/>
          </a:xfrm>
          <a:custGeom>
            <a:avLst/>
            <a:gdLst>
              <a:gd name="T0" fmla="*/ 2 w 499"/>
              <a:gd name="T1" fmla="*/ 8 h 36"/>
              <a:gd name="T2" fmla="*/ 0 w 499"/>
              <a:gd name="T3" fmla="*/ 26 h 36"/>
              <a:gd name="T4" fmla="*/ 0 w 499"/>
              <a:gd name="T5" fmla="*/ 26 h 36"/>
              <a:gd name="T6" fmla="*/ 2 w 499"/>
              <a:gd name="T7" fmla="*/ 8 h 36"/>
              <a:gd name="T8" fmla="*/ 486 w 499"/>
              <a:gd name="T9" fmla="*/ 2 h 36"/>
              <a:gd name="T10" fmla="*/ 486 w 499"/>
              <a:gd name="T11" fmla="*/ 35 h 36"/>
              <a:gd name="T12" fmla="*/ 499 w 499"/>
              <a:gd name="T13" fmla="*/ 36 h 36"/>
              <a:gd name="T14" fmla="*/ 499 w 499"/>
              <a:gd name="T15" fmla="*/ 3 h 36"/>
              <a:gd name="T16" fmla="*/ 486 w 499"/>
              <a:gd name="T17" fmla="*/ 2 h 36"/>
              <a:gd name="T18" fmla="*/ 454 w 499"/>
              <a:gd name="T19" fmla="*/ 2 h 36"/>
              <a:gd name="T20" fmla="*/ 454 w 499"/>
              <a:gd name="T21" fmla="*/ 35 h 36"/>
              <a:gd name="T22" fmla="*/ 482 w 499"/>
              <a:gd name="T23" fmla="*/ 35 h 36"/>
              <a:gd name="T24" fmla="*/ 482 w 499"/>
              <a:gd name="T25" fmla="*/ 2 h 36"/>
              <a:gd name="T26" fmla="*/ 454 w 499"/>
              <a:gd name="T27" fmla="*/ 2 h 36"/>
              <a:gd name="T28" fmla="*/ 408 w 499"/>
              <a:gd name="T29" fmla="*/ 1 h 36"/>
              <a:gd name="T30" fmla="*/ 408 w 499"/>
              <a:gd name="T31" fmla="*/ 34 h 36"/>
              <a:gd name="T32" fmla="*/ 418 w 499"/>
              <a:gd name="T33" fmla="*/ 34 h 36"/>
              <a:gd name="T34" fmla="*/ 418 w 499"/>
              <a:gd name="T35" fmla="*/ 1 h 36"/>
              <a:gd name="T36" fmla="*/ 408 w 499"/>
              <a:gd name="T37" fmla="*/ 1 h 36"/>
              <a:gd name="T38" fmla="*/ 396 w 499"/>
              <a:gd name="T39" fmla="*/ 1 h 36"/>
              <a:gd name="T40" fmla="*/ 385 w 499"/>
              <a:gd name="T41" fmla="*/ 33 h 36"/>
              <a:gd name="T42" fmla="*/ 404 w 499"/>
              <a:gd name="T43" fmla="*/ 34 h 36"/>
              <a:gd name="T44" fmla="*/ 404 w 499"/>
              <a:gd name="T45" fmla="*/ 1 h 36"/>
              <a:gd name="T46" fmla="*/ 396 w 499"/>
              <a:gd name="T47" fmla="*/ 1 h 36"/>
              <a:gd name="T48" fmla="*/ 325 w 499"/>
              <a:gd name="T49" fmla="*/ 0 h 36"/>
              <a:gd name="T50" fmla="*/ 325 w 499"/>
              <a:gd name="T51" fmla="*/ 32 h 36"/>
              <a:gd name="T52" fmla="*/ 340 w 499"/>
              <a:gd name="T53" fmla="*/ 33 h 36"/>
              <a:gd name="T54" fmla="*/ 340 w 499"/>
              <a:gd name="T55" fmla="*/ 0 h 36"/>
              <a:gd name="T56" fmla="*/ 325 w 499"/>
              <a:gd name="T57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99" h="36">
                <a:moveTo>
                  <a:pt x="2" y="8"/>
                </a:moveTo>
                <a:cubicBezTo>
                  <a:pt x="1" y="14"/>
                  <a:pt x="1" y="20"/>
                  <a:pt x="0" y="26"/>
                </a:cubicBezTo>
                <a:cubicBezTo>
                  <a:pt x="0" y="26"/>
                  <a:pt x="0" y="26"/>
                  <a:pt x="0" y="26"/>
                </a:cubicBezTo>
                <a:cubicBezTo>
                  <a:pt x="1" y="20"/>
                  <a:pt x="1" y="14"/>
                  <a:pt x="2" y="8"/>
                </a:cubicBezTo>
                <a:moveTo>
                  <a:pt x="486" y="2"/>
                </a:moveTo>
                <a:cubicBezTo>
                  <a:pt x="486" y="35"/>
                  <a:pt x="486" y="35"/>
                  <a:pt x="486" y="35"/>
                </a:cubicBezTo>
                <a:cubicBezTo>
                  <a:pt x="499" y="36"/>
                  <a:pt x="499" y="36"/>
                  <a:pt x="499" y="36"/>
                </a:cubicBezTo>
                <a:cubicBezTo>
                  <a:pt x="499" y="3"/>
                  <a:pt x="499" y="3"/>
                  <a:pt x="499" y="3"/>
                </a:cubicBezTo>
                <a:cubicBezTo>
                  <a:pt x="486" y="2"/>
                  <a:pt x="486" y="2"/>
                  <a:pt x="486" y="2"/>
                </a:cubicBezTo>
                <a:moveTo>
                  <a:pt x="454" y="2"/>
                </a:moveTo>
                <a:cubicBezTo>
                  <a:pt x="454" y="35"/>
                  <a:pt x="454" y="35"/>
                  <a:pt x="454" y="35"/>
                </a:cubicBezTo>
                <a:cubicBezTo>
                  <a:pt x="482" y="35"/>
                  <a:pt x="482" y="35"/>
                  <a:pt x="482" y="35"/>
                </a:cubicBezTo>
                <a:cubicBezTo>
                  <a:pt x="482" y="2"/>
                  <a:pt x="482" y="2"/>
                  <a:pt x="482" y="2"/>
                </a:cubicBezTo>
                <a:cubicBezTo>
                  <a:pt x="454" y="2"/>
                  <a:pt x="454" y="2"/>
                  <a:pt x="454" y="2"/>
                </a:cubicBezTo>
                <a:moveTo>
                  <a:pt x="408" y="1"/>
                </a:moveTo>
                <a:cubicBezTo>
                  <a:pt x="408" y="34"/>
                  <a:pt x="408" y="34"/>
                  <a:pt x="408" y="34"/>
                </a:cubicBezTo>
                <a:cubicBezTo>
                  <a:pt x="418" y="34"/>
                  <a:pt x="418" y="34"/>
                  <a:pt x="418" y="34"/>
                </a:cubicBezTo>
                <a:cubicBezTo>
                  <a:pt x="418" y="1"/>
                  <a:pt x="418" y="1"/>
                  <a:pt x="418" y="1"/>
                </a:cubicBezTo>
                <a:cubicBezTo>
                  <a:pt x="408" y="1"/>
                  <a:pt x="408" y="1"/>
                  <a:pt x="408" y="1"/>
                </a:cubicBezTo>
                <a:moveTo>
                  <a:pt x="396" y="1"/>
                </a:moveTo>
                <a:cubicBezTo>
                  <a:pt x="385" y="33"/>
                  <a:pt x="385" y="33"/>
                  <a:pt x="385" y="33"/>
                </a:cubicBezTo>
                <a:cubicBezTo>
                  <a:pt x="404" y="34"/>
                  <a:pt x="404" y="34"/>
                  <a:pt x="404" y="34"/>
                </a:cubicBezTo>
                <a:cubicBezTo>
                  <a:pt x="404" y="1"/>
                  <a:pt x="404" y="1"/>
                  <a:pt x="404" y="1"/>
                </a:cubicBezTo>
                <a:cubicBezTo>
                  <a:pt x="396" y="1"/>
                  <a:pt x="396" y="1"/>
                  <a:pt x="396" y="1"/>
                </a:cubicBezTo>
                <a:moveTo>
                  <a:pt x="325" y="0"/>
                </a:moveTo>
                <a:cubicBezTo>
                  <a:pt x="325" y="32"/>
                  <a:pt x="325" y="32"/>
                  <a:pt x="325" y="32"/>
                </a:cubicBezTo>
                <a:cubicBezTo>
                  <a:pt x="340" y="33"/>
                  <a:pt x="340" y="33"/>
                  <a:pt x="340" y="33"/>
                </a:cubicBezTo>
                <a:cubicBezTo>
                  <a:pt x="340" y="0"/>
                  <a:pt x="340" y="0"/>
                  <a:pt x="340" y="0"/>
                </a:cubicBezTo>
                <a:cubicBezTo>
                  <a:pt x="325" y="0"/>
                  <a:pt x="325" y="0"/>
                  <a:pt x="325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83" name="Freeform 296"/>
          <p:cNvSpPr>
            <a:spLocks/>
          </p:cNvSpPr>
          <p:nvPr/>
        </p:nvSpPr>
        <p:spPr bwMode="auto">
          <a:xfrm>
            <a:off x="10093420" y="5011719"/>
            <a:ext cx="60429" cy="107909"/>
          </a:xfrm>
          <a:custGeom>
            <a:avLst/>
            <a:gdLst>
              <a:gd name="T0" fmla="*/ 0 w 18"/>
              <a:gd name="T1" fmla="*/ 0 h 34"/>
              <a:gd name="T2" fmla="*/ 18 w 18"/>
              <a:gd name="T3" fmla="*/ 34 h 34"/>
              <a:gd name="T4" fmla="*/ 18 w 18"/>
              <a:gd name="T5" fmla="*/ 34 h 34"/>
              <a:gd name="T6" fmla="*/ 17 w 18"/>
              <a:gd name="T7" fmla="*/ 31 h 34"/>
              <a:gd name="T8" fmla="*/ 17 w 18"/>
              <a:gd name="T9" fmla="*/ 31 h 34"/>
              <a:gd name="T10" fmla="*/ 0 w 18"/>
              <a:gd name="T11" fmla="*/ 0 h 34"/>
              <a:gd name="T12" fmla="*/ 0 w 18"/>
              <a:gd name="T13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" h="34">
                <a:moveTo>
                  <a:pt x="0" y="0"/>
                </a:moveTo>
                <a:cubicBezTo>
                  <a:pt x="8" y="10"/>
                  <a:pt x="14" y="21"/>
                  <a:pt x="18" y="34"/>
                </a:cubicBezTo>
                <a:cubicBezTo>
                  <a:pt x="18" y="34"/>
                  <a:pt x="18" y="34"/>
                  <a:pt x="18" y="34"/>
                </a:cubicBezTo>
                <a:cubicBezTo>
                  <a:pt x="17" y="33"/>
                  <a:pt x="17" y="32"/>
                  <a:pt x="17" y="31"/>
                </a:cubicBezTo>
                <a:cubicBezTo>
                  <a:pt x="17" y="31"/>
                  <a:pt x="17" y="31"/>
                  <a:pt x="17" y="31"/>
                </a:cubicBezTo>
                <a:cubicBezTo>
                  <a:pt x="13" y="19"/>
                  <a:pt x="7" y="9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B17B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84" name="Freeform 297"/>
          <p:cNvSpPr>
            <a:spLocks noEditPoints="1"/>
          </p:cNvSpPr>
          <p:nvPr/>
        </p:nvSpPr>
        <p:spPr bwMode="auto">
          <a:xfrm>
            <a:off x="10093420" y="5011719"/>
            <a:ext cx="69061" cy="107909"/>
          </a:xfrm>
          <a:custGeom>
            <a:avLst/>
            <a:gdLst>
              <a:gd name="T0" fmla="*/ 20 w 21"/>
              <a:gd name="T1" fmla="*/ 1 h 34"/>
              <a:gd name="T2" fmla="*/ 21 w 21"/>
              <a:gd name="T3" fmla="*/ 11 h 34"/>
              <a:gd name="T4" fmla="*/ 21 w 21"/>
              <a:gd name="T5" fmla="*/ 34 h 34"/>
              <a:gd name="T6" fmla="*/ 21 w 21"/>
              <a:gd name="T7" fmla="*/ 34 h 34"/>
              <a:gd name="T8" fmla="*/ 20 w 21"/>
              <a:gd name="T9" fmla="*/ 1 h 34"/>
              <a:gd name="T10" fmla="*/ 20 w 21"/>
              <a:gd name="T11" fmla="*/ 1 h 34"/>
              <a:gd name="T12" fmla="*/ 0 w 21"/>
              <a:gd name="T13" fmla="*/ 0 h 34"/>
              <a:gd name="T14" fmla="*/ 17 w 21"/>
              <a:gd name="T15" fmla="*/ 31 h 34"/>
              <a:gd name="T16" fmla="*/ 17 w 21"/>
              <a:gd name="T17" fmla="*/ 1 h 34"/>
              <a:gd name="T18" fmla="*/ 0 w 21"/>
              <a:gd name="T19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" h="34">
                <a:moveTo>
                  <a:pt x="20" y="1"/>
                </a:moveTo>
                <a:cubicBezTo>
                  <a:pt x="20" y="4"/>
                  <a:pt x="21" y="7"/>
                  <a:pt x="21" y="11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23"/>
                  <a:pt x="21" y="11"/>
                  <a:pt x="20" y="1"/>
                </a:cubicBezTo>
                <a:cubicBezTo>
                  <a:pt x="20" y="1"/>
                  <a:pt x="20" y="1"/>
                  <a:pt x="20" y="1"/>
                </a:cubicBezTo>
                <a:moveTo>
                  <a:pt x="0" y="0"/>
                </a:moveTo>
                <a:cubicBezTo>
                  <a:pt x="7" y="9"/>
                  <a:pt x="13" y="19"/>
                  <a:pt x="17" y="31"/>
                </a:cubicBezTo>
                <a:cubicBezTo>
                  <a:pt x="17" y="1"/>
                  <a:pt x="17" y="1"/>
                  <a:pt x="17" y="1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140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85" name="Freeform 298"/>
          <p:cNvSpPr>
            <a:spLocks noEditPoints="1"/>
          </p:cNvSpPr>
          <p:nvPr/>
        </p:nvSpPr>
        <p:spPr bwMode="auto">
          <a:xfrm>
            <a:off x="8315097" y="5266383"/>
            <a:ext cx="1320795" cy="73379"/>
          </a:xfrm>
          <a:custGeom>
            <a:avLst/>
            <a:gdLst>
              <a:gd name="T0" fmla="*/ 231 w 409"/>
              <a:gd name="T1" fmla="*/ 22 h 22"/>
              <a:gd name="T2" fmla="*/ 231 w 409"/>
              <a:gd name="T3" fmla="*/ 22 h 22"/>
              <a:gd name="T4" fmla="*/ 231 w 409"/>
              <a:gd name="T5" fmla="*/ 22 h 22"/>
              <a:gd name="T6" fmla="*/ 231 w 409"/>
              <a:gd name="T7" fmla="*/ 22 h 22"/>
              <a:gd name="T8" fmla="*/ 409 w 409"/>
              <a:gd name="T9" fmla="*/ 8 h 22"/>
              <a:gd name="T10" fmla="*/ 408 w 409"/>
              <a:gd name="T11" fmla="*/ 8 h 22"/>
              <a:gd name="T12" fmla="*/ 231 w 409"/>
              <a:gd name="T13" fmla="*/ 22 h 22"/>
              <a:gd name="T14" fmla="*/ 409 w 409"/>
              <a:gd name="T15" fmla="*/ 8 h 22"/>
              <a:gd name="T16" fmla="*/ 8 w 409"/>
              <a:gd name="T17" fmla="*/ 1 h 22"/>
              <a:gd name="T18" fmla="*/ 8 w 409"/>
              <a:gd name="T19" fmla="*/ 1 h 22"/>
              <a:gd name="T20" fmla="*/ 8 w 409"/>
              <a:gd name="T21" fmla="*/ 1 h 22"/>
              <a:gd name="T22" fmla="*/ 4 w 409"/>
              <a:gd name="T23" fmla="*/ 1 h 22"/>
              <a:gd name="T24" fmla="*/ 5 w 409"/>
              <a:gd name="T25" fmla="*/ 1 h 22"/>
              <a:gd name="T26" fmla="*/ 4 w 409"/>
              <a:gd name="T27" fmla="*/ 1 h 22"/>
              <a:gd name="T28" fmla="*/ 2 w 409"/>
              <a:gd name="T29" fmla="*/ 0 h 22"/>
              <a:gd name="T30" fmla="*/ 3 w 409"/>
              <a:gd name="T31" fmla="*/ 1 h 22"/>
              <a:gd name="T32" fmla="*/ 2 w 409"/>
              <a:gd name="T33" fmla="*/ 0 h 22"/>
              <a:gd name="T34" fmla="*/ 0 w 409"/>
              <a:gd name="T35" fmla="*/ 0 h 22"/>
              <a:gd name="T36" fmla="*/ 1 w 409"/>
              <a:gd name="T37" fmla="*/ 0 h 22"/>
              <a:gd name="T38" fmla="*/ 0 w 409"/>
              <a:gd name="T39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09" h="22">
                <a:moveTo>
                  <a:pt x="231" y="22"/>
                </a:moveTo>
                <a:cubicBezTo>
                  <a:pt x="231" y="22"/>
                  <a:pt x="231" y="22"/>
                  <a:pt x="231" y="22"/>
                </a:cubicBezTo>
                <a:cubicBezTo>
                  <a:pt x="231" y="22"/>
                  <a:pt x="231" y="22"/>
                  <a:pt x="231" y="22"/>
                </a:cubicBezTo>
                <a:cubicBezTo>
                  <a:pt x="231" y="22"/>
                  <a:pt x="231" y="22"/>
                  <a:pt x="231" y="22"/>
                </a:cubicBezTo>
                <a:moveTo>
                  <a:pt x="409" y="8"/>
                </a:moveTo>
                <a:cubicBezTo>
                  <a:pt x="409" y="8"/>
                  <a:pt x="409" y="8"/>
                  <a:pt x="408" y="8"/>
                </a:cubicBezTo>
                <a:cubicBezTo>
                  <a:pt x="350" y="16"/>
                  <a:pt x="294" y="22"/>
                  <a:pt x="231" y="22"/>
                </a:cubicBezTo>
                <a:cubicBezTo>
                  <a:pt x="295" y="22"/>
                  <a:pt x="350" y="16"/>
                  <a:pt x="409" y="8"/>
                </a:cubicBezTo>
                <a:moveTo>
                  <a:pt x="8" y="1"/>
                </a:moveTo>
                <a:cubicBezTo>
                  <a:pt x="8" y="1"/>
                  <a:pt x="8" y="1"/>
                  <a:pt x="8" y="1"/>
                </a:cubicBezTo>
                <a:cubicBezTo>
                  <a:pt x="8" y="1"/>
                  <a:pt x="8" y="1"/>
                  <a:pt x="8" y="1"/>
                </a:cubicBezTo>
                <a:moveTo>
                  <a:pt x="4" y="1"/>
                </a:moveTo>
                <a:cubicBezTo>
                  <a:pt x="5" y="1"/>
                  <a:pt x="5" y="1"/>
                  <a:pt x="5" y="1"/>
                </a:cubicBezTo>
                <a:cubicBezTo>
                  <a:pt x="5" y="1"/>
                  <a:pt x="5" y="1"/>
                  <a:pt x="4" y="1"/>
                </a:cubicBezTo>
                <a:moveTo>
                  <a:pt x="2" y="0"/>
                </a:moveTo>
                <a:cubicBezTo>
                  <a:pt x="2" y="1"/>
                  <a:pt x="3" y="1"/>
                  <a:pt x="3" y="1"/>
                </a:cubicBezTo>
                <a:cubicBezTo>
                  <a:pt x="3" y="1"/>
                  <a:pt x="2" y="1"/>
                  <a:pt x="2" y="0"/>
                </a:cubicBezTo>
                <a:moveTo>
                  <a:pt x="0" y="0"/>
                </a:moveTo>
                <a:cubicBezTo>
                  <a:pt x="0" y="0"/>
                  <a:pt x="1" y="0"/>
                  <a:pt x="1" y="0"/>
                </a:cubicBezTo>
                <a:cubicBezTo>
                  <a:pt x="1" y="0"/>
                  <a:pt x="0" y="0"/>
                  <a:pt x="0" y="0"/>
                </a:cubicBezTo>
              </a:path>
            </a:pathLst>
          </a:custGeom>
          <a:solidFill>
            <a:srgbClr val="D942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86" name="Freeform 299"/>
          <p:cNvSpPr>
            <a:spLocks/>
          </p:cNvSpPr>
          <p:nvPr/>
        </p:nvSpPr>
        <p:spPr bwMode="auto">
          <a:xfrm>
            <a:off x="8302147" y="5240485"/>
            <a:ext cx="1329425" cy="99277"/>
          </a:xfrm>
          <a:custGeom>
            <a:avLst/>
            <a:gdLst>
              <a:gd name="T0" fmla="*/ 0 w 411"/>
              <a:gd name="T1" fmla="*/ 0 h 31"/>
              <a:gd name="T2" fmla="*/ 0 w 411"/>
              <a:gd name="T3" fmla="*/ 9 h 31"/>
              <a:gd name="T4" fmla="*/ 0 w 411"/>
              <a:gd name="T5" fmla="*/ 9 h 31"/>
              <a:gd name="T6" fmla="*/ 0 w 411"/>
              <a:gd name="T7" fmla="*/ 9 h 31"/>
              <a:gd name="T8" fmla="*/ 3 w 411"/>
              <a:gd name="T9" fmla="*/ 9 h 31"/>
              <a:gd name="T10" fmla="*/ 4 w 411"/>
              <a:gd name="T11" fmla="*/ 9 h 31"/>
              <a:gd name="T12" fmla="*/ 5 w 411"/>
              <a:gd name="T13" fmla="*/ 9 h 31"/>
              <a:gd name="T14" fmla="*/ 6 w 411"/>
              <a:gd name="T15" fmla="*/ 10 h 31"/>
              <a:gd name="T16" fmla="*/ 7 w 411"/>
              <a:gd name="T17" fmla="*/ 10 h 31"/>
              <a:gd name="T18" fmla="*/ 8 w 411"/>
              <a:gd name="T19" fmla="*/ 10 h 31"/>
              <a:gd name="T20" fmla="*/ 11 w 411"/>
              <a:gd name="T21" fmla="*/ 10 h 31"/>
              <a:gd name="T22" fmla="*/ 11 w 411"/>
              <a:gd name="T23" fmla="*/ 10 h 31"/>
              <a:gd name="T24" fmla="*/ 234 w 411"/>
              <a:gd name="T25" fmla="*/ 31 h 31"/>
              <a:gd name="T26" fmla="*/ 234 w 411"/>
              <a:gd name="T27" fmla="*/ 31 h 31"/>
              <a:gd name="T28" fmla="*/ 234 w 411"/>
              <a:gd name="T29" fmla="*/ 31 h 31"/>
              <a:gd name="T30" fmla="*/ 411 w 411"/>
              <a:gd name="T31" fmla="*/ 17 h 31"/>
              <a:gd name="T32" fmla="*/ 409 w 411"/>
              <a:gd name="T33" fmla="*/ 18 h 31"/>
              <a:gd name="T34" fmla="*/ 409 w 411"/>
              <a:gd name="T35" fmla="*/ 2 h 31"/>
              <a:gd name="T36" fmla="*/ 384 w 411"/>
              <a:gd name="T37" fmla="*/ 1 h 31"/>
              <a:gd name="T38" fmla="*/ 384 w 411"/>
              <a:gd name="T39" fmla="*/ 21 h 31"/>
              <a:gd name="T40" fmla="*/ 346 w 411"/>
              <a:gd name="T41" fmla="*/ 25 h 31"/>
              <a:gd name="T42" fmla="*/ 346 w 411"/>
              <a:gd name="T43" fmla="*/ 1 h 31"/>
              <a:gd name="T44" fmla="*/ 330 w 411"/>
              <a:gd name="T45" fmla="*/ 1 h 31"/>
              <a:gd name="T46" fmla="*/ 330 w 411"/>
              <a:gd name="T47" fmla="*/ 26 h 31"/>
              <a:gd name="T48" fmla="*/ 326 w 411"/>
              <a:gd name="T49" fmla="*/ 27 h 31"/>
              <a:gd name="T50" fmla="*/ 326 w 411"/>
              <a:gd name="T51" fmla="*/ 1 h 31"/>
              <a:gd name="T52" fmla="*/ 297 w 411"/>
              <a:gd name="T53" fmla="*/ 1 h 31"/>
              <a:gd name="T54" fmla="*/ 297 w 411"/>
              <a:gd name="T55" fmla="*/ 29 h 31"/>
              <a:gd name="T56" fmla="*/ 259 w 411"/>
              <a:gd name="T57" fmla="*/ 30 h 31"/>
              <a:gd name="T58" fmla="*/ 259 w 411"/>
              <a:gd name="T59" fmla="*/ 1 h 31"/>
              <a:gd name="T60" fmla="*/ 251 w 411"/>
              <a:gd name="T61" fmla="*/ 1 h 31"/>
              <a:gd name="T62" fmla="*/ 251 w 411"/>
              <a:gd name="T63" fmla="*/ 30 h 31"/>
              <a:gd name="T64" fmla="*/ 247 w 411"/>
              <a:gd name="T65" fmla="*/ 30 h 31"/>
              <a:gd name="T66" fmla="*/ 247 w 411"/>
              <a:gd name="T67" fmla="*/ 1 h 31"/>
              <a:gd name="T68" fmla="*/ 218 w 411"/>
              <a:gd name="T69" fmla="*/ 1 h 31"/>
              <a:gd name="T70" fmla="*/ 218 w 411"/>
              <a:gd name="T71" fmla="*/ 30 h 31"/>
              <a:gd name="T72" fmla="*/ 185 w 411"/>
              <a:gd name="T73" fmla="*/ 29 h 31"/>
              <a:gd name="T74" fmla="*/ 186 w 411"/>
              <a:gd name="T75" fmla="*/ 1 h 31"/>
              <a:gd name="T76" fmla="*/ 167 w 411"/>
              <a:gd name="T77" fmla="*/ 1 h 31"/>
              <a:gd name="T78" fmla="*/ 167 w 411"/>
              <a:gd name="T79" fmla="*/ 28 h 31"/>
              <a:gd name="T80" fmla="*/ 163 w 411"/>
              <a:gd name="T81" fmla="*/ 28 h 31"/>
              <a:gd name="T82" fmla="*/ 163 w 411"/>
              <a:gd name="T83" fmla="*/ 1 h 31"/>
              <a:gd name="T84" fmla="*/ 143 w 411"/>
              <a:gd name="T85" fmla="*/ 1 h 31"/>
              <a:gd name="T86" fmla="*/ 143 w 411"/>
              <a:gd name="T87" fmla="*/ 27 h 31"/>
              <a:gd name="T88" fmla="*/ 95 w 411"/>
              <a:gd name="T89" fmla="*/ 22 h 31"/>
              <a:gd name="T90" fmla="*/ 95 w 411"/>
              <a:gd name="T91" fmla="*/ 12 h 31"/>
              <a:gd name="T92" fmla="*/ 92 w 411"/>
              <a:gd name="T93" fmla="*/ 0 h 31"/>
              <a:gd name="T94" fmla="*/ 89 w 411"/>
              <a:gd name="T95" fmla="*/ 0 h 31"/>
              <a:gd name="T96" fmla="*/ 89 w 411"/>
              <a:gd name="T97" fmla="*/ 21 h 31"/>
              <a:gd name="T98" fmla="*/ 85 w 411"/>
              <a:gd name="T99" fmla="*/ 21 h 31"/>
              <a:gd name="T100" fmla="*/ 85 w 411"/>
              <a:gd name="T101" fmla="*/ 0 h 31"/>
              <a:gd name="T102" fmla="*/ 56 w 411"/>
              <a:gd name="T103" fmla="*/ 0 h 31"/>
              <a:gd name="T104" fmla="*/ 56 w 411"/>
              <a:gd name="T105" fmla="*/ 17 h 31"/>
              <a:gd name="T106" fmla="*/ 18 w 411"/>
              <a:gd name="T107" fmla="*/ 12 h 31"/>
              <a:gd name="T108" fmla="*/ 18 w 411"/>
              <a:gd name="T109" fmla="*/ 0 h 31"/>
              <a:gd name="T110" fmla="*/ 8 w 411"/>
              <a:gd name="T111" fmla="*/ 0 h 31"/>
              <a:gd name="T112" fmla="*/ 8 w 411"/>
              <a:gd name="T113" fmla="*/ 10 h 31"/>
              <a:gd name="T114" fmla="*/ 4 w 411"/>
              <a:gd name="T115" fmla="*/ 9 h 31"/>
              <a:gd name="T116" fmla="*/ 4 w 411"/>
              <a:gd name="T117" fmla="*/ 0 h 31"/>
              <a:gd name="T118" fmla="*/ 0 w 411"/>
              <a:gd name="T1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11" h="31">
                <a:moveTo>
                  <a:pt x="0" y="0"/>
                </a:moveTo>
                <a:cubicBezTo>
                  <a:pt x="0" y="5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1" y="9"/>
                  <a:pt x="2" y="9"/>
                  <a:pt x="3" y="9"/>
                </a:cubicBezTo>
                <a:cubicBezTo>
                  <a:pt x="3" y="9"/>
                  <a:pt x="4" y="9"/>
                  <a:pt x="4" y="9"/>
                </a:cubicBezTo>
                <a:cubicBezTo>
                  <a:pt x="4" y="9"/>
                  <a:pt x="5" y="9"/>
                  <a:pt x="5" y="9"/>
                </a:cubicBezTo>
                <a:cubicBezTo>
                  <a:pt x="5" y="10"/>
                  <a:pt x="6" y="10"/>
                  <a:pt x="6" y="10"/>
                </a:cubicBezTo>
                <a:cubicBezTo>
                  <a:pt x="7" y="10"/>
                  <a:pt x="7" y="10"/>
                  <a:pt x="7" y="10"/>
                </a:cubicBezTo>
                <a:cubicBezTo>
                  <a:pt x="8" y="10"/>
                  <a:pt x="8" y="10"/>
                  <a:pt x="8" y="10"/>
                </a:cubicBezTo>
                <a:cubicBezTo>
                  <a:pt x="9" y="10"/>
                  <a:pt x="10" y="10"/>
                  <a:pt x="11" y="10"/>
                </a:cubicBezTo>
                <a:cubicBezTo>
                  <a:pt x="11" y="10"/>
                  <a:pt x="11" y="10"/>
                  <a:pt x="11" y="10"/>
                </a:cubicBezTo>
                <a:cubicBezTo>
                  <a:pt x="100" y="25"/>
                  <a:pt x="171" y="31"/>
                  <a:pt x="234" y="31"/>
                </a:cubicBezTo>
                <a:cubicBezTo>
                  <a:pt x="234" y="31"/>
                  <a:pt x="234" y="31"/>
                  <a:pt x="234" y="31"/>
                </a:cubicBezTo>
                <a:cubicBezTo>
                  <a:pt x="234" y="31"/>
                  <a:pt x="234" y="31"/>
                  <a:pt x="234" y="31"/>
                </a:cubicBezTo>
                <a:cubicBezTo>
                  <a:pt x="297" y="31"/>
                  <a:pt x="353" y="25"/>
                  <a:pt x="411" y="17"/>
                </a:cubicBezTo>
                <a:cubicBezTo>
                  <a:pt x="411" y="17"/>
                  <a:pt x="410" y="17"/>
                  <a:pt x="409" y="18"/>
                </a:cubicBezTo>
                <a:cubicBezTo>
                  <a:pt x="409" y="2"/>
                  <a:pt x="409" y="2"/>
                  <a:pt x="409" y="2"/>
                </a:cubicBezTo>
                <a:cubicBezTo>
                  <a:pt x="384" y="1"/>
                  <a:pt x="384" y="1"/>
                  <a:pt x="384" y="1"/>
                </a:cubicBezTo>
                <a:cubicBezTo>
                  <a:pt x="384" y="21"/>
                  <a:pt x="384" y="21"/>
                  <a:pt x="384" y="21"/>
                </a:cubicBezTo>
                <a:cubicBezTo>
                  <a:pt x="371" y="22"/>
                  <a:pt x="359" y="24"/>
                  <a:pt x="346" y="25"/>
                </a:cubicBezTo>
                <a:cubicBezTo>
                  <a:pt x="346" y="1"/>
                  <a:pt x="346" y="1"/>
                  <a:pt x="346" y="1"/>
                </a:cubicBezTo>
                <a:cubicBezTo>
                  <a:pt x="330" y="1"/>
                  <a:pt x="330" y="1"/>
                  <a:pt x="330" y="1"/>
                </a:cubicBezTo>
                <a:cubicBezTo>
                  <a:pt x="330" y="26"/>
                  <a:pt x="330" y="26"/>
                  <a:pt x="330" y="26"/>
                </a:cubicBezTo>
                <a:cubicBezTo>
                  <a:pt x="329" y="26"/>
                  <a:pt x="327" y="27"/>
                  <a:pt x="326" y="27"/>
                </a:cubicBezTo>
                <a:cubicBezTo>
                  <a:pt x="326" y="1"/>
                  <a:pt x="326" y="1"/>
                  <a:pt x="326" y="1"/>
                </a:cubicBezTo>
                <a:cubicBezTo>
                  <a:pt x="297" y="1"/>
                  <a:pt x="297" y="1"/>
                  <a:pt x="297" y="1"/>
                </a:cubicBezTo>
                <a:cubicBezTo>
                  <a:pt x="297" y="29"/>
                  <a:pt x="297" y="29"/>
                  <a:pt x="297" y="29"/>
                </a:cubicBezTo>
                <a:cubicBezTo>
                  <a:pt x="284" y="29"/>
                  <a:pt x="271" y="30"/>
                  <a:pt x="259" y="30"/>
                </a:cubicBezTo>
                <a:cubicBezTo>
                  <a:pt x="259" y="1"/>
                  <a:pt x="259" y="1"/>
                  <a:pt x="259" y="1"/>
                </a:cubicBezTo>
                <a:cubicBezTo>
                  <a:pt x="251" y="1"/>
                  <a:pt x="251" y="1"/>
                  <a:pt x="251" y="1"/>
                </a:cubicBezTo>
                <a:cubicBezTo>
                  <a:pt x="251" y="30"/>
                  <a:pt x="251" y="30"/>
                  <a:pt x="251" y="30"/>
                </a:cubicBezTo>
                <a:cubicBezTo>
                  <a:pt x="250" y="30"/>
                  <a:pt x="248" y="30"/>
                  <a:pt x="247" y="30"/>
                </a:cubicBezTo>
                <a:cubicBezTo>
                  <a:pt x="247" y="1"/>
                  <a:pt x="247" y="1"/>
                  <a:pt x="247" y="1"/>
                </a:cubicBezTo>
                <a:cubicBezTo>
                  <a:pt x="218" y="1"/>
                  <a:pt x="218" y="1"/>
                  <a:pt x="218" y="1"/>
                </a:cubicBezTo>
                <a:cubicBezTo>
                  <a:pt x="218" y="30"/>
                  <a:pt x="218" y="30"/>
                  <a:pt x="218" y="30"/>
                </a:cubicBezTo>
                <a:cubicBezTo>
                  <a:pt x="207" y="30"/>
                  <a:pt x="196" y="30"/>
                  <a:pt x="185" y="29"/>
                </a:cubicBezTo>
                <a:cubicBezTo>
                  <a:pt x="186" y="1"/>
                  <a:pt x="186" y="1"/>
                  <a:pt x="186" y="1"/>
                </a:cubicBezTo>
                <a:cubicBezTo>
                  <a:pt x="167" y="1"/>
                  <a:pt x="167" y="1"/>
                  <a:pt x="167" y="1"/>
                </a:cubicBezTo>
                <a:cubicBezTo>
                  <a:pt x="167" y="28"/>
                  <a:pt x="167" y="28"/>
                  <a:pt x="167" y="28"/>
                </a:cubicBezTo>
                <a:cubicBezTo>
                  <a:pt x="166" y="28"/>
                  <a:pt x="164" y="28"/>
                  <a:pt x="163" y="28"/>
                </a:cubicBezTo>
                <a:cubicBezTo>
                  <a:pt x="163" y="1"/>
                  <a:pt x="163" y="1"/>
                  <a:pt x="163" y="1"/>
                </a:cubicBezTo>
                <a:cubicBezTo>
                  <a:pt x="143" y="1"/>
                  <a:pt x="143" y="1"/>
                  <a:pt x="143" y="1"/>
                </a:cubicBezTo>
                <a:cubicBezTo>
                  <a:pt x="143" y="27"/>
                  <a:pt x="143" y="27"/>
                  <a:pt x="143" y="27"/>
                </a:cubicBezTo>
                <a:cubicBezTo>
                  <a:pt x="127" y="26"/>
                  <a:pt x="111" y="24"/>
                  <a:pt x="95" y="22"/>
                </a:cubicBezTo>
                <a:cubicBezTo>
                  <a:pt x="95" y="12"/>
                  <a:pt x="95" y="12"/>
                  <a:pt x="95" y="12"/>
                </a:cubicBezTo>
                <a:cubicBezTo>
                  <a:pt x="92" y="0"/>
                  <a:pt x="92" y="0"/>
                  <a:pt x="92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89" y="21"/>
                  <a:pt x="89" y="21"/>
                  <a:pt x="89" y="21"/>
                </a:cubicBezTo>
                <a:cubicBezTo>
                  <a:pt x="87" y="21"/>
                  <a:pt x="86" y="21"/>
                  <a:pt x="85" y="21"/>
                </a:cubicBezTo>
                <a:cubicBezTo>
                  <a:pt x="85" y="0"/>
                  <a:pt x="85" y="0"/>
                  <a:pt x="85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56" y="17"/>
                  <a:pt x="56" y="17"/>
                  <a:pt x="56" y="17"/>
                </a:cubicBezTo>
                <a:cubicBezTo>
                  <a:pt x="43" y="16"/>
                  <a:pt x="31" y="14"/>
                  <a:pt x="18" y="12"/>
                </a:cubicBez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8" y="0"/>
                  <a:pt x="8" y="0"/>
                </a:cubicBezTo>
                <a:cubicBezTo>
                  <a:pt x="8" y="10"/>
                  <a:pt x="8" y="10"/>
                  <a:pt x="8" y="10"/>
                </a:cubicBezTo>
                <a:cubicBezTo>
                  <a:pt x="7" y="10"/>
                  <a:pt x="6" y="10"/>
                  <a:pt x="4" y="9"/>
                </a:cubicBezTo>
                <a:cubicBezTo>
                  <a:pt x="4" y="0"/>
                  <a:pt x="4" y="0"/>
                  <a:pt x="4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87" name="Freeform 300"/>
          <p:cNvSpPr>
            <a:spLocks noEditPoints="1"/>
          </p:cNvSpPr>
          <p:nvPr/>
        </p:nvSpPr>
        <p:spPr bwMode="auto">
          <a:xfrm>
            <a:off x="9640205" y="5262065"/>
            <a:ext cx="237399" cy="30216"/>
          </a:xfrm>
          <a:custGeom>
            <a:avLst/>
            <a:gdLst>
              <a:gd name="T0" fmla="*/ 10 w 74"/>
              <a:gd name="T1" fmla="*/ 9 h 10"/>
              <a:gd name="T2" fmla="*/ 0 w 74"/>
              <a:gd name="T3" fmla="*/ 10 h 10"/>
              <a:gd name="T4" fmla="*/ 0 w 74"/>
              <a:gd name="T5" fmla="*/ 10 h 10"/>
              <a:gd name="T6" fmla="*/ 10 w 74"/>
              <a:gd name="T7" fmla="*/ 9 h 10"/>
              <a:gd name="T8" fmla="*/ 10 w 74"/>
              <a:gd name="T9" fmla="*/ 9 h 10"/>
              <a:gd name="T10" fmla="*/ 74 w 74"/>
              <a:gd name="T11" fmla="*/ 0 h 10"/>
              <a:gd name="T12" fmla="*/ 46 w 74"/>
              <a:gd name="T13" fmla="*/ 4 h 10"/>
              <a:gd name="T14" fmla="*/ 46 w 74"/>
              <a:gd name="T15" fmla="*/ 4 h 10"/>
              <a:gd name="T16" fmla="*/ 45 w 74"/>
              <a:gd name="T17" fmla="*/ 4 h 10"/>
              <a:gd name="T18" fmla="*/ 26 w 74"/>
              <a:gd name="T19" fmla="*/ 6 h 10"/>
              <a:gd name="T20" fmla="*/ 17 w 74"/>
              <a:gd name="T21" fmla="*/ 8 h 10"/>
              <a:gd name="T22" fmla="*/ 74 w 74"/>
              <a:gd name="T23" fmla="*/ 0 h 10"/>
              <a:gd name="T24" fmla="*/ 74 w 74"/>
              <a:gd name="T25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4" h="10">
                <a:moveTo>
                  <a:pt x="10" y="9"/>
                </a:moveTo>
                <a:cubicBezTo>
                  <a:pt x="6" y="9"/>
                  <a:pt x="3" y="10"/>
                  <a:pt x="0" y="10"/>
                </a:cubicBezTo>
                <a:cubicBezTo>
                  <a:pt x="0" y="10"/>
                  <a:pt x="0" y="10"/>
                  <a:pt x="0" y="10"/>
                </a:cubicBezTo>
                <a:cubicBezTo>
                  <a:pt x="3" y="10"/>
                  <a:pt x="6" y="9"/>
                  <a:pt x="10" y="9"/>
                </a:cubicBezTo>
                <a:cubicBezTo>
                  <a:pt x="10" y="9"/>
                  <a:pt x="10" y="9"/>
                  <a:pt x="10" y="9"/>
                </a:cubicBezTo>
                <a:moveTo>
                  <a:pt x="74" y="0"/>
                </a:moveTo>
                <a:cubicBezTo>
                  <a:pt x="64" y="1"/>
                  <a:pt x="55" y="2"/>
                  <a:pt x="46" y="4"/>
                </a:cubicBezTo>
                <a:cubicBezTo>
                  <a:pt x="46" y="4"/>
                  <a:pt x="46" y="4"/>
                  <a:pt x="46" y="4"/>
                </a:cubicBezTo>
                <a:cubicBezTo>
                  <a:pt x="45" y="4"/>
                  <a:pt x="45" y="4"/>
                  <a:pt x="45" y="4"/>
                </a:cubicBezTo>
                <a:cubicBezTo>
                  <a:pt x="38" y="5"/>
                  <a:pt x="32" y="6"/>
                  <a:pt x="26" y="6"/>
                </a:cubicBezTo>
                <a:cubicBezTo>
                  <a:pt x="23" y="7"/>
                  <a:pt x="20" y="7"/>
                  <a:pt x="17" y="8"/>
                </a:cubicBezTo>
                <a:cubicBezTo>
                  <a:pt x="36" y="5"/>
                  <a:pt x="54" y="2"/>
                  <a:pt x="74" y="0"/>
                </a:cubicBezTo>
                <a:cubicBezTo>
                  <a:pt x="74" y="0"/>
                  <a:pt x="74" y="0"/>
                  <a:pt x="74" y="0"/>
                </a:cubicBezTo>
              </a:path>
            </a:pathLst>
          </a:custGeom>
          <a:solidFill>
            <a:srgbClr val="D942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88" name="Freeform 301"/>
          <p:cNvSpPr>
            <a:spLocks noEditPoints="1"/>
          </p:cNvSpPr>
          <p:nvPr/>
        </p:nvSpPr>
        <p:spPr bwMode="auto">
          <a:xfrm>
            <a:off x="9640205" y="5244800"/>
            <a:ext cx="237399" cy="47481"/>
          </a:xfrm>
          <a:custGeom>
            <a:avLst/>
            <a:gdLst>
              <a:gd name="T0" fmla="*/ 45 w 74"/>
              <a:gd name="T1" fmla="*/ 9 h 15"/>
              <a:gd name="T2" fmla="*/ 26 w 74"/>
              <a:gd name="T3" fmla="*/ 11 h 15"/>
              <a:gd name="T4" fmla="*/ 45 w 74"/>
              <a:gd name="T5" fmla="*/ 9 h 15"/>
              <a:gd name="T6" fmla="*/ 46 w 74"/>
              <a:gd name="T7" fmla="*/ 0 h 15"/>
              <a:gd name="T8" fmla="*/ 46 w 74"/>
              <a:gd name="T9" fmla="*/ 9 h 15"/>
              <a:gd name="T10" fmla="*/ 74 w 74"/>
              <a:gd name="T11" fmla="*/ 5 h 15"/>
              <a:gd name="T12" fmla="*/ 74 w 74"/>
              <a:gd name="T13" fmla="*/ 0 h 15"/>
              <a:gd name="T14" fmla="*/ 46 w 74"/>
              <a:gd name="T15" fmla="*/ 0 h 15"/>
              <a:gd name="T16" fmla="*/ 0 w 74"/>
              <a:gd name="T17" fmla="*/ 0 h 15"/>
              <a:gd name="T18" fmla="*/ 0 w 74"/>
              <a:gd name="T19" fmla="*/ 15 h 15"/>
              <a:gd name="T20" fmla="*/ 10 w 74"/>
              <a:gd name="T21" fmla="*/ 14 h 15"/>
              <a:gd name="T22" fmla="*/ 10 w 74"/>
              <a:gd name="T23" fmla="*/ 0 h 15"/>
              <a:gd name="T24" fmla="*/ 0 w 74"/>
              <a:gd name="T25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4" h="15">
                <a:moveTo>
                  <a:pt x="45" y="9"/>
                </a:moveTo>
                <a:cubicBezTo>
                  <a:pt x="38" y="10"/>
                  <a:pt x="32" y="11"/>
                  <a:pt x="26" y="11"/>
                </a:cubicBezTo>
                <a:cubicBezTo>
                  <a:pt x="32" y="11"/>
                  <a:pt x="38" y="10"/>
                  <a:pt x="45" y="9"/>
                </a:cubicBezTo>
                <a:moveTo>
                  <a:pt x="46" y="0"/>
                </a:moveTo>
                <a:cubicBezTo>
                  <a:pt x="46" y="9"/>
                  <a:pt x="46" y="9"/>
                  <a:pt x="46" y="9"/>
                </a:cubicBezTo>
                <a:cubicBezTo>
                  <a:pt x="55" y="7"/>
                  <a:pt x="64" y="6"/>
                  <a:pt x="74" y="5"/>
                </a:cubicBezTo>
                <a:cubicBezTo>
                  <a:pt x="74" y="0"/>
                  <a:pt x="74" y="0"/>
                  <a:pt x="74" y="0"/>
                </a:cubicBezTo>
                <a:cubicBezTo>
                  <a:pt x="46" y="0"/>
                  <a:pt x="46" y="0"/>
                  <a:pt x="46" y="0"/>
                </a:cubicBezTo>
                <a:moveTo>
                  <a:pt x="0" y="0"/>
                </a:moveTo>
                <a:cubicBezTo>
                  <a:pt x="0" y="15"/>
                  <a:pt x="0" y="15"/>
                  <a:pt x="0" y="15"/>
                </a:cubicBezTo>
                <a:cubicBezTo>
                  <a:pt x="3" y="15"/>
                  <a:pt x="6" y="14"/>
                  <a:pt x="10" y="14"/>
                </a:cubicBezTo>
                <a:cubicBezTo>
                  <a:pt x="10" y="0"/>
                  <a:pt x="10" y="0"/>
                  <a:pt x="1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89" name="Freeform 302"/>
          <p:cNvSpPr>
            <a:spLocks/>
          </p:cNvSpPr>
          <p:nvPr/>
        </p:nvSpPr>
        <p:spPr bwMode="auto">
          <a:xfrm>
            <a:off x="9972563" y="5244800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A76C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90" name="Freeform 303"/>
          <p:cNvSpPr>
            <a:spLocks/>
          </p:cNvSpPr>
          <p:nvPr/>
        </p:nvSpPr>
        <p:spPr bwMode="auto">
          <a:xfrm>
            <a:off x="9890551" y="5253432"/>
            <a:ext cx="43163" cy="4318"/>
          </a:xfrm>
          <a:custGeom>
            <a:avLst/>
            <a:gdLst>
              <a:gd name="T0" fmla="*/ 13 w 13"/>
              <a:gd name="T1" fmla="*/ 0 h 2"/>
              <a:gd name="T2" fmla="*/ 0 w 13"/>
              <a:gd name="T3" fmla="*/ 2 h 2"/>
              <a:gd name="T4" fmla="*/ 0 w 13"/>
              <a:gd name="T5" fmla="*/ 2 h 2"/>
              <a:gd name="T6" fmla="*/ 13 w 13"/>
              <a:gd name="T7" fmla="*/ 0 h 2"/>
              <a:gd name="T8" fmla="*/ 13 w 13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" h="2">
                <a:moveTo>
                  <a:pt x="13" y="0"/>
                </a:moveTo>
                <a:cubicBezTo>
                  <a:pt x="8" y="1"/>
                  <a:pt x="4" y="1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4" y="1"/>
                  <a:pt x="8" y="1"/>
                  <a:pt x="13" y="0"/>
                </a:cubicBezTo>
                <a:cubicBezTo>
                  <a:pt x="13" y="0"/>
                  <a:pt x="13" y="0"/>
                  <a:pt x="13" y="0"/>
                </a:cubicBezTo>
              </a:path>
            </a:pathLst>
          </a:custGeom>
          <a:solidFill>
            <a:srgbClr val="D942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91" name="Freeform 304"/>
          <p:cNvSpPr>
            <a:spLocks noEditPoints="1"/>
          </p:cNvSpPr>
          <p:nvPr/>
        </p:nvSpPr>
        <p:spPr bwMode="auto">
          <a:xfrm>
            <a:off x="9890551" y="5244800"/>
            <a:ext cx="82012" cy="12950"/>
          </a:xfrm>
          <a:custGeom>
            <a:avLst/>
            <a:gdLst>
              <a:gd name="T0" fmla="*/ 26 w 26"/>
              <a:gd name="T1" fmla="*/ 0 h 4"/>
              <a:gd name="T2" fmla="*/ 26 w 26"/>
              <a:gd name="T3" fmla="*/ 0 h 4"/>
              <a:gd name="T4" fmla="*/ 26 w 26"/>
              <a:gd name="T5" fmla="*/ 0 h 4"/>
              <a:gd name="T6" fmla="*/ 26 w 26"/>
              <a:gd name="T7" fmla="*/ 0 h 4"/>
              <a:gd name="T8" fmla="*/ 0 w 26"/>
              <a:gd name="T9" fmla="*/ 0 h 4"/>
              <a:gd name="T10" fmla="*/ 0 w 26"/>
              <a:gd name="T11" fmla="*/ 4 h 4"/>
              <a:gd name="T12" fmla="*/ 13 w 26"/>
              <a:gd name="T13" fmla="*/ 2 h 4"/>
              <a:gd name="T14" fmla="*/ 13 w 26"/>
              <a:gd name="T15" fmla="*/ 0 h 4"/>
              <a:gd name="T16" fmla="*/ 0 w 26"/>
              <a:gd name="T1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" h="4">
                <a:moveTo>
                  <a:pt x="26" y="0"/>
                </a:moveTo>
                <a:cubicBezTo>
                  <a:pt x="26" y="0"/>
                  <a:pt x="26" y="0"/>
                  <a:pt x="26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26" y="0"/>
                  <a:pt x="26" y="0"/>
                  <a:pt x="26" y="0"/>
                </a:cubicBezTo>
                <a:moveTo>
                  <a:pt x="0" y="0"/>
                </a:moveTo>
                <a:cubicBezTo>
                  <a:pt x="0" y="4"/>
                  <a:pt x="0" y="4"/>
                  <a:pt x="0" y="4"/>
                </a:cubicBezTo>
                <a:cubicBezTo>
                  <a:pt x="4" y="3"/>
                  <a:pt x="8" y="3"/>
                  <a:pt x="13" y="2"/>
                </a:cubicBezTo>
                <a:cubicBezTo>
                  <a:pt x="13" y="0"/>
                  <a:pt x="13" y="0"/>
                  <a:pt x="13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92" name="Freeform 305"/>
          <p:cNvSpPr>
            <a:spLocks/>
          </p:cNvSpPr>
          <p:nvPr/>
        </p:nvSpPr>
        <p:spPr bwMode="auto">
          <a:xfrm>
            <a:off x="10149531" y="4929710"/>
            <a:ext cx="8633" cy="82011"/>
          </a:xfrm>
          <a:custGeom>
            <a:avLst/>
            <a:gdLst>
              <a:gd name="T0" fmla="*/ 0 w 3"/>
              <a:gd name="T1" fmla="*/ 0 h 26"/>
              <a:gd name="T2" fmla="*/ 0 w 3"/>
              <a:gd name="T3" fmla="*/ 26 h 26"/>
              <a:gd name="T4" fmla="*/ 3 w 3"/>
              <a:gd name="T5" fmla="*/ 26 h 26"/>
              <a:gd name="T6" fmla="*/ 0 w 3"/>
              <a:gd name="T7" fmla="*/ 0 h 26"/>
              <a:gd name="T8" fmla="*/ 0 w 3"/>
              <a:gd name="T9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26">
                <a:moveTo>
                  <a:pt x="0" y="0"/>
                </a:moveTo>
                <a:cubicBezTo>
                  <a:pt x="0" y="26"/>
                  <a:pt x="0" y="26"/>
                  <a:pt x="0" y="26"/>
                </a:cubicBezTo>
                <a:cubicBezTo>
                  <a:pt x="3" y="26"/>
                  <a:pt x="3" y="26"/>
                  <a:pt x="3" y="26"/>
                </a:cubicBezTo>
                <a:cubicBezTo>
                  <a:pt x="2" y="17"/>
                  <a:pt x="1" y="8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997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93" name="Freeform 306"/>
          <p:cNvSpPr>
            <a:spLocks/>
          </p:cNvSpPr>
          <p:nvPr/>
        </p:nvSpPr>
        <p:spPr bwMode="auto">
          <a:xfrm>
            <a:off x="10149531" y="4921077"/>
            <a:ext cx="0" cy="8633"/>
          </a:xfrm>
          <a:custGeom>
            <a:avLst/>
            <a:gdLst>
              <a:gd name="T0" fmla="*/ 0 h 2"/>
              <a:gd name="T1" fmla="*/ 2 h 2"/>
              <a:gd name="T2" fmla="*/ 2 h 2"/>
              <a:gd name="T3" fmla="*/ 0 h 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</a:cxnLst>
            <a:rect l="0" t="0" r="r" b="b"/>
            <a:pathLst>
              <a:path h="2">
                <a:moveTo>
                  <a:pt x="0" y="0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1"/>
                  <a:pt x="0" y="0"/>
                </a:cubicBezTo>
              </a:path>
            </a:pathLst>
          </a:custGeom>
          <a:solidFill>
            <a:srgbClr val="F6B4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94" name="Freeform 307"/>
          <p:cNvSpPr>
            <a:spLocks/>
          </p:cNvSpPr>
          <p:nvPr/>
        </p:nvSpPr>
        <p:spPr bwMode="auto">
          <a:xfrm>
            <a:off x="10153849" y="5119628"/>
            <a:ext cx="4318" cy="34531"/>
          </a:xfrm>
          <a:custGeom>
            <a:avLst/>
            <a:gdLst>
              <a:gd name="T0" fmla="*/ 0 w 2"/>
              <a:gd name="T1" fmla="*/ 0 h 10"/>
              <a:gd name="T2" fmla="*/ 2 w 2"/>
              <a:gd name="T3" fmla="*/ 10 h 10"/>
              <a:gd name="T4" fmla="*/ 2 w 2"/>
              <a:gd name="T5" fmla="*/ 10 h 10"/>
              <a:gd name="T6" fmla="*/ 0 w 2"/>
              <a:gd name="T7" fmla="*/ 0 h 10"/>
              <a:gd name="T8" fmla="*/ 0 w 2"/>
              <a:gd name="T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10">
                <a:moveTo>
                  <a:pt x="0" y="0"/>
                </a:moveTo>
                <a:cubicBezTo>
                  <a:pt x="1" y="3"/>
                  <a:pt x="1" y="6"/>
                  <a:pt x="2" y="10"/>
                </a:cubicBezTo>
                <a:cubicBezTo>
                  <a:pt x="2" y="10"/>
                  <a:pt x="2" y="10"/>
                  <a:pt x="2" y="10"/>
                </a:cubicBezTo>
                <a:cubicBezTo>
                  <a:pt x="1" y="6"/>
                  <a:pt x="1" y="3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4AF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95" name="Freeform 308"/>
          <p:cNvSpPr>
            <a:spLocks/>
          </p:cNvSpPr>
          <p:nvPr/>
        </p:nvSpPr>
        <p:spPr bwMode="auto">
          <a:xfrm>
            <a:off x="10158164" y="5154159"/>
            <a:ext cx="4318" cy="12950"/>
          </a:xfrm>
          <a:custGeom>
            <a:avLst/>
            <a:gdLst>
              <a:gd name="T0" fmla="*/ 0 w 1"/>
              <a:gd name="T1" fmla="*/ 0 h 4"/>
              <a:gd name="T2" fmla="*/ 0 w 1"/>
              <a:gd name="T3" fmla="*/ 0 h 4"/>
              <a:gd name="T4" fmla="*/ 1 w 1"/>
              <a:gd name="T5" fmla="*/ 4 h 4"/>
              <a:gd name="T6" fmla="*/ 1 w 1"/>
              <a:gd name="T7" fmla="*/ 4 h 4"/>
              <a:gd name="T8" fmla="*/ 0 w 1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4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"/>
                  <a:pt x="1" y="3"/>
                  <a:pt x="1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3"/>
                  <a:pt x="0" y="1"/>
                  <a:pt x="0" y="0"/>
                </a:cubicBezTo>
              </a:path>
            </a:pathLst>
          </a:custGeom>
          <a:solidFill>
            <a:srgbClr val="D4AF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96" name="Freeform 309"/>
          <p:cNvSpPr>
            <a:spLocks/>
          </p:cNvSpPr>
          <p:nvPr/>
        </p:nvSpPr>
        <p:spPr bwMode="auto">
          <a:xfrm>
            <a:off x="10153849" y="5119628"/>
            <a:ext cx="8633" cy="47481"/>
          </a:xfrm>
          <a:custGeom>
            <a:avLst/>
            <a:gdLst>
              <a:gd name="T0" fmla="*/ 0 w 3"/>
              <a:gd name="T1" fmla="*/ 0 h 14"/>
              <a:gd name="T2" fmla="*/ 2 w 3"/>
              <a:gd name="T3" fmla="*/ 10 h 14"/>
              <a:gd name="T4" fmla="*/ 3 w 3"/>
              <a:gd name="T5" fmla="*/ 14 h 14"/>
              <a:gd name="T6" fmla="*/ 3 w 3"/>
              <a:gd name="T7" fmla="*/ 0 h 14"/>
              <a:gd name="T8" fmla="*/ 0 w 3"/>
              <a:gd name="T9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14">
                <a:moveTo>
                  <a:pt x="0" y="0"/>
                </a:moveTo>
                <a:cubicBezTo>
                  <a:pt x="1" y="3"/>
                  <a:pt x="1" y="6"/>
                  <a:pt x="2" y="10"/>
                </a:cubicBezTo>
                <a:cubicBezTo>
                  <a:pt x="2" y="11"/>
                  <a:pt x="3" y="13"/>
                  <a:pt x="3" y="14"/>
                </a:cubicBezTo>
                <a:cubicBezTo>
                  <a:pt x="3" y="0"/>
                  <a:pt x="3" y="0"/>
                  <a:pt x="3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997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97" name="Freeform 310"/>
          <p:cNvSpPr>
            <a:spLocks/>
          </p:cNvSpPr>
          <p:nvPr/>
        </p:nvSpPr>
        <p:spPr bwMode="auto">
          <a:xfrm>
            <a:off x="10149531" y="5110995"/>
            <a:ext cx="4318" cy="8633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1 w 1"/>
              <a:gd name="T5" fmla="*/ 3 h 3"/>
              <a:gd name="T6" fmla="*/ 1 w 1"/>
              <a:gd name="T7" fmla="*/ 3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2"/>
                  <a:pt x="1" y="3"/>
                </a:cubicBezTo>
                <a:cubicBezTo>
                  <a:pt x="1" y="3"/>
                  <a:pt x="1" y="3"/>
                  <a:pt x="1" y="3"/>
                </a:cubicBezTo>
                <a:cubicBezTo>
                  <a:pt x="0" y="2"/>
                  <a:pt x="0" y="1"/>
                  <a:pt x="0" y="0"/>
                </a:cubicBezTo>
              </a:path>
            </a:pathLst>
          </a:custGeom>
          <a:solidFill>
            <a:srgbClr val="E4A9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98" name="Freeform 311"/>
          <p:cNvSpPr>
            <a:spLocks/>
          </p:cNvSpPr>
          <p:nvPr/>
        </p:nvSpPr>
        <p:spPr bwMode="auto">
          <a:xfrm>
            <a:off x="10149531" y="5011719"/>
            <a:ext cx="12950" cy="107909"/>
          </a:xfrm>
          <a:custGeom>
            <a:avLst/>
            <a:gdLst>
              <a:gd name="T0" fmla="*/ 0 w 4"/>
              <a:gd name="T1" fmla="*/ 0 h 33"/>
              <a:gd name="T2" fmla="*/ 0 w 4"/>
              <a:gd name="T3" fmla="*/ 30 h 33"/>
              <a:gd name="T4" fmla="*/ 1 w 4"/>
              <a:gd name="T5" fmla="*/ 33 h 33"/>
              <a:gd name="T6" fmla="*/ 4 w 4"/>
              <a:gd name="T7" fmla="*/ 33 h 33"/>
              <a:gd name="T8" fmla="*/ 4 w 4"/>
              <a:gd name="T9" fmla="*/ 10 h 33"/>
              <a:gd name="T10" fmla="*/ 3 w 4"/>
              <a:gd name="T11" fmla="*/ 0 h 33"/>
              <a:gd name="T12" fmla="*/ 0 w 4"/>
              <a:gd name="T13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33">
                <a:moveTo>
                  <a:pt x="0" y="0"/>
                </a:moveTo>
                <a:cubicBezTo>
                  <a:pt x="0" y="30"/>
                  <a:pt x="0" y="30"/>
                  <a:pt x="0" y="30"/>
                </a:cubicBezTo>
                <a:cubicBezTo>
                  <a:pt x="0" y="31"/>
                  <a:pt x="0" y="32"/>
                  <a:pt x="1" y="33"/>
                </a:cubicBezTo>
                <a:cubicBezTo>
                  <a:pt x="4" y="33"/>
                  <a:pt x="4" y="33"/>
                  <a:pt x="4" y="33"/>
                </a:cubicBezTo>
                <a:cubicBezTo>
                  <a:pt x="4" y="10"/>
                  <a:pt x="4" y="10"/>
                  <a:pt x="4" y="10"/>
                </a:cubicBezTo>
                <a:cubicBezTo>
                  <a:pt x="4" y="6"/>
                  <a:pt x="3" y="3"/>
                  <a:pt x="3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E9B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99" name="Freeform 312"/>
          <p:cNvSpPr>
            <a:spLocks noEditPoints="1"/>
          </p:cNvSpPr>
          <p:nvPr/>
        </p:nvSpPr>
        <p:spPr bwMode="auto">
          <a:xfrm>
            <a:off x="9877604" y="4368589"/>
            <a:ext cx="12950" cy="99277"/>
          </a:xfrm>
          <a:custGeom>
            <a:avLst/>
            <a:gdLst>
              <a:gd name="T0" fmla="*/ 0 w 4"/>
              <a:gd name="T1" fmla="*/ 11 h 31"/>
              <a:gd name="T2" fmla="*/ 0 w 4"/>
              <a:gd name="T3" fmla="*/ 31 h 31"/>
              <a:gd name="T4" fmla="*/ 4 w 4"/>
              <a:gd name="T5" fmla="*/ 31 h 31"/>
              <a:gd name="T6" fmla="*/ 4 w 4"/>
              <a:gd name="T7" fmla="*/ 11 h 31"/>
              <a:gd name="T8" fmla="*/ 0 w 4"/>
              <a:gd name="T9" fmla="*/ 11 h 31"/>
              <a:gd name="T10" fmla="*/ 0 w 4"/>
              <a:gd name="T11" fmla="*/ 0 h 31"/>
              <a:gd name="T12" fmla="*/ 0 w 4"/>
              <a:gd name="T13" fmla="*/ 6 h 31"/>
              <a:gd name="T14" fmla="*/ 4 w 4"/>
              <a:gd name="T15" fmla="*/ 6 h 31"/>
              <a:gd name="T16" fmla="*/ 4 w 4"/>
              <a:gd name="T17" fmla="*/ 4 h 31"/>
              <a:gd name="T18" fmla="*/ 0 w 4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" h="31">
                <a:moveTo>
                  <a:pt x="0" y="11"/>
                </a:moveTo>
                <a:cubicBezTo>
                  <a:pt x="0" y="31"/>
                  <a:pt x="0" y="31"/>
                  <a:pt x="0" y="31"/>
                </a:cubicBezTo>
                <a:cubicBezTo>
                  <a:pt x="4" y="31"/>
                  <a:pt x="4" y="31"/>
                  <a:pt x="4" y="31"/>
                </a:cubicBezTo>
                <a:cubicBezTo>
                  <a:pt x="4" y="11"/>
                  <a:pt x="4" y="11"/>
                  <a:pt x="4" y="11"/>
                </a:cubicBezTo>
                <a:cubicBezTo>
                  <a:pt x="0" y="11"/>
                  <a:pt x="0" y="11"/>
                  <a:pt x="0" y="11"/>
                </a:cubicBezTo>
                <a:moveTo>
                  <a:pt x="0" y="0"/>
                </a:moveTo>
                <a:cubicBezTo>
                  <a:pt x="0" y="6"/>
                  <a:pt x="0" y="6"/>
                  <a:pt x="0" y="6"/>
                </a:cubicBezTo>
                <a:cubicBezTo>
                  <a:pt x="4" y="6"/>
                  <a:pt x="4" y="6"/>
                  <a:pt x="4" y="6"/>
                </a:cubicBezTo>
                <a:cubicBezTo>
                  <a:pt x="4" y="4"/>
                  <a:pt x="4" y="4"/>
                  <a:pt x="4" y="4"/>
                </a:cubicBezTo>
                <a:cubicBezTo>
                  <a:pt x="2" y="3"/>
                  <a:pt x="1" y="1"/>
                  <a:pt x="0" y="0"/>
                </a:cubicBezTo>
              </a:path>
            </a:pathLst>
          </a:custGeom>
          <a:solidFill>
            <a:srgbClr val="E997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00" name="Rectangle 313"/>
          <p:cNvSpPr>
            <a:spLocks noChangeArrowheads="1"/>
          </p:cNvSpPr>
          <p:nvPr/>
        </p:nvSpPr>
        <p:spPr bwMode="auto">
          <a:xfrm>
            <a:off x="9877604" y="4385854"/>
            <a:ext cx="12950" cy="17265"/>
          </a:xfrm>
          <a:prstGeom prst="rect">
            <a:avLst/>
          </a:prstGeom>
          <a:solidFill>
            <a:srgbClr val="F6B4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01" name="Rectangle 314"/>
          <p:cNvSpPr>
            <a:spLocks noChangeArrowheads="1"/>
          </p:cNvSpPr>
          <p:nvPr/>
        </p:nvSpPr>
        <p:spPr bwMode="auto">
          <a:xfrm>
            <a:off x="9877604" y="4385854"/>
            <a:ext cx="12950" cy="1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02" name="Freeform 315"/>
          <p:cNvSpPr>
            <a:spLocks noEditPoints="1"/>
          </p:cNvSpPr>
          <p:nvPr/>
        </p:nvSpPr>
        <p:spPr bwMode="auto">
          <a:xfrm>
            <a:off x="9877604" y="4588719"/>
            <a:ext cx="12950" cy="168338"/>
          </a:xfrm>
          <a:custGeom>
            <a:avLst/>
            <a:gdLst>
              <a:gd name="T0" fmla="*/ 0 w 4"/>
              <a:gd name="T1" fmla="*/ 26 h 52"/>
              <a:gd name="T2" fmla="*/ 0 w 4"/>
              <a:gd name="T3" fmla="*/ 49 h 52"/>
              <a:gd name="T4" fmla="*/ 1 w 4"/>
              <a:gd name="T5" fmla="*/ 52 h 52"/>
              <a:gd name="T6" fmla="*/ 4 w 4"/>
              <a:gd name="T7" fmla="*/ 52 h 52"/>
              <a:gd name="T8" fmla="*/ 4 w 4"/>
              <a:gd name="T9" fmla="*/ 26 h 52"/>
              <a:gd name="T10" fmla="*/ 0 w 4"/>
              <a:gd name="T11" fmla="*/ 26 h 52"/>
              <a:gd name="T12" fmla="*/ 4 w 4"/>
              <a:gd name="T13" fmla="*/ 0 h 52"/>
              <a:gd name="T14" fmla="*/ 0 w 4"/>
              <a:gd name="T15" fmla="*/ 0 h 52"/>
              <a:gd name="T16" fmla="*/ 0 w 4"/>
              <a:gd name="T17" fmla="*/ 23 h 52"/>
              <a:gd name="T18" fmla="*/ 4 w 4"/>
              <a:gd name="T19" fmla="*/ 23 h 52"/>
              <a:gd name="T20" fmla="*/ 4 w 4"/>
              <a:gd name="T21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" h="52">
                <a:moveTo>
                  <a:pt x="0" y="26"/>
                </a:moveTo>
                <a:cubicBezTo>
                  <a:pt x="0" y="49"/>
                  <a:pt x="0" y="49"/>
                  <a:pt x="0" y="49"/>
                </a:cubicBezTo>
                <a:cubicBezTo>
                  <a:pt x="0" y="50"/>
                  <a:pt x="1" y="51"/>
                  <a:pt x="1" y="52"/>
                </a:cubicBezTo>
                <a:cubicBezTo>
                  <a:pt x="4" y="52"/>
                  <a:pt x="4" y="52"/>
                  <a:pt x="4" y="52"/>
                </a:cubicBezTo>
                <a:cubicBezTo>
                  <a:pt x="4" y="26"/>
                  <a:pt x="4" y="26"/>
                  <a:pt x="4" y="26"/>
                </a:cubicBezTo>
                <a:cubicBezTo>
                  <a:pt x="0" y="26"/>
                  <a:pt x="0" y="26"/>
                  <a:pt x="0" y="26"/>
                </a:cubicBezTo>
                <a:moveTo>
                  <a:pt x="4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3"/>
                  <a:pt x="0" y="23"/>
                  <a:pt x="0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0"/>
                  <a:pt x="4" y="0"/>
                  <a:pt x="4" y="0"/>
                </a:cubicBezTo>
              </a:path>
            </a:pathLst>
          </a:custGeom>
          <a:solidFill>
            <a:srgbClr val="E997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03" name="Freeform 316"/>
          <p:cNvSpPr>
            <a:spLocks/>
          </p:cNvSpPr>
          <p:nvPr/>
        </p:nvSpPr>
        <p:spPr bwMode="auto">
          <a:xfrm>
            <a:off x="9877604" y="4744107"/>
            <a:ext cx="4318" cy="12950"/>
          </a:xfrm>
          <a:custGeom>
            <a:avLst/>
            <a:gdLst>
              <a:gd name="T0" fmla="*/ 0 w 1"/>
              <a:gd name="T1" fmla="*/ 0 h 3"/>
              <a:gd name="T2" fmla="*/ 0 w 1"/>
              <a:gd name="T3" fmla="*/ 3 h 3"/>
              <a:gd name="T4" fmla="*/ 1 w 1"/>
              <a:gd name="T5" fmla="*/ 3 h 3"/>
              <a:gd name="T6" fmla="*/ 0 w 1"/>
              <a:gd name="T7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" h="3">
                <a:moveTo>
                  <a:pt x="0" y="0"/>
                </a:moveTo>
                <a:cubicBezTo>
                  <a:pt x="0" y="3"/>
                  <a:pt x="0" y="3"/>
                  <a:pt x="0" y="3"/>
                </a:cubicBezTo>
                <a:cubicBezTo>
                  <a:pt x="1" y="3"/>
                  <a:pt x="1" y="3"/>
                  <a:pt x="1" y="3"/>
                </a:cubicBezTo>
                <a:cubicBezTo>
                  <a:pt x="1" y="2"/>
                  <a:pt x="0" y="1"/>
                  <a:pt x="0" y="0"/>
                </a:cubicBezTo>
              </a:path>
            </a:pathLst>
          </a:cu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04" name="Rectangle 317"/>
          <p:cNvSpPr>
            <a:spLocks noChangeArrowheads="1"/>
          </p:cNvSpPr>
          <p:nvPr/>
        </p:nvSpPr>
        <p:spPr bwMode="auto">
          <a:xfrm>
            <a:off x="9877604" y="4662098"/>
            <a:ext cx="12950" cy="8633"/>
          </a:xfrm>
          <a:prstGeom prst="rect">
            <a:avLst/>
          </a:prstGeom>
          <a:solidFill>
            <a:srgbClr val="F6B4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05" name="Rectangle 318"/>
          <p:cNvSpPr>
            <a:spLocks noChangeArrowheads="1"/>
          </p:cNvSpPr>
          <p:nvPr/>
        </p:nvSpPr>
        <p:spPr bwMode="auto">
          <a:xfrm>
            <a:off x="9877604" y="4662098"/>
            <a:ext cx="12950" cy="8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06" name="Freeform 319"/>
          <p:cNvSpPr>
            <a:spLocks noEditPoints="1"/>
          </p:cNvSpPr>
          <p:nvPr/>
        </p:nvSpPr>
        <p:spPr bwMode="auto">
          <a:xfrm>
            <a:off x="9877604" y="4873596"/>
            <a:ext cx="12950" cy="133807"/>
          </a:xfrm>
          <a:custGeom>
            <a:avLst/>
            <a:gdLst>
              <a:gd name="T0" fmla="*/ 0 w 3"/>
              <a:gd name="T1" fmla="*/ 13 h 31"/>
              <a:gd name="T2" fmla="*/ 0 w 3"/>
              <a:gd name="T3" fmla="*/ 31 h 31"/>
              <a:gd name="T4" fmla="*/ 3 w 3"/>
              <a:gd name="T5" fmla="*/ 31 h 31"/>
              <a:gd name="T6" fmla="*/ 3 w 3"/>
              <a:gd name="T7" fmla="*/ 13 h 31"/>
              <a:gd name="T8" fmla="*/ 0 w 3"/>
              <a:gd name="T9" fmla="*/ 13 h 31"/>
              <a:gd name="T10" fmla="*/ 0 w 3"/>
              <a:gd name="T11" fmla="*/ 0 h 31"/>
              <a:gd name="T12" fmla="*/ 0 w 3"/>
              <a:gd name="T13" fmla="*/ 9 h 31"/>
              <a:gd name="T14" fmla="*/ 3 w 3"/>
              <a:gd name="T15" fmla="*/ 9 h 31"/>
              <a:gd name="T16" fmla="*/ 3 w 3"/>
              <a:gd name="T17" fmla="*/ 0 h 31"/>
              <a:gd name="T18" fmla="*/ 0 w 3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31">
                <a:moveTo>
                  <a:pt x="0" y="13"/>
                </a:moveTo>
                <a:lnTo>
                  <a:pt x="0" y="31"/>
                </a:lnTo>
                <a:lnTo>
                  <a:pt x="3" y="31"/>
                </a:lnTo>
                <a:lnTo>
                  <a:pt x="3" y="13"/>
                </a:lnTo>
                <a:lnTo>
                  <a:pt x="0" y="13"/>
                </a:lnTo>
                <a:close/>
                <a:moveTo>
                  <a:pt x="0" y="0"/>
                </a:moveTo>
                <a:lnTo>
                  <a:pt x="0" y="9"/>
                </a:lnTo>
                <a:lnTo>
                  <a:pt x="3" y="9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07" name="Freeform 320"/>
          <p:cNvSpPr>
            <a:spLocks noEditPoints="1"/>
          </p:cNvSpPr>
          <p:nvPr/>
        </p:nvSpPr>
        <p:spPr bwMode="auto">
          <a:xfrm>
            <a:off x="9877604" y="4873596"/>
            <a:ext cx="12950" cy="133807"/>
          </a:xfrm>
          <a:custGeom>
            <a:avLst/>
            <a:gdLst>
              <a:gd name="T0" fmla="*/ 0 w 3"/>
              <a:gd name="T1" fmla="*/ 13 h 31"/>
              <a:gd name="T2" fmla="*/ 0 w 3"/>
              <a:gd name="T3" fmla="*/ 31 h 31"/>
              <a:gd name="T4" fmla="*/ 3 w 3"/>
              <a:gd name="T5" fmla="*/ 31 h 31"/>
              <a:gd name="T6" fmla="*/ 3 w 3"/>
              <a:gd name="T7" fmla="*/ 13 h 31"/>
              <a:gd name="T8" fmla="*/ 0 w 3"/>
              <a:gd name="T9" fmla="*/ 13 h 31"/>
              <a:gd name="T10" fmla="*/ 0 w 3"/>
              <a:gd name="T11" fmla="*/ 0 h 31"/>
              <a:gd name="T12" fmla="*/ 0 w 3"/>
              <a:gd name="T13" fmla="*/ 9 h 31"/>
              <a:gd name="T14" fmla="*/ 3 w 3"/>
              <a:gd name="T15" fmla="*/ 9 h 31"/>
              <a:gd name="T16" fmla="*/ 3 w 3"/>
              <a:gd name="T17" fmla="*/ 0 h 31"/>
              <a:gd name="T18" fmla="*/ 0 w 3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31">
                <a:moveTo>
                  <a:pt x="0" y="13"/>
                </a:moveTo>
                <a:lnTo>
                  <a:pt x="0" y="31"/>
                </a:lnTo>
                <a:lnTo>
                  <a:pt x="3" y="31"/>
                </a:lnTo>
                <a:lnTo>
                  <a:pt x="3" y="13"/>
                </a:lnTo>
                <a:lnTo>
                  <a:pt x="0" y="13"/>
                </a:lnTo>
                <a:moveTo>
                  <a:pt x="0" y="0"/>
                </a:moveTo>
                <a:lnTo>
                  <a:pt x="0" y="9"/>
                </a:lnTo>
                <a:lnTo>
                  <a:pt x="3" y="9"/>
                </a:lnTo>
                <a:lnTo>
                  <a:pt x="3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08" name="Rectangle 321"/>
          <p:cNvSpPr>
            <a:spLocks noChangeArrowheads="1"/>
          </p:cNvSpPr>
          <p:nvPr/>
        </p:nvSpPr>
        <p:spPr bwMode="auto">
          <a:xfrm>
            <a:off x="9877604" y="4912445"/>
            <a:ext cx="12950" cy="17265"/>
          </a:xfrm>
          <a:prstGeom prst="rect">
            <a:avLst/>
          </a:prstGeom>
          <a:solidFill>
            <a:srgbClr val="F3B1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09" name="Rectangle 322"/>
          <p:cNvSpPr>
            <a:spLocks noChangeArrowheads="1"/>
          </p:cNvSpPr>
          <p:nvPr/>
        </p:nvSpPr>
        <p:spPr bwMode="auto">
          <a:xfrm>
            <a:off x="9877604" y="4912445"/>
            <a:ext cx="12950" cy="1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10" name="Freeform 323"/>
          <p:cNvSpPr>
            <a:spLocks noEditPoints="1"/>
          </p:cNvSpPr>
          <p:nvPr/>
        </p:nvSpPr>
        <p:spPr bwMode="auto">
          <a:xfrm>
            <a:off x="9877604" y="5115310"/>
            <a:ext cx="12950" cy="129490"/>
          </a:xfrm>
          <a:custGeom>
            <a:avLst/>
            <a:gdLst>
              <a:gd name="T0" fmla="*/ 0 w 3"/>
              <a:gd name="T1" fmla="*/ 18 h 30"/>
              <a:gd name="T2" fmla="*/ 0 w 3"/>
              <a:gd name="T3" fmla="*/ 30 h 30"/>
              <a:gd name="T4" fmla="*/ 3 w 3"/>
              <a:gd name="T5" fmla="*/ 30 h 30"/>
              <a:gd name="T6" fmla="*/ 3 w 3"/>
              <a:gd name="T7" fmla="*/ 18 h 30"/>
              <a:gd name="T8" fmla="*/ 0 w 3"/>
              <a:gd name="T9" fmla="*/ 18 h 30"/>
              <a:gd name="T10" fmla="*/ 0 w 3"/>
              <a:gd name="T11" fmla="*/ 0 h 30"/>
              <a:gd name="T12" fmla="*/ 0 w 3"/>
              <a:gd name="T13" fmla="*/ 15 h 30"/>
              <a:gd name="T14" fmla="*/ 3 w 3"/>
              <a:gd name="T15" fmla="*/ 15 h 30"/>
              <a:gd name="T16" fmla="*/ 3 w 3"/>
              <a:gd name="T17" fmla="*/ 0 h 30"/>
              <a:gd name="T18" fmla="*/ 0 w 3"/>
              <a:gd name="T1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30">
                <a:moveTo>
                  <a:pt x="0" y="18"/>
                </a:moveTo>
                <a:lnTo>
                  <a:pt x="0" y="30"/>
                </a:lnTo>
                <a:lnTo>
                  <a:pt x="3" y="30"/>
                </a:lnTo>
                <a:lnTo>
                  <a:pt x="3" y="18"/>
                </a:lnTo>
                <a:lnTo>
                  <a:pt x="0" y="18"/>
                </a:lnTo>
                <a:close/>
                <a:moveTo>
                  <a:pt x="0" y="0"/>
                </a:moveTo>
                <a:lnTo>
                  <a:pt x="0" y="15"/>
                </a:lnTo>
                <a:lnTo>
                  <a:pt x="3" y="15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11" name="Freeform 324"/>
          <p:cNvSpPr>
            <a:spLocks noEditPoints="1"/>
          </p:cNvSpPr>
          <p:nvPr/>
        </p:nvSpPr>
        <p:spPr bwMode="auto">
          <a:xfrm>
            <a:off x="9877604" y="5115310"/>
            <a:ext cx="12950" cy="129490"/>
          </a:xfrm>
          <a:custGeom>
            <a:avLst/>
            <a:gdLst>
              <a:gd name="T0" fmla="*/ 0 w 3"/>
              <a:gd name="T1" fmla="*/ 18 h 30"/>
              <a:gd name="T2" fmla="*/ 0 w 3"/>
              <a:gd name="T3" fmla="*/ 30 h 30"/>
              <a:gd name="T4" fmla="*/ 3 w 3"/>
              <a:gd name="T5" fmla="*/ 30 h 30"/>
              <a:gd name="T6" fmla="*/ 3 w 3"/>
              <a:gd name="T7" fmla="*/ 18 h 30"/>
              <a:gd name="T8" fmla="*/ 0 w 3"/>
              <a:gd name="T9" fmla="*/ 18 h 30"/>
              <a:gd name="T10" fmla="*/ 0 w 3"/>
              <a:gd name="T11" fmla="*/ 0 h 30"/>
              <a:gd name="T12" fmla="*/ 0 w 3"/>
              <a:gd name="T13" fmla="*/ 15 h 30"/>
              <a:gd name="T14" fmla="*/ 3 w 3"/>
              <a:gd name="T15" fmla="*/ 15 h 30"/>
              <a:gd name="T16" fmla="*/ 3 w 3"/>
              <a:gd name="T17" fmla="*/ 0 h 30"/>
              <a:gd name="T18" fmla="*/ 0 w 3"/>
              <a:gd name="T1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30">
                <a:moveTo>
                  <a:pt x="0" y="18"/>
                </a:moveTo>
                <a:lnTo>
                  <a:pt x="0" y="30"/>
                </a:lnTo>
                <a:lnTo>
                  <a:pt x="3" y="30"/>
                </a:lnTo>
                <a:lnTo>
                  <a:pt x="3" y="18"/>
                </a:lnTo>
                <a:lnTo>
                  <a:pt x="0" y="18"/>
                </a:lnTo>
                <a:moveTo>
                  <a:pt x="0" y="0"/>
                </a:moveTo>
                <a:lnTo>
                  <a:pt x="0" y="15"/>
                </a:lnTo>
                <a:lnTo>
                  <a:pt x="3" y="15"/>
                </a:lnTo>
                <a:lnTo>
                  <a:pt x="3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12" name="Rectangle 325"/>
          <p:cNvSpPr>
            <a:spLocks noChangeArrowheads="1"/>
          </p:cNvSpPr>
          <p:nvPr/>
        </p:nvSpPr>
        <p:spPr bwMode="auto">
          <a:xfrm>
            <a:off x="9877604" y="5180056"/>
            <a:ext cx="12950" cy="12950"/>
          </a:xfrm>
          <a:prstGeom prst="rect">
            <a:avLst/>
          </a:prstGeom>
          <a:solidFill>
            <a:srgbClr val="F3B1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13" name="Rectangle 326"/>
          <p:cNvSpPr>
            <a:spLocks noChangeArrowheads="1"/>
          </p:cNvSpPr>
          <p:nvPr/>
        </p:nvSpPr>
        <p:spPr bwMode="auto">
          <a:xfrm>
            <a:off x="9877604" y="5180056"/>
            <a:ext cx="12950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14" name="Freeform 327"/>
          <p:cNvSpPr>
            <a:spLocks/>
          </p:cNvSpPr>
          <p:nvPr/>
        </p:nvSpPr>
        <p:spPr bwMode="auto">
          <a:xfrm>
            <a:off x="9877604" y="5257750"/>
            <a:ext cx="12950" cy="4318"/>
          </a:xfrm>
          <a:custGeom>
            <a:avLst/>
            <a:gdLst>
              <a:gd name="T0" fmla="*/ 4 w 4"/>
              <a:gd name="T1" fmla="*/ 0 h 1"/>
              <a:gd name="T2" fmla="*/ 0 w 4"/>
              <a:gd name="T3" fmla="*/ 1 h 1"/>
              <a:gd name="T4" fmla="*/ 0 w 4"/>
              <a:gd name="T5" fmla="*/ 1 h 1"/>
              <a:gd name="T6" fmla="*/ 4 w 4"/>
              <a:gd name="T7" fmla="*/ 0 h 1"/>
              <a:gd name="T8" fmla="*/ 4 w 4"/>
              <a:gd name="T9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1">
                <a:moveTo>
                  <a:pt x="4" y="0"/>
                </a:moveTo>
                <a:cubicBezTo>
                  <a:pt x="2" y="0"/>
                  <a:pt x="1" y="0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1" y="0"/>
                  <a:pt x="2" y="0"/>
                  <a:pt x="4" y="0"/>
                </a:cubicBezTo>
                <a:cubicBezTo>
                  <a:pt x="4" y="0"/>
                  <a:pt x="4" y="0"/>
                  <a:pt x="4" y="0"/>
                </a:cubicBezTo>
              </a:path>
            </a:pathLst>
          </a:custGeom>
          <a:solidFill>
            <a:srgbClr val="F099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15" name="Rectangle 328"/>
          <p:cNvSpPr>
            <a:spLocks noChangeArrowheads="1"/>
          </p:cNvSpPr>
          <p:nvPr/>
        </p:nvSpPr>
        <p:spPr bwMode="auto">
          <a:xfrm>
            <a:off x="9877604" y="4467863"/>
            <a:ext cx="12950" cy="120857"/>
          </a:xfrm>
          <a:prstGeom prst="rect">
            <a:avLst/>
          </a:prstGeom>
          <a:solidFill>
            <a:srgbClr val="EE9B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16" name="Rectangle 329"/>
          <p:cNvSpPr>
            <a:spLocks noChangeArrowheads="1"/>
          </p:cNvSpPr>
          <p:nvPr/>
        </p:nvSpPr>
        <p:spPr bwMode="auto">
          <a:xfrm>
            <a:off x="9877604" y="4467863"/>
            <a:ext cx="12950" cy="120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17" name="Freeform 330"/>
          <p:cNvSpPr>
            <a:spLocks/>
          </p:cNvSpPr>
          <p:nvPr/>
        </p:nvSpPr>
        <p:spPr bwMode="auto">
          <a:xfrm>
            <a:off x="9881919" y="4757057"/>
            <a:ext cx="8633" cy="25898"/>
          </a:xfrm>
          <a:custGeom>
            <a:avLst/>
            <a:gdLst>
              <a:gd name="T0" fmla="*/ 0 w 3"/>
              <a:gd name="T1" fmla="*/ 0 h 8"/>
              <a:gd name="T2" fmla="*/ 3 w 3"/>
              <a:gd name="T3" fmla="*/ 8 h 8"/>
              <a:gd name="T4" fmla="*/ 3 w 3"/>
              <a:gd name="T5" fmla="*/ 0 h 8"/>
              <a:gd name="T6" fmla="*/ 0 w 3"/>
              <a:gd name="T7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8">
                <a:moveTo>
                  <a:pt x="0" y="0"/>
                </a:moveTo>
                <a:cubicBezTo>
                  <a:pt x="1" y="3"/>
                  <a:pt x="2" y="5"/>
                  <a:pt x="3" y="8"/>
                </a:cubicBezTo>
                <a:cubicBezTo>
                  <a:pt x="3" y="0"/>
                  <a:pt x="3" y="0"/>
                  <a:pt x="3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E9B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18" name="Freeform 331"/>
          <p:cNvSpPr>
            <a:spLocks/>
          </p:cNvSpPr>
          <p:nvPr/>
        </p:nvSpPr>
        <p:spPr bwMode="auto">
          <a:xfrm>
            <a:off x="9877604" y="4757057"/>
            <a:ext cx="12950" cy="116542"/>
          </a:xfrm>
          <a:custGeom>
            <a:avLst/>
            <a:gdLst>
              <a:gd name="T0" fmla="*/ 0 w 4"/>
              <a:gd name="T1" fmla="*/ 0 h 36"/>
              <a:gd name="T2" fmla="*/ 0 w 4"/>
              <a:gd name="T3" fmla="*/ 36 h 36"/>
              <a:gd name="T4" fmla="*/ 4 w 4"/>
              <a:gd name="T5" fmla="*/ 36 h 36"/>
              <a:gd name="T6" fmla="*/ 4 w 4"/>
              <a:gd name="T7" fmla="*/ 8 h 36"/>
              <a:gd name="T8" fmla="*/ 1 w 4"/>
              <a:gd name="T9" fmla="*/ 0 h 36"/>
              <a:gd name="T10" fmla="*/ 0 w 4"/>
              <a:gd name="T11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36">
                <a:moveTo>
                  <a:pt x="0" y="0"/>
                </a:moveTo>
                <a:cubicBezTo>
                  <a:pt x="0" y="36"/>
                  <a:pt x="0" y="36"/>
                  <a:pt x="0" y="36"/>
                </a:cubicBezTo>
                <a:cubicBezTo>
                  <a:pt x="4" y="36"/>
                  <a:pt x="4" y="36"/>
                  <a:pt x="4" y="36"/>
                </a:cubicBezTo>
                <a:cubicBezTo>
                  <a:pt x="4" y="8"/>
                  <a:pt x="4" y="8"/>
                  <a:pt x="4" y="8"/>
                </a:cubicBezTo>
                <a:cubicBezTo>
                  <a:pt x="3" y="5"/>
                  <a:pt x="2" y="3"/>
                  <a:pt x="1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998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19" name="Rectangle 332"/>
          <p:cNvSpPr>
            <a:spLocks noChangeArrowheads="1"/>
          </p:cNvSpPr>
          <p:nvPr/>
        </p:nvSpPr>
        <p:spPr bwMode="auto">
          <a:xfrm>
            <a:off x="9877604" y="5007404"/>
            <a:ext cx="12950" cy="107909"/>
          </a:xfrm>
          <a:prstGeom prst="rect">
            <a:avLst/>
          </a:prstGeom>
          <a:solidFill>
            <a:srgbClr val="E998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20" name="Rectangle 333"/>
          <p:cNvSpPr>
            <a:spLocks noChangeArrowheads="1"/>
          </p:cNvSpPr>
          <p:nvPr/>
        </p:nvSpPr>
        <p:spPr bwMode="auto">
          <a:xfrm>
            <a:off x="9877604" y="5007404"/>
            <a:ext cx="12950" cy="107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21" name="Freeform 334"/>
          <p:cNvSpPr>
            <a:spLocks/>
          </p:cNvSpPr>
          <p:nvPr/>
        </p:nvSpPr>
        <p:spPr bwMode="auto">
          <a:xfrm>
            <a:off x="9877604" y="5257750"/>
            <a:ext cx="12950" cy="4318"/>
          </a:xfrm>
          <a:custGeom>
            <a:avLst/>
            <a:gdLst>
              <a:gd name="T0" fmla="*/ 4 w 4"/>
              <a:gd name="T1" fmla="*/ 0 h 1"/>
              <a:gd name="T2" fmla="*/ 0 w 4"/>
              <a:gd name="T3" fmla="*/ 1 h 1"/>
              <a:gd name="T4" fmla="*/ 0 w 4"/>
              <a:gd name="T5" fmla="*/ 1 h 1"/>
              <a:gd name="T6" fmla="*/ 4 w 4"/>
              <a:gd name="T7" fmla="*/ 0 h 1"/>
              <a:gd name="T8" fmla="*/ 4 w 4"/>
              <a:gd name="T9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1">
                <a:moveTo>
                  <a:pt x="4" y="0"/>
                </a:moveTo>
                <a:cubicBezTo>
                  <a:pt x="2" y="0"/>
                  <a:pt x="1" y="0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1" y="0"/>
                  <a:pt x="2" y="0"/>
                  <a:pt x="4" y="0"/>
                </a:cubicBezTo>
                <a:cubicBezTo>
                  <a:pt x="4" y="0"/>
                  <a:pt x="4" y="0"/>
                  <a:pt x="4" y="0"/>
                </a:cubicBezTo>
              </a:path>
            </a:pathLst>
          </a:custGeom>
          <a:solidFill>
            <a:srgbClr val="F19C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22" name="Freeform 335"/>
          <p:cNvSpPr>
            <a:spLocks/>
          </p:cNvSpPr>
          <p:nvPr/>
        </p:nvSpPr>
        <p:spPr bwMode="auto">
          <a:xfrm>
            <a:off x="9877604" y="5244800"/>
            <a:ext cx="12950" cy="17265"/>
          </a:xfrm>
          <a:custGeom>
            <a:avLst/>
            <a:gdLst>
              <a:gd name="T0" fmla="*/ 0 w 4"/>
              <a:gd name="T1" fmla="*/ 0 h 5"/>
              <a:gd name="T2" fmla="*/ 0 w 4"/>
              <a:gd name="T3" fmla="*/ 5 h 5"/>
              <a:gd name="T4" fmla="*/ 4 w 4"/>
              <a:gd name="T5" fmla="*/ 4 h 5"/>
              <a:gd name="T6" fmla="*/ 4 w 4"/>
              <a:gd name="T7" fmla="*/ 0 h 5"/>
              <a:gd name="T8" fmla="*/ 0 w 4"/>
              <a:gd name="T9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5">
                <a:moveTo>
                  <a:pt x="0" y="0"/>
                </a:moveTo>
                <a:cubicBezTo>
                  <a:pt x="0" y="5"/>
                  <a:pt x="0" y="5"/>
                  <a:pt x="0" y="5"/>
                </a:cubicBezTo>
                <a:cubicBezTo>
                  <a:pt x="1" y="4"/>
                  <a:pt x="2" y="4"/>
                  <a:pt x="4" y="4"/>
                </a:cubicBezTo>
                <a:cubicBezTo>
                  <a:pt x="4" y="0"/>
                  <a:pt x="4" y="0"/>
                  <a:pt x="4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998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23" name="Freeform 336"/>
          <p:cNvSpPr>
            <a:spLocks noEditPoints="1"/>
          </p:cNvSpPr>
          <p:nvPr/>
        </p:nvSpPr>
        <p:spPr bwMode="auto">
          <a:xfrm>
            <a:off x="9627257" y="4252047"/>
            <a:ext cx="12950" cy="120857"/>
          </a:xfrm>
          <a:custGeom>
            <a:avLst/>
            <a:gdLst>
              <a:gd name="T0" fmla="*/ 4 w 4"/>
              <a:gd name="T1" fmla="*/ 28 h 37"/>
              <a:gd name="T2" fmla="*/ 0 w 4"/>
              <a:gd name="T3" fmla="*/ 28 h 37"/>
              <a:gd name="T4" fmla="*/ 0 w 4"/>
              <a:gd name="T5" fmla="*/ 37 h 37"/>
              <a:gd name="T6" fmla="*/ 4 w 4"/>
              <a:gd name="T7" fmla="*/ 37 h 37"/>
              <a:gd name="T8" fmla="*/ 4 w 4"/>
              <a:gd name="T9" fmla="*/ 28 h 37"/>
              <a:gd name="T10" fmla="*/ 3 w 4"/>
              <a:gd name="T11" fmla="*/ 0 h 37"/>
              <a:gd name="T12" fmla="*/ 3 w 4"/>
              <a:gd name="T13" fmla="*/ 0 h 37"/>
              <a:gd name="T14" fmla="*/ 3 w 4"/>
              <a:gd name="T15" fmla="*/ 0 h 37"/>
              <a:gd name="T16" fmla="*/ 3 w 4"/>
              <a:gd name="T17" fmla="*/ 0 h 37"/>
              <a:gd name="T18" fmla="*/ 3 w 4"/>
              <a:gd name="T19" fmla="*/ 0 h 37"/>
              <a:gd name="T20" fmla="*/ 3 w 4"/>
              <a:gd name="T21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" h="37">
                <a:moveTo>
                  <a:pt x="4" y="28"/>
                </a:moveTo>
                <a:cubicBezTo>
                  <a:pt x="0" y="28"/>
                  <a:pt x="0" y="28"/>
                  <a:pt x="0" y="28"/>
                </a:cubicBezTo>
                <a:cubicBezTo>
                  <a:pt x="0" y="37"/>
                  <a:pt x="0" y="37"/>
                  <a:pt x="0" y="37"/>
                </a:cubicBezTo>
                <a:cubicBezTo>
                  <a:pt x="1" y="37"/>
                  <a:pt x="3" y="37"/>
                  <a:pt x="4" y="37"/>
                </a:cubicBezTo>
                <a:cubicBezTo>
                  <a:pt x="4" y="28"/>
                  <a:pt x="4" y="28"/>
                  <a:pt x="4" y="28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</a:path>
            </a:pathLst>
          </a:cu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24" name="Freeform 337"/>
          <p:cNvSpPr>
            <a:spLocks noEditPoints="1"/>
          </p:cNvSpPr>
          <p:nvPr/>
        </p:nvSpPr>
        <p:spPr bwMode="auto">
          <a:xfrm>
            <a:off x="9627257" y="4895179"/>
            <a:ext cx="12950" cy="107909"/>
          </a:xfrm>
          <a:custGeom>
            <a:avLst/>
            <a:gdLst>
              <a:gd name="T0" fmla="*/ 0 w 3"/>
              <a:gd name="T1" fmla="*/ 8 h 25"/>
              <a:gd name="T2" fmla="*/ 0 w 3"/>
              <a:gd name="T3" fmla="*/ 9 h 25"/>
              <a:gd name="T4" fmla="*/ 0 w 3"/>
              <a:gd name="T5" fmla="*/ 25 h 25"/>
              <a:gd name="T6" fmla="*/ 3 w 3"/>
              <a:gd name="T7" fmla="*/ 25 h 25"/>
              <a:gd name="T8" fmla="*/ 3 w 3"/>
              <a:gd name="T9" fmla="*/ 8 h 25"/>
              <a:gd name="T10" fmla="*/ 0 w 3"/>
              <a:gd name="T11" fmla="*/ 8 h 25"/>
              <a:gd name="T12" fmla="*/ 3 w 3"/>
              <a:gd name="T13" fmla="*/ 0 h 25"/>
              <a:gd name="T14" fmla="*/ 1 w 3"/>
              <a:gd name="T15" fmla="*/ 4 h 25"/>
              <a:gd name="T16" fmla="*/ 3 w 3"/>
              <a:gd name="T17" fmla="*/ 4 h 25"/>
              <a:gd name="T18" fmla="*/ 3 w 3"/>
              <a:gd name="T19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25">
                <a:moveTo>
                  <a:pt x="0" y="8"/>
                </a:moveTo>
                <a:lnTo>
                  <a:pt x="0" y="9"/>
                </a:lnTo>
                <a:lnTo>
                  <a:pt x="0" y="25"/>
                </a:lnTo>
                <a:lnTo>
                  <a:pt x="3" y="25"/>
                </a:lnTo>
                <a:lnTo>
                  <a:pt x="3" y="8"/>
                </a:lnTo>
                <a:lnTo>
                  <a:pt x="0" y="8"/>
                </a:lnTo>
                <a:close/>
                <a:moveTo>
                  <a:pt x="3" y="0"/>
                </a:moveTo>
                <a:lnTo>
                  <a:pt x="1" y="4"/>
                </a:lnTo>
                <a:lnTo>
                  <a:pt x="3" y="4"/>
                </a:lnTo>
                <a:lnTo>
                  <a:pt x="3" y="0"/>
                </a:lnTo>
                <a:close/>
              </a:path>
            </a:pathLst>
          </a:cu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25" name="Freeform 338"/>
          <p:cNvSpPr>
            <a:spLocks noEditPoints="1"/>
          </p:cNvSpPr>
          <p:nvPr/>
        </p:nvSpPr>
        <p:spPr bwMode="auto">
          <a:xfrm>
            <a:off x="9627257" y="4895179"/>
            <a:ext cx="12950" cy="107909"/>
          </a:xfrm>
          <a:custGeom>
            <a:avLst/>
            <a:gdLst>
              <a:gd name="T0" fmla="*/ 0 w 3"/>
              <a:gd name="T1" fmla="*/ 8 h 25"/>
              <a:gd name="T2" fmla="*/ 0 w 3"/>
              <a:gd name="T3" fmla="*/ 9 h 25"/>
              <a:gd name="T4" fmla="*/ 0 w 3"/>
              <a:gd name="T5" fmla="*/ 25 h 25"/>
              <a:gd name="T6" fmla="*/ 3 w 3"/>
              <a:gd name="T7" fmla="*/ 25 h 25"/>
              <a:gd name="T8" fmla="*/ 3 w 3"/>
              <a:gd name="T9" fmla="*/ 8 h 25"/>
              <a:gd name="T10" fmla="*/ 0 w 3"/>
              <a:gd name="T11" fmla="*/ 8 h 25"/>
              <a:gd name="T12" fmla="*/ 3 w 3"/>
              <a:gd name="T13" fmla="*/ 0 h 25"/>
              <a:gd name="T14" fmla="*/ 1 w 3"/>
              <a:gd name="T15" fmla="*/ 4 h 25"/>
              <a:gd name="T16" fmla="*/ 3 w 3"/>
              <a:gd name="T17" fmla="*/ 4 h 25"/>
              <a:gd name="T18" fmla="*/ 3 w 3"/>
              <a:gd name="T19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25">
                <a:moveTo>
                  <a:pt x="0" y="8"/>
                </a:moveTo>
                <a:lnTo>
                  <a:pt x="0" y="9"/>
                </a:lnTo>
                <a:lnTo>
                  <a:pt x="0" y="25"/>
                </a:lnTo>
                <a:lnTo>
                  <a:pt x="3" y="25"/>
                </a:lnTo>
                <a:lnTo>
                  <a:pt x="3" y="8"/>
                </a:lnTo>
                <a:lnTo>
                  <a:pt x="0" y="8"/>
                </a:lnTo>
                <a:moveTo>
                  <a:pt x="3" y="0"/>
                </a:moveTo>
                <a:lnTo>
                  <a:pt x="1" y="4"/>
                </a:lnTo>
                <a:lnTo>
                  <a:pt x="3" y="4"/>
                </a:lnTo>
                <a:lnTo>
                  <a:pt x="3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26" name="Freeform 339"/>
          <p:cNvSpPr>
            <a:spLocks/>
          </p:cNvSpPr>
          <p:nvPr/>
        </p:nvSpPr>
        <p:spPr bwMode="auto">
          <a:xfrm>
            <a:off x="9627257" y="4912445"/>
            <a:ext cx="12950" cy="17265"/>
          </a:xfrm>
          <a:custGeom>
            <a:avLst/>
            <a:gdLst>
              <a:gd name="T0" fmla="*/ 1 w 3"/>
              <a:gd name="T1" fmla="*/ 0 h 4"/>
              <a:gd name="T2" fmla="*/ 0 w 3"/>
              <a:gd name="T3" fmla="*/ 4 h 4"/>
              <a:gd name="T4" fmla="*/ 3 w 3"/>
              <a:gd name="T5" fmla="*/ 4 h 4"/>
              <a:gd name="T6" fmla="*/ 3 w 3"/>
              <a:gd name="T7" fmla="*/ 0 h 4"/>
              <a:gd name="T8" fmla="*/ 1 w 3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4">
                <a:moveTo>
                  <a:pt x="1" y="0"/>
                </a:moveTo>
                <a:lnTo>
                  <a:pt x="0" y="4"/>
                </a:lnTo>
                <a:lnTo>
                  <a:pt x="3" y="4"/>
                </a:lnTo>
                <a:lnTo>
                  <a:pt x="3" y="0"/>
                </a:lnTo>
                <a:lnTo>
                  <a:pt x="1" y="0"/>
                </a:lnTo>
                <a:close/>
              </a:path>
            </a:pathLst>
          </a:custGeom>
          <a:solidFill>
            <a:srgbClr val="F3B1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27" name="Freeform 340"/>
          <p:cNvSpPr>
            <a:spLocks/>
          </p:cNvSpPr>
          <p:nvPr/>
        </p:nvSpPr>
        <p:spPr bwMode="auto">
          <a:xfrm>
            <a:off x="9627257" y="4912445"/>
            <a:ext cx="12950" cy="17265"/>
          </a:xfrm>
          <a:custGeom>
            <a:avLst/>
            <a:gdLst>
              <a:gd name="T0" fmla="*/ 1 w 3"/>
              <a:gd name="T1" fmla="*/ 0 h 4"/>
              <a:gd name="T2" fmla="*/ 0 w 3"/>
              <a:gd name="T3" fmla="*/ 4 h 4"/>
              <a:gd name="T4" fmla="*/ 3 w 3"/>
              <a:gd name="T5" fmla="*/ 4 h 4"/>
              <a:gd name="T6" fmla="*/ 3 w 3"/>
              <a:gd name="T7" fmla="*/ 0 h 4"/>
              <a:gd name="T8" fmla="*/ 1 w 3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4">
                <a:moveTo>
                  <a:pt x="1" y="0"/>
                </a:moveTo>
                <a:lnTo>
                  <a:pt x="0" y="4"/>
                </a:lnTo>
                <a:lnTo>
                  <a:pt x="3" y="4"/>
                </a:lnTo>
                <a:lnTo>
                  <a:pt x="3" y="0"/>
                </a:lnTo>
                <a:lnTo>
                  <a:pt x="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28" name="Freeform 341"/>
          <p:cNvSpPr>
            <a:spLocks noEditPoints="1"/>
          </p:cNvSpPr>
          <p:nvPr/>
        </p:nvSpPr>
        <p:spPr bwMode="auto">
          <a:xfrm>
            <a:off x="9627257" y="5110995"/>
            <a:ext cx="12950" cy="133807"/>
          </a:xfrm>
          <a:custGeom>
            <a:avLst/>
            <a:gdLst>
              <a:gd name="T0" fmla="*/ 0 w 3"/>
              <a:gd name="T1" fmla="*/ 19 h 31"/>
              <a:gd name="T2" fmla="*/ 0 w 3"/>
              <a:gd name="T3" fmla="*/ 31 h 31"/>
              <a:gd name="T4" fmla="*/ 3 w 3"/>
              <a:gd name="T5" fmla="*/ 31 h 31"/>
              <a:gd name="T6" fmla="*/ 3 w 3"/>
              <a:gd name="T7" fmla="*/ 19 h 31"/>
              <a:gd name="T8" fmla="*/ 0 w 3"/>
              <a:gd name="T9" fmla="*/ 19 h 31"/>
              <a:gd name="T10" fmla="*/ 0 w 3"/>
              <a:gd name="T11" fmla="*/ 0 h 31"/>
              <a:gd name="T12" fmla="*/ 0 w 3"/>
              <a:gd name="T13" fmla="*/ 16 h 31"/>
              <a:gd name="T14" fmla="*/ 3 w 3"/>
              <a:gd name="T15" fmla="*/ 16 h 31"/>
              <a:gd name="T16" fmla="*/ 3 w 3"/>
              <a:gd name="T17" fmla="*/ 0 h 31"/>
              <a:gd name="T18" fmla="*/ 0 w 3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31">
                <a:moveTo>
                  <a:pt x="0" y="19"/>
                </a:moveTo>
                <a:lnTo>
                  <a:pt x="0" y="31"/>
                </a:lnTo>
                <a:lnTo>
                  <a:pt x="3" y="31"/>
                </a:lnTo>
                <a:lnTo>
                  <a:pt x="3" y="19"/>
                </a:lnTo>
                <a:lnTo>
                  <a:pt x="0" y="19"/>
                </a:lnTo>
                <a:close/>
                <a:moveTo>
                  <a:pt x="0" y="0"/>
                </a:moveTo>
                <a:lnTo>
                  <a:pt x="0" y="16"/>
                </a:lnTo>
                <a:lnTo>
                  <a:pt x="3" y="16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29" name="Freeform 342"/>
          <p:cNvSpPr>
            <a:spLocks noEditPoints="1"/>
          </p:cNvSpPr>
          <p:nvPr/>
        </p:nvSpPr>
        <p:spPr bwMode="auto">
          <a:xfrm>
            <a:off x="9627257" y="5110995"/>
            <a:ext cx="12950" cy="133807"/>
          </a:xfrm>
          <a:custGeom>
            <a:avLst/>
            <a:gdLst>
              <a:gd name="T0" fmla="*/ 0 w 3"/>
              <a:gd name="T1" fmla="*/ 19 h 31"/>
              <a:gd name="T2" fmla="*/ 0 w 3"/>
              <a:gd name="T3" fmla="*/ 31 h 31"/>
              <a:gd name="T4" fmla="*/ 3 w 3"/>
              <a:gd name="T5" fmla="*/ 31 h 31"/>
              <a:gd name="T6" fmla="*/ 3 w 3"/>
              <a:gd name="T7" fmla="*/ 19 h 31"/>
              <a:gd name="T8" fmla="*/ 0 w 3"/>
              <a:gd name="T9" fmla="*/ 19 h 31"/>
              <a:gd name="T10" fmla="*/ 0 w 3"/>
              <a:gd name="T11" fmla="*/ 0 h 31"/>
              <a:gd name="T12" fmla="*/ 0 w 3"/>
              <a:gd name="T13" fmla="*/ 16 h 31"/>
              <a:gd name="T14" fmla="*/ 3 w 3"/>
              <a:gd name="T15" fmla="*/ 16 h 31"/>
              <a:gd name="T16" fmla="*/ 3 w 3"/>
              <a:gd name="T17" fmla="*/ 0 h 31"/>
              <a:gd name="T18" fmla="*/ 0 w 3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31">
                <a:moveTo>
                  <a:pt x="0" y="19"/>
                </a:moveTo>
                <a:lnTo>
                  <a:pt x="0" y="31"/>
                </a:lnTo>
                <a:lnTo>
                  <a:pt x="3" y="31"/>
                </a:lnTo>
                <a:lnTo>
                  <a:pt x="3" y="19"/>
                </a:lnTo>
                <a:lnTo>
                  <a:pt x="0" y="19"/>
                </a:lnTo>
                <a:moveTo>
                  <a:pt x="0" y="0"/>
                </a:moveTo>
                <a:lnTo>
                  <a:pt x="0" y="16"/>
                </a:lnTo>
                <a:lnTo>
                  <a:pt x="3" y="16"/>
                </a:lnTo>
                <a:lnTo>
                  <a:pt x="3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30" name="Rectangle 343"/>
          <p:cNvSpPr>
            <a:spLocks noChangeArrowheads="1"/>
          </p:cNvSpPr>
          <p:nvPr/>
        </p:nvSpPr>
        <p:spPr bwMode="auto">
          <a:xfrm>
            <a:off x="9627257" y="5180056"/>
            <a:ext cx="12950" cy="12950"/>
          </a:xfrm>
          <a:prstGeom prst="rect">
            <a:avLst/>
          </a:prstGeom>
          <a:solidFill>
            <a:srgbClr val="F3B1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31" name="Rectangle 344"/>
          <p:cNvSpPr>
            <a:spLocks noChangeArrowheads="1"/>
          </p:cNvSpPr>
          <p:nvPr/>
        </p:nvSpPr>
        <p:spPr bwMode="auto">
          <a:xfrm>
            <a:off x="9627257" y="5180056"/>
            <a:ext cx="12950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32" name="Freeform 345"/>
          <p:cNvSpPr>
            <a:spLocks/>
          </p:cNvSpPr>
          <p:nvPr/>
        </p:nvSpPr>
        <p:spPr bwMode="auto">
          <a:xfrm>
            <a:off x="9635890" y="5292281"/>
            <a:ext cx="4318" cy="0"/>
          </a:xfrm>
          <a:custGeom>
            <a:avLst/>
            <a:gdLst>
              <a:gd name="T0" fmla="*/ 1 w 1"/>
              <a:gd name="T1" fmla="*/ 0 w 1"/>
              <a:gd name="T2" fmla="*/ 1 w 1"/>
              <a:gd name="T3" fmla="*/ 1 w 1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">
                <a:moveTo>
                  <a:pt x="1" y="0"/>
                </a:moveTo>
                <a:cubicBezTo>
                  <a:pt x="1" y="0"/>
                  <a:pt x="0" y="0"/>
                  <a:pt x="0" y="0"/>
                </a:cubicBezTo>
                <a:cubicBezTo>
                  <a:pt x="0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rgbClr val="F099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33" name="Freeform 346"/>
          <p:cNvSpPr>
            <a:spLocks noEditPoints="1"/>
          </p:cNvSpPr>
          <p:nvPr/>
        </p:nvSpPr>
        <p:spPr bwMode="auto">
          <a:xfrm>
            <a:off x="9627257" y="4252047"/>
            <a:ext cx="8633" cy="0"/>
          </a:xfrm>
          <a:custGeom>
            <a:avLst/>
            <a:gdLst>
              <a:gd name="T0" fmla="*/ 3 w 3"/>
              <a:gd name="T1" fmla="*/ 3 w 3"/>
              <a:gd name="T2" fmla="*/ 3 w 3"/>
              <a:gd name="T3" fmla="*/ 3 w 3"/>
              <a:gd name="T4" fmla="*/ 0 w 3"/>
              <a:gd name="T5" fmla="*/ 0 w 3"/>
              <a:gd name="T6" fmla="*/ 3 w 3"/>
              <a:gd name="T7" fmla="*/ 3 w 3"/>
              <a:gd name="T8" fmla="*/ 3 w 3"/>
              <a:gd name="T9" fmla="*/ 3 w 3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  <a:cxn ang="0">
                <a:pos x="T6" y="0"/>
              </a:cxn>
              <a:cxn ang="0">
                <a:pos x="T7" y="0"/>
              </a:cxn>
              <a:cxn ang="0">
                <a:pos x="T8" y="0"/>
              </a:cxn>
              <a:cxn ang="0">
                <a:pos x="T9" y="0"/>
              </a:cxn>
            </a:cxnLst>
            <a:rect l="0" t="0" r="r" b="b"/>
            <a:pathLst>
              <a:path w="3"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3" y="0"/>
                </a:moveTo>
                <a:cubicBezTo>
                  <a:pt x="3" y="0"/>
                  <a:pt x="2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</a:path>
            </a:pathLst>
          </a:custGeom>
          <a:solidFill>
            <a:srgbClr val="E1A5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34" name="Freeform 347"/>
          <p:cNvSpPr>
            <a:spLocks/>
          </p:cNvSpPr>
          <p:nvPr/>
        </p:nvSpPr>
        <p:spPr bwMode="auto">
          <a:xfrm>
            <a:off x="9627257" y="4252047"/>
            <a:ext cx="12950" cy="90644"/>
          </a:xfrm>
          <a:custGeom>
            <a:avLst/>
            <a:gdLst>
              <a:gd name="T0" fmla="*/ 3 w 4"/>
              <a:gd name="T1" fmla="*/ 0 h 28"/>
              <a:gd name="T2" fmla="*/ 0 w 4"/>
              <a:gd name="T3" fmla="*/ 0 h 28"/>
              <a:gd name="T4" fmla="*/ 0 w 4"/>
              <a:gd name="T5" fmla="*/ 28 h 28"/>
              <a:gd name="T6" fmla="*/ 4 w 4"/>
              <a:gd name="T7" fmla="*/ 28 h 28"/>
              <a:gd name="T8" fmla="*/ 4 w 4"/>
              <a:gd name="T9" fmla="*/ 2 h 28"/>
              <a:gd name="T10" fmla="*/ 3 w 4"/>
              <a:gd name="T11" fmla="*/ 0 h 28"/>
              <a:gd name="T12" fmla="*/ 3 w 4"/>
              <a:gd name="T13" fmla="*/ 0 h 28"/>
              <a:gd name="T14" fmla="*/ 3 w 4"/>
              <a:gd name="T15" fmla="*/ 0 h 28"/>
              <a:gd name="T16" fmla="*/ 3 w 4"/>
              <a:gd name="T17" fmla="*/ 0 h 28"/>
              <a:gd name="T18" fmla="*/ 3 w 4"/>
              <a:gd name="T19" fmla="*/ 0 h 28"/>
              <a:gd name="T20" fmla="*/ 3 w 4"/>
              <a:gd name="T21" fmla="*/ 0 h 28"/>
              <a:gd name="T22" fmla="*/ 3 w 4"/>
              <a:gd name="T23" fmla="*/ 0 h 28"/>
              <a:gd name="T24" fmla="*/ 3 w 4"/>
              <a:gd name="T25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" h="28">
                <a:moveTo>
                  <a:pt x="3" y="0"/>
                </a:moveTo>
                <a:cubicBezTo>
                  <a:pt x="3" y="0"/>
                  <a:pt x="2" y="0"/>
                  <a:pt x="0" y="0"/>
                </a:cubicBezTo>
                <a:cubicBezTo>
                  <a:pt x="0" y="28"/>
                  <a:pt x="0" y="28"/>
                  <a:pt x="0" y="28"/>
                </a:cubicBezTo>
                <a:cubicBezTo>
                  <a:pt x="4" y="28"/>
                  <a:pt x="4" y="28"/>
                  <a:pt x="4" y="28"/>
                </a:cubicBezTo>
                <a:cubicBezTo>
                  <a:pt x="4" y="2"/>
                  <a:pt x="4" y="2"/>
                  <a:pt x="4" y="2"/>
                </a:cubicBezTo>
                <a:cubicBezTo>
                  <a:pt x="4" y="1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</a:path>
            </a:pathLst>
          </a:custGeom>
          <a:solidFill>
            <a:srgbClr val="E998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35" name="Rectangle 348"/>
          <p:cNvSpPr>
            <a:spLocks noChangeArrowheads="1"/>
          </p:cNvSpPr>
          <p:nvPr/>
        </p:nvSpPr>
        <p:spPr bwMode="auto">
          <a:xfrm>
            <a:off x="9627257" y="5003086"/>
            <a:ext cx="12950" cy="107909"/>
          </a:xfrm>
          <a:prstGeom prst="rect">
            <a:avLst/>
          </a:prstGeom>
          <a:solidFill>
            <a:srgbClr val="E998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36" name="Rectangle 349"/>
          <p:cNvSpPr>
            <a:spLocks noChangeArrowheads="1"/>
          </p:cNvSpPr>
          <p:nvPr/>
        </p:nvSpPr>
        <p:spPr bwMode="auto">
          <a:xfrm>
            <a:off x="9627257" y="5003086"/>
            <a:ext cx="12950" cy="107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37" name="Freeform 350"/>
          <p:cNvSpPr>
            <a:spLocks/>
          </p:cNvSpPr>
          <p:nvPr/>
        </p:nvSpPr>
        <p:spPr bwMode="auto">
          <a:xfrm>
            <a:off x="9631572" y="5292281"/>
            <a:ext cx="8633" cy="0"/>
          </a:xfrm>
          <a:custGeom>
            <a:avLst/>
            <a:gdLst>
              <a:gd name="T0" fmla="*/ 2 w 2"/>
              <a:gd name="T1" fmla="*/ 0 w 2"/>
              <a:gd name="T2" fmla="*/ 1 w 2"/>
              <a:gd name="T3" fmla="*/ 2 w 2"/>
              <a:gd name="T4" fmla="*/ 2 w 2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</a:cxnLst>
            <a:rect l="0" t="0" r="r" b="b"/>
            <a:pathLst>
              <a:path w="2">
                <a:moveTo>
                  <a:pt x="2" y="0"/>
                </a:moveTo>
                <a:cubicBezTo>
                  <a:pt x="2" y="0"/>
                  <a:pt x="1" y="0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</a:path>
            </a:pathLst>
          </a:custGeom>
          <a:solidFill>
            <a:srgbClr val="F19C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38" name="Freeform 351"/>
          <p:cNvSpPr>
            <a:spLocks/>
          </p:cNvSpPr>
          <p:nvPr/>
        </p:nvSpPr>
        <p:spPr bwMode="auto">
          <a:xfrm>
            <a:off x="9627257" y="5244800"/>
            <a:ext cx="12950" cy="51796"/>
          </a:xfrm>
          <a:custGeom>
            <a:avLst/>
            <a:gdLst>
              <a:gd name="T0" fmla="*/ 0 w 4"/>
              <a:gd name="T1" fmla="*/ 0 h 16"/>
              <a:gd name="T2" fmla="*/ 0 w 4"/>
              <a:gd name="T3" fmla="*/ 16 h 16"/>
              <a:gd name="T4" fmla="*/ 2 w 4"/>
              <a:gd name="T5" fmla="*/ 15 h 16"/>
              <a:gd name="T6" fmla="*/ 4 w 4"/>
              <a:gd name="T7" fmla="*/ 15 h 16"/>
              <a:gd name="T8" fmla="*/ 4 w 4"/>
              <a:gd name="T9" fmla="*/ 0 h 16"/>
              <a:gd name="T10" fmla="*/ 0 w 4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16">
                <a:moveTo>
                  <a:pt x="0" y="0"/>
                </a:moveTo>
                <a:cubicBezTo>
                  <a:pt x="0" y="16"/>
                  <a:pt x="0" y="16"/>
                  <a:pt x="0" y="16"/>
                </a:cubicBezTo>
                <a:cubicBezTo>
                  <a:pt x="1" y="15"/>
                  <a:pt x="2" y="15"/>
                  <a:pt x="2" y="15"/>
                </a:cubicBezTo>
                <a:cubicBezTo>
                  <a:pt x="3" y="15"/>
                  <a:pt x="4" y="15"/>
                  <a:pt x="4" y="15"/>
                </a:cubicBezTo>
                <a:cubicBezTo>
                  <a:pt x="4" y="0"/>
                  <a:pt x="4" y="0"/>
                  <a:pt x="4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998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39" name="Freeform 352"/>
          <p:cNvSpPr>
            <a:spLocks/>
          </p:cNvSpPr>
          <p:nvPr/>
        </p:nvSpPr>
        <p:spPr bwMode="auto">
          <a:xfrm>
            <a:off x="9355327" y="4342691"/>
            <a:ext cx="17265" cy="43163"/>
          </a:xfrm>
          <a:custGeom>
            <a:avLst/>
            <a:gdLst>
              <a:gd name="T0" fmla="*/ 5 w 5"/>
              <a:gd name="T1" fmla="*/ 0 h 14"/>
              <a:gd name="T2" fmla="*/ 0 w 5"/>
              <a:gd name="T3" fmla="*/ 0 h 14"/>
              <a:gd name="T4" fmla="*/ 0 w 5"/>
              <a:gd name="T5" fmla="*/ 14 h 14"/>
              <a:gd name="T6" fmla="*/ 5 w 5"/>
              <a:gd name="T7" fmla="*/ 13 h 14"/>
              <a:gd name="T8" fmla="*/ 5 w 5"/>
              <a:gd name="T9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14">
                <a:moveTo>
                  <a:pt x="5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4"/>
                  <a:pt x="0" y="14"/>
                  <a:pt x="0" y="14"/>
                </a:cubicBezTo>
                <a:cubicBezTo>
                  <a:pt x="2" y="13"/>
                  <a:pt x="3" y="13"/>
                  <a:pt x="5" y="13"/>
                </a:cubicBezTo>
                <a:cubicBezTo>
                  <a:pt x="5" y="0"/>
                  <a:pt x="5" y="0"/>
                  <a:pt x="5" y="0"/>
                </a:cubicBezTo>
              </a:path>
            </a:pathLst>
          </a:cu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40" name="Freeform 353"/>
          <p:cNvSpPr>
            <a:spLocks/>
          </p:cNvSpPr>
          <p:nvPr/>
        </p:nvSpPr>
        <p:spPr bwMode="auto">
          <a:xfrm>
            <a:off x="9355327" y="4985821"/>
            <a:ext cx="12950" cy="12950"/>
          </a:xfrm>
          <a:custGeom>
            <a:avLst/>
            <a:gdLst>
              <a:gd name="T0" fmla="*/ 4 w 4"/>
              <a:gd name="T1" fmla="*/ 0 h 4"/>
              <a:gd name="T2" fmla="*/ 0 w 4"/>
              <a:gd name="T3" fmla="*/ 1 h 4"/>
              <a:gd name="T4" fmla="*/ 0 w 4"/>
              <a:gd name="T5" fmla="*/ 4 h 4"/>
              <a:gd name="T6" fmla="*/ 4 w 4"/>
              <a:gd name="T7" fmla="*/ 4 h 4"/>
              <a:gd name="T8" fmla="*/ 4 w 4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4">
                <a:moveTo>
                  <a:pt x="4" y="0"/>
                </a:moveTo>
                <a:cubicBezTo>
                  <a:pt x="3" y="0"/>
                  <a:pt x="2" y="1"/>
                  <a:pt x="0" y="1"/>
                </a:cubicBezTo>
                <a:cubicBezTo>
                  <a:pt x="0" y="4"/>
                  <a:pt x="0" y="4"/>
                  <a:pt x="0" y="4"/>
                </a:cubicBezTo>
                <a:cubicBezTo>
                  <a:pt x="4" y="4"/>
                  <a:pt x="4" y="4"/>
                  <a:pt x="4" y="4"/>
                </a:cubicBezTo>
                <a:cubicBezTo>
                  <a:pt x="4" y="0"/>
                  <a:pt x="4" y="0"/>
                  <a:pt x="4" y="0"/>
                </a:cubicBezTo>
              </a:path>
            </a:pathLst>
          </a:cu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41" name="Freeform 354"/>
          <p:cNvSpPr>
            <a:spLocks noEditPoints="1"/>
          </p:cNvSpPr>
          <p:nvPr/>
        </p:nvSpPr>
        <p:spPr bwMode="auto">
          <a:xfrm>
            <a:off x="9355327" y="5102363"/>
            <a:ext cx="12950" cy="138122"/>
          </a:xfrm>
          <a:custGeom>
            <a:avLst/>
            <a:gdLst>
              <a:gd name="T0" fmla="*/ 0 w 3"/>
              <a:gd name="T1" fmla="*/ 21 h 32"/>
              <a:gd name="T2" fmla="*/ 0 w 3"/>
              <a:gd name="T3" fmla="*/ 32 h 32"/>
              <a:gd name="T4" fmla="*/ 3 w 3"/>
              <a:gd name="T5" fmla="*/ 32 h 32"/>
              <a:gd name="T6" fmla="*/ 3 w 3"/>
              <a:gd name="T7" fmla="*/ 21 h 32"/>
              <a:gd name="T8" fmla="*/ 0 w 3"/>
              <a:gd name="T9" fmla="*/ 21 h 32"/>
              <a:gd name="T10" fmla="*/ 0 w 3"/>
              <a:gd name="T11" fmla="*/ 0 h 32"/>
              <a:gd name="T12" fmla="*/ 0 w 3"/>
              <a:gd name="T13" fmla="*/ 18 h 32"/>
              <a:gd name="T14" fmla="*/ 3 w 3"/>
              <a:gd name="T15" fmla="*/ 18 h 32"/>
              <a:gd name="T16" fmla="*/ 3 w 3"/>
              <a:gd name="T17" fmla="*/ 0 h 32"/>
              <a:gd name="T18" fmla="*/ 0 w 3"/>
              <a:gd name="T1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32">
                <a:moveTo>
                  <a:pt x="0" y="21"/>
                </a:moveTo>
                <a:lnTo>
                  <a:pt x="0" y="32"/>
                </a:lnTo>
                <a:lnTo>
                  <a:pt x="3" y="32"/>
                </a:lnTo>
                <a:lnTo>
                  <a:pt x="3" y="21"/>
                </a:lnTo>
                <a:lnTo>
                  <a:pt x="0" y="21"/>
                </a:lnTo>
                <a:close/>
                <a:moveTo>
                  <a:pt x="0" y="0"/>
                </a:moveTo>
                <a:lnTo>
                  <a:pt x="0" y="18"/>
                </a:lnTo>
                <a:lnTo>
                  <a:pt x="3" y="18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42" name="Freeform 355"/>
          <p:cNvSpPr>
            <a:spLocks noEditPoints="1"/>
          </p:cNvSpPr>
          <p:nvPr/>
        </p:nvSpPr>
        <p:spPr bwMode="auto">
          <a:xfrm>
            <a:off x="9355327" y="5102363"/>
            <a:ext cx="12950" cy="138122"/>
          </a:xfrm>
          <a:custGeom>
            <a:avLst/>
            <a:gdLst>
              <a:gd name="T0" fmla="*/ 0 w 3"/>
              <a:gd name="T1" fmla="*/ 21 h 32"/>
              <a:gd name="T2" fmla="*/ 0 w 3"/>
              <a:gd name="T3" fmla="*/ 32 h 32"/>
              <a:gd name="T4" fmla="*/ 3 w 3"/>
              <a:gd name="T5" fmla="*/ 32 h 32"/>
              <a:gd name="T6" fmla="*/ 3 w 3"/>
              <a:gd name="T7" fmla="*/ 21 h 32"/>
              <a:gd name="T8" fmla="*/ 0 w 3"/>
              <a:gd name="T9" fmla="*/ 21 h 32"/>
              <a:gd name="T10" fmla="*/ 0 w 3"/>
              <a:gd name="T11" fmla="*/ 0 h 32"/>
              <a:gd name="T12" fmla="*/ 0 w 3"/>
              <a:gd name="T13" fmla="*/ 18 h 32"/>
              <a:gd name="T14" fmla="*/ 3 w 3"/>
              <a:gd name="T15" fmla="*/ 18 h 32"/>
              <a:gd name="T16" fmla="*/ 3 w 3"/>
              <a:gd name="T17" fmla="*/ 0 h 32"/>
              <a:gd name="T18" fmla="*/ 0 w 3"/>
              <a:gd name="T1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32">
                <a:moveTo>
                  <a:pt x="0" y="21"/>
                </a:moveTo>
                <a:lnTo>
                  <a:pt x="0" y="32"/>
                </a:lnTo>
                <a:lnTo>
                  <a:pt x="3" y="32"/>
                </a:lnTo>
                <a:lnTo>
                  <a:pt x="3" y="21"/>
                </a:lnTo>
                <a:lnTo>
                  <a:pt x="0" y="21"/>
                </a:lnTo>
                <a:moveTo>
                  <a:pt x="0" y="0"/>
                </a:moveTo>
                <a:lnTo>
                  <a:pt x="0" y="18"/>
                </a:lnTo>
                <a:lnTo>
                  <a:pt x="3" y="18"/>
                </a:lnTo>
                <a:lnTo>
                  <a:pt x="3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43" name="Rectangle 356"/>
          <p:cNvSpPr>
            <a:spLocks noChangeArrowheads="1"/>
          </p:cNvSpPr>
          <p:nvPr/>
        </p:nvSpPr>
        <p:spPr bwMode="auto">
          <a:xfrm>
            <a:off x="9355327" y="5180056"/>
            <a:ext cx="12950" cy="12950"/>
          </a:xfrm>
          <a:prstGeom prst="rect">
            <a:avLst/>
          </a:prstGeom>
          <a:solidFill>
            <a:srgbClr val="F3B1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44" name="Rectangle 357"/>
          <p:cNvSpPr>
            <a:spLocks noChangeArrowheads="1"/>
          </p:cNvSpPr>
          <p:nvPr/>
        </p:nvSpPr>
        <p:spPr bwMode="auto">
          <a:xfrm>
            <a:off x="9355327" y="5180056"/>
            <a:ext cx="12950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45" name="Freeform 358"/>
          <p:cNvSpPr>
            <a:spLocks/>
          </p:cNvSpPr>
          <p:nvPr/>
        </p:nvSpPr>
        <p:spPr bwMode="auto">
          <a:xfrm>
            <a:off x="9355327" y="4252047"/>
            <a:ext cx="17265" cy="90644"/>
          </a:xfrm>
          <a:custGeom>
            <a:avLst/>
            <a:gdLst>
              <a:gd name="T0" fmla="*/ 5 w 5"/>
              <a:gd name="T1" fmla="*/ 0 h 28"/>
              <a:gd name="T2" fmla="*/ 0 w 5"/>
              <a:gd name="T3" fmla="*/ 0 h 28"/>
              <a:gd name="T4" fmla="*/ 0 w 5"/>
              <a:gd name="T5" fmla="*/ 28 h 28"/>
              <a:gd name="T6" fmla="*/ 5 w 5"/>
              <a:gd name="T7" fmla="*/ 28 h 28"/>
              <a:gd name="T8" fmla="*/ 5 w 5"/>
              <a:gd name="T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28">
                <a:moveTo>
                  <a:pt x="5" y="0"/>
                </a:moveTo>
                <a:cubicBezTo>
                  <a:pt x="3" y="0"/>
                  <a:pt x="2" y="0"/>
                  <a:pt x="0" y="0"/>
                </a:cubicBezTo>
                <a:cubicBezTo>
                  <a:pt x="0" y="28"/>
                  <a:pt x="0" y="28"/>
                  <a:pt x="0" y="28"/>
                </a:cubicBezTo>
                <a:cubicBezTo>
                  <a:pt x="5" y="28"/>
                  <a:pt x="5" y="28"/>
                  <a:pt x="5" y="28"/>
                </a:cubicBezTo>
                <a:cubicBezTo>
                  <a:pt x="5" y="0"/>
                  <a:pt x="5" y="0"/>
                  <a:pt x="5" y="0"/>
                </a:cubicBezTo>
              </a:path>
            </a:pathLst>
          </a:custGeom>
          <a:solidFill>
            <a:srgbClr val="E998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46" name="Rectangle 359"/>
          <p:cNvSpPr>
            <a:spLocks noChangeArrowheads="1"/>
          </p:cNvSpPr>
          <p:nvPr/>
        </p:nvSpPr>
        <p:spPr bwMode="auto">
          <a:xfrm>
            <a:off x="9355327" y="4998771"/>
            <a:ext cx="12950" cy="103592"/>
          </a:xfrm>
          <a:prstGeom prst="rect">
            <a:avLst/>
          </a:prstGeom>
          <a:solidFill>
            <a:srgbClr val="E998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47" name="Rectangle 360"/>
          <p:cNvSpPr>
            <a:spLocks noChangeArrowheads="1"/>
          </p:cNvSpPr>
          <p:nvPr/>
        </p:nvSpPr>
        <p:spPr bwMode="auto">
          <a:xfrm>
            <a:off x="9355327" y="4998771"/>
            <a:ext cx="12950" cy="103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48" name="Freeform 361"/>
          <p:cNvSpPr>
            <a:spLocks/>
          </p:cNvSpPr>
          <p:nvPr/>
        </p:nvSpPr>
        <p:spPr bwMode="auto">
          <a:xfrm>
            <a:off x="9355327" y="5240485"/>
            <a:ext cx="12950" cy="86326"/>
          </a:xfrm>
          <a:custGeom>
            <a:avLst/>
            <a:gdLst>
              <a:gd name="T0" fmla="*/ 0 w 4"/>
              <a:gd name="T1" fmla="*/ 0 h 26"/>
              <a:gd name="T2" fmla="*/ 0 w 4"/>
              <a:gd name="T3" fmla="*/ 26 h 26"/>
              <a:gd name="T4" fmla="*/ 4 w 4"/>
              <a:gd name="T5" fmla="*/ 25 h 26"/>
              <a:gd name="T6" fmla="*/ 4 w 4"/>
              <a:gd name="T7" fmla="*/ 0 h 26"/>
              <a:gd name="T8" fmla="*/ 0 w 4"/>
              <a:gd name="T9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26">
                <a:moveTo>
                  <a:pt x="0" y="0"/>
                </a:moveTo>
                <a:cubicBezTo>
                  <a:pt x="0" y="26"/>
                  <a:pt x="0" y="26"/>
                  <a:pt x="0" y="26"/>
                </a:cubicBezTo>
                <a:cubicBezTo>
                  <a:pt x="1" y="26"/>
                  <a:pt x="3" y="25"/>
                  <a:pt x="4" y="25"/>
                </a:cubicBezTo>
                <a:cubicBezTo>
                  <a:pt x="4" y="0"/>
                  <a:pt x="4" y="0"/>
                  <a:pt x="4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998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49" name="Rectangle 362"/>
          <p:cNvSpPr>
            <a:spLocks noChangeArrowheads="1"/>
          </p:cNvSpPr>
          <p:nvPr/>
        </p:nvSpPr>
        <p:spPr bwMode="auto">
          <a:xfrm>
            <a:off x="9104980" y="4342691"/>
            <a:ext cx="8633" cy="43163"/>
          </a:xfrm>
          <a:prstGeom prst="rect">
            <a:avLst/>
          </a:pr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50" name="Rectangle 363"/>
          <p:cNvSpPr>
            <a:spLocks noChangeArrowheads="1"/>
          </p:cNvSpPr>
          <p:nvPr/>
        </p:nvSpPr>
        <p:spPr bwMode="auto">
          <a:xfrm>
            <a:off x="9104980" y="4342691"/>
            <a:ext cx="8633" cy="4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51" name="Freeform 364"/>
          <p:cNvSpPr>
            <a:spLocks/>
          </p:cNvSpPr>
          <p:nvPr/>
        </p:nvSpPr>
        <p:spPr bwMode="auto">
          <a:xfrm>
            <a:off x="9104980" y="4385854"/>
            <a:ext cx="8633" cy="12950"/>
          </a:xfrm>
          <a:custGeom>
            <a:avLst/>
            <a:gdLst>
              <a:gd name="T0" fmla="*/ 0 w 3"/>
              <a:gd name="T1" fmla="*/ 0 h 4"/>
              <a:gd name="T2" fmla="*/ 0 w 3"/>
              <a:gd name="T3" fmla="*/ 4 h 4"/>
              <a:gd name="T4" fmla="*/ 3 w 3"/>
              <a:gd name="T5" fmla="*/ 3 h 4"/>
              <a:gd name="T6" fmla="*/ 3 w 3"/>
              <a:gd name="T7" fmla="*/ 0 h 4"/>
              <a:gd name="T8" fmla="*/ 0 w 3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4">
                <a:moveTo>
                  <a:pt x="0" y="0"/>
                </a:moveTo>
                <a:cubicBezTo>
                  <a:pt x="0" y="4"/>
                  <a:pt x="0" y="4"/>
                  <a:pt x="0" y="4"/>
                </a:cubicBezTo>
                <a:cubicBezTo>
                  <a:pt x="1" y="4"/>
                  <a:pt x="2" y="3"/>
                  <a:pt x="3" y="3"/>
                </a:cubicBezTo>
                <a:cubicBezTo>
                  <a:pt x="3" y="0"/>
                  <a:pt x="3" y="0"/>
                  <a:pt x="3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F3B1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52" name="Freeform 365"/>
          <p:cNvSpPr>
            <a:spLocks noEditPoints="1"/>
          </p:cNvSpPr>
          <p:nvPr/>
        </p:nvSpPr>
        <p:spPr bwMode="auto">
          <a:xfrm>
            <a:off x="9100665" y="5102363"/>
            <a:ext cx="12950" cy="138122"/>
          </a:xfrm>
          <a:custGeom>
            <a:avLst/>
            <a:gdLst>
              <a:gd name="T0" fmla="*/ 0 w 3"/>
              <a:gd name="T1" fmla="*/ 21 h 32"/>
              <a:gd name="T2" fmla="*/ 0 w 3"/>
              <a:gd name="T3" fmla="*/ 32 h 32"/>
              <a:gd name="T4" fmla="*/ 3 w 3"/>
              <a:gd name="T5" fmla="*/ 32 h 32"/>
              <a:gd name="T6" fmla="*/ 3 w 3"/>
              <a:gd name="T7" fmla="*/ 21 h 32"/>
              <a:gd name="T8" fmla="*/ 0 w 3"/>
              <a:gd name="T9" fmla="*/ 21 h 32"/>
              <a:gd name="T10" fmla="*/ 1 w 3"/>
              <a:gd name="T11" fmla="*/ 0 h 32"/>
              <a:gd name="T12" fmla="*/ 0 w 3"/>
              <a:gd name="T13" fmla="*/ 18 h 32"/>
              <a:gd name="T14" fmla="*/ 3 w 3"/>
              <a:gd name="T15" fmla="*/ 18 h 32"/>
              <a:gd name="T16" fmla="*/ 3 w 3"/>
              <a:gd name="T17" fmla="*/ 0 h 32"/>
              <a:gd name="T18" fmla="*/ 1 w 3"/>
              <a:gd name="T1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32">
                <a:moveTo>
                  <a:pt x="0" y="21"/>
                </a:moveTo>
                <a:lnTo>
                  <a:pt x="0" y="32"/>
                </a:lnTo>
                <a:lnTo>
                  <a:pt x="3" y="32"/>
                </a:lnTo>
                <a:lnTo>
                  <a:pt x="3" y="21"/>
                </a:lnTo>
                <a:lnTo>
                  <a:pt x="0" y="21"/>
                </a:lnTo>
                <a:close/>
                <a:moveTo>
                  <a:pt x="1" y="0"/>
                </a:moveTo>
                <a:lnTo>
                  <a:pt x="0" y="18"/>
                </a:lnTo>
                <a:lnTo>
                  <a:pt x="3" y="18"/>
                </a:lnTo>
                <a:lnTo>
                  <a:pt x="3" y="0"/>
                </a:lnTo>
                <a:lnTo>
                  <a:pt x="1" y="0"/>
                </a:lnTo>
                <a:close/>
              </a:path>
            </a:pathLst>
          </a:cu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53" name="Freeform 366"/>
          <p:cNvSpPr>
            <a:spLocks noEditPoints="1"/>
          </p:cNvSpPr>
          <p:nvPr/>
        </p:nvSpPr>
        <p:spPr bwMode="auto">
          <a:xfrm>
            <a:off x="9100665" y="5102363"/>
            <a:ext cx="12950" cy="138122"/>
          </a:xfrm>
          <a:custGeom>
            <a:avLst/>
            <a:gdLst>
              <a:gd name="T0" fmla="*/ 0 w 3"/>
              <a:gd name="T1" fmla="*/ 21 h 32"/>
              <a:gd name="T2" fmla="*/ 0 w 3"/>
              <a:gd name="T3" fmla="*/ 32 h 32"/>
              <a:gd name="T4" fmla="*/ 3 w 3"/>
              <a:gd name="T5" fmla="*/ 32 h 32"/>
              <a:gd name="T6" fmla="*/ 3 w 3"/>
              <a:gd name="T7" fmla="*/ 21 h 32"/>
              <a:gd name="T8" fmla="*/ 0 w 3"/>
              <a:gd name="T9" fmla="*/ 21 h 32"/>
              <a:gd name="T10" fmla="*/ 1 w 3"/>
              <a:gd name="T11" fmla="*/ 0 h 32"/>
              <a:gd name="T12" fmla="*/ 0 w 3"/>
              <a:gd name="T13" fmla="*/ 18 h 32"/>
              <a:gd name="T14" fmla="*/ 3 w 3"/>
              <a:gd name="T15" fmla="*/ 18 h 32"/>
              <a:gd name="T16" fmla="*/ 3 w 3"/>
              <a:gd name="T17" fmla="*/ 0 h 32"/>
              <a:gd name="T18" fmla="*/ 1 w 3"/>
              <a:gd name="T1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32">
                <a:moveTo>
                  <a:pt x="0" y="21"/>
                </a:moveTo>
                <a:lnTo>
                  <a:pt x="0" y="32"/>
                </a:lnTo>
                <a:lnTo>
                  <a:pt x="3" y="32"/>
                </a:lnTo>
                <a:lnTo>
                  <a:pt x="3" y="21"/>
                </a:lnTo>
                <a:lnTo>
                  <a:pt x="0" y="21"/>
                </a:lnTo>
                <a:moveTo>
                  <a:pt x="1" y="0"/>
                </a:moveTo>
                <a:lnTo>
                  <a:pt x="0" y="18"/>
                </a:lnTo>
                <a:lnTo>
                  <a:pt x="3" y="18"/>
                </a:lnTo>
                <a:lnTo>
                  <a:pt x="3" y="0"/>
                </a:lnTo>
                <a:lnTo>
                  <a:pt x="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54" name="Rectangle 367"/>
          <p:cNvSpPr>
            <a:spLocks noChangeArrowheads="1"/>
          </p:cNvSpPr>
          <p:nvPr/>
        </p:nvSpPr>
        <p:spPr bwMode="auto">
          <a:xfrm>
            <a:off x="9100665" y="5180056"/>
            <a:ext cx="12950" cy="12950"/>
          </a:xfrm>
          <a:prstGeom prst="rect">
            <a:avLst/>
          </a:prstGeom>
          <a:solidFill>
            <a:srgbClr val="F3B1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55" name="Rectangle 368"/>
          <p:cNvSpPr>
            <a:spLocks noChangeArrowheads="1"/>
          </p:cNvSpPr>
          <p:nvPr/>
        </p:nvSpPr>
        <p:spPr bwMode="auto">
          <a:xfrm>
            <a:off x="9100665" y="5180056"/>
            <a:ext cx="12950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56" name="Freeform 369"/>
          <p:cNvSpPr>
            <a:spLocks/>
          </p:cNvSpPr>
          <p:nvPr/>
        </p:nvSpPr>
        <p:spPr bwMode="auto">
          <a:xfrm>
            <a:off x="9104980" y="4252047"/>
            <a:ext cx="8633" cy="90644"/>
          </a:xfrm>
          <a:custGeom>
            <a:avLst/>
            <a:gdLst>
              <a:gd name="T0" fmla="*/ 3 w 3"/>
              <a:gd name="T1" fmla="*/ 0 h 28"/>
              <a:gd name="T2" fmla="*/ 0 w 3"/>
              <a:gd name="T3" fmla="*/ 0 h 28"/>
              <a:gd name="T4" fmla="*/ 0 w 3"/>
              <a:gd name="T5" fmla="*/ 28 h 28"/>
              <a:gd name="T6" fmla="*/ 3 w 3"/>
              <a:gd name="T7" fmla="*/ 28 h 28"/>
              <a:gd name="T8" fmla="*/ 3 w 3"/>
              <a:gd name="T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28">
                <a:moveTo>
                  <a:pt x="3" y="0"/>
                </a:moveTo>
                <a:cubicBezTo>
                  <a:pt x="2" y="0"/>
                  <a:pt x="1" y="0"/>
                  <a:pt x="0" y="0"/>
                </a:cubicBezTo>
                <a:cubicBezTo>
                  <a:pt x="0" y="28"/>
                  <a:pt x="0" y="28"/>
                  <a:pt x="0" y="28"/>
                </a:cubicBezTo>
                <a:cubicBezTo>
                  <a:pt x="3" y="28"/>
                  <a:pt x="3" y="28"/>
                  <a:pt x="3" y="28"/>
                </a:cubicBezTo>
                <a:cubicBezTo>
                  <a:pt x="3" y="0"/>
                  <a:pt x="3" y="0"/>
                  <a:pt x="3" y="0"/>
                </a:cubicBezTo>
              </a:path>
            </a:pathLst>
          </a:custGeom>
          <a:solidFill>
            <a:srgbClr val="E998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57" name="Freeform 370"/>
          <p:cNvSpPr>
            <a:spLocks/>
          </p:cNvSpPr>
          <p:nvPr/>
        </p:nvSpPr>
        <p:spPr bwMode="auto">
          <a:xfrm>
            <a:off x="9104980" y="5011719"/>
            <a:ext cx="8633" cy="90644"/>
          </a:xfrm>
          <a:custGeom>
            <a:avLst/>
            <a:gdLst>
              <a:gd name="T0" fmla="*/ 0 w 3"/>
              <a:gd name="T1" fmla="*/ 0 h 28"/>
              <a:gd name="T2" fmla="*/ 0 w 3"/>
              <a:gd name="T3" fmla="*/ 28 h 28"/>
              <a:gd name="T4" fmla="*/ 3 w 3"/>
              <a:gd name="T5" fmla="*/ 28 h 28"/>
              <a:gd name="T6" fmla="*/ 3 w 3"/>
              <a:gd name="T7" fmla="*/ 0 h 28"/>
              <a:gd name="T8" fmla="*/ 0 w 3"/>
              <a:gd name="T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28">
                <a:moveTo>
                  <a:pt x="0" y="0"/>
                </a:moveTo>
                <a:cubicBezTo>
                  <a:pt x="0" y="28"/>
                  <a:pt x="0" y="28"/>
                  <a:pt x="0" y="28"/>
                </a:cubicBezTo>
                <a:cubicBezTo>
                  <a:pt x="3" y="28"/>
                  <a:pt x="3" y="28"/>
                  <a:pt x="3" y="28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0"/>
                  <a:pt x="0" y="0"/>
                </a:cubicBezTo>
              </a:path>
            </a:pathLst>
          </a:custGeom>
          <a:solidFill>
            <a:srgbClr val="E998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58" name="Freeform 371"/>
          <p:cNvSpPr>
            <a:spLocks/>
          </p:cNvSpPr>
          <p:nvPr/>
        </p:nvSpPr>
        <p:spPr bwMode="auto">
          <a:xfrm>
            <a:off x="9100665" y="5240485"/>
            <a:ext cx="12950" cy="94959"/>
          </a:xfrm>
          <a:custGeom>
            <a:avLst/>
            <a:gdLst>
              <a:gd name="T0" fmla="*/ 0 w 4"/>
              <a:gd name="T1" fmla="*/ 0 h 29"/>
              <a:gd name="T2" fmla="*/ 0 w 4"/>
              <a:gd name="T3" fmla="*/ 29 h 29"/>
              <a:gd name="T4" fmla="*/ 4 w 4"/>
              <a:gd name="T5" fmla="*/ 29 h 29"/>
              <a:gd name="T6" fmla="*/ 4 w 4"/>
              <a:gd name="T7" fmla="*/ 0 h 29"/>
              <a:gd name="T8" fmla="*/ 0 w 4"/>
              <a:gd name="T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29">
                <a:moveTo>
                  <a:pt x="0" y="0"/>
                </a:moveTo>
                <a:cubicBezTo>
                  <a:pt x="0" y="29"/>
                  <a:pt x="0" y="29"/>
                  <a:pt x="0" y="29"/>
                </a:cubicBezTo>
                <a:cubicBezTo>
                  <a:pt x="1" y="29"/>
                  <a:pt x="3" y="29"/>
                  <a:pt x="4" y="29"/>
                </a:cubicBezTo>
                <a:cubicBezTo>
                  <a:pt x="4" y="0"/>
                  <a:pt x="4" y="0"/>
                  <a:pt x="4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998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59" name="Freeform 372"/>
          <p:cNvSpPr>
            <a:spLocks noEditPoints="1"/>
          </p:cNvSpPr>
          <p:nvPr/>
        </p:nvSpPr>
        <p:spPr bwMode="auto">
          <a:xfrm>
            <a:off x="8828736" y="4342691"/>
            <a:ext cx="12950" cy="69061"/>
          </a:xfrm>
          <a:custGeom>
            <a:avLst/>
            <a:gdLst>
              <a:gd name="T0" fmla="*/ 0 w 4"/>
              <a:gd name="T1" fmla="*/ 18 h 22"/>
              <a:gd name="T2" fmla="*/ 0 w 4"/>
              <a:gd name="T3" fmla="*/ 22 h 22"/>
              <a:gd name="T4" fmla="*/ 4 w 4"/>
              <a:gd name="T5" fmla="*/ 22 h 22"/>
              <a:gd name="T6" fmla="*/ 4 w 4"/>
              <a:gd name="T7" fmla="*/ 18 h 22"/>
              <a:gd name="T8" fmla="*/ 0 w 4"/>
              <a:gd name="T9" fmla="*/ 18 h 22"/>
              <a:gd name="T10" fmla="*/ 4 w 4"/>
              <a:gd name="T11" fmla="*/ 0 h 22"/>
              <a:gd name="T12" fmla="*/ 0 w 4"/>
              <a:gd name="T13" fmla="*/ 0 h 22"/>
              <a:gd name="T14" fmla="*/ 0 w 4"/>
              <a:gd name="T15" fmla="*/ 14 h 22"/>
              <a:gd name="T16" fmla="*/ 4 w 4"/>
              <a:gd name="T17" fmla="*/ 14 h 22"/>
              <a:gd name="T18" fmla="*/ 4 w 4"/>
              <a:gd name="T19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" h="22">
                <a:moveTo>
                  <a:pt x="0" y="18"/>
                </a:moveTo>
                <a:cubicBezTo>
                  <a:pt x="0" y="22"/>
                  <a:pt x="0" y="22"/>
                  <a:pt x="0" y="22"/>
                </a:cubicBezTo>
                <a:cubicBezTo>
                  <a:pt x="1" y="22"/>
                  <a:pt x="3" y="22"/>
                  <a:pt x="4" y="22"/>
                </a:cubicBezTo>
                <a:cubicBezTo>
                  <a:pt x="4" y="18"/>
                  <a:pt x="4" y="18"/>
                  <a:pt x="4" y="18"/>
                </a:cubicBezTo>
                <a:cubicBezTo>
                  <a:pt x="0" y="18"/>
                  <a:pt x="0" y="18"/>
                  <a:pt x="0" y="18"/>
                </a:cubicBezTo>
                <a:moveTo>
                  <a:pt x="4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4"/>
                  <a:pt x="0" y="14"/>
                  <a:pt x="0" y="14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0"/>
                  <a:pt x="4" y="0"/>
                  <a:pt x="4" y="0"/>
                </a:cubicBezTo>
              </a:path>
            </a:pathLst>
          </a:cu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60" name="Rectangle 373"/>
          <p:cNvSpPr>
            <a:spLocks noChangeArrowheads="1"/>
          </p:cNvSpPr>
          <p:nvPr/>
        </p:nvSpPr>
        <p:spPr bwMode="auto">
          <a:xfrm>
            <a:off x="8828736" y="4385854"/>
            <a:ext cx="12950" cy="12950"/>
          </a:xfrm>
          <a:prstGeom prst="rect">
            <a:avLst/>
          </a:prstGeom>
          <a:solidFill>
            <a:srgbClr val="F3B1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61" name="Rectangle 374"/>
          <p:cNvSpPr>
            <a:spLocks noChangeArrowheads="1"/>
          </p:cNvSpPr>
          <p:nvPr/>
        </p:nvSpPr>
        <p:spPr bwMode="auto">
          <a:xfrm>
            <a:off x="8828736" y="4385854"/>
            <a:ext cx="12950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62" name="Freeform 375"/>
          <p:cNvSpPr>
            <a:spLocks/>
          </p:cNvSpPr>
          <p:nvPr/>
        </p:nvSpPr>
        <p:spPr bwMode="auto">
          <a:xfrm>
            <a:off x="8828736" y="4959923"/>
            <a:ext cx="12950" cy="34531"/>
          </a:xfrm>
          <a:custGeom>
            <a:avLst/>
            <a:gdLst>
              <a:gd name="T0" fmla="*/ 0 w 4"/>
              <a:gd name="T1" fmla="*/ 0 h 10"/>
              <a:gd name="T2" fmla="*/ 0 w 4"/>
              <a:gd name="T3" fmla="*/ 9 h 10"/>
              <a:gd name="T4" fmla="*/ 4 w 4"/>
              <a:gd name="T5" fmla="*/ 10 h 10"/>
              <a:gd name="T6" fmla="*/ 4 w 4"/>
              <a:gd name="T7" fmla="*/ 2 h 10"/>
              <a:gd name="T8" fmla="*/ 0 w 4"/>
              <a:gd name="T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10">
                <a:moveTo>
                  <a:pt x="0" y="0"/>
                </a:moveTo>
                <a:cubicBezTo>
                  <a:pt x="0" y="9"/>
                  <a:pt x="0" y="9"/>
                  <a:pt x="0" y="9"/>
                </a:cubicBezTo>
                <a:cubicBezTo>
                  <a:pt x="4" y="10"/>
                  <a:pt x="4" y="10"/>
                  <a:pt x="4" y="10"/>
                </a:cubicBezTo>
                <a:cubicBezTo>
                  <a:pt x="4" y="2"/>
                  <a:pt x="4" y="2"/>
                  <a:pt x="4" y="2"/>
                </a:cubicBezTo>
                <a:cubicBezTo>
                  <a:pt x="3" y="1"/>
                  <a:pt x="1" y="1"/>
                  <a:pt x="0" y="0"/>
                </a:cubicBezTo>
              </a:path>
            </a:pathLst>
          </a:cu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63" name="Freeform 376"/>
          <p:cNvSpPr>
            <a:spLocks noEditPoints="1"/>
          </p:cNvSpPr>
          <p:nvPr/>
        </p:nvSpPr>
        <p:spPr bwMode="auto">
          <a:xfrm>
            <a:off x="8828736" y="5093730"/>
            <a:ext cx="12950" cy="146755"/>
          </a:xfrm>
          <a:custGeom>
            <a:avLst/>
            <a:gdLst>
              <a:gd name="T0" fmla="*/ 0 w 3"/>
              <a:gd name="T1" fmla="*/ 23 h 34"/>
              <a:gd name="T2" fmla="*/ 0 w 3"/>
              <a:gd name="T3" fmla="*/ 34 h 34"/>
              <a:gd name="T4" fmla="*/ 3 w 3"/>
              <a:gd name="T5" fmla="*/ 34 h 34"/>
              <a:gd name="T6" fmla="*/ 3 w 3"/>
              <a:gd name="T7" fmla="*/ 23 h 34"/>
              <a:gd name="T8" fmla="*/ 0 w 3"/>
              <a:gd name="T9" fmla="*/ 23 h 34"/>
              <a:gd name="T10" fmla="*/ 0 w 3"/>
              <a:gd name="T11" fmla="*/ 0 h 34"/>
              <a:gd name="T12" fmla="*/ 0 w 3"/>
              <a:gd name="T13" fmla="*/ 20 h 34"/>
              <a:gd name="T14" fmla="*/ 3 w 3"/>
              <a:gd name="T15" fmla="*/ 20 h 34"/>
              <a:gd name="T16" fmla="*/ 3 w 3"/>
              <a:gd name="T17" fmla="*/ 0 h 34"/>
              <a:gd name="T18" fmla="*/ 0 w 3"/>
              <a:gd name="T19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34">
                <a:moveTo>
                  <a:pt x="0" y="23"/>
                </a:moveTo>
                <a:lnTo>
                  <a:pt x="0" y="34"/>
                </a:lnTo>
                <a:lnTo>
                  <a:pt x="3" y="34"/>
                </a:lnTo>
                <a:lnTo>
                  <a:pt x="3" y="23"/>
                </a:lnTo>
                <a:lnTo>
                  <a:pt x="0" y="23"/>
                </a:lnTo>
                <a:close/>
                <a:moveTo>
                  <a:pt x="0" y="0"/>
                </a:moveTo>
                <a:lnTo>
                  <a:pt x="0" y="20"/>
                </a:lnTo>
                <a:lnTo>
                  <a:pt x="3" y="20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64" name="Freeform 377"/>
          <p:cNvSpPr>
            <a:spLocks noEditPoints="1"/>
          </p:cNvSpPr>
          <p:nvPr/>
        </p:nvSpPr>
        <p:spPr bwMode="auto">
          <a:xfrm>
            <a:off x="8828736" y="5093730"/>
            <a:ext cx="12950" cy="146755"/>
          </a:xfrm>
          <a:custGeom>
            <a:avLst/>
            <a:gdLst>
              <a:gd name="T0" fmla="*/ 0 w 3"/>
              <a:gd name="T1" fmla="*/ 23 h 34"/>
              <a:gd name="T2" fmla="*/ 0 w 3"/>
              <a:gd name="T3" fmla="*/ 34 h 34"/>
              <a:gd name="T4" fmla="*/ 3 w 3"/>
              <a:gd name="T5" fmla="*/ 34 h 34"/>
              <a:gd name="T6" fmla="*/ 3 w 3"/>
              <a:gd name="T7" fmla="*/ 23 h 34"/>
              <a:gd name="T8" fmla="*/ 0 w 3"/>
              <a:gd name="T9" fmla="*/ 23 h 34"/>
              <a:gd name="T10" fmla="*/ 0 w 3"/>
              <a:gd name="T11" fmla="*/ 0 h 34"/>
              <a:gd name="T12" fmla="*/ 0 w 3"/>
              <a:gd name="T13" fmla="*/ 20 h 34"/>
              <a:gd name="T14" fmla="*/ 3 w 3"/>
              <a:gd name="T15" fmla="*/ 20 h 34"/>
              <a:gd name="T16" fmla="*/ 3 w 3"/>
              <a:gd name="T17" fmla="*/ 0 h 34"/>
              <a:gd name="T18" fmla="*/ 0 w 3"/>
              <a:gd name="T19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34">
                <a:moveTo>
                  <a:pt x="0" y="23"/>
                </a:moveTo>
                <a:lnTo>
                  <a:pt x="0" y="34"/>
                </a:lnTo>
                <a:lnTo>
                  <a:pt x="3" y="34"/>
                </a:lnTo>
                <a:lnTo>
                  <a:pt x="3" y="23"/>
                </a:lnTo>
                <a:lnTo>
                  <a:pt x="0" y="23"/>
                </a:lnTo>
                <a:moveTo>
                  <a:pt x="0" y="0"/>
                </a:moveTo>
                <a:lnTo>
                  <a:pt x="0" y="20"/>
                </a:lnTo>
                <a:lnTo>
                  <a:pt x="3" y="20"/>
                </a:lnTo>
                <a:lnTo>
                  <a:pt x="3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65" name="Rectangle 378"/>
          <p:cNvSpPr>
            <a:spLocks noChangeArrowheads="1"/>
          </p:cNvSpPr>
          <p:nvPr/>
        </p:nvSpPr>
        <p:spPr bwMode="auto">
          <a:xfrm>
            <a:off x="8828736" y="5180056"/>
            <a:ext cx="12950" cy="12950"/>
          </a:xfrm>
          <a:prstGeom prst="rect">
            <a:avLst/>
          </a:prstGeom>
          <a:solidFill>
            <a:srgbClr val="F3B1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66" name="Rectangle 379"/>
          <p:cNvSpPr>
            <a:spLocks noChangeArrowheads="1"/>
          </p:cNvSpPr>
          <p:nvPr/>
        </p:nvSpPr>
        <p:spPr bwMode="auto">
          <a:xfrm>
            <a:off x="8828736" y="5180056"/>
            <a:ext cx="12950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67" name="Freeform 380"/>
          <p:cNvSpPr>
            <a:spLocks/>
          </p:cNvSpPr>
          <p:nvPr/>
        </p:nvSpPr>
        <p:spPr bwMode="auto">
          <a:xfrm>
            <a:off x="8828736" y="4252047"/>
            <a:ext cx="12950" cy="90644"/>
          </a:xfrm>
          <a:custGeom>
            <a:avLst/>
            <a:gdLst>
              <a:gd name="T0" fmla="*/ 4 w 4"/>
              <a:gd name="T1" fmla="*/ 0 h 28"/>
              <a:gd name="T2" fmla="*/ 0 w 4"/>
              <a:gd name="T3" fmla="*/ 0 h 28"/>
              <a:gd name="T4" fmla="*/ 0 w 4"/>
              <a:gd name="T5" fmla="*/ 28 h 28"/>
              <a:gd name="T6" fmla="*/ 4 w 4"/>
              <a:gd name="T7" fmla="*/ 28 h 28"/>
              <a:gd name="T8" fmla="*/ 4 w 4"/>
              <a:gd name="T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28">
                <a:moveTo>
                  <a:pt x="4" y="0"/>
                </a:moveTo>
                <a:cubicBezTo>
                  <a:pt x="3" y="0"/>
                  <a:pt x="1" y="0"/>
                  <a:pt x="0" y="0"/>
                </a:cubicBezTo>
                <a:cubicBezTo>
                  <a:pt x="0" y="28"/>
                  <a:pt x="0" y="28"/>
                  <a:pt x="0" y="28"/>
                </a:cubicBezTo>
                <a:cubicBezTo>
                  <a:pt x="4" y="28"/>
                  <a:pt x="4" y="28"/>
                  <a:pt x="4" y="28"/>
                </a:cubicBezTo>
                <a:cubicBezTo>
                  <a:pt x="4" y="0"/>
                  <a:pt x="4" y="0"/>
                  <a:pt x="4" y="0"/>
                </a:cubicBezTo>
              </a:path>
            </a:pathLst>
          </a:custGeom>
          <a:solidFill>
            <a:srgbClr val="E998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68" name="Freeform 381"/>
          <p:cNvSpPr>
            <a:spLocks/>
          </p:cNvSpPr>
          <p:nvPr/>
        </p:nvSpPr>
        <p:spPr bwMode="auto">
          <a:xfrm>
            <a:off x="8828736" y="4990138"/>
            <a:ext cx="12950" cy="103592"/>
          </a:xfrm>
          <a:custGeom>
            <a:avLst/>
            <a:gdLst>
              <a:gd name="T0" fmla="*/ 0 w 3"/>
              <a:gd name="T1" fmla="*/ 0 h 24"/>
              <a:gd name="T2" fmla="*/ 0 w 3"/>
              <a:gd name="T3" fmla="*/ 24 h 24"/>
              <a:gd name="T4" fmla="*/ 3 w 3"/>
              <a:gd name="T5" fmla="*/ 24 h 24"/>
              <a:gd name="T6" fmla="*/ 3 w 3"/>
              <a:gd name="T7" fmla="*/ 1 h 24"/>
              <a:gd name="T8" fmla="*/ 0 w 3"/>
              <a:gd name="T9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24">
                <a:moveTo>
                  <a:pt x="0" y="0"/>
                </a:moveTo>
                <a:lnTo>
                  <a:pt x="0" y="24"/>
                </a:lnTo>
                <a:lnTo>
                  <a:pt x="3" y="24"/>
                </a:lnTo>
                <a:lnTo>
                  <a:pt x="3" y="1"/>
                </a:lnTo>
                <a:lnTo>
                  <a:pt x="0" y="0"/>
                </a:lnTo>
                <a:close/>
              </a:path>
            </a:pathLst>
          </a:custGeom>
          <a:solidFill>
            <a:srgbClr val="E998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69" name="Freeform 382"/>
          <p:cNvSpPr>
            <a:spLocks/>
          </p:cNvSpPr>
          <p:nvPr/>
        </p:nvSpPr>
        <p:spPr bwMode="auto">
          <a:xfrm>
            <a:off x="8828736" y="4990138"/>
            <a:ext cx="12950" cy="103592"/>
          </a:xfrm>
          <a:custGeom>
            <a:avLst/>
            <a:gdLst>
              <a:gd name="T0" fmla="*/ 0 w 3"/>
              <a:gd name="T1" fmla="*/ 0 h 24"/>
              <a:gd name="T2" fmla="*/ 0 w 3"/>
              <a:gd name="T3" fmla="*/ 24 h 24"/>
              <a:gd name="T4" fmla="*/ 3 w 3"/>
              <a:gd name="T5" fmla="*/ 24 h 24"/>
              <a:gd name="T6" fmla="*/ 3 w 3"/>
              <a:gd name="T7" fmla="*/ 1 h 24"/>
              <a:gd name="T8" fmla="*/ 0 w 3"/>
              <a:gd name="T9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24">
                <a:moveTo>
                  <a:pt x="0" y="0"/>
                </a:moveTo>
                <a:lnTo>
                  <a:pt x="0" y="24"/>
                </a:lnTo>
                <a:lnTo>
                  <a:pt x="3" y="24"/>
                </a:lnTo>
                <a:lnTo>
                  <a:pt x="3" y="1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70" name="Freeform 383"/>
          <p:cNvSpPr>
            <a:spLocks/>
          </p:cNvSpPr>
          <p:nvPr/>
        </p:nvSpPr>
        <p:spPr bwMode="auto">
          <a:xfrm>
            <a:off x="8828736" y="5240485"/>
            <a:ext cx="12950" cy="90644"/>
          </a:xfrm>
          <a:custGeom>
            <a:avLst/>
            <a:gdLst>
              <a:gd name="T0" fmla="*/ 0 w 4"/>
              <a:gd name="T1" fmla="*/ 0 h 27"/>
              <a:gd name="T2" fmla="*/ 0 w 4"/>
              <a:gd name="T3" fmla="*/ 27 h 27"/>
              <a:gd name="T4" fmla="*/ 4 w 4"/>
              <a:gd name="T5" fmla="*/ 27 h 27"/>
              <a:gd name="T6" fmla="*/ 4 w 4"/>
              <a:gd name="T7" fmla="*/ 0 h 27"/>
              <a:gd name="T8" fmla="*/ 0 w 4"/>
              <a:gd name="T9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27">
                <a:moveTo>
                  <a:pt x="0" y="0"/>
                </a:moveTo>
                <a:cubicBezTo>
                  <a:pt x="0" y="27"/>
                  <a:pt x="0" y="27"/>
                  <a:pt x="0" y="27"/>
                </a:cubicBezTo>
                <a:cubicBezTo>
                  <a:pt x="1" y="27"/>
                  <a:pt x="3" y="27"/>
                  <a:pt x="4" y="27"/>
                </a:cubicBezTo>
                <a:cubicBezTo>
                  <a:pt x="4" y="0"/>
                  <a:pt x="4" y="0"/>
                  <a:pt x="4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998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71" name="Freeform 384"/>
          <p:cNvSpPr>
            <a:spLocks noEditPoints="1"/>
          </p:cNvSpPr>
          <p:nvPr/>
        </p:nvSpPr>
        <p:spPr bwMode="auto">
          <a:xfrm>
            <a:off x="8578389" y="4342691"/>
            <a:ext cx="12950" cy="82011"/>
          </a:xfrm>
          <a:custGeom>
            <a:avLst/>
            <a:gdLst>
              <a:gd name="T0" fmla="*/ 0 w 4"/>
              <a:gd name="T1" fmla="*/ 18 h 26"/>
              <a:gd name="T2" fmla="*/ 0 w 4"/>
              <a:gd name="T3" fmla="*/ 26 h 26"/>
              <a:gd name="T4" fmla="*/ 4 w 4"/>
              <a:gd name="T5" fmla="*/ 26 h 26"/>
              <a:gd name="T6" fmla="*/ 4 w 4"/>
              <a:gd name="T7" fmla="*/ 18 h 26"/>
              <a:gd name="T8" fmla="*/ 0 w 4"/>
              <a:gd name="T9" fmla="*/ 18 h 26"/>
              <a:gd name="T10" fmla="*/ 4 w 4"/>
              <a:gd name="T11" fmla="*/ 0 h 26"/>
              <a:gd name="T12" fmla="*/ 0 w 4"/>
              <a:gd name="T13" fmla="*/ 0 h 26"/>
              <a:gd name="T14" fmla="*/ 0 w 4"/>
              <a:gd name="T15" fmla="*/ 14 h 26"/>
              <a:gd name="T16" fmla="*/ 4 w 4"/>
              <a:gd name="T17" fmla="*/ 14 h 26"/>
              <a:gd name="T18" fmla="*/ 4 w 4"/>
              <a:gd name="T19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" h="26">
                <a:moveTo>
                  <a:pt x="0" y="18"/>
                </a:moveTo>
                <a:cubicBezTo>
                  <a:pt x="0" y="26"/>
                  <a:pt x="0" y="26"/>
                  <a:pt x="0" y="26"/>
                </a:cubicBezTo>
                <a:cubicBezTo>
                  <a:pt x="1" y="26"/>
                  <a:pt x="3" y="26"/>
                  <a:pt x="4" y="26"/>
                </a:cubicBezTo>
                <a:cubicBezTo>
                  <a:pt x="4" y="18"/>
                  <a:pt x="4" y="18"/>
                  <a:pt x="4" y="18"/>
                </a:cubicBezTo>
                <a:cubicBezTo>
                  <a:pt x="0" y="18"/>
                  <a:pt x="0" y="18"/>
                  <a:pt x="0" y="18"/>
                </a:cubicBezTo>
                <a:moveTo>
                  <a:pt x="4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4"/>
                  <a:pt x="0" y="14"/>
                  <a:pt x="0" y="14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0"/>
                  <a:pt x="4" y="0"/>
                  <a:pt x="4" y="0"/>
                </a:cubicBezTo>
              </a:path>
            </a:pathLst>
          </a:cu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72" name="Rectangle 385"/>
          <p:cNvSpPr>
            <a:spLocks noChangeArrowheads="1"/>
          </p:cNvSpPr>
          <p:nvPr/>
        </p:nvSpPr>
        <p:spPr bwMode="auto">
          <a:xfrm>
            <a:off x="8578389" y="4385854"/>
            <a:ext cx="12950" cy="12950"/>
          </a:xfrm>
          <a:prstGeom prst="rect">
            <a:avLst/>
          </a:prstGeom>
          <a:solidFill>
            <a:srgbClr val="F3B1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73" name="Rectangle 386"/>
          <p:cNvSpPr>
            <a:spLocks noChangeArrowheads="1"/>
          </p:cNvSpPr>
          <p:nvPr/>
        </p:nvSpPr>
        <p:spPr bwMode="auto">
          <a:xfrm>
            <a:off x="8578389" y="4385854"/>
            <a:ext cx="12950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74" name="Freeform 387"/>
          <p:cNvSpPr>
            <a:spLocks noEditPoints="1"/>
          </p:cNvSpPr>
          <p:nvPr/>
        </p:nvSpPr>
        <p:spPr bwMode="auto">
          <a:xfrm>
            <a:off x="8578389" y="5128261"/>
            <a:ext cx="12950" cy="112224"/>
          </a:xfrm>
          <a:custGeom>
            <a:avLst/>
            <a:gdLst>
              <a:gd name="T0" fmla="*/ 0 w 3"/>
              <a:gd name="T1" fmla="*/ 15 h 26"/>
              <a:gd name="T2" fmla="*/ 0 w 3"/>
              <a:gd name="T3" fmla="*/ 26 h 26"/>
              <a:gd name="T4" fmla="*/ 3 w 3"/>
              <a:gd name="T5" fmla="*/ 26 h 26"/>
              <a:gd name="T6" fmla="*/ 3 w 3"/>
              <a:gd name="T7" fmla="*/ 15 h 26"/>
              <a:gd name="T8" fmla="*/ 0 w 3"/>
              <a:gd name="T9" fmla="*/ 15 h 26"/>
              <a:gd name="T10" fmla="*/ 0 w 3"/>
              <a:gd name="T11" fmla="*/ 0 h 26"/>
              <a:gd name="T12" fmla="*/ 0 w 3"/>
              <a:gd name="T13" fmla="*/ 12 h 26"/>
              <a:gd name="T14" fmla="*/ 2 w 3"/>
              <a:gd name="T15" fmla="*/ 12 h 26"/>
              <a:gd name="T16" fmla="*/ 0 w 3"/>
              <a:gd name="T17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" h="26">
                <a:moveTo>
                  <a:pt x="0" y="15"/>
                </a:moveTo>
                <a:lnTo>
                  <a:pt x="0" y="26"/>
                </a:lnTo>
                <a:lnTo>
                  <a:pt x="3" y="26"/>
                </a:lnTo>
                <a:lnTo>
                  <a:pt x="3" y="15"/>
                </a:lnTo>
                <a:lnTo>
                  <a:pt x="0" y="15"/>
                </a:lnTo>
                <a:close/>
                <a:moveTo>
                  <a:pt x="0" y="0"/>
                </a:moveTo>
                <a:lnTo>
                  <a:pt x="0" y="12"/>
                </a:lnTo>
                <a:lnTo>
                  <a:pt x="2" y="12"/>
                </a:lnTo>
                <a:lnTo>
                  <a:pt x="0" y="0"/>
                </a:lnTo>
                <a:close/>
              </a:path>
            </a:pathLst>
          </a:cu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75" name="Freeform 388"/>
          <p:cNvSpPr>
            <a:spLocks noEditPoints="1"/>
          </p:cNvSpPr>
          <p:nvPr/>
        </p:nvSpPr>
        <p:spPr bwMode="auto">
          <a:xfrm>
            <a:off x="8578389" y="5128261"/>
            <a:ext cx="12950" cy="112224"/>
          </a:xfrm>
          <a:custGeom>
            <a:avLst/>
            <a:gdLst>
              <a:gd name="T0" fmla="*/ 0 w 3"/>
              <a:gd name="T1" fmla="*/ 15 h 26"/>
              <a:gd name="T2" fmla="*/ 0 w 3"/>
              <a:gd name="T3" fmla="*/ 26 h 26"/>
              <a:gd name="T4" fmla="*/ 3 w 3"/>
              <a:gd name="T5" fmla="*/ 26 h 26"/>
              <a:gd name="T6" fmla="*/ 3 w 3"/>
              <a:gd name="T7" fmla="*/ 15 h 26"/>
              <a:gd name="T8" fmla="*/ 0 w 3"/>
              <a:gd name="T9" fmla="*/ 15 h 26"/>
              <a:gd name="T10" fmla="*/ 0 w 3"/>
              <a:gd name="T11" fmla="*/ 0 h 26"/>
              <a:gd name="T12" fmla="*/ 0 w 3"/>
              <a:gd name="T13" fmla="*/ 12 h 26"/>
              <a:gd name="T14" fmla="*/ 2 w 3"/>
              <a:gd name="T15" fmla="*/ 12 h 26"/>
              <a:gd name="T16" fmla="*/ 0 w 3"/>
              <a:gd name="T17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" h="26">
                <a:moveTo>
                  <a:pt x="0" y="15"/>
                </a:moveTo>
                <a:lnTo>
                  <a:pt x="0" y="26"/>
                </a:lnTo>
                <a:lnTo>
                  <a:pt x="3" y="26"/>
                </a:lnTo>
                <a:lnTo>
                  <a:pt x="3" y="15"/>
                </a:lnTo>
                <a:lnTo>
                  <a:pt x="0" y="15"/>
                </a:lnTo>
                <a:moveTo>
                  <a:pt x="0" y="0"/>
                </a:moveTo>
                <a:lnTo>
                  <a:pt x="0" y="12"/>
                </a:lnTo>
                <a:lnTo>
                  <a:pt x="2" y="12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76" name="Freeform 389"/>
          <p:cNvSpPr>
            <a:spLocks/>
          </p:cNvSpPr>
          <p:nvPr/>
        </p:nvSpPr>
        <p:spPr bwMode="auto">
          <a:xfrm>
            <a:off x="8578389" y="5180056"/>
            <a:ext cx="12950" cy="12950"/>
          </a:xfrm>
          <a:custGeom>
            <a:avLst/>
            <a:gdLst>
              <a:gd name="T0" fmla="*/ 2 w 3"/>
              <a:gd name="T1" fmla="*/ 0 h 3"/>
              <a:gd name="T2" fmla="*/ 0 w 3"/>
              <a:gd name="T3" fmla="*/ 0 h 3"/>
              <a:gd name="T4" fmla="*/ 0 w 3"/>
              <a:gd name="T5" fmla="*/ 3 h 3"/>
              <a:gd name="T6" fmla="*/ 3 w 3"/>
              <a:gd name="T7" fmla="*/ 3 h 3"/>
              <a:gd name="T8" fmla="*/ 3 w 3"/>
              <a:gd name="T9" fmla="*/ 2 h 3"/>
              <a:gd name="T10" fmla="*/ 2 w 3"/>
              <a:gd name="T11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3">
                <a:moveTo>
                  <a:pt x="2" y="0"/>
                </a:moveTo>
                <a:lnTo>
                  <a:pt x="0" y="0"/>
                </a:lnTo>
                <a:lnTo>
                  <a:pt x="0" y="3"/>
                </a:lnTo>
                <a:lnTo>
                  <a:pt x="3" y="3"/>
                </a:lnTo>
                <a:lnTo>
                  <a:pt x="3" y="2"/>
                </a:lnTo>
                <a:lnTo>
                  <a:pt x="2" y="0"/>
                </a:lnTo>
                <a:close/>
              </a:path>
            </a:pathLst>
          </a:custGeom>
          <a:solidFill>
            <a:srgbClr val="F3B1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77" name="Freeform 390"/>
          <p:cNvSpPr>
            <a:spLocks/>
          </p:cNvSpPr>
          <p:nvPr/>
        </p:nvSpPr>
        <p:spPr bwMode="auto">
          <a:xfrm>
            <a:off x="8578389" y="5180056"/>
            <a:ext cx="12950" cy="12950"/>
          </a:xfrm>
          <a:custGeom>
            <a:avLst/>
            <a:gdLst>
              <a:gd name="T0" fmla="*/ 2 w 3"/>
              <a:gd name="T1" fmla="*/ 0 h 3"/>
              <a:gd name="T2" fmla="*/ 0 w 3"/>
              <a:gd name="T3" fmla="*/ 0 h 3"/>
              <a:gd name="T4" fmla="*/ 0 w 3"/>
              <a:gd name="T5" fmla="*/ 3 h 3"/>
              <a:gd name="T6" fmla="*/ 3 w 3"/>
              <a:gd name="T7" fmla="*/ 3 h 3"/>
              <a:gd name="T8" fmla="*/ 3 w 3"/>
              <a:gd name="T9" fmla="*/ 2 h 3"/>
              <a:gd name="T10" fmla="*/ 2 w 3"/>
              <a:gd name="T11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3">
                <a:moveTo>
                  <a:pt x="2" y="0"/>
                </a:moveTo>
                <a:lnTo>
                  <a:pt x="0" y="0"/>
                </a:lnTo>
                <a:lnTo>
                  <a:pt x="0" y="3"/>
                </a:lnTo>
                <a:lnTo>
                  <a:pt x="3" y="3"/>
                </a:lnTo>
                <a:lnTo>
                  <a:pt x="3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78" name="Freeform 391"/>
          <p:cNvSpPr>
            <a:spLocks/>
          </p:cNvSpPr>
          <p:nvPr/>
        </p:nvSpPr>
        <p:spPr bwMode="auto">
          <a:xfrm>
            <a:off x="8578389" y="4260679"/>
            <a:ext cx="12950" cy="82011"/>
          </a:xfrm>
          <a:custGeom>
            <a:avLst/>
            <a:gdLst>
              <a:gd name="T0" fmla="*/ 4 w 4"/>
              <a:gd name="T1" fmla="*/ 0 h 25"/>
              <a:gd name="T2" fmla="*/ 0 w 4"/>
              <a:gd name="T3" fmla="*/ 7 h 25"/>
              <a:gd name="T4" fmla="*/ 0 w 4"/>
              <a:gd name="T5" fmla="*/ 25 h 25"/>
              <a:gd name="T6" fmla="*/ 4 w 4"/>
              <a:gd name="T7" fmla="*/ 25 h 25"/>
              <a:gd name="T8" fmla="*/ 4 w 4"/>
              <a:gd name="T9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25">
                <a:moveTo>
                  <a:pt x="4" y="0"/>
                </a:moveTo>
                <a:cubicBezTo>
                  <a:pt x="3" y="2"/>
                  <a:pt x="1" y="4"/>
                  <a:pt x="0" y="7"/>
                </a:cubicBezTo>
                <a:cubicBezTo>
                  <a:pt x="0" y="25"/>
                  <a:pt x="0" y="25"/>
                  <a:pt x="0" y="25"/>
                </a:cubicBezTo>
                <a:cubicBezTo>
                  <a:pt x="4" y="25"/>
                  <a:pt x="4" y="25"/>
                  <a:pt x="4" y="25"/>
                </a:cubicBezTo>
                <a:cubicBezTo>
                  <a:pt x="4" y="0"/>
                  <a:pt x="4" y="0"/>
                  <a:pt x="4" y="0"/>
                </a:cubicBezTo>
              </a:path>
            </a:pathLst>
          </a:custGeom>
          <a:solidFill>
            <a:srgbClr val="E998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79" name="Freeform 392"/>
          <p:cNvSpPr>
            <a:spLocks/>
          </p:cNvSpPr>
          <p:nvPr/>
        </p:nvSpPr>
        <p:spPr bwMode="auto">
          <a:xfrm>
            <a:off x="8591339" y="4813168"/>
            <a:ext cx="0" cy="4318"/>
          </a:xfrm>
          <a:custGeom>
            <a:avLst/>
            <a:gdLst>
              <a:gd name="T0" fmla="*/ 0 h 1"/>
              <a:gd name="T1" fmla="*/ 1 h 1"/>
              <a:gd name="T2" fmla="*/ 0 h 1"/>
              <a:gd name="T3" fmla="*/ 0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</a:cxnLst>
            <a:rect l="0" t="0" r="r" b="b"/>
            <a:pathLst>
              <a:path h="1">
                <a:moveTo>
                  <a:pt x="0" y="0"/>
                </a:moveTo>
                <a:cubicBezTo>
                  <a:pt x="0" y="1"/>
                  <a:pt x="0" y="1"/>
                  <a:pt x="0" y="1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998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80" name="Freeform 393"/>
          <p:cNvSpPr>
            <a:spLocks/>
          </p:cNvSpPr>
          <p:nvPr/>
        </p:nvSpPr>
        <p:spPr bwMode="auto">
          <a:xfrm>
            <a:off x="8578389" y="5240485"/>
            <a:ext cx="12950" cy="64746"/>
          </a:xfrm>
          <a:custGeom>
            <a:avLst/>
            <a:gdLst>
              <a:gd name="T0" fmla="*/ 0 w 4"/>
              <a:gd name="T1" fmla="*/ 0 h 21"/>
              <a:gd name="T2" fmla="*/ 0 w 4"/>
              <a:gd name="T3" fmla="*/ 21 h 21"/>
              <a:gd name="T4" fmla="*/ 4 w 4"/>
              <a:gd name="T5" fmla="*/ 21 h 21"/>
              <a:gd name="T6" fmla="*/ 4 w 4"/>
              <a:gd name="T7" fmla="*/ 0 h 21"/>
              <a:gd name="T8" fmla="*/ 0 w 4"/>
              <a:gd name="T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21">
                <a:moveTo>
                  <a:pt x="0" y="0"/>
                </a:moveTo>
                <a:cubicBezTo>
                  <a:pt x="0" y="21"/>
                  <a:pt x="0" y="21"/>
                  <a:pt x="0" y="21"/>
                </a:cubicBezTo>
                <a:cubicBezTo>
                  <a:pt x="1" y="21"/>
                  <a:pt x="2" y="21"/>
                  <a:pt x="4" y="21"/>
                </a:cubicBezTo>
                <a:cubicBezTo>
                  <a:pt x="4" y="0"/>
                  <a:pt x="4" y="0"/>
                  <a:pt x="4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998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81" name="Freeform 394"/>
          <p:cNvSpPr>
            <a:spLocks noEditPoints="1"/>
          </p:cNvSpPr>
          <p:nvPr/>
        </p:nvSpPr>
        <p:spPr bwMode="auto">
          <a:xfrm>
            <a:off x="8319412" y="4420384"/>
            <a:ext cx="8633" cy="306460"/>
          </a:xfrm>
          <a:custGeom>
            <a:avLst/>
            <a:gdLst>
              <a:gd name="T0" fmla="*/ 0 w 3"/>
              <a:gd name="T1" fmla="*/ 77 h 95"/>
              <a:gd name="T2" fmla="*/ 0 w 3"/>
              <a:gd name="T3" fmla="*/ 95 h 95"/>
              <a:gd name="T4" fmla="*/ 3 w 3"/>
              <a:gd name="T5" fmla="*/ 95 h 95"/>
              <a:gd name="T6" fmla="*/ 3 w 3"/>
              <a:gd name="T7" fmla="*/ 77 h 95"/>
              <a:gd name="T8" fmla="*/ 0 w 3"/>
              <a:gd name="T9" fmla="*/ 77 h 95"/>
              <a:gd name="T10" fmla="*/ 3 w 3"/>
              <a:gd name="T11" fmla="*/ 55 h 95"/>
              <a:gd name="T12" fmla="*/ 0 w 3"/>
              <a:gd name="T13" fmla="*/ 55 h 95"/>
              <a:gd name="T14" fmla="*/ 0 w 3"/>
              <a:gd name="T15" fmla="*/ 74 h 95"/>
              <a:gd name="T16" fmla="*/ 3 w 3"/>
              <a:gd name="T17" fmla="*/ 74 h 95"/>
              <a:gd name="T18" fmla="*/ 3 w 3"/>
              <a:gd name="T19" fmla="*/ 55 h 95"/>
              <a:gd name="T20" fmla="*/ 3 w 3"/>
              <a:gd name="T21" fmla="*/ 0 h 95"/>
              <a:gd name="T22" fmla="*/ 0 w 3"/>
              <a:gd name="T23" fmla="*/ 4 h 95"/>
              <a:gd name="T24" fmla="*/ 0 w 3"/>
              <a:gd name="T25" fmla="*/ 12 h 95"/>
              <a:gd name="T26" fmla="*/ 3 w 3"/>
              <a:gd name="T27" fmla="*/ 12 h 95"/>
              <a:gd name="T28" fmla="*/ 3 w 3"/>
              <a:gd name="T29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" h="95">
                <a:moveTo>
                  <a:pt x="0" y="77"/>
                </a:moveTo>
                <a:cubicBezTo>
                  <a:pt x="0" y="95"/>
                  <a:pt x="0" y="95"/>
                  <a:pt x="0" y="95"/>
                </a:cubicBezTo>
                <a:cubicBezTo>
                  <a:pt x="3" y="95"/>
                  <a:pt x="3" y="95"/>
                  <a:pt x="3" y="95"/>
                </a:cubicBezTo>
                <a:cubicBezTo>
                  <a:pt x="3" y="77"/>
                  <a:pt x="3" y="77"/>
                  <a:pt x="3" y="77"/>
                </a:cubicBezTo>
                <a:cubicBezTo>
                  <a:pt x="0" y="77"/>
                  <a:pt x="0" y="77"/>
                  <a:pt x="0" y="77"/>
                </a:cubicBezTo>
                <a:moveTo>
                  <a:pt x="3" y="55"/>
                </a:moveTo>
                <a:cubicBezTo>
                  <a:pt x="0" y="55"/>
                  <a:pt x="0" y="55"/>
                  <a:pt x="0" y="55"/>
                </a:cubicBezTo>
                <a:cubicBezTo>
                  <a:pt x="0" y="74"/>
                  <a:pt x="0" y="74"/>
                  <a:pt x="0" y="74"/>
                </a:cubicBezTo>
                <a:cubicBezTo>
                  <a:pt x="3" y="74"/>
                  <a:pt x="3" y="74"/>
                  <a:pt x="3" y="74"/>
                </a:cubicBezTo>
                <a:cubicBezTo>
                  <a:pt x="3" y="55"/>
                  <a:pt x="3" y="55"/>
                  <a:pt x="3" y="55"/>
                </a:cubicBezTo>
                <a:moveTo>
                  <a:pt x="3" y="0"/>
                </a:moveTo>
                <a:cubicBezTo>
                  <a:pt x="2" y="2"/>
                  <a:pt x="1" y="3"/>
                  <a:pt x="0" y="4"/>
                </a:cubicBezTo>
                <a:cubicBezTo>
                  <a:pt x="0" y="12"/>
                  <a:pt x="0" y="12"/>
                  <a:pt x="0" y="12"/>
                </a:cubicBezTo>
                <a:cubicBezTo>
                  <a:pt x="3" y="12"/>
                  <a:pt x="3" y="12"/>
                  <a:pt x="3" y="12"/>
                </a:cubicBezTo>
                <a:cubicBezTo>
                  <a:pt x="3" y="0"/>
                  <a:pt x="3" y="0"/>
                  <a:pt x="3" y="0"/>
                </a:cubicBezTo>
              </a:path>
            </a:pathLst>
          </a:custGeom>
          <a:solidFill>
            <a:srgbClr val="E997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82" name="Rectangle 395"/>
          <p:cNvSpPr>
            <a:spLocks noChangeArrowheads="1"/>
          </p:cNvSpPr>
          <p:nvPr/>
        </p:nvSpPr>
        <p:spPr bwMode="auto">
          <a:xfrm>
            <a:off x="8319412" y="4657781"/>
            <a:ext cx="8633" cy="8633"/>
          </a:xfrm>
          <a:prstGeom prst="rect">
            <a:avLst/>
          </a:prstGeom>
          <a:solidFill>
            <a:srgbClr val="F6B4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83" name="Rectangle 396"/>
          <p:cNvSpPr>
            <a:spLocks noChangeArrowheads="1"/>
          </p:cNvSpPr>
          <p:nvPr/>
        </p:nvSpPr>
        <p:spPr bwMode="auto">
          <a:xfrm>
            <a:off x="8319412" y="4657781"/>
            <a:ext cx="8633" cy="8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84" name="Rectangle 397"/>
          <p:cNvSpPr>
            <a:spLocks noChangeArrowheads="1"/>
          </p:cNvSpPr>
          <p:nvPr/>
        </p:nvSpPr>
        <p:spPr bwMode="auto">
          <a:xfrm>
            <a:off x="8319412" y="4459230"/>
            <a:ext cx="8633" cy="138122"/>
          </a:xfrm>
          <a:prstGeom prst="rect">
            <a:avLst/>
          </a:prstGeom>
          <a:solidFill>
            <a:srgbClr val="EE9B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85" name="Rectangle 398"/>
          <p:cNvSpPr>
            <a:spLocks noChangeArrowheads="1"/>
          </p:cNvSpPr>
          <p:nvPr/>
        </p:nvSpPr>
        <p:spPr bwMode="auto">
          <a:xfrm>
            <a:off x="8319412" y="4459230"/>
            <a:ext cx="8633" cy="138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86" name="Freeform 399"/>
          <p:cNvSpPr>
            <a:spLocks/>
          </p:cNvSpPr>
          <p:nvPr/>
        </p:nvSpPr>
        <p:spPr bwMode="auto">
          <a:xfrm>
            <a:off x="8315097" y="4726842"/>
            <a:ext cx="12950" cy="38848"/>
          </a:xfrm>
          <a:custGeom>
            <a:avLst/>
            <a:gdLst>
              <a:gd name="T0" fmla="*/ 1 w 4"/>
              <a:gd name="T1" fmla="*/ 0 h 12"/>
              <a:gd name="T2" fmla="*/ 0 w 4"/>
              <a:gd name="T3" fmla="*/ 12 h 12"/>
              <a:gd name="T4" fmla="*/ 4 w 4"/>
              <a:gd name="T5" fmla="*/ 11 h 12"/>
              <a:gd name="T6" fmla="*/ 4 w 4"/>
              <a:gd name="T7" fmla="*/ 0 h 12"/>
              <a:gd name="T8" fmla="*/ 1 w 4"/>
              <a:gd name="T9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12">
                <a:moveTo>
                  <a:pt x="1" y="0"/>
                </a:moveTo>
                <a:cubicBezTo>
                  <a:pt x="0" y="12"/>
                  <a:pt x="0" y="12"/>
                  <a:pt x="0" y="12"/>
                </a:cubicBezTo>
                <a:cubicBezTo>
                  <a:pt x="2" y="12"/>
                  <a:pt x="3" y="11"/>
                  <a:pt x="4" y="11"/>
                </a:cubicBezTo>
                <a:cubicBezTo>
                  <a:pt x="4" y="0"/>
                  <a:pt x="4" y="0"/>
                  <a:pt x="4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rgbClr val="EE9B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87" name="Freeform 400"/>
          <p:cNvSpPr>
            <a:spLocks noEditPoints="1"/>
          </p:cNvSpPr>
          <p:nvPr/>
        </p:nvSpPr>
        <p:spPr bwMode="auto">
          <a:xfrm>
            <a:off x="8315097" y="4998771"/>
            <a:ext cx="12950" cy="241714"/>
          </a:xfrm>
          <a:custGeom>
            <a:avLst/>
            <a:gdLst>
              <a:gd name="T0" fmla="*/ 0 w 4"/>
              <a:gd name="T1" fmla="*/ 60 h 74"/>
              <a:gd name="T2" fmla="*/ 0 w 4"/>
              <a:gd name="T3" fmla="*/ 74 h 74"/>
              <a:gd name="T4" fmla="*/ 4 w 4"/>
              <a:gd name="T5" fmla="*/ 74 h 74"/>
              <a:gd name="T6" fmla="*/ 4 w 4"/>
              <a:gd name="T7" fmla="*/ 60 h 74"/>
              <a:gd name="T8" fmla="*/ 0 w 4"/>
              <a:gd name="T9" fmla="*/ 60 h 74"/>
              <a:gd name="T10" fmla="*/ 1 w 4"/>
              <a:gd name="T11" fmla="*/ 26 h 74"/>
              <a:gd name="T12" fmla="*/ 0 w 4"/>
              <a:gd name="T13" fmla="*/ 30 h 74"/>
              <a:gd name="T14" fmla="*/ 0 w 4"/>
              <a:gd name="T15" fmla="*/ 56 h 74"/>
              <a:gd name="T16" fmla="*/ 4 w 4"/>
              <a:gd name="T17" fmla="*/ 56 h 74"/>
              <a:gd name="T18" fmla="*/ 4 w 4"/>
              <a:gd name="T19" fmla="*/ 26 h 74"/>
              <a:gd name="T20" fmla="*/ 1 w 4"/>
              <a:gd name="T21" fmla="*/ 26 h 74"/>
              <a:gd name="T22" fmla="*/ 4 w 4"/>
              <a:gd name="T23" fmla="*/ 0 h 74"/>
              <a:gd name="T24" fmla="*/ 3 w 4"/>
              <a:gd name="T25" fmla="*/ 8 h 74"/>
              <a:gd name="T26" fmla="*/ 4 w 4"/>
              <a:gd name="T27" fmla="*/ 0 h 74"/>
              <a:gd name="T28" fmla="*/ 4 w 4"/>
              <a:gd name="T29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" h="74">
                <a:moveTo>
                  <a:pt x="0" y="60"/>
                </a:moveTo>
                <a:cubicBezTo>
                  <a:pt x="0" y="74"/>
                  <a:pt x="0" y="74"/>
                  <a:pt x="0" y="74"/>
                </a:cubicBezTo>
                <a:cubicBezTo>
                  <a:pt x="4" y="74"/>
                  <a:pt x="4" y="74"/>
                  <a:pt x="4" y="74"/>
                </a:cubicBezTo>
                <a:cubicBezTo>
                  <a:pt x="4" y="60"/>
                  <a:pt x="4" y="60"/>
                  <a:pt x="4" y="60"/>
                </a:cubicBezTo>
                <a:cubicBezTo>
                  <a:pt x="0" y="60"/>
                  <a:pt x="0" y="60"/>
                  <a:pt x="0" y="60"/>
                </a:cubicBezTo>
                <a:moveTo>
                  <a:pt x="1" y="26"/>
                </a:moveTo>
                <a:cubicBezTo>
                  <a:pt x="1" y="27"/>
                  <a:pt x="0" y="29"/>
                  <a:pt x="0" y="30"/>
                </a:cubicBezTo>
                <a:cubicBezTo>
                  <a:pt x="0" y="56"/>
                  <a:pt x="0" y="56"/>
                  <a:pt x="0" y="56"/>
                </a:cubicBezTo>
                <a:cubicBezTo>
                  <a:pt x="4" y="56"/>
                  <a:pt x="4" y="56"/>
                  <a:pt x="4" y="56"/>
                </a:cubicBezTo>
                <a:cubicBezTo>
                  <a:pt x="4" y="26"/>
                  <a:pt x="4" y="26"/>
                  <a:pt x="4" y="26"/>
                </a:cubicBezTo>
                <a:cubicBezTo>
                  <a:pt x="1" y="26"/>
                  <a:pt x="1" y="26"/>
                  <a:pt x="1" y="26"/>
                </a:cubicBezTo>
                <a:moveTo>
                  <a:pt x="4" y="0"/>
                </a:moveTo>
                <a:cubicBezTo>
                  <a:pt x="4" y="3"/>
                  <a:pt x="4" y="5"/>
                  <a:pt x="3" y="8"/>
                </a:cubicBezTo>
                <a:cubicBezTo>
                  <a:pt x="4" y="5"/>
                  <a:pt x="4" y="3"/>
                  <a:pt x="4" y="0"/>
                </a:cubicBezTo>
                <a:cubicBezTo>
                  <a:pt x="4" y="0"/>
                  <a:pt x="4" y="0"/>
                  <a:pt x="4" y="0"/>
                </a:cubicBezTo>
              </a:path>
            </a:pathLst>
          </a:cu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88" name="Rectangle 401"/>
          <p:cNvSpPr>
            <a:spLocks noChangeArrowheads="1"/>
          </p:cNvSpPr>
          <p:nvPr/>
        </p:nvSpPr>
        <p:spPr bwMode="auto">
          <a:xfrm>
            <a:off x="8315097" y="5180056"/>
            <a:ext cx="12950" cy="12950"/>
          </a:xfrm>
          <a:prstGeom prst="rect">
            <a:avLst/>
          </a:prstGeom>
          <a:solidFill>
            <a:srgbClr val="F3B1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89" name="Rectangle 402"/>
          <p:cNvSpPr>
            <a:spLocks noChangeArrowheads="1"/>
          </p:cNvSpPr>
          <p:nvPr/>
        </p:nvSpPr>
        <p:spPr bwMode="auto">
          <a:xfrm>
            <a:off x="8315097" y="5180056"/>
            <a:ext cx="12950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90" name="Freeform 403"/>
          <p:cNvSpPr>
            <a:spLocks/>
          </p:cNvSpPr>
          <p:nvPr/>
        </p:nvSpPr>
        <p:spPr bwMode="auto">
          <a:xfrm>
            <a:off x="8319412" y="4998771"/>
            <a:ext cx="8633" cy="86326"/>
          </a:xfrm>
          <a:custGeom>
            <a:avLst/>
            <a:gdLst>
              <a:gd name="T0" fmla="*/ 3 w 3"/>
              <a:gd name="T1" fmla="*/ 0 h 26"/>
              <a:gd name="T2" fmla="*/ 2 w 3"/>
              <a:gd name="T3" fmla="*/ 8 h 26"/>
              <a:gd name="T4" fmla="*/ 0 w 3"/>
              <a:gd name="T5" fmla="*/ 26 h 26"/>
              <a:gd name="T6" fmla="*/ 3 w 3"/>
              <a:gd name="T7" fmla="*/ 26 h 26"/>
              <a:gd name="T8" fmla="*/ 3 w 3"/>
              <a:gd name="T9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26">
                <a:moveTo>
                  <a:pt x="3" y="0"/>
                </a:moveTo>
                <a:cubicBezTo>
                  <a:pt x="3" y="3"/>
                  <a:pt x="3" y="5"/>
                  <a:pt x="2" y="8"/>
                </a:cubicBezTo>
                <a:cubicBezTo>
                  <a:pt x="1" y="14"/>
                  <a:pt x="1" y="20"/>
                  <a:pt x="0" y="26"/>
                </a:cubicBezTo>
                <a:cubicBezTo>
                  <a:pt x="3" y="26"/>
                  <a:pt x="3" y="26"/>
                  <a:pt x="3" y="26"/>
                </a:cubicBezTo>
                <a:cubicBezTo>
                  <a:pt x="3" y="0"/>
                  <a:pt x="3" y="0"/>
                  <a:pt x="3" y="0"/>
                </a:cubicBezTo>
              </a:path>
            </a:pathLst>
          </a:custGeom>
          <a:solidFill>
            <a:srgbClr val="E998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91" name="Freeform 404"/>
          <p:cNvSpPr>
            <a:spLocks/>
          </p:cNvSpPr>
          <p:nvPr/>
        </p:nvSpPr>
        <p:spPr bwMode="auto">
          <a:xfrm>
            <a:off x="8315097" y="5240485"/>
            <a:ext cx="12950" cy="30216"/>
          </a:xfrm>
          <a:custGeom>
            <a:avLst/>
            <a:gdLst>
              <a:gd name="T0" fmla="*/ 0 w 4"/>
              <a:gd name="T1" fmla="*/ 0 h 10"/>
              <a:gd name="T2" fmla="*/ 0 w 4"/>
              <a:gd name="T3" fmla="*/ 9 h 10"/>
              <a:gd name="T4" fmla="*/ 4 w 4"/>
              <a:gd name="T5" fmla="*/ 10 h 10"/>
              <a:gd name="T6" fmla="*/ 4 w 4"/>
              <a:gd name="T7" fmla="*/ 0 h 10"/>
              <a:gd name="T8" fmla="*/ 0 w 4"/>
              <a:gd name="T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10">
                <a:moveTo>
                  <a:pt x="0" y="0"/>
                </a:moveTo>
                <a:cubicBezTo>
                  <a:pt x="0" y="9"/>
                  <a:pt x="0" y="9"/>
                  <a:pt x="0" y="9"/>
                </a:cubicBezTo>
                <a:cubicBezTo>
                  <a:pt x="2" y="10"/>
                  <a:pt x="3" y="10"/>
                  <a:pt x="4" y="10"/>
                </a:cubicBezTo>
                <a:cubicBezTo>
                  <a:pt x="4" y="0"/>
                  <a:pt x="4" y="0"/>
                  <a:pt x="4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998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92" name="Freeform 405"/>
          <p:cNvSpPr>
            <a:spLocks noEditPoints="1"/>
          </p:cNvSpPr>
          <p:nvPr/>
        </p:nvSpPr>
        <p:spPr bwMode="auto">
          <a:xfrm>
            <a:off x="9933715" y="4895179"/>
            <a:ext cx="120857" cy="73379"/>
          </a:xfrm>
          <a:custGeom>
            <a:avLst/>
            <a:gdLst>
              <a:gd name="T0" fmla="*/ 20 w 38"/>
              <a:gd name="T1" fmla="*/ 11 h 23"/>
              <a:gd name="T2" fmla="*/ 38 w 38"/>
              <a:gd name="T3" fmla="*/ 23 h 23"/>
              <a:gd name="T4" fmla="*/ 38 w 38"/>
              <a:gd name="T5" fmla="*/ 23 h 23"/>
              <a:gd name="T6" fmla="*/ 20 w 38"/>
              <a:gd name="T7" fmla="*/ 11 h 23"/>
              <a:gd name="T8" fmla="*/ 20 w 38"/>
              <a:gd name="T9" fmla="*/ 11 h 23"/>
              <a:gd name="T10" fmla="*/ 0 w 38"/>
              <a:gd name="T11" fmla="*/ 0 h 23"/>
              <a:gd name="T12" fmla="*/ 0 w 38"/>
              <a:gd name="T13" fmla="*/ 0 h 23"/>
              <a:gd name="T14" fmla="*/ 12 w 38"/>
              <a:gd name="T15" fmla="*/ 6 h 23"/>
              <a:gd name="T16" fmla="*/ 13 w 38"/>
              <a:gd name="T17" fmla="*/ 6 h 23"/>
              <a:gd name="T18" fmla="*/ 0 w 38"/>
              <a:gd name="T19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" h="23">
                <a:moveTo>
                  <a:pt x="20" y="11"/>
                </a:moveTo>
                <a:cubicBezTo>
                  <a:pt x="26" y="15"/>
                  <a:pt x="32" y="19"/>
                  <a:pt x="38" y="23"/>
                </a:cubicBezTo>
                <a:cubicBezTo>
                  <a:pt x="38" y="23"/>
                  <a:pt x="38" y="23"/>
                  <a:pt x="38" y="23"/>
                </a:cubicBezTo>
                <a:cubicBezTo>
                  <a:pt x="32" y="19"/>
                  <a:pt x="26" y="14"/>
                  <a:pt x="20" y="11"/>
                </a:cubicBezTo>
                <a:cubicBezTo>
                  <a:pt x="20" y="11"/>
                  <a:pt x="20" y="11"/>
                  <a:pt x="20" y="11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4" y="2"/>
                  <a:pt x="8" y="4"/>
                  <a:pt x="12" y="6"/>
                </a:cubicBezTo>
                <a:cubicBezTo>
                  <a:pt x="13" y="6"/>
                  <a:pt x="13" y="6"/>
                  <a:pt x="13" y="6"/>
                </a:cubicBezTo>
                <a:cubicBezTo>
                  <a:pt x="8" y="4"/>
                  <a:pt x="4" y="2"/>
                  <a:pt x="0" y="0"/>
                </a:cubicBezTo>
              </a:path>
            </a:pathLst>
          </a:custGeom>
          <a:solidFill>
            <a:srgbClr val="A76C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93" name="Freeform 407"/>
          <p:cNvSpPr>
            <a:spLocks/>
          </p:cNvSpPr>
          <p:nvPr/>
        </p:nvSpPr>
        <p:spPr bwMode="auto">
          <a:xfrm>
            <a:off x="10054572" y="4968555"/>
            <a:ext cx="4318" cy="4318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1 w 1"/>
              <a:gd name="T5" fmla="*/ 2 h 2"/>
              <a:gd name="T6" fmla="*/ 1 w 1"/>
              <a:gd name="T7" fmla="*/ 2 h 2"/>
              <a:gd name="T8" fmla="*/ 0 w 1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cubicBezTo>
                  <a:pt x="1" y="1"/>
                  <a:pt x="0" y="1"/>
                  <a:pt x="0" y="0"/>
                </a:cubicBezTo>
              </a:path>
            </a:pathLst>
          </a:custGeom>
          <a:solidFill>
            <a:srgbClr val="B17B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94" name="Freeform 408"/>
          <p:cNvSpPr>
            <a:spLocks noEditPoints="1"/>
          </p:cNvSpPr>
          <p:nvPr/>
        </p:nvSpPr>
        <p:spPr bwMode="auto">
          <a:xfrm>
            <a:off x="9933715" y="4433332"/>
            <a:ext cx="129490" cy="539541"/>
          </a:xfrm>
          <a:custGeom>
            <a:avLst/>
            <a:gdLst>
              <a:gd name="T0" fmla="*/ 20 w 41"/>
              <a:gd name="T1" fmla="*/ 154 h 168"/>
              <a:gd name="T2" fmla="*/ 38 w 41"/>
              <a:gd name="T3" fmla="*/ 166 h 168"/>
              <a:gd name="T4" fmla="*/ 39 w 41"/>
              <a:gd name="T5" fmla="*/ 168 h 168"/>
              <a:gd name="T6" fmla="*/ 40 w 41"/>
              <a:gd name="T7" fmla="*/ 154 h 168"/>
              <a:gd name="T8" fmla="*/ 20 w 41"/>
              <a:gd name="T9" fmla="*/ 154 h 168"/>
              <a:gd name="T10" fmla="*/ 0 w 41"/>
              <a:gd name="T11" fmla="*/ 136 h 168"/>
              <a:gd name="T12" fmla="*/ 0 w 41"/>
              <a:gd name="T13" fmla="*/ 143 h 168"/>
              <a:gd name="T14" fmla="*/ 13 w 41"/>
              <a:gd name="T15" fmla="*/ 149 h 168"/>
              <a:gd name="T16" fmla="*/ 40 w 41"/>
              <a:gd name="T17" fmla="*/ 149 h 168"/>
              <a:gd name="T18" fmla="*/ 40 w 41"/>
              <a:gd name="T19" fmla="*/ 136 h 168"/>
              <a:gd name="T20" fmla="*/ 0 w 41"/>
              <a:gd name="T21" fmla="*/ 136 h 168"/>
              <a:gd name="T22" fmla="*/ 0 w 41"/>
              <a:gd name="T23" fmla="*/ 74 h 168"/>
              <a:gd name="T24" fmla="*/ 0 w 41"/>
              <a:gd name="T25" fmla="*/ 100 h 168"/>
              <a:gd name="T26" fmla="*/ 40 w 41"/>
              <a:gd name="T27" fmla="*/ 101 h 168"/>
              <a:gd name="T28" fmla="*/ 41 w 41"/>
              <a:gd name="T29" fmla="*/ 74 h 168"/>
              <a:gd name="T30" fmla="*/ 0 w 41"/>
              <a:gd name="T31" fmla="*/ 74 h 168"/>
              <a:gd name="T32" fmla="*/ 0 w 41"/>
              <a:gd name="T33" fmla="*/ 0 h 168"/>
              <a:gd name="T34" fmla="*/ 0 w 41"/>
              <a:gd name="T35" fmla="*/ 11 h 168"/>
              <a:gd name="T36" fmla="*/ 9 w 41"/>
              <a:gd name="T37" fmla="*/ 12 h 168"/>
              <a:gd name="T38" fmla="*/ 31 w 41"/>
              <a:gd name="T39" fmla="*/ 47 h 168"/>
              <a:gd name="T40" fmla="*/ 0 w 41"/>
              <a:gd name="T41" fmla="*/ 47 h 168"/>
              <a:gd name="T42" fmla="*/ 0 w 41"/>
              <a:gd name="T43" fmla="*/ 71 h 168"/>
              <a:gd name="T44" fmla="*/ 41 w 41"/>
              <a:gd name="T45" fmla="*/ 71 h 168"/>
              <a:gd name="T46" fmla="*/ 41 w 41"/>
              <a:gd name="T47" fmla="*/ 67 h 168"/>
              <a:gd name="T48" fmla="*/ 0 w 41"/>
              <a:gd name="T49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1" h="168">
                <a:moveTo>
                  <a:pt x="20" y="154"/>
                </a:moveTo>
                <a:cubicBezTo>
                  <a:pt x="26" y="157"/>
                  <a:pt x="32" y="162"/>
                  <a:pt x="38" y="166"/>
                </a:cubicBezTo>
                <a:cubicBezTo>
                  <a:pt x="38" y="167"/>
                  <a:pt x="39" y="167"/>
                  <a:pt x="39" y="168"/>
                </a:cubicBezTo>
                <a:cubicBezTo>
                  <a:pt x="40" y="154"/>
                  <a:pt x="40" y="154"/>
                  <a:pt x="40" y="154"/>
                </a:cubicBezTo>
                <a:cubicBezTo>
                  <a:pt x="20" y="154"/>
                  <a:pt x="20" y="154"/>
                  <a:pt x="20" y="154"/>
                </a:cubicBezTo>
                <a:moveTo>
                  <a:pt x="0" y="136"/>
                </a:moveTo>
                <a:cubicBezTo>
                  <a:pt x="0" y="143"/>
                  <a:pt x="0" y="143"/>
                  <a:pt x="0" y="143"/>
                </a:cubicBezTo>
                <a:cubicBezTo>
                  <a:pt x="4" y="145"/>
                  <a:pt x="8" y="147"/>
                  <a:pt x="13" y="149"/>
                </a:cubicBezTo>
                <a:cubicBezTo>
                  <a:pt x="40" y="149"/>
                  <a:pt x="40" y="149"/>
                  <a:pt x="40" y="149"/>
                </a:cubicBezTo>
                <a:cubicBezTo>
                  <a:pt x="40" y="136"/>
                  <a:pt x="40" y="136"/>
                  <a:pt x="40" y="136"/>
                </a:cubicBezTo>
                <a:cubicBezTo>
                  <a:pt x="0" y="136"/>
                  <a:pt x="0" y="136"/>
                  <a:pt x="0" y="136"/>
                </a:cubicBezTo>
                <a:moveTo>
                  <a:pt x="0" y="74"/>
                </a:moveTo>
                <a:cubicBezTo>
                  <a:pt x="0" y="100"/>
                  <a:pt x="0" y="100"/>
                  <a:pt x="0" y="100"/>
                </a:cubicBezTo>
                <a:cubicBezTo>
                  <a:pt x="40" y="101"/>
                  <a:pt x="40" y="101"/>
                  <a:pt x="40" y="101"/>
                </a:cubicBezTo>
                <a:cubicBezTo>
                  <a:pt x="41" y="74"/>
                  <a:pt x="41" y="74"/>
                  <a:pt x="41" y="74"/>
                </a:cubicBezTo>
                <a:cubicBezTo>
                  <a:pt x="0" y="74"/>
                  <a:pt x="0" y="74"/>
                  <a:pt x="0" y="74"/>
                </a:cubicBezTo>
                <a:moveTo>
                  <a:pt x="0" y="0"/>
                </a:moveTo>
                <a:cubicBezTo>
                  <a:pt x="0" y="11"/>
                  <a:pt x="0" y="11"/>
                  <a:pt x="0" y="11"/>
                </a:cubicBezTo>
                <a:cubicBezTo>
                  <a:pt x="9" y="12"/>
                  <a:pt x="9" y="12"/>
                  <a:pt x="9" y="12"/>
                </a:cubicBezTo>
                <a:cubicBezTo>
                  <a:pt x="16" y="22"/>
                  <a:pt x="24" y="34"/>
                  <a:pt x="31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71"/>
                  <a:pt x="0" y="71"/>
                  <a:pt x="0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1" y="67"/>
                  <a:pt x="41" y="67"/>
                  <a:pt x="41" y="67"/>
                </a:cubicBezTo>
                <a:cubicBezTo>
                  <a:pt x="28" y="40"/>
                  <a:pt x="14" y="17"/>
                  <a:pt x="0" y="0"/>
                </a:cubicBezTo>
              </a:path>
            </a:pathLst>
          </a:custGeom>
          <a:solidFill>
            <a:srgbClr val="D140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95" name="Freeform 409"/>
          <p:cNvSpPr>
            <a:spLocks/>
          </p:cNvSpPr>
          <p:nvPr/>
        </p:nvSpPr>
        <p:spPr bwMode="auto">
          <a:xfrm>
            <a:off x="9972563" y="4912445"/>
            <a:ext cx="25898" cy="17265"/>
          </a:xfrm>
          <a:custGeom>
            <a:avLst/>
            <a:gdLst>
              <a:gd name="T0" fmla="*/ 0 w 8"/>
              <a:gd name="T1" fmla="*/ 0 h 5"/>
              <a:gd name="T2" fmla="*/ 8 w 8"/>
              <a:gd name="T3" fmla="*/ 5 h 5"/>
              <a:gd name="T4" fmla="*/ 8 w 8"/>
              <a:gd name="T5" fmla="*/ 5 h 5"/>
              <a:gd name="T6" fmla="*/ 1 w 8"/>
              <a:gd name="T7" fmla="*/ 0 h 5"/>
              <a:gd name="T8" fmla="*/ 0 w 8"/>
              <a:gd name="T9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5">
                <a:moveTo>
                  <a:pt x="0" y="0"/>
                </a:moveTo>
                <a:cubicBezTo>
                  <a:pt x="3" y="2"/>
                  <a:pt x="6" y="3"/>
                  <a:pt x="8" y="5"/>
                </a:cubicBezTo>
                <a:cubicBezTo>
                  <a:pt x="8" y="5"/>
                  <a:pt x="8" y="5"/>
                  <a:pt x="8" y="5"/>
                </a:cubicBezTo>
                <a:cubicBezTo>
                  <a:pt x="6" y="3"/>
                  <a:pt x="3" y="2"/>
                  <a:pt x="1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780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96" name="Freeform 410"/>
          <p:cNvSpPr>
            <a:spLocks/>
          </p:cNvSpPr>
          <p:nvPr/>
        </p:nvSpPr>
        <p:spPr bwMode="auto">
          <a:xfrm>
            <a:off x="9972563" y="4912445"/>
            <a:ext cx="90644" cy="17265"/>
          </a:xfrm>
          <a:custGeom>
            <a:avLst/>
            <a:gdLst>
              <a:gd name="T0" fmla="*/ 0 w 27"/>
              <a:gd name="T1" fmla="*/ 0 h 5"/>
              <a:gd name="T2" fmla="*/ 7 w 27"/>
              <a:gd name="T3" fmla="*/ 5 h 5"/>
              <a:gd name="T4" fmla="*/ 27 w 27"/>
              <a:gd name="T5" fmla="*/ 5 h 5"/>
              <a:gd name="T6" fmla="*/ 27 w 27"/>
              <a:gd name="T7" fmla="*/ 0 h 5"/>
              <a:gd name="T8" fmla="*/ 0 w 27"/>
              <a:gd name="T9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5">
                <a:moveTo>
                  <a:pt x="0" y="0"/>
                </a:moveTo>
                <a:cubicBezTo>
                  <a:pt x="2" y="2"/>
                  <a:pt x="5" y="3"/>
                  <a:pt x="7" y="5"/>
                </a:cubicBezTo>
                <a:cubicBezTo>
                  <a:pt x="27" y="5"/>
                  <a:pt x="27" y="5"/>
                  <a:pt x="27" y="5"/>
                </a:cubicBezTo>
                <a:cubicBezTo>
                  <a:pt x="27" y="0"/>
                  <a:pt x="27" y="0"/>
                  <a:pt x="27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474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97" name="Rectangle 411"/>
          <p:cNvSpPr>
            <a:spLocks noChangeArrowheads="1"/>
          </p:cNvSpPr>
          <p:nvPr/>
        </p:nvSpPr>
        <p:spPr bwMode="auto">
          <a:xfrm>
            <a:off x="9933715" y="4662098"/>
            <a:ext cx="129490" cy="8633"/>
          </a:xfrm>
          <a:prstGeom prst="rect">
            <a:avLst/>
          </a:prstGeom>
          <a:solidFill>
            <a:srgbClr val="E474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98" name="Rectangle 412"/>
          <p:cNvSpPr>
            <a:spLocks noChangeArrowheads="1"/>
          </p:cNvSpPr>
          <p:nvPr/>
        </p:nvSpPr>
        <p:spPr bwMode="auto">
          <a:xfrm>
            <a:off x="9933715" y="4662098"/>
            <a:ext cx="129490" cy="8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99" name="Freeform 413"/>
          <p:cNvSpPr>
            <a:spLocks/>
          </p:cNvSpPr>
          <p:nvPr/>
        </p:nvSpPr>
        <p:spPr bwMode="auto">
          <a:xfrm>
            <a:off x="9933715" y="4467863"/>
            <a:ext cx="99277" cy="116542"/>
          </a:xfrm>
          <a:custGeom>
            <a:avLst/>
            <a:gdLst>
              <a:gd name="T0" fmla="*/ 0 w 31"/>
              <a:gd name="T1" fmla="*/ 0 h 36"/>
              <a:gd name="T2" fmla="*/ 0 w 31"/>
              <a:gd name="T3" fmla="*/ 36 h 36"/>
              <a:gd name="T4" fmla="*/ 31 w 31"/>
              <a:gd name="T5" fmla="*/ 36 h 36"/>
              <a:gd name="T6" fmla="*/ 9 w 31"/>
              <a:gd name="T7" fmla="*/ 1 h 36"/>
              <a:gd name="T8" fmla="*/ 0 w 31"/>
              <a:gd name="T9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36">
                <a:moveTo>
                  <a:pt x="0" y="0"/>
                </a:moveTo>
                <a:cubicBezTo>
                  <a:pt x="0" y="36"/>
                  <a:pt x="0" y="36"/>
                  <a:pt x="0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24" y="23"/>
                  <a:pt x="16" y="11"/>
                  <a:pt x="9" y="1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748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00" name="Rectangle 414"/>
          <p:cNvSpPr>
            <a:spLocks noChangeArrowheads="1"/>
          </p:cNvSpPr>
          <p:nvPr/>
        </p:nvSpPr>
        <p:spPr bwMode="auto">
          <a:xfrm>
            <a:off x="9933715" y="4757057"/>
            <a:ext cx="129490" cy="116542"/>
          </a:xfrm>
          <a:prstGeom prst="rect">
            <a:avLst/>
          </a:prstGeom>
          <a:solidFill>
            <a:srgbClr val="D748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01" name="Rectangle 415"/>
          <p:cNvSpPr>
            <a:spLocks noChangeArrowheads="1"/>
          </p:cNvSpPr>
          <p:nvPr/>
        </p:nvSpPr>
        <p:spPr bwMode="auto">
          <a:xfrm>
            <a:off x="9933715" y="4757057"/>
            <a:ext cx="129490" cy="116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02" name="Freeform 416"/>
          <p:cNvSpPr>
            <a:spLocks noEditPoints="1"/>
          </p:cNvSpPr>
          <p:nvPr/>
        </p:nvSpPr>
        <p:spPr bwMode="auto">
          <a:xfrm>
            <a:off x="9972563" y="5167106"/>
            <a:ext cx="0" cy="77694"/>
          </a:xfrm>
          <a:custGeom>
            <a:avLst/>
            <a:gdLst>
              <a:gd name="T0" fmla="*/ 0 w 1"/>
              <a:gd name="T1" fmla="*/ 1 h 24"/>
              <a:gd name="T2" fmla="*/ 1 w 1"/>
              <a:gd name="T3" fmla="*/ 24 h 24"/>
              <a:gd name="T4" fmla="*/ 0 w 1"/>
              <a:gd name="T5" fmla="*/ 1 h 24"/>
              <a:gd name="T6" fmla="*/ 0 w 1"/>
              <a:gd name="T7" fmla="*/ 0 h 24"/>
              <a:gd name="T8" fmla="*/ 0 w 1"/>
              <a:gd name="T9" fmla="*/ 1 h 24"/>
              <a:gd name="T10" fmla="*/ 0 w 1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24">
                <a:moveTo>
                  <a:pt x="0" y="1"/>
                </a:moveTo>
                <a:cubicBezTo>
                  <a:pt x="1" y="8"/>
                  <a:pt x="1" y="16"/>
                  <a:pt x="1" y="24"/>
                </a:cubicBezTo>
                <a:cubicBezTo>
                  <a:pt x="1" y="16"/>
                  <a:pt x="1" y="8"/>
                  <a:pt x="0" y="1"/>
                </a:cubicBezTo>
                <a:moveTo>
                  <a:pt x="0" y="0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0"/>
                </a:cubicBezTo>
              </a:path>
            </a:pathLst>
          </a:custGeom>
          <a:solidFill>
            <a:srgbClr val="A76C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03" name="Freeform 417"/>
          <p:cNvSpPr>
            <a:spLocks/>
          </p:cNvSpPr>
          <p:nvPr/>
        </p:nvSpPr>
        <p:spPr bwMode="auto">
          <a:xfrm>
            <a:off x="9933715" y="5244800"/>
            <a:ext cx="38848" cy="8633"/>
          </a:xfrm>
          <a:custGeom>
            <a:avLst/>
            <a:gdLst>
              <a:gd name="T0" fmla="*/ 13 w 13"/>
              <a:gd name="T1" fmla="*/ 0 h 2"/>
              <a:gd name="T2" fmla="*/ 3 w 13"/>
              <a:gd name="T3" fmla="*/ 2 h 2"/>
              <a:gd name="T4" fmla="*/ 3 w 13"/>
              <a:gd name="T5" fmla="*/ 2 h 2"/>
              <a:gd name="T6" fmla="*/ 0 w 13"/>
              <a:gd name="T7" fmla="*/ 2 h 2"/>
              <a:gd name="T8" fmla="*/ 0 w 13"/>
              <a:gd name="T9" fmla="*/ 2 h 2"/>
              <a:gd name="T10" fmla="*/ 13 w 13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" h="2">
                <a:moveTo>
                  <a:pt x="13" y="0"/>
                </a:moveTo>
                <a:cubicBezTo>
                  <a:pt x="10" y="1"/>
                  <a:pt x="6" y="1"/>
                  <a:pt x="3" y="2"/>
                </a:cubicBezTo>
                <a:cubicBezTo>
                  <a:pt x="3" y="2"/>
                  <a:pt x="3" y="2"/>
                  <a:pt x="3" y="2"/>
                </a:cubicBezTo>
                <a:cubicBezTo>
                  <a:pt x="2" y="2"/>
                  <a:pt x="1" y="2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4" y="2"/>
                  <a:pt x="9" y="1"/>
                  <a:pt x="13" y="0"/>
                </a:cubicBezTo>
              </a:path>
            </a:pathLst>
          </a:custGeom>
          <a:solidFill>
            <a:srgbClr val="D942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04" name="Freeform 418"/>
          <p:cNvSpPr>
            <a:spLocks noEditPoints="1"/>
          </p:cNvSpPr>
          <p:nvPr/>
        </p:nvSpPr>
        <p:spPr bwMode="auto">
          <a:xfrm>
            <a:off x="9933715" y="4929710"/>
            <a:ext cx="38848" cy="323725"/>
          </a:xfrm>
          <a:custGeom>
            <a:avLst/>
            <a:gdLst>
              <a:gd name="T0" fmla="*/ 3 w 13"/>
              <a:gd name="T1" fmla="*/ 100 h 100"/>
              <a:gd name="T2" fmla="*/ 3 w 13"/>
              <a:gd name="T3" fmla="*/ 100 h 100"/>
              <a:gd name="T4" fmla="*/ 3 w 13"/>
              <a:gd name="T5" fmla="*/ 100 h 100"/>
              <a:gd name="T6" fmla="*/ 0 w 13"/>
              <a:gd name="T7" fmla="*/ 0 h 100"/>
              <a:gd name="T8" fmla="*/ 0 w 13"/>
              <a:gd name="T9" fmla="*/ 25 h 100"/>
              <a:gd name="T10" fmla="*/ 5 w 13"/>
              <a:gd name="T11" fmla="*/ 25 h 100"/>
              <a:gd name="T12" fmla="*/ 11 w 13"/>
              <a:gd name="T13" fmla="*/ 58 h 100"/>
              <a:gd name="T14" fmla="*/ 0 w 13"/>
              <a:gd name="T15" fmla="*/ 58 h 100"/>
              <a:gd name="T16" fmla="*/ 0 w 13"/>
              <a:gd name="T17" fmla="*/ 78 h 100"/>
              <a:gd name="T18" fmla="*/ 12 w 13"/>
              <a:gd name="T19" fmla="*/ 78 h 100"/>
              <a:gd name="T20" fmla="*/ 13 w 13"/>
              <a:gd name="T21" fmla="*/ 82 h 100"/>
              <a:gd name="T22" fmla="*/ 0 w 13"/>
              <a:gd name="T23" fmla="*/ 82 h 100"/>
              <a:gd name="T24" fmla="*/ 0 w 13"/>
              <a:gd name="T25" fmla="*/ 98 h 100"/>
              <a:gd name="T26" fmla="*/ 13 w 13"/>
              <a:gd name="T27" fmla="*/ 98 h 100"/>
              <a:gd name="T28" fmla="*/ 13 w 13"/>
              <a:gd name="T29" fmla="*/ 98 h 100"/>
              <a:gd name="T30" fmla="*/ 12 w 13"/>
              <a:gd name="T31" fmla="*/ 75 h 100"/>
              <a:gd name="T32" fmla="*/ 12 w 13"/>
              <a:gd name="T33" fmla="*/ 75 h 100"/>
              <a:gd name="T34" fmla="*/ 12 w 13"/>
              <a:gd name="T35" fmla="*/ 74 h 100"/>
              <a:gd name="T36" fmla="*/ 0 w 13"/>
              <a:gd name="T37" fmla="*/ 0 h 100"/>
              <a:gd name="T38" fmla="*/ 0 w 13"/>
              <a:gd name="T39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3" h="100">
                <a:moveTo>
                  <a:pt x="3" y="100"/>
                </a:moveTo>
                <a:cubicBezTo>
                  <a:pt x="3" y="100"/>
                  <a:pt x="3" y="100"/>
                  <a:pt x="3" y="100"/>
                </a:cubicBezTo>
                <a:cubicBezTo>
                  <a:pt x="3" y="100"/>
                  <a:pt x="3" y="100"/>
                  <a:pt x="3" y="100"/>
                </a:cubicBezTo>
                <a:moveTo>
                  <a:pt x="0" y="0"/>
                </a:moveTo>
                <a:cubicBezTo>
                  <a:pt x="0" y="25"/>
                  <a:pt x="0" y="25"/>
                  <a:pt x="0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7" y="36"/>
                  <a:pt x="9" y="47"/>
                  <a:pt x="11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78"/>
                  <a:pt x="0" y="78"/>
                  <a:pt x="0" y="78"/>
                </a:cubicBezTo>
                <a:cubicBezTo>
                  <a:pt x="12" y="78"/>
                  <a:pt x="12" y="78"/>
                  <a:pt x="12" y="78"/>
                </a:cubicBezTo>
                <a:cubicBezTo>
                  <a:pt x="13" y="79"/>
                  <a:pt x="13" y="81"/>
                  <a:pt x="13" y="82"/>
                </a:cubicBezTo>
                <a:cubicBezTo>
                  <a:pt x="0" y="82"/>
                  <a:pt x="0" y="82"/>
                  <a:pt x="0" y="82"/>
                </a:cubicBezTo>
                <a:cubicBezTo>
                  <a:pt x="0" y="98"/>
                  <a:pt x="0" y="98"/>
                  <a:pt x="0" y="98"/>
                </a:cubicBezTo>
                <a:cubicBezTo>
                  <a:pt x="13" y="98"/>
                  <a:pt x="13" y="98"/>
                  <a:pt x="13" y="98"/>
                </a:cubicBezTo>
                <a:cubicBezTo>
                  <a:pt x="13" y="98"/>
                  <a:pt x="13" y="98"/>
                  <a:pt x="13" y="98"/>
                </a:cubicBezTo>
                <a:cubicBezTo>
                  <a:pt x="13" y="90"/>
                  <a:pt x="13" y="82"/>
                  <a:pt x="12" y="75"/>
                </a:cubicBezTo>
                <a:cubicBezTo>
                  <a:pt x="12" y="75"/>
                  <a:pt x="12" y="75"/>
                  <a:pt x="12" y="75"/>
                </a:cubicBezTo>
                <a:cubicBezTo>
                  <a:pt x="12" y="75"/>
                  <a:pt x="12" y="75"/>
                  <a:pt x="12" y="74"/>
                </a:cubicBezTo>
                <a:cubicBezTo>
                  <a:pt x="10" y="49"/>
                  <a:pt x="6" y="24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05" name="Freeform 419"/>
          <p:cNvSpPr>
            <a:spLocks/>
          </p:cNvSpPr>
          <p:nvPr/>
        </p:nvSpPr>
        <p:spPr bwMode="auto">
          <a:xfrm>
            <a:off x="9933715" y="5180056"/>
            <a:ext cx="38848" cy="12950"/>
          </a:xfrm>
          <a:custGeom>
            <a:avLst/>
            <a:gdLst>
              <a:gd name="T0" fmla="*/ 12 w 13"/>
              <a:gd name="T1" fmla="*/ 0 h 4"/>
              <a:gd name="T2" fmla="*/ 0 w 13"/>
              <a:gd name="T3" fmla="*/ 0 h 4"/>
              <a:gd name="T4" fmla="*/ 0 w 13"/>
              <a:gd name="T5" fmla="*/ 4 h 4"/>
              <a:gd name="T6" fmla="*/ 13 w 13"/>
              <a:gd name="T7" fmla="*/ 4 h 4"/>
              <a:gd name="T8" fmla="*/ 12 w 13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" h="4">
                <a:moveTo>
                  <a:pt x="12" y="0"/>
                </a:moveTo>
                <a:cubicBezTo>
                  <a:pt x="0" y="0"/>
                  <a:pt x="0" y="0"/>
                  <a:pt x="0" y="0"/>
                </a:cubicBezTo>
                <a:cubicBezTo>
                  <a:pt x="0" y="4"/>
                  <a:pt x="0" y="4"/>
                  <a:pt x="0" y="4"/>
                </a:cubicBezTo>
                <a:cubicBezTo>
                  <a:pt x="13" y="4"/>
                  <a:pt x="13" y="4"/>
                  <a:pt x="13" y="4"/>
                </a:cubicBezTo>
                <a:cubicBezTo>
                  <a:pt x="13" y="3"/>
                  <a:pt x="13" y="1"/>
                  <a:pt x="12" y="0"/>
                </a:cubicBezTo>
              </a:path>
            </a:pathLst>
          </a:custGeom>
          <a:solidFill>
            <a:srgbClr val="E072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06" name="Freeform 420"/>
          <p:cNvSpPr>
            <a:spLocks/>
          </p:cNvSpPr>
          <p:nvPr/>
        </p:nvSpPr>
        <p:spPr bwMode="auto">
          <a:xfrm>
            <a:off x="9933715" y="4925392"/>
            <a:ext cx="0" cy="4318"/>
          </a:xfrm>
          <a:custGeom>
            <a:avLst/>
            <a:gdLst>
              <a:gd name="T0" fmla="*/ 0 h 1"/>
              <a:gd name="T1" fmla="*/ 1 h 1"/>
              <a:gd name="T2" fmla="*/ 1 h 1"/>
              <a:gd name="T3" fmla="*/ 0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</a:cxnLst>
            <a:rect l="0" t="0" r="r" b="b"/>
            <a:pathLst>
              <a:path h="1">
                <a:moveTo>
                  <a:pt x="0" y="0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0"/>
                  <a:pt x="0" y="0"/>
                </a:cubicBezTo>
              </a:path>
            </a:pathLst>
          </a:custGeom>
          <a:solidFill>
            <a:srgbClr val="E072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07" name="Freeform 421"/>
          <p:cNvSpPr>
            <a:spLocks/>
          </p:cNvSpPr>
          <p:nvPr/>
        </p:nvSpPr>
        <p:spPr bwMode="auto">
          <a:xfrm>
            <a:off x="9933715" y="5011719"/>
            <a:ext cx="34531" cy="103592"/>
          </a:xfrm>
          <a:custGeom>
            <a:avLst/>
            <a:gdLst>
              <a:gd name="T0" fmla="*/ 0 w 11"/>
              <a:gd name="T1" fmla="*/ 0 h 33"/>
              <a:gd name="T2" fmla="*/ 0 w 11"/>
              <a:gd name="T3" fmla="*/ 33 h 33"/>
              <a:gd name="T4" fmla="*/ 11 w 11"/>
              <a:gd name="T5" fmla="*/ 33 h 33"/>
              <a:gd name="T6" fmla="*/ 5 w 11"/>
              <a:gd name="T7" fmla="*/ 0 h 33"/>
              <a:gd name="T8" fmla="*/ 0 w 11"/>
              <a:gd name="T9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33">
                <a:moveTo>
                  <a:pt x="0" y="0"/>
                </a:moveTo>
                <a:cubicBezTo>
                  <a:pt x="0" y="33"/>
                  <a:pt x="0" y="33"/>
                  <a:pt x="0" y="33"/>
                </a:cubicBezTo>
                <a:cubicBezTo>
                  <a:pt x="11" y="33"/>
                  <a:pt x="11" y="33"/>
                  <a:pt x="11" y="33"/>
                </a:cubicBezTo>
                <a:cubicBezTo>
                  <a:pt x="9" y="22"/>
                  <a:pt x="7" y="11"/>
                  <a:pt x="5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08" name="Freeform 422"/>
          <p:cNvSpPr>
            <a:spLocks/>
          </p:cNvSpPr>
          <p:nvPr/>
        </p:nvSpPr>
        <p:spPr bwMode="auto">
          <a:xfrm>
            <a:off x="9933715" y="5244800"/>
            <a:ext cx="38848" cy="8633"/>
          </a:xfrm>
          <a:custGeom>
            <a:avLst/>
            <a:gdLst>
              <a:gd name="T0" fmla="*/ 0 w 13"/>
              <a:gd name="T1" fmla="*/ 0 h 2"/>
              <a:gd name="T2" fmla="*/ 0 w 13"/>
              <a:gd name="T3" fmla="*/ 2 h 2"/>
              <a:gd name="T4" fmla="*/ 3 w 13"/>
              <a:gd name="T5" fmla="*/ 2 h 2"/>
              <a:gd name="T6" fmla="*/ 3 w 13"/>
              <a:gd name="T7" fmla="*/ 2 h 2"/>
              <a:gd name="T8" fmla="*/ 13 w 13"/>
              <a:gd name="T9" fmla="*/ 0 h 2"/>
              <a:gd name="T10" fmla="*/ 13 w 13"/>
              <a:gd name="T11" fmla="*/ 0 h 2"/>
              <a:gd name="T12" fmla="*/ 13 w 13"/>
              <a:gd name="T13" fmla="*/ 0 h 2"/>
              <a:gd name="T14" fmla="*/ 13 w 13"/>
              <a:gd name="T15" fmla="*/ 0 h 2"/>
              <a:gd name="T16" fmla="*/ 0 w 13"/>
              <a:gd name="T1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" h="2">
                <a:moveTo>
                  <a:pt x="0" y="0"/>
                </a:moveTo>
                <a:cubicBezTo>
                  <a:pt x="0" y="2"/>
                  <a:pt x="0" y="2"/>
                  <a:pt x="0" y="2"/>
                </a:cubicBezTo>
                <a:cubicBezTo>
                  <a:pt x="1" y="2"/>
                  <a:pt x="2" y="2"/>
                  <a:pt x="3" y="2"/>
                </a:cubicBezTo>
                <a:cubicBezTo>
                  <a:pt x="3" y="2"/>
                  <a:pt x="3" y="2"/>
                  <a:pt x="3" y="2"/>
                </a:cubicBezTo>
                <a:cubicBezTo>
                  <a:pt x="6" y="1"/>
                  <a:pt x="10" y="1"/>
                  <a:pt x="13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09" name="Freeform 423"/>
          <p:cNvSpPr>
            <a:spLocks noEditPoints="1"/>
          </p:cNvSpPr>
          <p:nvPr/>
        </p:nvSpPr>
        <p:spPr bwMode="auto">
          <a:xfrm>
            <a:off x="9765379" y="4264997"/>
            <a:ext cx="0" cy="21583"/>
          </a:xfrm>
          <a:custGeom>
            <a:avLst/>
            <a:gdLst>
              <a:gd name="T0" fmla="*/ 1 h 7"/>
              <a:gd name="T1" fmla="*/ 7 h 7"/>
              <a:gd name="T2" fmla="*/ 7 h 7"/>
              <a:gd name="T3" fmla="*/ 1 h 7"/>
              <a:gd name="T4" fmla="*/ 1 h 7"/>
              <a:gd name="T5" fmla="*/ 1 h 7"/>
              <a:gd name="T6" fmla="*/ 1 h 7"/>
              <a:gd name="T7" fmla="*/ 1 h 7"/>
              <a:gd name="T8" fmla="*/ 1 h 7"/>
              <a:gd name="T9" fmla="*/ 1 h 7"/>
              <a:gd name="T10" fmla="*/ 0 h 7"/>
              <a:gd name="T11" fmla="*/ 1 h 7"/>
              <a:gd name="T12" fmla="*/ 0 h 7"/>
              <a:gd name="T13" fmla="*/ 0 h 7"/>
              <a:gd name="T14" fmla="*/ 0 h 7"/>
              <a:gd name="T15" fmla="*/ 0 h 7"/>
              <a:gd name="T16" fmla="*/ 0 h 7"/>
              <a:gd name="T17" fmla="*/ 0 h 7"/>
              <a:gd name="T18" fmla="*/ 0 h 7"/>
              <a:gd name="T19" fmla="*/ 0 h 7"/>
              <a:gd name="T20" fmla="*/ 0 h 7"/>
              <a:gd name="T21" fmla="*/ 0 h 7"/>
              <a:gd name="T22" fmla="*/ 0 h 7"/>
              <a:gd name="T23" fmla="*/ 0 h 7"/>
              <a:gd name="T24" fmla="*/ 0 h 7"/>
              <a:gd name="T25" fmla="*/ 0 h 7"/>
              <a:gd name="T26" fmla="*/ 0 h 7"/>
              <a:gd name="T27" fmla="*/ 0 h 7"/>
              <a:gd name="T28" fmla="*/ 0 h 7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  <a:cxn ang="0">
                <a:pos x="0" y="T8"/>
              </a:cxn>
              <a:cxn ang="0">
                <a:pos x="0" y="T9"/>
              </a:cxn>
              <a:cxn ang="0">
                <a:pos x="0" y="T10"/>
              </a:cxn>
              <a:cxn ang="0">
                <a:pos x="0" y="T11"/>
              </a:cxn>
              <a:cxn ang="0">
                <a:pos x="0" y="T12"/>
              </a:cxn>
              <a:cxn ang="0">
                <a:pos x="0" y="T13"/>
              </a:cxn>
              <a:cxn ang="0">
                <a:pos x="0" y="T14"/>
              </a:cxn>
              <a:cxn ang="0">
                <a:pos x="0" y="T15"/>
              </a:cxn>
              <a:cxn ang="0">
                <a:pos x="0" y="T16"/>
              </a:cxn>
              <a:cxn ang="0">
                <a:pos x="0" y="T17"/>
              </a:cxn>
              <a:cxn ang="0">
                <a:pos x="0" y="T18"/>
              </a:cxn>
              <a:cxn ang="0">
                <a:pos x="0" y="T19"/>
              </a:cxn>
              <a:cxn ang="0">
                <a:pos x="0" y="T20"/>
              </a:cxn>
              <a:cxn ang="0">
                <a:pos x="0" y="T21"/>
              </a:cxn>
              <a:cxn ang="0">
                <a:pos x="0" y="T22"/>
              </a:cxn>
              <a:cxn ang="0">
                <a:pos x="0" y="T23"/>
              </a:cxn>
              <a:cxn ang="0">
                <a:pos x="0" y="T24"/>
              </a:cxn>
              <a:cxn ang="0">
                <a:pos x="0" y="T25"/>
              </a:cxn>
              <a:cxn ang="0">
                <a:pos x="0" y="T26"/>
              </a:cxn>
              <a:cxn ang="0">
                <a:pos x="0" y="T27"/>
              </a:cxn>
              <a:cxn ang="0">
                <a:pos x="0" y="T28"/>
              </a:cxn>
            </a:cxnLst>
            <a:rect l="0" t="0" r="r" b="b"/>
            <a:pathLst>
              <a:path h="7">
                <a:moveTo>
                  <a:pt x="0" y="1"/>
                </a:moveTo>
                <a:cubicBezTo>
                  <a:pt x="0" y="2"/>
                  <a:pt x="0" y="4"/>
                  <a:pt x="0" y="7"/>
                </a:cubicBezTo>
                <a:cubicBezTo>
                  <a:pt x="0" y="7"/>
                  <a:pt x="0" y="7"/>
                  <a:pt x="0" y="7"/>
                </a:cubicBezTo>
                <a:cubicBezTo>
                  <a:pt x="0" y="4"/>
                  <a:pt x="0" y="2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0"/>
                </a:moveTo>
                <a:cubicBezTo>
                  <a:pt x="0" y="0"/>
                  <a:pt x="0" y="0"/>
                  <a:pt x="0" y="1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C361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10" name="Freeform 424"/>
          <p:cNvSpPr>
            <a:spLocks/>
          </p:cNvSpPr>
          <p:nvPr/>
        </p:nvSpPr>
        <p:spPr bwMode="auto">
          <a:xfrm>
            <a:off x="9765379" y="4264997"/>
            <a:ext cx="4318" cy="21583"/>
          </a:xfrm>
          <a:custGeom>
            <a:avLst/>
            <a:gdLst>
              <a:gd name="T0" fmla="*/ 0 w 1"/>
              <a:gd name="T1" fmla="*/ 0 h 7"/>
              <a:gd name="T2" fmla="*/ 0 w 1"/>
              <a:gd name="T3" fmla="*/ 0 h 7"/>
              <a:gd name="T4" fmla="*/ 0 w 1"/>
              <a:gd name="T5" fmla="*/ 0 h 7"/>
              <a:gd name="T6" fmla="*/ 0 w 1"/>
              <a:gd name="T7" fmla="*/ 0 h 7"/>
              <a:gd name="T8" fmla="*/ 0 w 1"/>
              <a:gd name="T9" fmla="*/ 0 h 7"/>
              <a:gd name="T10" fmla="*/ 0 w 1"/>
              <a:gd name="T11" fmla="*/ 1 h 7"/>
              <a:gd name="T12" fmla="*/ 0 w 1"/>
              <a:gd name="T13" fmla="*/ 1 h 7"/>
              <a:gd name="T14" fmla="*/ 0 w 1"/>
              <a:gd name="T15" fmla="*/ 1 h 7"/>
              <a:gd name="T16" fmla="*/ 0 w 1"/>
              <a:gd name="T17" fmla="*/ 1 h 7"/>
              <a:gd name="T18" fmla="*/ 0 w 1"/>
              <a:gd name="T19" fmla="*/ 1 h 7"/>
              <a:gd name="T20" fmla="*/ 0 w 1"/>
              <a:gd name="T21" fmla="*/ 1 h 7"/>
              <a:gd name="T22" fmla="*/ 0 w 1"/>
              <a:gd name="T23" fmla="*/ 7 h 7"/>
              <a:gd name="T24" fmla="*/ 1 w 1"/>
              <a:gd name="T25" fmla="*/ 1 h 7"/>
              <a:gd name="T26" fmla="*/ 0 w 1"/>
              <a:gd name="T27" fmla="*/ 0 h 7"/>
              <a:gd name="T28" fmla="*/ 0 w 1"/>
              <a:gd name="T29" fmla="*/ 0 h 7"/>
              <a:gd name="T30" fmla="*/ 0 w 1"/>
              <a:gd name="T31" fmla="*/ 0 h 7"/>
              <a:gd name="T32" fmla="*/ 0 w 1"/>
              <a:gd name="T33" fmla="*/ 0 h 7"/>
              <a:gd name="T34" fmla="*/ 0 w 1"/>
              <a:gd name="T35" fmla="*/ 0 h 7"/>
              <a:gd name="T36" fmla="*/ 0 w 1"/>
              <a:gd name="T37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" h="7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2"/>
                  <a:pt x="0" y="4"/>
                  <a:pt x="0" y="7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748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11" name="Freeform 425"/>
          <p:cNvSpPr>
            <a:spLocks/>
          </p:cNvSpPr>
          <p:nvPr/>
        </p:nvSpPr>
        <p:spPr bwMode="auto">
          <a:xfrm>
            <a:off x="9670420" y="4308160"/>
            <a:ext cx="34531" cy="64746"/>
          </a:xfrm>
          <a:custGeom>
            <a:avLst/>
            <a:gdLst>
              <a:gd name="T0" fmla="*/ 0 w 11"/>
              <a:gd name="T1" fmla="*/ 0 h 20"/>
              <a:gd name="T2" fmla="*/ 0 w 11"/>
              <a:gd name="T3" fmla="*/ 0 h 20"/>
              <a:gd name="T4" fmla="*/ 6 w 11"/>
              <a:gd name="T5" fmla="*/ 11 h 20"/>
              <a:gd name="T6" fmla="*/ 0 w 11"/>
              <a:gd name="T7" fmla="*/ 11 h 20"/>
              <a:gd name="T8" fmla="*/ 0 w 11"/>
              <a:gd name="T9" fmla="*/ 20 h 20"/>
              <a:gd name="T10" fmla="*/ 11 w 11"/>
              <a:gd name="T11" fmla="*/ 19 h 20"/>
              <a:gd name="T12" fmla="*/ 0 w 11"/>
              <a:gd name="T13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" h="20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2" y="3"/>
                  <a:pt x="4" y="7"/>
                  <a:pt x="6" y="11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20"/>
                  <a:pt x="0" y="20"/>
                  <a:pt x="0" y="20"/>
                </a:cubicBezTo>
                <a:cubicBezTo>
                  <a:pt x="4" y="20"/>
                  <a:pt x="8" y="20"/>
                  <a:pt x="11" y="19"/>
                </a:cubicBezTo>
                <a:cubicBezTo>
                  <a:pt x="7" y="12"/>
                  <a:pt x="3" y="5"/>
                  <a:pt x="0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12" name="Freeform 426"/>
          <p:cNvSpPr>
            <a:spLocks/>
          </p:cNvSpPr>
          <p:nvPr/>
        </p:nvSpPr>
        <p:spPr bwMode="auto">
          <a:xfrm>
            <a:off x="9670420" y="4308160"/>
            <a:ext cx="21583" cy="34531"/>
          </a:xfrm>
          <a:custGeom>
            <a:avLst/>
            <a:gdLst>
              <a:gd name="T0" fmla="*/ 0 w 6"/>
              <a:gd name="T1" fmla="*/ 0 h 11"/>
              <a:gd name="T2" fmla="*/ 0 w 6"/>
              <a:gd name="T3" fmla="*/ 11 h 11"/>
              <a:gd name="T4" fmla="*/ 6 w 6"/>
              <a:gd name="T5" fmla="*/ 11 h 11"/>
              <a:gd name="T6" fmla="*/ 0 w 6"/>
              <a:gd name="T7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11">
                <a:moveTo>
                  <a:pt x="0" y="0"/>
                </a:moveTo>
                <a:cubicBezTo>
                  <a:pt x="0" y="11"/>
                  <a:pt x="0" y="11"/>
                  <a:pt x="0" y="11"/>
                </a:cubicBezTo>
                <a:cubicBezTo>
                  <a:pt x="6" y="11"/>
                  <a:pt x="6" y="11"/>
                  <a:pt x="6" y="11"/>
                </a:cubicBezTo>
                <a:cubicBezTo>
                  <a:pt x="4" y="7"/>
                  <a:pt x="2" y="3"/>
                  <a:pt x="0" y="0"/>
                </a:cubicBezTo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13" name="Freeform 427"/>
          <p:cNvSpPr>
            <a:spLocks/>
          </p:cNvSpPr>
          <p:nvPr/>
        </p:nvSpPr>
        <p:spPr bwMode="auto">
          <a:xfrm>
            <a:off x="9791277" y="4463548"/>
            <a:ext cx="4318" cy="4318"/>
          </a:xfrm>
          <a:custGeom>
            <a:avLst/>
            <a:gdLst>
              <a:gd name="T0" fmla="*/ 1 w 1"/>
              <a:gd name="T1" fmla="*/ 0 h 1"/>
              <a:gd name="T2" fmla="*/ 0 w 1"/>
              <a:gd name="T3" fmla="*/ 1 h 1"/>
              <a:gd name="T4" fmla="*/ 0 w 1"/>
              <a:gd name="T5" fmla="*/ 1 h 1"/>
              <a:gd name="T6" fmla="*/ 1 w 1"/>
              <a:gd name="T7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" h="1">
                <a:moveTo>
                  <a:pt x="1" y="0"/>
                </a:moveTo>
                <a:lnTo>
                  <a:pt x="0" y="1"/>
                </a:lnTo>
                <a:lnTo>
                  <a:pt x="0" y="1"/>
                </a:lnTo>
                <a:lnTo>
                  <a:pt x="1" y="0"/>
                </a:lnTo>
                <a:close/>
              </a:path>
            </a:pathLst>
          </a:custGeom>
          <a:solidFill>
            <a:srgbClr val="D140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14" name="Freeform 428"/>
          <p:cNvSpPr>
            <a:spLocks/>
          </p:cNvSpPr>
          <p:nvPr/>
        </p:nvSpPr>
        <p:spPr bwMode="auto">
          <a:xfrm>
            <a:off x="9791277" y="4463548"/>
            <a:ext cx="4318" cy="4318"/>
          </a:xfrm>
          <a:custGeom>
            <a:avLst/>
            <a:gdLst>
              <a:gd name="T0" fmla="*/ 1 w 1"/>
              <a:gd name="T1" fmla="*/ 0 h 1"/>
              <a:gd name="T2" fmla="*/ 0 w 1"/>
              <a:gd name="T3" fmla="*/ 1 h 1"/>
              <a:gd name="T4" fmla="*/ 0 w 1"/>
              <a:gd name="T5" fmla="*/ 1 h 1"/>
              <a:gd name="T6" fmla="*/ 1 w 1"/>
              <a:gd name="T7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" h="1">
                <a:moveTo>
                  <a:pt x="1" y="0"/>
                </a:moveTo>
                <a:lnTo>
                  <a:pt x="0" y="1"/>
                </a:lnTo>
                <a:lnTo>
                  <a:pt x="0" y="1"/>
                </a:lnTo>
                <a:lnTo>
                  <a:pt x="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15" name="Freeform 429"/>
          <p:cNvSpPr>
            <a:spLocks/>
          </p:cNvSpPr>
          <p:nvPr/>
        </p:nvSpPr>
        <p:spPr bwMode="auto">
          <a:xfrm>
            <a:off x="9670420" y="5287963"/>
            <a:ext cx="21583" cy="4318"/>
          </a:xfrm>
          <a:custGeom>
            <a:avLst/>
            <a:gdLst>
              <a:gd name="T0" fmla="*/ 7 w 7"/>
              <a:gd name="T1" fmla="*/ 0 h 1"/>
              <a:gd name="T2" fmla="*/ 0 w 7"/>
              <a:gd name="T3" fmla="*/ 1 h 1"/>
              <a:gd name="T4" fmla="*/ 0 w 7"/>
              <a:gd name="T5" fmla="*/ 1 h 1"/>
              <a:gd name="T6" fmla="*/ 7 w 7"/>
              <a:gd name="T7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" h="1">
                <a:moveTo>
                  <a:pt x="7" y="0"/>
                </a:moveTo>
                <a:cubicBezTo>
                  <a:pt x="5" y="0"/>
                  <a:pt x="2" y="0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2" y="0"/>
                  <a:pt x="5" y="0"/>
                  <a:pt x="7" y="0"/>
                </a:cubicBezTo>
              </a:path>
            </a:pathLst>
          </a:custGeom>
          <a:solidFill>
            <a:srgbClr val="D942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16" name="Freeform 430"/>
          <p:cNvSpPr>
            <a:spLocks noEditPoints="1"/>
          </p:cNvSpPr>
          <p:nvPr/>
        </p:nvSpPr>
        <p:spPr bwMode="auto">
          <a:xfrm>
            <a:off x="9670420" y="4588719"/>
            <a:ext cx="120857" cy="656080"/>
          </a:xfrm>
          <a:custGeom>
            <a:avLst/>
            <a:gdLst>
              <a:gd name="T0" fmla="*/ 0 w 28"/>
              <a:gd name="T1" fmla="*/ 140 h 152"/>
              <a:gd name="T2" fmla="*/ 0 w 28"/>
              <a:gd name="T3" fmla="*/ 152 h 152"/>
              <a:gd name="T4" fmla="*/ 27 w 28"/>
              <a:gd name="T5" fmla="*/ 152 h 152"/>
              <a:gd name="T6" fmla="*/ 27 w 28"/>
              <a:gd name="T7" fmla="*/ 140 h 152"/>
              <a:gd name="T8" fmla="*/ 0 w 28"/>
              <a:gd name="T9" fmla="*/ 140 h 152"/>
              <a:gd name="T10" fmla="*/ 0 w 28"/>
              <a:gd name="T11" fmla="*/ 121 h 152"/>
              <a:gd name="T12" fmla="*/ 0 w 28"/>
              <a:gd name="T13" fmla="*/ 137 h 152"/>
              <a:gd name="T14" fmla="*/ 27 w 28"/>
              <a:gd name="T15" fmla="*/ 137 h 152"/>
              <a:gd name="T16" fmla="*/ 27 w 28"/>
              <a:gd name="T17" fmla="*/ 122 h 152"/>
              <a:gd name="T18" fmla="*/ 0 w 28"/>
              <a:gd name="T19" fmla="*/ 121 h 152"/>
              <a:gd name="T20" fmla="*/ 0 w 28"/>
              <a:gd name="T21" fmla="*/ 79 h 152"/>
              <a:gd name="T22" fmla="*/ 0 w 28"/>
              <a:gd name="T23" fmla="*/ 96 h 152"/>
              <a:gd name="T24" fmla="*/ 27 w 28"/>
              <a:gd name="T25" fmla="*/ 97 h 152"/>
              <a:gd name="T26" fmla="*/ 27 w 28"/>
              <a:gd name="T27" fmla="*/ 79 h 152"/>
              <a:gd name="T28" fmla="*/ 0 w 28"/>
              <a:gd name="T29" fmla="*/ 79 h 152"/>
              <a:gd name="T30" fmla="*/ 0 w 28"/>
              <a:gd name="T31" fmla="*/ 66 h 152"/>
              <a:gd name="T32" fmla="*/ 0 w 28"/>
              <a:gd name="T33" fmla="*/ 75 h 152"/>
              <a:gd name="T34" fmla="*/ 27 w 28"/>
              <a:gd name="T35" fmla="*/ 75 h 152"/>
              <a:gd name="T36" fmla="*/ 28 w 28"/>
              <a:gd name="T37" fmla="*/ 66 h 152"/>
              <a:gd name="T38" fmla="*/ 0 w 28"/>
              <a:gd name="T39" fmla="*/ 66 h 152"/>
              <a:gd name="T40" fmla="*/ 11 w 28"/>
              <a:gd name="T41" fmla="*/ 19 h 152"/>
              <a:gd name="T42" fmla="*/ 5 w 28"/>
              <a:gd name="T43" fmla="*/ 38 h 152"/>
              <a:gd name="T44" fmla="*/ 28 w 28"/>
              <a:gd name="T45" fmla="*/ 38 h 152"/>
              <a:gd name="T46" fmla="*/ 28 w 28"/>
              <a:gd name="T47" fmla="*/ 19 h 152"/>
              <a:gd name="T48" fmla="*/ 11 w 28"/>
              <a:gd name="T49" fmla="*/ 19 h 152"/>
              <a:gd name="T50" fmla="*/ 28 w 28"/>
              <a:gd name="T51" fmla="*/ 0 h 152"/>
              <a:gd name="T52" fmla="*/ 18 w 28"/>
              <a:gd name="T53" fmla="*/ 0 h 152"/>
              <a:gd name="T54" fmla="*/ 12 w 28"/>
              <a:gd name="T55" fmla="*/ 17 h 152"/>
              <a:gd name="T56" fmla="*/ 28 w 28"/>
              <a:gd name="T57" fmla="*/ 17 h 152"/>
              <a:gd name="T58" fmla="*/ 28 w 28"/>
              <a:gd name="T59" fmla="*/ 0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8" h="152">
                <a:moveTo>
                  <a:pt x="0" y="140"/>
                </a:moveTo>
                <a:lnTo>
                  <a:pt x="0" y="152"/>
                </a:lnTo>
                <a:lnTo>
                  <a:pt x="27" y="152"/>
                </a:lnTo>
                <a:lnTo>
                  <a:pt x="27" y="140"/>
                </a:lnTo>
                <a:lnTo>
                  <a:pt x="0" y="140"/>
                </a:lnTo>
                <a:close/>
                <a:moveTo>
                  <a:pt x="0" y="121"/>
                </a:moveTo>
                <a:lnTo>
                  <a:pt x="0" y="137"/>
                </a:lnTo>
                <a:lnTo>
                  <a:pt x="27" y="137"/>
                </a:lnTo>
                <a:lnTo>
                  <a:pt x="27" y="122"/>
                </a:lnTo>
                <a:lnTo>
                  <a:pt x="0" y="121"/>
                </a:lnTo>
                <a:close/>
                <a:moveTo>
                  <a:pt x="0" y="79"/>
                </a:moveTo>
                <a:lnTo>
                  <a:pt x="0" y="96"/>
                </a:lnTo>
                <a:lnTo>
                  <a:pt x="27" y="97"/>
                </a:lnTo>
                <a:lnTo>
                  <a:pt x="27" y="79"/>
                </a:lnTo>
                <a:lnTo>
                  <a:pt x="0" y="79"/>
                </a:lnTo>
                <a:close/>
                <a:moveTo>
                  <a:pt x="0" y="66"/>
                </a:moveTo>
                <a:lnTo>
                  <a:pt x="0" y="75"/>
                </a:lnTo>
                <a:lnTo>
                  <a:pt x="27" y="75"/>
                </a:lnTo>
                <a:lnTo>
                  <a:pt x="28" y="66"/>
                </a:lnTo>
                <a:lnTo>
                  <a:pt x="0" y="66"/>
                </a:lnTo>
                <a:close/>
                <a:moveTo>
                  <a:pt x="11" y="19"/>
                </a:moveTo>
                <a:lnTo>
                  <a:pt x="5" y="38"/>
                </a:lnTo>
                <a:lnTo>
                  <a:pt x="28" y="38"/>
                </a:lnTo>
                <a:lnTo>
                  <a:pt x="28" y="19"/>
                </a:lnTo>
                <a:lnTo>
                  <a:pt x="11" y="19"/>
                </a:lnTo>
                <a:close/>
                <a:moveTo>
                  <a:pt x="28" y="0"/>
                </a:moveTo>
                <a:lnTo>
                  <a:pt x="18" y="0"/>
                </a:lnTo>
                <a:lnTo>
                  <a:pt x="12" y="17"/>
                </a:lnTo>
                <a:lnTo>
                  <a:pt x="28" y="17"/>
                </a:lnTo>
                <a:lnTo>
                  <a:pt x="28" y="0"/>
                </a:lnTo>
                <a:close/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17" name="Freeform 431"/>
          <p:cNvSpPr>
            <a:spLocks noEditPoints="1"/>
          </p:cNvSpPr>
          <p:nvPr/>
        </p:nvSpPr>
        <p:spPr bwMode="auto">
          <a:xfrm>
            <a:off x="9670420" y="4588719"/>
            <a:ext cx="120857" cy="656080"/>
          </a:xfrm>
          <a:custGeom>
            <a:avLst/>
            <a:gdLst>
              <a:gd name="T0" fmla="*/ 0 w 28"/>
              <a:gd name="T1" fmla="*/ 140 h 152"/>
              <a:gd name="T2" fmla="*/ 0 w 28"/>
              <a:gd name="T3" fmla="*/ 152 h 152"/>
              <a:gd name="T4" fmla="*/ 27 w 28"/>
              <a:gd name="T5" fmla="*/ 152 h 152"/>
              <a:gd name="T6" fmla="*/ 27 w 28"/>
              <a:gd name="T7" fmla="*/ 140 h 152"/>
              <a:gd name="T8" fmla="*/ 0 w 28"/>
              <a:gd name="T9" fmla="*/ 140 h 152"/>
              <a:gd name="T10" fmla="*/ 0 w 28"/>
              <a:gd name="T11" fmla="*/ 121 h 152"/>
              <a:gd name="T12" fmla="*/ 0 w 28"/>
              <a:gd name="T13" fmla="*/ 137 h 152"/>
              <a:gd name="T14" fmla="*/ 27 w 28"/>
              <a:gd name="T15" fmla="*/ 137 h 152"/>
              <a:gd name="T16" fmla="*/ 27 w 28"/>
              <a:gd name="T17" fmla="*/ 122 h 152"/>
              <a:gd name="T18" fmla="*/ 0 w 28"/>
              <a:gd name="T19" fmla="*/ 121 h 152"/>
              <a:gd name="T20" fmla="*/ 0 w 28"/>
              <a:gd name="T21" fmla="*/ 79 h 152"/>
              <a:gd name="T22" fmla="*/ 0 w 28"/>
              <a:gd name="T23" fmla="*/ 96 h 152"/>
              <a:gd name="T24" fmla="*/ 27 w 28"/>
              <a:gd name="T25" fmla="*/ 97 h 152"/>
              <a:gd name="T26" fmla="*/ 27 w 28"/>
              <a:gd name="T27" fmla="*/ 79 h 152"/>
              <a:gd name="T28" fmla="*/ 0 w 28"/>
              <a:gd name="T29" fmla="*/ 79 h 152"/>
              <a:gd name="T30" fmla="*/ 0 w 28"/>
              <a:gd name="T31" fmla="*/ 66 h 152"/>
              <a:gd name="T32" fmla="*/ 0 w 28"/>
              <a:gd name="T33" fmla="*/ 75 h 152"/>
              <a:gd name="T34" fmla="*/ 27 w 28"/>
              <a:gd name="T35" fmla="*/ 75 h 152"/>
              <a:gd name="T36" fmla="*/ 28 w 28"/>
              <a:gd name="T37" fmla="*/ 66 h 152"/>
              <a:gd name="T38" fmla="*/ 0 w 28"/>
              <a:gd name="T39" fmla="*/ 66 h 152"/>
              <a:gd name="T40" fmla="*/ 11 w 28"/>
              <a:gd name="T41" fmla="*/ 19 h 152"/>
              <a:gd name="T42" fmla="*/ 5 w 28"/>
              <a:gd name="T43" fmla="*/ 38 h 152"/>
              <a:gd name="T44" fmla="*/ 28 w 28"/>
              <a:gd name="T45" fmla="*/ 38 h 152"/>
              <a:gd name="T46" fmla="*/ 28 w 28"/>
              <a:gd name="T47" fmla="*/ 19 h 152"/>
              <a:gd name="T48" fmla="*/ 11 w 28"/>
              <a:gd name="T49" fmla="*/ 19 h 152"/>
              <a:gd name="T50" fmla="*/ 28 w 28"/>
              <a:gd name="T51" fmla="*/ 0 h 152"/>
              <a:gd name="T52" fmla="*/ 18 w 28"/>
              <a:gd name="T53" fmla="*/ 0 h 152"/>
              <a:gd name="T54" fmla="*/ 12 w 28"/>
              <a:gd name="T55" fmla="*/ 17 h 152"/>
              <a:gd name="T56" fmla="*/ 28 w 28"/>
              <a:gd name="T57" fmla="*/ 17 h 152"/>
              <a:gd name="T58" fmla="*/ 28 w 28"/>
              <a:gd name="T59" fmla="*/ 0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8" h="152">
                <a:moveTo>
                  <a:pt x="0" y="140"/>
                </a:moveTo>
                <a:lnTo>
                  <a:pt x="0" y="152"/>
                </a:lnTo>
                <a:lnTo>
                  <a:pt x="27" y="152"/>
                </a:lnTo>
                <a:lnTo>
                  <a:pt x="27" y="140"/>
                </a:lnTo>
                <a:lnTo>
                  <a:pt x="0" y="140"/>
                </a:lnTo>
                <a:moveTo>
                  <a:pt x="0" y="121"/>
                </a:moveTo>
                <a:lnTo>
                  <a:pt x="0" y="137"/>
                </a:lnTo>
                <a:lnTo>
                  <a:pt x="27" y="137"/>
                </a:lnTo>
                <a:lnTo>
                  <a:pt x="27" y="122"/>
                </a:lnTo>
                <a:lnTo>
                  <a:pt x="0" y="121"/>
                </a:lnTo>
                <a:moveTo>
                  <a:pt x="0" y="79"/>
                </a:moveTo>
                <a:lnTo>
                  <a:pt x="0" y="96"/>
                </a:lnTo>
                <a:lnTo>
                  <a:pt x="27" y="97"/>
                </a:lnTo>
                <a:lnTo>
                  <a:pt x="27" y="79"/>
                </a:lnTo>
                <a:lnTo>
                  <a:pt x="0" y="79"/>
                </a:lnTo>
                <a:moveTo>
                  <a:pt x="0" y="66"/>
                </a:moveTo>
                <a:lnTo>
                  <a:pt x="0" y="75"/>
                </a:lnTo>
                <a:lnTo>
                  <a:pt x="27" y="75"/>
                </a:lnTo>
                <a:lnTo>
                  <a:pt x="28" y="66"/>
                </a:lnTo>
                <a:lnTo>
                  <a:pt x="0" y="66"/>
                </a:lnTo>
                <a:moveTo>
                  <a:pt x="11" y="19"/>
                </a:moveTo>
                <a:lnTo>
                  <a:pt x="5" y="38"/>
                </a:lnTo>
                <a:lnTo>
                  <a:pt x="28" y="38"/>
                </a:lnTo>
                <a:lnTo>
                  <a:pt x="28" y="19"/>
                </a:lnTo>
                <a:lnTo>
                  <a:pt x="11" y="19"/>
                </a:lnTo>
                <a:moveTo>
                  <a:pt x="28" y="0"/>
                </a:moveTo>
                <a:lnTo>
                  <a:pt x="18" y="0"/>
                </a:lnTo>
                <a:lnTo>
                  <a:pt x="12" y="17"/>
                </a:lnTo>
                <a:lnTo>
                  <a:pt x="28" y="17"/>
                </a:lnTo>
                <a:lnTo>
                  <a:pt x="28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18" name="Rectangle 432"/>
          <p:cNvSpPr>
            <a:spLocks noChangeArrowheads="1"/>
          </p:cNvSpPr>
          <p:nvPr/>
        </p:nvSpPr>
        <p:spPr bwMode="auto">
          <a:xfrm>
            <a:off x="9670420" y="5180056"/>
            <a:ext cx="116542" cy="12950"/>
          </a:xfrm>
          <a:prstGeom prst="rect">
            <a:avLst/>
          </a:prstGeom>
          <a:solidFill>
            <a:srgbClr val="E072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19" name="Rectangle 433"/>
          <p:cNvSpPr>
            <a:spLocks noChangeArrowheads="1"/>
          </p:cNvSpPr>
          <p:nvPr/>
        </p:nvSpPr>
        <p:spPr bwMode="auto">
          <a:xfrm>
            <a:off x="9670420" y="5180056"/>
            <a:ext cx="116542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20" name="Rectangle 434"/>
          <p:cNvSpPr>
            <a:spLocks noChangeArrowheads="1"/>
          </p:cNvSpPr>
          <p:nvPr/>
        </p:nvSpPr>
        <p:spPr bwMode="auto">
          <a:xfrm>
            <a:off x="9670420" y="4912445"/>
            <a:ext cx="116542" cy="17265"/>
          </a:xfrm>
          <a:prstGeom prst="rect">
            <a:avLst/>
          </a:prstGeom>
          <a:solidFill>
            <a:srgbClr val="E072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21" name="Rectangle 435"/>
          <p:cNvSpPr>
            <a:spLocks noChangeArrowheads="1"/>
          </p:cNvSpPr>
          <p:nvPr/>
        </p:nvSpPr>
        <p:spPr bwMode="auto">
          <a:xfrm>
            <a:off x="9670420" y="4912445"/>
            <a:ext cx="116542" cy="1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22" name="Freeform 436"/>
          <p:cNvSpPr>
            <a:spLocks/>
          </p:cNvSpPr>
          <p:nvPr/>
        </p:nvSpPr>
        <p:spPr bwMode="auto">
          <a:xfrm>
            <a:off x="9717898" y="4662098"/>
            <a:ext cx="73379" cy="8633"/>
          </a:xfrm>
          <a:custGeom>
            <a:avLst/>
            <a:gdLst>
              <a:gd name="T0" fmla="*/ 1 w 17"/>
              <a:gd name="T1" fmla="*/ 0 h 2"/>
              <a:gd name="T2" fmla="*/ 0 w 17"/>
              <a:gd name="T3" fmla="*/ 2 h 2"/>
              <a:gd name="T4" fmla="*/ 17 w 17"/>
              <a:gd name="T5" fmla="*/ 2 h 2"/>
              <a:gd name="T6" fmla="*/ 17 w 17"/>
              <a:gd name="T7" fmla="*/ 0 h 2"/>
              <a:gd name="T8" fmla="*/ 1 w 17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" h="2">
                <a:moveTo>
                  <a:pt x="1" y="0"/>
                </a:moveTo>
                <a:lnTo>
                  <a:pt x="0" y="2"/>
                </a:lnTo>
                <a:lnTo>
                  <a:pt x="17" y="2"/>
                </a:lnTo>
                <a:lnTo>
                  <a:pt x="17" y="0"/>
                </a:lnTo>
                <a:lnTo>
                  <a:pt x="1" y="0"/>
                </a:lnTo>
                <a:close/>
              </a:path>
            </a:pathLst>
          </a:custGeom>
          <a:solidFill>
            <a:srgbClr val="E072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23" name="Freeform 437"/>
          <p:cNvSpPr>
            <a:spLocks/>
          </p:cNvSpPr>
          <p:nvPr/>
        </p:nvSpPr>
        <p:spPr bwMode="auto">
          <a:xfrm>
            <a:off x="9717898" y="4662098"/>
            <a:ext cx="73379" cy="8633"/>
          </a:xfrm>
          <a:custGeom>
            <a:avLst/>
            <a:gdLst>
              <a:gd name="T0" fmla="*/ 1 w 17"/>
              <a:gd name="T1" fmla="*/ 0 h 2"/>
              <a:gd name="T2" fmla="*/ 0 w 17"/>
              <a:gd name="T3" fmla="*/ 2 h 2"/>
              <a:gd name="T4" fmla="*/ 17 w 17"/>
              <a:gd name="T5" fmla="*/ 2 h 2"/>
              <a:gd name="T6" fmla="*/ 17 w 17"/>
              <a:gd name="T7" fmla="*/ 0 h 2"/>
              <a:gd name="T8" fmla="*/ 1 w 17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" h="2">
                <a:moveTo>
                  <a:pt x="1" y="0"/>
                </a:moveTo>
                <a:lnTo>
                  <a:pt x="0" y="2"/>
                </a:lnTo>
                <a:lnTo>
                  <a:pt x="17" y="2"/>
                </a:lnTo>
                <a:lnTo>
                  <a:pt x="17" y="0"/>
                </a:lnTo>
                <a:lnTo>
                  <a:pt x="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24" name="Freeform 438"/>
          <p:cNvSpPr>
            <a:spLocks/>
          </p:cNvSpPr>
          <p:nvPr/>
        </p:nvSpPr>
        <p:spPr bwMode="auto">
          <a:xfrm>
            <a:off x="9778327" y="4467863"/>
            <a:ext cx="12950" cy="69061"/>
          </a:xfrm>
          <a:custGeom>
            <a:avLst/>
            <a:gdLst>
              <a:gd name="T0" fmla="*/ 4 w 4"/>
              <a:gd name="T1" fmla="*/ 0 h 21"/>
              <a:gd name="T2" fmla="*/ 0 w 4"/>
              <a:gd name="T3" fmla="*/ 12 h 21"/>
              <a:gd name="T4" fmla="*/ 4 w 4"/>
              <a:gd name="T5" fmla="*/ 21 h 21"/>
              <a:gd name="T6" fmla="*/ 4 w 4"/>
              <a:gd name="T7" fmla="*/ 0 h 21"/>
              <a:gd name="T8" fmla="*/ 4 w 4"/>
              <a:gd name="T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21">
                <a:moveTo>
                  <a:pt x="4" y="0"/>
                </a:moveTo>
                <a:cubicBezTo>
                  <a:pt x="0" y="12"/>
                  <a:pt x="0" y="12"/>
                  <a:pt x="0" y="12"/>
                </a:cubicBezTo>
                <a:cubicBezTo>
                  <a:pt x="1" y="15"/>
                  <a:pt x="3" y="18"/>
                  <a:pt x="4" y="21"/>
                </a:cubicBez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</a:path>
            </a:pathLst>
          </a:custGeom>
          <a:solidFill>
            <a:srgbClr val="D748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25" name="Freeform 439"/>
          <p:cNvSpPr>
            <a:spLocks/>
          </p:cNvSpPr>
          <p:nvPr/>
        </p:nvSpPr>
        <p:spPr bwMode="auto">
          <a:xfrm>
            <a:off x="9748114" y="4506711"/>
            <a:ext cx="43163" cy="82011"/>
          </a:xfrm>
          <a:custGeom>
            <a:avLst/>
            <a:gdLst>
              <a:gd name="T0" fmla="*/ 9 w 13"/>
              <a:gd name="T1" fmla="*/ 0 h 25"/>
              <a:gd name="T2" fmla="*/ 0 w 13"/>
              <a:gd name="T3" fmla="*/ 25 h 25"/>
              <a:gd name="T4" fmla="*/ 13 w 13"/>
              <a:gd name="T5" fmla="*/ 25 h 25"/>
              <a:gd name="T6" fmla="*/ 13 w 13"/>
              <a:gd name="T7" fmla="*/ 9 h 25"/>
              <a:gd name="T8" fmla="*/ 9 w 13"/>
              <a:gd name="T9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" h="25">
                <a:moveTo>
                  <a:pt x="9" y="0"/>
                </a:moveTo>
                <a:cubicBezTo>
                  <a:pt x="0" y="25"/>
                  <a:pt x="0" y="25"/>
                  <a:pt x="0" y="25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9"/>
                  <a:pt x="13" y="9"/>
                  <a:pt x="13" y="9"/>
                </a:cubicBezTo>
                <a:cubicBezTo>
                  <a:pt x="12" y="6"/>
                  <a:pt x="10" y="3"/>
                  <a:pt x="9" y="0"/>
                </a:cubicBezTo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26" name="Freeform 440"/>
          <p:cNvSpPr>
            <a:spLocks/>
          </p:cNvSpPr>
          <p:nvPr/>
        </p:nvSpPr>
        <p:spPr bwMode="auto">
          <a:xfrm>
            <a:off x="9670420" y="4752740"/>
            <a:ext cx="120857" cy="120857"/>
          </a:xfrm>
          <a:custGeom>
            <a:avLst/>
            <a:gdLst>
              <a:gd name="T0" fmla="*/ 5 w 28"/>
              <a:gd name="T1" fmla="*/ 0 h 28"/>
              <a:gd name="T2" fmla="*/ 0 w 28"/>
              <a:gd name="T3" fmla="*/ 13 h 28"/>
              <a:gd name="T4" fmla="*/ 0 w 28"/>
              <a:gd name="T5" fmla="*/ 28 h 28"/>
              <a:gd name="T6" fmla="*/ 28 w 28"/>
              <a:gd name="T7" fmla="*/ 28 h 28"/>
              <a:gd name="T8" fmla="*/ 28 w 28"/>
              <a:gd name="T9" fmla="*/ 0 h 28"/>
              <a:gd name="T10" fmla="*/ 5 w 28"/>
              <a:gd name="T11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" h="28">
                <a:moveTo>
                  <a:pt x="5" y="0"/>
                </a:moveTo>
                <a:lnTo>
                  <a:pt x="0" y="13"/>
                </a:lnTo>
                <a:lnTo>
                  <a:pt x="0" y="28"/>
                </a:lnTo>
                <a:lnTo>
                  <a:pt x="28" y="28"/>
                </a:lnTo>
                <a:lnTo>
                  <a:pt x="28" y="0"/>
                </a:lnTo>
                <a:lnTo>
                  <a:pt x="5" y="0"/>
                </a:lnTo>
                <a:close/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27" name="Freeform 441"/>
          <p:cNvSpPr>
            <a:spLocks/>
          </p:cNvSpPr>
          <p:nvPr/>
        </p:nvSpPr>
        <p:spPr bwMode="auto">
          <a:xfrm>
            <a:off x="9670420" y="4752740"/>
            <a:ext cx="120857" cy="120857"/>
          </a:xfrm>
          <a:custGeom>
            <a:avLst/>
            <a:gdLst>
              <a:gd name="T0" fmla="*/ 5 w 28"/>
              <a:gd name="T1" fmla="*/ 0 h 28"/>
              <a:gd name="T2" fmla="*/ 0 w 28"/>
              <a:gd name="T3" fmla="*/ 13 h 28"/>
              <a:gd name="T4" fmla="*/ 0 w 28"/>
              <a:gd name="T5" fmla="*/ 28 h 28"/>
              <a:gd name="T6" fmla="*/ 28 w 28"/>
              <a:gd name="T7" fmla="*/ 28 h 28"/>
              <a:gd name="T8" fmla="*/ 28 w 28"/>
              <a:gd name="T9" fmla="*/ 0 h 28"/>
              <a:gd name="T10" fmla="*/ 5 w 28"/>
              <a:gd name="T11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" h="28">
                <a:moveTo>
                  <a:pt x="5" y="0"/>
                </a:moveTo>
                <a:lnTo>
                  <a:pt x="0" y="13"/>
                </a:lnTo>
                <a:lnTo>
                  <a:pt x="0" y="28"/>
                </a:lnTo>
                <a:lnTo>
                  <a:pt x="28" y="28"/>
                </a:lnTo>
                <a:lnTo>
                  <a:pt x="28" y="0"/>
                </a:lnTo>
                <a:lnTo>
                  <a:pt x="5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28" name="Freeform 442"/>
          <p:cNvSpPr>
            <a:spLocks/>
          </p:cNvSpPr>
          <p:nvPr/>
        </p:nvSpPr>
        <p:spPr bwMode="auto">
          <a:xfrm>
            <a:off x="9670420" y="5003086"/>
            <a:ext cx="116542" cy="112224"/>
          </a:xfrm>
          <a:custGeom>
            <a:avLst/>
            <a:gdLst>
              <a:gd name="T0" fmla="*/ 0 w 27"/>
              <a:gd name="T1" fmla="*/ 0 h 26"/>
              <a:gd name="T2" fmla="*/ 0 w 27"/>
              <a:gd name="T3" fmla="*/ 25 h 26"/>
              <a:gd name="T4" fmla="*/ 27 w 27"/>
              <a:gd name="T5" fmla="*/ 26 h 26"/>
              <a:gd name="T6" fmla="*/ 27 w 27"/>
              <a:gd name="T7" fmla="*/ 1 h 26"/>
              <a:gd name="T8" fmla="*/ 0 w 27"/>
              <a:gd name="T9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26">
                <a:moveTo>
                  <a:pt x="0" y="0"/>
                </a:moveTo>
                <a:lnTo>
                  <a:pt x="0" y="25"/>
                </a:lnTo>
                <a:lnTo>
                  <a:pt x="27" y="26"/>
                </a:lnTo>
                <a:lnTo>
                  <a:pt x="27" y="1"/>
                </a:lnTo>
                <a:lnTo>
                  <a:pt x="0" y="0"/>
                </a:lnTo>
                <a:close/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29" name="Freeform 443"/>
          <p:cNvSpPr>
            <a:spLocks/>
          </p:cNvSpPr>
          <p:nvPr/>
        </p:nvSpPr>
        <p:spPr bwMode="auto">
          <a:xfrm>
            <a:off x="9670420" y="5003086"/>
            <a:ext cx="116542" cy="112224"/>
          </a:xfrm>
          <a:custGeom>
            <a:avLst/>
            <a:gdLst>
              <a:gd name="T0" fmla="*/ 0 w 27"/>
              <a:gd name="T1" fmla="*/ 0 h 26"/>
              <a:gd name="T2" fmla="*/ 0 w 27"/>
              <a:gd name="T3" fmla="*/ 25 h 26"/>
              <a:gd name="T4" fmla="*/ 27 w 27"/>
              <a:gd name="T5" fmla="*/ 26 h 26"/>
              <a:gd name="T6" fmla="*/ 27 w 27"/>
              <a:gd name="T7" fmla="*/ 1 h 26"/>
              <a:gd name="T8" fmla="*/ 0 w 27"/>
              <a:gd name="T9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26">
                <a:moveTo>
                  <a:pt x="0" y="0"/>
                </a:moveTo>
                <a:lnTo>
                  <a:pt x="0" y="25"/>
                </a:lnTo>
                <a:lnTo>
                  <a:pt x="27" y="26"/>
                </a:lnTo>
                <a:lnTo>
                  <a:pt x="27" y="1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30" name="Freeform 444"/>
          <p:cNvSpPr>
            <a:spLocks noEditPoints="1"/>
          </p:cNvSpPr>
          <p:nvPr/>
        </p:nvSpPr>
        <p:spPr bwMode="auto">
          <a:xfrm>
            <a:off x="9670420" y="5275015"/>
            <a:ext cx="116542" cy="17265"/>
          </a:xfrm>
          <a:custGeom>
            <a:avLst/>
            <a:gdLst>
              <a:gd name="T0" fmla="*/ 16 w 36"/>
              <a:gd name="T1" fmla="*/ 2 h 5"/>
              <a:gd name="T2" fmla="*/ 0 w 36"/>
              <a:gd name="T3" fmla="*/ 5 h 5"/>
              <a:gd name="T4" fmla="*/ 0 w 36"/>
              <a:gd name="T5" fmla="*/ 5 h 5"/>
              <a:gd name="T6" fmla="*/ 7 w 36"/>
              <a:gd name="T7" fmla="*/ 4 h 5"/>
              <a:gd name="T8" fmla="*/ 16 w 36"/>
              <a:gd name="T9" fmla="*/ 2 h 5"/>
              <a:gd name="T10" fmla="*/ 36 w 36"/>
              <a:gd name="T11" fmla="*/ 0 h 5"/>
              <a:gd name="T12" fmla="*/ 35 w 36"/>
              <a:gd name="T13" fmla="*/ 0 h 5"/>
              <a:gd name="T14" fmla="*/ 36 w 36"/>
              <a:gd name="T15" fmla="*/ 0 h 5"/>
              <a:gd name="T16" fmla="*/ 36 w 36"/>
              <a:gd name="T17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" h="5">
                <a:moveTo>
                  <a:pt x="16" y="2"/>
                </a:moveTo>
                <a:cubicBezTo>
                  <a:pt x="10" y="3"/>
                  <a:pt x="5" y="4"/>
                  <a:pt x="0" y="5"/>
                </a:cubicBezTo>
                <a:cubicBezTo>
                  <a:pt x="0" y="5"/>
                  <a:pt x="0" y="5"/>
                  <a:pt x="0" y="5"/>
                </a:cubicBezTo>
                <a:cubicBezTo>
                  <a:pt x="2" y="4"/>
                  <a:pt x="5" y="4"/>
                  <a:pt x="7" y="4"/>
                </a:cubicBezTo>
                <a:cubicBezTo>
                  <a:pt x="10" y="3"/>
                  <a:pt x="13" y="3"/>
                  <a:pt x="16" y="2"/>
                </a:cubicBezTo>
                <a:moveTo>
                  <a:pt x="36" y="0"/>
                </a:moveTo>
                <a:cubicBezTo>
                  <a:pt x="35" y="0"/>
                  <a:pt x="35" y="0"/>
                  <a:pt x="35" y="0"/>
                </a:cubicBezTo>
                <a:cubicBezTo>
                  <a:pt x="35" y="0"/>
                  <a:pt x="35" y="0"/>
                  <a:pt x="36" y="0"/>
                </a:cubicBezTo>
                <a:cubicBezTo>
                  <a:pt x="36" y="0"/>
                  <a:pt x="36" y="0"/>
                  <a:pt x="36" y="0"/>
                </a:cubicBezTo>
              </a:path>
            </a:pathLst>
          </a:custGeom>
          <a:solidFill>
            <a:srgbClr val="DC49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31" name="Freeform 445"/>
          <p:cNvSpPr>
            <a:spLocks/>
          </p:cNvSpPr>
          <p:nvPr/>
        </p:nvSpPr>
        <p:spPr bwMode="auto">
          <a:xfrm>
            <a:off x="9670420" y="5244800"/>
            <a:ext cx="116542" cy="47481"/>
          </a:xfrm>
          <a:custGeom>
            <a:avLst/>
            <a:gdLst>
              <a:gd name="T0" fmla="*/ 0 w 36"/>
              <a:gd name="T1" fmla="*/ 0 h 14"/>
              <a:gd name="T2" fmla="*/ 0 w 36"/>
              <a:gd name="T3" fmla="*/ 14 h 14"/>
              <a:gd name="T4" fmla="*/ 16 w 36"/>
              <a:gd name="T5" fmla="*/ 11 h 14"/>
              <a:gd name="T6" fmla="*/ 35 w 36"/>
              <a:gd name="T7" fmla="*/ 9 h 14"/>
              <a:gd name="T8" fmla="*/ 36 w 36"/>
              <a:gd name="T9" fmla="*/ 9 h 14"/>
              <a:gd name="T10" fmla="*/ 36 w 36"/>
              <a:gd name="T11" fmla="*/ 0 h 14"/>
              <a:gd name="T12" fmla="*/ 0 w 36"/>
              <a:gd name="T13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" h="14">
                <a:moveTo>
                  <a:pt x="0" y="0"/>
                </a:moveTo>
                <a:cubicBezTo>
                  <a:pt x="0" y="14"/>
                  <a:pt x="0" y="14"/>
                  <a:pt x="0" y="14"/>
                </a:cubicBezTo>
                <a:cubicBezTo>
                  <a:pt x="5" y="13"/>
                  <a:pt x="10" y="12"/>
                  <a:pt x="16" y="11"/>
                </a:cubicBezTo>
                <a:cubicBezTo>
                  <a:pt x="22" y="11"/>
                  <a:pt x="28" y="10"/>
                  <a:pt x="35" y="9"/>
                </a:cubicBezTo>
                <a:cubicBezTo>
                  <a:pt x="35" y="9"/>
                  <a:pt x="35" y="9"/>
                  <a:pt x="36" y="9"/>
                </a:cubicBezTo>
                <a:cubicBezTo>
                  <a:pt x="36" y="0"/>
                  <a:pt x="36" y="0"/>
                  <a:pt x="36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32" name="Freeform 446"/>
          <p:cNvSpPr>
            <a:spLocks/>
          </p:cNvSpPr>
          <p:nvPr/>
        </p:nvSpPr>
        <p:spPr bwMode="auto">
          <a:xfrm>
            <a:off x="9415756" y="4342691"/>
            <a:ext cx="133807" cy="43163"/>
          </a:xfrm>
          <a:custGeom>
            <a:avLst/>
            <a:gdLst>
              <a:gd name="T0" fmla="*/ 42 w 42"/>
              <a:gd name="T1" fmla="*/ 0 h 13"/>
              <a:gd name="T2" fmla="*/ 0 w 42"/>
              <a:gd name="T3" fmla="*/ 0 h 13"/>
              <a:gd name="T4" fmla="*/ 0 w 42"/>
              <a:gd name="T5" fmla="*/ 13 h 13"/>
              <a:gd name="T6" fmla="*/ 42 w 42"/>
              <a:gd name="T7" fmla="*/ 11 h 13"/>
              <a:gd name="T8" fmla="*/ 42 w 42"/>
              <a:gd name="T9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" h="13">
                <a:moveTo>
                  <a:pt x="42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3"/>
                  <a:pt x="0" y="13"/>
                  <a:pt x="0" y="13"/>
                </a:cubicBezTo>
                <a:cubicBezTo>
                  <a:pt x="15" y="12"/>
                  <a:pt x="29" y="11"/>
                  <a:pt x="42" y="11"/>
                </a:cubicBezTo>
                <a:cubicBezTo>
                  <a:pt x="42" y="0"/>
                  <a:pt x="42" y="0"/>
                  <a:pt x="42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33" name="Freeform 447"/>
          <p:cNvSpPr>
            <a:spLocks/>
          </p:cNvSpPr>
          <p:nvPr/>
        </p:nvSpPr>
        <p:spPr bwMode="auto">
          <a:xfrm>
            <a:off x="9411441" y="4252047"/>
            <a:ext cx="138122" cy="90644"/>
          </a:xfrm>
          <a:custGeom>
            <a:avLst/>
            <a:gdLst>
              <a:gd name="T0" fmla="*/ 43 w 43"/>
              <a:gd name="T1" fmla="*/ 0 h 28"/>
              <a:gd name="T2" fmla="*/ 0 w 43"/>
              <a:gd name="T3" fmla="*/ 0 h 28"/>
              <a:gd name="T4" fmla="*/ 1 w 43"/>
              <a:gd name="T5" fmla="*/ 28 h 28"/>
              <a:gd name="T6" fmla="*/ 43 w 43"/>
              <a:gd name="T7" fmla="*/ 28 h 28"/>
              <a:gd name="T8" fmla="*/ 43 w 43"/>
              <a:gd name="T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" h="28">
                <a:moveTo>
                  <a:pt x="43" y="0"/>
                </a:moveTo>
                <a:cubicBezTo>
                  <a:pt x="33" y="0"/>
                  <a:pt x="19" y="0"/>
                  <a:pt x="0" y="0"/>
                </a:cubicBezTo>
                <a:cubicBezTo>
                  <a:pt x="1" y="28"/>
                  <a:pt x="1" y="28"/>
                  <a:pt x="1" y="28"/>
                </a:cubicBezTo>
                <a:cubicBezTo>
                  <a:pt x="43" y="28"/>
                  <a:pt x="43" y="28"/>
                  <a:pt x="43" y="28"/>
                </a:cubicBezTo>
                <a:cubicBezTo>
                  <a:pt x="43" y="0"/>
                  <a:pt x="43" y="0"/>
                  <a:pt x="43" y="0"/>
                </a:cubicBezTo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34" name="Freeform 448"/>
          <p:cNvSpPr>
            <a:spLocks noEditPoints="1"/>
          </p:cNvSpPr>
          <p:nvPr/>
        </p:nvSpPr>
        <p:spPr bwMode="auto">
          <a:xfrm>
            <a:off x="9420073" y="4899494"/>
            <a:ext cx="129490" cy="340991"/>
          </a:xfrm>
          <a:custGeom>
            <a:avLst/>
            <a:gdLst>
              <a:gd name="T0" fmla="*/ 35 w 40"/>
              <a:gd name="T1" fmla="*/ 91 h 106"/>
              <a:gd name="T2" fmla="*/ 30 w 40"/>
              <a:gd name="T3" fmla="*/ 106 h 106"/>
              <a:gd name="T4" fmla="*/ 39 w 40"/>
              <a:gd name="T5" fmla="*/ 106 h 106"/>
              <a:gd name="T6" fmla="*/ 39 w 40"/>
              <a:gd name="T7" fmla="*/ 91 h 106"/>
              <a:gd name="T8" fmla="*/ 35 w 40"/>
              <a:gd name="T9" fmla="*/ 91 h 106"/>
              <a:gd name="T10" fmla="*/ 1 w 40"/>
              <a:gd name="T11" fmla="*/ 91 h 106"/>
              <a:gd name="T12" fmla="*/ 1 w 40"/>
              <a:gd name="T13" fmla="*/ 106 h 106"/>
              <a:gd name="T14" fmla="*/ 12 w 40"/>
              <a:gd name="T15" fmla="*/ 106 h 106"/>
              <a:gd name="T16" fmla="*/ 17 w 40"/>
              <a:gd name="T17" fmla="*/ 91 h 106"/>
              <a:gd name="T18" fmla="*/ 1 w 40"/>
              <a:gd name="T19" fmla="*/ 91 h 106"/>
              <a:gd name="T20" fmla="*/ 39 w 40"/>
              <a:gd name="T21" fmla="*/ 80 h 106"/>
              <a:gd name="T22" fmla="*/ 37 w 40"/>
              <a:gd name="T23" fmla="*/ 87 h 106"/>
              <a:gd name="T24" fmla="*/ 39 w 40"/>
              <a:gd name="T25" fmla="*/ 87 h 106"/>
              <a:gd name="T26" fmla="*/ 39 w 40"/>
              <a:gd name="T27" fmla="*/ 80 h 106"/>
              <a:gd name="T28" fmla="*/ 0 w 40"/>
              <a:gd name="T29" fmla="*/ 64 h 106"/>
              <a:gd name="T30" fmla="*/ 1 w 40"/>
              <a:gd name="T31" fmla="*/ 87 h 106"/>
              <a:gd name="T32" fmla="*/ 18 w 40"/>
              <a:gd name="T33" fmla="*/ 87 h 106"/>
              <a:gd name="T34" fmla="*/ 26 w 40"/>
              <a:gd name="T35" fmla="*/ 64 h 106"/>
              <a:gd name="T36" fmla="*/ 0 w 40"/>
              <a:gd name="T37" fmla="*/ 64 h 106"/>
              <a:gd name="T38" fmla="*/ 27 w 40"/>
              <a:gd name="T39" fmla="*/ 8 h 106"/>
              <a:gd name="T40" fmla="*/ 0 w 40"/>
              <a:gd name="T41" fmla="*/ 22 h 106"/>
              <a:gd name="T42" fmla="*/ 0 w 40"/>
              <a:gd name="T43" fmla="*/ 31 h 106"/>
              <a:gd name="T44" fmla="*/ 36 w 40"/>
              <a:gd name="T45" fmla="*/ 32 h 106"/>
              <a:gd name="T46" fmla="*/ 40 w 40"/>
              <a:gd name="T47" fmla="*/ 20 h 106"/>
              <a:gd name="T48" fmla="*/ 40 w 40"/>
              <a:gd name="T49" fmla="*/ 9 h 106"/>
              <a:gd name="T50" fmla="*/ 27 w 40"/>
              <a:gd name="T51" fmla="*/ 8 h 106"/>
              <a:gd name="T52" fmla="*/ 40 w 40"/>
              <a:gd name="T53" fmla="*/ 0 h 106"/>
              <a:gd name="T54" fmla="*/ 34 w 40"/>
              <a:gd name="T55" fmla="*/ 4 h 106"/>
              <a:gd name="T56" fmla="*/ 40 w 40"/>
              <a:gd name="T57" fmla="*/ 4 h 106"/>
              <a:gd name="T58" fmla="*/ 40 w 40"/>
              <a:gd name="T59" fmla="*/ 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0" h="106">
                <a:moveTo>
                  <a:pt x="35" y="91"/>
                </a:moveTo>
                <a:cubicBezTo>
                  <a:pt x="30" y="106"/>
                  <a:pt x="30" y="106"/>
                  <a:pt x="30" y="106"/>
                </a:cubicBezTo>
                <a:cubicBezTo>
                  <a:pt x="39" y="106"/>
                  <a:pt x="39" y="106"/>
                  <a:pt x="39" y="106"/>
                </a:cubicBezTo>
                <a:cubicBezTo>
                  <a:pt x="39" y="91"/>
                  <a:pt x="39" y="91"/>
                  <a:pt x="39" y="91"/>
                </a:cubicBezTo>
                <a:cubicBezTo>
                  <a:pt x="35" y="91"/>
                  <a:pt x="35" y="91"/>
                  <a:pt x="35" y="91"/>
                </a:cubicBezTo>
                <a:moveTo>
                  <a:pt x="1" y="91"/>
                </a:moveTo>
                <a:cubicBezTo>
                  <a:pt x="1" y="106"/>
                  <a:pt x="1" y="106"/>
                  <a:pt x="1" y="106"/>
                </a:cubicBezTo>
                <a:cubicBezTo>
                  <a:pt x="12" y="106"/>
                  <a:pt x="12" y="106"/>
                  <a:pt x="12" y="106"/>
                </a:cubicBezTo>
                <a:cubicBezTo>
                  <a:pt x="17" y="91"/>
                  <a:pt x="17" y="91"/>
                  <a:pt x="17" y="91"/>
                </a:cubicBezTo>
                <a:cubicBezTo>
                  <a:pt x="1" y="91"/>
                  <a:pt x="1" y="91"/>
                  <a:pt x="1" y="91"/>
                </a:cubicBezTo>
                <a:moveTo>
                  <a:pt x="39" y="80"/>
                </a:moveTo>
                <a:cubicBezTo>
                  <a:pt x="37" y="87"/>
                  <a:pt x="37" y="87"/>
                  <a:pt x="3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9" y="80"/>
                  <a:pt x="39" y="80"/>
                  <a:pt x="39" y="80"/>
                </a:cubicBezTo>
                <a:moveTo>
                  <a:pt x="0" y="64"/>
                </a:moveTo>
                <a:cubicBezTo>
                  <a:pt x="1" y="87"/>
                  <a:pt x="1" y="87"/>
                  <a:pt x="1" y="87"/>
                </a:cubicBezTo>
                <a:cubicBezTo>
                  <a:pt x="18" y="87"/>
                  <a:pt x="18" y="87"/>
                  <a:pt x="18" y="87"/>
                </a:cubicBezTo>
                <a:cubicBezTo>
                  <a:pt x="26" y="64"/>
                  <a:pt x="26" y="64"/>
                  <a:pt x="26" y="64"/>
                </a:cubicBezTo>
                <a:cubicBezTo>
                  <a:pt x="0" y="64"/>
                  <a:pt x="0" y="64"/>
                  <a:pt x="0" y="64"/>
                </a:cubicBezTo>
                <a:moveTo>
                  <a:pt x="27" y="8"/>
                </a:moveTo>
                <a:cubicBezTo>
                  <a:pt x="19" y="14"/>
                  <a:pt x="10" y="18"/>
                  <a:pt x="0" y="22"/>
                </a:cubicBezTo>
                <a:cubicBezTo>
                  <a:pt x="0" y="31"/>
                  <a:pt x="0" y="31"/>
                  <a:pt x="0" y="31"/>
                </a:cubicBezTo>
                <a:cubicBezTo>
                  <a:pt x="36" y="32"/>
                  <a:pt x="36" y="32"/>
                  <a:pt x="36" y="32"/>
                </a:cubicBezTo>
                <a:cubicBezTo>
                  <a:pt x="40" y="20"/>
                  <a:pt x="40" y="20"/>
                  <a:pt x="40" y="20"/>
                </a:cubicBezTo>
                <a:cubicBezTo>
                  <a:pt x="40" y="9"/>
                  <a:pt x="40" y="9"/>
                  <a:pt x="40" y="9"/>
                </a:cubicBezTo>
                <a:cubicBezTo>
                  <a:pt x="27" y="8"/>
                  <a:pt x="27" y="8"/>
                  <a:pt x="27" y="8"/>
                </a:cubicBezTo>
                <a:moveTo>
                  <a:pt x="40" y="0"/>
                </a:moveTo>
                <a:cubicBezTo>
                  <a:pt x="38" y="1"/>
                  <a:pt x="36" y="3"/>
                  <a:pt x="34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0"/>
                  <a:pt x="40" y="0"/>
                  <a:pt x="40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35" name="Freeform 449"/>
          <p:cNvSpPr>
            <a:spLocks noEditPoints="1"/>
          </p:cNvSpPr>
          <p:nvPr/>
        </p:nvSpPr>
        <p:spPr bwMode="auto">
          <a:xfrm>
            <a:off x="9420073" y="5180056"/>
            <a:ext cx="125175" cy="12950"/>
          </a:xfrm>
          <a:custGeom>
            <a:avLst/>
            <a:gdLst>
              <a:gd name="T0" fmla="*/ 13 w 29"/>
              <a:gd name="T1" fmla="*/ 0 h 3"/>
              <a:gd name="T2" fmla="*/ 0 w 29"/>
              <a:gd name="T3" fmla="*/ 0 h 3"/>
              <a:gd name="T4" fmla="*/ 0 w 29"/>
              <a:gd name="T5" fmla="*/ 3 h 3"/>
              <a:gd name="T6" fmla="*/ 12 w 29"/>
              <a:gd name="T7" fmla="*/ 3 h 3"/>
              <a:gd name="T8" fmla="*/ 13 w 29"/>
              <a:gd name="T9" fmla="*/ 0 h 3"/>
              <a:gd name="T10" fmla="*/ 29 w 29"/>
              <a:gd name="T11" fmla="*/ 0 h 3"/>
              <a:gd name="T12" fmla="*/ 27 w 29"/>
              <a:gd name="T13" fmla="*/ 0 h 3"/>
              <a:gd name="T14" fmla="*/ 26 w 29"/>
              <a:gd name="T15" fmla="*/ 3 h 3"/>
              <a:gd name="T16" fmla="*/ 29 w 29"/>
              <a:gd name="T17" fmla="*/ 3 h 3"/>
              <a:gd name="T18" fmla="*/ 29 w 29"/>
              <a:gd name="T1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9" h="3">
                <a:moveTo>
                  <a:pt x="13" y="0"/>
                </a:moveTo>
                <a:lnTo>
                  <a:pt x="0" y="0"/>
                </a:lnTo>
                <a:lnTo>
                  <a:pt x="0" y="3"/>
                </a:lnTo>
                <a:lnTo>
                  <a:pt x="12" y="3"/>
                </a:lnTo>
                <a:lnTo>
                  <a:pt x="13" y="0"/>
                </a:lnTo>
                <a:close/>
                <a:moveTo>
                  <a:pt x="29" y="0"/>
                </a:moveTo>
                <a:lnTo>
                  <a:pt x="27" y="0"/>
                </a:lnTo>
                <a:lnTo>
                  <a:pt x="26" y="3"/>
                </a:lnTo>
                <a:lnTo>
                  <a:pt x="29" y="3"/>
                </a:lnTo>
                <a:lnTo>
                  <a:pt x="29" y="0"/>
                </a:lnTo>
                <a:close/>
              </a:path>
            </a:pathLst>
          </a:custGeom>
          <a:solidFill>
            <a:srgbClr val="E072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36" name="Freeform 450"/>
          <p:cNvSpPr>
            <a:spLocks noEditPoints="1"/>
          </p:cNvSpPr>
          <p:nvPr/>
        </p:nvSpPr>
        <p:spPr bwMode="auto">
          <a:xfrm>
            <a:off x="9420073" y="5180056"/>
            <a:ext cx="125175" cy="12950"/>
          </a:xfrm>
          <a:custGeom>
            <a:avLst/>
            <a:gdLst>
              <a:gd name="T0" fmla="*/ 13 w 29"/>
              <a:gd name="T1" fmla="*/ 0 h 3"/>
              <a:gd name="T2" fmla="*/ 0 w 29"/>
              <a:gd name="T3" fmla="*/ 0 h 3"/>
              <a:gd name="T4" fmla="*/ 0 w 29"/>
              <a:gd name="T5" fmla="*/ 3 h 3"/>
              <a:gd name="T6" fmla="*/ 12 w 29"/>
              <a:gd name="T7" fmla="*/ 3 h 3"/>
              <a:gd name="T8" fmla="*/ 13 w 29"/>
              <a:gd name="T9" fmla="*/ 0 h 3"/>
              <a:gd name="T10" fmla="*/ 29 w 29"/>
              <a:gd name="T11" fmla="*/ 0 h 3"/>
              <a:gd name="T12" fmla="*/ 27 w 29"/>
              <a:gd name="T13" fmla="*/ 0 h 3"/>
              <a:gd name="T14" fmla="*/ 26 w 29"/>
              <a:gd name="T15" fmla="*/ 3 h 3"/>
              <a:gd name="T16" fmla="*/ 29 w 29"/>
              <a:gd name="T17" fmla="*/ 3 h 3"/>
              <a:gd name="T18" fmla="*/ 29 w 29"/>
              <a:gd name="T1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9" h="3">
                <a:moveTo>
                  <a:pt x="13" y="0"/>
                </a:moveTo>
                <a:lnTo>
                  <a:pt x="0" y="0"/>
                </a:lnTo>
                <a:lnTo>
                  <a:pt x="0" y="3"/>
                </a:lnTo>
                <a:lnTo>
                  <a:pt x="12" y="3"/>
                </a:lnTo>
                <a:lnTo>
                  <a:pt x="13" y="0"/>
                </a:lnTo>
                <a:moveTo>
                  <a:pt x="29" y="0"/>
                </a:moveTo>
                <a:lnTo>
                  <a:pt x="27" y="0"/>
                </a:lnTo>
                <a:lnTo>
                  <a:pt x="26" y="3"/>
                </a:lnTo>
                <a:lnTo>
                  <a:pt x="29" y="3"/>
                </a:lnTo>
                <a:lnTo>
                  <a:pt x="29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37" name="Freeform 451"/>
          <p:cNvSpPr>
            <a:spLocks/>
          </p:cNvSpPr>
          <p:nvPr/>
        </p:nvSpPr>
        <p:spPr bwMode="auto">
          <a:xfrm>
            <a:off x="9506400" y="4912445"/>
            <a:ext cx="43163" cy="17265"/>
          </a:xfrm>
          <a:custGeom>
            <a:avLst/>
            <a:gdLst>
              <a:gd name="T0" fmla="*/ 7 w 13"/>
              <a:gd name="T1" fmla="*/ 0 h 5"/>
              <a:gd name="T2" fmla="*/ 0 w 13"/>
              <a:gd name="T3" fmla="*/ 4 h 5"/>
              <a:gd name="T4" fmla="*/ 13 w 13"/>
              <a:gd name="T5" fmla="*/ 5 h 5"/>
              <a:gd name="T6" fmla="*/ 13 w 13"/>
              <a:gd name="T7" fmla="*/ 0 h 5"/>
              <a:gd name="T8" fmla="*/ 7 w 13"/>
              <a:gd name="T9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" h="5">
                <a:moveTo>
                  <a:pt x="7" y="0"/>
                </a:moveTo>
                <a:cubicBezTo>
                  <a:pt x="5" y="2"/>
                  <a:pt x="3" y="3"/>
                  <a:pt x="0" y="4"/>
                </a:cubicBezTo>
                <a:cubicBezTo>
                  <a:pt x="13" y="5"/>
                  <a:pt x="13" y="5"/>
                  <a:pt x="13" y="5"/>
                </a:cubicBezTo>
                <a:cubicBezTo>
                  <a:pt x="13" y="0"/>
                  <a:pt x="13" y="0"/>
                  <a:pt x="13" y="0"/>
                </a:cubicBezTo>
                <a:cubicBezTo>
                  <a:pt x="7" y="0"/>
                  <a:pt x="7" y="0"/>
                  <a:pt x="7" y="0"/>
                </a:cubicBezTo>
              </a:path>
            </a:pathLst>
          </a:custGeom>
          <a:solidFill>
            <a:srgbClr val="E072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38" name="Freeform 452"/>
          <p:cNvSpPr>
            <a:spLocks/>
          </p:cNvSpPr>
          <p:nvPr/>
        </p:nvSpPr>
        <p:spPr bwMode="auto">
          <a:xfrm>
            <a:off x="9420073" y="4998771"/>
            <a:ext cx="116542" cy="107909"/>
          </a:xfrm>
          <a:custGeom>
            <a:avLst/>
            <a:gdLst>
              <a:gd name="T0" fmla="*/ 0 w 27"/>
              <a:gd name="T1" fmla="*/ 0 h 25"/>
              <a:gd name="T2" fmla="*/ 0 w 27"/>
              <a:gd name="T3" fmla="*/ 25 h 25"/>
              <a:gd name="T4" fmla="*/ 19 w 27"/>
              <a:gd name="T5" fmla="*/ 25 h 25"/>
              <a:gd name="T6" fmla="*/ 27 w 27"/>
              <a:gd name="T7" fmla="*/ 1 h 25"/>
              <a:gd name="T8" fmla="*/ 0 w 27"/>
              <a:gd name="T9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25">
                <a:moveTo>
                  <a:pt x="0" y="0"/>
                </a:moveTo>
                <a:lnTo>
                  <a:pt x="0" y="25"/>
                </a:lnTo>
                <a:lnTo>
                  <a:pt x="19" y="25"/>
                </a:lnTo>
                <a:lnTo>
                  <a:pt x="27" y="1"/>
                </a:lnTo>
                <a:lnTo>
                  <a:pt x="0" y="0"/>
                </a:lnTo>
                <a:close/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39" name="Freeform 453"/>
          <p:cNvSpPr>
            <a:spLocks/>
          </p:cNvSpPr>
          <p:nvPr/>
        </p:nvSpPr>
        <p:spPr bwMode="auto">
          <a:xfrm>
            <a:off x="9420073" y="4998771"/>
            <a:ext cx="116542" cy="107909"/>
          </a:xfrm>
          <a:custGeom>
            <a:avLst/>
            <a:gdLst>
              <a:gd name="T0" fmla="*/ 0 w 27"/>
              <a:gd name="T1" fmla="*/ 0 h 25"/>
              <a:gd name="T2" fmla="*/ 0 w 27"/>
              <a:gd name="T3" fmla="*/ 25 h 25"/>
              <a:gd name="T4" fmla="*/ 19 w 27"/>
              <a:gd name="T5" fmla="*/ 25 h 25"/>
              <a:gd name="T6" fmla="*/ 27 w 27"/>
              <a:gd name="T7" fmla="*/ 1 h 25"/>
              <a:gd name="T8" fmla="*/ 0 w 27"/>
              <a:gd name="T9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25">
                <a:moveTo>
                  <a:pt x="0" y="0"/>
                </a:moveTo>
                <a:lnTo>
                  <a:pt x="0" y="25"/>
                </a:lnTo>
                <a:lnTo>
                  <a:pt x="19" y="25"/>
                </a:lnTo>
                <a:lnTo>
                  <a:pt x="27" y="1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40" name="Freeform 454"/>
          <p:cNvSpPr>
            <a:spLocks/>
          </p:cNvSpPr>
          <p:nvPr/>
        </p:nvSpPr>
        <p:spPr bwMode="auto">
          <a:xfrm>
            <a:off x="9420073" y="5240485"/>
            <a:ext cx="125175" cy="77694"/>
          </a:xfrm>
          <a:custGeom>
            <a:avLst/>
            <a:gdLst>
              <a:gd name="T0" fmla="*/ 0 w 38"/>
              <a:gd name="T1" fmla="*/ 0 h 24"/>
              <a:gd name="T2" fmla="*/ 0 w 38"/>
              <a:gd name="T3" fmla="*/ 24 h 24"/>
              <a:gd name="T4" fmla="*/ 38 w 38"/>
              <a:gd name="T5" fmla="*/ 20 h 24"/>
              <a:gd name="T6" fmla="*/ 38 w 38"/>
              <a:gd name="T7" fmla="*/ 0 h 24"/>
              <a:gd name="T8" fmla="*/ 29 w 38"/>
              <a:gd name="T9" fmla="*/ 0 h 24"/>
              <a:gd name="T10" fmla="*/ 21 w 38"/>
              <a:gd name="T11" fmla="*/ 21 h 24"/>
              <a:gd name="T12" fmla="*/ 4 w 38"/>
              <a:gd name="T13" fmla="*/ 21 h 24"/>
              <a:gd name="T14" fmla="*/ 11 w 38"/>
              <a:gd name="T15" fmla="*/ 0 h 24"/>
              <a:gd name="T16" fmla="*/ 0 w 38"/>
              <a:gd name="T1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8" h="24">
                <a:moveTo>
                  <a:pt x="0" y="0"/>
                </a:moveTo>
                <a:cubicBezTo>
                  <a:pt x="0" y="24"/>
                  <a:pt x="0" y="24"/>
                  <a:pt x="0" y="24"/>
                </a:cubicBezTo>
                <a:cubicBezTo>
                  <a:pt x="13" y="23"/>
                  <a:pt x="25" y="21"/>
                  <a:pt x="38" y="20"/>
                </a:cubicBezTo>
                <a:cubicBezTo>
                  <a:pt x="38" y="0"/>
                  <a:pt x="38" y="0"/>
                  <a:pt x="38" y="0"/>
                </a:cubicBezTo>
                <a:cubicBezTo>
                  <a:pt x="29" y="0"/>
                  <a:pt x="29" y="0"/>
                  <a:pt x="29" y="0"/>
                </a:cubicBezTo>
                <a:cubicBezTo>
                  <a:pt x="21" y="21"/>
                  <a:pt x="21" y="21"/>
                  <a:pt x="21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11" y="0"/>
                  <a:pt x="11" y="0"/>
                  <a:pt x="11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41" name="Rectangle 455"/>
          <p:cNvSpPr>
            <a:spLocks noChangeArrowheads="1"/>
          </p:cNvSpPr>
          <p:nvPr/>
        </p:nvSpPr>
        <p:spPr bwMode="auto">
          <a:xfrm>
            <a:off x="9143829" y="4342691"/>
            <a:ext cx="138122" cy="43163"/>
          </a:xfrm>
          <a:prstGeom prst="rect">
            <a:avLst/>
          </a:pr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42" name="Rectangle 456"/>
          <p:cNvSpPr>
            <a:spLocks noChangeArrowheads="1"/>
          </p:cNvSpPr>
          <p:nvPr/>
        </p:nvSpPr>
        <p:spPr bwMode="auto">
          <a:xfrm>
            <a:off x="9143829" y="4342691"/>
            <a:ext cx="138122" cy="4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43" name="Freeform 457"/>
          <p:cNvSpPr>
            <a:spLocks/>
          </p:cNvSpPr>
          <p:nvPr/>
        </p:nvSpPr>
        <p:spPr bwMode="auto">
          <a:xfrm>
            <a:off x="9143829" y="4385854"/>
            <a:ext cx="138122" cy="12950"/>
          </a:xfrm>
          <a:custGeom>
            <a:avLst/>
            <a:gdLst>
              <a:gd name="T0" fmla="*/ 0 w 42"/>
              <a:gd name="T1" fmla="*/ 0 h 3"/>
              <a:gd name="T2" fmla="*/ 0 w 42"/>
              <a:gd name="T3" fmla="*/ 3 h 3"/>
              <a:gd name="T4" fmla="*/ 42 w 42"/>
              <a:gd name="T5" fmla="*/ 1 h 3"/>
              <a:gd name="T6" fmla="*/ 42 w 42"/>
              <a:gd name="T7" fmla="*/ 0 h 3"/>
              <a:gd name="T8" fmla="*/ 0 w 4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" h="3">
                <a:moveTo>
                  <a:pt x="0" y="0"/>
                </a:moveTo>
                <a:cubicBezTo>
                  <a:pt x="0" y="3"/>
                  <a:pt x="0" y="3"/>
                  <a:pt x="0" y="3"/>
                </a:cubicBezTo>
                <a:cubicBezTo>
                  <a:pt x="14" y="2"/>
                  <a:pt x="28" y="1"/>
                  <a:pt x="42" y="1"/>
                </a:cubicBezTo>
                <a:cubicBezTo>
                  <a:pt x="42" y="0"/>
                  <a:pt x="42" y="0"/>
                  <a:pt x="42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072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44" name="Freeform 458"/>
          <p:cNvSpPr>
            <a:spLocks/>
          </p:cNvSpPr>
          <p:nvPr/>
        </p:nvSpPr>
        <p:spPr bwMode="auto">
          <a:xfrm>
            <a:off x="9143829" y="4252047"/>
            <a:ext cx="138122" cy="90644"/>
          </a:xfrm>
          <a:custGeom>
            <a:avLst/>
            <a:gdLst>
              <a:gd name="T0" fmla="*/ 43 w 43"/>
              <a:gd name="T1" fmla="*/ 0 h 28"/>
              <a:gd name="T2" fmla="*/ 0 w 43"/>
              <a:gd name="T3" fmla="*/ 0 h 28"/>
              <a:gd name="T4" fmla="*/ 0 w 43"/>
              <a:gd name="T5" fmla="*/ 28 h 28"/>
              <a:gd name="T6" fmla="*/ 42 w 43"/>
              <a:gd name="T7" fmla="*/ 28 h 28"/>
              <a:gd name="T8" fmla="*/ 43 w 43"/>
              <a:gd name="T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" h="28">
                <a:moveTo>
                  <a:pt x="43" y="0"/>
                </a:moveTo>
                <a:cubicBezTo>
                  <a:pt x="30" y="0"/>
                  <a:pt x="16" y="0"/>
                  <a:pt x="0" y="0"/>
                </a:cubicBezTo>
                <a:cubicBezTo>
                  <a:pt x="0" y="28"/>
                  <a:pt x="0" y="28"/>
                  <a:pt x="0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3" y="0"/>
                  <a:pt x="43" y="0"/>
                  <a:pt x="43" y="0"/>
                </a:cubicBezTo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45" name="Freeform 459"/>
          <p:cNvSpPr>
            <a:spLocks noEditPoints="1"/>
          </p:cNvSpPr>
          <p:nvPr/>
        </p:nvSpPr>
        <p:spPr bwMode="auto">
          <a:xfrm>
            <a:off x="9139511" y="5102363"/>
            <a:ext cx="129490" cy="138122"/>
          </a:xfrm>
          <a:custGeom>
            <a:avLst/>
            <a:gdLst>
              <a:gd name="T0" fmla="*/ 4 w 30"/>
              <a:gd name="T1" fmla="*/ 21 h 32"/>
              <a:gd name="T2" fmla="*/ 4 w 30"/>
              <a:gd name="T3" fmla="*/ 32 h 32"/>
              <a:gd name="T4" fmla="*/ 29 w 30"/>
              <a:gd name="T5" fmla="*/ 32 h 32"/>
              <a:gd name="T6" fmla="*/ 29 w 30"/>
              <a:gd name="T7" fmla="*/ 21 h 32"/>
              <a:gd name="T8" fmla="*/ 4 w 30"/>
              <a:gd name="T9" fmla="*/ 21 h 32"/>
              <a:gd name="T10" fmla="*/ 0 w 30"/>
              <a:gd name="T11" fmla="*/ 21 h 32"/>
              <a:gd name="T12" fmla="*/ 0 w 30"/>
              <a:gd name="T13" fmla="*/ 32 h 32"/>
              <a:gd name="T14" fmla="*/ 2 w 30"/>
              <a:gd name="T15" fmla="*/ 32 h 32"/>
              <a:gd name="T16" fmla="*/ 1 w 30"/>
              <a:gd name="T17" fmla="*/ 21 h 32"/>
              <a:gd name="T18" fmla="*/ 0 w 30"/>
              <a:gd name="T19" fmla="*/ 21 h 32"/>
              <a:gd name="T20" fmla="*/ 3 w 30"/>
              <a:gd name="T21" fmla="*/ 0 h 32"/>
              <a:gd name="T22" fmla="*/ 4 w 30"/>
              <a:gd name="T23" fmla="*/ 18 h 32"/>
              <a:gd name="T24" fmla="*/ 29 w 30"/>
              <a:gd name="T25" fmla="*/ 18 h 32"/>
              <a:gd name="T26" fmla="*/ 30 w 30"/>
              <a:gd name="T27" fmla="*/ 0 h 32"/>
              <a:gd name="T28" fmla="*/ 3 w 30"/>
              <a:gd name="T29" fmla="*/ 0 h 32"/>
              <a:gd name="T30" fmla="*/ 0 w 30"/>
              <a:gd name="T31" fmla="*/ 0 h 32"/>
              <a:gd name="T32" fmla="*/ 0 w 30"/>
              <a:gd name="T33" fmla="*/ 18 h 32"/>
              <a:gd name="T34" fmla="*/ 1 w 30"/>
              <a:gd name="T35" fmla="*/ 18 h 32"/>
              <a:gd name="T36" fmla="*/ 0 w 30"/>
              <a:gd name="T37" fmla="*/ 0 h 32"/>
              <a:gd name="T38" fmla="*/ 0 w 30"/>
              <a:gd name="T3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0" h="32">
                <a:moveTo>
                  <a:pt x="4" y="21"/>
                </a:moveTo>
                <a:lnTo>
                  <a:pt x="4" y="32"/>
                </a:lnTo>
                <a:lnTo>
                  <a:pt x="29" y="32"/>
                </a:lnTo>
                <a:lnTo>
                  <a:pt x="29" y="21"/>
                </a:lnTo>
                <a:lnTo>
                  <a:pt x="4" y="21"/>
                </a:lnTo>
                <a:close/>
                <a:moveTo>
                  <a:pt x="0" y="21"/>
                </a:moveTo>
                <a:lnTo>
                  <a:pt x="0" y="32"/>
                </a:lnTo>
                <a:lnTo>
                  <a:pt x="2" y="32"/>
                </a:lnTo>
                <a:lnTo>
                  <a:pt x="1" y="21"/>
                </a:lnTo>
                <a:lnTo>
                  <a:pt x="0" y="21"/>
                </a:lnTo>
                <a:close/>
                <a:moveTo>
                  <a:pt x="3" y="0"/>
                </a:moveTo>
                <a:lnTo>
                  <a:pt x="4" y="18"/>
                </a:lnTo>
                <a:lnTo>
                  <a:pt x="29" y="18"/>
                </a:lnTo>
                <a:lnTo>
                  <a:pt x="30" y="0"/>
                </a:lnTo>
                <a:lnTo>
                  <a:pt x="3" y="0"/>
                </a:lnTo>
                <a:close/>
                <a:moveTo>
                  <a:pt x="0" y="0"/>
                </a:moveTo>
                <a:lnTo>
                  <a:pt x="0" y="18"/>
                </a:lnTo>
                <a:lnTo>
                  <a:pt x="1" y="18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46" name="Freeform 460"/>
          <p:cNvSpPr>
            <a:spLocks noEditPoints="1"/>
          </p:cNvSpPr>
          <p:nvPr/>
        </p:nvSpPr>
        <p:spPr bwMode="auto">
          <a:xfrm>
            <a:off x="9139511" y="5102363"/>
            <a:ext cx="129490" cy="138122"/>
          </a:xfrm>
          <a:custGeom>
            <a:avLst/>
            <a:gdLst>
              <a:gd name="T0" fmla="*/ 4 w 30"/>
              <a:gd name="T1" fmla="*/ 21 h 32"/>
              <a:gd name="T2" fmla="*/ 4 w 30"/>
              <a:gd name="T3" fmla="*/ 32 h 32"/>
              <a:gd name="T4" fmla="*/ 29 w 30"/>
              <a:gd name="T5" fmla="*/ 32 h 32"/>
              <a:gd name="T6" fmla="*/ 29 w 30"/>
              <a:gd name="T7" fmla="*/ 21 h 32"/>
              <a:gd name="T8" fmla="*/ 4 w 30"/>
              <a:gd name="T9" fmla="*/ 21 h 32"/>
              <a:gd name="T10" fmla="*/ 0 w 30"/>
              <a:gd name="T11" fmla="*/ 21 h 32"/>
              <a:gd name="T12" fmla="*/ 0 w 30"/>
              <a:gd name="T13" fmla="*/ 32 h 32"/>
              <a:gd name="T14" fmla="*/ 2 w 30"/>
              <a:gd name="T15" fmla="*/ 32 h 32"/>
              <a:gd name="T16" fmla="*/ 1 w 30"/>
              <a:gd name="T17" fmla="*/ 21 h 32"/>
              <a:gd name="T18" fmla="*/ 0 w 30"/>
              <a:gd name="T19" fmla="*/ 21 h 32"/>
              <a:gd name="T20" fmla="*/ 3 w 30"/>
              <a:gd name="T21" fmla="*/ 0 h 32"/>
              <a:gd name="T22" fmla="*/ 4 w 30"/>
              <a:gd name="T23" fmla="*/ 18 h 32"/>
              <a:gd name="T24" fmla="*/ 29 w 30"/>
              <a:gd name="T25" fmla="*/ 18 h 32"/>
              <a:gd name="T26" fmla="*/ 30 w 30"/>
              <a:gd name="T27" fmla="*/ 0 h 32"/>
              <a:gd name="T28" fmla="*/ 3 w 30"/>
              <a:gd name="T29" fmla="*/ 0 h 32"/>
              <a:gd name="T30" fmla="*/ 0 w 30"/>
              <a:gd name="T31" fmla="*/ 0 h 32"/>
              <a:gd name="T32" fmla="*/ 0 w 30"/>
              <a:gd name="T33" fmla="*/ 18 h 32"/>
              <a:gd name="T34" fmla="*/ 1 w 30"/>
              <a:gd name="T35" fmla="*/ 18 h 32"/>
              <a:gd name="T36" fmla="*/ 0 w 30"/>
              <a:gd name="T37" fmla="*/ 0 h 32"/>
              <a:gd name="T38" fmla="*/ 0 w 30"/>
              <a:gd name="T3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0" h="32">
                <a:moveTo>
                  <a:pt x="4" y="21"/>
                </a:moveTo>
                <a:lnTo>
                  <a:pt x="4" y="32"/>
                </a:lnTo>
                <a:lnTo>
                  <a:pt x="29" y="32"/>
                </a:lnTo>
                <a:lnTo>
                  <a:pt x="29" y="21"/>
                </a:lnTo>
                <a:lnTo>
                  <a:pt x="4" y="21"/>
                </a:lnTo>
                <a:moveTo>
                  <a:pt x="0" y="21"/>
                </a:moveTo>
                <a:lnTo>
                  <a:pt x="0" y="32"/>
                </a:lnTo>
                <a:lnTo>
                  <a:pt x="2" y="32"/>
                </a:lnTo>
                <a:lnTo>
                  <a:pt x="1" y="21"/>
                </a:lnTo>
                <a:lnTo>
                  <a:pt x="0" y="21"/>
                </a:lnTo>
                <a:moveTo>
                  <a:pt x="3" y="0"/>
                </a:moveTo>
                <a:lnTo>
                  <a:pt x="4" y="18"/>
                </a:lnTo>
                <a:lnTo>
                  <a:pt x="29" y="18"/>
                </a:lnTo>
                <a:lnTo>
                  <a:pt x="30" y="0"/>
                </a:lnTo>
                <a:lnTo>
                  <a:pt x="3" y="0"/>
                </a:lnTo>
                <a:moveTo>
                  <a:pt x="0" y="0"/>
                </a:moveTo>
                <a:lnTo>
                  <a:pt x="0" y="18"/>
                </a:lnTo>
                <a:lnTo>
                  <a:pt x="1" y="18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47" name="Freeform 461"/>
          <p:cNvSpPr>
            <a:spLocks noEditPoints="1"/>
          </p:cNvSpPr>
          <p:nvPr/>
        </p:nvSpPr>
        <p:spPr bwMode="auto">
          <a:xfrm>
            <a:off x="9139511" y="5102363"/>
            <a:ext cx="17265" cy="138122"/>
          </a:xfrm>
          <a:custGeom>
            <a:avLst/>
            <a:gdLst>
              <a:gd name="T0" fmla="*/ 1 w 4"/>
              <a:gd name="T1" fmla="*/ 21 h 32"/>
              <a:gd name="T2" fmla="*/ 2 w 4"/>
              <a:gd name="T3" fmla="*/ 32 h 32"/>
              <a:gd name="T4" fmla="*/ 4 w 4"/>
              <a:gd name="T5" fmla="*/ 32 h 32"/>
              <a:gd name="T6" fmla="*/ 4 w 4"/>
              <a:gd name="T7" fmla="*/ 21 h 32"/>
              <a:gd name="T8" fmla="*/ 1 w 4"/>
              <a:gd name="T9" fmla="*/ 21 h 32"/>
              <a:gd name="T10" fmla="*/ 0 w 4"/>
              <a:gd name="T11" fmla="*/ 0 h 32"/>
              <a:gd name="T12" fmla="*/ 1 w 4"/>
              <a:gd name="T13" fmla="*/ 18 h 32"/>
              <a:gd name="T14" fmla="*/ 4 w 4"/>
              <a:gd name="T15" fmla="*/ 18 h 32"/>
              <a:gd name="T16" fmla="*/ 3 w 4"/>
              <a:gd name="T17" fmla="*/ 0 h 32"/>
              <a:gd name="T18" fmla="*/ 0 w 4"/>
              <a:gd name="T1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" h="32">
                <a:moveTo>
                  <a:pt x="1" y="21"/>
                </a:moveTo>
                <a:lnTo>
                  <a:pt x="2" y="32"/>
                </a:lnTo>
                <a:lnTo>
                  <a:pt x="4" y="32"/>
                </a:lnTo>
                <a:lnTo>
                  <a:pt x="4" y="21"/>
                </a:lnTo>
                <a:lnTo>
                  <a:pt x="1" y="21"/>
                </a:lnTo>
                <a:close/>
                <a:moveTo>
                  <a:pt x="0" y="0"/>
                </a:moveTo>
                <a:lnTo>
                  <a:pt x="1" y="18"/>
                </a:lnTo>
                <a:lnTo>
                  <a:pt x="4" y="18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B23B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48" name="Freeform 462"/>
          <p:cNvSpPr>
            <a:spLocks noEditPoints="1"/>
          </p:cNvSpPr>
          <p:nvPr/>
        </p:nvSpPr>
        <p:spPr bwMode="auto">
          <a:xfrm>
            <a:off x="9139511" y="5102363"/>
            <a:ext cx="17265" cy="138122"/>
          </a:xfrm>
          <a:custGeom>
            <a:avLst/>
            <a:gdLst>
              <a:gd name="T0" fmla="*/ 1 w 4"/>
              <a:gd name="T1" fmla="*/ 21 h 32"/>
              <a:gd name="T2" fmla="*/ 2 w 4"/>
              <a:gd name="T3" fmla="*/ 32 h 32"/>
              <a:gd name="T4" fmla="*/ 4 w 4"/>
              <a:gd name="T5" fmla="*/ 32 h 32"/>
              <a:gd name="T6" fmla="*/ 4 w 4"/>
              <a:gd name="T7" fmla="*/ 21 h 32"/>
              <a:gd name="T8" fmla="*/ 1 w 4"/>
              <a:gd name="T9" fmla="*/ 21 h 32"/>
              <a:gd name="T10" fmla="*/ 0 w 4"/>
              <a:gd name="T11" fmla="*/ 0 h 32"/>
              <a:gd name="T12" fmla="*/ 1 w 4"/>
              <a:gd name="T13" fmla="*/ 18 h 32"/>
              <a:gd name="T14" fmla="*/ 4 w 4"/>
              <a:gd name="T15" fmla="*/ 18 h 32"/>
              <a:gd name="T16" fmla="*/ 3 w 4"/>
              <a:gd name="T17" fmla="*/ 0 h 32"/>
              <a:gd name="T18" fmla="*/ 0 w 4"/>
              <a:gd name="T1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" h="32">
                <a:moveTo>
                  <a:pt x="1" y="21"/>
                </a:moveTo>
                <a:lnTo>
                  <a:pt x="2" y="32"/>
                </a:lnTo>
                <a:lnTo>
                  <a:pt x="4" y="32"/>
                </a:lnTo>
                <a:lnTo>
                  <a:pt x="4" y="21"/>
                </a:lnTo>
                <a:lnTo>
                  <a:pt x="1" y="21"/>
                </a:lnTo>
                <a:moveTo>
                  <a:pt x="0" y="0"/>
                </a:moveTo>
                <a:lnTo>
                  <a:pt x="1" y="18"/>
                </a:lnTo>
                <a:lnTo>
                  <a:pt x="4" y="18"/>
                </a:lnTo>
                <a:lnTo>
                  <a:pt x="3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49" name="Freeform 463"/>
          <p:cNvSpPr>
            <a:spLocks noEditPoints="1"/>
          </p:cNvSpPr>
          <p:nvPr/>
        </p:nvSpPr>
        <p:spPr bwMode="auto">
          <a:xfrm>
            <a:off x="9139511" y="5180056"/>
            <a:ext cx="125175" cy="12950"/>
          </a:xfrm>
          <a:custGeom>
            <a:avLst/>
            <a:gdLst>
              <a:gd name="T0" fmla="*/ 1 w 29"/>
              <a:gd name="T1" fmla="*/ 0 h 3"/>
              <a:gd name="T2" fmla="*/ 0 w 29"/>
              <a:gd name="T3" fmla="*/ 0 h 3"/>
              <a:gd name="T4" fmla="*/ 0 w 29"/>
              <a:gd name="T5" fmla="*/ 3 h 3"/>
              <a:gd name="T6" fmla="*/ 1 w 29"/>
              <a:gd name="T7" fmla="*/ 3 h 3"/>
              <a:gd name="T8" fmla="*/ 1 w 29"/>
              <a:gd name="T9" fmla="*/ 0 h 3"/>
              <a:gd name="T10" fmla="*/ 29 w 29"/>
              <a:gd name="T11" fmla="*/ 0 h 3"/>
              <a:gd name="T12" fmla="*/ 4 w 29"/>
              <a:gd name="T13" fmla="*/ 0 h 3"/>
              <a:gd name="T14" fmla="*/ 4 w 29"/>
              <a:gd name="T15" fmla="*/ 3 h 3"/>
              <a:gd name="T16" fmla="*/ 29 w 29"/>
              <a:gd name="T17" fmla="*/ 3 h 3"/>
              <a:gd name="T18" fmla="*/ 29 w 29"/>
              <a:gd name="T1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9" h="3">
                <a:moveTo>
                  <a:pt x="1" y="0"/>
                </a:moveTo>
                <a:lnTo>
                  <a:pt x="0" y="0"/>
                </a:lnTo>
                <a:lnTo>
                  <a:pt x="0" y="3"/>
                </a:lnTo>
                <a:lnTo>
                  <a:pt x="1" y="3"/>
                </a:lnTo>
                <a:lnTo>
                  <a:pt x="1" y="0"/>
                </a:lnTo>
                <a:close/>
                <a:moveTo>
                  <a:pt x="29" y="0"/>
                </a:moveTo>
                <a:lnTo>
                  <a:pt x="4" y="0"/>
                </a:lnTo>
                <a:lnTo>
                  <a:pt x="4" y="3"/>
                </a:lnTo>
                <a:lnTo>
                  <a:pt x="29" y="3"/>
                </a:lnTo>
                <a:lnTo>
                  <a:pt x="29" y="0"/>
                </a:lnTo>
                <a:close/>
              </a:path>
            </a:pathLst>
          </a:custGeom>
          <a:solidFill>
            <a:srgbClr val="E072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50" name="Freeform 464"/>
          <p:cNvSpPr>
            <a:spLocks noEditPoints="1"/>
          </p:cNvSpPr>
          <p:nvPr/>
        </p:nvSpPr>
        <p:spPr bwMode="auto">
          <a:xfrm>
            <a:off x="9139511" y="5180056"/>
            <a:ext cx="125175" cy="12950"/>
          </a:xfrm>
          <a:custGeom>
            <a:avLst/>
            <a:gdLst>
              <a:gd name="T0" fmla="*/ 1 w 29"/>
              <a:gd name="T1" fmla="*/ 0 h 3"/>
              <a:gd name="T2" fmla="*/ 0 w 29"/>
              <a:gd name="T3" fmla="*/ 0 h 3"/>
              <a:gd name="T4" fmla="*/ 0 w 29"/>
              <a:gd name="T5" fmla="*/ 3 h 3"/>
              <a:gd name="T6" fmla="*/ 1 w 29"/>
              <a:gd name="T7" fmla="*/ 3 h 3"/>
              <a:gd name="T8" fmla="*/ 1 w 29"/>
              <a:gd name="T9" fmla="*/ 0 h 3"/>
              <a:gd name="T10" fmla="*/ 29 w 29"/>
              <a:gd name="T11" fmla="*/ 0 h 3"/>
              <a:gd name="T12" fmla="*/ 4 w 29"/>
              <a:gd name="T13" fmla="*/ 0 h 3"/>
              <a:gd name="T14" fmla="*/ 4 w 29"/>
              <a:gd name="T15" fmla="*/ 3 h 3"/>
              <a:gd name="T16" fmla="*/ 29 w 29"/>
              <a:gd name="T17" fmla="*/ 3 h 3"/>
              <a:gd name="T18" fmla="*/ 29 w 29"/>
              <a:gd name="T1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9" h="3">
                <a:moveTo>
                  <a:pt x="1" y="0"/>
                </a:moveTo>
                <a:lnTo>
                  <a:pt x="0" y="0"/>
                </a:lnTo>
                <a:lnTo>
                  <a:pt x="0" y="3"/>
                </a:lnTo>
                <a:lnTo>
                  <a:pt x="1" y="3"/>
                </a:lnTo>
                <a:lnTo>
                  <a:pt x="1" y="0"/>
                </a:lnTo>
                <a:moveTo>
                  <a:pt x="29" y="0"/>
                </a:moveTo>
                <a:lnTo>
                  <a:pt x="4" y="0"/>
                </a:lnTo>
                <a:lnTo>
                  <a:pt x="4" y="3"/>
                </a:lnTo>
                <a:lnTo>
                  <a:pt x="29" y="3"/>
                </a:lnTo>
                <a:lnTo>
                  <a:pt x="29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51" name="Rectangle 465"/>
          <p:cNvSpPr>
            <a:spLocks noChangeArrowheads="1"/>
          </p:cNvSpPr>
          <p:nvPr/>
        </p:nvSpPr>
        <p:spPr bwMode="auto">
          <a:xfrm>
            <a:off x="9143829" y="5180056"/>
            <a:ext cx="12950" cy="12950"/>
          </a:xfrm>
          <a:prstGeom prst="rect">
            <a:avLst/>
          </a:prstGeom>
          <a:solidFill>
            <a:srgbClr val="DA71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52" name="Rectangle 466"/>
          <p:cNvSpPr>
            <a:spLocks noChangeArrowheads="1"/>
          </p:cNvSpPr>
          <p:nvPr/>
        </p:nvSpPr>
        <p:spPr bwMode="auto">
          <a:xfrm>
            <a:off x="9143829" y="5180056"/>
            <a:ext cx="12950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53" name="Freeform 467"/>
          <p:cNvSpPr>
            <a:spLocks noEditPoints="1"/>
          </p:cNvSpPr>
          <p:nvPr/>
        </p:nvSpPr>
        <p:spPr bwMode="auto">
          <a:xfrm>
            <a:off x="9139511" y="5007404"/>
            <a:ext cx="129490" cy="94959"/>
          </a:xfrm>
          <a:custGeom>
            <a:avLst/>
            <a:gdLst>
              <a:gd name="T0" fmla="*/ 0 w 39"/>
              <a:gd name="T1" fmla="*/ 24 h 30"/>
              <a:gd name="T2" fmla="*/ 0 w 39"/>
              <a:gd name="T3" fmla="*/ 29 h 30"/>
              <a:gd name="T4" fmla="*/ 0 w 39"/>
              <a:gd name="T5" fmla="*/ 29 h 30"/>
              <a:gd name="T6" fmla="*/ 0 w 39"/>
              <a:gd name="T7" fmla="*/ 24 h 30"/>
              <a:gd name="T8" fmla="*/ 39 w 39"/>
              <a:gd name="T9" fmla="*/ 0 h 30"/>
              <a:gd name="T10" fmla="*/ 13 w 39"/>
              <a:gd name="T11" fmla="*/ 1 h 30"/>
              <a:gd name="T12" fmla="*/ 3 w 39"/>
              <a:gd name="T13" fmla="*/ 1 h 30"/>
              <a:gd name="T14" fmla="*/ 4 w 39"/>
              <a:gd name="T15" fmla="*/ 29 h 30"/>
              <a:gd name="T16" fmla="*/ 39 w 39"/>
              <a:gd name="T17" fmla="*/ 30 h 30"/>
              <a:gd name="T18" fmla="*/ 39 w 39"/>
              <a:gd name="T1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9" h="30">
                <a:moveTo>
                  <a:pt x="0" y="24"/>
                </a:moveTo>
                <a:cubicBezTo>
                  <a:pt x="0" y="29"/>
                  <a:pt x="0" y="29"/>
                  <a:pt x="0" y="29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24"/>
                  <a:pt x="0" y="24"/>
                  <a:pt x="0" y="24"/>
                </a:cubicBezTo>
                <a:moveTo>
                  <a:pt x="39" y="0"/>
                </a:moveTo>
                <a:cubicBezTo>
                  <a:pt x="31" y="1"/>
                  <a:pt x="22" y="1"/>
                  <a:pt x="13" y="1"/>
                </a:cubicBezTo>
                <a:cubicBezTo>
                  <a:pt x="9" y="1"/>
                  <a:pt x="6" y="1"/>
                  <a:pt x="3" y="1"/>
                </a:cubicBezTo>
                <a:cubicBezTo>
                  <a:pt x="4" y="29"/>
                  <a:pt x="4" y="29"/>
                  <a:pt x="4" y="29"/>
                </a:cubicBezTo>
                <a:cubicBezTo>
                  <a:pt x="39" y="30"/>
                  <a:pt x="39" y="30"/>
                  <a:pt x="39" y="30"/>
                </a:cubicBezTo>
                <a:cubicBezTo>
                  <a:pt x="39" y="0"/>
                  <a:pt x="39" y="0"/>
                  <a:pt x="39" y="0"/>
                </a:cubicBezTo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54" name="Freeform 468"/>
          <p:cNvSpPr>
            <a:spLocks/>
          </p:cNvSpPr>
          <p:nvPr/>
        </p:nvSpPr>
        <p:spPr bwMode="auto">
          <a:xfrm>
            <a:off x="9139511" y="5011719"/>
            <a:ext cx="12950" cy="90644"/>
          </a:xfrm>
          <a:custGeom>
            <a:avLst/>
            <a:gdLst>
              <a:gd name="T0" fmla="*/ 0 w 4"/>
              <a:gd name="T1" fmla="*/ 0 h 28"/>
              <a:gd name="T2" fmla="*/ 0 w 4"/>
              <a:gd name="T3" fmla="*/ 23 h 28"/>
              <a:gd name="T4" fmla="*/ 0 w 4"/>
              <a:gd name="T5" fmla="*/ 28 h 28"/>
              <a:gd name="T6" fmla="*/ 4 w 4"/>
              <a:gd name="T7" fmla="*/ 28 h 28"/>
              <a:gd name="T8" fmla="*/ 3 w 4"/>
              <a:gd name="T9" fmla="*/ 0 h 28"/>
              <a:gd name="T10" fmla="*/ 0 w 4"/>
              <a:gd name="T11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28">
                <a:moveTo>
                  <a:pt x="0" y="0"/>
                </a:moveTo>
                <a:cubicBezTo>
                  <a:pt x="0" y="23"/>
                  <a:pt x="0" y="23"/>
                  <a:pt x="0" y="23"/>
                </a:cubicBezTo>
                <a:cubicBezTo>
                  <a:pt x="0" y="28"/>
                  <a:pt x="0" y="28"/>
                  <a:pt x="0" y="28"/>
                </a:cubicBezTo>
                <a:cubicBezTo>
                  <a:pt x="4" y="28"/>
                  <a:pt x="4" y="28"/>
                  <a:pt x="4" y="28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0"/>
                  <a:pt x="0" y="0"/>
                </a:cubicBezTo>
              </a:path>
            </a:pathLst>
          </a:custGeom>
          <a:solidFill>
            <a:srgbClr val="C845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55" name="Freeform 469"/>
          <p:cNvSpPr>
            <a:spLocks/>
          </p:cNvSpPr>
          <p:nvPr/>
        </p:nvSpPr>
        <p:spPr bwMode="auto">
          <a:xfrm>
            <a:off x="9139511" y="5240485"/>
            <a:ext cx="125175" cy="94959"/>
          </a:xfrm>
          <a:custGeom>
            <a:avLst/>
            <a:gdLst>
              <a:gd name="T0" fmla="*/ 0 w 38"/>
              <a:gd name="T1" fmla="*/ 0 h 29"/>
              <a:gd name="T2" fmla="*/ 0 w 38"/>
              <a:gd name="T3" fmla="*/ 29 h 29"/>
              <a:gd name="T4" fmla="*/ 38 w 38"/>
              <a:gd name="T5" fmla="*/ 28 h 29"/>
              <a:gd name="T6" fmla="*/ 38 w 38"/>
              <a:gd name="T7" fmla="*/ 0 h 29"/>
              <a:gd name="T8" fmla="*/ 5 w 38"/>
              <a:gd name="T9" fmla="*/ 0 h 29"/>
              <a:gd name="T10" fmla="*/ 6 w 38"/>
              <a:gd name="T11" fmla="*/ 25 h 29"/>
              <a:gd name="T12" fmla="*/ 3 w 38"/>
              <a:gd name="T13" fmla="*/ 25 h 29"/>
              <a:gd name="T14" fmla="*/ 2 w 38"/>
              <a:gd name="T15" fmla="*/ 0 h 29"/>
              <a:gd name="T16" fmla="*/ 0 w 38"/>
              <a:gd name="T17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8" h="29">
                <a:moveTo>
                  <a:pt x="0" y="0"/>
                </a:moveTo>
                <a:cubicBezTo>
                  <a:pt x="0" y="29"/>
                  <a:pt x="0" y="29"/>
                  <a:pt x="0" y="29"/>
                </a:cubicBezTo>
                <a:cubicBezTo>
                  <a:pt x="12" y="29"/>
                  <a:pt x="25" y="28"/>
                  <a:pt x="38" y="28"/>
                </a:cubicBezTo>
                <a:cubicBezTo>
                  <a:pt x="38" y="0"/>
                  <a:pt x="38" y="0"/>
                  <a:pt x="38" y="0"/>
                </a:cubicBezTo>
                <a:cubicBezTo>
                  <a:pt x="5" y="0"/>
                  <a:pt x="5" y="0"/>
                  <a:pt x="5" y="0"/>
                </a:cubicBezTo>
                <a:cubicBezTo>
                  <a:pt x="6" y="25"/>
                  <a:pt x="6" y="25"/>
                  <a:pt x="6" y="25"/>
                </a:cubicBezTo>
                <a:cubicBezTo>
                  <a:pt x="3" y="25"/>
                  <a:pt x="3" y="25"/>
                  <a:pt x="3" y="25"/>
                </a:cubicBezTo>
                <a:cubicBezTo>
                  <a:pt x="2" y="0"/>
                  <a:pt x="2" y="0"/>
                  <a:pt x="2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56" name="Freeform 470"/>
          <p:cNvSpPr>
            <a:spLocks/>
          </p:cNvSpPr>
          <p:nvPr/>
        </p:nvSpPr>
        <p:spPr bwMode="auto">
          <a:xfrm>
            <a:off x="9148144" y="5240485"/>
            <a:ext cx="12950" cy="82011"/>
          </a:xfrm>
          <a:custGeom>
            <a:avLst/>
            <a:gdLst>
              <a:gd name="T0" fmla="*/ 0 w 3"/>
              <a:gd name="T1" fmla="*/ 0 h 19"/>
              <a:gd name="T2" fmla="*/ 1 w 3"/>
              <a:gd name="T3" fmla="*/ 19 h 19"/>
              <a:gd name="T4" fmla="*/ 3 w 3"/>
              <a:gd name="T5" fmla="*/ 19 h 19"/>
              <a:gd name="T6" fmla="*/ 2 w 3"/>
              <a:gd name="T7" fmla="*/ 0 h 19"/>
              <a:gd name="T8" fmla="*/ 0 w 3"/>
              <a:gd name="T9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19">
                <a:moveTo>
                  <a:pt x="0" y="0"/>
                </a:moveTo>
                <a:lnTo>
                  <a:pt x="1" y="19"/>
                </a:lnTo>
                <a:lnTo>
                  <a:pt x="3" y="19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rgbClr val="C845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57" name="Freeform 471"/>
          <p:cNvSpPr>
            <a:spLocks/>
          </p:cNvSpPr>
          <p:nvPr/>
        </p:nvSpPr>
        <p:spPr bwMode="auto">
          <a:xfrm>
            <a:off x="9148144" y="5240485"/>
            <a:ext cx="12950" cy="82011"/>
          </a:xfrm>
          <a:custGeom>
            <a:avLst/>
            <a:gdLst>
              <a:gd name="T0" fmla="*/ 0 w 3"/>
              <a:gd name="T1" fmla="*/ 0 h 19"/>
              <a:gd name="T2" fmla="*/ 1 w 3"/>
              <a:gd name="T3" fmla="*/ 19 h 19"/>
              <a:gd name="T4" fmla="*/ 3 w 3"/>
              <a:gd name="T5" fmla="*/ 19 h 19"/>
              <a:gd name="T6" fmla="*/ 2 w 3"/>
              <a:gd name="T7" fmla="*/ 0 h 19"/>
              <a:gd name="T8" fmla="*/ 0 w 3"/>
              <a:gd name="T9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19">
                <a:moveTo>
                  <a:pt x="0" y="0"/>
                </a:moveTo>
                <a:lnTo>
                  <a:pt x="1" y="19"/>
                </a:lnTo>
                <a:lnTo>
                  <a:pt x="3" y="19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58" name="Freeform 472"/>
          <p:cNvSpPr>
            <a:spLocks noEditPoints="1"/>
          </p:cNvSpPr>
          <p:nvPr/>
        </p:nvSpPr>
        <p:spPr bwMode="auto">
          <a:xfrm>
            <a:off x="8919380" y="4342691"/>
            <a:ext cx="103592" cy="69061"/>
          </a:xfrm>
          <a:custGeom>
            <a:avLst/>
            <a:gdLst>
              <a:gd name="T0" fmla="*/ 0 w 31"/>
              <a:gd name="T1" fmla="*/ 18 h 21"/>
              <a:gd name="T2" fmla="*/ 0 w 31"/>
              <a:gd name="T3" fmla="*/ 21 h 21"/>
              <a:gd name="T4" fmla="*/ 31 w 31"/>
              <a:gd name="T5" fmla="*/ 19 h 21"/>
              <a:gd name="T6" fmla="*/ 31 w 31"/>
              <a:gd name="T7" fmla="*/ 18 h 21"/>
              <a:gd name="T8" fmla="*/ 0 w 31"/>
              <a:gd name="T9" fmla="*/ 18 h 21"/>
              <a:gd name="T10" fmla="*/ 31 w 31"/>
              <a:gd name="T11" fmla="*/ 0 h 21"/>
              <a:gd name="T12" fmla="*/ 0 w 31"/>
              <a:gd name="T13" fmla="*/ 0 h 21"/>
              <a:gd name="T14" fmla="*/ 0 w 31"/>
              <a:gd name="T15" fmla="*/ 14 h 21"/>
              <a:gd name="T16" fmla="*/ 31 w 31"/>
              <a:gd name="T17" fmla="*/ 14 h 21"/>
              <a:gd name="T18" fmla="*/ 31 w 31"/>
              <a:gd name="T1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1" h="21">
                <a:moveTo>
                  <a:pt x="0" y="18"/>
                </a:moveTo>
                <a:cubicBezTo>
                  <a:pt x="0" y="21"/>
                  <a:pt x="0" y="21"/>
                  <a:pt x="0" y="21"/>
                </a:cubicBezTo>
                <a:cubicBezTo>
                  <a:pt x="10" y="20"/>
                  <a:pt x="20" y="20"/>
                  <a:pt x="31" y="19"/>
                </a:cubicBezTo>
                <a:cubicBezTo>
                  <a:pt x="31" y="18"/>
                  <a:pt x="31" y="18"/>
                  <a:pt x="31" y="18"/>
                </a:cubicBezTo>
                <a:cubicBezTo>
                  <a:pt x="0" y="18"/>
                  <a:pt x="0" y="18"/>
                  <a:pt x="0" y="18"/>
                </a:cubicBezTo>
                <a:moveTo>
                  <a:pt x="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4"/>
                  <a:pt x="0" y="14"/>
                  <a:pt x="0" y="14"/>
                </a:cubicBezTo>
                <a:cubicBezTo>
                  <a:pt x="31" y="14"/>
                  <a:pt x="31" y="14"/>
                  <a:pt x="31" y="14"/>
                </a:cubicBezTo>
                <a:cubicBezTo>
                  <a:pt x="31" y="0"/>
                  <a:pt x="31" y="0"/>
                  <a:pt x="31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59" name="Rectangle 473"/>
          <p:cNvSpPr>
            <a:spLocks noChangeArrowheads="1"/>
          </p:cNvSpPr>
          <p:nvPr/>
        </p:nvSpPr>
        <p:spPr bwMode="auto">
          <a:xfrm>
            <a:off x="8919380" y="4385854"/>
            <a:ext cx="103592" cy="12950"/>
          </a:xfrm>
          <a:prstGeom prst="rect">
            <a:avLst/>
          </a:prstGeom>
          <a:solidFill>
            <a:srgbClr val="E072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60" name="Rectangle 474"/>
          <p:cNvSpPr>
            <a:spLocks noChangeArrowheads="1"/>
          </p:cNvSpPr>
          <p:nvPr/>
        </p:nvSpPr>
        <p:spPr bwMode="auto">
          <a:xfrm>
            <a:off x="8919380" y="4385854"/>
            <a:ext cx="103592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61" name="Freeform 475"/>
          <p:cNvSpPr>
            <a:spLocks/>
          </p:cNvSpPr>
          <p:nvPr/>
        </p:nvSpPr>
        <p:spPr bwMode="auto">
          <a:xfrm>
            <a:off x="8919380" y="4252047"/>
            <a:ext cx="103592" cy="90644"/>
          </a:xfrm>
          <a:custGeom>
            <a:avLst/>
            <a:gdLst>
              <a:gd name="T0" fmla="*/ 32 w 32"/>
              <a:gd name="T1" fmla="*/ 0 h 28"/>
              <a:gd name="T2" fmla="*/ 1 w 32"/>
              <a:gd name="T3" fmla="*/ 0 h 28"/>
              <a:gd name="T4" fmla="*/ 0 w 32"/>
              <a:gd name="T5" fmla="*/ 28 h 28"/>
              <a:gd name="T6" fmla="*/ 31 w 32"/>
              <a:gd name="T7" fmla="*/ 28 h 28"/>
              <a:gd name="T8" fmla="*/ 32 w 32"/>
              <a:gd name="T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28">
                <a:moveTo>
                  <a:pt x="32" y="0"/>
                </a:moveTo>
                <a:cubicBezTo>
                  <a:pt x="22" y="0"/>
                  <a:pt x="12" y="0"/>
                  <a:pt x="1" y="0"/>
                </a:cubicBezTo>
                <a:cubicBezTo>
                  <a:pt x="0" y="28"/>
                  <a:pt x="0" y="28"/>
                  <a:pt x="0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2" y="0"/>
                  <a:pt x="32" y="0"/>
                  <a:pt x="32" y="0"/>
                </a:cubicBezTo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62" name="Freeform 476"/>
          <p:cNvSpPr>
            <a:spLocks noEditPoints="1"/>
          </p:cNvSpPr>
          <p:nvPr/>
        </p:nvSpPr>
        <p:spPr bwMode="auto">
          <a:xfrm>
            <a:off x="8906429" y="4985821"/>
            <a:ext cx="103592" cy="254664"/>
          </a:xfrm>
          <a:custGeom>
            <a:avLst/>
            <a:gdLst>
              <a:gd name="T0" fmla="*/ 0 w 33"/>
              <a:gd name="T1" fmla="*/ 65 h 80"/>
              <a:gd name="T2" fmla="*/ 0 w 33"/>
              <a:gd name="T3" fmla="*/ 80 h 80"/>
              <a:gd name="T4" fmla="*/ 32 w 33"/>
              <a:gd name="T5" fmla="*/ 80 h 80"/>
              <a:gd name="T6" fmla="*/ 32 w 33"/>
              <a:gd name="T7" fmla="*/ 65 h 80"/>
              <a:gd name="T8" fmla="*/ 0 w 33"/>
              <a:gd name="T9" fmla="*/ 65 h 80"/>
              <a:gd name="T10" fmla="*/ 1 w 33"/>
              <a:gd name="T11" fmla="*/ 35 h 80"/>
              <a:gd name="T12" fmla="*/ 0 w 33"/>
              <a:gd name="T13" fmla="*/ 61 h 80"/>
              <a:gd name="T14" fmla="*/ 32 w 33"/>
              <a:gd name="T15" fmla="*/ 61 h 80"/>
              <a:gd name="T16" fmla="*/ 33 w 33"/>
              <a:gd name="T17" fmla="*/ 35 h 80"/>
              <a:gd name="T18" fmla="*/ 1 w 33"/>
              <a:gd name="T19" fmla="*/ 35 h 80"/>
              <a:gd name="T20" fmla="*/ 1 w 33"/>
              <a:gd name="T21" fmla="*/ 0 h 80"/>
              <a:gd name="T22" fmla="*/ 1 w 33"/>
              <a:gd name="T23" fmla="*/ 3 h 80"/>
              <a:gd name="T24" fmla="*/ 17 w 33"/>
              <a:gd name="T25" fmla="*/ 3 h 80"/>
              <a:gd name="T26" fmla="*/ 1 w 33"/>
              <a:gd name="T27" fmla="*/ 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3" h="80">
                <a:moveTo>
                  <a:pt x="0" y="65"/>
                </a:moveTo>
                <a:cubicBezTo>
                  <a:pt x="0" y="80"/>
                  <a:pt x="0" y="80"/>
                  <a:pt x="0" y="80"/>
                </a:cubicBezTo>
                <a:cubicBezTo>
                  <a:pt x="32" y="80"/>
                  <a:pt x="32" y="80"/>
                  <a:pt x="32" y="80"/>
                </a:cubicBezTo>
                <a:cubicBezTo>
                  <a:pt x="32" y="65"/>
                  <a:pt x="32" y="65"/>
                  <a:pt x="32" y="65"/>
                </a:cubicBezTo>
                <a:cubicBezTo>
                  <a:pt x="0" y="65"/>
                  <a:pt x="0" y="65"/>
                  <a:pt x="0" y="65"/>
                </a:cubicBezTo>
                <a:moveTo>
                  <a:pt x="1" y="35"/>
                </a:moveTo>
                <a:cubicBezTo>
                  <a:pt x="0" y="61"/>
                  <a:pt x="0" y="61"/>
                  <a:pt x="0" y="61"/>
                </a:cubicBezTo>
                <a:cubicBezTo>
                  <a:pt x="32" y="61"/>
                  <a:pt x="32" y="61"/>
                  <a:pt x="32" y="61"/>
                </a:cubicBezTo>
                <a:cubicBezTo>
                  <a:pt x="33" y="35"/>
                  <a:pt x="33" y="35"/>
                  <a:pt x="33" y="35"/>
                </a:cubicBezTo>
                <a:cubicBezTo>
                  <a:pt x="1" y="35"/>
                  <a:pt x="1" y="35"/>
                  <a:pt x="1" y="35"/>
                </a:cubicBezTo>
                <a:moveTo>
                  <a:pt x="1" y="0"/>
                </a:moveTo>
                <a:cubicBezTo>
                  <a:pt x="1" y="3"/>
                  <a:pt x="1" y="3"/>
                  <a:pt x="1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2" y="2"/>
                  <a:pt x="6" y="1"/>
                  <a:pt x="1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63" name="Rectangle 477"/>
          <p:cNvSpPr>
            <a:spLocks noChangeArrowheads="1"/>
          </p:cNvSpPr>
          <p:nvPr/>
        </p:nvSpPr>
        <p:spPr bwMode="auto">
          <a:xfrm>
            <a:off x="8906429" y="5180056"/>
            <a:ext cx="103592" cy="12950"/>
          </a:xfrm>
          <a:prstGeom prst="rect">
            <a:avLst/>
          </a:prstGeom>
          <a:solidFill>
            <a:srgbClr val="E072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64" name="Rectangle 478"/>
          <p:cNvSpPr>
            <a:spLocks noChangeArrowheads="1"/>
          </p:cNvSpPr>
          <p:nvPr/>
        </p:nvSpPr>
        <p:spPr bwMode="auto">
          <a:xfrm>
            <a:off x="8906429" y="5180056"/>
            <a:ext cx="103592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65" name="Freeform 479"/>
          <p:cNvSpPr>
            <a:spLocks/>
          </p:cNvSpPr>
          <p:nvPr/>
        </p:nvSpPr>
        <p:spPr bwMode="auto">
          <a:xfrm>
            <a:off x="8906429" y="4994453"/>
            <a:ext cx="103592" cy="103592"/>
          </a:xfrm>
          <a:custGeom>
            <a:avLst/>
            <a:gdLst>
              <a:gd name="T0" fmla="*/ 0 w 32"/>
              <a:gd name="T1" fmla="*/ 0 h 32"/>
              <a:gd name="T2" fmla="*/ 0 w 32"/>
              <a:gd name="T3" fmla="*/ 32 h 32"/>
              <a:gd name="T4" fmla="*/ 32 w 32"/>
              <a:gd name="T5" fmla="*/ 32 h 32"/>
              <a:gd name="T6" fmla="*/ 32 w 32"/>
              <a:gd name="T7" fmla="*/ 2 h 32"/>
              <a:gd name="T8" fmla="*/ 16 w 32"/>
              <a:gd name="T9" fmla="*/ 0 h 32"/>
              <a:gd name="T10" fmla="*/ 0 w 32"/>
              <a:gd name="T11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32">
                <a:moveTo>
                  <a:pt x="0" y="0"/>
                </a:moveTo>
                <a:cubicBezTo>
                  <a:pt x="0" y="32"/>
                  <a:pt x="0" y="32"/>
                  <a:pt x="0" y="32"/>
                </a:cubicBezTo>
                <a:cubicBezTo>
                  <a:pt x="32" y="32"/>
                  <a:pt x="32" y="32"/>
                  <a:pt x="32" y="32"/>
                </a:cubicBezTo>
                <a:cubicBezTo>
                  <a:pt x="32" y="2"/>
                  <a:pt x="32" y="2"/>
                  <a:pt x="32" y="2"/>
                </a:cubicBezTo>
                <a:cubicBezTo>
                  <a:pt x="27" y="2"/>
                  <a:pt x="21" y="1"/>
                  <a:pt x="16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66" name="Freeform 480"/>
          <p:cNvSpPr>
            <a:spLocks/>
          </p:cNvSpPr>
          <p:nvPr/>
        </p:nvSpPr>
        <p:spPr bwMode="auto">
          <a:xfrm>
            <a:off x="8902115" y="5240485"/>
            <a:ext cx="107909" cy="94959"/>
          </a:xfrm>
          <a:custGeom>
            <a:avLst/>
            <a:gdLst>
              <a:gd name="T0" fmla="*/ 1 w 33"/>
              <a:gd name="T1" fmla="*/ 0 h 29"/>
              <a:gd name="T2" fmla="*/ 0 w 33"/>
              <a:gd name="T3" fmla="*/ 28 h 29"/>
              <a:gd name="T4" fmla="*/ 33 w 33"/>
              <a:gd name="T5" fmla="*/ 29 h 29"/>
              <a:gd name="T6" fmla="*/ 33 w 33"/>
              <a:gd name="T7" fmla="*/ 0 h 29"/>
              <a:gd name="T8" fmla="*/ 1 w 33"/>
              <a:gd name="T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29">
                <a:moveTo>
                  <a:pt x="1" y="0"/>
                </a:moveTo>
                <a:cubicBezTo>
                  <a:pt x="0" y="28"/>
                  <a:pt x="0" y="28"/>
                  <a:pt x="0" y="28"/>
                </a:cubicBezTo>
                <a:cubicBezTo>
                  <a:pt x="11" y="29"/>
                  <a:pt x="22" y="29"/>
                  <a:pt x="33" y="29"/>
                </a:cubicBezTo>
                <a:cubicBezTo>
                  <a:pt x="33" y="0"/>
                  <a:pt x="33" y="0"/>
                  <a:pt x="33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67" name="Freeform 481"/>
          <p:cNvSpPr>
            <a:spLocks noEditPoints="1"/>
          </p:cNvSpPr>
          <p:nvPr/>
        </p:nvSpPr>
        <p:spPr bwMode="auto">
          <a:xfrm>
            <a:off x="8617237" y="4342691"/>
            <a:ext cx="151073" cy="82011"/>
          </a:xfrm>
          <a:custGeom>
            <a:avLst/>
            <a:gdLst>
              <a:gd name="T0" fmla="*/ 0 w 47"/>
              <a:gd name="T1" fmla="*/ 18 h 26"/>
              <a:gd name="T2" fmla="*/ 0 w 47"/>
              <a:gd name="T3" fmla="*/ 26 h 26"/>
              <a:gd name="T4" fmla="*/ 47 w 47"/>
              <a:gd name="T5" fmla="*/ 23 h 26"/>
              <a:gd name="T6" fmla="*/ 47 w 47"/>
              <a:gd name="T7" fmla="*/ 18 h 26"/>
              <a:gd name="T8" fmla="*/ 0 w 47"/>
              <a:gd name="T9" fmla="*/ 18 h 26"/>
              <a:gd name="T10" fmla="*/ 47 w 47"/>
              <a:gd name="T11" fmla="*/ 0 h 26"/>
              <a:gd name="T12" fmla="*/ 0 w 47"/>
              <a:gd name="T13" fmla="*/ 0 h 26"/>
              <a:gd name="T14" fmla="*/ 0 w 47"/>
              <a:gd name="T15" fmla="*/ 14 h 26"/>
              <a:gd name="T16" fmla="*/ 47 w 47"/>
              <a:gd name="T17" fmla="*/ 14 h 26"/>
              <a:gd name="T18" fmla="*/ 47 w 47"/>
              <a:gd name="T19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" h="26">
                <a:moveTo>
                  <a:pt x="0" y="18"/>
                </a:moveTo>
                <a:cubicBezTo>
                  <a:pt x="0" y="26"/>
                  <a:pt x="0" y="26"/>
                  <a:pt x="0" y="26"/>
                </a:cubicBezTo>
                <a:cubicBezTo>
                  <a:pt x="13" y="25"/>
                  <a:pt x="29" y="24"/>
                  <a:pt x="47" y="23"/>
                </a:cubicBezTo>
                <a:cubicBezTo>
                  <a:pt x="47" y="18"/>
                  <a:pt x="47" y="18"/>
                  <a:pt x="47" y="18"/>
                </a:cubicBezTo>
                <a:cubicBezTo>
                  <a:pt x="0" y="18"/>
                  <a:pt x="0" y="18"/>
                  <a:pt x="0" y="18"/>
                </a:cubicBezTo>
                <a:moveTo>
                  <a:pt x="4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4"/>
                  <a:pt x="0" y="14"/>
                  <a:pt x="0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0"/>
                  <a:pt x="47" y="0"/>
                  <a:pt x="47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68" name="Rectangle 482"/>
          <p:cNvSpPr>
            <a:spLocks noChangeArrowheads="1"/>
          </p:cNvSpPr>
          <p:nvPr/>
        </p:nvSpPr>
        <p:spPr bwMode="auto">
          <a:xfrm>
            <a:off x="8617237" y="4385854"/>
            <a:ext cx="151073" cy="12950"/>
          </a:xfrm>
          <a:prstGeom prst="rect">
            <a:avLst/>
          </a:prstGeom>
          <a:solidFill>
            <a:srgbClr val="E072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69" name="Rectangle 483"/>
          <p:cNvSpPr>
            <a:spLocks noChangeArrowheads="1"/>
          </p:cNvSpPr>
          <p:nvPr/>
        </p:nvSpPr>
        <p:spPr bwMode="auto">
          <a:xfrm>
            <a:off x="8617237" y="4385854"/>
            <a:ext cx="151073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70" name="Freeform 484"/>
          <p:cNvSpPr>
            <a:spLocks/>
          </p:cNvSpPr>
          <p:nvPr/>
        </p:nvSpPr>
        <p:spPr bwMode="auto">
          <a:xfrm>
            <a:off x="8617237" y="4252047"/>
            <a:ext cx="151073" cy="90644"/>
          </a:xfrm>
          <a:custGeom>
            <a:avLst/>
            <a:gdLst>
              <a:gd name="T0" fmla="*/ 47 w 47"/>
              <a:gd name="T1" fmla="*/ 0 h 28"/>
              <a:gd name="T2" fmla="*/ 0 w 47"/>
              <a:gd name="T3" fmla="*/ 0 h 28"/>
              <a:gd name="T4" fmla="*/ 0 w 47"/>
              <a:gd name="T5" fmla="*/ 28 h 28"/>
              <a:gd name="T6" fmla="*/ 47 w 47"/>
              <a:gd name="T7" fmla="*/ 28 h 28"/>
              <a:gd name="T8" fmla="*/ 47 w 47"/>
              <a:gd name="T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28">
                <a:moveTo>
                  <a:pt x="47" y="0"/>
                </a:moveTo>
                <a:cubicBezTo>
                  <a:pt x="32" y="0"/>
                  <a:pt x="17" y="0"/>
                  <a:pt x="0" y="0"/>
                </a:cubicBezTo>
                <a:cubicBezTo>
                  <a:pt x="0" y="28"/>
                  <a:pt x="0" y="28"/>
                  <a:pt x="0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0"/>
                  <a:pt x="47" y="0"/>
                  <a:pt x="47" y="0"/>
                </a:cubicBezTo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71" name="Freeform 485"/>
          <p:cNvSpPr>
            <a:spLocks noEditPoints="1"/>
          </p:cNvSpPr>
          <p:nvPr/>
        </p:nvSpPr>
        <p:spPr bwMode="auto">
          <a:xfrm>
            <a:off x="8612922" y="4869281"/>
            <a:ext cx="155388" cy="371203"/>
          </a:xfrm>
          <a:custGeom>
            <a:avLst/>
            <a:gdLst>
              <a:gd name="T0" fmla="*/ 18 w 48"/>
              <a:gd name="T1" fmla="*/ 101 h 116"/>
              <a:gd name="T2" fmla="*/ 21 w 48"/>
              <a:gd name="T3" fmla="*/ 115 h 116"/>
              <a:gd name="T4" fmla="*/ 48 w 48"/>
              <a:gd name="T5" fmla="*/ 116 h 116"/>
              <a:gd name="T6" fmla="*/ 48 w 48"/>
              <a:gd name="T7" fmla="*/ 101 h 116"/>
              <a:gd name="T8" fmla="*/ 18 w 48"/>
              <a:gd name="T9" fmla="*/ 101 h 116"/>
              <a:gd name="T10" fmla="*/ 11 w 48"/>
              <a:gd name="T11" fmla="*/ 69 h 116"/>
              <a:gd name="T12" fmla="*/ 17 w 48"/>
              <a:gd name="T13" fmla="*/ 97 h 116"/>
              <a:gd name="T14" fmla="*/ 48 w 48"/>
              <a:gd name="T15" fmla="*/ 97 h 116"/>
              <a:gd name="T16" fmla="*/ 48 w 48"/>
              <a:gd name="T17" fmla="*/ 70 h 116"/>
              <a:gd name="T18" fmla="*/ 11 w 48"/>
              <a:gd name="T19" fmla="*/ 69 h 116"/>
              <a:gd name="T20" fmla="*/ 1 w 48"/>
              <a:gd name="T21" fmla="*/ 18 h 116"/>
              <a:gd name="T22" fmla="*/ 5 w 48"/>
              <a:gd name="T23" fmla="*/ 38 h 116"/>
              <a:gd name="T24" fmla="*/ 48 w 48"/>
              <a:gd name="T25" fmla="*/ 38 h 116"/>
              <a:gd name="T26" fmla="*/ 48 w 48"/>
              <a:gd name="T27" fmla="*/ 22 h 116"/>
              <a:gd name="T28" fmla="*/ 41 w 48"/>
              <a:gd name="T29" fmla="*/ 18 h 116"/>
              <a:gd name="T30" fmla="*/ 1 w 48"/>
              <a:gd name="T31" fmla="*/ 18 h 116"/>
              <a:gd name="T32" fmla="*/ 1 w 48"/>
              <a:gd name="T33" fmla="*/ 0 h 116"/>
              <a:gd name="T34" fmla="*/ 0 w 48"/>
              <a:gd name="T35" fmla="*/ 14 h 116"/>
              <a:gd name="T36" fmla="*/ 34 w 48"/>
              <a:gd name="T37" fmla="*/ 14 h 116"/>
              <a:gd name="T38" fmla="*/ 12 w 48"/>
              <a:gd name="T39" fmla="*/ 0 h 116"/>
              <a:gd name="T40" fmla="*/ 1 w 48"/>
              <a:gd name="T41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8" h="116">
                <a:moveTo>
                  <a:pt x="18" y="101"/>
                </a:moveTo>
                <a:cubicBezTo>
                  <a:pt x="21" y="115"/>
                  <a:pt x="21" y="115"/>
                  <a:pt x="21" y="115"/>
                </a:cubicBezTo>
                <a:cubicBezTo>
                  <a:pt x="48" y="116"/>
                  <a:pt x="48" y="116"/>
                  <a:pt x="48" y="116"/>
                </a:cubicBezTo>
                <a:cubicBezTo>
                  <a:pt x="48" y="101"/>
                  <a:pt x="48" y="101"/>
                  <a:pt x="48" y="101"/>
                </a:cubicBezTo>
                <a:cubicBezTo>
                  <a:pt x="18" y="101"/>
                  <a:pt x="18" y="101"/>
                  <a:pt x="18" y="101"/>
                </a:cubicBezTo>
                <a:moveTo>
                  <a:pt x="11" y="69"/>
                </a:moveTo>
                <a:cubicBezTo>
                  <a:pt x="17" y="97"/>
                  <a:pt x="17" y="97"/>
                  <a:pt x="17" y="97"/>
                </a:cubicBezTo>
                <a:cubicBezTo>
                  <a:pt x="48" y="97"/>
                  <a:pt x="48" y="97"/>
                  <a:pt x="48" y="97"/>
                </a:cubicBezTo>
                <a:cubicBezTo>
                  <a:pt x="48" y="70"/>
                  <a:pt x="48" y="70"/>
                  <a:pt x="48" y="70"/>
                </a:cubicBezTo>
                <a:cubicBezTo>
                  <a:pt x="11" y="69"/>
                  <a:pt x="11" y="69"/>
                  <a:pt x="11" y="69"/>
                </a:cubicBezTo>
                <a:moveTo>
                  <a:pt x="1" y="18"/>
                </a:moveTo>
                <a:cubicBezTo>
                  <a:pt x="5" y="38"/>
                  <a:pt x="5" y="38"/>
                  <a:pt x="5" y="38"/>
                </a:cubicBezTo>
                <a:cubicBezTo>
                  <a:pt x="48" y="38"/>
                  <a:pt x="48" y="38"/>
                  <a:pt x="48" y="38"/>
                </a:cubicBezTo>
                <a:cubicBezTo>
                  <a:pt x="48" y="22"/>
                  <a:pt x="48" y="22"/>
                  <a:pt x="48" y="22"/>
                </a:cubicBezTo>
                <a:cubicBezTo>
                  <a:pt x="46" y="20"/>
                  <a:pt x="43" y="19"/>
                  <a:pt x="41" y="18"/>
                </a:cubicBezTo>
                <a:cubicBezTo>
                  <a:pt x="1" y="18"/>
                  <a:pt x="1" y="18"/>
                  <a:pt x="1" y="18"/>
                </a:cubicBezTo>
                <a:moveTo>
                  <a:pt x="1" y="0"/>
                </a:moveTo>
                <a:cubicBezTo>
                  <a:pt x="0" y="14"/>
                  <a:pt x="0" y="14"/>
                  <a:pt x="0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25" y="10"/>
                  <a:pt x="18" y="5"/>
                  <a:pt x="12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72" name="Freeform 486"/>
          <p:cNvSpPr>
            <a:spLocks/>
          </p:cNvSpPr>
          <p:nvPr/>
        </p:nvSpPr>
        <p:spPr bwMode="auto">
          <a:xfrm>
            <a:off x="8664715" y="5180056"/>
            <a:ext cx="103592" cy="12950"/>
          </a:xfrm>
          <a:custGeom>
            <a:avLst/>
            <a:gdLst>
              <a:gd name="T0" fmla="*/ 24 w 24"/>
              <a:gd name="T1" fmla="*/ 0 h 3"/>
              <a:gd name="T2" fmla="*/ 0 w 24"/>
              <a:gd name="T3" fmla="*/ 0 h 3"/>
              <a:gd name="T4" fmla="*/ 1 w 24"/>
              <a:gd name="T5" fmla="*/ 3 h 3"/>
              <a:gd name="T6" fmla="*/ 24 w 24"/>
              <a:gd name="T7" fmla="*/ 3 h 3"/>
              <a:gd name="T8" fmla="*/ 24 w 24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3">
                <a:moveTo>
                  <a:pt x="24" y="0"/>
                </a:moveTo>
                <a:lnTo>
                  <a:pt x="0" y="0"/>
                </a:lnTo>
                <a:lnTo>
                  <a:pt x="1" y="3"/>
                </a:lnTo>
                <a:lnTo>
                  <a:pt x="24" y="3"/>
                </a:lnTo>
                <a:lnTo>
                  <a:pt x="24" y="0"/>
                </a:lnTo>
                <a:close/>
              </a:path>
            </a:pathLst>
          </a:custGeom>
          <a:solidFill>
            <a:srgbClr val="E072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73" name="Freeform 487"/>
          <p:cNvSpPr>
            <a:spLocks/>
          </p:cNvSpPr>
          <p:nvPr/>
        </p:nvSpPr>
        <p:spPr bwMode="auto">
          <a:xfrm>
            <a:off x="8664715" y="5180056"/>
            <a:ext cx="103592" cy="12950"/>
          </a:xfrm>
          <a:custGeom>
            <a:avLst/>
            <a:gdLst>
              <a:gd name="T0" fmla="*/ 24 w 24"/>
              <a:gd name="T1" fmla="*/ 0 h 3"/>
              <a:gd name="T2" fmla="*/ 0 w 24"/>
              <a:gd name="T3" fmla="*/ 0 h 3"/>
              <a:gd name="T4" fmla="*/ 1 w 24"/>
              <a:gd name="T5" fmla="*/ 3 h 3"/>
              <a:gd name="T6" fmla="*/ 24 w 24"/>
              <a:gd name="T7" fmla="*/ 3 h 3"/>
              <a:gd name="T8" fmla="*/ 24 w 24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3">
                <a:moveTo>
                  <a:pt x="24" y="0"/>
                </a:moveTo>
                <a:lnTo>
                  <a:pt x="0" y="0"/>
                </a:lnTo>
                <a:lnTo>
                  <a:pt x="1" y="3"/>
                </a:lnTo>
                <a:lnTo>
                  <a:pt x="24" y="3"/>
                </a:lnTo>
                <a:lnTo>
                  <a:pt x="24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74" name="Freeform 488"/>
          <p:cNvSpPr>
            <a:spLocks/>
          </p:cNvSpPr>
          <p:nvPr/>
        </p:nvSpPr>
        <p:spPr bwMode="auto">
          <a:xfrm>
            <a:off x="8612922" y="4912445"/>
            <a:ext cx="129490" cy="12950"/>
          </a:xfrm>
          <a:custGeom>
            <a:avLst/>
            <a:gdLst>
              <a:gd name="T0" fmla="*/ 0 w 41"/>
              <a:gd name="T1" fmla="*/ 0 h 4"/>
              <a:gd name="T2" fmla="*/ 0 w 41"/>
              <a:gd name="T3" fmla="*/ 2 h 4"/>
              <a:gd name="T4" fmla="*/ 1 w 41"/>
              <a:gd name="T5" fmla="*/ 4 h 4"/>
              <a:gd name="T6" fmla="*/ 41 w 41"/>
              <a:gd name="T7" fmla="*/ 4 h 4"/>
              <a:gd name="T8" fmla="*/ 34 w 41"/>
              <a:gd name="T9" fmla="*/ 0 h 4"/>
              <a:gd name="T10" fmla="*/ 0 w 41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1" h="4">
                <a:moveTo>
                  <a:pt x="0" y="0"/>
                </a:moveTo>
                <a:cubicBezTo>
                  <a:pt x="0" y="2"/>
                  <a:pt x="0" y="2"/>
                  <a:pt x="0" y="2"/>
                </a:cubicBezTo>
                <a:cubicBezTo>
                  <a:pt x="1" y="4"/>
                  <a:pt x="1" y="4"/>
                  <a:pt x="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38" y="3"/>
                  <a:pt x="36" y="2"/>
                  <a:pt x="34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072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75" name="Freeform 489"/>
          <p:cNvSpPr>
            <a:spLocks/>
          </p:cNvSpPr>
          <p:nvPr/>
        </p:nvSpPr>
        <p:spPr bwMode="auto">
          <a:xfrm>
            <a:off x="8612922" y="4834751"/>
            <a:ext cx="38848" cy="34531"/>
          </a:xfrm>
          <a:custGeom>
            <a:avLst/>
            <a:gdLst>
              <a:gd name="T0" fmla="*/ 0 w 11"/>
              <a:gd name="T1" fmla="*/ 0 h 10"/>
              <a:gd name="T2" fmla="*/ 0 w 11"/>
              <a:gd name="T3" fmla="*/ 10 h 10"/>
              <a:gd name="T4" fmla="*/ 11 w 11"/>
              <a:gd name="T5" fmla="*/ 10 h 10"/>
              <a:gd name="T6" fmla="*/ 0 w 11"/>
              <a:gd name="T7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" h="10">
                <a:moveTo>
                  <a:pt x="0" y="0"/>
                </a:moveTo>
                <a:cubicBezTo>
                  <a:pt x="0" y="10"/>
                  <a:pt x="0" y="10"/>
                  <a:pt x="0" y="10"/>
                </a:cubicBezTo>
                <a:cubicBezTo>
                  <a:pt x="11" y="10"/>
                  <a:pt x="11" y="10"/>
                  <a:pt x="11" y="10"/>
                </a:cubicBezTo>
                <a:cubicBezTo>
                  <a:pt x="7" y="7"/>
                  <a:pt x="3" y="3"/>
                  <a:pt x="0" y="0"/>
                </a:cubicBezTo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76" name="Freeform 490"/>
          <p:cNvSpPr>
            <a:spLocks/>
          </p:cNvSpPr>
          <p:nvPr/>
        </p:nvSpPr>
        <p:spPr bwMode="auto">
          <a:xfrm>
            <a:off x="8625870" y="4990138"/>
            <a:ext cx="142440" cy="103592"/>
          </a:xfrm>
          <a:custGeom>
            <a:avLst/>
            <a:gdLst>
              <a:gd name="T0" fmla="*/ 0 w 33"/>
              <a:gd name="T1" fmla="*/ 0 h 24"/>
              <a:gd name="T2" fmla="*/ 5 w 33"/>
              <a:gd name="T3" fmla="*/ 23 h 24"/>
              <a:gd name="T4" fmla="*/ 33 w 33"/>
              <a:gd name="T5" fmla="*/ 24 h 24"/>
              <a:gd name="T6" fmla="*/ 33 w 33"/>
              <a:gd name="T7" fmla="*/ 0 h 24"/>
              <a:gd name="T8" fmla="*/ 0 w 33"/>
              <a:gd name="T9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24">
                <a:moveTo>
                  <a:pt x="0" y="0"/>
                </a:moveTo>
                <a:lnTo>
                  <a:pt x="5" y="23"/>
                </a:lnTo>
                <a:lnTo>
                  <a:pt x="33" y="24"/>
                </a:lnTo>
                <a:lnTo>
                  <a:pt x="33" y="0"/>
                </a:lnTo>
                <a:lnTo>
                  <a:pt x="0" y="0"/>
                </a:lnTo>
                <a:close/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77" name="Freeform 491"/>
          <p:cNvSpPr>
            <a:spLocks/>
          </p:cNvSpPr>
          <p:nvPr/>
        </p:nvSpPr>
        <p:spPr bwMode="auto">
          <a:xfrm>
            <a:off x="8625870" y="4990138"/>
            <a:ext cx="142440" cy="103592"/>
          </a:xfrm>
          <a:custGeom>
            <a:avLst/>
            <a:gdLst>
              <a:gd name="T0" fmla="*/ 0 w 33"/>
              <a:gd name="T1" fmla="*/ 0 h 24"/>
              <a:gd name="T2" fmla="*/ 5 w 33"/>
              <a:gd name="T3" fmla="*/ 23 h 24"/>
              <a:gd name="T4" fmla="*/ 33 w 33"/>
              <a:gd name="T5" fmla="*/ 24 h 24"/>
              <a:gd name="T6" fmla="*/ 33 w 33"/>
              <a:gd name="T7" fmla="*/ 0 h 24"/>
              <a:gd name="T8" fmla="*/ 0 w 33"/>
              <a:gd name="T9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24">
                <a:moveTo>
                  <a:pt x="0" y="0"/>
                </a:moveTo>
                <a:lnTo>
                  <a:pt x="5" y="23"/>
                </a:lnTo>
                <a:lnTo>
                  <a:pt x="33" y="24"/>
                </a:lnTo>
                <a:lnTo>
                  <a:pt x="33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78" name="Freeform 492"/>
          <p:cNvSpPr>
            <a:spLocks/>
          </p:cNvSpPr>
          <p:nvPr/>
        </p:nvSpPr>
        <p:spPr bwMode="auto">
          <a:xfrm>
            <a:off x="8612922" y="5240485"/>
            <a:ext cx="155388" cy="86326"/>
          </a:xfrm>
          <a:custGeom>
            <a:avLst/>
            <a:gdLst>
              <a:gd name="T0" fmla="*/ 21 w 48"/>
              <a:gd name="T1" fmla="*/ 0 h 27"/>
              <a:gd name="T2" fmla="*/ 24 w 48"/>
              <a:gd name="T3" fmla="*/ 19 h 27"/>
              <a:gd name="T4" fmla="*/ 1 w 48"/>
              <a:gd name="T5" fmla="*/ 18 h 27"/>
              <a:gd name="T6" fmla="*/ 0 w 48"/>
              <a:gd name="T7" fmla="*/ 12 h 27"/>
              <a:gd name="T8" fmla="*/ 0 w 48"/>
              <a:gd name="T9" fmla="*/ 22 h 27"/>
              <a:gd name="T10" fmla="*/ 48 w 48"/>
              <a:gd name="T11" fmla="*/ 27 h 27"/>
              <a:gd name="T12" fmla="*/ 48 w 48"/>
              <a:gd name="T13" fmla="*/ 1 h 27"/>
              <a:gd name="T14" fmla="*/ 21 w 48"/>
              <a:gd name="T15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8" h="27">
                <a:moveTo>
                  <a:pt x="21" y="0"/>
                </a:moveTo>
                <a:cubicBezTo>
                  <a:pt x="24" y="19"/>
                  <a:pt x="24" y="19"/>
                  <a:pt x="24" y="19"/>
                </a:cubicBezTo>
                <a:cubicBezTo>
                  <a:pt x="1" y="18"/>
                  <a:pt x="1" y="18"/>
                  <a:pt x="1" y="18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22"/>
                  <a:pt x="0" y="22"/>
                  <a:pt x="0" y="22"/>
                </a:cubicBezTo>
                <a:cubicBezTo>
                  <a:pt x="16" y="24"/>
                  <a:pt x="32" y="26"/>
                  <a:pt x="48" y="27"/>
                </a:cubicBezTo>
                <a:cubicBezTo>
                  <a:pt x="48" y="1"/>
                  <a:pt x="48" y="1"/>
                  <a:pt x="48" y="1"/>
                </a:cubicBezTo>
                <a:cubicBezTo>
                  <a:pt x="21" y="0"/>
                  <a:pt x="21" y="0"/>
                  <a:pt x="21" y="0"/>
                </a:cubicBezTo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79" name="Freeform 493"/>
          <p:cNvSpPr>
            <a:spLocks noEditPoints="1"/>
          </p:cNvSpPr>
          <p:nvPr/>
        </p:nvSpPr>
        <p:spPr bwMode="auto">
          <a:xfrm>
            <a:off x="8483430" y="4269312"/>
            <a:ext cx="12950" cy="90644"/>
          </a:xfrm>
          <a:custGeom>
            <a:avLst/>
            <a:gdLst>
              <a:gd name="T0" fmla="*/ 5 w 5"/>
              <a:gd name="T1" fmla="*/ 23 h 28"/>
              <a:gd name="T2" fmla="*/ 4 w 5"/>
              <a:gd name="T3" fmla="*/ 23 h 28"/>
              <a:gd name="T4" fmla="*/ 5 w 5"/>
              <a:gd name="T5" fmla="*/ 28 h 28"/>
              <a:gd name="T6" fmla="*/ 5 w 5"/>
              <a:gd name="T7" fmla="*/ 23 h 28"/>
              <a:gd name="T8" fmla="*/ 1 w 5"/>
              <a:gd name="T9" fmla="*/ 0 h 28"/>
              <a:gd name="T10" fmla="*/ 0 w 5"/>
              <a:gd name="T11" fmla="*/ 1 h 28"/>
              <a:gd name="T12" fmla="*/ 0 w 5"/>
              <a:gd name="T13" fmla="*/ 1 h 28"/>
              <a:gd name="T14" fmla="*/ 1 w 5"/>
              <a:gd name="T15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" h="28">
                <a:moveTo>
                  <a:pt x="5" y="23"/>
                </a:moveTo>
                <a:cubicBezTo>
                  <a:pt x="4" y="23"/>
                  <a:pt x="4" y="23"/>
                  <a:pt x="4" y="23"/>
                </a:cubicBezTo>
                <a:cubicBezTo>
                  <a:pt x="5" y="28"/>
                  <a:pt x="5" y="28"/>
                  <a:pt x="5" y="28"/>
                </a:cubicBezTo>
                <a:cubicBezTo>
                  <a:pt x="5" y="23"/>
                  <a:pt x="5" y="23"/>
                  <a:pt x="5" y="23"/>
                </a:cubicBezTo>
                <a:moveTo>
                  <a:pt x="1" y="0"/>
                </a:moveTo>
                <a:cubicBezTo>
                  <a:pt x="1" y="0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1" y="0"/>
                  <a:pt x="1" y="0"/>
                </a:cubicBezTo>
              </a:path>
            </a:pathLst>
          </a:custGeom>
          <a:solidFill>
            <a:srgbClr val="D140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80" name="Freeform 494"/>
          <p:cNvSpPr>
            <a:spLocks/>
          </p:cNvSpPr>
          <p:nvPr/>
        </p:nvSpPr>
        <p:spPr bwMode="auto">
          <a:xfrm>
            <a:off x="8483430" y="4256364"/>
            <a:ext cx="17265" cy="86326"/>
          </a:xfrm>
          <a:custGeom>
            <a:avLst/>
            <a:gdLst>
              <a:gd name="T0" fmla="*/ 6 w 6"/>
              <a:gd name="T1" fmla="*/ 0 h 27"/>
              <a:gd name="T2" fmla="*/ 1 w 6"/>
              <a:gd name="T3" fmla="*/ 4 h 27"/>
              <a:gd name="T4" fmla="*/ 0 w 6"/>
              <a:gd name="T5" fmla="*/ 5 h 27"/>
              <a:gd name="T6" fmla="*/ 0 w 6"/>
              <a:gd name="T7" fmla="*/ 5 h 27"/>
              <a:gd name="T8" fmla="*/ 4 w 6"/>
              <a:gd name="T9" fmla="*/ 27 h 27"/>
              <a:gd name="T10" fmla="*/ 5 w 6"/>
              <a:gd name="T11" fmla="*/ 27 h 27"/>
              <a:gd name="T12" fmla="*/ 6 w 6"/>
              <a:gd name="T13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" h="27">
                <a:moveTo>
                  <a:pt x="6" y="0"/>
                </a:moveTo>
                <a:cubicBezTo>
                  <a:pt x="5" y="1"/>
                  <a:pt x="3" y="2"/>
                  <a:pt x="1" y="4"/>
                </a:cubicBezTo>
                <a:cubicBezTo>
                  <a:pt x="1" y="4"/>
                  <a:pt x="0" y="5"/>
                  <a:pt x="0" y="5"/>
                </a:cubicBezTo>
                <a:cubicBezTo>
                  <a:pt x="0" y="5"/>
                  <a:pt x="0" y="5"/>
                  <a:pt x="0" y="5"/>
                </a:cubicBezTo>
                <a:cubicBezTo>
                  <a:pt x="4" y="27"/>
                  <a:pt x="4" y="27"/>
                  <a:pt x="4" y="27"/>
                </a:cubicBezTo>
                <a:cubicBezTo>
                  <a:pt x="5" y="27"/>
                  <a:pt x="5" y="27"/>
                  <a:pt x="5" y="27"/>
                </a:cubicBezTo>
                <a:cubicBezTo>
                  <a:pt x="6" y="0"/>
                  <a:pt x="6" y="0"/>
                  <a:pt x="6" y="0"/>
                </a:cubicBezTo>
              </a:path>
            </a:pathLst>
          </a:custGeom>
          <a:solidFill>
            <a:srgbClr val="D748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81" name="Freeform 495"/>
          <p:cNvSpPr>
            <a:spLocks noEditPoints="1"/>
          </p:cNvSpPr>
          <p:nvPr/>
        </p:nvSpPr>
        <p:spPr bwMode="auto">
          <a:xfrm>
            <a:off x="8362573" y="4338373"/>
            <a:ext cx="129490" cy="392786"/>
          </a:xfrm>
          <a:custGeom>
            <a:avLst/>
            <a:gdLst>
              <a:gd name="T0" fmla="*/ 0 w 40"/>
              <a:gd name="T1" fmla="*/ 102 h 121"/>
              <a:gd name="T2" fmla="*/ 0 w 40"/>
              <a:gd name="T3" fmla="*/ 120 h 121"/>
              <a:gd name="T4" fmla="*/ 40 w 40"/>
              <a:gd name="T5" fmla="*/ 121 h 121"/>
              <a:gd name="T6" fmla="*/ 36 w 40"/>
              <a:gd name="T7" fmla="*/ 103 h 121"/>
              <a:gd name="T8" fmla="*/ 0 w 40"/>
              <a:gd name="T9" fmla="*/ 102 h 121"/>
              <a:gd name="T10" fmla="*/ 31 w 40"/>
              <a:gd name="T11" fmla="*/ 80 h 121"/>
              <a:gd name="T12" fmla="*/ 0 w 40"/>
              <a:gd name="T13" fmla="*/ 80 h 121"/>
              <a:gd name="T14" fmla="*/ 0 w 40"/>
              <a:gd name="T15" fmla="*/ 99 h 121"/>
              <a:gd name="T16" fmla="*/ 35 w 40"/>
              <a:gd name="T17" fmla="*/ 99 h 121"/>
              <a:gd name="T18" fmla="*/ 31 w 40"/>
              <a:gd name="T19" fmla="*/ 80 h 121"/>
              <a:gd name="T20" fmla="*/ 0 w 40"/>
              <a:gd name="T21" fmla="*/ 19 h 121"/>
              <a:gd name="T22" fmla="*/ 0 w 40"/>
              <a:gd name="T23" fmla="*/ 37 h 121"/>
              <a:gd name="T24" fmla="*/ 22 w 40"/>
              <a:gd name="T25" fmla="*/ 37 h 121"/>
              <a:gd name="T26" fmla="*/ 18 w 40"/>
              <a:gd name="T27" fmla="*/ 19 h 121"/>
              <a:gd name="T28" fmla="*/ 0 w 40"/>
              <a:gd name="T29" fmla="*/ 19 h 121"/>
              <a:gd name="T30" fmla="*/ 14 w 40"/>
              <a:gd name="T31" fmla="*/ 0 h 121"/>
              <a:gd name="T32" fmla="*/ 0 w 40"/>
              <a:gd name="T33" fmla="*/ 14 h 121"/>
              <a:gd name="T34" fmla="*/ 17 w 40"/>
              <a:gd name="T35" fmla="*/ 14 h 121"/>
              <a:gd name="T36" fmla="*/ 14 w 40"/>
              <a:gd name="T37" fmla="*/ 1 h 121"/>
              <a:gd name="T38" fmla="*/ 13 w 40"/>
              <a:gd name="T39" fmla="*/ 1 h 121"/>
              <a:gd name="T40" fmla="*/ 14 w 40"/>
              <a:gd name="T41" fmla="*/ 0 h 121"/>
              <a:gd name="T42" fmla="*/ 14 w 40"/>
              <a:gd name="T43" fmla="*/ 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0" h="121">
                <a:moveTo>
                  <a:pt x="0" y="102"/>
                </a:moveTo>
                <a:cubicBezTo>
                  <a:pt x="0" y="120"/>
                  <a:pt x="0" y="120"/>
                  <a:pt x="0" y="120"/>
                </a:cubicBezTo>
                <a:cubicBezTo>
                  <a:pt x="40" y="121"/>
                  <a:pt x="40" y="121"/>
                  <a:pt x="40" y="121"/>
                </a:cubicBezTo>
                <a:cubicBezTo>
                  <a:pt x="36" y="103"/>
                  <a:pt x="36" y="103"/>
                  <a:pt x="36" y="103"/>
                </a:cubicBezTo>
                <a:cubicBezTo>
                  <a:pt x="0" y="102"/>
                  <a:pt x="0" y="102"/>
                  <a:pt x="0" y="102"/>
                </a:cubicBezTo>
                <a:moveTo>
                  <a:pt x="31" y="80"/>
                </a:moveTo>
                <a:cubicBezTo>
                  <a:pt x="0" y="80"/>
                  <a:pt x="0" y="80"/>
                  <a:pt x="0" y="80"/>
                </a:cubicBezTo>
                <a:cubicBezTo>
                  <a:pt x="0" y="99"/>
                  <a:pt x="0" y="99"/>
                  <a:pt x="0" y="99"/>
                </a:cubicBezTo>
                <a:cubicBezTo>
                  <a:pt x="35" y="99"/>
                  <a:pt x="35" y="99"/>
                  <a:pt x="35" y="99"/>
                </a:cubicBezTo>
                <a:cubicBezTo>
                  <a:pt x="31" y="80"/>
                  <a:pt x="31" y="80"/>
                  <a:pt x="31" y="80"/>
                </a:cubicBezTo>
                <a:moveTo>
                  <a:pt x="0" y="19"/>
                </a:moveTo>
                <a:cubicBezTo>
                  <a:pt x="0" y="37"/>
                  <a:pt x="0" y="37"/>
                  <a:pt x="0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18" y="19"/>
                  <a:pt x="18" y="19"/>
                  <a:pt x="18" y="19"/>
                </a:cubicBezTo>
                <a:cubicBezTo>
                  <a:pt x="0" y="19"/>
                  <a:pt x="0" y="19"/>
                  <a:pt x="0" y="19"/>
                </a:cubicBezTo>
                <a:moveTo>
                  <a:pt x="14" y="0"/>
                </a:moveTo>
                <a:cubicBezTo>
                  <a:pt x="9" y="4"/>
                  <a:pt x="5" y="9"/>
                  <a:pt x="0" y="14"/>
                </a:cubicBezTo>
                <a:cubicBezTo>
                  <a:pt x="17" y="14"/>
                  <a:pt x="17" y="14"/>
                  <a:pt x="17" y="14"/>
                </a:cubicBezTo>
                <a:cubicBezTo>
                  <a:pt x="14" y="1"/>
                  <a:pt x="14" y="1"/>
                  <a:pt x="14" y="1"/>
                </a:cubicBezTo>
                <a:cubicBezTo>
                  <a:pt x="13" y="1"/>
                  <a:pt x="13" y="1"/>
                  <a:pt x="13" y="1"/>
                </a:cubicBezTo>
                <a:cubicBezTo>
                  <a:pt x="13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</a:path>
            </a:pathLst>
          </a:custGeom>
          <a:solidFill>
            <a:srgbClr val="D140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82" name="Freeform 496"/>
          <p:cNvSpPr>
            <a:spLocks/>
          </p:cNvSpPr>
          <p:nvPr/>
        </p:nvSpPr>
        <p:spPr bwMode="auto">
          <a:xfrm>
            <a:off x="8362573" y="4657781"/>
            <a:ext cx="116542" cy="12950"/>
          </a:xfrm>
          <a:custGeom>
            <a:avLst/>
            <a:gdLst>
              <a:gd name="T0" fmla="*/ 0 w 27"/>
              <a:gd name="T1" fmla="*/ 0 h 3"/>
              <a:gd name="T2" fmla="*/ 0 w 27"/>
              <a:gd name="T3" fmla="*/ 2 h 3"/>
              <a:gd name="T4" fmla="*/ 27 w 27"/>
              <a:gd name="T5" fmla="*/ 3 h 3"/>
              <a:gd name="T6" fmla="*/ 26 w 27"/>
              <a:gd name="T7" fmla="*/ 0 h 3"/>
              <a:gd name="T8" fmla="*/ 0 w 27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3">
                <a:moveTo>
                  <a:pt x="0" y="0"/>
                </a:moveTo>
                <a:lnTo>
                  <a:pt x="0" y="2"/>
                </a:lnTo>
                <a:lnTo>
                  <a:pt x="27" y="3"/>
                </a:lnTo>
                <a:lnTo>
                  <a:pt x="26" y="0"/>
                </a:lnTo>
                <a:lnTo>
                  <a:pt x="0" y="0"/>
                </a:lnTo>
                <a:close/>
              </a:path>
            </a:pathLst>
          </a:custGeom>
          <a:solidFill>
            <a:srgbClr val="E474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83" name="Freeform 497"/>
          <p:cNvSpPr>
            <a:spLocks/>
          </p:cNvSpPr>
          <p:nvPr/>
        </p:nvSpPr>
        <p:spPr bwMode="auto">
          <a:xfrm>
            <a:off x="8362573" y="4657781"/>
            <a:ext cx="116542" cy="12950"/>
          </a:xfrm>
          <a:custGeom>
            <a:avLst/>
            <a:gdLst>
              <a:gd name="T0" fmla="*/ 0 w 27"/>
              <a:gd name="T1" fmla="*/ 0 h 3"/>
              <a:gd name="T2" fmla="*/ 0 w 27"/>
              <a:gd name="T3" fmla="*/ 2 h 3"/>
              <a:gd name="T4" fmla="*/ 27 w 27"/>
              <a:gd name="T5" fmla="*/ 3 h 3"/>
              <a:gd name="T6" fmla="*/ 26 w 27"/>
              <a:gd name="T7" fmla="*/ 0 h 3"/>
              <a:gd name="T8" fmla="*/ 0 w 27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3">
                <a:moveTo>
                  <a:pt x="0" y="0"/>
                </a:moveTo>
                <a:lnTo>
                  <a:pt x="0" y="2"/>
                </a:lnTo>
                <a:lnTo>
                  <a:pt x="27" y="3"/>
                </a:lnTo>
                <a:lnTo>
                  <a:pt x="26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84" name="Freeform 498"/>
          <p:cNvSpPr>
            <a:spLocks/>
          </p:cNvSpPr>
          <p:nvPr/>
        </p:nvSpPr>
        <p:spPr bwMode="auto">
          <a:xfrm>
            <a:off x="8362573" y="4385854"/>
            <a:ext cx="56114" cy="12950"/>
          </a:xfrm>
          <a:custGeom>
            <a:avLst/>
            <a:gdLst>
              <a:gd name="T0" fmla="*/ 0 w 18"/>
              <a:gd name="T1" fmla="*/ 0 h 5"/>
              <a:gd name="T2" fmla="*/ 0 w 18"/>
              <a:gd name="T3" fmla="*/ 1 h 5"/>
              <a:gd name="T4" fmla="*/ 0 w 18"/>
              <a:gd name="T5" fmla="*/ 5 h 5"/>
              <a:gd name="T6" fmla="*/ 18 w 18"/>
              <a:gd name="T7" fmla="*/ 5 h 5"/>
              <a:gd name="T8" fmla="*/ 17 w 18"/>
              <a:gd name="T9" fmla="*/ 0 h 5"/>
              <a:gd name="T10" fmla="*/ 0 w 18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8" h="5">
                <a:moveTo>
                  <a:pt x="0" y="0"/>
                </a:moveTo>
                <a:cubicBezTo>
                  <a:pt x="0" y="1"/>
                  <a:pt x="0" y="1"/>
                  <a:pt x="0" y="1"/>
                </a:cubicBezTo>
                <a:cubicBezTo>
                  <a:pt x="0" y="5"/>
                  <a:pt x="0" y="5"/>
                  <a:pt x="0" y="5"/>
                </a:cubicBezTo>
                <a:cubicBezTo>
                  <a:pt x="18" y="5"/>
                  <a:pt x="18" y="5"/>
                  <a:pt x="18" y="5"/>
                </a:cubicBezTo>
                <a:cubicBezTo>
                  <a:pt x="17" y="0"/>
                  <a:pt x="17" y="0"/>
                  <a:pt x="17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474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85" name="Freeform 499"/>
          <p:cNvSpPr>
            <a:spLocks/>
          </p:cNvSpPr>
          <p:nvPr/>
        </p:nvSpPr>
        <p:spPr bwMode="auto">
          <a:xfrm>
            <a:off x="8405736" y="4338373"/>
            <a:ext cx="0" cy="4318"/>
          </a:xfrm>
          <a:custGeom>
            <a:avLst/>
            <a:gdLst>
              <a:gd name="T0" fmla="*/ 1 w 1"/>
              <a:gd name="T1" fmla="*/ 0 h 1"/>
              <a:gd name="T2" fmla="*/ 0 w 1"/>
              <a:gd name="T3" fmla="*/ 1 h 1"/>
              <a:gd name="T4" fmla="*/ 1 w 1"/>
              <a:gd name="T5" fmla="*/ 1 h 1"/>
              <a:gd name="T6" fmla="*/ 1 w 1"/>
              <a:gd name="T7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" h="1">
                <a:moveTo>
                  <a:pt x="1" y="0"/>
                </a:moveTo>
                <a:cubicBezTo>
                  <a:pt x="1" y="0"/>
                  <a:pt x="0" y="0"/>
                  <a:pt x="0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rgbClr val="D748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86" name="Freeform 500"/>
          <p:cNvSpPr>
            <a:spLocks/>
          </p:cNvSpPr>
          <p:nvPr/>
        </p:nvSpPr>
        <p:spPr bwMode="auto">
          <a:xfrm>
            <a:off x="8362573" y="4459230"/>
            <a:ext cx="99277" cy="138122"/>
          </a:xfrm>
          <a:custGeom>
            <a:avLst/>
            <a:gdLst>
              <a:gd name="T0" fmla="*/ 0 w 23"/>
              <a:gd name="T1" fmla="*/ 0 h 32"/>
              <a:gd name="T2" fmla="*/ 0 w 23"/>
              <a:gd name="T3" fmla="*/ 32 h 32"/>
              <a:gd name="T4" fmla="*/ 23 w 23"/>
              <a:gd name="T5" fmla="*/ 32 h 32"/>
              <a:gd name="T6" fmla="*/ 16 w 23"/>
              <a:gd name="T7" fmla="*/ 0 h 32"/>
              <a:gd name="T8" fmla="*/ 0 w 23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" h="32">
                <a:moveTo>
                  <a:pt x="0" y="0"/>
                </a:moveTo>
                <a:lnTo>
                  <a:pt x="0" y="32"/>
                </a:lnTo>
                <a:lnTo>
                  <a:pt x="23" y="32"/>
                </a:lnTo>
                <a:lnTo>
                  <a:pt x="16" y="0"/>
                </a:lnTo>
                <a:lnTo>
                  <a:pt x="0" y="0"/>
                </a:lnTo>
                <a:close/>
              </a:path>
            </a:pathLst>
          </a:custGeom>
          <a:solidFill>
            <a:srgbClr val="D748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87" name="Freeform 501"/>
          <p:cNvSpPr>
            <a:spLocks/>
          </p:cNvSpPr>
          <p:nvPr/>
        </p:nvSpPr>
        <p:spPr bwMode="auto">
          <a:xfrm>
            <a:off x="8362573" y="4459230"/>
            <a:ext cx="99277" cy="138122"/>
          </a:xfrm>
          <a:custGeom>
            <a:avLst/>
            <a:gdLst>
              <a:gd name="T0" fmla="*/ 0 w 23"/>
              <a:gd name="T1" fmla="*/ 0 h 32"/>
              <a:gd name="T2" fmla="*/ 0 w 23"/>
              <a:gd name="T3" fmla="*/ 32 h 32"/>
              <a:gd name="T4" fmla="*/ 23 w 23"/>
              <a:gd name="T5" fmla="*/ 32 h 32"/>
              <a:gd name="T6" fmla="*/ 16 w 23"/>
              <a:gd name="T7" fmla="*/ 0 h 32"/>
              <a:gd name="T8" fmla="*/ 0 w 23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" h="32">
                <a:moveTo>
                  <a:pt x="0" y="0"/>
                </a:moveTo>
                <a:lnTo>
                  <a:pt x="0" y="32"/>
                </a:lnTo>
                <a:lnTo>
                  <a:pt x="23" y="32"/>
                </a:lnTo>
                <a:lnTo>
                  <a:pt x="16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88" name="Freeform 502"/>
          <p:cNvSpPr>
            <a:spLocks/>
          </p:cNvSpPr>
          <p:nvPr/>
        </p:nvSpPr>
        <p:spPr bwMode="auto">
          <a:xfrm>
            <a:off x="8362573" y="4726842"/>
            <a:ext cx="129490" cy="25898"/>
          </a:xfrm>
          <a:custGeom>
            <a:avLst/>
            <a:gdLst>
              <a:gd name="T0" fmla="*/ 0 w 40"/>
              <a:gd name="T1" fmla="*/ 0 h 8"/>
              <a:gd name="T2" fmla="*/ 0 w 40"/>
              <a:gd name="T3" fmla="*/ 8 h 8"/>
              <a:gd name="T4" fmla="*/ 34 w 40"/>
              <a:gd name="T5" fmla="*/ 3 h 8"/>
              <a:gd name="T6" fmla="*/ 40 w 40"/>
              <a:gd name="T7" fmla="*/ 3 h 8"/>
              <a:gd name="T8" fmla="*/ 40 w 40"/>
              <a:gd name="T9" fmla="*/ 3 h 8"/>
              <a:gd name="T10" fmla="*/ 40 w 40"/>
              <a:gd name="T11" fmla="*/ 1 h 8"/>
              <a:gd name="T12" fmla="*/ 0 w 40"/>
              <a:gd name="T13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" h="8">
                <a:moveTo>
                  <a:pt x="0" y="0"/>
                </a:moveTo>
                <a:cubicBezTo>
                  <a:pt x="0" y="8"/>
                  <a:pt x="0" y="8"/>
                  <a:pt x="0" y="8"/>
                </a:cubicBezTo>
                <a:cubicBezTo>
                  <a:pt x="11" y="5"/>
                  <a:pt x="23" y="3"/>
                  <a:pt x="34" y="3"/>
                </a:cubicBezTo>
                <a:cubicBezTo>
                  <a:pt x="36" y="3"/>
                  <a:pt x="38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1"/>
                  <a:pt x="40" y="1"/>
                  <a:pt x="40" y="1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748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89" name="Freeform 503"/>
          <p:cNvSpPr>
            <a:spLocks noEditPoints="1"/>
          </p:cNvSpPr>
          <p:nvPr/>
        </p:nvSpPr>
        <p:spPr bwMode="auto">
          <a:xfrm>
            <a:off x="8362573" y="4864964"/>
            <a:ext cx="129490" cy="375521"/>
          </a:xfrm>
          <a:custGeom>
            <a:avLst/>
            <a:gdLst>
              <a:gd name="T0" fmla="*/ 0 w 40"/>
              <a:gd name="T1" fmla="*/ 102 h 116"/>
              <a:gd name="T2" fmla="*/ 0 w 40"/>
              <a:gd name="T3" fmla="*/ 116 h 116"/>
              <a:gd name="T4" fmla="*/ 38 w 40"/>
              <a:gd name="T5" fmla="*/ 116 h 116"/>
              <a:gd name="T6" fmla="*/ 38 w 40"/>
              <a:gd name="T7" fmla="*/ 102 h 116"/>
              <a:gd name="T8" fmla="*/ 0 w 40"/>
              <a:gd name="T9" fmla="*/ 102 h 116"/>
              <a:gd name="T10" fmla="*/ 0 w 40"/>
              <a:gd name="T11" fmla="*/ 68 h 116"/>
              <a:gd name="T12" fmla="*/ 0 w 40"/>
              <a:gd name="T13" fmla="*/ 98 h 116"/>
              <a:gd name="T14" fmla="*/ 38 w 40"/>
              <a:gd name="T15" fmla="*/ 98 h 116"/>
              <a:gd name="T16" fmla="*/ 39 w 40"/>
              <a:gd name="T17" fmla="*/ 69 h 116"/>
              <a:gd name="T18" fmla="*/ 0 w 40"/>
              <a:gd name="T19" fmla="*/ 68 h 116"/>
              <a:gd name="T20" fmla="*/ 0 w 40"/>
              <a:gd name="T21" fmla="*/ 19 h 116"/>
              <a:gd name="T22" fmla="*/ 0 w 40"/>
              <a:gd name="T23" fmla="*/ 37 h 116"/>
              <a:gd name="T24" fmla="*/ 39 w 40"/>
              <a:gd name="T25" fmla="*/ 38 h 116"/>
              <a:gd name="T26" fmla="*/ 40 w 40"/>
              <a:gd name="T27" fmla="*/ 19 h 116"/>
              <a:gd name="T28" fmla="*/ 0 w 40"/>
              <a:gd name="T29" fmla="*/ 19 h 116"/>
              <a:gd name="T30" fmla="*/ 11 w 40"/>
              <a:gd name="T31" fmla="*/ 0 h 116"/>
              <a:gd name="T32" fmla="*/ 0 w 40"/>
              <a:gd name="T33" fmla="*/ 4 h 116"/>
              <a:gd name="T34" fmla="*/ 0 w 40"/>
              <a:gd name="T35" fmla="*/ 15 h 116"/>
              <a:gd name="T36" fmla="*/ 40 w 40"/>
              <a:gd name="T37" fmla="*/ 15 h 116"/>
              <a:gd name="T38" fmla="*/ 40 w 40"/>
              <a:gd name="T39" fmla="*/ 1 h 116"/>
              <a:gd name="T40" fmla="*/ 11 w 40"/>
              <a:gd name="T41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0" h="116">
                <a:moveTo>
                  <a:pt x="0" y="102"/>
                </a:moveTo>
                <a:cubicBezTo>
                  <a:pt x="0" y="116"/>
                  <a:pt x="0" y="116"/>
                  <a:pt x="0" y="116"/>
                </a:cubicBezTo>
                <a:cubicBezTo>
                  <a:pt x="38" y="116"/>
                  <a:pt x="38" y="116"/>
                  <a:pt x="38" y="116"/>
                </a:cubicBezTo>
                <a:cubicBezTo>
                  <a:pt x="38" y="102"/>
                  <a:pt x="38" y="102"/>
                  <a:pt x="38" y="102"/>
                </a:cubicBezTo>
                <a:cubicBezTo>
                  <a:pt x="0" y="102"/>
                  <a:pt x="0" y="102"/>
                  <a:pt x="0" y="102"/>
                </a:cubicBezTo>
                <a:moveTo>
                  <a:pt x="0" y="68"/>
                </a:moveTo>
                <a:cubicBezTo>
                  <a:pt x="0" y="98"/>
                  <a:pt x="0" y="98"/>
                  <a:pt x="0" y="98"/>
                </a:cubicBezTo>
                <a:cubicBezTo>
                  <a:pt x="38" y="98"/>
                  <a:pt x="38" y="98"/>
                  <a:pt x="38" y="98"/>
                </a:cubicBezTo>
                <a:cubicBezTo>
                  <a:pt x="39" y="69"/>
                  <a:pt x="39" y="69"/>
                  <a:pt x="39" y="69"/>
                </a:cubicBezTo>
                <a:cubicBezTo>
                  <a:pt x="0" y="68"/>
                  <a:pt x="0" y="68"/>
                  <a:pt x="0" y="68"/>
                </a:cubicBezTo>
                <a:moveTo>
                  <a:pt x="0" y="19"/>
                </a:moveTo>
                <a:cubicBezTo>
                  <a:pt x="0" y="37"/>
                  <a:pt x="0" y="37"/>
                  <a:pt x="0" y="37"/>
                </a:cubicBezTo>
                <a:cubicBezTo>
                  <a:pt x="39" y="38"/>
                  <a:pt x="39" y="38"/>
                  <a:pt x="39" y="38"/>
                </a:cubicBezTo>
                <a:cubicBezTo>
                  <a:pt x="40" y="19"/>
                  <a:pt x="40" y="19"/>
                  <a:pt x="40" y="19"/>
                </a:cubicBezTo>
                <a:cubicBezTo>
                  <a:pt x="0" y="19"/>
                  <a:pt x="0" y="19"/>
                  <a:pt x="0" y="19"/>
                </a:cubicBezTo>
                <a:moveTo>
                  <a:pt x="11" y="0"/>
                </a:moveTo>
                <a:cubicBezTo>
                  <a:pt x="8" y="2"/>
                  <a:pt x="4" y="3"/>
                  <a:pt x="0" y="4"/>
                </a:cubicBezTo>
                <a:cubicBezTo>
                  <a:pt x="0" y="15"/>
                  <a:pt x="0" y="15"/>
                  <a:pt x="0" y="15"/>
                </a:cubicBezTo>
                <a:cubicBezTo>
                  <a:pt x="40" y="15"/>
                  <a:pt x="40" y="15"/>
                  <a:pt x="40" y="15"/>
                </a:cubicBezTo>
                <a:cubicBezTo>
                  <a:pt x="40" y="1"/>
                  <a:pt x="40" y="1"/>
                  <a:pt x="40" y="1"/>
                </a:cubicBezTo>
                <a:cubicBezTo>
                  <a:pt x="11" y="0"/>
                  <a:pt x="11" y="0"/>
                  <a:pt x="11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90" name="Rectangle 504"/>
          <p:cNvSpPr>
            <a:spLocks noChangeArrowheads="1"/>
          </p:cNvSpPr>
          <p:nvPr/>
        </p:nvSpPr>
        <p:spPr bwMode="auto">
          <a:xfrm>
            <a:off x="8362573" y="5180056"/>
            <a:ext cx="120857" cy="12950"/>
          </a:xfrm>
          <a:prstGeom prst="rect">
            <a:avLst/>
          </a:prstGeom>
          <a:solidFill>
            <a:srgbClr val="E072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91" name="Rectangle 505"/>
          <p:cNvSpPr>
            <a:spLocks noChangeArrowheads="1"/>
          </p:cNvSpPr>
          <p:nvPr/>
        </p:nvSpPr>
        <p:spPr bwMode="auto">
          <a:xfrm>
            <a:off x="8362573" y="5180056"/>
            <a:ext cx="120857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92" name="Rectangle 506"/>
          <p:cNvSpPr>
            <a:spLocks noChangeArrowheads="1"/>
          </p:cNvSpPr>
          <p:nvPr/>
        </p:nvSpPr>
        <p:spPr bwMode="auto">
          <a:xfrm>
            <a:off x="8362573" y="4912445"/>
            <a:ext cx="129490" cy="12950"/>
          </a:xfrm>
          <a:prstGeom prst="rect">
            <a:avLst/>
          </a:prstGeom>
          <a:solidFill>
            <a:srgbClr val="E072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93" name="Rectangle 507"/>
          <p:cNvSpPr>
            <a:spLocks noChangeArrowheads="1"/>
          </p:cNvSpPr>
          <p:nvPr/>
        </p:nvSpPr>
        <p:spPr bwMode="auto">
          <a:xfrm>
            <a:off x="8362573" y="4912445"/>
            <a:ext cx="129490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94" name="Freeform 508"/>
          <p:cNvSpPr>
            <a:spLocks/>
          </p:cNvSpPr>
          <p:nvPr/>
        </p:nvSpPr>
        <p:spPr bwMode="auto">
          <a:xfrm>
            <a:off x="8397106" y="4847699"/>
            <a:ext cx="94959" cy="21583"/>
          </a:xfrm>
          <a:custGeom>
            <a:avLst/>
            <a:gdLst>
              <a:gd name="T0" fmla="*/ 29 w 29"/>
              <a:gd name="T1" fmla="*/ 0 h 7"/>
              <a:gd name="T2" fmla="*/ 12 w 29"/>
              <a:gd name="T3" fmla="*/ 3 h 7"/>
              <a:gd name="T4" fmla="*/ 0 w 29"/>
              <a:gd name="T5" fmla="*/ 6 h 7"/>
              <a:gd name="T6" fmla="*/ 29 w 29"/>
              <a:gd name="T7" fmla="*/ 7 h 7"/>
              <a:gd name="T8" fmla="*/ 29 w 29"/>
              <a:gd name="T9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7">
                <a:moveTo>
                  <a:pt x="29" y="0"/>
                </a:moveTo>
                <a:cubicBezTo>
                  <a:pt x="24" y="1"/>
                  <a:pt x="18" y="2"/>
                  <a:pt x="12" y="3"/>
                </a:cubicBezTo>
                <a:cubicBezTo>
                  <a:pt x="8" y="4"/>
                  <a:pt x="4" y="5"/>
                  <a:pt x="0" y="6"/>
                </a:cubicBezTo>
                <a:cubicBezTo>
                  <a:pt x="29" y="7"/>
                  <a:pt x="29" y="7"/>
                  <a:pt x="29" y="7"/>
                </a:cubicBezTo>
                <a:cubicBezTo>
                  <a:pt x="29" y="0"/>
                  <a:pt x="29" y="0"/>
                  <a:pt x="29" y="0"/>
                </a:cubicBezTo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95" name="Freeform 509"/>
          <p:cNvSpPr>
            <a:spLocks/>
          </p:cNvSpPr>
          <p:nvPr/>
        </p:nvSpPr>
        <p:spPr bwMode="auto">
          <a:xfrm>
            <a:off x="8435954" y="4843384"/>
            <a:ext cx="56114" cy="12950"/>
          </a:xfrm>
          <a:custGeom>
            <a:avLst/>
            <a:gdLst>
              <a:gd name="T0" fmla="*/ 17 w 17"/>
              <a:gd name="T1" fmla="*/ 0 h 4"/>
              <a:gd name="T2" fmla="*/ 0 w 17"/>
              <a:gd name="T3" fmla="*/ 4 h 4"/>
              <a:gd name="T4" fmla="*/ 17 w 17"/>
              <a:gd name="T5" fmla="*/ 1 h 4"/>
              <a:gd name="T6" fmla="*/ 17 w 17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" h="4">
                <a:moveTo>
                  <a:pt x="17" y="0"/>
                </a:moveTo>
                <a:cubicBezTo>
                  <a:pt x="12" y="1"/>
                  <a:pt x="6" y="2"/>
                  <a:pt x="0" y="4"/>
                </a:cubicBezTo>
                <a:cubicBezTo>
                  <a:pt x="6" y="3"/>
                  <a:pt x="12" y="2"/>
                  <a:pt x="17" y="1"/>
                </a:cubicBezTo>
                <a:cubicBezTo>
                  <a:pt x="17" y="0"/>
                  <a:pt x="17" y="0"/>
                  <a:pt x="17" y="0"/>
                </a:cubicBezTo>
              </a:path>
            </a:pathLst>
          </a:custGeom>
          <a:solidFill>
            <a:srgbClr val="D748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96" name="Freeform 510"/>
          <p:cNvSpPr>
            <a:spLocks/>
          </p:cNvSpPr>
          <p:nvPr/>
        </p:nvSpPr>
        <p:spPr bwMode="auto">
          <a:xfrm>
            <a:off x="8362573" y="4985821"/>
            <a:ext cx="125175" cy="103592"/>
          </a:xfrm>
          <a:custGeom>
            <a:avLst/>
            <a:gdLst>
              <a:gd name="T0" fmla="*/ 0 w 29"/>
              <a:gd name="T1" fmla="*/ 0 h 24"/>
              <a:gd name="T2" fmla="*/ 0 w 29"/>
              <a:gd name="T3" fmla="*/ 23 h 24"/>
              <a:gd name="T4" fmla="*/ 29 w 29"/>
              <a:gd name="T5" fmla="*/ 24 h 24"/>
              <a:gd name="T6" fmla="*/ 29 w 29"/>
              <a:gd name="T7" fmla="*/ 0 h 24"/>
              <a:gd name="T8" fmla="*/ 0 w 29"/>
              <a:gd name="T9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4">
                <a:moveTo>
                  <a:pt x="0" y="0"/>
                </a:moveTo>
                <a:lnTo>
                  <a:pt x="0" y="23"/>
                </a:lnTo>
                <a:lnTo>
                  <a:pt x="29" y="24"/>
                </a:lnTo>
                <a:lnTo>
                  <a:pt x="29" y="0"/>
                </a:lnTo>
                <a:lnTo>
                  <a:pt x="0" y="0"/>
                </a:lnTo>
                <a:close/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97" name="Freeform 511"/>
          <p:cNvSpPr>
            <a:spLocks/>
          </p:cNvSpPr>
          <p:nvPr/>
        </p:nvSpPr>
        <p:spPr bwMode="auto">
          <a:xfrm>
            <a:off x="8362573" y="4985821"/>
            <a:ext cx="125175" cy="103592"/>
          </a:xfrm>
          <a:custGeom>
            <a:avLst/>
            <a:gdLst>
              <a:gd name="T0" fmla="*/ 0 w 29"/>
              <a:gd name="T1" fmla="*/ 0 h 24"/>
              <a:gd name="T2" fmla="*/ 0 w 29"/>
              <a:gd name="T3" fmla="*/ 23 h 24"/>
              <a:gd name="T4" fmla="*/ 29 w 29"/>
              <a:gd name="T5" fmla="*/ 24 h 24"/>
              <a:gd name="T6" fmla="*/ 29 w 29"/>
              <a:gd name="T7" fmla="*/ 0 h 24"/>
              <a:gd name="T8" fmla="*/ 0 w 29"/>
              <a:gd name="T9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4">
                <a:moveTo>
                  <a:pt x="0" y="0"/>
                </a:moveTo>
                <a:lnTo>
                  <a:pt x="0" y="23"/>
                </a:lnTo>
                <a:lnTo>
                  <a:pt x="29" y="24"/>
                </a:lnTo>
                <a:lnTo>
                  <a:pt x="29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98" name="Freeform 512"/>
          <p:cNvSpPr>
            <a:spLocks/>
          </p:cNvSpPr>
          <p:nvPr/>
        </p:nvSpPr>
        <p:spPr bwMode="auto">
          <a:xfrm>
            <a:off x="8362573" y="5240485"/>
            <a:ext cx="120857" cy="51796"/>
          </a:xfrm>
          <a:custGeom>
            <a:avLst/>
            <a:gdLst>
              <a:gd name="T0" fmla="*/ 0 w 38"/>
              <a:gd name="T1" fmla="*/ 0 h 17"/>
              <a:gd name="T2" fmla="*/ 0 w 38"/>
              <a:gd name="T3" fmla="*/ 12 h 17"/>
              <a:gd name="T4" fmla="*/ 38 w 38"/>
              <a:gd name="T5" fmla="*/ 17 h 17"/>
              <a:gd name="T6" fmla="*/ 38 w 38"/>
              <a:gd name="T7" fmla="*/ 0 h 17"/>
              <a:gd name="T8" fmla="*/ 0 w 38"/>
              <a:gd name="T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17">
                <a:moveTo>
                  <a:pt x="0" y="0"/>
                </a:moveTo>
                <a:cubicBezTo>
                  <a:pt x="0" y="12"/>
                  <a:pt x="0" y="12"/>
                  <a:pt x="0" y="12"/>
                </a:cubicBezTo>
                <a:cubicBezTo>
                  <a:pt x="13" y="14"/>
                  <a:pt x="25" y="16"/>
                  <a:pt x="38" y="17"/>
                </a:cubicBezTo>
                <a:cubicBezTo>
                  <a:pt x="38" y="0"/>
                  <a:pt x="38" y="0"/>
                  <a:pt x="38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99" name="Freeform 513"/>
          <p:cNvSpPr>
            <a:spLocks noEditPoints="1"/>
          </p:cNvSpPr>
          <p:nvPr/>
        </p:nvSpPr>
        <p:spPr bwMode="auto">
          <a:xfrm>
            <a:off x="8120861" y="4528291"/>
            <a:ext cx="129490" cy="371203"/>
          </a:xfrm>
          <a:custGeom>
            <a:avLst/>
            <a:gdLst>
              <a:gd name="T0" fmla="*/ 0 w 40"/>
              <a:gd name="T1" fmla="*/ 105 h 115"/>
              <a:gd name="T2" fmla="*/ 0 w 40"/>
              <a:gd name="T3" fmla="*/ 115 h 115"/>
              <a:gd name="T4" fmla="*/ 9 w 40"/>
              <a:gd name="T5" fmla="*/ 105 h 115"/>
              <a:gd name="T6" fmla="*/ 0 w 40"/>
              <a:gd name="T7" fmla="*/ 105 h 115"/>
              <a:gd name="T8" fmla="*/ 40 w 40"/>
              <a:gd name="T9" fmla="*/ 0 h 115"/>
              <a:gd name="T10" fmla="*/ 6 w 40"/>
              <a:gd name="T11" fmla="*/ 61 h 115"/>
              <a:gd name="T12" fmla="*/ 40 w 40"/>
              <a:gd name="T13" fmla="*/ 61 h 115"/>
              <a:gd name="T14" fmla="*/ 40 w 40"/>
              <a:gd name="T15" fmla="*/ 44 h 115"/>
              <a:gd name="T16" fmla="*/ 13 w 40"/>
              <a:gd name="T17" fmla="*/ 44 h 115"/>
              <a:gd name="T18" fmla="*/ 15 w 40"/>
              <a:gd name="T19" fmla="*/ 41 h 115"/>
              <a:gd name="T20" fmla="*/ 40 w 40"/>
              <a:gd name="T21" fmla="*/ 41 h 115"/>
              <a:gd name="T22" fmla="*/ 40 w 40"/>
              <a:gd name="T23" fmla="*/ 22 h 115"/>
              <a:gd name="T24" fmla="*/ 25 w 40"/>
              <a:gd name="T25" fmla="*/ 23 h 115"/>
              <a:gd name="T26" fmla="*/ 40 w 40"/>
              <a:gd name="T27" fmla="*/ 0 h 115"/>
              <a:gd name="T28" fmla="*/ 40 w 40"/>
              <a:gd name="T29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0" h="115">
                <a:moveTo>
                  <a:pt x="0" y="105"/>
                </a:moveTo>
                <a:cubicBezTo>
                  <a:pt x="0" y="115"/>
                  <a:pt x="0" y="115"/>
                  <a:pt x="0" y="115"/>
                </a:cubicBezTo>
                <a:cubicBezTo>
                  <a:pt x="3" y="111"/>
                  <a:pt x="6" y="108"/>
                  <a:pt x="9" y="105"/>
                </a:cubicBezTo>
                <a:cubicBezTo>
                  <a:pt x="0" y="105"/>
                  <a:pt x="0" y="105"/>
                  <a:pt x="0" y="105"/>
                </a:cubicBezTo>
                <a:moveTo>
                  <a:pt x="40" y="0"/>
                </a:moveTo>
                <a:cubicBezTo>
                  <a:pt x="27" y="18"/>
                  <a:pt x="15" y="38"/>
                  <a:pt x="6" y="61"/>
                </a:cubicBezTo>
                <a:cubicBezTo>
                  <a:pt x="40" y="61"/>
                  <a:pt x="40" y="61"/>
                  <a:pt x="40" y="61"/>
                </a:cubicBezTo>
                <a:cubicBezTo>
                  <a:pt x="40" y="44"/>
                  <a:pt x="40" y="44"/>
                  <a:pt x="40" y="44"/>
                </a:cubicBezTo>
                <a:cubicBezTo>
                  <a:pt x="13" y="44"/>
                  <a:pt x="13" y="44"/>
                  <a:pt x="13" y="44"/>
                </a:cubicBezTo>
                <a:cubicBezTo>
                  <a:pt x="14" y="43"/>
                  <a:pt x="14" y="42"/>
                  <a:pt x="15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22"/>
                  <a:pt x="40" y="22"/>
                  <a:pt x="40" y="22"/>
                </a:cubicBezTo>
                <a:cubicBezTo>
                  <a:pt x="25" y="23"/>
                  <a:pt x="25" y="23"/>
                  <a:pt x="25" y="23"/>
                </a:cubicBezTo>
                <a:cubicBezTo>
                  <a:pt x="30" y="15"/>
                  <a:pt x="35" y="7"/>
                  <a:pt x="40" y="0"/>
                </a:cubicBezTo>
                <a:cubicBezTo>
                  <a:pt x="40" y="0"/>
                  <a:pt x="40" y="0"/>
                  <a:pt x="40" y="0"/>
                </a:cubicBezTo>
              </a:path>
            </a:pathLst>
          </a:custGeom>
          <a:solidFill>
            <a:srgbClr val="D140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00" name="Freeform 514"/>
          <p:cNvSpPr>
            <a:spLocks/>
          </p:cNvSpPr>
          <p:nvPr/>
        </p:nvSpPr>
        <p:spPr bwMode="auto">
          <a:xfrm>
            <a:off x="8164022" y="4657781"/>
            <a:ext cx="86326" cy="8633"/>
          </a:xfrm>
          <a:custGeom>
            <a:avLst/>
            <a:gdLst>
              <a:gd name="T0" fmla="*/ 2 w 27"/>
              <a:gd name="T1" fmla="*/ 0 h 3"/>
              <a:gd name="T2" fmla="*/ 0 w 27"/>
              <a:gd name="T3" fmla="*/ 3 h 3"/>
              <a:gd name="T4" fmla="*/ 27 w 27"/>
              <a:gd name="T5" fmla="*/ 3 h 3"/>
              <a:gd name="T6" fmla="*/ 27 w 27"/>
              <a:gd name="T7" fmla="*/ 0 h 3"/>
              <a:gd name="T8" fmla="*/ 2 w 27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3">
                <a:moveTo>
                  <a:pt x="2" y="0"/>
                </a:moveTo>
                <a:cubicBezTo>
                  <a:pt x="1" y="1"/>
                  <a:pt x="1" y="2"/>
                  <a:pt x="0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0"/>
                  <a:pt x="27" y="0"/>
                  <a:pt x="27" y="0"/>
                </a:cubicBezTo>
                <a:cubicBezTo>
                  <a:pt x="2" y="0"/>
                  <a:pt x="2" y="0"/>
                  <a:pt x="2" y="0"/>
                </a:cubicBezTo>
              </a:path>
            </a:pathLst>
          </a:custGeom>
          <a:solidFill>
            <a:srgbClr val="E474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01" name="Freeform 515"/>
          <p:cNvSpPr>
            <a:spLocks/>
          </p:cNvSpPr>
          <p:nvPr/>
        </p:nvSpPr>
        <p:spPr bwMode="auto">
          <a:xfrm>
            <a:off x="8202873" y="4528291"/>
            <a:ext cx="47481" cy="73379"/>
          </a:xfrm>
          <a:custGeom>
            <a:avLst/>
            <a:gdLst>
              <a:gd name="T0" fmla="*/ 15 w 15"/>
              <a:gd name="T1" fmla="*/ 0 h 23"/>
              <a:gd name="T2" fmla="*/ 0 w 15"/>
              <a:gd name="T3" fmla="*/ 23 h 23"/>
              <a:gd name="T4" fmla="*/ 15 w 15"/>
              <a:gd name="T5" fmla="*/ 22 h 23"/>
              <a:gd name="T6" fmla="*/ 15 w 15"/>
              <a:gd name="T7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" h="23">
                <a:moveTo>
                  <a:pt x="15" y="0"/>
                </a:moveTo>
                <a:cubicBezTo>
                  <a:pt x="10" y="7"/>
                  <a:pt x="5" y="15"/>
                  <a:pt x="0" y="23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0"/>
                  <a:pt x="15" y="0"/>
                  <a:pt x="15" y="0"/>
                </a:cubicBezTo>
              </a:path>
            </a:pathLst>
          </a:custGeom>
          <a:solidFill>
            <a:srgbClr val="D748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02" name="Freeform 516"/>
          <p:cNvSpPr>
            <a:spLocks/>
          </p:cNvSpPr>
          <p:nvPr/>
        </p:nvSpPr>
        <p:spPr bwMode="auto">
          <a:xfrm>
            <a:off x="8120861" y="4722527"/>
            <a:ext cx="129490" cy="142440"/>
          </a:xfrm>
          <a:custGeom>
            <a:avLst/>
            <a:gdLst>
              <a:gd name="T0" fmla="*/ 6 w 40"/>
              <a:gd name="T1" fmla="*/ 0 h 44"/>
              <a:gd name="T2" fmla="*/ 1 w 40"/>
              <a:gd name="T3" fmla="*/ 12 h 44"/>
              <a:gd name="T4" fmla="*/ 0 w 40"/>
              <a:gd name="T5" fmla="*/ 44 h 44"/>
              <a:gd name="T6" fmla="*/ 9 w 40"/>
              <a:gd name="T7" fmla="*/ 44 h 44"/>
              <a:gd name="T8" fmla="*/ 40 w 40"/>
              <a:gd name="T9" fmla="*/ 22 h 44"/>
              <a:gd name="T10" fmla="*/ 40 w 40"/>
              <a:gd name="T11" fmla="*/ 0 h 44"/>
              <a:gd name="T12" fmla="*/ 6 w 40"/>
              <a:gd name="T13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" h="44">
                <a:moveTo>
                  <a:pt x="6" y="0"/>
                </a:moveTo>
                <a:cubicBezTo>
                  <a:pt x="4" y="4"/>
                  <a:pt x="2" y="8"/>
                  <a:pt x="1" y="12"/>
                </a:cubicBezTo>
                <a:cubicBezTo>
                  <a:pt x="0" y="44"/>
                  <a:pt x="0" y="44"/>
                  <a:pt x="0" y="44"/>
                </a:cubicBezTo>
                <a:cubicBezTo>
                  <a:pt x="9" y="44"/>
                  <a:pt x="9" y="44"/>
                  <a:pt x="9" y="44"/>
                </a:cubicBezTo>
                <a:cubicBezTo>
                  <a:pt x="18" y="36"/>
                  <a:pt x="28" y="29"/>
                  <a:pt x="40" y="22"/>
                </a:cubicBezTo>
                <a:cubicBezTo>
                  <a:pt x="40" y="0"/>
                  <a:pt x="40" y="0"/>
                  <a:pt x="40" y="0"/>
                </a:cubicBezTo>
                <a:cubicBezTo>
                  <a:pt x="6" y="0"/>
                  <a:pt x="6" y="0"/>
                  <a:pt x="6" y="0"/>
                </a:cubicBezTo>
              </a:path>
            </a:pathLst>
          </a:custGeom>
          <a:solidFill>
            <a:srgbClr val="D748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03" name="Freeform 517"/>
          <p:cNvSpPr>
            <a:spLocks/>
          </p:cNvSpPr>
          <p:nvPr/>
        </p:nvSpPr>
        <p:spPr bwMode="auto">
          <a:xfrm>
            <a:off x="8176975" y="4972873"/>
            <a:ext cx="8633" cy="8633"/>
          </a:xfrm>
          <a:custGeom>
            <a:avLst/>
            <a:gdLst>
              <a:gd name="T0" fmla="*/ 2 w 2"/>
              <a:gd name="T1" fmla="*/ 0 h 2"/>
              <a:gd name="T2" fmla="*/ 0 w 2"/>
              <a:gd name="T3" fmla="*/ 2 h 2"/>
              <a:gd name="T4" fmla="*/ 0 w 2"/>
              <a:gd name="T5" fmla="*/ 2 h 2"/>
              <a:gd name="T6" fmla="*/ 2 w 2"/>
              <a:gd name="T7" fmla="*/ 0 h 2"/>
              <a:gd name="T8" fmla="*/ 2 w 2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2" y="0"/>
                </a:moveTo>
                <a:cubicBezTo>
                  <a:pt x="1" y="1"/>
                  <a:pt x="1" y="2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1" y="2"/>
                  <a:pt x="1" y="1"/>
                  <a:pt x="2" y="0"/>
                </a:cubicBezTo>
                <a:cubicBezTo>
                  <a:pt x="2" y="0"/>
                  <a:pt x="2" y="0"/>
                  <a:pt x="2" y="0"/>
                </a:cubicBezTo>
              </a:path>
            </a:pathLst>
          </a:custGeom>
          <a:solidFill>
            <a:srgbClr val="BF8B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04" name="Freeform 518"/>
          <p:cNvSpPr>
            <a:spLocks/>
          </p:cNvSpPr>
          <p:nvPr/>
        </p:nvSpPr>
        <p:spPr bwMode="auto">
          <a:xfrm>
            <a:off x="8185605" y="4951290"/>
            <a:ext cx="30216" cy="21583"/>
          </a:xfrm>
          <a:custGeom>
            <a:avLst/>
            <a:gdLst>
              <a:gd name="T0" fmla="*/ 9 w 9"/>
              <a:gd name="T1" fmla="*/ 0 h 7"/>
              <a:gd name="T2" fmla="*/ 9 w 9"/>
              <a:gd name="T3" fmla="*/ 0 h 7"/>
              <a:gd name="T4" fmla="*/ 9 w 9"/>
              <a:gd name="T5" fmla="*/ 0 h 7"/>
              <a:gd name="T6" fmla="*/ 0 w 9"/>
              <a:gd name="T7" fmla="*/ 7 h 7"/>
              <a:gd name="T8" fmla="*/ 0 w 9"/>
              <a:gd name="T9" fmla="*/ 7 h 7"/>
              <a:gd name="T10" fmla="*/ 9 w 9"/>
              <a:gd name="T11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" h="7">
                <a:moveTo>
                  <a:pt x="9" y="0"/>
                </a:move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cubicBezTo>
                  <a:pt x="6" y="2"/>
                  <a:pt x="3" y="4"/>
                  <a:pt x="0" y="7"/>
                </a:cubicBezTo>
                <a:cubicBezTo>
                  <a:pt x="0" y="7"/>
                  <a:pt x="0" y="7"/>
                  <a:pt x="0" y="7"/>
                </a:cubicBezTo>
                <a:cubicBezTo>
                  <a:pt x="3" y="4"/>
                  <a:pt x="6" y="2"/>
                  <a:pt x="9" y="0"/>
                </a:cubicBezTo>
              </a:path>
            </a:pathLst>
          </a:custGeom>
          <a:solidFill>
            <a:srgbClr val="B17B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05" name="Freeform 519"/>
          <p:cNvSpPr>
            <a:spLocks/>
          </p:cNvSpPr>
          <p:nvPr/>
        </p:nvSpPr>
        <p:spPr bwMode="auto">
          <a:xfrm>
            <a:off x="8176975" y="4951290"/>
            <a:ext cx="38848" cy="30216"/>
          </a:xfrm>
          <a:custGeom>
            <a:avLst/>
            <a:gdLst>
              <a:gd name="T0" fmla="*/ 12 w 12"/>
              <a:gd name="T1" fmla="*/ 0 h 9"/>
              <a:gd name="T2" fmla="*/ 0 w 12"/>
              <a:gd name="T3" fmla="*/ 9 h 9"/>
              <a:gd name="T4" fmla="*/ 1 w 12"/>
              <a:gd name="T5" fmla="*/ 9 h 9"/>
              <a:gd name="T6" fmla="*/ 3 w 12"/>
              <a:gd name="T7" fmla="*/ 7 h 9"/>
              <a:gd name="T8" fmla="*/ 12 w 12"/>
              <a:gd name="T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" h="9">
                <a:moveTo>
                  <a:pt x="12" y="0"/>
                </a:moveTo>
                <a:cubicBezTo>
                  <a:pt x="7" y="3"/>
                  <a:pt x="3" y="6"/>
                  <a:pt x="0" y="9"/>
                </a:cubicBezTo>
                <a:cubicBezTo>
                  <a:pt x="1" y="9"/>
                  <a:pt x="1" y="9"/>
                  <a:pt x="1" y="9"/>
                </a:cubicBezTo>
                <a:cubicBezTo>
                  <a:pt x="2" y="9"/>
                  <a:pt x="2" y="8"/>
                  <a:pt x="3" y="7"/>
                </a:cubicBezTo>
                <a:cubicBezTo>
                  <a:pt x="6" y="4"/>
                  <a:pt x="9" y="2"/>
                  <a:pt x="12" y="0"/>
                </a:cubicBezTo>
              </a:path>
            </a:pathLst>
          </a:custGeom>
          <a:solidFill>
            <a:srgbClr val="D140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06" name="Freeform 520"/>
          <p:cNvSpPr>
            <a:spLocks/>
          </p:cNvSpPr>
          <p:nvPr/>
        </p:nvSpPr>
        <p:spPr bwMode="auto">
          <a:xfrm>
            <a:off x="8116546" y="5046249"/>
            <a:ext cx="8633" cy="17265"/>
          </a:xfrm>
          <a:custGeom>
            <a:avLst/>
            <a:gdLst>
              <a:gd name="T0" fmla="*/ 3 w 3"/>
              <a:gd name="T1" fmla="*/ 0 h 5"/>
              <a:gd name="T2" fmla="*/ 0 w 3"/>
              <a:gd name="T3" fmla="*/ 5 h 5"/>
              <a:gd name="T4" fmla="*/ 0 w 3"/>
              <a:gd name="T5" fmla="*/ 5 h 5"/>
              <a:gd name="T6" fmla="*/ 3 w 3"/>
              <a:gd name="T7" fmla="*/ 0 h 5"/>
              <a:gd name="T8" fmla="*/ 3 w 3"/>
              <a:gd name="T9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5">
                <a:moveTo>
                  <a:pt x="3" y="0"/>
                </a:moveTo>
                <a:cubicBezTo>
                  <a:pt x="2" y="1"/>
                  <a:pt x="1" y="3"/>
                  <a:pt x="0" y="5"/>
                </a:cubicBezTo>
                <a:cubicBezTo>
                  <a:pt x="0" y="5"/>
                  <a:pt x="0" y="5"/>
                  <a:pt x="0" y="5"/>
                </a:cubicBezTo>
                <a:cubicBezTo>
                  <a:pt x="1" y="3"/>
                  <a:pt x="2" y="1"/>
                  <a:pt x="3" y="0"/>
                </a:cubicBezTo>
                <a:cubicBezTo>
                  <a:pt x="3" y="0"/>
                  <a:pt x="3" y="0"/>
                  <a:pt x="3" y="0"/>
                </a:cubicBezTo>
              </a:path>
            </a:pathLst>
          </a:custGeom>
          <a:solidFill>
            <a:srgbClr val="B14D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07" name="Freeform 521"/>
          <p:cNvSpPr>
            <a:spLocks/>
          </p:cNvSpPr>
          <p:nvPr/>
        </p:nvSpPr>
        <p:spPr bwMode="auto">
          <a:xfrm>
            <a:off x="8125179" y="4981506"/>
            <a:ext cx="51796" cy="64746"/>
          </a:xfrm>
          <a:custGeom>
            <a:avLst/>
            <a:gdLst>
              <a:gd name="T0" fmla="*/ 16 w 16"/>
              <a:gd name="T1" fmla="*/ 0 h 20"/>
              <a:gd name="T2" fmla="*/ 0 w 16"/>
              <a:gd name="T3" fmla="*/ 20 h 20"/>
              <a:gd name="T4" fmla="*/ 0 w 16"/>
              <a:gd name="T5" fmla="*/ 20 h 20"/>
              <a:gd name="T6" fmla="*/ 16 w 16"/>
              <a:gd name="T7" fmla="*/ 0 h 20"/>
              <a:gd name="T8" fmla="*/ 16 w 16"/>
              <a:gd name="T9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20">
                <a:moveTo>
                  <a:pt x="16" y="0"/>
                </a:moveTo>
                <a:cubicBezTo>
                  <a:pt x="10" y="6"/>
                  <a:pt x="5" y="12"/>
                  <a:pt x="0" y="20"/>
                </a:cubicBezTo>
                <a:cubicBezTo>
                  <a:pt x="0" y="20"/>
                  <a:pt x="0" y="20"/>
                  <a:pt x="0" y="20"/>
                </a:cubicBezTo>
                <a:cubicBezTo>
                  <a:pt x="5" y="12"/>
                  <a:pt x="10" y="6"/>
                  <a:pt x="16" y="0"/>
                </a:cubicBezTo>
                <a:cubicBezTo>
                  <a:pt x="16" y="0"/>
                  <a:pt x="16" y="0"/>
                  <a:pt x="16" y="0"/>
                </a:cubicBezTo>
              </a:path>
            </a:pathLst>
          </a:custGeom>
          <a:solidFill>
            <a:srgbClr val="D071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08" name="Freeform 522"/>
          <p:cNvSpPr>
            <a:spLocks/>
          </p:cNvSpPr>
          <p:nvPr/>
        </p:nvSpPr>
        <p:spPr bwMode="auto">
          <a:xfrm>
            <a:off x="8116546" y="4981506"/>
            <a:ext cx="60429" cy="82011"/>
          </a:xfrm>
          <a:custGeom>
            <a:avLst/>
            <a:gdLst>
              <a:gd name="T0" fmla="*/ 18 w 19"/>
              <a:gd name="T1" fmla="*/ 0 h 25"/>
              <a:gd name="T2" fmla="*/ 0 w 19"/>
              <a:gd name="T3" fmla="*/ 24 h 25"/>
              <a:gd name="T4" fmla="*/ 0 w 19"/>
              <a:gd name="T5" fmla="*/ 25 h 25"/>
              <a:gd name="T6" fmla="*/ 3 w 19"/>
              <a:gd name="T7" fmla="*/ 20 h 25"/>
              <a:gd name="T8" fmla="*/ 19 w 19"/>
              <a:gd name="T9" fmla="*/ 0 h 25"/>
              <a:gd name="T10" fmla="*/ 18 w 19"/>
              <a:gd name="T11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" h="25">
                <a:moveTo>
                  <a:pt x="18" y="0"/>
                </a:moveTo>
                <a:cubicBezTo>
                  <a:pt x="10" y="8"/>
                  <a:pt x="4" y="16"/>
                  <a:pt x="0" y="24"/>
                </a:cubicBezTo>
                <a:cubicBezTo>
                  <a:pt x="0" y="25"/>
                  <a:pt x="0" y="25"/>
                  <a:pt x="0" y="25"/>
                </a:cubicBezTo>
                <a:cubicBezTo>
                  <a:pt x="1" y="23"/>
                  <a:pt x="2" y="21"/>
                  <a:pt x="3" y="20"/>
                </a:cubicBezTo>
                <a:cubicBezTo>
                  <a:pt x="8" y="12"/>
                  <a:pt x="13" y="6"/>
                  <a:pt x="19" y="0"/>
                </a:cubicBezTo>
                <a:cubicBezTo>
                  <a:pt x="18" y="0"/>
                  <a:pt x="18" y="0"/>
                  <a:pt x="18" y="0"/>
                </a:cubicBezTo>
              </a:path>
            </a:pathLst>
          </a:custGeom>
          <a:solidFill>
            <a:srgbClr val="D748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09" name="Freeform 523"/>
          <p:cNvSpPr>
            <a:spLocks/>
          </p:cNvSpPr>
          <p:nvPr/>
        </p:nvSpPr>
        <p:spPr bwMode="auto">
          <a:xfrm>
            <a:off x="9433021" y="4260679"/>
            <a:ext cx="410052" cy="1048867"/>
          </a:xfrm>
          <a:custGeom>
            <a:avLst/>
            <a:gdLst>
              <a:gd name="T0" fmla="*/ 0 w 95"/>
              <a:gd name="T1" fmla="*/ 243 h 243"/>
              <a:gd name="T2" fmla="*/ 78 w 95"/>
              <a:gd name="T3" fmla="*/ 0 h 243"/>
              <a:gd name="T4" fmla="*/ 95 w 95"/>
              <a:gd name="T5" fmla="*/ 15 h 243"/>
              <a:gd name="T6" fmla="*/ 13 w 95"/>
              <a:gd name="T7" fmla="*/ 243 h 243"/>
              <a:gd name="T8" fmla="*/ 0 w 95"/>
              <a:gd name="T9" fmla="*/ 243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" h="243">
                <a:moveTo>
                  <a:pt x="0" y="243"/>
                </a:moveTo>
                <a:lnTo>
                  <a:pt x="78" y="0"/>
                </a:lnTo>
                <a:lnTo>
                  <a:pt x="95" y="15"/>
                </a:lnTo>
                <a:lnTo>
                  <a:pt x="13" y="243"/>
                </a:lnTo>
                <a:lnTo>
                  <a:pt x="0" y="243"/>
                </a:lnTo>
                <a:close/>
              </a:path>
            </a:pathLst>
          </a:custGeom>
          <a:solidFill>
            <a:srgbClr val="FFCF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10" name="Freeform 524"/>
          <p:cNvSpPr>
            <a:spLocks/>
          </p:cNvSpPr>
          <p:nvPr/>
        </p:nvSpPr>
        <p:spPr bwMode="auto">
          <a:xfrm>
            <a:off x="9433021" y="4260679"/>
            <a:ext cx="410052" cy="1048867"/>
          </a:xfrm>
          <a:custGeom>
            <a:avLst/>
            <a:gdLst>
              <a:gd name="T0" fmla="*/ 0 w 95"/>
              <a:gd name="T1" fmla="*/ 243 h 243"/>
              <a:gd name="T2" fmla="*/ 78 w 95"/>
              <a:gd name="T3" fmla="*/ 0 h 243"/>
              <a:gd name="T4" fmla="*/ 95 w 95"/>
              <a:gd name="T5" fmla="*/ 15 h 243"/>
              <a:gd name="T6" fmla="*/ 13 w 95"/>
              <a:gd name="T7" fmla="*/ 243 h 243"/>
              <a:gd name="T8" fmla="*/ 0 w 95"/>
              <a:gd name="T9" fmla="*/ 243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" h="243">
                <a:moveTo>
                  <a:pt x="0" y="243"/>
                </a:moveTo>
                <a:lnTo>
                  <a:pt x="78" y="0"/>
                </a:lnTo>
                <a:lnTo>
                  <a:pt x="95" y="15"/>
                </a:lnTo>
                <a:lnTo>
                  <a:pt x="13" y="243"/>
                </a:lnTo>
                <a:lnTo>
                  <a:pt x="0" y="24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11" name="Freeform 525"/>
          <p:cNvSpPr>
            <a:spLocks/>
          </p:cNvSpPr>
          <p:nvPr/>
        </p:nvSpPr>
        <p:spPr bwMode="auto">
          <a:xfrm>
            <a:off x="8405736" y="4273630"/>
            <a:ext cx="284877" cy="1027284"/>
          </a:xfrm>
          <a:custGeom>
            <a:avLst/>
            <a:gdLst>
              <a:gd name="T0" fmla="*/ 48 w 66"/>
              <a:gd name="T1" fmla="*/ 237 h 238"/>
              <a:gd name="T2" fmla="*/ 0 w 66"/>
              <a:gd name="T3" fmla="*/ 13 h 238"/>
              <a:gd name="T4" fmla="*/ 18 w 66"/>
              <a:gd name="T5" fmla="*/ 0 h 238"/>
              <a:gd name="T6" fmla="*/ 66 w 66"/>
              <a:gd name="T7" fmla="*/ 238 h 238"/>
              <a:gd name="T8" fmla="*/ 48 w 66"/>
              <a:gd name="T9" fmla="*/ 237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" h="238">
                <a:moveTo>
                  <a:pt x="48" y="237"/>
                </a:moveTo>
                <a:lnTo>
                  <a:pt x="0" y="13"/>
                </a:lnTo>
                <a:lnTo>
                  <a:pt x="18" y="0"/>
                </a:lnTo>
                <a:lnTo>
                  <a:pt x="66" y="238"/>
                </a:lnTo>
                <a:lnTo>
                  <a:pt x="48" y="237"/>
                </a:lnTo>
                <a:close/>
              </a:path>
            </a:pathLst>
          </a:custGeom>
          <a:solidFill>
            <a:srgbClr val="FFCF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12" name="Freeform 526"/>
          <p:cNvSpPr>
            <a:spLocks/>
          </p:cNvSpPr>
          <p:nvPr/>
        </p:nvSpPr>
        <p:spPr bwMode="auto">
          <a:xfrm>
            <a:off x="8405736" y="4273630"/>
            <a:ext cx="284877" cy="1027284"/>
          </a:xfrm>
          <a:custGeom>
            <a:avLst/>
            <a:gdLst>
              <a:gd name="T0" fmla="*/ 48 w 66"/>
              <a:gd name="T1" fmla="*/ 237 h 238"/>
              <a:gd name="T2" fmla="*/ 0 w 66"/>
              <a:gd name="T3" fmla="*/ 13 h 238"/>
              <a:gd name="T4" fmla="*/ 18 w 66"/>
              <a:gd name="T5" fmla="*/ 0 h 238"/>
              <a:gd name="T6" fmla="*/ 66 w 66"/>
              <a:gd name="T7" fmla="*/ 238 h 238"/>
              <a:gd name="T8" fmla="*/ 48 w 66"/>
              <a:gd name="T9" fmla="*/ 237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" h="238">
                <a:moveTo>
                  <a:pt x="48" y="237"/>
                </a:moveTo>
                <a:lnTo>
                  <a:pt x="0" y="13"/>
                </a:lnTo>
                <a:lnTo>
                  <a:pt x="18" y="0"/>
                </a:lnTo>
                <a:lnTo>
                  <a:pt x="66" y="238"/>
                </a:lnTo>
                <a:lnTo>
                  <a:pt x="48" y="237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13" name="Freeform 527"/>
          <p:cNvSpPr>
            <a:spLocks/>
          </p:cNvSpPr>
          <p:nvPr/>
        </p:nvSpPr>
        <p:spPr bwMode="auto">
          <a:xfrm>
            <a:off x="8034535" y="4696629"/>
            <a:ext cx="535224" cy="470480"/>
          </a:xfrm>
          <a:custGeom>
            <a:avLst/>
            <a:gdLst>
              <a:gd name="T0" fmla="*/ 16 w 166"/>
              <a:gd name="T1" fmla="*/ 145 h 145"/>
              <a:gd name="T2" fmla="*/ 22 w 166"/>
              <a:gd name="T3" fmla="*/ 69 h 145"/>
              <a:gd name="T4" fmla="*/ 163 w 166"/>
              <a:gd name="T5" fmla="*/ 17 h 145"/>
              <a:gd name="T6" fmla="*/ 166 w 166"/>
              <a:gd name="T7" fmla="*/ 43 h 145"/>
              <a:gd name="T8" fmla="*/ 56 w 166"/>
              <a:gd name="T9" fmla="*/ 79 h 145"/>
              <a:gd name="T10" fmla="*/ 16 w 166"/>
              <a:gd name="T11" fmla="*/ 145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6" h="145">
                <a:moveTo>
                  <a:pt x="16" y="145"/>
                </a:moveTo>
                <a:cubicBezTo>
                  <a:pt x="16" y="145"/>
                  <a:pt x="0" y="117"/>
                  <a:pt x="22" y="69"/>
                </a:cubicBezTo>
                <a:cubicBezTo>
                  <a:pt x="47" y="28"/>
                  <a:pt x="124" y="0"/>
                  <a:pt x="163" y="17"/>
                </a:cubicBezTo>
                <a:cubicBezTo>
                  <a:pt x="162" y="30"/>
                  <a:pt x="166" y="43"/>
                  <a:pt x="166" y="43"/>
                </a:cubicBezTo>
                <a:cubicBezTo>
                  <a:pt x="166" y="43"/>
                  <a:pt x="116" y="42"/>
                  <a:pt x="56" y="79"/>
                </a:cubicBezTo>
                <a:cubicBezTo>
                  <a:pt x="20" y="101"/>
                  <a:pt x="16" y="145"/>
                  <a:pt x="16" y="145"/>
                </a:cubicBezTo>
              </a:path>
            </a:pathLst>
          </a:custGeom>
          <a:solidFill>
            <a:srgbClr val="E73F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15" name="Freeform 529"/>
          <p:cNvSpPr>
            <a:spLocks/>
          </p:cNvSpPr>
          <p:nvPr/>
        </p:nvSpPr>
        <p:spPr bwMode="auto">
          <a:xfrm>
            <a:off x="9704951" y="4368589"/>
            <a:ext cx="34531" cy="34531"/>
          </a:xfrm>
          <a:custGeom>
            <a:avLst/>
            <a:gdLst>
              <a:gd name="T0" fmla="*/ 10 w 10"/>
              <a:gd name="T1" fmla="*/ 0 h 11"/>
              <a:gd name="T2" fmla="*/ 0 w 10"/>
              <a:gd name="T3" fmla="*/ 0 h 11"/>
              <a:gd name="T4" fmla="*/ 6 w 10"/>
              <a:gd name="T5" fmla="*/ 11 h 11"/>
              <a:gd name="T6" fmla="*/ 10 w 10"/>
              <a:gd name="T7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" h="11">
                <a:moveTo>
                  <a:pt x="10" y="0"/>
                </a:moveTo>
                <a:cubicBezTo>
                  <a:pt x="7" y="0"/>
                  <a:pt x="4" y="0"/>
                  <a:pt x="0" y="0"/>
                </a:cubicBezTo>
                <a:cubicBezTo>
                  <a:pt x="2" y="4"/>
                  <a:pt x="4" y="7"/>
                  <a:pt x="6" y="11"/>
                </a:cubicBezTo>
                <a:cubicBezTo>
                  <a:pt x="10" y="0"/>
                  <a:pt x="10" y="0"/>
                  <a:pt x="10" y="0"/>
                </a:cubicBezTo>
              </a:path>
            </a:pathLst>
          </a:custGeom>
          <a:solidFill>
            <a:srgbClr val="505B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16" name="Freeform 530"/>
          <p:cNvSpPr>
            <a:spLocks noEditPoints="1"/>
          </p:cNvSpPr>
          <p:nvPr/>
        </p:nvSpPr>
        <p:spPr bwMode="auto">
          <a:xfrm>
            <a:off x="9549563" y="4368589"/>
            <a:ext cx="176971" cy="530909"/>
          </a:xfrm>
          <a:custGeom>
            <a:avLst/>
            <a:gdLst>
              <a:gd name="T0" fmla="*/ 0 w 55"/>
              <a:gd name="T1" fmla="*/ 156 h 165"/>
              <a:gd name="T2" fmla="*/ 0 w 55"/>
              <a:gd name="T3" fmla="*/ 165 h 165"/>
              <a:gd name="T4" fmla="*/ 8 w 55"/>
              <a:gd name="T5" fmla="*/ 158 h 165"/>
              <a:gd name="T6" fmla="*/ 9 w 55"/>
              <a:gd name="T7" fmla="*/ 156 h 165"/>
              <a:gd name="T8" fmla="*/ 0 w 55"/>
              <a:gd name="T9" fmla="*/ 156 h 165"/>
              <a:gd name="T10" fmla="*/ 28 w 55"/>
              <a:gd name="T11" fmla="*/ 94 h 165"/>
              <a:gd name="T12" fmla="*/ 28 w 55"/>
              <a:gd name="T13" fmla="*/ 95 h 165"/>
              <a:gd name="T14" fmla="*/ 29 w 55"/>
              <a:gd name="T15" fmla="*/ 94 h 165"/>
              <a:gd name="T16" fmla="*/ 28 w 55"/>
              <a:gd name="T17" fmla="*/ 94 h 165"/>
              <a:gd name="T18" fmla="*/ 0 w 55"/>
              <a:gd name="T19" fmla="*/ 94 h 165"/>
              <a:gd name="T20" fmla="*/ 0 w 55"/>
              <a:gd name="T21" fmla="*/ 118 h 165"/>
              <a:gd name="T22" fmla="*/ 21 w 55"/>
              <a:gd name="T23" fmla="*/ 118 h 165"/>
              <a:gd name="T24" fmla="*/ 24 w 55"/>
              <a:gd name="T25" fmla="*/ 108 h 165"/>
              <a:gd name="T26" fmla="*/ 24 w 55"/>
              <a:gd name="T27" fmla="*/ 94 h 165"/>
              <a:gd name="T28" fmla="*/ 0 w 55"/>
              <a:gd name="T29" fmla="*/ 94 h 165"/>
              <a:gd name="T30" fmla="*/ 24 w 55"/>
              <a:gd name="T31" fmla="*/ 68 h 165"/>
              <a:gd name="T32" fmla="*/ 1 w 55"/>
              <a:gd name="T33" fmla="*/ 68 h 165"/>
              <a:gd name="T34" fmla="*/ 0 w 55"/>
              <a:gd name="T35" fmla="*/ 91 h 165"/>
              <a:gd name="T36" fmla="*/ 24 w 55"/>
              <a:gd name="T37" fmla="*/ 91 h 165"/>
              <a:gd name="T38" fmla="*/ 24 w 55"/>
              <a:gd name="T39" fmla="*/ 68 h 165"/>
              <a:gd name="T40" fmla="*/ 37 w 55"/>
              <a:gd name="T41" fmla="*/ 68 h 165"/>
              <a:gd name="T42" fmla="*/ 28 w 55"/>
              <a:gd name="T43" fmla="*/ 68 h 165"/>
              <a:gd name="T44" fmla="*/ 28 w 55"/>
              <a:gd name="T45" fmla="*/ 91 h 165"/>
              <a:gd name="T46" fmla="*/ 30 w 55"/>
              <a:gd name="T47" fmla="*/ 91 h 165"/>
              <a:gd name="T48" fmla="*/ 37 w 55"/>
              <a:gd name="T49" fmla="*/ 68 h 165"/>
              <a:gd name="T50" fmla="*/ 28 w 55"/>
              <a:gd name="T51" fmla="*/ 10 h 165"/>
              <a:gd name="T52" fmla="*/ 28 w 55"/>
              <a:gd name="T53" fmla="*/ 31 h 165"/>
              <a:gd name="T54" fmla="*/ 38 w 55"/>
              <a:gd name="T55" fmla="*/ 31 h 165"/>
              <a:gd name="T56" fmla="*/ 38 w 55"/>
              <a:gd name="T57" fmla="*/ 10 h 165"/>
              <a:gd name="T58" fmla="*/ 28 w 55"/>
              <a:gd name="T59" fmla="*/ 10 h 165"/>
              <a:gd name="T60" fmla="*/ 1 w 55"/>
              <a:gd name="T61" fmla="*/ 10 h 165"/>
              <a:gd name="T62" fmla="*/ 1 w 55"/>
              <a:gd name="T63" fmla="*/ 31 h 165"/>
              <a:gd name="T64" fmla="*/ 24 w 55"/>
              <a:gd name="T65" fmla="*/ 31 h 165"/>
              <a:gd name="T66" fmla="*/ 24 w 55"/>
              <a:gd name="T67" fmla="*/ 10 h 165"/>
              <a:gd name="T68" fmla="*/ 1 w 55"/>
              <a:gd name="T69" fmla="*/ 10 h 165"/>
              <a:gd name="T70" fmla="*/ 24 w 55"/>
              <a:gd name="T71" fmla="*/ 1 h 165"/>
              <a:gd name="T72" fmla="*/ 1 w 55"/>
              <a:gd name="T73" fmla="*/ 3 h 165"/>
              <a:gd name="T74" fmla="*/ 1 w 55"/>
              <a:gd name="T75" fmla="*/ 6 h 165"/>
              <a:gd name="T76" fmla="*/ 24 w 55"/>
              <a:gd name="T77" fmla="*/ 6 h 165"/>
              <a:gd name="T78" fmla="*/ 24 w 55"/>
              <a:gd name="T79" fmla="*/ 1 h 165"/>
              <a:gd name="T80" fmla="*/ 38 w 55"/>
              <a:gd name="T81" fmla="*/ 1 h 165"/>
              <a:gd name="T82" fmla="*/ 28 w 55"/>
              <a:gd name="T83" fmla="*/ 1 h 165"/>
              <a:gd name="T84" fmla="*/ 28 w 55"/>
              <a:gd name="T85" fmla="*/ 6 h 165"/>
              <a:gd name="T86" fmla="*/ 38 w 55"/>
              <a:gd name="T87" fmla="*/ 6 h 165"/>
              <a:gd name="T88" fmla="*/ 38 w 55"/>
              <a:gd name="T89" fmla="*/ 1 h 165"/>
              <a:gd name="T90" fmla="*/ 49 w 55"/>
              <a:gd name="T91" fmla="*/ 0 h 165"/>
              <a:gd name="T92" fmla="*/ 49 w 55"/>
              <a:gd name="T93" fmla="*/ 0 h 165"/>
              <a:gd name="T94" fmla="*/ 55 w 55"/>
              <a:gd name="T95" fmla="*/ 11 h 165"/>
              <a:gd name="T96" fmla="*/ 55 w 55"/>
              <a:gd name="T97" fmla="*/ 11 h 165"/>
              <a:gd name="T98" fmla="*/ 49 w 55"/>
              <a:gd name="T99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55" h="165">
                <a:moveTo>
                  <a:pt x="0" y="156"/>
                </a:moveTo>
                <a:cubicBezTo>
                  <a:pt x="0" y="165"/>
                  <a:pt x="0" y="165"/>
                  <a:pt x="0" y="165"/>
                </a:cubicBezTo>
                <a:cubicBezTo>
                  <a:pt x="3" y="163"/>
                  <a:pt x="6" y="160"/>
                  <a:pt x="8" y="158"/>
                </a:cubicBezTo>
                <a:cubicBezTo>
                  <a:pt x="9" y="156"/>
                  <a:pt x="9" y="156"/>
                  <a:pt x="9" y="156"/>
                </a:cubicBezTo>
                <a:cubicBezTo>
                  <a:pt x="0" y="156"/>
                  <a:pt x="0" y="156"/>
                  <a:pt x="0" y="156"/>
                </a:cubicBezTo>
                <a:moveTo>
                  <a:pt x="28" y="94"/>
                </a:moveTo>
                <a:cubicBezTo>
                  <a:pt x="28" y="95"/>
                  <a:pt x="28" y="95"/>
                  <a:pt x="28" y="95"/>
                </a:cubicBezTo>
                <a:cubicBezTo>
                  <a:pt x="29" y="94"/>
                  <a:pt x="29" y="94"/>
                  <a:pt x="29" y="94"/>
                </a:cubicBezTo>
                <a:cubicBezTo>
                  <a:pt x="28" y="94"/>
                  <a:pt x="28" y="94"/>
                  <a:pt x="28" y="94"/>
                </a:cubicBezTo>
                <a:moveTo>
                  <a:pt x="0" y="94"/>
                </a:moveTo>
                <a:cubicBezTo>
                  <a:pt x="0" y="118"/>
                  <a:pt x="0" y="118"/>
                  <a:pt x="0" y="118"/>
                </a:cubicBezTo>
                <a:cubicBezTo>
                  <a:pt x="21" y="118"/>
                  <a:pt x="21" y="118"/>
                  <a:pt x="21" y="118"/>
                </a:cubicBezTo>
                <a:cubicBezTo>
                  <a:pt x="24" y="108"/>
                  <a:pt x="24" y="108"/>
                  <a:pt x="24" y="108"/>
                </a:cubicBezTo>
                <a:cubicBezTo>
                  <a:pt x="24" y="94"/>
                  <a:pt x="24" y="94"/>
                  <a:pt x="24" y="94"/>
                </a:cubicBezTo>
                <a:cubicBezTo>
                  <a:pt x="0" y="94"/>
                  <a:pt x="0" y="94"/>
                  <a:pt x="0" y="94"/>
                </a:cubicBezTo>
                <a:moveTo>
                  <a:pt x="24" y="68"/>
                </a:moveTo>
                <a:cubicBezTo>
                  <a:pt x="1" y="68"/>
                  <a:pt x="1" y="68"/>
                  <a:pt x="1" y="68"/>
                </a:cubicBezTo>
                <a:cubicBezTo>
                  <a:pt x="0" y="91"/>
                  <a:pt x="0" y="91"/>
                  <a:pt x="0" y="91"/>
                </a:cubicBezTo>
                <a:cubicBezTo>
                  <a:pt x="24" y="91"/>
                  <a:pt x="24" y="91"/>
                  <a:pt x="24" y="91"/>
                </a:cubicBezTo>
                <a:cubicBezTo>
                  <a:pt x="24" y="68"/>
                  <a:pt x="24" y="68"/>
                  <a:pt x="24" y="68"/>
                </a:cubicBezTo>
                <a:moveTo>
                  <a:pt x="37" y="68"/>
                </a:moveTo>
                <a:cubicBezTo>
                  <a:pt x="28" y="68"/>
                  <a:pt x="28" y="68"/>
                  <a:pt x="28" y="68"/>
                </a:cubicBezTo>
                <a:cubicBezTo>
                  <a:pt x="28" y="91"/>
                  <a:pt x="28" y="91"/>
                  <a:pt x="28" y="91"/>
                </a:cubicBezTo>
                <a:cubicBezTo>
                  <a:pt x="30" y="91"/>
                  <a:pt x="30" y="91"/>
                  <a:pt x="30" y="91"/>
                </a:cubicBezTo>
                <a:cubicBezTo>
                  <a:pt x="37" y="68"/>
                  <a:pt x="37" y="68"/>
                  <a:pt x="37" y="68"/>
                </a:cubicBezTo>
                <a:moveTo>
                  <a:pt x="28" y="10"/>
                </a:moveTo>
                <a:cubicBezTo>
                  <a:pt x="28" y="31"/>
                  <a:pt x="28" y="31"/>
                  <a:pt x="28" y="31"/>
                </a:cubicBezTo>
                <a:cubicBezTo>
                  <a:pt x="38" y="31"/>
                  <a:pt x="38" y="31"/>
                  <a:pt x="38" y="31"/>
                </a:cubicBezTo>
                <a:cubicBezTo>
                  <a:pt x="38" y="10"/>
                  <a:pt x="38" y="10"/>
                  <a:pt x="38" y="10"/>
                </a:cubicBezTo>
                <a:cubicBezTo>
                  <a:pt x="28" y="10"/>
                  <a:pt x="28" y="10"/>
                  <a:pt x="28" y="10"/>
                </a:cubicBezTo>
                <a:moveTo>
                  <a:pt x="1" y="10"/>
                </a:moveTo>
                <a:cubicBezTo>
                  <a:pt x="1" y="31"/>
                  <a:pt x="1" y="31"/>
                  <a:pt x="1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10"/>
                  <a:pt x="24" y="10"/>
                  <a:pt x="24" y="10"/>
                </a:cubicBezTo>
                <a:cubicBezTo>
                  <a:pt x="1" y="10"/>
                  <a:pt x="1" y="10"/>
                  <a:pt x="1" y="10"/>
                </a:cubicBezTo>
                <a:moveTo>
                  <a:pt x="24" y="1"/>
                </a:moveTo>
                <a:cubicBezTo>
                  <a:pt x="17" y="2"/>
                  <a:pt x="9" y="2"/>
                  <a:pt x="1" y="3"/>
                </a:cubicBezTo>
                <a:cubicBezTo>
                  <a:pt x="1" y="6"/>
                  <a:pt x="1" y="6"/>
                  <a:pt x="1" y="6"/>
                </a:cubicBezTo>
                <a:cubicBezTo>
                  <a:pt x="24" y="6"/>
                  <a:pt x="24" y="6"/>
                  <a:pt x="24" y="6"/>
                </a:cubicBezTo>
                <a:cubicBezTo>
                  <a:pt x="24" y="1"/>
                  <a:pt x="24" y="1"/>
                  <a:pt x="24" y="1"/>
                </a:cubicBezTo>
                <a:moveTo>
                  <a:pt x="38" y="1"/>
                </a:moveTo>
                <a:cubicBezTo>
                  <a:pt x="35" y="1"/>
                  <a:pt x="32" y="1"/>
                  <a:pt x="28" y="1"/>
                </a:cubicBezTo>
                <a:cubicBezTo>
                  <a:pt x="28" y="6"/>
                  <a:pt x="28" y="6"/>
                  <a:pt x="28" y="6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1"/>
                  <a:pt x="38" y="1"/>
                  <a:pt x="38" y="1"/>
                </a:cubicBezTo>
                <a:moveTo>
                  <a:pt x="49" y="0"/>
                </a:moveTo>
                <a:cubicBezTo>
                  <a:pt x="49" y="0"/>
                  <a:pt x="49" y="0"/>
                  <a:pt x="49" y="0"/>
                </a:cubicBezTo>
                <a:cubicBezTo>
                  <a:pt x="51" y="4"/>
                  <a:pt x="53" y="7"/>
                  <a:pt x="55" y="11"/>
                </a:cubicBezTo>
                <a:cubicBezTo>
                  <a:pt x="55" y="11"/>
                  <a:pt x="55" y="11"/>
                  <a:pt x="55" y="11"/>
                </a:cubicBezTo>
                <a:cubicBezTo>
                  <a:pt x="53" y="7"/>
                  <a:pt x="51" y="4"/>
                  <a:pt x="49" y="0"/>
                </a:cubicBezTo>
              </a:path>
            </a:pathLst>
          </a:custGeom>
          <a:solidFill>
            <a:srgbClr val="852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17" name="Freeform 531"/>
          <p:cNvSpPr>
            <a:spLocks noEditPoints="1"/>
          </p:cNvSpPr>
          <p:nvPr/>
        </p:nvSpPr>
        <p:spPr bwMode="auto">
          <a:xfrm>
            <a:off x="9549563" y="4662098"/>
            <a:ext cx="94959" cy="8633"/>
          </a:xfrm>
          <a:custGeom>
            <a:avLst/>
            <a:gdLst>
              <a:gd name="T0" fmla="*/ 21 w 22"/>
              <a:gd name="T1" fmla="*/ 0 h 2"/>
              <a:gd name="T2" fmla="*/ 21 w 22"/>
              <a:gd name="T3" fmla="*/ 2 h 2"/>
              <a:gd name="T4" fmla="*/ 21 w 22"/>
              <a:gd name="T5" fmla="*/ 2 h 2"/>
              <a:gd name="T6" fmla="*/ 22 w 22"/>
              <a:gd name="T7" fmla="*/ 0 h 2"/>
              <a:gd name="T8" fmla="*/ 21 w 22"/>
              <a:gd name="T9" fmla="*/ 0 h 2"/>
              <a:gd name="T10" fmla="*/ 0 w 22"/>
              <a:gd name="T11" fmla="*/ 0 h 2"/>
              <a:gd name="T12" fmla="*/ 0 w 22"/>
              <a:gd name="T13" fmla="*/ 2 h 2"/>
              <a:gd name="T14" fmla="*/ 18 w 22"/>
              <a:gd name="T15" fmla="*/ 2 h 2"/>
              <a:gd name="T16" fmla="*/ 18 w 22"/>
              <a:gd name="T17" fmla="*/ 0 h 2"/>
              <a:gd name="T18" fmla="*/ 0 w 22"/>
              <a:gd name="T1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" h="2">
                <a:moveTo>
                  <a:pt x="21" y="0"/>
                </a:moveTo>
                <a:lnTo>
                  <a:pt x="21" y="2"/>
                </a:lnTo>
                <a:lnTo>
                  <a:pt x="21" y="2"/>
                </a:lnTo>
                <a:lnTo>
                  <a:pt x="22" y="0"/>
                </a:lnTo>
                <a:lnTo>
                  <a:pt x="21" y="0"/>
                </a:lnTo>
                <a:close/>
                <a:moveTo>
                  <a:pt x="0" y="0"/>
                </a:moveTo>
                <a:lnTo>
                  <a:pt x="0" y="2"/>
                </a:lnTo>
                <a:lnTo>
                  <a:pt x="18" y="2"/>
                </a:lnTo>
                <a:lnTo>
                  <a:pt x="18" y="0"/>
                </a:lnTo>
                <a:lnTo>
                  <a:pt x="0" y="0"/>
                </a:lnTo>
                <a:close/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18" name="Freeform 532"/>
          <p:cNvSpPr>
            <a:spLocks noEditPoints="1"/>
          </p:cNvSpPr>
          <p:nvPr/>
        </p:nvSpPr>
        <p:spPr bwMode="auto">
          <a:xfrm>
            <a:off x="9549563" y="4662098"/>
            <a:ext cx="94959" cy="8633"/>
          </a:xfrm>
          <a:custGeom>
            <a:avLst/>
            <a:gdLst>
              <a:gd name="T0" fmla="*/ 21 w 22"/>
              <a:gd name="T1" fmla="*/ 0 h 2"/>
              <a:gd name="T2" fmla="*/ 21 w 22"/>
              <a:gd name="T3" fmla="*/ 2 h 2"/>
              <a:gd name="T4" fmla="*/ 21 w 22"/>
              <a:gd name="T5" fmla="*/ 2 h 2"/>
              <a:gd name="T6" fmla="*/ 22 w 22"/>
              <a:gd name="T7" fmla="*/ 0 h 2"/>
              <a:gd name="T8" fmla="*/ 21 w 22"/>
              <a:gd name="T9" fmla="*/ 0 h 2"/>
              <a:gd name="T10" fmla="*/ 0 w 22"/>
              <a:gd name="T11" fmla="*/ 0 h 2"/>
              <a:gd name="T12" fmla="*/ 0 w 22"/>
              <a:gd name="T13" fmla="*/ 2 h 2"/>
              <a:gd name="T14" fmla="*/ 18 w 22"/>
              <a:gd name="T15" fmla="*/ 2 h 2"/>
              <a:gd name="T16" fmla="*/ 18 w 22"/>
              <a:gd name="T17" fmla="*/ 0 h 2"/>
              <a:gd name="T18" fmla="*/ 0 w 22"/>
              <a:gd name="T1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" h="2">
                <a:moveTo>
                  <a:pt x="21" y="0"/>
                </a:moveTo>
                <a:lnTo>
                  <a:pt x="21" y="2"/>
                </a:lnTo>
                <a:lnTo>
                  <a:pt x="21" y="2"/>
                </a:lnTo>
                <a:lnTo>
                  <a:pt x="22" y="0"/>
                </a:lnTo>
                <a:lnTo>
                  <a:pt x="21" y="0"/>
                </a:lnTo>
                <a:moveTo>
                  <a:pt x="0" y="0"/>
                </a:moveTo>
                <a:lnTo>
                  <a:pt x="0" y="2"/>
                </a:lnTo>
                <a:lnTo>
                  <a:pt x="18" y="2"/>
                </a:lnTo>
                <a:lnTo>
                  <a:pt x="18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19" name="Freeform 533"/>
          <p:cNvSpPr>
            <a:spLocks noEditPoints="1"/>
          </p:cNvSpPr>
          <p:nvPr/>
        </p:nvSpPr>
        <p:spPr bwMode="auto">
          <a:xfrm>
            <a:off x="9549563" y="4385854"/>
            <a:ext cx="120857" cy="12950"/>
          </a:xfrm>
          <a:custGeom>
            <a:avLst/>
            <a:gdLst>
              <a:gd name="T0" fmla="*/ 21 w 28"/>
              <a:gd name="T1" fmla="*/ 0 h 3"/>
              <a:gd name="T2" fmla="*/ 21 w 28"/>
              <a:gd name="T3" fmla="*/ 3 h 3"/>
              <a:gd name="T4" fmla="*/ 28 w 28"/>
              <a:gd name="T5" fmla="*/ 3 h 3"/>
              <a:gd name="T6" fmla="*/ 28 w 28"/>
              <a:gd name="T7" fmla="*/ 0 h 3"/>
              <a:gd name="T8" fmla="*/ 21 w 28"/>
              <a:gd name="T9" fmla="*/ 0 h 3"/>
              <a:gd name="T10" fmla="*/ 0 w 28"/>
              <a:gd name="T11" fmla="*/ 0 h 3"/>
              <a:gd name="T12" fmla="*/ 0 w 28"/>
              <a:gd name="T13" fmla="*/ 3 h 3"/>
              <a:gd name="T14" fmla="*/ 18 w 28"/>
              <a:gd name="T15" fmla="*/ 3 h 3"/>
              <a:gd name="T16" fmla="*/ 18 w 28"/>
              <a:gd name="T17" fmla="*/ 0 h 3"/>
              <a:gd name="T18" fmla="*/ 0 w 28"/>
              <a:gd name="T1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" h="3">
                <a:moveTo>
                  <a:pt x="21" y="0"/>
                </a:moveTo>
                <a:lnTo>
                  <a:pt x="21" y="3"/>
                </a:lnTo>
                <a:lnTo>
                  <a:pt x="28" y="3"/>
                </a:lnTo>
                <a:lnTo>
                  <a:pt x="28" y="0"/>
                </a:lnTo>
                <a:lnTo>
                  <a:pt x="21" y="0"/>
                </a:lnTo>
                <a:close/>
                <a:moveTo>
                  <a:pt x="0" y="0"/>
                </a:moveTo>
                <a:lnTo>
                  <a:pt x="0" y="3"/>
                </a:lnTo>
                <a:lnTo>
                  <a:pt x="18" y="3"/>
                </a:lnTo>
                <a:lnTo>
                  <a:pt x="18" y="0"/>
                </a:lnTo>
                <a:lnTo>
                  <a:pt x="0" y="0"/>
                </a:lnTo>
                <a:close/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20" name="Freeform 534"/>
          <p:cNvSpPr>
            <a:spLocks noEditPoints="1"/>
          </p:cNvSpPr>
          <p:nvPr/>
        </p:nvSpPr>
        <p:spPr bwMode="auto">
          <a:xfrm>
            <a:off x="9549563" y="4385854"/>
            <a:ext cx="120857" cy="12950"/>
          </a:xfrm>
          <a:custGeom>
            <a:avLst/>
            <a:gdLst>
              <a:gd name="T0" fmla="*/ 21 w 28"/>
              <a:gd name="T1" fmla="*/ 0 h 3"/>
              <a:gd name="T2" fmla="*/ 21 w 28"/>
              <a:gd name="T3" fmla="*/ 3 h 3"/>
              <a:gd name="T4" fmla="*/ 28 w 28"/>
              <a:gd name="T5" fmla="*/ 3 h 3"/>
              <a:gd name="T6" fmla="*/ 28 w 28"/>
              <a:gd name="T7" fmla="*/ 0 h 3"/>
              <a:gd name="T8" fmla="*/ 21 w 28"/>
              <a:gd name="T9" fmla="*/ 0 h 3"/>
              <a:gd name="T10" fmla="*/ 0 w 28"/>
              <a:gd name="T11" fmla="*/ 0 h 3"/>
              <a:gd name="T12" fmla="*/ 0 w 28"/>
              <a:gd name="T13" fmla="*/ 3 h 3"/>
              <a:gd name="T14" fmla="*/ 18 w 28"/>
              <a:gd name="T15" fmla="*/ 3 h 3"/>
              <a:gd name="T16" fmla="*/ 18 w 28"/>
              <a:gd name="T17" fmla="*/ 0 h 3"/>
              <a:gd name="T18" fmla="*/ 0 w 28"/>
              <a:gd name="T1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" h="3">
                <a:moveTo>
                  <a:pt x="21" y="0"/>
                </a:moveTo>
                <a:lnTo>
                  <a:pt x="21" y="3"/>
                </a:lnTo>
                <a:lnTo>
                  <a:pt x="28" y="3"/>
                </a:lnTo>
                <a:lnTo>
                  <a:pt x="28" y="0"/>
                </a:lnTo>
                <a:lnTo>
                  <a:pt x="21" y="0"/>
                </a:lnTo>
                <a:moveTo>
                  <a:pt x="0" y="0"/>
                </a:moveTo>
                <a:lnTo>
                  <a:pt x="0" y="3"/>
                </a:lnTo>
                <a:lnTo>
                  <a:pt x="18" y="3"/>
                </a:lnTo>
                <a:lnTo>
                  <a:pt x="18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21" name="Rectangle 535"/>
          <p:cNvSpPr>
            <a:spLocks noChangeArrowheads="1"/>
          </p:cNvSpPr>
          <p:nvPr/>
        </p:nvSpPr>
        <p:spPr bwMode="auto">
          <a:xfrm>
            <a:off x="9549563" y="4467863"/>
            <a:ext cx="77694" cy="120857"/>
          </a:xfrm>
          <a:prstGeom prst="rect">
            <a:avLst/>
          </a:prstGeom>
          <a:solidFill>
            <a:srgbClr val="9636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22" name="Rectangle 536"/>
          <p:cNvSpPr>
            <a:spLocks noChangeArrowheads="1"/>
          </p:cNvSpPr>
          <p:nvPr/>
        </p:nvSpPr>
        <p:spPr bwMode="auto">
          <a:xfrm>
            <a:off x="9549563" y="4467863"/>
            <a:ext cx="77694" cy="120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23" name="Freeform 537"/>
          <p:cNvSpPr>
            <a:spLocks/>
          </p:cNvSpPr>
          <p:nvPr/>
        </p:nvSpPr>
        <p:spPr bwMode="auto">
          <a:xfrm>
            <a:off x="9640205" y="4467863"/>
            <a:ext cx="30216" cy="120857"/>
          </a:xfrm>
          <a:custGeom>
            <a:avLst/>
            <a:gdLst>
              <a:gd name="T0" fmla="*/ 0 w 7"/>
              <a:gd name="T1" fmla="*/ 0 h 28"/>
              <a:gd name="T2" fmla="*/ 0 w 7"/>
              <a:gd name="T3" fmla="*/ 28 h 28"/>
              <a:gd name="T4" fmla="*/ 6 w 7"/>
              <a:gd name="T5" fmla="*/ 28 h 28"/>
              <a:gd name="T6" fmla="*/ 7 w 7"/>
              <a:gd name="T7" fmla="*/ 26 h 28"/>
              <a:gd name="T8" fmla="*/ 7 w 7"/>
              <a:gd name="T9" fmla="*/ 0 h 28"/>
              <a:gd name="T10" fmla="*/ 0 w 7"/>
              <a:gd name="T11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" h="28">
                <a:moveTo>
                  <a:pt x="0" y="0"/>
                </a:moveTo>
                <a:lnTo>
                  <a:pt x="0" y="28"/>
                </a:lnTo>
                <a:lnTo>
                  <a:pt x="6" y="28"/>
                </a:lnTo>
                <a:lnTo>
                  <a:pt x="7" y="26"/>
                </a:lnTo>
                <a:lnTo>
                  <a:pt x="7" y="0"/>
                </a:lnTo>
                <a:lnTo>
                  <a:pt x="0" y="0"/>
                </a:lnTo>
                <a:close/>
              </a:path>
            </a:pathLst>
          </a:custGeom>
          <a:solidFill>
            <a:srgbClr val="9636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24" name="Freeform 538"/>
          <p:cNvSpPr>
            <a:spLocks/>
          </p:cNvSpPr>
          <p:nvPr/>
        </p:nvSpPr>
        <p:spPr bwMode="auto">
          <a:xfrm>
            <a:off x="9640205" y="4467863"/>
            <a:ext cx="30216" cy="120857"/>
          </a:xfrm>
          <a:custGeom>
            <a:avLst/>
            <a:gdLst>
              <a:gd name="T0" fmla="*/ 0 w 7"/>
              <a:gd name="T1" fmla="*/ 0 h 28"/>
              <a:gd name="T2" fmla="*/ 0 w 7"/>
              <a:gd name="T3" fmla="*/ 28 h 28"/>
              <a:gd name="T4" fmla="*/ 6 w 7"/>
              <a:gd name="T5" fmla="*/ 28 h 28"/>
              <a:gd name="T6" fmla="*/ 7 w 7"/>
              <a:gd name="T7" fmla="*/ 26 h 28"/>
              <a:gd name="T8" fmla="*/ 7 w 7"/>
              <a:gd name="T9" fmla="*/ 0 h 28"/>
              <a:gd name="T10" fmla="*/ 0 w 7"/>
              <a:gd name="T11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" h="28">
                <a:moveTo>
                  <a:pt x="0" y="0"/>
                </a:moveTo>
                <a:lnTo>
                  <a:pt x="0" y="28"/>
                </a:lnTo>
                <a:lnTo>
                  <a:pt x="6" y="28"/>
                </a:lnTo>
                <a:lnTo>
                  <a:pt x="7" y="26"/>
                </a:lnTo>
                <a:lnTo>
                  <a:pt x="7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25" name="Freeform 539"/>
          <p:cNvSpPr>
            <a:spLocks/>
          </p:cNvSpPr>
          <p:nvPr/>
        </p:nvSpPr>
        <p:spPr bwMode="auto">
          <a:xfrm>
            <a:off x="9549563" y="4748425"/>
            <a:ext cx="64746" cy="125175"/>
          </a:xfrm>
          <a:custGeom>
            <a:avLst/>
            <a:gdLst>
              <a:gd name="T0" fmla="*/ 0 w 15"/>
              <a:gd name="T1" fmla="*/ 0 h 29"/>
              <a:gd name="T2" fmla="*/ 0 w 15"/>
              <a:gd name="T3" fmla="*/ 29 h 29"/>
              <a:gd name="T4" fmla="*/ 6 w 15"/>
              <a:gd name="T5" fmla="*/ 29 h 29"/>
              <a:gd name="T6" fmla="*/ 15 w 15"/>
              <a:gd name="T7" fmla="*/ 0 h 29"/>
              <a:gd name="T8" fmla="*/ 0 w 15"/>
              <a:gd name="T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29">
                <a:moveTo>
                  <a:pt x="0" y="0"/>
                </a:moveTo>
                <a:lnTo>
                  <a:pt x="0" y="29"/>
                </a:lnTo>
                <a:lnTo>
                  <a:pt x="6" y="29"/>
                </a:lnTo>
                <a:lnTo>
                  <a:pt x="15" y="0"/>
                </a:lnTo>
                <a:lnTo>
                  <a:pt x="0" y="0"/>
                </a:lnTo>
                <a:close/>
              </a:path>
            </a:pathLst>
          </a:custGeom>
          <a:solidFill>
            <a:srgbClr val="9636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26" name="Freeform 540"/>
          <p:cNvSpPr>
            <a:spLocks/>
          </p:cNvSpPr>
          <p:nvPr/>
        </p:nvSpPr>
        <p:spPr bwMode="auto">
          <a:xfrm>
            <a:off x="9549563" y="4748425"/>
            <a:ext cx="64746" cy="125175"/>
          </a:xfrm>
          <a:custGeom>
            <a:avLst/>
            <a:gdLst>
              <a:gd name="T0" fmla="*/ 0 w 15"/>
              <a:gd name="T1" fmla="*/ 0 h 29"/>
              <a:gd name="T2" fmla="*/ 0 w 15"/>
              <a:gd name="T3" fmla="*/ 29 h 29"/>
              <a:gd name="T4" fmla="*/ 6 w 15"/>
              <a:gd name="T5" fmla="*/ 29 h 29"/>
              <a:gd name="T6" fmla="*/ 15 w 15"/>
              <a:gd name="T7" fmla="*/ 0 h 29"/>
              <a:gd name="T8" fmla="*/ 0 w 15"/>
              <a:gd name="T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29">
                <a:moveTo>
                  <a:pt x="0" y="0"/>
                </a:moveTo>
                <a:lnTo>
                  <a:pt x="0" y="29"/>
                </a:lnTo>
                <a:lnTo>
                  <a:pt x="6" y="29"/>
                </a:lnTo>
                <a:lnTo>
                  <a:pt x="15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27" name="Freeform 541"/>
          <p:cNvSpPr>
            <a:spLocks noEditPoints="1"/>
          </p:cNvSpPr>
          <p:nvPr/>
        </p:nvSpPr>
        <p:spPr bwMode="auto">
          <a:xfrm>
            <a:off x="9627257" y="4372903"/>
            <a:ext cx="12950" cy="94959"/>
          </a:xfrm>
          <a:custGeom>
            <a:avLst/>
            <a:gdLst>
              <a:gd name="T0" fmla="*/ 0 w 4"/>
              <a:gd name="T1" fmla="*/ 9 h 30"/>
              <a:gd name="T2" fmla="*/ 0 w 4"/>
              <a:gd name="T3" fmla="*/ 30 h 30"/>
              <a:gd name="T4" fmla="*/ 4 w 4"/>
              <a:gd name="T5" fmla="*/ 30 h 30"/>
              <a:gd name="T6" fmla="*/ 4 w 4"/>
              <a:gd name="T7" fmla="*/ 9 h 30"/>
              <a:gd name="T8" fmla="*/ 0 w 4"/>
              <a:gd name="T9" fmla="*/ 9 h 30"/>
              <a:gd name="T10" fmla="*/ 4 w 4"/>
              <a:gd name="T11" fmla="*/ 0 h 30"/>
              <a:gd name="T12" fmla="*/ 0 w 4"/>
              <a:gd name="T13" fmla="*/ 0 h 30"/>
              <a:gd name="T14" fmla="*/ 0 w 4"/>
              <a:gd name="T15" fmla="*/ 5 h 30"/>
              <a:gd name="T16" fmla="*/ 4 w 4"/>
              <a:gd name="T17" fmla="*/ 5 h 30"/>
              <a:gd name="T18" fmla="*/ 4 w 4"/>
              <a:gd name="T1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" h="30">
                <a:moveTo>
                  <a:pt x="0" y="9"/>
                </a:moveTo>
                <a:cubicBezTo>
                  <a:pt x="0" y="30"/>
                  <a:pt x="0" y="30"/>
                  <a:pt x="0" y="30"/>
                </a:cubicBezTo>
                <a:cubicBezTo>
                  <a:pt x="4" y="30"/>
                  <a:pt x="4" y="30"/>
                  <a:pt x="4" y="30"/>
                </a:cubicBezTo>
                <a:cubicBezTo>
                  <a:pt x="4" y="9"/>
                  <a:pt x="4" y="9"/>
                  <a:pt x="4" y="9"/>
                </a:cubicBezTo>
                <a:cubicBezTo>
                  <a:pt x="0" y="9"/>
                  <a:pt x="0" y="9"/>
                  <a:pt x="0" y="9"/>
                </a:cubicBezTo>
                <a:moveTo>
                  <a:pt x="4" y="0"/>
                </a:moveTo>
                <a:cubicBezTo>
                  <a:pt x="3" y="0"/>
                  <a:pt x="1" y="0"/>
                  <a:pt x="0" y="0"/>
                </a:cubicBezTo>
                <a:cubicBezTo>
                  <a:pt x="0" y="5"/>
                  <a:pt x="0" y="5"/>
                  <a:pt x="0" y="5"/>
                </a:cubicBezTo>
                <a:cubicBezTo>
                  <a:pt x="4" y="5"/>
                  <a:pt x="4" y="5"/>
                  <a:pt x="4" y="5"/>
                </a:cubicBezTo>
                <a:cubicBezTo>
                  <a:pt x="4" y="0"/>
                  <a:pt x="4" y="0"/>
                  <a:pt x="4" y="0"/>
                </a:cubicBezTo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28" name="Rectangle 542"/>
          <p:cNvSpPr>
            <a:spLocks noChangeArrowheads="1"/>
          </p:cNvSpPr>
          <p:nvPr/>
        </p:nvSpPr>
        <p:spPr bwMode="auto">
          <a:xfrm>
            <a:off x="9627257" y="4385854"/>
            <a:ext cx="12950" cy="12950"/>
          </a:xfrm>
          <a:prstGeom prst="rect">
            <a:avLst/>
          </a:prstGeom>
          <a:solidFill>
            <a:srgbClr val="B48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29" name="Rectangle 543"/>
          <p:cNvSpPr>
            <a:spLocks noChangeArrowheads="1"/>
          </p:cNvSpPr>
          <p:nvPr/>
        </p:nvSpPr>
        <p:spPr bwMode="auto">
          <a:xfrm>
            <a:off x="9627257" y="4385854"/>
            <a:ext cx="12950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30" name="Freeform 544"/>
          <p:cNvSpPr>
            <a:spLocks noEditPoints="1"/>
          </p:cNvSpPr>
          <p:nvPr/>
        </p:nvSpPr>
        <p:spPr bwMode="auto">
          <a:xfrm>
            <a:off x="9627257" y="4588719"/>
            <a:ext cx="12950" cy="129490"/>
          </a:xfrm>
          <a:custGeom>
            <a:avLst/>
            <a:gdLst>
              <a:gd name="T0" fmla="*/ 0 w 3"/>
              <a:gd name="T1" fmla="*/ 19 h 30"/>
              <a:gd name="T2" fmla="*/ 0 w 3"/>
              <a:gd name="T3" fmla="*/ 30 h 30"/>
              <a:gd name="T4" fmla="*/ 3 w 3"/>
              <a:gd name="T5" fmla="*/ 20 h 30"/>
              <a:gd name="T6" fmla="*/ 3 w 3"/>
              <a:gd name="T7" fmla="*/ 19 h 30"/>
              <a:gd name="T8" fmla="*/ 0 w 3"/>
              <a:gd name="T9" fmla="*/ 19 h 30"/>
              <a:gd name="T10" fmla="*/ 3 w 3"/>
              <a:gd name="T11" fmla="*/ 0 h 30"/>
              <a:gd name="T12" fmla="*/ 0 w 3"/>
              <a:gd name="T13" fmla="*/ 0 h 30"/>
              <a:gd name="T14" fmla="*/ 0 w 3"/>
              <a:gd name="T15" fmla="*/ 17 h 30"/>
              <a:gd name="T16" fmla="*/ 3 w 3"/>
              <a:gd name="T17" fmla="*/ 17 h 30"/>
              <a:gd name="T18" fmla="*/ 3 w 3"/>
              <a:gd name="T1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30">
                <a:moveTo>
                  <a:pt x="0" y="19"/>
                </a:moveTo>
                <a:lnTo>
                  <a:pt x="0" y="30"/>
                </a:lnTo>
                <a:lnTo>
                  <a:pt x="3" y="20"/>
                </a:lnTo>
                <a:lnTo>
                  <a:pt x="3" y="19"/>
                </a:lnTo>
                <a:lnTo>
                  <a:pt x="0" y="19"/>
                </a:lnTo>
                <a:close/>
                <a:moveTo>
                  <a:pt x="3" y="0"/>
                </a:moveTo>
                <a:lnTo>
                  <a:pt x="0" y="0"/>
                </a:lnTo>
                <a:lnTo>
                  <a:pt x="0" y="17"/>
                </a:lnTo>
                <a:lnTo>
                  <a:pt x="3" y="17"/>
                </a:lnTo>
                <a:lnTo>
                  <a:pt x="3" y="0"/>
                </a:lnTo>
                <a:close/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31" name="Freeform 545"/>
          <p:cNvSpPr>
            <a:spLocks noEditPoints="1"/>
          </p:cNvSpPr>
          <p:nvPr/>
        </p:nvSpPr>
        <p:spPr bwMode="auto">
          <a:xfrm>
            <a:off x="9627257" y="4588719"/>
            <a:ext cx="12950" cy="129490"/>
          </a:xfrm>
          <a:custGeom>
            <a:avLst/>
            <a:gdLst>
              <a:gd name="T0" fmla="*/ 0 w 3"/>
              <a:gd name="T1" fmla="*/ 19 h 30"/>
              <a:gd name="T2" fmla="*/ 0 w 3"/>
              <a:gd name="T3" fmla="*/ 30 h 30"/>
              <a:gd name="T4" fmla="*/ 3 w 3"/>
              <a:gd name="T5" fmla="*/ 20 h 30"/>
              <a:gd name="T6" fmla="*/ 3 w 3"/>
              <a:gd name="T7" fmla="*/ 19 h 30"/>
              <a:gd name="T8" fmla="*/ 0 w 3"/>
              <a:gd name="T9" fmla="*/ 19 h 30"/>
              <a:gd name="T10" fmla="*/ 3 w 3"/>
              <a:gd name="T11" fmla="*/ 0 h 30"/>
              <a:gd name="T12" fmla="*/ 0 w 3"/>
              <a:gd name="T13" fmla="*/ 0 h 30"/>
              <a:gd name="T14" fmla="*/ 0 w 3"/>
              <a:gd name="T15" fmla="*/ 17 h 30"/>
              <a:gd name="T16" fmla="*/ 3 w 3"/>
              <a:gd name="T17" fmla="*/ 17 h 30"/>
              <a:gd name="T18" fmla="*/ 3 w 3"/>
              <a:gd name="T1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30">
                <a:moveTo>
                  <a:pt x="0" y="19"/>
                </a:moveTo>
                <a:lnTo>
                  <a:pt x="0" y="30"/>
                </a:lnTo>
                <a:lnTo>
                  <a:pt x="3" y="20"/>
                </a:lnTo>
                <a:lnTo>
                  <a:pt x="3" y="19"/>
                </a:lnTo>
                <a:lnTo>
                  <a:pt x="0" y="19"/>
                </a:lnTo>
                <a:moveTo>
                  <a:pt x="3" y="0"/>
                </a:moveTo>
                <a:lnTo>
                  <a:pt x="0" y="0"/>
                </a:lnTo>
                <a:lnTo>
                  <a:pt x="0" y="17"/>
                </a:lnTo>
                <a:lnTo>
                  <a:pt x="3" y="17"/>
                </a:lnTo>
                <a:lnTo>
                  <a:pt x="3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32" name="Rectangle 546"/>
          <p:cNvSpPr>
            <a:spLocks noChangeArrowheads="1"/>
          </p:cNvSpPr>
          <p:nvPr/>
        </p:nvSpPr>
        <p:spPr bwMode="auto">
          <a:xfrm>
            <a:off x="9627257" y="4662098"/>
            <a:ext cx="12950" cy="8633"/>
          </a:xfrm>
          <a:prstGeom prst="rect">
            <a:avLst/>
          </a:prstGeom>
          <a:solidFill>
            <a:srgbClr val="B48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33" name="Rectangle 547"/>
          <p:cNvSpPr>
            <a:spLocks noChangeArrowheads="1"/>
          </p:cNvSpPr>
          <p:nvPr/>
        </p:nvSpPr>
        <p:spPr bwMode="auto">
          <a:xfrm>
            <a:off x="9627257" y="4662098"/>
            <a:ext cx="12950" cy="8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34" name="Rectangle 548"/>
          <p:cNvSpPr>
            <a:spLocks noChangeArrowheads="1"/>
          </p:cNvSpPr>
          <p:nvPr/>
        </p:nvSpPr>
        <p:spPr bwMode="auto">
          <a:xfrm>
            <a:off x="9627257" y="4467863"/>
            <a:ext cx="12950" cy="120857"/>
          </a:xfrm>
          <a:prstGeom prst="rect">
            <a:avLst/>
          </a:prstGeom>
          <a:solidFill>
            <a:srgbClr val="AD71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35" name="Rectangle 549"/>
          <p:cNvSpPr>
            <a:spLocks noChangeArrowheads="1"/>
          </p:cNvSpPr>
          <p:nvPr/>
        </p:nvSpPr>
        <p:spPr bwMode="auto">
          <a:xfrm>
            <a:off x="9627257" y="4467863"/>
            <a:ext cx="12950" cy="120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36" name="Freeform 550"/>
          <p:cNvSpPr>
            <a:spLocks noEditPoints="1"/>
          </p:cNvSpPr>
          <p:nvPr/>
        </p:nvSpPr>
        <p:spPr bwMode="auto">
          <a:xfrm>
            <a:off x="9269001" y="4385854"/>
            <a:ext cx="151073" cy="612917"/>
          </a:xfrm>
          <a:custGeom>
            <a:avLst/>
            <a:gdLst>
              <a:gd name="T0" fmla="*/ 31 w 46"/>
              <a:gd name="T1" fmla="*/ 168 h 191"/>
              <a:gd name="T2" fmla="*/ 31 w 46"/>
              <a:gd name="T3" fmla="*/ 187 h 191"/>
              <a:gd name="T4" fmla="*/ 46 w 46"/>
              <a:gd name="T5" fmla="*/ 182 h 191"/>
              <a:gd name="T6" fmla="*/ 46 w 46"/>
              <a:gd name="T7" fmla="*/ 168 h 191"/>
              <a:gd name="T8" fmla="*/ 31 w 46"/>
              <a:gd name="T9" fmla="*/ 168 h 191"/>
              <a:gd name="T10" fmla="*/ 0 w 46"/>
              <a:gd name="T11" fmla="*/ 168 h 191"/>
              <a:gd name="T12" fmla="*/ 0 w 46"/>
              <a:gd name="T13" fmla="*/ 191 h 191"/>
              <a:gd name="T14" fmla="*/ 15 w 46"/>
              <a:gd name="T15" fmla="*/ 191 h 191"/>
              <a:gd name="T16" fmla="*/ 27 w 46"/>
              <a:gd name="T17" fmla="*/ 188 h 191"/>
              <a:gd name="T18" fmla="*/ 27 w 46"/>
              <a:gd name="T19" fmla="*/ 168 h 191"/>
              <a:gd name="T20" fmla="*/ 0 w 46"/>
              <a:gd name="T21" fmla="*/ 168 h 191"/>
              <a:gd name="T22" fmla="*/ 31 w 46"/>
              <a:gd name="T23" fmla="*/ 151 h 191"/>
              <a:gd name="T24" fmla="*/ 31 w 46"/>
              <a:gd name="T25" fmla="*/ 164 h 191"/>
              <a:gd name="T26" fmla="*/ 46 w 46"/>
              <a:gd name="T27" fmla="*/ 164 h 191"/>
              <a:gd name="T28" fmla="*/ 46 w 46"/>
              <a:gd name="T29" fmla="*/ 151 h 191"/>
              <a:gd name="T30" fmla="*/ 31 w 46"/>
              <a:gd name="T31" fmla="*/ 151 h 191"/>
              <a:gd name="T32" fmla="*/ 0 w 46"/>
              <a:gd name="T33" fmla="*/ 150 h 191"/>
              <a:gd name="T34" fmla="*/ 0 w 46"/>
              <a:gd name="T35" fmla="*/ 164 h 191"/>
              <a:gd name="T36" fmla="*/ 27 w 46"/>
              <a:gd name="T37" fmla="*/ 164 h 191"/>
              <a:gd name="T38" fmla="*/ 27 w 46"/>
              <a:gd name="T39" fmla="*/ 151 h 191"/>
              <a:gd name="T40" fmla="*/ 0 w 46"/>
              <a:gd name="T41" fmla="*/ 150 h 191"/>
              <a:gd name="T42" fmla="*/ 31 w 46"/>
              <a:gd name="T43" fmla="*/ 89 h 191"/>
              <a:gd name="T44" fmla="*/ 31 w 46"/>
              <a:gd name="T45" fmla="*/ 112 h 191"/>
              <a:gd name="T46" fmla="*/ 46 w 46"/>
              <a:gd name="T47" fmla="*/ 112 h 191"/>
              <a:gd name="T48" fmla="*/ 45 w 46"/>
              <a:gd name="T49" fmla="*/ 89 h 191"/>
              <a:gd name="T50" fmla="*/ 31 w 46"/>
              <a:gd name="T51" fmla="*/ 89 h 191"/>
              <a:gd name="T52" fmla="*/ 1 w 46"/>
              <a:gd name="T53" fmla="*/ 89 h 191"/>
              <a:gd name="T54" fmla="*/ 1 w 46"/>
              <a:gd name="T55" fmla="*/ 111 h 191"/>
              <a:gd name="T56" fmla="*/ 27 w 46"/>
              <a:gd name="T57" fmla="*/ 112 h 191"/>
              <a:gd name="T58" fmla="*/ 27 w 46"/>
              <a:gd name="T59" fmla="*/ 89 h 191"/>
              <a:gd name="T60" fmla="*/ 1 w 46"/>
              <a:gd name="T61" fmla="*/ 89 h 191"/>
              <a:gd name="T62" fmla="*/ 27 w 46"/>
              <a:gd name="T63" fmla="*/ 64 h 191"/>
              <a:gd name="T64" fmla="*/ 2 w 46"/>
              <a:gd name="T65" fmla="*/ 64 h 191"/>
              <a:gd name="T66" fmla="*/ 2 w 46"/>
              <a:gd name="T67" fmla="*/ 86 h 191"/>
              <a:gd name="T68" fmla="*/ 27 w 46"/>
              <a:gd name="T69" fmla="*/ 86 h 191"/>
              <a:gd name="T70" fmla="*/ 27 w 46"/>
              <a:gd name="T71" fmla="*/ 64 h 191"/>
              <a:gd name="T72" fmla="*/ 45 w 46"/>
              <a:gd name="T73" fmla="*/ 64 h 191"/>
              <a:gd name="T74" fmla="*/ 31 w 46"/>
              <a:gd name="T75" fmla="*/ 64 h 191"/>
              <a:gd name="T76" fmla="*/ 31 w 46"/>
              <a:gd name="T77" fmla="*/ 86 h 191"/>
              <a:gd name="T78" fmla="*/ 45 w 46"/>
              <a:gd name="T79" fmla="*/ 86 h 191"/>
              <a:gd name="T80" fmla="*/ 45 w 46"/>
              <a:gd name="T81" fmla="*/ 64 h 191"/>
              <a:gd name="T82" fmla="*/ 32 w 46"/>
              <a:gd name="T83" fmla="*/ 5 h 191"/>
              <a:gd name="T84" fmla="*/ 31 w 46"/>
              <a:gd name="T85" fmla="*/ 25 h 191"/>
              <a:gd name="T86" fmla="*/ 45 w 46"/>
              <a:gd name="T87" fmla="*/ 25 h 191"/>
              <a:gd name="T88" fmla="*/ 45 w 46"/>
              <a:gd name="T89" fmla="*/ 5 h 191"/>
              <a:gd name="T90" fmla="*/ 32 w 46"/>
              <a:gd name="T91" fmla="*/ 5 h 191"/>
              <a:gd name="T92" fmla="*/ 3 w 46"/>
              <a:gd name="T93" fmla="*/ 5 h 191"/>
              <a:gd name="T94" fmla="*/ 3 w 46"/>
              <a:gd name="T95" fmla="*/ 25 h 191"/>
              <a:gd name="T96" fmla="*/ 27 w 46"/>
              <a:gd name="T97" fmla="*/ 25 h 191"/>
              <a:gd name="T98" fmla="*/ 27 w 46"/>
              <a:gd name="T99" fmla="*/ 5 h 191"/>
              <a:gd name="T100" fmla="*/ 3 w 46"/>
              <a:gd name="T101" fmla="*/ 5 h 191"/>
              <a:gd name="T102" fmla="*/ 27 w 46"/>
              <a:gd name="T103" fmla="*/ 1 h 191"/>
              <a:gd name="T104" fmla="*/ 24 w 46"/>
              <a:gd name="T105" fmla="*/ 1 h 191"/>
              <a:gd name="T106" fmla="*/ 27 w 46"/>
              <a:gd name="T107" fmla="*/ 1 h 191"/>
              <a:gd name="T108" fmla="*/ 27 w 46"/>
              <a:gd name="T109" fmla="*/ 1 h 191"/>
              <a:gd name="T110" fmla="*/ 45 w 46"/>
              <a:gd name="T111" fmla="*/ 0 h 191"/>
              <a:gd name="T112" fmla="*/ 32 w 46"/>
              <a:gd name="T113" fmla="*/ 0 h 191"/>
              <a:gd name="T114" fmla="*/ 32 w 46"/>
              <a:gd name="T115" fmla="*/ 1 h 191"/>
              <a:gd name="T116" fmla="*/ 45 w 46"/>
              <a:gd name="T117" fmla="*/ 1 h 191"/>
              <a:gd name="T118" fmla="*/ 45 w 46"/>
              <a:gd name="T119" fmla="*/ 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6" h="191">
                <a:moveTo>
                  <a:pt x="31" y="168"/>
                </a:moveTo>
                <a:cubicBezTo>
                  <a:pt x="31" y="187"/>
                  <a:pt x="31" y="187"/>
                  <a:pt x="31" y="187"/>
                </a:cubicBezTo>
                <a:cubicBezTo>
                  <a:pt x="36" y="186"/>
                  <a:pt x="41" y="184"/>
                  <a:pt x="46" y="182"/>
                </a:cubicBezTo>
                <a:cubicBezTo>
                  <a:pt x="46" y="168"/>
                  <a:pt x="46" y="168"/>
                  <a:pt x="46" y="168"/>
                </a:cubicBezTo>
                <a:cubicBezTo>
                  <a:pt x="31" y="168"/>
                  <a:pt x="31" y="168"/>
                  <a:pt x="31" y="168"/>
                </a:cubicBezTo>
                <a:moveTo>
                  <a:pt x="0" y="168"/>
                </a:moveTo>
                <a:cubicBezTo>
                  <a:pt x="0" y="191"/>
                  <a:pt x="0" y="191"/>
                  <a:pt x="0" y="191"/>
                </a:cubicBezTo>
                <a:cubicBezTo>
                  <a:pt x="15" y="191"/>
                  <a:pt x="15" y="191"/>
                  <a:pt x="15" y="191"/>
                </a:cubicBezTo>
                <a:cubicBezTo>
                  <a:pt x="19" y="190"/>
                  <a:pt x="23" y="189"/>
                  <a:pt x="27" y="188"/>
                </a:cubicBezTo>
                <a:cubicBezTo>
                  <a:pt x="27" y="168"/>
                  <a:pt x="27" y="168"/>
                  <a:pt x="27" y="168"/>
                </a:cubicBezTo>
                <a:cubicBezTo>
                  <a:pt x="0" y="168"/>
                  <a:pt x="0" y="168"/>
                  <a:pt x="0" y="168"/>
                </a:cubicBezTo>
                <a:moveTo>
                  <a:pt x="31" y="151"/>
                </a:moveTo>
                <a:cubicBezTo>
                  <a:pt x="31" y="164"/>
                  <a:pt x="31" y="164"/>
                  <a:pt x="31" y="164"/>
                </a:cubicBezTo>
                <a:cubicBezTo>
                  <a:pt x="46" y="164"/>
                  <a:pt x="46" y="164"/>
                  <a:pt x="46" y="164"/>
                </a:cubicBezTo>
                <a:cubicBezTo>
                  <a:pt x="46" y="151"/>
                  <a:pt x="46" y="151"/>
                  <a:pt x="46" y="151"/>
                </a:cubicBezTo>
                <a:cubicBezTo>
                  <a:pt x="31" y="151"/>
                  <a:pt x="31" y="151"/>
                  <a:pt x="31" y="151"/>
                </a:cubicBezTo>
                <a:moveTo>
                  <a:pt x="0" y="150"/>
                </a:moveTo>
                <a:cubicBezTo>
                  <a:pt x="0" y="164"/>
                  <a:pt x="0" y="164"/>
                  <a:pt x="0" y="164"/>
                </a:cubicBezTo>
                <a:cubicBezTo>
                  <a:pt x="27" y="164"/>
                  <a:pt x="27" y="164"/>
                  <a:pt x="27" y="164"/>
                </a:cubicBezTo>
                <a:cubicBezTo>
                  <a:pt x="27" y="151"/>
                  <a:pt x="27" y="151"/>
                  <a:pt x="27" y="151"/>
                </a:cubicBezTo>
                <a:cubicBezTo>
                  <a:pt x="0" y="150"/>
                  <a:pt x="0" y="150"/>
                  <a:pt x="0" y="150"/>
                </a:cubicBezTo>
                <a:moveTo>
                  <a:pt x="31" y="89"/>
                </a:moveTo>
                <a:cubicBezTo>
                  <a:pt x="31" y="112"/>
                  <a:pt x="31" y="112"/>
                  <a:pt x="31" y="112"/>
                </a:cubicBezTo>
                <a:cubicBezTo>
                  <a:pt x="46" y="112"/>
                  <a:pt x="46" y="112"/>
                  <a:pt x="46" y="112"/>
                </a:cubicBezTo>
                <a:cubicBezTo>
                  <a:pt x="45" y="89"/>
                  <a:pt x="45" y="89"/>
                  <a:pt x="45" y="89"/>
                </a:cubicBezTo>
                <a:cubicBezTo>
                  <a:pt x="31" y="89"/>
                  <a:pt x="31" y="89"/>
                  <a:pt x="31" y="89"/>
                </a:cubicBezTo>
                <a:moveTo>
                  <a:pt x="1" y="89"/>
                </a:moveTo>
                <a:cubicBezTo>
                  <a:pt x="1" y="111"/>
                  <a:pt x="1" y="111"/>
                  <a:pt x="1" y="111"/>
                </a:cubicBezTo>
                <a:cubicBezTo>
                  <a:pt x="27" y="112"/>
                  <a:pt x="27" y="112"/>
                  <a:pt x="27" y="112"/>
                </a:cubicBezTo>
                <a:cubicBezTo>
                  <a:pt x="27" y="89"/>
                  <a:pt x="27" y="89"/>
                  <a:pt x="27" y="89"/>
                </a:cubicBezTo>
                <a:cubicBezTo>
                  <a:pt x="1" y="89"/>
                  <a:pt x="1" y="89"/>
                  <a:pt x="1" y="89"/>
                </a:cubicBezTo>
                <a:moveTo>
                  <a:pt x="27" y="64"/>
                </a:moveTo>
                <a:cubicBezTo>
                  <a:pt x="2" y="64"/>
                  <a:pt x="2" y="64"/>
                  <a:pt x="2" y="64"/>
                </a:cubicBezTo>
                <a:cubicBezTo>
                  <a:pt x="2" y="86"/>
                  <a:pt x="2" y="86"/>
                  <a:pt x="2" y="86"/>
                </a:cubicBezTo>
                <a:cubicBezTo>
                  <a:pt x="27" y="86"/>
                  <a:pt x="27" y="86"/>
                  <a:pt x="27" y="86"/>
                </a:cubicBezTo>
                <a:cubicBezTo>
                  <a:pt x="27" y="64"/>
                  <a:pt x="27" y="64"/>
                  <a:pt x="27" y="64"/>
                </a:cubicBezTo>
                <a:moveTo>
                  <a:pt x="45" y="64"/>
                </a:moveTo>
                <a:cubicBezTo>
                  <a:pt x="31" y="64"/>
                  <a:pt x="31" y="64"/>
                  <a:pt x="31" y="64"/>
                </a:cubicBezTo>
                <a:cubicBezTo>
                  <a:pt x="31" y="86"/>
                  <a:pt x="31" y="86"/>
                  <a:pt x="31" y="86"/>
                </a:cubicBezTo>
                <a:cubicBezTo>
                  <a:pt x="45" y="86"/>
                  <a:pt x="45" y="86"/>
                  <a:pt x="45" y="86"/>
                </a:cubicBezTo>
                <a:cubicBezTo>
                  <a:pt x="45" y="64"/>
                  <a:pt x="45" y="64"/>
                  <a:pt x="45" y="64"/>
                </a:cubicBezTo>
                <a:moveTo>
                  <a:pt x="32" y="5"/>
                </a:moveTo>
                <a:cubicBezTo>
                  <a:pt x="31" y="25"/>
                  <a:pt x="31" y="25"/>
                  <a:pt x="31" y="25"/>
                </a:cubicBezTo>
                <a:cubicBezTo>
                  <a:pt x="45" y="25"/>
                  <a:pt x="45" y="25"/>
                  <a:pt x="45" y="25"/>
                </a:cubicBezTo>
                <a:cubicBezTo>
                  <a:pt x="45" y="5"/>
                  <a:pt x="45" y="5"/>
                  <a:pt x="45" y="5"/>
                </a:cubicBezTo>
                <a:cubicBezTo>
                  <a:pt x="32" y="5"/>
                  <a:pt x="32" y="5"/>
                  <a:pt x="32" y="5"/>
                </a:cubicBezTo>
                <a:moveTo>
                  <a:pt x="3" y="5"/>
                </a:moveTo>
                <a:cubicBezTo>
                  <a:pt x="3" y="25"/>
                  <a:pt x="3" y="25"/>
                  <a:pt x="3" y="25"/>
                </a:cubicBezTo>
                <a:cubicBezTo>
                  <a:pt x="27" y="25"/>
                  <a:pt x="27" y="25"/>
                  <a:pt x="27" y="25"/>
                </a:cubicBezTo>
                <a:cubicBezTo>
                  <a:pt x="27" y="5"/>
                  <a:pt x="27" y="5"/>
                  <a:pt x="27" y="5"/>
                </a:cubicBezTo>
                <a:cubicBezTo>
                  <a:pt x="3" y="5"/>
                  <a:pt x="3" y="5"/>
                  <a:pt x="3" y="5"/>
                </a:cubicBezTo>
                <a:moveTo>
                  <a:pt x="27" y="1"/>
                </a:moveTo>
                <a:cubicBezTo>
                  <a:pt x="26" y="1"/>
                  <a:pt x="25" y="1"/>
                  <a:pt x="24" y="1"/>
                </a:cubicBezTo>
                <a:cubicBezTo>
                  <a:pt x="27" y="1"/>
                  <a:pt x="27" y="1"/>
                  <a:pt x="27" y="1"/>
                </a:cubicBezTo>
                <a:cubicBezTo>
                  <a:pt x="27" y="1"/>
                  <a:pt x="27" y="1"/>
                  <a:pt x="27" y="1"/>
                </a:cubicBezTo>
                <a:moveTo>
                  <a:pt x="45" y="0"/>
                </a:moveTo>
                <a:cubicBezTo>
                  <a:pt x="40" y="0"/>
                  <a:pt x="36" y="0"/>
                  <a:pt x="32" y="0"/>
                </a:cubicBezTo>
                <a:cubicBezTo>
                  <a:pt x="32" y="1"/>
                  <a:pt x="32" y="1"/>
                  <a:pt x="32" y="1"/>
                </a:cubicBezTo>
                <a:cubicBezTo>
                  <a:pt x="45" y="1"/>
                  <a:pt x="45" y="1"/>
                  <a:pt x="45" y="1"/>
                </a:cubicBezTo>
                <a:cubicBezTo>
                  <a:pt x="45" y="0"/>
                  <a:pt x="45" y="0"/>
                  <a:pt x="45" y="0"/>
                </a:cubicBezTo>
              </a:path>
            </a:pathLst>
          </a:custGeom>
          <a:solidFill>
            <a:srgbClr val="852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37" name="Freeform 551"/>
          <p:cNvSpPr>
            <a:spLocks noEditPoints="1"/>
          </p:cNvSpPr>
          <p:nvPr/>
        </p:nvSpPr>
        <p:spPr bwMode="auto">
          <a:xfrm>
            <a:off x="9269001" y="4912445"/>
            <a:ext cx="151073" cy="12950"/>
          </a:xfrm>
          <a:custGeom>
            <a:avLst/>
            <a:gdLst>
              <a:gd name="T0" fmla="*/ 23 w 35"/>
              <a:gd name="T1" fmla="*/ 0 h 3"/>
              <a:gd name="T2" fmla="*/ 23 w 35"/>
              <a:gd name="T3" fmla="*/ 3 h 3"/>
              <a:gd name="T4" fmla="*/ 35 w 35"/>
              <a:gd name="T5" fmla="*/ 3 h 3"/>
              <a:gd name="T6" fmla="*/ 35 w 35"/>
              <a:gd name="T7" fmla="*/ 0 h 3"/>
              <a:gd name="T8" fmla="*/ 23 w 35"/>
              <a:gd name="T9" fmla="*/ 0 h 3"/>
              <a:gd name="T10" fmla="*/ 0 w 35"/>
              <a:gd name="T11" fmla="*/ 0 h 3"/>
              <a:gd name="T12" fmla="*/ 0 w 35"/>
              <a:gd name="T13" fmla="*/ 3 h 3"/>
              <a:gd name="T14" fmla="*/ 20 w 35"/>
              <a:gd name="T15" fmla="*/ 3 h 3"/>
              <a:gd name="T16" fmla="*/ 20 w 35"/>
              <a:gd name="T17" fmla="*/ 0 h 3"/>
              <a:gd name="T18" fmla="*/ 0 w 35"/>
              <a:gd name="T1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" h="3">
                <a:moveTo>
                  <a:pt x="23" y="0"/>
                </a:moveTo>
                <a:lnTo>
                  <a:pt x="23" y="3"/>
                </a:lnTo>
                <a:lnTo>
                  <a:pt x="35" y="3"/>
                </a:lnTo>
                <a:lnTo>
                  <a:pt x="35" y="0"/>
                </a:lnTo>
                <a:lnTo>
                  <a:pt x="23" y="0"/>
                </a:lnTo>
                <a:close/>
                <a:moveTo>
                  <a:pt x="0" y="0"/>
                </a:moveTo>
                <a:lnTo>
                  <a:pt x="0" y="3"/>
                </a:lnTo>
                <a:lnTo>
                  <a:pt x="20" y="3"/>
                </a:lnTo>
                <a:lnTo>
                  <a:pt x="20" y="0"/>
                </a:lnTo>
                <a:lnTo>
                  <a:pt x="0" y="0"/>
                </a:lnTo>
                <a:close/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38" name="Freeform 552"/>
          <p:cNvSpPr>
            <a:spLocks noEditPoints="1"/>
          </p:cNvSpPr>
          <p:nvPr/>
        </p:nvSpPr>
        <p:spPr bwMode="auto">
          <a:xfrm>
            <a:off x="9269001" y="4912445"/>
            <a:ext cx="151073" cy="12950"/>
          </a:xfrm>
          <a:custGeom>
            <a:avLst/>
            <a:gdLst>
              <a:gd name="T0" fmla="*/ 23 w 35"/>
              <a:gd name="T1" fmla="*/ 0 h 3"/>
              <a:gd name="T2" fmla="*/ 23 w 35"/>
              <a:gd name="T3" fmla="*/ 3 h 3"/>
              <a:gd name="T4" fmla="*/ 35 w 35"/>
              <a:gd name="T5" fmla="*/ 3 h 3"/>
              <a:gd name="T6" fmla="*/ 35 w 35"/>
              <a:gd name="T7" fmla="*/ 0 h 3"/>
              <a:gd name="T8" fmla="*/ 23 w 35"/>
              <a:gd name="T9" fmla="*/ 0 h 3"/>
              <a:gd name="T10" fmla="*/ 0 w 35"/>
              <a:gd name="T11" fmla="*/ 0 h 3"/>
              <a:gd name="T12" fmla="*/ 0 w 35"/>
              <a:gd name="T13" fmla="*/ 3 h 3"/>
              <a:gd name="T14" fmla="*/ 20 w 35"/>
              <a:gd name="T15" fmla="*/ 3 h 3"/>
              <a:gd name="T16" fmla="*/ 20 w 35"/>
              <a:gd name="T17" fmla="*/ 0 h 3"/>
              <a:gd name="T18" fmla="*/ 0 w 35"/>
              <a:gd name="T1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" h="3">
                <a:moveTo>
                  <a:pt x="23" y="0"/>
                </a:moveTo>
                <a:lnTo>
                  <a:pt x="23" y="3"/>
                </a:lnTo>
                <a:lnTo>
                  <a:pt x="35" y="3"/>
                </a:lnTo>
                <a:lnTo>
                  <a:pt x="35" y="0"/>
                </a:lnTo>
                <a:lnTo>
                  <a:pt x="23" y="0"/>
                </a:lnTo>
                <a:moveTo>
                  <a:pt x="0" y="0"/>
                </a:moveTo>
                <a:lnTo>
                  <a:pt x="0" y="3"/>
                </a:lnTo>
                <a:lnTo>
                  <a:pt x="20" y="3"/>
                </a:lnTo>
                <a:lnTo>
                  <a:pt x="20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39" name="Freeform 553"/>
          <p:cNvSpPr>
            <a:spLocks noEditPoints="1"/>
          </p:cNvSpPr>
          <p:nvPr/>
        </p:nvSpPr>
        <p:spPr bwMode="auto">
          <a:xfrm>
            <a:off x="9273318" y="4662098"/>
            <a:ext cx="142440" cy="8633"/>
          </a:xfrm>
          <a:custGeom>
            <a:avLst/>
            <a:gdLst>
              <a:gd name="T0" fmla="*/ 22 w 33"/>
              <a:gd name="T1" fmla="*/ 0 h 2"/>
              <a:gd name="T2" fmla="*/ 22 w 33"/>
              <a:gd name="T3" fmla="*/ 2 h 2"/>
              <a:gd name="T4" fmla="*/ 33 w 33"/>
              <a:gd name="T5" fmla="*/ 2 h 2"/>
              <a:gd name="T6" fmla="*/ 33 w 33"/>
              <a:gd name="T7" fmla="*/ 0 h 2"/>
              <a:gd name="T8" fmla="*/ 22 w 33"/>
              <a:gd name="T9" fmla="*/ 0 h 2"/>
              <a:gd name="T10" fmla="*/ 1 w 33"/>
              <a:gd name="T11" fmla="*/ 0 h 2"/>
              <a:gd name="T12" fmla="*/ 0 w 33"/>
              <a:gd name="T13" fmla="*/ 2 h 2"/>
              <a:gd name="T14" fmla="*/ 19 w 33"/>
              <a:gd name="T15" fmla="*/ 2 h 2"/>
              <a:gd name="T16" fmla="*/ 19 w 33"/>
              <a:gd name="T17" fmla="*/ 0 h 2"/>
              <a:gd name="T18" fmla="*/ 1 w 33"/>
              <a:gd name="T1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" h="2">
                <a:moveTo>
                  <a:pt x="22" y="0"/>
                </a:moveTo>
                <a:lnTo>
                  <a:pt x="22" y="2"/>
                </a:lnTo>
                <a:lnTo>
                  <a:pt x="33" y="2"/>
                </a:lnTo>
                <a:lnTo>
                  <a:pt x="33" y="0"/>
                </a:lnTo>
                <a:lnTo>
                  <a:pt x="22" y="0"/>
                </a:lnTo>
                <a:close/>
                <a:moveTo>
                  <a:pt x="1" y="0"/>
                </a:moveTo>
                <a:lnTo>
                  <a:pt x="0" y="2"/>
                </a:lnTo>
                <a:lnTo>
                  <a:pt x="19" y="2"/>
                </a:lnTo>
                <a:lnTo>
                  <a:pt x="19" y="0"/>
                </a:lnTo>
                <a:lnTo>
                  <a:pt x="1" y="0"/>
                </a:lnTo>
                <a:close/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40" name="Freeform 554"/>
          <p:cNvSpPr>
            <a:spLocks noEditPoints="1"/>
          </p:cNvSpPr>
          <p:nvPr/>
        </p:nvSpPr>
        <p:spPr bwMode="auto">
          <a:xfrm>
            <a:off x="9273318" y="4662098"/>
            <a:ext cx="142440" cy="8633"/>
          </a:xfrm>
          <a:custGeom>
            <a:avLst/>
            <a:gdLst>
              <a:gd name="T0" fmla="*/ 22 w 33"/>
              <a:gd name="T1" fmla="*/ 0 h 2"/>
              <a:gd name="T2" fmla="*/ 22 w 33"/>
              <a:gd name="T3" fmla="*/ 2 h 2"/>
              <a:gd name="T4" fmla="*/ 33 w 33"/>
              <a:gd name="T5" fmla="*/ 2 h 2"/>
              <a:gd name="T6" fmla="*/ 33 w 33"/>
              <a:gd name="T7" fmla="*/ 0 h 2"/>
              <a:gd name="T8" fmla="*/ 22 w 33"/>
              <a:gd name="T9" fmla="*/ 0 h 2"/>
              <a:gd name="T10" fmla="*/ 1 w 33"/>
              <a:gd name="T11" fmla="*/ 0 h 2"/>
              <a:gd name="T12" fmla="*/ 0 w 33"/>
              <a:gd name="T13" fmla="*/ 2 h 2"/>
              <a:gd name="T14" fmla="*/ 19 w 33"/>
              <a:gd name="T15" fmla="*/ 2 h 2"/>
              <a:gd name="T16" fmla="*/ 19 w 33"/>
              <a:gd name="T17" fmla="*/ 0 h 2"/>
              <a:gd name="T18" fmla="*/ 1 w 33"/>
              <a:gd name="T1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" h="2">
                <a:moveTo>
                  <a:pt x="22" y="0"/>
                </a:moveTo>
                <a:lnTo>
                  <a:pt x="22" y="2"/>
                </a:lnTo>
                <a:lnTo>
                  <a:pt x="33" y="2"/>
                </a:lnTo>
                <a:lnTo>
                  <a:pt x="33" y="0"/>
                </a:lnTo>
                <a:lnTo>
                  <a:pt x="22" y="0"/>
                </a:lnTo>
                <a:moveTo>
                  <a:pt x="1" y="0"/>
                </a:moveTo>
                <a:lnTo>
                  <a:pt x="0" y="2"/>
                </a:lnTo>
                <a:lnTo>
                  <a:pt x="19" y="2"/>
                </a:lnTo>
                <a:lnTo>
                  <a:pt x="19" y="0"/>
                </a:lnTo>
                <a:lnTo>
                  <a:pt x="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41" name="Freeform 555"/>
          <p:cNvSpPr>
            <a:spLocks noEditPoints="1"/>
          </p:cNvSpPr>
          <p:nvPr/>
        </p:nvSpPr>
        <p:spPr bwMode="auto">
          <a:xfrm>
            <a:off x="9281951" y="4385854"/>
            <a:ext cx="133807" cy="12950"/>
          </a:xfrm>
          <a:custGeom>
            <a:avLst/>
            <a:gdLst>
              <a:gd name="T0" fmla="*/ 29 w 42"/>
              <a:gd name="T1" fmla="*/ 0 h 4"/>
              <a:gd name="T2" fmla="*/ 29 w 42"/>
              <a:gd name="T3" fmla="*/ 4 h 4"/>
              <a:gd name="T4" fmla="*/ 42 w 42"/>
              <a:gd name="T5" fmla="*/ 4 h 4"/>
              <a:gd name="T6" fmla="*/ 42 w 42"/>
              <a:gd name="T7" fmla="*/ 0 h 4"/>
              <a:gd name="T8" fmla="*/ 29 w 42"/>
              <a:gd name="T9" fmla="*/ 0 h 4"/>
              <a:gd name="T10" fmla="*/ 21 w 42"/>
              <a:gd name="T11" fmla="*/ 0 h 4"/>
              <a:gd name="T12" fmla="*/ 0 w 42"/>
              <a:gd name="T13" fmla="*/ 1 h 4"/>
              <a:gd name="T14" fmla="*/ 0 w 42"/>
              <a:gd name="T15" fmla="*/ 4 h 4"/>
              <a:gd name="T16" fmla="*/ 24 w 42"/>
              <a:gd name="T17" fmla="*/ 4 h 4"/>
              <a:gd name="T18" fmla="*/ 24 w 42"/>
              <a:gd name="T19" fmla="*/ 0 h 4"/>
              <a:gd name="T20" fmla="*/ 21 w 42"/>
              <a:gd name="T2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2" h="4">
                <a:moveTo>
                  <a:pt x="29" y="0"/>
                </a:moveTo>
                <a:cubicBezTo>
                  <a:pt x="29" y="4"/>
                  <a:pt x="29" y="4"/>
                  <a:pt x="29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2" y="0"/>
                  <a:pt x="42" y="0"/>
                  <a:pt x="42" y="0"/>
                </a:cubicBezTo>
                <a:cubicBezTo>
                  <a:pt x="29" y="0"/>
                  <a:pt x="29" y="0"/>
                  <a:pt x="29" y="0"/>
                </a:cubicBezTo>
                <a:moveTo>
                  <a:pt x="21" y="0"/>
                </a:moveTo>
                <a:cubicBezTo>
                  <a:pt x="14" y="0"/>
                  <a:pt x="7" y="0"/>
                  <a:pt x="0" y="1"/>
                </a:cubicBezTo>
                <a:cubicBezTo>
                  <a:pt x="0" y="4"/>
                  <a:pt x="0" y="4"/>
                  <a:pt x="0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4" y="0"/>
                  <a:pt x="24" y="0"/>
                  <a:pt x="24" y="0"/>
                </a:cubicBezTo>
                <a:cubicBezTo>
                  <a:pt x="21" y="0"/>
                  <a:pt x="21" y="0"/>
                  <a:pt x="21" y="0"/>
                </a:cubicBezTo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42" name="Freeform 556"/>
          <p:cNvSpPr>
            <a:spLocks noEditPoints="1"/>
          </p:cNvSpPr>
          <p:nvPr/>
        </p:nvSpPr>
        <p:spPr bwMode="auto">
          <a:xfrm>
            <a:off x="9277633" y="4463548"/>
            <a:ext cx="138122" cy="129490"/>
          </a:xfrm>
          <a:custGeom>
            <a:avLst/>
            <a:gdLst>
              <a:gd name="T0" fmla="*/ 21 w 32"/>
              <a:gd name="T1" fmla="*/ 0 h 30"/>
              <a:gd name="T2" fmla="*/ 21 w 32"/>
              <a:gd name="T3" fmla="*/ 30 h 30"/>
              <a:gd name="T4" fmla="*/ 32 w 32"/>
              <a:gd name="T5" fmla="*/ 30 h 30"/>
              <a:gd name="T6" fmla="*/ 32 w 32"/>
              <a:gd name="T7" fmla="*/ 0 h 30"/>
              <a:gd name="T8" fmla="*/ 21 w 32"/>
              <a:gd name="T9" fmla="*/ 0 h 30"/>
              <a:gd name="T10" fmla="*/ 1 w 32"/>
              <a:gd name="T11" fmla="*/ 0 h 30"/>
              <a:gd name="T12" fmla="*/ 0 w 32"/>
              <a:gd name="T13" fmla="*/ 30 h 30"/>
              <a:gd name="T14" fmla="*/ 18 w 32"/>
              <a:gd name="T15" fmla="*/ 30 h 30"/>
              <a:gd name="T16" fmla="*/ 18 w 32"/>
              <a:gd name="T17" fmla="*/ 0 h 30"/>
              <a:gd name="T18" fmla="*/ 1 w 32"/>
              <a:gd name="T1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" h="30">
                <a:moveTo>
                  <a:pt x="21" y="0"/>
                </a:moveTo>
                <a:lnTo>
                  <a:pt x="21" y="30"/>
                </a:lnTo>
                <a:lnTo>
                  <a:pt x="32" y="30"/>
                </a:lnTo>
                <a:lnTo>
                  <a:pt x="32" y="0"/>
                </a:lnTo>
                <a:lnTo>
                  <a:pt x="21" y="0"/>
                </a:lnTo>
                <a:close/>
                <a:moveTo>
                  <a:pt x="1" y="0"/>
                </a:moveTo>
                <a:lnTo>
                  <a:pt x="0" y="30"/>
                </a:lnTo>
                <a:lnTo>
                  <a:pt x="18" y="30"/>
                </a:lnTo>
                <a:lnTo>
                  <a:pt x="18" y="0"/>
                </a:lnTo>
                <a:lnTo>
                  <a:pt x="1" y="0"/>
                </a:lnTo>
                <a:close/>
              </a:path>
            </a:pathLst>
          </a:custGeom>
          <a:solidFill>
            <a:srgbClr val="9636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43" name="Freeform 557"/>
          <p:cNvSpPr>
            <a:spLocks noEditPoints="1"/>
          </p:cNvSpPr>
          <p:nvPr/>
        </p:nvSpPr>
        <p:spPr bwMode="auto">
          <a:xfrm>
            <a:off x="9277633" y="4463548"/>
            <a:ext cx="138122" cy="129490"/>
          </a:xfrm>
          <a:custGeom>
            <a:avLst/>
            <a:gdLst>
              <a:gd name="T0" fmla="*/ 21 w 32"/>
              <a:gd name="T1" fmla="*/ 0 h 30"/>
              <a:gd name="T2" fmla="*/ 21 w 32"/>
              <a:gd name="T3" fmla="*/ 30 h 30"/>
              <a:gd name="T4" fmla="*/ 32 w 32"/>
              <a:gd name="T5" fmla="*/ 30 h 30"/>
              <a:gd name="T6" fmla="*/ 32 w 32"/>
              <a:gd name="T7" fmla="*/ 0 h 30"/>
              <a:gd name="T8" fmla="*/ 21 w 32"/>
              <a:gd name="T9" fmla="*/ 0 h 30"/>
              <a:gd name="T10" fmla="*/ 1 w 32"/>
              <a:gd name="T11" fmla="*/ 0 h 30"/>
              <a:gd name="T12" fmla="*/ 0 w 32"/>
              <a:gd name="T13" fmla="*/ 30 h 30"/>
              <a:gd name="T14" fmla="*/ 18 w 32"/>
              <a:gd name="T15" fmla="*/ 30 h 30"/>
              <a:gd name="T16" fmla="*/ 18 w 32"/>
              <a:gd name="T17" fmla="*/ 0 h 30"/>
              <a:gd name="T18" fmla="*/ 1 w 32"/>
              <a:gd name="T1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" h="30">
                <a:moveTo>
                  <a:pt x="21" y="0"/>
                </a:moveTo>
                <a:lnTo>
                  <a:pt x="21" y="30"/>
                </a:lnTo>
                <a:lnTo>
                  <a:pt x="32" y="30"/>
                </a:lnTo>
                <a:lnTo>
                  <a:pt x="32" y="0"/>
                </a:lnTo>
                <a:lnTo>
                  <a:pt x="21" y="0"/>
                </a:lnTo>
                <a:moveTo>
                  <a:pt x="1" y="0"/>
                </a:moveTo>
                <a:lnTo>
                  <a:pt x="0" y="30"/>
                </a:lnTo>
                <a:lnTo>
                  <a:pt x="18" y="30"/>
                </a:lnTo>
                <a:lnTo>
                  <a:pt x="18" y="0"/>
                </a:lnTo>
                <a:lnTo>
                  <a:pt x="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44" name="Freeform 558"/>
          <p:cNvSpPr>
            <a:spLocks noEditPoints="1"/>
          </p:cNvSpPr>
          <p:nvPr/>
        </p:nvSpPr>
        <p:spPr bwMode="auto">
          <a:xfrm>
            <a:off x="9269001" y="4744107"/>
            <a:ext cx="151073" cy="129490"/>
          </a:xfrm>
          <a:custGeom>
            <a:avLst/>
            <a:gdLst>
              <a:gd name="T0" fmla="*/ 23 w 35"/>
              <a:gd name="T1" fmla="*/ 0 h 30"/>
              <a:gd name="T2" fmla="*/ 23 w 35"/>
              <a:gd name="T3" fmla="*/ 30 h 30"/>
              <a:gd name="T4" fmla="*/ 35 w 35"/>
              <a:gd name="T5" fmla="*/ 30 h 30"/>
              <a:gd name="T6" fmla="*/ 35 w 35"/>
              <a:gd name="T7" fmla="*/ 0 h 30"/>
              <a:gd name="T8" fmla="*/ 23 w 35"/>
              <a:gd name="T9" fmla="*/ 0 h 30"/>
              <a:gd name="T10" fmla="*/ 1 w 35"/>
              <a:gd name="T11" fmla="*/ 0 h 30"/>
              <a:gd name="T12" fmla="*/ 0 w 35"/>
              <a:gd name="T13" fmla="*/ 29 h 30"/>
              <a:gd name="T14" fmla="*/ 20 w 35"/>
              <a:gd name="T15" fmla="*/ 30 h 30"/>
              <a:gd name="T16" fmla="*/ 20 w 35"/>
              <a:gd name="T17" fmla="*/ 0 h 30"/>
              <a:gd name="T18" fmla="*/ 1 w 35"/>
              <a:gd name="T1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" h="30">
                <a:moveTo>
                  <a:pt x="23" y="0"/>
                </a:moveTo>
                <a:lnTo>
                  <a:pt x="23" y="30"/>
                </a:lnTo>
                <a:lnTo>
                  <a:pt x="35" y="30"/>
                </a:lnTo>
                <a:lnTo>
                  <a:pt x="35" y="0"/>
                </a:lnTo>
                <a:lnTo>
                  <a:pt x="23" y="0"/>
                </a:lnTo>
                <a:close/>
                <a:moveTo>
                  <a:pt x="1" y="0"/>
                </a:moveTo>
                <a:lnTo>
                  <a:pt x="0" y="29"/>
                </a:lnTo>
                <a:lnTo>
                  <a:pt x="20" y="30"/>
                </a:lnTo>
                <a:lnTo>
                  <a:pt x="20" y="0"/>
                </a:lnTo>
                <a:lnTo>
                  <a:pt x="1" y="0"/>
                </a:lnTo>
                <a:close/>
              </a:path>
            </a:pathLst>
          </a:custGeom>
          <a:solidFill>
            <a:srgbClr val="9636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45" name="Freeform 559"/>
          <p:cNvSpPr>
            <a:spLocks noEditPoints="1"/>
          </p:cNvSpPr>
          <p:nvPr/>
        </p:nvSpPr>
        <p:spPr bwMode="auto">
          <a:xfrm>
            <a:off x="9269001" y="4744107"/>
            <a:ext cx="151073" cy="129490"/>
          </a:xfrm>
          <a:custGeom>
            <a:avLst/>
            <a:gdLst>
              <a:gd name="T0" fmla="*/ 23 w 35"/>
              <a:gd name="T1" fmla="*/ 0 h 30"/>
              <a:gd name="T2" fmla="*/ 23 w 35"/>
              <a:gd name="T3" fmla="*/ 30 h 30"/>
              <a:gd name="T4" fmla="*/ 35 w 35"/>
              <a:gd name="T5" fmla="*/ 30 h 30"/>
              <a:gd name="T6" fmla="*/ 35 w 35"/>
              <a:gd name="T7" fmla="*/ 0 h 30"/>
              <a:gd name="T8" fmla="*/ 23 w 35"/>
              <a:gd name="T9" fmla="*/ 0 h 30"/>
              <a:gd name="T10" fmla="*/ 1 w 35"/>
              <a:gd name="T11" fmla="*/ 0 h 30"/>
              <a:gd name="T12" fmla="*/ 0 w 35"/>
              <a:gd name="T13" fmla="*/ 29 h 30"/>
              <a:gd name="T14" fmla="*/ 20 w 35"/>
              <a:gd name="T15" fmla="*/ 30 h 30"/>
              <a:gd name="T16" fmla="*/ 20 w 35"/>
              <a:gd name="T17" fmla="*/ 0 h 30"/>
              <a:gd name="T18" fmla="*/ 1 w 35"/>
              <a:gd name="T1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" h="30">
                <a:moveTo>
                  <a:pt x="23" y="0"/>
                </a:moveTo>
                <a:lnTo>
                  <a:pt x="23" y="30"/>
                </a:lnTo>
                <a:lnTo>
                  <a:pt x="35" y="30"/>
                </a:lnTo>
                <a:lnTo>
                  <a:pt x="35" y="0"/>
                </a:lnTo>
                <a:lnTo>
                  <a:pt x="23" y="0"/>
                </a:lnTo>
                <a:moveTo>
                  <a:pt x="1" y="0"/>
                </a:moveTo>
                <a:lnTo>
                  <a:pt x="0" y="29"/>
                </a:lnTo>
                <a:lnTo>
                  <a:pt x="20" y="30"/>
                </a:lnTo>
                <a:lnTo>
                  <a:pt x="20" y="0"/>
                </a:lnTo>
                <a:lnTo>
                  <a:pt x="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46" name="Freeform 560"/>
          <p:cNvSpPr>
            <a:spLocks/>
          </p:cNvSpPr>
          <p:nvPr/>
        </p:nvSpPr>
        <p:spPr bwMode="auto">
          <a:xfrm>
            <a:off x="9269001" y="4998771"/>
            <a:ext cx="47481" cy="8633"/>
          </a:xfrm>
          <a:custGeom>
            <a:avLst/>
            <a:gdLst>
              <a:gd name="T0" fmla="*/ 1 w 16"/>
              <a:gd name="T1" fmla="*/ 0 h 2"/>
              <a:gd name="T2" fmla="*/ 0 w 16"/>
              <a:gd name="T3" fmla="*/ 2 h 2"/>
              <a:gd name="T4" fmla="*/ 16 w 16"/>
              <a:gd name="T5" fmla="*/ 0 h 2"/>
              <a:gd name="T6" fmla="*/ 1 w 16"/>
              <a:gd name="T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" h="2">
                <a:moveTo>
                  <a:pt x="1" y="0"/>
                </a:moveTo>
                <a:cubicBezTo>
                  <a:pt x="0" y="2"/>
                  <a:pt x="0" y="2"/>
                  <a:pt x="0" y="2"/>
                </a:cubicBezTo>
                <a:cubicBezTo>
                  <a:pt x="6" y="1"/>
                  <a:pt x="11" y="1"/>
                  <a:pt x="16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rgbClr val="9636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47" name="Freeform 561"/>
          <p:cNvSpPr>
            <a:spLocks noEditPoints="1"/>
          </p:cNvSpPr>
          <p:nvPr/>
        </p:nvSpPr>
        <p:spPr bwMode="auto">
          <a:xfrm>
            <a:off x="9355327" y="4385854"/>
            <a:ext cx="17265" cy="77694"/>
          </a:xfrm>
          <a:custGeom>
            <a:avLst/>
            <a:gdLst>
              <a:gd name="T0" fmla="*/ 0 w 5"/>
              <a:gd name="T1" fmla="*/ 5 h 25"/>
              <a:gd name="T2" fmla="*/ 0 w 5"/>
              <a:gd name="T3" fmla="*/ 25 h 25"/>
              <a:gd name="T4" fmla="*/ 4 w 5"/>
              <a:gd name="T5" fmla="*/ 25 h 25"/>
              <a:gd name="T6" fmla="*/ 5 w 5"/>
              <a:gd name="T7" fmla="*/ 5 h 25"/>
              <a:gd name="T8" fmla="*/ 0 w 5"/>
              <a:gd name="T9" fmla="*/ 5 h 25"/>
              <a:gd name="T10" fmla="*/ 5 w 5"/>
              <a:gd name="T11" fmla="*/ 0 h 25"/>
              <a:gd name="T12" fmla="*/ 0 w 5"/>
              <a:gd name="T13" fmla="*/ 1 h 25"/>
              <a:gd name="T14" fmla="*/ 0 w 5"/>
              <a:gd name="T15" fmla="*/ 1 h 25"/>
              <a:gd name="T16" fmla="*/ 5 w 5"/>
              <a:gd name="T17" fmla="*/ 1 h 25"/>
              <a:gd name="T18" fmla="*/ 5 w 5"/>
              <a:gd name="T19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" h="25">
                <a:moveTo>
                  <a:pt x="0" y="5"/>
                </a:moveTo>
                <a:cubicBezTo>
                  <a:pt x="0" y="25"/>
                  <a:pt x="0" y="25"/>
                  <a:pt x="0" y="25"/>
                </a:cubicBezTo>
                <a:cubicBezTo>
                  <a:pt x="4" y="25"/>
                  <a:pt x="4" y="25"/>
                  <a:pt x="4" y="25"/>
                </a:cubicBezTo>
                <a:cubicBezTo>
                  <a:pt x="5" y="5"/>
                  <a:pt x="5" y="5"/>
                  <a:pt x="5" y="5"/>
                </a:cubicBezTo>
                <a:cubicBezTo>
                  <a:pt x="0" y="5"/>
                  <a:pt x="0" y="5"/>
                  <a:pt x="0" y="5"/>
                </a:cubicBezTo>
                <a:moveTo>
                  <a:pt x="5" y="0"/>
                </a:moveTo>
                <a:cubicBezTo>
                  <a:pt x="3" y="0"/>
                  <a:pt x="2" y="0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5" y="1"/>
                  <a:pt x="5" y="1"/>
                  <a:pt x="5" y="1"/>
                </a:cubicBezTo>
                <a:cubicBezTo>
                  <a:pt x="5" y="0"/>
                  <a:pt x="5" y="0"/>
                  <a:pt x="5" y="0"/>
                </a:cubicBezTo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48" name="Rectangle 562"/>
          <p:cNvSpPr>
            <a:spLocks noChangeArrowheads="1"/>
          </p:cNvSpPr>
          <p:nvPr/>
        </p:nvSpPr>
        <p:spPr bwMode="auto">
          <a:xfrm>
            <a:off x="9355327" y="4385854"/>
            <a:ext cx="17265" cy="12950"/>
          </a:xfrm>
          <a:prstGeom prst="rect">
            <a:avLst/>
          </a:prstGeom>
          <a:solidFill>
            <a:srgbClr val="B48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49" name="Rectangle 563"/>
          <p:cNvSpPr>
            <a:spLocks noChangeArrowheads="1"/>
          </p:cNvSpPr>
          <p:nvPr/>
        </p:nvSpPr>
        <p:spPr bwMode="auto">
          <a:xfrm>
            <a:off x="9355327" y="4385854"/>
            <a:ext cx="17265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50" name="Freeform 564"/>
          <p:cNvSpPr>
            <a:spLocks noEditPoints="1"/>
          </p:cNvSpPr>
          <p:nvPr/>
        </p:nvSpPr>
        <p:spPr bwMode="auto">
          <a:xfrm>
            <a:off x="9355327" y="4593037"/>
            <a:ext cx="12950" cy="151073"/>
          </a:xfrm>
          <a:custGeom>
            <a:avLst/>
            <a:gdLst>
              <a:gd name="T0" fmla="*/ 0 w 3"/>
              <a:gd name="T1" fmla="*/ 18 h 35"/>
              <a:gd name="T2" fmla="*/ 0 w 3"/>
              <a:gd name="T3" fmla="*/ 35 h 35"/>
              <a:gd name="T4" fmla="*/ 3 w 3"/>
              <a:gd name="T5" fmla="*/ 35 h 35"/>
              <a:gd name="T6" fmla="*/ 3 w 3"/>
              <a:gd name="T7" fmla="*/ 18 h 35"/>
              <a:gd name="T8" fmla="*/ 0 w 3"/>
              <a:gd name="T9" fmla="*/ 18 h 35"/>
              <a:gd name="T10" fmla="*/ 3 w 3"/>
              <a:gd name="T11" fmla="*/ 0 h 35"/>
              <a:gd name="T12" fmla="*/ 0 w 3"/>
              <a:gd name="T13" fmla="*/ 0 h 35"/>
              <a:gd name="T14" fmla="*/ 0 w 3"/>
              <a:gd name="T15" fmla="*/ 16 h 35"/>
              <a:gd name="T16" fmla="*/ 3 w 3"/>
              <a:gd name="T17" fmla="*/ 16 h 35"/>
              <a:gd name="T18" fmla="*/ 3 w 3"/>
              <a:gd name="T19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35">
                <a:moveTo>
                  <a:pt x="0" y="18"/>
                </a:moveTo>
                <a:lnTo>
                  <a:pt x="0" y="35"/>
                </a:lnTo>
                <a:lnTo>
                  <a:pt x="3" y="35"/>
                </a:lnTo>
                <a:lnTo>
                  <a:pt x="3" y="18"/>
                </a:lnTo>
                <a:lnTo>
                  <a:pt x="0" y="18"/>
                </a:lnTo>
                <a:close/>
                <a:moveTo>
                  <a:pt x="3" y="0"/>
                </a:moveTo>
                <a:lnTo>
                  <a:pt x="0" y="0"/>
                </a:lnTo>
                <a:lnTo>
                  <a:pt x="0" y="16"/>
                </a:lnTo>
                <a:lnTo>
                  <a:pt x="3" y="16"/>
                </a:lnTo>
                <a:lnTo>
                  <a:pt x="3" y="0"/>
                </a:lnTo>
                <a:close/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51" name="Freeform 565"/>
          <p:cNvSpPr>
            <a:spLocks noEditPoints="1"/>
          </p:cNvSpPr>
          <p:nvPr/>
        </p:nvSpPr>
        <p:spPr bwMode="auto">
          <a:xfrm>
            <a:off x="9355327" y="4593037"/>
            <a:ext cx="12950" cy="151073"/>
          </a:xfrm>
          <a:custGeom>
            <a:avLst/>
            <a:gdLst>
              <a:gd name="T0" fmla="*/ 0 w 3"/>
              <a:gd name="T1" fmla="*/ 18 h 35"/>
              <a:gd name="T2" fmla="*/ 0 w 3"/>
              <a:gd name="T3" fmla="*/ 35 h 35"/>
              <a:gd name="T4" fmla="*/ 3 w 3"/>
              <a:gd name="T5" fmla="*/ 35 h 35"/>
              <a:gd name="T6" fmla="*/ 3 w 3"/>
              <a:gd name="T7" fmla="*/ 18 h 35"/>
              <a:gd name="T8" fmla="*/ 0 w 3"/>
              <a:gd name="T9" fmla="*/ 18 h 35"/>
              <a:gd name="T10" fmla="*/ 3 w 3"/>
              <a:gd name="T11" fmla="*/ 0 h 35"/>
              <a:gd name="T12" fmla="*/ 0 w 3"/>
              <a:gd name="T13" fmla="*/ 0 h 35"/>
              <a:gd name="T14" fmla="*/ 0 w 3"/>
              <a:gd name="T15" fmla="*/ 16 h 35"/>
              <a:gd name="T16" fmla="*/ 3 w 3"/>
              <a:gd name="T17" fmla="*/ 16 h 35"/>
              <a:gd name="T18" fmla="*/ 3 w 3"/>
              <a:gd name="T19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35">
                <a:moveTo>
                  <a:pt x="0" y="18"/>
                </a:moveTo>
                <a:lnTo>
                  <a:pt x="0" y="35"/>
                </a:lnTo>
                <a:lnTo>
                  <a:pt x="3" y="35"/>
                </a:lnTo>
                <a:lnTo>
                  <a:pt x="3" y="18"/>
                </a:lnTo>
                <a:lnTo>
                  <a:pt x="0" y="18"/>
                </a:lnTo>
                <a:moveTo>
                  <a:pt x="3" y="0"/>
                </a:moveTo>
                <a:lnTo>
                  <a:pt x="0" y="0"/>
                </a:lnTo>
                <a:lnTo>
                  <a:pt x="0" y="16"/>
                </a:lnTo>
                <a:lnTo>
                  <a:pt x="3" y="16"/>
                </a:lnTo>
                <a:lnTo>
                  <a:pt x="3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52" name="Rectangle 566"/>
          <p:cNvSpPr>
            <a:spLocks noChangeArrowheads="1"/>
          </p:cNvSpPr>
          <p:nvPr/>
        </p:nvSpPr>
        <p:spPr bwMode="auto">
          <a:xfrm>
            <a:off x="9355327" y="4662098"/>
            <a:ext cx="12950" cy="8633"/>
          </a:xfrm>
          <a:prstGeom prst="rect">
            <a:avLst/>
          </a:prstGeom>
          <a:solidFill>
            <a:srgbClr val="B48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53" name="Rectangle 567"/>
          <p:cNvSpPr>
            <a:spLocks noChangeArrowheads="1"/>
          </p:cNvSpPr>
          <p:nvPr/>
        </p:nvSpPr>
        <p:spPr bwMode="auto">
          <a:xfrm>
            <a:off x="9355327" y="4662098"/>
            <a:ext cx="12950" cy="8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54" name="Freeform 568"/>
          <p:cNvSpPr>
            <a:spLocks noEditPoints="1"/>
          </p:cNvSpPr>
          <p:nvPr/>
        </p:nvSpPr>
        <p:spPr bwMode="auto">
          <a:xfrm>
            <a:off x="9355327" y="4873596"/>
            <a:ext cx="12950" cy="116542"/>
          </a:xfrm>
          <a:custGeom>
            <a:avLst/>
            <a:gdLst>
              <a:gd name="T0" fmla="*/ 0 w 4"/>
              <a:gd name="T1" fmla="*/ 17 h 37"/>
              <a:gd name="T2" fmla="*/ 0 w 4"/>
              <a:gd name="T3" fmla="*/ 37 h 37"/>
              <a:gd name="T4" fmla="*/ 4 w 4"/>
              <a:gd name="T5" fmla="*/ 36 h 37"/>
              <a:gd name="T6" fmla="*/ 4 w 4"/>
              <a:gd name="T7" fmla="*/ 17 h 37"/>
              <a:gd name="T8" fmla="*/ 0 w 4"/>
              <a:gd name="T9" fmla="*/ 17 h 37"/>
              <a:gd name="T10" fmla="*/ 0 w 4"/>
              <a:gd name="T11" fmla="*/ 0 h 37"/>
              <a:gd name="T12" fmla="*/ 0 w 4"/>
              <a:gd name="T13" fmla="*/ 13 h 37"/>
              <a:gd name="T14" fmla="*/ 4 w 4"/>
              <a:gd name="T15" fmla="*/ 13 h 37"/>
              <a:gd name="T16" fmla="*/ 4 w 4"/>
              <a:gd name="T17" fmla="*/ 0 h 37"/>
              <a:gd name="T18" fmla="*/ 0 w 4"/>
              <a:gd name="T19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" h="37">
                <a:moveTo>
                  <a:pt x="0" y="17"/>
                </a:moveTo>
                <a:cubicBezTo>
                  <a:pt x="0" y="37"/>
                  <a:pt x="0" y="37"/>
                  <a:pt x="0" y="37"/>
                </a:cubicBezTo>
                <a:cubicBezTo>
                  <a:pt x="2" y="37"/>
                  <a:pt x="3" y="36"/>
                  <a:pt x="4" y="36"/>
                </a:cubicBezTo>
                <a:cubicBezTo>
                  <a:pt x="4" y="17"/>
                  <a:pt x="4" y="17"/>
                  <a:pt x="4" y="17"/>
                </a:cubicBezTo>
                <a:cubicBezTo>
                  <a:pt x="0" y="17"/>
                  <a:pt x="0" y="17"/>
                  <a:pt x="0" y="17"/>
                </a:cubicBezTo>
                <a:moveTo>
                  <a:pt x="0" y="0"/>
                </a:moveTo>
                <a:cubicBezTo>
                  <a:pt x="0" y="13"/>
                  <a:pt x="0" y="13"/>
                  <a:pt x="0" y="13"/>
                </a:cubicBezTo>
                <a:cubicBezTo>
                  <a:pt x="4" y="13"/>
                  <a:pt x="4" y="13"/>
                  <a:pt x="4" y="13"/>
                </a:cubicBezTo>
                <a:cubicBezTo>
                  <a:pt x="4" y="0"/>
                  <a:pt x="4" y="0"/>
                  <a:pt x="4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55" name="Rectangle 569"/>
          <p:cNvSpPr>
            <a:spLocks noChangeArrowheads="1"/>
          </p:cNvSpPr>
          <p:nvPr/>
        </p:nvSpPr>
        <p:spPr bwMode="auto">
          <a:xfrm>
            <a:off x="9355327" y="4912445"/>
            <a:ext cx="12950" cy="12950"/>
          </a:xfrm>
          <a:prstGeom prst="rect">
            <a:avLst/>
          </a:prstGeom>
          <a:solidFill>
            <a:srgbClr val="B48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56" name="Rectangle 570"/>
          <p:cNvSpPr>
            <a:spLocks noChangeArrowheads="1"/>
          </p:cNvSpPr>
          <p:nvPr/>
        </p:nvSpPr>
        <p:spPr bwMode="auto">
          <a:xfrm>
            <a:off x="9355327" y="4912445"/>
            <a:ext cx="12950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57" name="Rectangle 571"/>
          <p:cNvSpPr>
            <a:spLocks noChangeArrowheads="1"/>
          </p:cNvSpPr>
          <p:nvPr/>
        </p:nvSpPr>
        <p:spPr bwMode="auto">
          <a:xfrm>
            <a:off x="9355327" y="4463548"/>
            <a:ext cx="12950" cy="129490"/>
          </a:xfrm>
          <a:prstGeom prst="rect">
            <a:avLst/>
          </a:prstGeom>
          <a:solidFill>
            <a:srgbClr val="AD71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58" name="Rectangle 572"/>
          <p:cNvSpPr>
            <a:spLocks noChangeArrowheads="1"/>
          </p:cNvSpPr>
          <p:nvPr/>
        </p:nvSpPr>
        <p:spPr bwMode="auto">
          <a:xfrm>
            <a:off x="9355327" y="4463548"/>
            <a:ext cx="12950" cy="129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59" name="Rectangle 573"/>
          <p:cNvSpPr>
            <a:spLocks noChangeArrowheads="1"/>
          </p:cNvSpPr>
          <p:nvPr/>
        </p:nvSpPr>
        <p:spPr bwMode="auto">
          <a:xfrm>
            <a:off x="9355327" y="4744107"/>
            <a:ext cx="12950" cy="129490"/>
          </a:xfrm>
          <a:prstGeom prst="rect">
            <a:avLst/>
          </a:prstGeom>
          <a:solidFill>
            <a:srgbClr val="AD71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60" name="Rectangle 574"/>
          <p:cNvSpPr>
            <a:spLocks noChangeArrowheads="1"/>
          </p:cNvSpPr>
          <p:nvPr/>
        </p:nvSpPr>
        <p:spPr bwMode="auto">
          <a:xfrm>
            <a:off x="9355327" y="4744107"/>
            <a:ext cx="12950" cy="129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61" name="Freeform 575"/>
          <p:cNvSpPr>
            <a:spLocks noEditPoints="1"/>
          </p:cNvSpPr>
          <p:nvPr/>
        </p:nvSpPr>
        <p:spPr bwMode="auto">
          <a:xfrm>
            <a:off x="9010021" y="4398801"/>
            <a:ext cx="133807" cy="599970"/>
          </a:xfrm>
          <a:custGeom>
            <a:avLst/>
            <a:gdLst>
              <a:gd name="T0" fmla="*/ 32 w 41"/>
              <a:gd name="T1" fmla="*/ 163 h 185"/>
              <a:gd name="T2" fmla="*/ 32 w 41"/>
              <a:gd name="T3" fmla="*/ 185 h 185"/>
              <a:gd name="T4" fmla="*/ 39 w 41"/>
              <a:gd name="T5" fmla="*/ 185 h 185"/>
              <a:gd name="T6" fmla="*/ 38 w 41"/>
              <a:gd name="T7" fmla="*/ 163 h 185"/>
              <a:gd name="T8" fmla="*/ 32 w 41"/>
              <a:gd name="T9" fmla="*/ 163 h 185"/>
              <a:gd name="T10" fmla="*/ 1 w 41"/>
              <a:gd name="T11" fmla="*/ 163 h 185"/>
              <a:gd name="T12" fmla="*/ 0 w 41"/>
              <a:gd name="T13" fmla="*/ 184 h 185"/>
              <a:gd name="T14" fmla="*/ 29 w 41"/>
              <a:gd name="T15" fmla="*/ 185 h 185"/>
              <a:gd name="T16" fmla="*/ 29 w 41"/>
              <a:gd name="T17" fmla="*/ 163 h 185"/>
              <a:gd name="T18" fmla="*/ 1 w 41"/>
              <a:gd name="T19" fmla="*/ 163 h 185"/>
              <a:gd name="T20" fmla="*/ 32 w 41"/>
              <a:gd name="T21" fmla="*/ 145 h 185"/>
              <a:gd name="T22" fmla="*/ 32 w 41"/>
              <a:gd name="T23" fmla="*/ 159 h 185"/>
              <a:gd name="T24" fmla="*/ 40 w 41"/>
              <a:gd name="T25" fmla="*/ 159 h 185"/>
              <a:gd name="T26" fmla="*/ 40 w 41"/>
              <a:gd name="T27" fmla="*/ 145 h 185"/>
              <a:gd name="T28" fmla="*/ 32 w 41"/>
              <a:gd name="T29" fmla="*/ 145 h 185"/>
              <a:gd name="T30" fmla="*/ 1 w 41"/>
              <a:gd name="T31" fmla="*/ 145 h 185"/>
              <a:gd name="T32" fmla="*/ 1 w 41"/>
              <a:gd name="T33" fmla="*/ 159 h 185"/>
              <a:gd name="T34" fmla="*/ 29 w 41"/>
              <a:gd name="T35" fmla="*/ 159 h 185"/>
              <a:gd name="T36" fmla="*/ 29 w 41"/>
              <a:gd name="T37" fmla="*/ 145 h 185"/>
              <a:gd name="T38" fmla="*/ 1 w 41"/>
              <a:gd name="T39" fmla="*/ 145 h 185"/>
              <a:gd name="T40" fmla="*/ 32 w 41"/>
              <a:gd name="T41" fmla="*/ 84 h 185"/>
              <a:gd name="T42" fmla="*/ 32 w 41"/>
              <a:gd name="T43" fmla="*/ 105 h 185"/>
              <a:gd name="T44" fmla="*/ 40 w 41"/>
              <a:gd name="T45" fmla="*/ 106 h 185"/>
              <a:gd name="T46" fmla="*/ 40 w 41"/>
              <a:gd name="T47" fmla="*/ 84 h 185"/>
              <a:gd name="T48" fmla="*/ 32 w 41"/>
              <a:gd name="T49" fmla="*/ 84 h 185"/>
              <a:gd name="T50" fmla="*/ 2 w 41"/>
              <a:gd name="T51" fmla="*/ 84 h 185"/>
              <a:gd name="T52" fmla="*/ 1 w 41"/>
              <a:gd name="T53" fmla="*/ 105 h 185"/>
              <a:gd name="T54" fmla="*/ 29 w 41"/>
              <a:gd name="T55" fmla="*/ 105 h 185"/>
              <a:gd name="T56" fmla="*/ 29 w 41"/>
              <a:gd name="T57" fmla="*/ 84 h 185"/>
              <a:gd name="T58" fmla="*/ 2 w 41"/>
              <a:gd name="T59" fmla="*/ 84 h 185"/>
              <a:gd name="T60" fmla="*/ 29 w 41"/>
              <a:gd name="T61" fmla="*/ 59 h 185"/>
              <a:gd name="T62" fmla="*/ 2 w 41"/>
              <a:gd name="T63" fmla="*/ 60 h 185"/>
              <a:gd name="T64" fmla="*/ 2 w 41"/>
              <a:gd name="T65" fmla="*/ 81 h 185"/>
              <a:gd name="T66" fmla="*/ 29 w 41"/>
              <a:gd name="T67" fmla="*/ 81 h 185"/>
              <a:gd name="T68" fmla="*/ 29 w 41"/>
              <a:gd name="T69" fmla="*/ 59 h 185"/>
              <a:gd name="T70" fmla="*/ 40 w 41"/>
              <a:gd name="T71" fmla="*/ 59 h 185"/>
              <a:gd name="T72" fmla="*/ 32 w 41"/>
              <a:gd name="T73" fmla="*/ 59 h 185"/>
              <a:gd name="T74" fmla="*/ 32 w 41"/>
              <a:gd name="T75" fmla="*/ 81 h 185"/>
              <a:gd name="T76" fmla="*/ 40 w 41"/>
              <a:gd name="T77" fmla="*/ 81 h 185"/>
              <a:gd name="T78" fmla="*/ 40 w 41"/>
              <a:gd name="T79" fmla="*/ 59 h 185"/>
              <a:gd name="T80" fmla="*/ 32 w 41"/>
              <a:gd name="T81" fmla="*/ 0 h 185"/>
              <a:gd name="T82" fmla="*/ 32 w 41"/>
              <a:gd name="T83" fmla="*/ 20 h 185"/>
              <a:gd name="T84" fmla="*/ 41 w 41"/>
              <a:gd name="T85" fmla="*/ 20 h 185"/>
              <a:gd name="T86" fmla="*/ 41 w 41"/>
              <a:gd name="T87" fmla="*/ 0 h 185"/>
              <a:gd name="T88" fmla="*/ 32 w 41"/>
              <a:gd name="T89" fmla="*/ 0 h 185"/>
              <a:gd name="T90" fmla="*/ 14 w 41"/>
              <a:gd name="T91" fmla="*/ 0 h 185"/>
              <a:gd name="T92" fmla="*/ 3 w 41"/>
              <a:gd name="T93" fmla="*/ 1 h 185"/>
              <a:gd name="T94" fmla="*/ 3 w 41"/>
              <a:gd name="T95" fmla="*/ 19 h 185"/>
              <a:gd name="T96" fmla="*/ 29 w 41"/>
              <a:gd name="T97" fmla="*/ 20 h 185"/>
              <a:gd name="T98" fmla="*/ 29 w 41"/>
              <a:gd name="T99" fmla="*/ 0 h 185"/>
              <a:gd name="T100" fmla="*/ 14 w 41"/>
              <a:gd name="T101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1" h="185">
                <a:moveTo>
                  <a:pt x="32" y="163"/>
                </a:moveTo>
                <a:cubicBezTo>
                  <a:pt x="32" y="185"/>
                  <a:pt x="32" y="185"/>
                  <a:pt x="32" y="185"/>
                </a:cubicBezTo>
                <a:cubicBezTo>
                  <a:pt x="39" y="185"/>
                  <a:pt x="39" y="185"/>
                  <a:pt x="39" y="185"/>
                </a:cubicBezTo>
                <a:cubicBezTo>
                  <a:pt x="38" y="163"/>
                  <a:pt x="38" y="163"/>
                  <a:pt x="38" y="163"/>
                </a:cubicBezTo>
                <a:cubicBezTo>
                  <a:pt x="32" y="163"/>
                  <a:pt x="32" y="163"/>
                  <a:pt x="32" y="163"/>
                </a:cubicBezTo>
                <a:moveTo>
                  <a:pt x="1" y="163"/>
                </a:moveTo>
                <a:cubicBezTo>
                  <a:pt x="0" y="184"/>
                  <a:pt x="0" y="184"/>
                  <a:pt x="0" y="184"/>
                </a:cubicBezTo>
                <a:cubicBezTo>
                  <a:pt x="29" y="185"/>
                  <a:pt x="29" y="185"/>
                  <a:pt x="29" y="185"/>
                </a:cubicBezTo>
                <a:cubicBezTo>
                  <a:pt x="29" y="163"/>
                  <a:pt x="29" y="163"/>
                  <a:pt x="29" y="163"/>
                </a:cubicBezTo>
                <a:cubicBezTo>
                  <a:pt x="1" y="163"/>
                  <a:pt x="1" y="163"/>
                  <a:pt x="1" y="163"/>
                </a:cubicBezTo>
                <a:moveTo>
                  <a:pt x="32" y="145"/>
                </a:moveTo>
                <a:cubicBezTo>
                  <a:pt x="32" y="159"/>
                  <a:pt x="32" y="159"/>
                  <a:pt x="32" y="159"/>
                </a:cubicBezTo>
                <a:cubicBezTo>
                  <a:pt x="40" y="159"/>
                  <a:pt x="40" y="159"/>
                  <a:pt x="40" y="159"/>
                </a:cubicBezTo>
                <a:cubicBezTo>
                  <a:pt x="40" y="145"/>
                  <a:pt x="40" y="145"/>
                  <a:pt x="40" y="145"/>
                </a:cubicBezTo>
                <a:cubicBezTo>
                  <a:pt x="32" y="145"/>
                  <a:pt x="32" y="145"/>
                  <a:pt x="32" y="145"/>
                </a:cubicBezTo>
                <a:moveTo>
                  <a:pt x="1" y="145"/>
                </a:moveTo>
                <a:cubicBezTo>
                  <a:pt x="1" y="159"/>
                  <a:pt x="1" y="159"/>
                  <a:pt x="1" y="159"/>
                </a:cubicBezTo>
                <a:cubicBezTo>
                  <a:pt x="29" y="159"/>
                  <a:pt x="29" y="159"/>
                  <a:pt x="29" y="159"/>
                </a:cubicBezTo>
                <a:cubicBezTo>
                  <a:pt x="29" y="145"/>
                  <a:pt x="29" y="145"/>
                  <a:pt x="29" y="145"/>
                </a:cubicBezTo>
                <a:cubicBezTo>
                  <a:pt x="1" y="145"/>
                  <a:pt x="1" y="145"/>
                  <a:pt x="1" y="145"/>
                </a:cubicBezTo>
                <a:moveTo>
                  <a:pt x="32" y="84"/>
                </a:moveTo>
                <a:cubicBezTo>
                  <a:pt x="32" y="105"/>
                  <a:pt x="32" y="105"/>
                  <a:pt x="32" y="105"/>
                </a:cubicBezTo>
                <a:cubicBezTo>
                  <a:pt x="40" y="106"/>
                  <a:pt x="40" y="106"/>
                  <a:pt x="40" y="106"/>
                </a:cubicBezTo>
                <a:cubicBezTo>
                  <a:pt x="40" y="84"/>
                  <a:pt x="40" y="84"/>
                  <a:pt x="40" y="84"/>
                </a:cubicBezTo>
                <a:cubicBezTo>
                  <a:pt x="32" y="84"/>
                  <a:pt x="32" y="84"/>
                  <a:pt x="32" y="84"/>
                </a:cubicBezTo>
                <a:moveTo>
                  <a:pt x="2" y="84"/>
                </a:moveTo>
                <a:cubicBezTo>
                  <a:pt x="1" y="105"/>
                  <a:pt x="1" y="105"/>
                  <a:pt x="1" y="105"/>
                </a:cubicBezTo>
                <a:cubicBezTo>
                  <a:pt x="29" y="105"/>
                  <a:pt x="29" y="105"/>
                  <a:pt x="29" y="105"/>
                </a:cubicBezTo>
                <a:cubicBezTo>
                  <a:pt x="29" y="84"/>
                  <a:pt x="29" y="84"/>
                  <a:pt x="29" y="84"/>
                </a:cubicBezTo>
                <a:cubicBezTo>
                  <a:pt x="2" y="84"/>
                  <a:pt x="2" y="84"/>
                  <a:pt x="2" y="84"/>
                </a:cubicBezTo>
                <a:moveTo>
                  <a:pt x="29" y="59"/>
                </a:moveTo>
                <a:cubicBezTo>
                  <a:pt x="2" y="60"/>
                  <a:pt x="2" y="60"/>
                  <a:pt x="2" y="60"/>
                </a:cubicBezTo>
                <a:cubicBezTo>
                  <a:pt x="2" y="81"/>
                  <a:pt x="2" y="81"/>
                  <a:pt x="2" y="81"/>
                </a:cubicBezTo>
                <a:cubicBezTo>
                  <a:pt x="29" y="81"/>
                  <a:pt x="29" y="81"/>
                  <a:pt x="29" y="81"/>
                </a:cubicBezTo>
                <a:cubicBezTo>
                  <a:pt x="29" y="59"/>
                  <a:pt x="29" y="59"/>
                  <a:pt x="29" y="59"/>
                </a:cubicBezTo>
                <a:moveTo>
                  <a:pt x="40" y="59"/>
                </a:moveTo>
                <a:cubicBezTo>
                  <a:pt x="32" y="59"/>
                  <a:pt x="32" y="59"/>
                  <a:pt x="32" y="59"/>
                </a:cubicBezTo>
                <a:cubicBezTo>
                  <a:pt x="32" y="81"/>
                  <a:pt x="32" y="81"/>
                  <a:pt x="32" y="81"/>
                </a:cubicBezTo>
                <a:cubicBezTo>
                  <a:pt x="40" y="81"/>
                  <a:pt x="40" y="81"/>
                  <a:pt x="40" y="81"/>
                </a:cubicBezTo>
                <a:cubicBezTo>
                  <a:pt x="40" y="59"/>
                  <a:pt x="40" y="59"/>
                  <a:pt x="40" y="59"/>
                </a:cubicBezTo>
                <a:moveTo>
                  <a:pt x="32" y="0"/>
                </a:moveTo>
                <a:cubicBezTo>
                  <a:pt x="32" y="20"/>
                  <a:pt x="32" y="20"/>
                  <a:pt x="32" y="20"/>
                </a:cubicBezTo>
                <a:cubicBezTo>
                  <a:pt x="41" y="20"/>
                  <a:pt x="41" y="20"/>
                  <a:pt x="41" y="20"/>
                </a:cubicBezTo>
                <a:cubicBezTo>
                  <a:pt x="41" y="0"/>
                  <a:pt x="41" y="0"/>
                  <a:pt x="41" y="0"/>
                </a:cubicBezTo>
                <a:cubicBezTo>
                  <a:pt x="32" y="0"/>
                  <a:pt x="32" y="0"/>
                  <a:pt x="32" y="0"/>
                </a:cubicBezTo>
                <a:moveTo>
                  <a:pt x="14" y="0"/>
                </a:moveTo>
                <a:cubicBezTo>
                  <a:pt x="10" y="1"/>
                  <a:pt x="7" y="1"/>
                  <a:pt x="3" y="1"/>
                </a:cubicBezTo>
                <a:cubicBezTo>
                  <a:pt x="3" y="19"/>
                  <a:pt x="3" y="19"/>
                  <a:pt x="3" y="19"/>
                </a:cubicBezTo>
                <a:cubicBezTo>
                  <a:pt x="29" y="20"/>
                  <a:pt x="29" y="20"/>
                  <a:pt x="29" y="20"/>
                </a:cubicBezTo>
                <a:cubicBezTo>
                  <a:pt x="29" y="0"/>
                  <a:pt x="29" y="0"/>
                  <a:pt x="29" y="0"/>
                </a:cubicBezTo>
                <a:cubicBezTo>
                  <a:pt x="14" y="0"/>
                  <a:pt x="14" y="0"/>
                  <a:pt x="14" y="0"/>
                </a:cubicBezTo>
              </a:path>
            </a:pathLst>
          </a:custGeom>
          <a:solidFill>
            <a:srgbClr val="852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62" name="Freeform 576"/>
          <p:cNvSpPr>
            <a:spLocks/>
          </p:cNvSpPr>
          <p:nvPr/>
        </p:nvSpPr>
        <p:spPr bwMode="auto">
          <a:xfrm>
            <a:off x="9135196" y="4925392"/>
            <a:ext cx="4318" cy="73379"/>
          </a:xfrm>
          <a:custGeom>
            <a:avLst/>
            <a:gdLst>
              <a:gd name="T0" fmla="*/ 0 w 1"/>
              <a:gd name="T1" fmla="*/ 0 h 17"/>
              <a:gd name="T2" fmla="*/ 1 w 1"/>
              <a:gd name="T3" fmla="*/ 17 h 17"/>
              <a:gd name="T4" fmla="*/ 1 w 1"/>
              <a:gd name="T5" fmla="*/ 17 h 17"/>
              <a:gd name="T6" fmla="*/ 1 w 1"/>
              <a:gd name="T7" fmla="*/ 0 h 17"/>
              <a:gd name="T8" fmla="*/ 0 w 1"/>
              <a:gd name="T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7">
                <a:moveTo>
                  <a:pt x="0" y="0"/>
                </a:moveTo>
                <a:lnTo>
                  <a:pt x="1" y="17"/>
                </a:lnTo>
                <a:lnTo>
                  <a:pt x="1" y="17"/>
                </a:lnTo>
                <a:lnTo>
                  <a:pt x="1" y="0"/>
                </a:lnTo>
                <a:lnTo>
                  <a:pt x="0" y="0"/>
                </a:lnTo>
                <a:close/>
              </a:path>
            </a:pathLst>
          </a:custGeom>
          <a:solidFill>
            <a:srgbClr val="6B2C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63" name="Freeform 577"/>
          <p:cNvSpPr>
            <a:spLocks/>
          </p:cNvSpPr>
          <p:nvPr/>
        </p:nvSpPr>
        <p:spPr bwMode="auto">
          <a:xfrm>
            <a:off x="9135196" y="4925392"/>
            <a:ext cx="4318" cy="73379"/>
          </a:xfrm>
          <a:custGeom>
            <a:avLst/>
            <a:gdLst>
              <a:gd name="T0" fmla="*/ 0 w 1"/>
              <a:gd name="T1" fmla="*/ 0 h 17"/>
              <a:gd name="T2" fmla="*/ 1 w 1"/>
              <a:gd name="T3" fmla="*/ 17 h 17"/>
              <a:gd name="T4" fmla="*/ 1 w 1"/>
              <a:gd name="T5" fmla="*/ 17 h 17"/>
              <a:gd name="T6" fmla="*/ 1 w 1"/>
              <a:gd name="T7" fmla="*/ 0 h 17"/>
              <a:gd name="T8" fmla="*/ 0 w 1"/>
              <a:gd name="T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7">
                <a:moveTo>
                  <a:pt x="0" y="0"/>
                </a:moveTo>
                <a:lnTo>
                  <a:pt x="1" y="17"/>
                </a:lnTo>
                <a:lnTo>
                  <a:pt x="1" y="17"/>
                </a:lnTo>
                <a:lnTo>
                  <a:pt x="1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64" name="Freeform 578"/>
          <p:cNvSpPr>
            <a:spLocks noEditPoints="1"/>
          </p:cNvSpPr>
          <p:nvPr/>
        </p:nvSpPr>
        <p:spPr bwMode="auto">
          <a:xfrm>
            <a:off x="9014339" y="4912445"/>
            <a:ext cx="125175" cy="12950"/>
          </a:xfrm>
          <a:custGeom>
            <a:avLst/>
            <a:gdLst>
              <a:gd name="T0" fmla="*/ 23 w 29"/>
              <a:gd name="T1" fmla="*/ 0 h 3"/>
              <a:gd name="T2" fmla="*/ 23 w 29"/>
              <a:gd name="T3" fmla="*/ 3 h 3"/>
              <a:gd name="T4" fmla="*/ 28 w 29"/>
              <a:gd name="T5" fmla="*/ 3 h 3"/>
              <a:gd name="T6" fmla="*/ 28 w 29"/>
              <a:gd name="T7" fmla="*/ 2 h 3"/>
              <a:gd name="T8" fmla="*/ 29 w 29"/>
              <a:gd name="T9" fmla="*/ 2 h 3"/>
              <a:gd name="T10" fmla="*/ 29 w 29"/>
              <a:gd name="T11" fmla="*/ 0 h 3"/>
              <a:gd name="T12" fmla="*/ 23 w 29"/>
              <a:gd name="T13" fmla="*/ 0 h 3"/>
              <a:gd name="T14" fmla="*/ 0 w 29"/>
              <a:gd name="T15" fmla="*/ 0 h 3"/>
              <a:gd name="T16" fmla="*/ 0 w 29"/>
              <a:gd name="T17" fmla="*/ 3 h 3"/>
              <a:gd name="T18" fmla="*/ 21 w 29"/>
              <a:gd name="T19" fmla="*/ 3 h 3"/>
              <a:gd name="T20" fmla="*/ 21 w 29"/>
              <a:gd name="T21" fmla="*/ 0 h 3"/>
              <a:gd name="T22" fmla="*/ 0 w 29"/>
              <a:gd name="T23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9" h="3">
                <a:moveTo>
                  <a:pt x="23" y="0"/>
                </a:moveTo>
                <a:lnTo>
                  <a:pt x="23" y="3"/>
                </a:lnTo>
                <a:lnTo>
                  <a:pt x="28" y="3"/>
                </a:lnTo>
                <a:lnTo>
                  <a:pt x="28" y="2"/>
                </a:lnTo>
                <a:lnTo>
                  <a:pt x="29" y="2"/>
                </a:lnTo>
                <a:lnTo>
                  <a:pt x="29" y="0"/>
                </a:lnTo>
                <a:lnTo>
                  <a:pt x="23" y="0"/>
                </a:lnTo>
                <a:close/>
                <a:moveTo>
                  <a:pt x="0" y="0"/>
                </a:moveTo>
                <a:lnTo>
                  <a:pt x="0" y="3"/>
                </a:lnTo>
                <a:lnTo>
                  <a:pt x="21" y="3"/>
                </a:lnTo>
                <a:lnTo>
                  <a:pt x="21" y="0"/>
                </a:lnTo>
                <a:lnTo>
                  <a:pt x="0" y="0"/>
                </a:lnTo>
                <a:close/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65" name="Freeform 579"/>
          <p:cNvSpPr>
            <a:spLocks noEditPoints="1"/>
          </p:cNvSpPr>
          <p:nvPr/>
        </p:nvSpPr>
        <p:spPr bwMode="auto">
          <a:xfrm>
            <a:off x="9014339" y="4912445"/>
            <a:ext cx="125175" cy="12950"/>
          </a:xfrm>
          <a:custGeom>
            <a:avLst/>
            <a:gdLst>
              <a:gd name="T0" fmla="*/ 23 w 29"/>
              <a:gd name="T1" fmla="*/ 0 h 3"/>
              <a:gd name="T2" fmla="*/ 23 w 29"/>
              <a:gd name="T3" fmla="*/ 3 h 3"/>
              <a:gd name="T4" fmla="*/ 28 w 29"/>
              <a:gd name="T5" fmla="*/ 3 h 3"/>
              <a:gd name="T6" fmla="*/ 28 w 29"/>
              <a:gd name="T7" fmla="*/ 2 h 3"/>
              <a:gd name="T8" fmla="*/ 29 w 29"/>
              <a:gd name="T9" fmla="*/ 2 h 3"/>
              <a:gd name="T10" fmla="*/ 29 w 29"/>
              <a:gd name="T11" fmla="*/ 0 h 3"/>
              <a:gd name="T12" fmla="*/ 23 w 29"/>
              <a:gd name="T13" fmla="*/ 0 h 3"/>
              <a:gd name="T14" fmla="*/ 0 w 29"/>
              <a:gd name="T15" fmla="*/ 0 h 3"/>
              <a:gd name="T16" fmla="*/ 0 w 29"/>
              <a:gd name="T17" fmla="*/ 3 h 3"/>
              <a:gd name="T18" fmla="*/ 21 w 29"/>
              <a:gd name="T19" fmla="*/ 3 h 3"/>
              <a:gd name="T20" fmla="*/ 21 w 29"/>
              <a:gd name="T21" fmla="*/ 0 h 3"/>
              <a:gd name="T22" fmla="*/ 0 w 29"/>
              <a:gd name="T23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9" h="3">
                <a:moveTo>
                  <a:pt x="23" y="0"/>
                </a:moveTo>
                <a:lnTo>
                  <a:pt x="23" y="3"/>
                </a:lnTo>
                <a:lnTo>
                  <a:pt x="28" y="3"/>
                </a:lnTo>
                <a:lnTo>
                  <a:pt x="28" y="2"/>
                </a:lnTo>
                <a:lnTo>
                  <a:pt x="29" y="2"/>
                </a:lnTo>
                <a:lnTo>
                  <a:pt x="29" y="0"/>
                </a:lnTo>
                <a:lnTo>
                  <a:pt x="23" y="0"/>
                </a:lnTo>
                <a:moveTo>
                  <a:pt x="0" y="0"/>
                </a:moveTo>
                <a:lnTo>
                  <a:pt x="0" y="3"/>
                </a:lnTo>
                <a:lnTo>
                  <a:pt x="21" y="3"/>
                </a:lnTo>
                <a:lnTo>
                  <a:pt x="21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66" name="Rectangle 580"/>
          <p:cNvSpPr>
            <a:spLocks noChangeArrowheads="1"/>
          </p:cNvSpPr>
          <p:nvPr/>
        </p:nvSpPr>
        <p:spPr bwMode="auto">
          <a:xfrm>
            <a:off x="9135196" y="4921077"/>
            <a:ext cx="4318" cy="4318"/>
          </a:xfrm>
          <a:prstGeom prst="rect">
            <a:avLst/>
          </a:prstGeom>
          <a:solidFill>
            <a:srgbClr val="9F6A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67" name="Rectangle 581"/>
          <p:cNvSpPr>
            <a:spLocks noChangeArrowheads="1"/>
          </p:cNvSpPr>
          <p:nvPr/>
        </p:nvSpPr>
        <p:spPr bwMode="auto">
          <a:xfrm>
            <a:off x="9135196" y="4921077"/>
            <a:ext cx="4318" cy="4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68" name="Freeform 582"/>
          <p:cNvSpPr>
            <a:spLocks noEditPoints="1"/>
          </p:cNvSpPr>
          <p:nvPr/>
        </p:nvSpPr>
        <p:spPr bwMode="auto">
          <a:xfrm>
            <a:off x="9018654" y="4662098"/>
            <a:ext cx="120857" cy="8633"/>
          </a:xfrm>
          <a:custGeom>
            <a:avLst/>
            <a:gdLst>
              <a:gd name="T0" fmla="*/ 22 w 28"/>
              <a:gd name="T1" fmla="*/ 0 h 2"/>
              <a:gd name="T2" fmla="*/ 22 w 28"/>
              <a:gd name="T3" fmla="*/ 2 h 2"/>
              <a:gd name="T4" fmla="*/ 28 w 28"/>
              <a:gd name="T5" fmla="*/ 2 h 2"/>
              <a:gd name="T6" fmla="*/ 28 w 28"/>
              <a:gd name="T7" fmla="*/ 0 h 2"/>
              <a:gd name="T8" fmla="*/ 22 w 28"/>
              <a:gd name="T9" fmla="*/ 0 h 2"/>
              <a:gd name="T10" fmla="*/ 0 w 28"/>
              <a:gd name="T11" fmla="*/ 0 h 2"/>
              <a:gd name="T12" fmla="*/ 0 w 28"/>
              <a:gd name="T13" fmla="*/ 2 h 2"/>
              <a:gd name="T14" fmla="*/ 20 w 28"/>
              <a:gd name="T15" fmla="*/ 2 h 2"/>
              <a:gd name="T16" fmla="*/ 20 w 28"/>
              <a:gd name="T17" fmla="*/ 0 h 2"/>
              <a:gd name="T18" fmla="*/ 0 w 28"/>
              <a:gd name="T1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" h="2">
                <a:moveTo>
                  <a:pt x="22" y="0"/>
                </a:moveTo>
                <a:lnTo>
                  <a:pt x="22" y="2"/>
                </a:lnTo>
                <a:lnTo>
                  <a:pt x="28" y="2"/>
                </a:lnTo>
                <a:lnTo>
                  <a:pt x="28" y="0"/>
                </a:lnTo>
                <a:lnTo>
                  <a:pt x="22" y="0"/>
                </a:lnTo>
                <a:close/>
                <a:moveTo>
                  <a:pt x="0" y="0"/>
                </a:moveTo>
                <a:lnTo>
                  <a:pt x="0" y="2"/>
                </a:lnTo>
                <a:lnTo>
                  <a:pt x="20" y="2"/>
                </a:lnTo>
                <a:lnTo>
                  <a:pt x="20" y="0"/>
                </a:lnTo>
                <a:lnTo>
                  <a:pt x="0" y="0"/>
                </a:lnTo>
                <a:close/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69" name="Freeform 583"/>
          <p:cNvSpPr>
            <a:spLocks noEditPoints="1"/>
          </p:cNvSpPr>
          <p:nvPr/>
        </p:nvSpPr>
        <p:spPr bwMode="auto">
          <a:xfrm>
            <a:off x="9018654" y="4662098"/>
            <a:ext cx="120857" cy="8633"/>
          </a:xfrm>
          <a:custGeom>
            <a:avLst/>
            <a:gdLst>
              <a:gd name="T0" fmla="*/ 22 w 28"/>
              <a:gd name="T1" fmla="*/ 0 h 2"/>
              <a:gd name="T2" fmla="*/ 22 w 28"/>
              <a:gd name="T3" fmla="*/ 2 h 2"/>
              <a:gd name="T4" fmla="*/ 28 w 28"/>
              <a:gd name="T5" fmla="*/ 2 h 2"/>
              <a:gd name="T6" fmla="*/ 28 w 28"/>
              <a:gd name="T7" fmla="*/ 0 h 2"/>
              <a:gd name="T8" fmla="*/ 22 w 28"/>
              <a:gd name="T9" fmla="*/ 0 h 2"/>
              <a:gd name="T10" fmla="*/ 0 w 28"/>
              <a:gd name="T11" fmla="*/ 0 h 2"/>
              <a:gd name="T12" fmla="*/ 0 w 28"/>
              <a:gd name="T13" fmla="*/ 2 h 2"/>
              <a:gd name="T14" fmla="*/ 20 w 28"/>
              <a:gd name="T15" fmla="*/ 2 h 2"/>
              <a:gd name="T16" fmla="*/ 20 w 28"/>
              <a:gd name="T17" fmla="*/ 0 h 2"/>
              <a:gd name="T18" fmla="*/ 0 w 28"/>
              <a:gd name="T1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" h="2">
                <a:moveTo>
                  <a:pt x="22" y="0"/>
                </a:moveTo>
                <a:lnTo>
                  <a:pt x="22" y="2"/>
                </a:lnTo>
                <a:lnTo>
                  <a:pt x="28" y="2"/>
                </a:lnTo>
                <a:lnTo>
                  <a:pt x="28" y="0"/>
                </a:lnTo>
                <a:lnTo>
                  <a:pt x="22" y="0"/>
                </a:lnTo>
                <a:moveTo>
                  <a:pt x="0" y="0"/>
                </a:moveTo>
                <a:lnTo>
                  <a:pt x="0" y="2"/>
                </a:lnTo>
                <a:lnTo>
                  <a:pt x="20" y="2"/>
                </a:lnTo>
                <a:lnTo>
                  <a:pt x="20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70" name="Freeform 584"/>
          <p:cNvSpPr>
            <a:spLocks noEditPoints="1"/>
          </p:cNvSpPr>
          <p:nvPr/>
        </p:nvSpPr>
        <p:spPr bwMode="auto">
          <a:xfrm>
            <a:off x="9057502" y="4398801"/>
            <a:ext cx="86326" cy="0"/>
          </a:xfrm>
          <a:custGeom>
            <a:avLst/>
            <a:gdLst>
              <a:gd name="T0" fmla="*/ 15 w 27"/>
              <a:gd name="T1" fmla="*/ 1 h 1"/>
              <a:gd name="T2" fmla="*/ 0 w 27"/>
              <a:gd name="T3" fmla="*/ 1 h 1"/>
              <a:gd name="T4" fmla="*/ 15 w 27"/>
              <a:gd name="T5" fmla="*/ 1 h 1"/>
              <a:gd name="T6" fmla="*/ 15 w 27"/>
              <a:gd name="T7" fmla="*/ 1 h 1"/>
              <a:gd name="T8" fmla="*/ 27 w 27"/>
              <a:gd name="T9" fmla="*/ 0 h 1"/>
              <a:gd name="T10" fmla="*/ 18 w 27"/>
              <a:gd name="T11" fmla="*/ 0 h 1"/>
              <a:gd name="T12" fmla="*/ 18 w 27"/>
              <a:gd name="T13" fmla="*/ 1 h 1"/>
              <a:gd name="T14" fmla="*/ 27 w 27"/>
              <a:gd name="T15" fmla="*/ 1 h 1"/>
              <a:gd name="T16" fmla="*/ 27 w 27"/>
              <a:gd name="T17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" h="1">
                <a:moveTo>
                  <a:pt x="15" y="1"/>
                </a:moveTo>
                <a:cubicBezTo>
                  <a:pt x="10" y="1"/>
                  <a:pt x="5" y="1"/>
                  <a:pt x="0" y="1"/>
                </a:cubicBezTo>
                <a:cubicBezTo>
                  <a:pt x="15" y="1"/>
                  <a:pt x="15" y="1"/>
                  <a:pt x="15" y="1"/>
                </a:cubicBezTo>
                <a:cubicBezTo>
                  <a:pt x="15" y="1"/>
                  <a:pt x="15" y="1"/>
                  <a:pt x="15" y="1"/>
                </a:cubicBezTo>
                <a:moveTo>
                  <a:pt x="27" y="0"/>
                </a:moveTo>
                <a:cubicBezTo>
                  <a:pt x="24" y="0"/>
                  <a:pt x="21" y="0"/>
                  <a:pt x="18" y="0"/>
                </a:cubicBezTo>
                <a:cubicBezTo>
                  <a:pt x="18" y="1"/>
                  <a:pt x="18" y="1"/>
                  <a:pt x="18" y="1"/>
                </a:cubicBezTo>
                <a:cubicBezTo>
                  <a:pt x="27" y="1"/>
                  <a:pt x="27" y="1"/>
                  <a:pt x="27" y="1"/>
                </a:cubicBezTo>
                <a:cubicBezTo>
                  <a:pt x="27" y="0"/>
                  <a:pt x="27" y="0"/>
                  <a:pt x="27" y="0"/>
                </a:cubicBezTo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71" name="Freeform 585"/>
          <p:cNvSpPr>
            <a:spLocks noEditPoints="1"/>
          </p:cNvSpPr>
          <p:nvPr/>
        </p:nvSpPr>
        <p:spPr bwMode="auto">
          <a:xfrm>
            <a:off x="9018654" y="4463548"/>
            <a:ext cx="125175" cy="129490"/>
          </a:xfrm>
          <a:custGeom>
            <a:avLst/>
            <a:gdLst>
              <a:gd name="T0" fmla="*/ 22 w 29"/>
              <a:gd name="T1" fmla="*/ 0 h 30"/>
              <a:gd name="T2" fmla="*/ 22 w 29"/>
              <a:gd name="T3" fmla="*/ 30 h 30"/>
              <a:gd name="T4" fmla="*/ 28 w 29"/>
              <a:gd name="T5" fmla="*/ 30 h 30"/>
              <a:gd name="T6" fmla="*/ 29 w 29"/>
              <a:gd name="T7" fmla="*/ 0 h 30"/>
              <a:gd name="T8" fmla="*/ 22 w 29"/>
              <a:gd name="T9" fmla="*/ 0 h 30"/>
              <a:gd name="T10" fmla="*/ 1 w 29"/>
              <a:gd name="T11" fmla="*/ 0 h 30"/>
              <a:gd name="T12" fmla="*/ 0 w 29"/>
              <a:gd name="T13" fmla="*/ 30 h 30"/>
              <a:gd name="T14" fmla="*/ 20 w 29"/>
              <a:gd name="T15" fmla="*/ 30 h 30"/>
              <a:gd name="T16" fmla="*/ 20 w 29"/>
              <a:gd name="T17" fmla="*/ 0 h 30"/>
              <a:gd name="T18" fmla="*/ 1 w 29"/>
              <a:gd name="T1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9" h="30">
                <a:moveTo>
                  <a:pt x="22" y="0"/>
                </a:moveTo>
                <a:lnTo>
                  <a:pt x="22" y="30"/>
                </a:lnTo>
                <a:lnTo>
                  <a:pt x="28" y="30"/>
                </a:lnTo>
                <a:lnTo>
                  <a:pt x="29" y="0"/>
                </a:lnTo>
                <a:lnTo>
                  <a:pt x="22" y="0"/>
                </a:lnTo>
                <a:close/>
                <a:moveTo>
                  <a:pt x="1" y="0"/>
                </a:moveTo>
                <a:lnTo>
                  <a:pt x="0" y="30"/>
                </a:lnTo>
                <a:lnTo>
                  <a:pt x="20" y="30"/>
                </a:lnTo>
                <a:lnTo>
                  <a:pt x="20" y="0"/>
                </a:lnTo>
                <a:lnTo>
                  <a:pt x="1" y="0"/>
                </a:lnTo>
                <a:close/>
              </a:path>
            </a:pathLst>
          </a:custGeom>
          <a:solidFill>
            <a:srgbClr val="9636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72" name="Freeform 586"/>
          <p:cNvSpPr>
            <a:spLocks noEditPoints="1"/>
          </p:cNvSpPr>
          <p:nvPr/>
        </p:nvSpPr>
        <p:spPr bwMode="auto">
          <a:xfrm>
            <a:off x="9018654" y="4463548"/>
            <a:ext cx="125175" cy="129490"/>
          </a:xfrm>
          <a:custGeom>
            <a:avLst/>
            <a:gdLst>
              <a:gd name="T0" fmla="*/ 22 w 29"/>
              <a:gd name="T1" fmla="*/ 0 h 30"/>
              <a:gd name="T2" fmla="*/ 22 w 29"/>
              <a:gd name="T3" fmla="*/ 30 h 30"/>
              <a:gd name="T4" fmla="*/ 28 w 29"/>
              <a:gd name="T5" fmla="*/ 30 h 30"/>
              <a:gd name="T6" fmla="*/ 29 w 29"/>
              <a:gd name="T7" fmla="*/ 0 h 30"/>
              <a:gd name="T8" fmla="*/ 22 w 29"/>
              <a:gd name="T9" fmla="*/ 0 h 30"/>
              <a:gd name="T10" fmla="*/ 1 w 29"/>
              <a:gd name="T11" fmla="*/ 0 h 30"/>
              <a:gd name="T12" fmla="*/ 0 w 29"/>
              <a:gd name="T13" fmla="*/ 30 h 30"/>
              <a:gd name="T14" fmla="*/ 20 w 29"/>
              <a:gd name="T15" fmla="*/ 30 h 30"/>
              <a:gd name="T16" fmla="*/ 20 w 29"/>
              <a:gd name="T17" fmla="*/ 0 h 30"/>
              <a:gd name="T18" fmla="*/ 1 w 29"/>
              <a:gd name="T1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9" h="30">
                <a:moveTo>
                  <a:pt x="22" y="0"/>
                </a:moveTo>
                <a:lnTo>
                  <a:pt x="22" y="30"/>
                </a:lnTo>
                <a:lnTo>
                  <a:pt x="28" y="30"/>
                </a:lnTo>
                <a:lnTo>
                  <a:pt x="29" y="0"/>
                </a:lnTo>
                <a:lnTo>
                  <a:pt x="22" y="0"/>
                </a:lnTo>
                <a:moveTo>
                  <a:pt x="1" y="0"/>
                </a:moveTo>
                <a:lnTo>
                  <a:pt x="0" y="30"/>
                </a:lnTo>
                <a:lnTo>
                  <a:pt x="20" y="30"/>
                </a:lnTo>
                <a:lnTo>
                  <a:pt x="20" y="0"/>
                </a:lnTo>
                <a:lnTo>
                  <a:pt x="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73" name="Freeform 587"/>
          <p:cNvSpPr>
            <a:spLocks noEditPoints="1"/>
          </p:cNvSpPr>
          <p:nvPr/>
        </p:nvSpPr>
        <p:spPr bwMode="auto">
          <a:xfrm>
            <a:off x="9014339" y="4739792"/>
            <a:ext cx="125175" cy="129490"/>
          </a:xfrm>
          <a:custGeom>
            <a:avLst/>
            <a:gdLst>
              <a:gd name="T0" fmla="*/ 23 w 29"/>
              <a:gd name="T1" fmla="*/ 0 h 30"/>
              <a:gd name="T2" fmla="*/ 23 w 29"/>
              <a:gd name="T3" fmla="*/ 30 h 30"/>
              <a:gd name="T4" fmla="*/ 29 w 29"/>
              <a:gd name="T5" fmla="*/ 30 h 30"/>
              <a:gd name="T6" fmla="*/ 29 w 29"/>
              <a:gd name="T7" fmla="*/ 1 h 30"/>
              <a:gd name="T8" fmla="*/ 23 w 29"/>
              <a:gd name="T9" fmla="*/ 0 h 30"/>
              <a:gd name="T10" fmla="*/ 0 w 29"/>
              <a:gd name="T11" fmla="*/ 0 h 30"/>
              <a:gd name="T12" fmla="*/ 0 w 29"/>
              <a:gd name="T13" fmla="*/ 30 h 30"/>
              <a:gd name="T14" fmla="*/ 21 w 29"/>
              <a:gd name="T15" fmla="*/ 30 h 30"/>
              <a:gd name="T16" fmla="*/ 21 w 29"/>
              <a:gd name="T17" fmla="*/ 0 h 30"/>
              <a:gd name="T18" fmla="*/ 0 w 29"/>
              <a:gd name="T1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9" h="30">
                <a:moveTo>
                  <a:pt x="23" y="0"/>
                </a:moveTo>
                <a:lnTo>
                  <a:pt x="23" y="30"/>
                </a:lnTo>
                <a:lnTo>
                  <a:pt x="29" y="30"/>
                </a:lnTo>
                <a:lnTo>
                  <a:pt x="29" y="1"/>
                </a:lnTo>
                <a:lnTo>
                  <a:pt x="23" y="0"/>
                </a:lnTo>
                <a:close/>
                <a:moveTo>
                  <a:pt x="0" y="0"/>
                </a:moveTo>
                <a:lnTo>
                  <a:pt x="0" y="30"/>
                </a:lnTo>
                <a:lnTo>
                  <a:pt x="21" y="30"/>
                </a:lnTo>
                <a:lnTo>
                  <a:pt x="21" y="0"/>
                </a:lnTo>
                <a:lnTo>
                  <a:pt x="0" y="0"/>
                </a:lnTo>
                <a:close/>
              </a:path>
            </a:pathLst>
          </a:custGeom>
          <a:solidFill>
            <a:srgbClr val="9636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74" name="Freeform 588"/>
          <p:cNvSpPr>
            <a:spLocks noEditPoints="1"/>
          </p:cNvSpPr>
          <p:nvPr/>
        </p:nvSpPr>
        <p:spPr bwMode="auto">
          <a:xfrm>
            <a:off x="9014339" y="4739792"/>
            <a:ext cx="125175" cy="129490"/>
          </a:xfrm>
          <a:custGeom>
            <a:avLst/>
            <a:gdLst>
              <a:gd name="T0" fmla="*/ 23 w 29"/>
              <a:gd name="T1" fmla="*/ 0 h 30"/>
              <a:gd name="T2" fmla="*/ 23 w 29"/>
              <a:gd name="T3" fmla="*/ 30 h 30"/>
              <a:gd name="T4" fmla="*/ 29 w 29"/>
              <a:gd name="T5" fmla="*/ 30 h 30"/>
              <a:gd name="T6" fmla="*/ 29 w 29"/>
              <a:gd name="T7" fmla="*/ 1 h 30"/>
              <a:gd name="T8" fmla="*/ 23 w 29"/>
              <a:gd name="T9" fmla="*/ 0 h 30"/>
              <a:gd name="T10" fmla="*/ 0 w 29"/>
              <a:gd name="T11" fmla="*/ 0 h 30"/>
              <a:gd name="T12" fmla="*/ 0 w 29"/>
              <a:gd name="T13" fmla="*/ 30 h 30"/>
              <a:gd name="T14" fmla="*/ 21 w 29"/>
              <a:gd name="T15" fmla="*/ 30 h 30"/>
              <a:gd name="T16" fmla="*/ 21 w 29"/>
              <a:gd name="T17" fmla="*/ 0 h 30"/>
              <a:gd name="T18" fmla="*/ 0 w 29"/>
              <a:gd name="T1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9" h="30">
                <a:moveTo>
                  <a:pt x="23" y="0"/>
                </a:moveTo>
                <a:lnTo>
                  <a:pt x="23" y="30"/>
                </a:lnTo>
                <a:lnTo>
                  <a:pt x="29" y="30"/>
                </a:lnTo>
                <a:lnTo>
                  <a:pt x="29" y="1"/>
                </a:lnTo>
                <a:lnTo>
                  <a:pt x="23" y="0"/>
                </a:lnTo>
                <a:moveTo>
                  <a:pt x="0" y="0"/>
                </a:moveTo>
                <a:lnTo>
                  <a:pt x="0" y="30"/>
                </a:lnTo>
                <a:lnTo>
                  <a:pt x="21" y="30"/>
                </a:lnTo>
                <a:lnTo>
                  <a:pt x="21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75" name="Freeform 589"/>
          <p:cNvSpPr>
            <a:spLocks noEditPoints="1"/>
          </p:cNvSpPr>
          <p:nvPr/>
        </p:nvSpPr>
        <p:spPr bwMode="auto">
          <a:xfrm>
            <a:off x="9010021" y="4994453"/>
            <a:ext cx="129490" cy="17265"/>
          </a:xfrm>
          <a:custGeom>
            <a:avLst/>
            <a:gdLst>
              <a:gd name="T0" fmla="*/ 32 w 39"/>
              <a:gd name="T1" fmla="*/ 1 h 5"/>
              <a:gd name="T2" fmla="*/ 32 w 39"/>
              <a:gd name="T3" fmla="*/ 5 h 5"/>
              <a:gd name="T4" fmla="*/ 39 w 39"/>
              <a:gd name="T5" fmla="*/ 5 h 5"/>
              <a:gd name="T6" fmla="*/ 39 w 39"/>
              <a:gd name="T7" fmla="*/ 1 h 5"/>
              <a:gd name="T8" fmla="*/ 32 w 39"/>
              <a:gd name="T9" fmla="*/ 1 h 5"/>
              <a:gd name="T10" fmla="*/ 0 w 39"/>
              <a:gd name="T11" fmla="*/ 0 h 5"/>
              <a:gd name="T12" fmla="*/ 0 w 39"/>
              <a:gd name="T13" fmla="*/ 2 h 5"/>
              <a:gd name="T14" fmla="*/ 29 w 39"/>
              <a:gd name="T15" fmla="*/ 5 h 5"/>
              <a:gd name="T16" fmla="*/ 29 w 39"/>
              <a:gd name="T17" fmla="*/ 1 h 5"/>
              <a:gd name="T18" fmla="*/ 0 w 39"/>
              <a:gd name="T19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9" h="5">
                <a:moveTo>
                  <a:pt x="32" y="1"/>
                </a:moveTo>
                <a:cubicBezTo>
                  <a:pt x="32" y="5"/>
                  <a:pt x="32" y="5"/>
                  <a:pt x="32" y="5"/>
                </a:cubicBezTo>
                <a:cubicBezTo>
                  <a:pt x="34" y="5"/>
                  <a:pt x="37" y="5"/>
                  <a:pt x="39" y="5"/>
                </a:cubicBezTo>
                <a:cubicBezTo>
                  <a:pt x="39" y="1"/>
                  <a:pt x="39" y="1"/>
                  <a:pt x="39" y="1"/>
                </a:cubicBezTo>
                <a:cubicBezTo>
                  <a:pt x="32" y="1"/>
                  <a:pt x="32" y="1"/>
                  <a:pt x="32" y="1"/>
                </a:cubicBezTo>
                <a:moveTo>
                  <a:pt x="0" y="0"/>
                </a:moveTo>
                <a:cubicBezTo>
                  <a:pt x="0" y="2"/>
                  <a:pt x="0" y="2"/>
                  <a:pt x="0" y="2"/>
                </a:cubicBezTo>
                <a:cubicBezTo>
                  <a:pt x="9" y="4"/>
                  <a:pt x="19" y="4"/>
                  <a:pt x="29" y="5"/>
                </a:cubicBezTo>
                <a:cubicBezTo>
                  <a:pt x="29" y="1"/>
                  <a:pt x="29" y="1"/>
                  <a:pt x="29" y="1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9636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76" name="Freeform 590"/>
          <p:cNvSpPr>
            <a:spLocks/>
          </p:cNvSpPr>
          <p:nvPr/>
        </p:nvSpPr>
        <p:spPr bwMode="auto">
          <a:xfrm>
            <a:off x="9139511" y="4998771"/>
            <a:ext cx="0" cy="12950"/>
          </a:xfrm>
          <a:custGeom>
            <a:avLst/>
            <a:gdLst>
              <a:gd name="T0" fmla="*/ 0 w 1"/>
              <a:gd name="T1" fmla="*/ 0 h 4"/>
              <a:gd name="T2" fmla="*/ 0 w 1"/>
              <a:gd name="T3" fmla="*/ 4 h 4"/>
              <a:gd name="T4" fmla="*/ 1 w 1"/>
              <a:gd name="T5" fmla="*/ 4 h 4"/>
              <a:gd name="T6" fmla="*/ 1 w 1"/>
              <a:gd name="T7" fmla="*/ 0 h 4"/>
              <a:gd name="T8" fmla="*/ 0 w 1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4">
                <a:moveTo>
                  <a:pt x="0" y="0"/>
                </a:moveTo>
                <a:cubicBezTo>
                  <a:pt x="0" y="4"/>
                  <a:pt x="0" y="4"/>
                  <a:pt x="0" y="4"/>
                </a:cubicBezTo>
                <a:cubicBezTo>
                  <a:pt x="0" y="4"/>
                  <a:pt x="1" y="4"/>
                  <a:pt x="1" y="4"/>
                </a:cubicBez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8A36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77" name="Rectangle 591"/>
          <p:cNvSpPr>
            <a:spLocks noChangeArrowheads="1"/>
          </p:cNvSpPr>
          <p:nvPr/>
        </p:nvSpPr>
        <p:spPr bwMode="auto">
          <a:xfrm>
            <a:off x="9104980" y="4398801"/>
            <a:ext cx="8633" cy="64746"/>
          </a:xfrm>
          <a:prstGeom prst="rect">
            <a:avLst/>
          </a:pr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78" name="Rectangle 592"/>
          <p:cNvSpPr>
            <a:spLocks noChangeArrowheads="1"/>
          </p:cNvSpPr>
          <p:nvPr/>
        </p:nvSpPr>
        <p:spPr bwMode="auto">
          <a:xfrm>
            <a:off x="9104980" y="4398801"/>
            <a:ext cx="8633" cy="64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79" name="Freeform 593"/>
          <p:cNvSpPr>
            <a:spLocks/>
          </p:cNvSpPr>
          <p:nvPr/>
        </p:nvSpPr>
        <p:spPr bwMode="auto">
          <a:xfrm>
            <a:off x="9104980" y="4398801"/>
            <a:ext cx="8633" cy="0"/>
          </a:xfrm>
          <a:custGeom>
            <a:avLst/>
            <a:gdLst>
              <a:gd name="T0" fmla="*/ 3 w 3"/>
              <a:gd name="T1" fmla="*/ 0 h 1"/>
              <a:gd name="T2" fmla="*/ 0 w 3"/>
              <a:gd name="T3" fmla="*/ 1 h 1"/>
              <a:gd name="T4" fmla="*/ 0 w 3"/>
              <a:gd name="T5" fmla="*/ 1 h 1"/>
              <a:gd name="T6" fmla="*/ 3 w 3"/>
              <a:gd name="T7" fmla="*/ 1 h 1"/>
              <a:gd name="T8" fmla="*/ 3 w 3"/>
              <a:gd name="T9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1">
                <a:moveTo>
                  <a:pt x="3" y="0"/>
                </a:moveTo>
                <a:cubicBezTo>
                  <a:pt x="2" y="0"/>
                  <a:pt x="1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3" y="1"/>
                  <a:pt x="3" y="1"/>
                  <a:pt x="3" y="1"/>
                </a:cubicBezTo>
                <a:cubicBezTo>
                  <a:pt x="3" y="0"/>
                  <a:pt x="3" y="0"/>
                  <a:pt x="3" y="0"/>
                </a:cubicBezTo>
              </a:path>
            </a:pathLst>
          </a:custGeom>
          <a:solidFill>
            <a:srgbClr val="B48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80" name="Freeform 594"/>
          <p:cNvSpPr>
            <a:spLocks noEditPoints="1"/>
          </p:cNvSpPr>
          <p:nvPr/>
        </p:nvSpPr>
        <p:spPr bwMode="auto">
          <a:xfrm>
            <a:off x="9104980" y="4593037"/>
            <a:ext cx="8633" cy="146755"/>
          </a:xfrm>
          <a:custGeom>
            <a:avLst/>
            <a:gdLst>
              <a:gd name="T0" fmla="*/ 0 w 2"/>
              <a:gd name="T1" fmla="*/ 18 h 34"/>
              <a:gd name="T2" fmla="*/ 0 w 2"/>
              <a:gd name="T3" fmla="*/ 34 h 34"/>
              <a:gd name="T4" fmla="*/ 2 w 2"/>
              <a:gd name="T5" fmla="*/ 34 h 34"/>
              <a:gd name="T6" fmla="*/ 2 w 2"/>
              <a:gd name="T7" fmla="*/ 18 h 34"/>
              <a:gd name="T8" fmla="*/ 0 w 2"/>
              <a:gd name="T9" fmla="*/ 18 h 34"/>
              <a:gd name="T10" fmla="*/ 2 w 2"/>
              <a:gd name="T11" fmla="*/ 0 h 34"/>
              <a:gd name="T12" fmla="*/ 0 w 2"/>
              <a:gd name="T13" fmla="*/ 0 h 34"/>
              <a:gd name="T14" fmla="*/ 0 w 2"/>
              <a:gd name="T15" fmla="*/ 16 h 34"/>
              <a:gd name="T16" fmla="*/ 2 w 2"/>
              <a:gd name="T17" fmla="*/ 16 h 34"/>
              <a:gd name="T18" fmla="*/ 2 w 2"/>
              <a:gd name="T19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" h="34">
                <a:moveTo>
                  <a:pt x="0" y="18"/>
                </a:moveTo>
                <a:lnTo>
                  <a:pt x="0" y="34"/>
                </a:lnTo>
                <a:lnTo>
                  <a:pt x="2" y="34"/>
                </a:lnTo>
                <a:lnTo>
                  <a:pt x="2" y="18"/>
                </a:lnTo>
                <a:lnTo>
                  <a:pt x="0" y="18"/>
                </a:lnTo>
                <a:close/>
                <a:moveTo>
                  <a:pt x="2" y="0"/>
                </a:moveTo>
                <a:lnTo>
                  <a:pt x="0" y="0"/>
                </a:lnTo>
                <a:lnTo>
                  <a:pt x="0" y="16"/>
                </a:lnTo>
                <a:lnTo>
                  <a:pt x="2" y="16"/>
                </a:lnTo>
                <a:lnTo>
                  <a:pt x="2" y="0"/>
                </a:lnTo>
                <a:close/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81" name="Freeform 595"/>
          <p:cNvSpPr>
            <a:spLocks noEditPoints="1"/>
          </p:cNvSpPr>
          <p:nvPr/>
        </p:nvSpPr>
        <p:spPr bwMode="auto">
          <a:xfrm>
            <a:off x="9104980" y="4593037"/>
            <a:ext cx="8633" cy="146755"/>
          </a:xfrm>
          <a:custGeom>
            <a:avLst/>
            <a:gdLst>
              <a:gd name="T0" fmla="*/ 0 w 2"/>
              <a:gd name="T1" fmla="*/ 18 h 34"/>
              <a:gd name="T2" fmla="*/ 0 w 2"/>
              <a:gd name="T3" fmla="*/ 34 h 34"/>
              <a:gd name="T4" fmla="*/ 2 w 2"/>
              <a:gd name="T5" fmla="*/ 34 h 34"/>
              <a:gd name="T6" fmla="*/ 2 w 2"/>
              <a:gd name="T7" fmla="*/ 18 h 34"/>
              <a:gd name="T8" fmla="*/ 0 w 2"/>
              <a:gd name="T9" fmla="*/ 18 h 34"/>
              <a:gd name="T10" fmla="*/ 2 w 2"/>
              <a:gd name="T11" fmla="*/ 0 h 34"/>
              <a:gd name="T12" fmla="*/ 0 w 2"/>
              <a:gd name="T13" fmla="*/ 0 h 34"/>
              <a:gd name="T14" fmla="*/ 0 w 2"/>
              <a:gd name="T15" fmla="*/ 16 h 34"/>
              <a:gd name="T16" fmla="*/ 2 w 2"/>
              <a:gd name="T17" fmla="*/ 16 h 34"/>
              <a:gd name="T18" fmla="*/ 2 w 2"/>
              <a:gd name="T19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" h="34">
                <a:moveTo>
                  <a:pt x="0" y="18"/>
                </a:moveTo>
                <a:lnTo>
                  <a:pt x="0" y="34"/>
                </a:lnTo>
                <a:lnTo>
                  <a:pt x="2" y="34"/>
                </a:lnTo>
                <a:lnTo>
                  <a:pt x="2" y="18"/>
                </a:lnTo>
                <a:lnTo>
                  <a:pt x="0" y="18"/>
                </a:lnTo>
                <a:moveTo>
                  <a:pt x="2" y="0"/>
                </a:moveTo>
                <a:lnTo>
                  <a:pt x="0" y="0"/>
                </a:lnTo>
                <a:lnTo>
                  <a:pt x="0" y="16"/>
                </a:lnTo>
                <a:lnTo>
                  <a:pt x="2" y="16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82" name="Rectangle 596"/>
          <p:cNvSpPr>
            <a:spLocks noChangeArrowheads="1"/>
          </p:cNvSpPr>
          <p:nvPr/>
        </p:nvSpPr>
        <p:spPr bwMode="auto">
          <a:xfrm>
            <a:off x="9104980" y="4662098"/>
            <a:ext cx="8633" cy="8633"/>
          </a:xfrm>
          <a:prstGeom prst="rect">
            <a:avLst/>
          </a:prstGeom>
          <a:solidFill>
            <a:srgbClr val="B48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83" name="Rectangle 597"/>
          <p:cNvSpPr>
            <a:spLocks noChangeArrowheads="1"/>
          </p:cNvSpPr>
          <p:nvPr/>
        </p:nvSpPr>
        <p:spPr bwMode="auto">
          <a:xfrm>
            <a:off x="9104980" y="4662098"/>
            <a:ext cx="8633" cy="8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84" name="Freeform 598"/>
          <p:cNvSpPr>
            <a:spLocks noEditPoints="1"/>
          </p:cNvSpPr>
          <p:nvPr/>
        </p:nvSpPr>
        <p:spPr bwMode="auto">
          <a:xfrm>
            <a:off x="9104980" y="4869281"/>
            <a:ext cx="8633" cy="129490"/>
          </a:xfrm>
          <a:custGeom>
            <a:avLst/>
            <a:gdLst>
              <a:gd name="T0" fmla="*/ 0 w 2"/>
              <a:gd name="T1" fmla="*/ 13 h 30"/>
              <a:gd name="T2" fmla="*/ 0 w 2"/>
              <a:gd name="T3" fmla="*/ 30 h 30"/>
              <a:gd name="T4" fmla="*/ 2 w 2"/>
              <a:gd name="T5" fmla="*/ 30 h 30"/>
              <a:gd name="T6" fmla="*/ 2 w 2"/>
              <a:gd name="T7" fmla="*/ 13 h 30"/>
              <a:gd name="T8" fmla="*/ 0 w 2"/>
              <a:gd name="T9" fmla="*/ 13 h 30"/>
              <a:gd name="T10" fmla="*/ 0 w 2"/>
              <a:gd name="T11" fmla="*/ 0 h 30"/>
              <a:gd name="T12" fmla="*/ 0 w 2"/>
              <a:gd name="T13" fmla="*/ 10 h 30"/>
              <a:gd name="T14" fmla="*/ 2 w 2"/>
              <a:gd name="T15" fmla="*/ 10 h 30"/>
              <a:gd name="T16" fmla="*/ 2 w 2"/>
              <a:gd name="T17" fmla="*/ 0 h 30"/>
              <a:gd name="T18" fmla="*/ 0 w 2"/>
              <a:gd name="T1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" h="30">
                <a:moveTo>
                  <a:pt x="0" y="13"/>
                </a:moveTo>
                <a:lnTo>
                  <a:pt x="0" y="30"/>
                </a:lnTo>
                <a:lnTo>
                  <a:pt x="2" y="30"/>
                </a:lnTo>
                <a:lnTo>
                  <a:pt x="2" y="13"/>
                </a:lnTo>
                <a:lnTo>
                  <a:pt x="0" y="13"/>
                </a:lnTo>
                <a:close/>
                <a:moveTo>
                  <a:pt x="0" y="0"/>
                </a:moveTo>
                <a:lnTo>
                  <a:pt x="0" y="10"/>
                </a:lnTo>
                <a:lnTo>
                  <a:pt x="2" y="10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85" name="Freeform 599"/>
          <p:cNvSpPr>
            <a:spLocks noEditPoints="1"/>
          </p:cNvSpPr>
          <p:nvPr/>
        </p:nvSpPr>
        <p:spPr bwMode="auto">
          <a:xfrm>
            <a:off x="9104980" y="4869281"/>
            <a:ext cx="8633" cy="129490"/>
          </a:xfrm>
          <a:custGeom>
            <a:avLst/>
            <a:gdLst>
              <a:gd name="T0" fmla="*/ 0 w 2"/>
              <a:gd name="T1" fmla="*/ 13 h 30"/>
              <a:gd name="T2" fmla="*/ 0 w 2"/>
              <a:gd name="T3" fmla="*/ 30 h 30"/>
              <a:gd name="T4" fmla="*/ 2 w 2"/>
              <a:gd name="T5" fmla="*/ 30 h 30"/>
              <a:gd name="T6" fmla="*/ 2 w 2"/>
              <a:gd name="T7" fmla="*/ 13 h 30"/>
              <a:gd name="T8" fmla="*/ 0 w 2"/>
              <a:gd name="T9" fmla="*/ 13 h 30"/>
              <a:gd name="T10" fmla="*/ 0 w 2"/>
              <a:gd name="T11" fmla="*/ 0 h 30"/>
              <a:gd name="T12" fmla="*/ 0 w 2"/>
              <a:gd name="T13" fmla="*/ 10 h 30"/>
              <a:gd name="T14" fmla="*/ 2 w 2"/>
              <a:gd name="T15" fmla="*/ 10 h 30"/>
              <a:gd name="T16" fmla="*/ 2 w 2"/>
              <a:gd name="T17" fmla="*/ 0 h 30"/>
              <a:gd name="T18" fmla="*/ 0 w 2"/>
              <a:gd name="T1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" h="30">
                <a:moveTo>
                  <a:pt x="0" y="13"/>
                </a:moveTo>
                <a:lnTo>
                  <a:pt x="0" y="30"/>
                </a:lnTo>
                <a:lnTo>
                  <a:pt x="2" y="30"/>
                </a:lnTo>
                <a:lnTo>
                  <a:pt x="2" y="13"/>
                </a:lnTo>
                <a:lnTo>
                  <a:pt x="0" y="13"/>
                </a:lnTo>
                <a:moveTo>
                  <a:pt x="0" y="0"/>
                </a:moveTo>
                <a:lnTo>
                  <a:pt x="0" y="10"/>
                </a:lnTo>
                <a:lnTo>
                  <a:pt x="2" y="1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86" name="Rectangle 600"/>
          <p:cNvSpPr>
            <a:spLocks noChangeArrowheads="1"/>
          </p:cNvSpPr>
          <p:nvPr/>
        </p:nvSpPr>
        <p:spPr bwMode="auto">
          <a:xfrm>
            <a:off x="9104980" y="4912445"/>
            <a:ext cx="8633" cy="12950"/>
          </a:xfrm>
          <a:prstGeom prst="rect">
            <a:avLst/>
          </a:prstGeom>
          <a:solidFill>
            <a:srgbClr val="B48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87" name="Rectangle 601"/>
          <p:cNvSpPr>
            <a:spLocks noChangeArrowheads="1"/>
          </p:cNvSpPr>
          <p:nvPr/>
        </p:nvSpPr>
        <p:spPr bwMode="auto">
          <a:xfrm>
            <a:off x="9104980" y="4912445"/>
            <a:ext cx="8633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88" name="Rectangle 602"/>
          <p:cNvSpPr>
            <a:spLocks noChangeArrowheads="1"/>
          </p:cNvSpPr>
          <p:nvPr/>
        </p:nvSpPr>
        <p:spPr bwMode="auto">
          <a:xfrm>
            <a:off x="9104980" y="4463548"/>
            <a:ext cx="8633" cy="129490"/>
          </a:xfrm>
          <a:prstGeom prst="rect">
            <a:avLst/>
          </a:prstGeom>
          <a:solidFill>
            <a:srgbClr val="AD71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89" name="Rectangle 603"/>
          <p:cNvSpPr>
            <a:spLocks noChangeArrowheads="1"/>
          </p:cNvSpPr>
          <p:nvPr/>
        </p:nvSpPr>
        <p:spPr bwMode="auto">
          <a:xfrm>
            <a:off x="9104980" y="4463548"/>
            <a:ext cx="8633" cy="129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90" name="Rectangle 604"/>
          <p:cNvSpPr>
            <a:spLocks noChangeArrowheads="1"/>
          </p:cNvSpPr>
          <p:nvPr/>
        </p:nvSpPr>
        <p:spPr bwMode="auto">
          <a:xfrm>
            <a:off x="9104980" y="4739792"/>
            <a:ext cx="8633" cy="129490"/>
          </a:xfrm>
          <a:prstGeom prst="rect">
            <a:avLst/>
          </a:prstGeom>
          <a:solidFill>
            <a:srgbClr val="AD71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91" name="Rectangle 605"/>
          <p:cNvSpPr>
            <a:spLocks noChangeArrowheads="1"/>
          </p:cNvSpPr>
          <p:nvPr/>
        </p:nvSpPr>
        <p:spPr bwMode="auto">
          <a:xfrm>
            <a:off x="9104980" y="4739792"/>
            <a:ext cx="8633" cy="129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92" name="Freeform 606"/>
          <p:cNvSpPr>
            <a:spLocks/>
          </p:cNvSpPr>
          <p:nvPr/>
        </p:nvSpPr>
        <p:spPr bwMode="auto">
          <a:xfrm>
            <a:off x="9104980" y="4998771"/>
            <a:ext cx="8633" cy="12950"/>
          </a:xfrm>
          <a:custGeom>
            <a:avLst/>
            <a:gdLst>
              <a:gd name="T0" fmla="*/ 0 w 3"/>
              <a:gd name="T1" fmla="*/ 0 h 4"/>
              <a:gd name="T2" fmla="*/ 0 w 3"/>
              <a:gd name="T3" fmla="*/ 4 h 4"/>
              <a:gd name="T4" fmla="*/ 3 w 3"/>
              <a:gd name="T5" fmla="*/ 4 h 4"/>
              <a:gd name="T6" fmla="*/ 3 w 3"/>
              <a:gd name="T7" fmla="*/ 0 h 4"/>
              <a:gd name="T8" fmla="*/ 0 w 3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4">
                <a:moveTo>
                  <a:pt x="0" y="0"/>
                </a:moveTo>
                <a:cubicBezTo>
                  <a:pt x="0" y="4"/>
                  <a:pt x="0" y="4"/>
                  <a:pt x="0" y="4"/>
                </a:cubicBezTo>
                <a:cubicBezTo>
                  <a:pt x="1" y="4"/>
                  <a:pt x="2" y="4"/>
                  <a:pt x="3" y="4"/>
                </a:cubicBezTo>
                <a:cubicBezTo>
                  <a:pt x="3" y="0"/>
                  <a:pt x="3" y="0"/>
                  <a:pt x="3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AD71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15" name="Freeform 608"/>
          <p:cNvSpPr>
            <a:spLocks noEditPoints="1"/>
          </p:cNvSpPr>
          <p:nvPr/>
        </p:nvSpPr>
        <p:spPr bwMode="auto">
          <a:xfrm>
            <a:off x="8768307" y="4411749"/>
            <a:ext cx="151073" cy="574072"/>
          </a:xfrm>
          <a:custGeom>
            <a:avLst/>
            <a:gdLst>
              <a:gd name="T0" fmla="*/ 24 w 48"/>
              <a:gd name="T1" fmla="*/ 160 h 178"/>
              <a:gd name="T2" fmla="*/ 24 w 48"/>
              <a:gd name="T3" fmla="*/ 173 h 178"/>
              <a:gd name="T4" fmla="*/ 44 w 48"/>
              <a:gd name="T5" fmla="*/ 178 h 178"/>
              <a:gd name="T6" fmla="*/ 45 w 48"/>
              <a:gd name="T7" fmla="*/ 160 h 178"/>
              <a:gd name="T8" fmla="*/ 24 w 48"/>
              <a:gd name="T9" fmla="*/ 160 h 178"/>
              <a:gd name="T10" fmla="*/ 0 w 48"/>
              <a:gd name="T11" fmla="*/ 160 h 178"/>
              <a:gd name="T12" fmla="*/ 0 w 48"/>
              <a:gd name="T13" fmla="*/ 164 h 178"/>
              <a:gd name="T14" fmla="*/ 20 w 48"/>
              <a:gd name="T15" fmla="*/ 171 h 178"/>
              <a:gd name="T16" fmla="*/ 20 w 48"/>
              <a:gd name="T17" fmla="*/ 160 h 178"/>
              <a:gd name="T18" fmla="*/ 0 w 48"/>
              <a:gd name="T19" fmla="*/ 160 h 178"/>
              <a:gd name="T20" fmla="*/ 24 w 48"/>
              <a:gd name="T21" fmla="*/ 142 h 178"/>
              <a:gd name="T22" fmla="*/ 24 w 48"/>
              <a:gd name="T23" fmla="*/ 156 h 178"/>
              <a:gd name="T24" fmla="*/ 45 w 48"/>
              <a:gd name="T25" fmla="*/ 156 h 178"/>
              <a:gd name="T26" fmla="*/ 45 w 48"/>
              <a:gd name="T27" fmla="*/ 142 h 178"/>
              <a:gd name="T28" fmla="*/ 24 w 48"/>
              <a:gd name="T29" fmla="*/ 142 h 178"/>
              <a:gd name="T30" fmla="*/ 0 w 48"/>
              <a:gd name="T31" fmla="*/ 142 h 178"/>
              <a:gd name="T32" fmla="*/ 0 w 48"/>
              <a:gd name="T33" fmla="*/ 156 h 178"/>
              <a:gd name="T34" fmla="*/ 20 w 48"/>
              <a:gd name="T35" fmla="*/ 156 h 178"/>
              <a:gd name="T36" fmla="*/ 20 w 48"/>
              <a:gd name="T37" fmla="*/ 142 h 178"/>
              <a:gd name="T38" fmla="*/ 0 w 48"/>
              <a:gd name="T39" fmla="*/ 142 h 178"/>
              <a:gd name="T40" fmla="*/ 24 w 48"/>
              <a:gd name="T41" fmla="*/ 81 h 178"/>
              <a:gd name="T42" fmla="*/ 24 w 48"/>
              <a:gd name="T43" fmla="*/ 101 h 178"/>
              <a:gd name="T44" fmla="*/ 46 w 48"/>
              <a:gd name="T45" fmla="*/ 101 h 178"/>
              <a:gd name="T46" fmla="*/ 46 w 48"/>
              <a:gd name="T47" fmla="*/ 81 h 178"/>
              <a:gd name="T48" fmla="*/ 24 w 48"/>
              <a:gd name="T49" fmla="*/ 81 h 178"/>
              <a:gd name="T50" fmla="*/ 1 w 48"/>
              <a:gd name="T51" fmla="*/ 81 h 178"/>
              <a:gd name="T52" fmla="*/ 1 w 48"/>
              <a:gd name="T53" fmla="*/ 100 h 178"/>
              <a:gd name="T54" fmla="*/ 20 w 48"/>
              <a:gd name="T55" fmla="*/ 101 h 178"/>
              <a:gd name="T56" fmla="*/ 20 w 48"/>
              <a:gd name="T57" fmla="*/ 81 h 178"/>
              <a:gd name="T58" fmla="*/ 1 w 48"/>
              <a:gd name="T59" fmla="*/ 81 h 178"/>
              <a:gd name="T60" fmla="*/ 20 w 48"/>
              <a:gd name="T61" fmla="*/ 57 h 178"/>
              <a:gd name="T62" fmla="*/ 1 w 48"/>
              <a:gd name="T63" fmla="*/ 57 h 178"/>
              <a:gd name="T64" fmla="*/ 1 w 48"/>
              <a:gd name="T65" fmla="*/ 77 h 178"/>
              <a:gd name="T66" fmla="*/ 20 w 48"/>
              <a:gd name="T67" fmla="*/ 77 h 178"/>
              <a:gd name="T68" fmla="*/ 20 w 48"/>
              <a:gd name="T69" fmla="*/ 57 h 178"/>
              <a:gd name="T70" fmla="*/ 47 w 48"/>
              <a:gd name="T71" fmla="*/ 57 h 178"/>
              <a:gd name="T72" fmla="*/ 24 w 48"/>
              <a:gd name="T73" fmla="*/ 57 h 178"/>
              <a:gd name="T74" fmla="*/ 24 w 48"/>
              <a:gd name="T75" fmla="*/ 77 h 178"/>
              <a:gd name="T76" fmla="*/ 46 w 48"/>
              <a:gd name="T77" fmla="*/ 78 h 178"/>
              <a:gd name="T78" fmla="*/ 47 w 48"/>
              <a:gd name="T79" fmla="*/ 57 h 178"/>
              <a:gd name="T80" fmla="*/ 20 w 48"/>
              <a:gd name="T81" fmla="*/ 1 h 178"/>
              <a:gd name="T82" fmla="*/ 1 w 48"/>
              <a:gd name="T83" fmla="*/ 2 h 178"/>
              <a:gd name="T84" fmla="*/ 1 w 48"/>
              <a:gd name="T85" fmla="*/ 16 h 178"/>
              <a:gd name="T86" fmla="*/ 20 w 48"/>
              <a:gd name="T87" fmla="*/ 16 h 178"/>
              <a:gd name="T88" fmla="*/ 20 w 48"/>
              <a:gd name="T89" fmla="*/ 1 h 178"/>
              <a:gd name="T90" fmla="*/ 48 w 48"/>
              <a:gd name="T91" fmla="*/ 0 h 178"/>
              <a:gd name="T92" fmla="*/ 24 w 48"/>
              <a:gd name="T93" fmla="*/ 1 h 178"/>
              <a:gd name="T94" fmla="*/ 24 w 48"/>
              <a:gd name="T95" fmla="*/ 16 h 178"/>
              <a:gd name="T96" fmla="*/ 47 w 48"/>
              <a:gd name="T97" fmla="*/ 16 h 178"/>
              <a:gd name="T98" fmla="*/ 48 w 48"/>
              <a:gd name="T99" fmla="*/ 0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8" h="178">
                <a:moveTo>
                  <a:pt x="24" y="160"/>
                </a:moveTo>
                <a:cubicBezTo>
                  <a:pt x="24" y="173"/>
                  <a:pt x="24" y="173"/>
                  <a:pt x="24" y="173"/>
                </a:cubicBezTo>
                <a:cubicBezTo>
                  <a:pt x="31" y="175"/>
                  <a:pt x="37" y="176"/>
                  <a:pt x="44" y="178"/>
                </a:cubicBezTo>
                <a:cubicBezTo>
                  <a:pt x="45" y="160"/>
                  <a:pt x="45" y="160"/>
                  <a:pt x="45" y="160"/>
                </a:cubicBezTo>
                <a:cubicBezTo>
                  <a:pt x="24" y="160"/>
                  <a:pt x="24" y="160"/>
                  <a:pt x="24" y="160"/>
                </a:cubicBezTo>
                <a:moveTo>
                  <a:pt x="0" y="160"/>
                </a:moveTo>
                <a:cubicBezTo>
                  <a:pt x="0" y="164"/>
                  <a:pt x="0" y="164"/>
                  <a:pt x="0" y="164"/>
                </a:cubicBezTo>
                <a:cubicBezTo>
                  <a:pt x="6" y="166"/>
                  <a:pt x="13" y="169"/>
                  <a:pt x="20" y="171"/>
                </a:cubicBezTo>
                <a:cubicBezTo>
                  <a:pt x="20" y="160"/>
                  <a:pt x="20" y="160"/>
                  <a:pt x="20" y="160"/>
                </a:cubicBezTo>
                <a:cubicBezTo>
                  <a:pt x="0" y="160"/>
                  <a:pt x="0" y="160"/>
                  <a:pt x="0" y="160"/>
                </a:cubicBezTo>
                <a:moveTo>
                  <a:pt x="24" y="142"/>
                </a:moveTo>
                <a:cubicBezTo>
                  <a:pt x="24" y="156"/>
                  <a:pt x="24" y="156"/>
                  <a:pt x="24" y="156"/>
                </a:cubicBezTo>
                <a:cubicBezTo>
                  <a:pt x="45" y="156"/>
                  <a:pt x="45" y="156"/>
                  <a:pt x="45" y="156"/>
                </a:cubicBezTo>
                <a:cubicBezTo>
                  <a:pt x="45" y="142"/>
                  <a:pt x="45" y="142"/>
                  <a:pt x="45" y="142"/>
                </a:cubicBezTo>
                <a:cubicBezTo>
                  <a:pt x="24" y="142"/>
                  <a:pt x="24" y="142"/>
                  <a:pt x="24" y="142"/>
                </a:cubicBezTo>
                <a:moveTo>
                  <a:pt x="0" y="142"/>
                </a:moveTo>
                <a:cubicBezTo>
                  <a:pt x="0" y="156"/>
                  <a:pt x="0" y="156"/>
                  <a:pt x="0" y="156"/>
                </a:cubicBezTo>
                <a:cubicBezTo>
                  <a:pt x="20" y="156"/>
                  <a:pt x="20" y="156"/>
                  <a:pt x="20" y="156"/>
                </a:cubicBezTo>
                <a:cubicBezTo>
                  <a:pt x="20" y="142"/>
                  <a:pt x="20" y="142"/>
                  <a:pt x="20" y="142"/>
                </a:cubicBezTo>
                <a:cubicBezTo>
                  <a:pt x="0" y="142"/>
                  <a:pt x="0" y="142"/>
                  <a:pt x="0" y="142"/>
                </a:cubicBezTo>
                <a:moveTo>
                  <a:pt x="24" y="81"/>
                </a:moveTo>
                <a:cubicBezTo>
                  <a:pt x="24" y="101"/>
                  <a:pt x="24" y="101"/>
                  <a:pt x="24" y="101"/>
                </a:cubicBezTo>
                <a:cubicBezTo>
                  <a:pt x="46" y="101"/>
                  <a:pt x="46" y="101"/>
                  <a:pt x="46" y="101"/>
                </a:cubicBezTo>
                <a:cubicBezTo>
                  <a:pt x="46" y="81"/>
                  <a:pt x="46" y="81"/>
                  <a:pt x="46" y="81"/>
                </a:cubicBezTo>
                <a:cubicBezTo>
                  <a:pt x="24" y="81"/>
                  <a:pt x="24" y="81"/>
                  <a:pt x="24" y="81"/>
                </a:cubicBezTo>
                <a:moveTo>
                  <a:pt x="1" y="81"/>
                </a:moveTo>
                <a:cubicBezTo>
                  <a:pt x="1" y="100"/>
                  <a:pt x="1" y="100"/>
                  <a:pt x="1" y="100"/>
                </a:cubicBezTo>
                <a:cubicBezTo>
                  <a:pt x="20" y="101"/>
                  <a:pt x="20" y="101"/>
                  <a:pt x="20" y="101"/>
                </a:cubicBezTo>
                <a:cubicBezTo>
                  <a:pt x="20" y="81"/>
                  <a:pt x="20" y="81"/>
                  <a:pt x="20" y="81"/>
                </a:cubicBezTo>
                <a:cubicBezTo>
                  <a:pt x="1" y="81"/>
                  <a:pt x="1" y="81"/>
                  <a:pt x="1" y="81"/>
                </a:cubicBezTo>
                <a:moveTo>
                  <a:pt x="20" y="57"/>
                </a:moveTo>
                <a:cubicBezTo>
                  <a:pt x="1" y="57"/>
                  <a:pt x="1" y="57"/>
                  <a:pt x="1" y="57"/>
                </a:cubicBezTo>
                <a:cubicBezTo>
                  <a:pt x="1" y="77"/>
                  <a:pt x="1" y="77"/>
                  <a:pt x="1" y="77"/>
                </a:cubicBezTo>
                <a:cubicBezTo>
                  <a:pt x="20" y="77"/>
                  <a:pt x="20" y="77"/>
                  <a:pt x="20" y="77"/>
                </a:cubicBezTo>
                <a:cubicBezTo>
                  <a:pt x="20" y="57"/>
                  <a:pt x="20" y="57"/>
                  <a:pt x="20" y="57"/>
                </a:cubicBezTo>
                <a:moveTo>
                  <a:pt x="47" y="57"/>
                </a:moveTo>
                <a:cubicBezTo>
                  <a:pt x="24" y="57"/>
                  <a:pt x="24" y="57"/>
                  <a:pt x="24" y="57"/>
                </a:cubicBezTo>
                <a:cubicBezTo>
                  <a:pt x="24" y="77"/>
                  <a:pt x="24" y="77"/>
                  <a:pt x="24" y="77"/>
                </a:cubicBezTo>
                <a:cubicBezTo>
                  <a:pt x="46" y="78"/>
                  <a:pt x="46" y="78"/>
                  <a:pt x="46" y="78"/>
                </a:cubicBezTo>
                <a:cubicBezTo>
                  <a:pt x="47" y="57"/>
                  <a:pt x="47" y="57"/>
                  <a:pt x="47" y="57"/>
                </a:cubicBezTo>
                <a:moveTo>
                  <a:pt x="20" y="1"/>
                </a:moveTo>
                <a:cubicBezTo>
                  <a:pt x="13" y="2"/>
                  <a:pt x="7" y="2"/>
                  <a:pt x="1" y="2"/>
                </a:cubicBezTo>
                <a:cubicBezTo>
                  <a:pt x="1" y="16"/>
                  <a:pt x="1" y="16"/>
                  <a:pt x="1" y="16"/>
                </a:cubicBezTo>
                <a:cubicBezTo>
                  <a:pt x="20" y="16"/>
                  <a:pt x="20" y="16"/>
                  <a:pt x="20" y="16"/>
                </a:cubicBezTo>
                <a:cubicBezTo>
                  <a:pt x="20" y="1"/>
                  <a:pt x="20" y="1"/>
                  <a:pt x="20" y="1"/>
                </a:cubicBezTo>
                <a:moveTo>
                  <a:pt x="48" y="0"/>
                </a:moveTo>
                <a:cubicBezTo>
                  <a:pt x="40" y="0"/>
                  <a:pt x="32" y="1"/>
                  <a:pt x="24" y="1"/>
                </a:cubicBezTo>
                <a:cubicBezTo>
                  <a:pt x="24" y="16"/>
                  <a:pt x="24" y="16"/>
                  <a:pt x="24" y="16"/>
                </a:cubicBezTo>
                <a:cubicBezTo>
                  <a:pt x="47" y="16"/>
                  <a:pt x="47" y="16"/>
                  <a:pt x="47" y="16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rgbClr val="852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17" name="Freeform 609"/>
          <p:cNvSpPr>
            <a:spLocks noEditPoints="1"/>
          </p:cNvSpPr>
          <p:nvPr/>
        </p:nvSpPr>
        <p:spPr bwMode="auto">
          <a:xfrm>
            <a:off x="8768307" y="4912442"/>
            <a:ext cx="142440" cy="12950"/>
          </a:xfrm>
          <a:custGeom>
            <a:avLst/>
            <a:gdLst>
              <a:gd name="T0" fmla="*/ 17 w 33"/>
              <a:gd name="T1" fmla="*/ 0 h 3"/>
              <a:gd name="T2" fmla="*/ 17 w 33"/>
              <a:gd name="T3" fmla="*/ 3 h 3"/>
              <a:gd name="T4" fmla="*/ 33 w 33"/>
              <a:gd name="T5" fmla="*/ 3 h 3"/>
              <a:gd name="T6" fmla="*/ 33 w 33"/>
              <a:gd name="T7" fmla="*/ 0 h 3"/>
              <a:gd name="T8" fmla="*/ 17 w 33"/>
              <a:gd name="T9" fmla="*/ 0 h 3"/>
              <a:gd name="T10" fmla="*/ 0 w 33"/>
              <a:gd name="T11" fmla="*/ 0 h 3"/>
              <a:gd name="T12" fmla="*/ 0 w 33"/>
              <a:gd name="T13" fmla="*/ 3 h 3"/>
              <a:gd name="T14" fmla="*/ 14 w 33"/>
              <a:gd name="T15" fmla="*/ 3 h 3"/>
              <a:gd name="T16" fmla="*/ 14 w 33"/>
              <a:gd name="T17" fmla="*/ 0 h 3"/>
              <a:gd name="T18" fmla="*/ 0 w 33"/>
              <a:gd name="T1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" h="3">
                <a:moveTo>
                  <a:pt x="17" y="0"/>
                </a:moveTo>
                <a:lnTo>
                  <a:pt x="17" y="3"/>
                </a:lnTo>
                <a:lnTo>
                  <a:pt x="33" y="3"/>
                </a:lnTo>
                <a:lnTo>
                  <a:pt x="33" y="0"/>
                </a:lnTo>
                <a:lnTo>
                  <a:pt x="17" y="0"/>
                </a:lnTo>
                <a:close/>
                <a:moveTo>
                  <a:pt x="0" y="0"/>
                </a:moveTo>
                <a:lnTo>
                  <a:pt x="0" y="3"/>
                </a:lnTo>
                <a:lnTo>
                  <a:pt x="14" y="3"/>
                </a:lnTo>
                <a:lnTo>
                  <a:pt x="14" y="0"/>
                </a:lnTo>
                <a:lnTo>
                  <a:pt x="0" y="0"/>
                </a:lnTo>
                <a:close/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18" name="Freeform 610"/>
          <p:cNvSpPr>
            <a:spLocks noEditPoints="1"/>
          </p:cNvSpPr>
          <p:nvPr/>
        </p:nvSpPr>
        <p:spPr bwMode="auto">
          <a:xfrm>
            <a:off x="8768307" y="4912442"/>
            <a:ext cx="142440" cy="12950"/>
          </a:xfrm>
          <a:custGeom>
            <a:avLst/>
            <a:gdLst>
              <a:gd name="T0" fmla="*/ 17 w 33"/>
              <a:gd name="T1" fmla="*/ 0 h 3"/>
              <a:gd name="T2" fmla="*/ 17 w 33"/>
              <a:gd name="T3" fmla="*/ 3 h 3"/>
              <a:gd name="T4" fmla="*/ 33 w 33"/>
              <a:gd name="T5" fmla="*/ 3 h 3"/>
              <a:gd name="T6" fmla="*/ 33 w 33"/>
              <a:gd name="T7" fmla="*/ 0 h 3"/>
              <a:gd name="T8" fmla="*/ 17 w 33"/>
              <a:gd name="T9" fmla="*/ 0 h 3"/>
              <a:gd name="T10" fmla="*/ 0 w 33"/>
              <a:gd name="T11" fmla="*/ 0 h 3"/>
              <a:gd name="T12" fmla="*/ 0 w 33"/>
              <a:gd name="T13" fmla="*/ 3 h 3"/>
              <a:gd name="T14" fmla="*/ 14 w 33"/>
              <a:gd name="T15" fmla="*/ 3 h 3"/>
              <a:gd name="T16" fmla="*/ 14 w 33"/>
              <a:gd name="T17" fmla="*/ 0 h 3"/>
              <a:gd name="T18" fmla="*/ 0 w 33"/>
              <a:gd name="T1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" h="3">
                <a:moveTo>
                  <a:pt x="17" y="0"/>
                </a:moveTo>
                <a:lnTo>
                  <a:pt x="17" y="3"/>
                </a:lnTo>
                <a:lnTo>
                  <a:pt x="33" y="3"/>
                </a:lnTo>
                <a:lnTo>
                  <a:pt x="33" y="0"/>
                </a:lnTo>
                <a:lnTo>
                  <a:pt x="17" y="0"/>
                </a:lnTo>
                <a:moveTo>
                  <a:pt x="0" y="0"/>
                </a:moveTo>
                <a:lnTo>
                  <a:pt x="0" y="3"/>
                </a:lnTo>
                <a:lnTo>
                  <a:pt x="14" y="3"/>
                </a:lnTo>
                <a:lnTo>
                  <a:pt x="14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92" name="Freeform 611"/>
          <p:cNvSpPr>
            <a:spLocks noEditPoints="1"/>
          </p:cNvSpPr>
          <p:nvPr/>
        </p:nvSpPr>
        <p:spPr bwMode="auto">
          <a:xfrm>
            <a:off x="8768307" y="4657781"/>
            <a:ext cx="146755" cy="12950"/>
          </a:xfrm>
          <a:custGeom>
            <a:avLst/>
            <a:gdLst>
              <a:gd name="T0" fmla="*/ 17 w 34"/>
              <a:gd name="T1" fmla="*/ 0 h 3"/>
              <a:gd name="T2" fmla="*/ 17 w 34"/>
              <a:gd name="T3" fmla="*/ 3 h 3"/>
              <a:gd name="T4" fmla="*/ 34 w 34"/>
              <a:gd name="T5" fmla="*/ 3 h 3"/>
              <a:gd name="T6" fmla="*/ 34 w 34"/>
              <a:gd name="T7" fmla="*/ 1 h 3"/>
              <a:gd name="T8" fmla="*/ 17 w 34"/>
              <a:gd name="T9" fmla="*/ 0 h 3"/>
              <a:gd name="T10" fmla="*/ 0 w 34"/>
              <a:gd name="T11" fmla="*/ 0 h 3"/>
              <a:gd name="T12" fmla="*/ 0 w 34"/>
              <a:gd name="T13" fmla="*/ 3 h 3"/>
              <a:gd name="T14" fmla="*/ 14 w 34"/>
              <a:gd name="T15" fmla="*/ 3 h 3"/>
              <a:gd name="T16" fmla="*/ 14 w 34"/>
              <a:gd name="T17" fmla="*/ 0 h 3"/>
              <a:gd name="T18" fmla="*/ 0 w 34"/>
              <a:gd name="T1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4" h="3">
                <a:moveTo>
                  <a:pt x="17" y="0"/>
                </a:moveTo>
                <a:lnTo>
                  <a:pt x="17" y="3"/>
                </a:lnTo>
                <a:lnTo>
                  <a:pt x="34" y="3"/>
                </a:lnTo>
                <a:lnTo>
                  <a:pt x="34" y="1"/>
                </a:lnTo>
                <a:lnTo>
                  <a:pt x="17" y="0"/>
                </a:lnTo>
                <a:close/>
                <a:moveTo>
                  <a:pt x="0" y="0"/>
                </a:moveTo>
                <a:lnTo>
                  <a:pt x="0" y="3"/>
                </a:lnTo>
                <a:lnTo>
                  <a:pt x="14" y="3"/>
                </a:lnTo>
                <a:lnTo>
                  <a:pt x="14" y="0"/>
                </a:lnTo>
                <a:lnTo>
                  <a:pt x="0" y="0"/>
                </a:lnTo>
                <a:close/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93" name="Freeform 612"/>
          <p:cNvSpPr>
            <a:spLocks noEditPoints="1"/>
          </p:cNvSpPr>
          <p:nvPr/>
        </p:nvSpPr>
        <p:spPr bwMode="auto">
          <a:xfrm>
            <a:off x="8768307" y="4657781"/>
            <a:ext cx="146755" cy="12950"/>
          </a:xfrm>
          <a:custGeom>
            <a:avLst/>
            <a:gdLst>
              <a:gd name="T0" fmla="*/ 17 w 34"/>
              <a:gd name="T1" fmla="*/ 0 h 3"/>
              <a:gd name="T2" fmla="*/ 17 w 34"/>
              <a:gd name="T3" fmla="*/ 3 h 3"/>
              <a:gd name="T4" fmla="*/ 34 w 34"/>
              <a:gd name="T5" fmla="*/ 3 h 3"/>
              <a:gd name="T6" fmla="*/ 34 w 34"/>
              <a:gd name="T7" fmla="*/ 1 h 3"/>
              <a:gd name="T8" fmla="*/ 17 w 34"/>
              <a:gd name="T9" fmla="*/ 0 h 3"/>
              <a:gd name="T10" fmla="*/ 0 w 34"/>
              <a:gd name="T11" fmla="*/ 0 h 3"/>
              <a:gd name="T12" fmla="*/ 0 w 34"/>
              <a:gd name="T13" fmla="*/ 3 h 3"/>
              <a:gd name="T14" fmla="*/ 14 w 34"/>
              <a:gd name="T15" fmla="*/ 3 h 3"/>
              <a:gd name="T16" fmla="*/ 14 w 34"/>
              <a:gd name="T17" fmla="*/ 0 h 3"/>
              <a:gd name="T18" fmla="*/ 0 w 34"/>
              <a:gd name="T1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4" h="3">
                <a:moveTo>
                  <a:pt x="17" y="0"/>
                </a:moveTo>
                <a:lnTo>
                  <a:pt x="17" y="3"/>
                </a:lnTo>
                <a:lnTo>
                  <a:pt x="34" y="3"/>
                </a:lnTo>
                <a:lnTo>
                  <a:pt x="34" y="1"/>
                </a:lnTo>
                <a:lnTo>
                  <a:pt x="17" y="0"/>
                </a:lnTo>
                <a:moveTo>
                  <a:pt x="0" y="0"/>
                </a:moveTo>
                <a:lnTo>
                  <a:pt x="0" y="3"/>
                </a:lnTo>
                <a:lnTo>
                  <a:pt x="14" y="3"/>
                </a:lnTo>
                <a:lnTo>
                  <a:pt x="14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94" name="Freeform 613"/>
          <p:cNvSpPr>
            <a:spLocks noEditPoints="1"/>
          </p:cNvSpPr>
          <p:nvPr/>
        </p:nvSpPr>
        <p:spPr bwMode="auto">
          <a:xfrm>
            <a:off x="8768307" y="4463545"/>
            <a:ext cx="151073" cy="129490"/>
          </a:xfrm>
          <a:custGeom>
            <a:avLst/>
            <a:gdLst>
              <a:gd name="T0" fmla="*/ 17 w 35"/>
              <a:gd name="T1" fmla="*/ 0 h 30"/>
              <a:gd name="T2" fmla="*/ 17 w 35"/>
              <a:gd name="T3" fmla="*/ 30 h 30"/>
              <a:gd name="T4" fmla="*/ 35 w 35"/>
              <a:gd name="T5" fmla="*/ 30 h 30"/>
              <a:gd name="T6" fmla="*/ 35 w 35"/>
              <a:gd name="T7" fmla="*/ 0 h 30"/>
              <a:gd name="T8" fmla="*/ 17 w 35"/>
              <a:gd name="T9" fmla="*/ 0 h 30"/>
              <a:gd name="T10" fmla="*/ 0 w 35"/>
              <a:gd name="T11" fmla="*/ 0 h 30"/>
              <a:gd name="T12" fmla="*/ 0 w 35"/>
              <a:gd name="T13" fmla="*/ 30 h 30"/>
              <a:gd name="T14" fmla="*/ 14 w 35"/>
              <a:gd name="T15" fmla="*/ 30 h 30"/>
              <a:gd name="T16" fmla="*/ 14 w 35"/>
              <a:gd name="T17" fmla="*/ 0 h 30"/>
              <a:gd name="T18" fmla="*/ 0 w 35"/>
              <a:gd name="T1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" h="30">
                <a:moveTo>
                  <a:pt x="17" y="0"/>
                </a:moveTo>
                <a:lnTo>
                  <a:pt x="17" y="30"/>
                </a:lnTo>
                <a:lnTo>
                  <a:pt x="35" y="30"/>
                </a:lnTo>
                <a:lnTo>
                  <a:pt x="35" y="0"/>
                </a:lnTo>
                <a:lnTo>
                  <a:pt x="17" y="0"/>
                </a:lnTo>
                <a:close/>
                <a:moveTo>
                  <a:pt x="0" y="0"/>
                </a:moveTo>
                <a:lnTo>
                  <a:pt x="0" y="30"/>
                </a:lnTo>
                <a:lnTo>
                  <a:pt x="14" y="30"/>
                </a:lnTo>
                <a:lnTo>
                  <a:pt x="14" y="0"/>
                </a:lnTo>
                <a:lnTo>
                  <a:pt x="0" y="0"/>
                </a:lnTo>
                <a:close/>
              </a:path>
            </a:pathLst>
          </a:custGeom>
          <a:solidFill>
            <a:srgbClr val="9636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95" name="Freeform 614"/>
          <p:cNvSpPr>
            <a:spLocks noEditPoints="1"/>
          </p:cNvSpPr>
          <p:nvPr/>
        </p:nvSpPr>
        <p:spPr bwMode="auto">
          <a:xfrm>
            <a:off x="8768307" y="4463545"/>
            <a:ext cx="151073" cy="129490"/>
          </a:xfrm>
          <a:custGeom>
            <a:avLst/>
            <a:gdLst>
              <a:gd name="T0" fmla="*/ 17 w 35"/>
              <a:gd name="T1" fmla="*/ 0 h 30"/>
              <a:gd name="T2" fmla="*/ 17 w 35"/>
              <a:gd name="T3" fmla="*/ 30 h 30"/>
              <a:gd name="T4" fmla="*/ 35 w 35"/>
              <a:gd name="T5" fmla="*/ 30 h 30"/>
              <a:gd name="T6" fmla="*/ 35 w 35"/>
              <a:gd name="T7" fmla="*/ 0 h 30"/>
              <a:gd name="T8" fmla="*/ 17 w 35"/>
              <a:gd name="T9" fmla="*/ 0 h 30"/>
              <a:gd name="T10" fmla="*/ 0 w 35"/>
              <a:gd name="T11" fmla="*/ 0 h 30"/>
              <a:gd name="T12" fmla="*/ 0 w 35"/>
              <a:gd name="T13" fmla="*/ 30 h 30"/>
              <a:gd name="T14" fmla="*/ 14 w 35"/>
              <a:gd name="T15" fmla="*/ 30 h 30"/>
              <a:gd name="T16" fmla="*/ 14 w 35"/>
              <a:gd name="T17" fmla="*/ 0 h 30"/>
              <a:gd name="T18" fmla="*/ 0 w 35"/>
              <a:gd name="T1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" h="30">
                <a:moveTo>
                  <a:pt x="17" y="0"/>
                </a:moveTo>
                <a:lnTo>
                  <a:pt x="17" y="30"/>
                </a:lnTo>
                <a:lnTo>
                  <a:pt x="35" y="30"/>
                </a:lnTo>
                <a:lnTo>
                  <a:pt x="35" y="0"/>
                </a:lnTo>
                <a:lnTo>
                  <a:pt x="17" y="0"/>
                </a:lnTo>
                <a:moveTo>
                  <a:pt x="0" y="0"/>
                </a:moveTo>
                <a:lnTo>
                  <a:pt x="0" y="30"/>
                </a:lnTo>
                <a:lnTo>
                  <a:pt x="14" y="30"/>
                </a:lnTo>
                <a:lnTo>
                  <a:pt x="14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96" name="Freeform 615"/>
          <p:cNvSpPr>
            <a:spLocks noEditPoints="1"/>
          </p:cNvSpPr>
          <p:nvPr/>
        </p:nvSpPr>
        <p:spPr bwMode="auto">
          <a:xfrm>
            <a:off x="8768307" y="4731157"/>
            <a:ext cx="146755" cy="138122"/>
          </a:xfrm>
          <a:custGeom>
            <a:avLst/>
            <a:gdLst>
              <a:gd name="T0" fmla="*/ 17 w 34"/>
              <a:gd name="T1" fmla="*/ 1 h 32"/>
              <a:gd name="T2" fmla="*/ 17 w 34"/>
              <a:gd name="T3" fmla="*/ 32 h 32"/>
              <a:gd name="T4" fmla="*/ 33 w 34"/>
              <a:gd name="T5" fmla="*/ 32 h 32"/>
              <a:gd name="T6" fmla="*/ 34 w 34"/>
              <a:gd name="T7" fmla="*/ 1 h 32"/>
              <a:gd name="T8" fmla="*/ 17 w 34"/>
              <a:gd name="T9" fmla="*/ 1 h 32"/>
              <a:gd name="T10" fmla="*/ 0 w 34"/>
              <a:gd name="T11" fmla="*/ 0 h 32"/>
              <a:gd name="T12" fmla="*/ 0 w 34"/>
              <a:gd name="T13" fmla="*/ 32 h 32"/>
              <a:gd name="T14" fmla="*/ 14 w 34"/>
              <a:gd name="T15" fmla="*/ 32 h 32"/>
              <a:gd name="T16" fmla="*/ 14 w 34"/>
              <a:gd name="T17" fmla="*/ 1 h 32"/>
              <a:gd name="T18" fmla="*/ 0 w 34"/>
              <a:gd name="T1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4" h="32">
                <a:moveTo>
                  <a:pt x="17" y="1"/>
                </a:moveTo>
                <a:lnTo>
                  <a:pt x="17" y="32"/>
                </a:lnTo>
                <a:lnTo>
                  <a:pt x="33" y="32"/>
                </a:lnTo>
                <a:lnTo>
                  <a:pt x="34" y="1"/>
                </a:lnTo>
                <a:lnTo>
                  <a:pt x="17" y="1"/>
                </a:lnTo>
                <a:close/>
                <a:moveTo>
                  <a:pt x="0" y="0"/>
                </a:moveTo>
                <a:lnTo>
                  <a:pt x="0" y="32"/>
                </a:lnTo>
                <a:lnTo>
                  <a:pt x="14" y="32"/>
                </a:lnTo>
                <a:lnTo>
                  <a:pt x="14" y="1"/>
                </a:lnTo>
                <a:lnTo>
                  <a:pt x="0" y="0"/>
                </a:lnTo>
                <a:close/>
              </a:path>
            </a:pathLst>
          </a:custGeom>
          <a:solidFill>
            <a:srgbClr val="9636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97" name="Freeform 616"/>
          <p:cNvSpPr>
            <a:spLocks noEditPoints="1"/>
          </p:cNvSpPr>
          <p:nvPr/>
        </p:nvSpPr>
        <p:spPr bwMode="auto">
          <a:xfrm>
            <a:off x="8768307" y="4731157"/>
            <a:ext cx="146755" cy="138122"/>
          </a:xfrm>
          <a:custGeom>
            <a:avLst/>
            <a:gdLst>
              <a:gd name="T0" fmla="*/ 17 w 34"/>
              <a:gd name="T1" fmla="*/ 1 h 32"/>
              <a:gd name="T2" fmla="*/ 17 w 34"/>
              <a:gd name="T3" fmla="*/ 32 h 32"/>
              <a:gd name="T4" fmla="*/ 33 w 34"/>
              <a:gd name="T5" fmla="*/ 32 h 32"/>
              <a:gd name="T6" fmla="*/ 34 w 34"/>
              <a:gd name="T7" fmla="*/ 1 h 32"/>
              <a:gd name="T8" fmla="*/ 17 w 34"/>
              <a:gd name="T9" fmla="*/ 1 h 32"/>
              <a:gd name="T10" fmla="*/ 0 w 34"/>
              <a:gd name="T11" fmla="*/ 0 h 32"/>
              <a:gd name="T12" fmla="*/ 0 w 34"/>
              <a:gd name="T13" fmla="*/ 32 h 32"/>
              <a:gd name="T14" fmla="*/ 14 w 34"/>
              <a:gd name="T15" fmla="*/ 32 h 32"/>
              <a:gd name="T16" fmla="*/ 14 w 34"/>
              <a:gd name="T17" fmla="*/ 1 h 32"/>
              <a:gd name="T18" fmla="*/ 0 w 34"/>
              <a:gd name="T1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4" h="32">
                <a:moveTo>
                  <a:pt x="17" y="1"/>
                </a:moveTo>
                <a:lnTo>
                  <a:pt x="17" y="32"/>
                </a:lnTo>
                <a:lnTo>
                  <a:pt x="33" y="32"/>
                </a:lnTo>
                <a:lnTo>
                  <a:pt x="34" y="1"/>
                </a:lnTo>
                <a:lnTo>
                  <a:pt x="17" y="1"/>
                </a:lnTo>
                <a:moveTo>
                  <a:pt x="0" y="0"/>
                </a:moveTo>
                <a:lnTo>
                  <a:pt x="0" y="32"/>
                </a:lnTo>
                <a:lnTo>
                  <a:pt x="14" y="32"/>
                </a:lnTo>
                <a:lnTo>
                  <a:pt x="14" y="1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98" name="Freeform 617"/>
          <p:cNvSpPr>
            <a:spLocks/>
          </p:cNvSpPr>
          <p:nvPr/>
        </p:nvSpPr>
        <p:spPr bwMode="auto">
          <a:xfrm>
            <a:off x="8828736" y="4411749"/>
            <a:ext cx="12950" cy="51796"/>
          </a:xfrm>
          <a:custGeom>
            <a:avLst/>
            <a:gdLst>
              <a:gd name="T0" fmla="*/ 4 w 4"/>
              <a:gd name="T1" fmla="*/ 0 h 15"/>
              <a:gd name="T2" fmla="*/ 0 w 4"/>
              <a:gd name="T3" fmla="*/ 0 h 15"/>
              <a:gd name="T4" fmla="*/ 0 w 4"/>
              <a:gd name="T5" fmla="*/ 15 h 15"/>
              <a:gd name="T6" fmla="*/ 4 w 4"/>
              <a:gd name="T7" fmla="*/ 15 h 15"/>
              <a:gd name="T8" fmla="*/ 4 w 4"/>
              <a:gd name="T9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15">
                <a:moveTo>
                  <a:pt x="4" y="0"/>
                </a:moveTo>
                <a:cubicBezTo>
                  <a:pt x="3" y="0"/>
                  <a:pt x="1" y="0"/>
                  <a:pt x="0" y="0"/>
                </a:cubicBezTo>
                <a:cubicBezTo>
                  <a:pt x="0" y="15"/>
                  <a:pt x="0" y="15"/>
                  <a:pt x="0" y="15"/>
                </a:cubicBezTo>
                <a:cubicBezTo>
                  <a:pt x="4" y="15"/>
                  <a:pt x="4" y="15"/>
                  <a:pt x="4" y="15"/>
                </a:cubicBezTo>
                <a:cubicBezTo>
                  <a:pt x="4" y="0"/>
                  <a:pt x="4" y="0"/>
                  <a:pt x="4" y="0"/>
                </a:cubicBezTo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99" name="Freeform 618"/>
          <p:cNvSpPr>
            <a:spLocks noEditPoints="1"/>
          </p:cNvSpPr>
          <p:nvPr/>
        </p:nvSpPr>
        <p:spPr bwMode="auto">
          <a:xfrm>
            <a:off x="8828736" y="4593034"/>
            <a:ext cx="12950" cy="142440"/>
          </a:xfrm>
          <a:custGeom>
            <a:avLst/>
            <a:gdLst>
              <a:gd name="T0" fmla="*/ 0 w 3"/>
              <a:gd name="T1" fmla="*/ 18 h 33"/>
              <a:gd name="T2" fmla="*/ 0 w 3"/>
              <a:gd name="T3" fmla="*/ 33 h 33"/>
              <a:gd name="T4" fmla="*/ 3 w 3"/>
              <a:gd name="T5" fmla="*/ 33 h 33"/>
              <a:gd name="T6" fmla="*/ 3 w 3"/>
              <a:gd name="T7" fmla="*/ 18 h 33"/>
              <a:gd name="T8" fmla="*/ 0 w 3"/>
              <a:gd name="T9" fmla="*/ 18 h 33"/>
              <a:gd name="T10" fmla="*/ 3 w 3"/>
              <a:gd name="T11" fmla="*/ 0 h 33"/>
              <a:gd name="T12" fmla="*/ 0 w 3"/>
              <a:gd name="T13" fmla="*/ 0 h 33"/>
              <a:gd name="T14" fmla="*/ 0 w 3"/>
              <a:gd name="T15" fmla="*/ 15 h 33"/>
              <a:gd name="T16" fmla="*/ 3 w 3"/>
              <a:gd name="T17" fmla="*/ 15 h 33"/>
              <a:gd name="T18" fmla="*/ 3 w 3"/>
              <a:gd name="T19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33">
                <a:moveTo>
                  <a:pt x="0" y="18"/>
                </a:moveTo>
                <a:lnTo>
                  <a:pt x="0" y="33"/>
                </a:lnTo>
                <a:lnTo>
                  <a:pt x="3" y="33"/>
                </a:lnTo>
                <a:lnTo>
                  <a:pt x="3" y="18"/>
                </a:lnTo>
                <a:lnTo>
                  <a:pt x="0" y="18"/>
                </a:lnTo>
                <a:close/>
                <a:moveTo>
                  <a:pt x="3" y="0"/>
                </a:moveTo>
                <a:lnTo>
                  <a:pt x="0" y="0"/>
                </a:lnTo>
                <a:lnTo>
                  <a:pt x="0" y="15"/>
                </a:lnTo>
                <a:lnTo>
                  <a:pt x="3" y="15"/>
                </a:lnTo>
                <a:lnTo>
                  <a:pt x="3" y="0"/>
                </a:lnTo>
                <a:close/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00" name="Freeform 619"/>
          <p:cNvSpPr>
            <a:spLocks noEditPoints="1"/>
          </p:cNvSpPr>
          <p:nvPr/>
        </p:nvSpPr>
        <p:spPr bwMode="auto">
          <a:xfrm>
            <a:off x="8828736" y="4593034"/>
            <a:ext cx="12950" cy="142440"/>
          </a:xfrm>
          <a:custGeom>
            <a:avLst/>
            <a:gdLst>
              <a:gd name="T0" fmla="*/ 0 w 3"/>
              <a:gd name="T1" fmla="*/ 18 h 33"/>
              <a:gd name="T2" fmla="*/ 0 w 3"/>
              <a:gd name="T3" fmla="*/ 33 h 33"/>
              <a:gd name="T4" fmla="*/ 3 w 3"/>
              <a:gd name="T5" fmla="*/ 33 h 33"/>
              <a:gd name="T6" fmla="*/ 3 w 3"/>
              <a:gd name="T7" fmla="*/ 18 h 33"/>
              <a:gd name="T8" fmla="*/ 0 w 3"/>
              <a:gd name="T9" fmla="*/ 18 h 33"/>
              <a:gd name="T10" fmla="*/ 3 w 3"/>
              <a:gd name="T11" fmla="*/ 0 h 33"/>
              <a:gd name="T12" fmla="*/ 0 w 3"/>
              <a:gd name="T13" fmla="*/ 0 h 33"/>
              <a:gd name="T14" fmla="*/ 0 w 3"/>
              <a:gd name="T15" fmla="*/ 15 h 33"/>
              <a:gd name="T16" fmla="*/ 3 w 3"/>
              <a:gd name="T17" fmla="*/ 15 h 33"/>
              <a:gd name="T18" fmla="*/ 3 w 3"/>
              <a:gd name="T19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33">
                <a:moveTo>
                  <a:pt x="0" y="18"/>
                </a:moveTo>
                <a:lnTo>
                  <a:pt x="0" y="33"/>
                </a:lnTo>
                <a:lnTo>
                  <a:pt x="3" y="33"/>
                </a:lnTo>
                <a:lnTo>
                  <a:pt x="3" y="18"/>
                </a:lnTo>
                <a:lnTo>
                  <a:pt x="0" y="18"/>
                </a:lnTo>
                <a:moveTo>
                  <a:pt x="3" y="0"/>
                </a:moveTo>
                <a:lnTo>
                  <a:pt x="0" y="0"/>
                </a:lnTo>
                <a:lnTo>
                  <a:pt x="0" y="15"/>
                </a:lnTo>
                <a:lnTo>
                  <a:pt x="3" y="15"/>
                </a:lnTo>
                <a:lnTo>
                  <a:pt x="3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01" name="Rectangle 620"/>
          <p:cNvSpPr>
            <a:spLocks noChangeArrowheads="1"/>
          </p:cNvSpPr>
          <p:nvPr/>
        </p:nvSpPr>
        <p:spPr bwMode="auto">
          <a:xfrm>
            <a:off x="8828736" y="4657781"/>
            <a:ext cx="12950" cy="12950"/>
          </a:xfrm>
          <a:prstGeom prst="rect">
            <a:avLst/>
          </a:prstGeom>
          <a:solidFill>
            <a:srgbClr val="B48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02" name="Rectangle 621"/>
          <p:cNvSpPr>
            <a:spLocks noChangeArrowheads="1"/>
          </p:cNvSpPr>
          <p:nvPr/>
        </p:nvSpPr>
        <p:spPr bwMode="auto">
          <a:xfrm>
            <a:off x="8828736" y="4657781"/>
            <a:ext cx="12950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03" name="Freeform 622"/>
          <p:cNvSpPr>
            <a:spLocks noEditPoints="1"/>
          </p:cNvSpPr>
          <p:nvPr/>
        </p:nvSpPr>
        <p:spPr bwMode="auto">
          <a:xfrm>
            <a:off x="8828736" y="4869279"/>
            <a:ext cx="12950" cy="99277"/>
          </a:xfrm>
          <a:custGeom>
            <a:avLst/>
            <a:gdLst>
              <a:gd name="T0" fmla="*/ 0 w 4"/>
              <a:gd name="T1" fmla="*/ 18 h 31"/>
              <a:gd name="T2" fmla="*/ 0 w 4"/>
              <a:gd name="T3" fmla="*/ 29 h 31"/>
              <a:gd name="T4" fmla="*/ 4 w 4"/>
              <a:gd name="T5" fmla="*/ 31 h 31"/>
              <a:gd name="T6" fmla="*/ 4 w 4"/>
              <a:gd name="T7" fmla="*/ 18 h 31"/>
              <a:gd name="T8" fmla="*/ 0 w 4"/>
              <a:gd name="T9" fmla="*/ 18 h 31"/>
              <a:gd name="T10" fmla="*/ 0 w 4"/>
              <a:gd name="T11" fmla="*/ 0 h 31"/>
              <a:gd name="T12" fmla="*/ 0 w 4"/>
              <a:gd name="T13" fmla="*/ 14 h 31"/>
              <a:gd name="T14" fmla="*/ 4 w 4"/>
              <a:gd name="T15" fmla="*/ 14 h 31"/>
              <a:gd name="T16" fmla="*/ 4 w 4"/>
              <a:gd name="T17" fmla="*/ 0 h 31"/>
              <a:gd name="T18" fmla="*/ 0 w 4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" h="31">
                <a:moveTo>
                  <a:pt x="0" y="18"/>
                </a:moveTo>
                <a:cubicBezTo>
                  <a:pt x="0" y="29"/>
                  <a:pt x="0" y="29"/>
                  <a:pt x="0" y="29"/>
                </a:cubicBezTo>
                <a:cubicBezTo>
                  <a:pt x="1" y="30"/>
                  <a:pt x="3" y="30"/>
                  <a:pt x="4" y="31"/>
                </a:cubicBezTo>
                <a:cubicBezTo>
                  <a:pt x="4" y="18"/>
                  <a:pt x="4" y="18"/>
                  <a:pt x="4" y="18"/>
                </a:cubicBezTo>
                <a:cubicBezTo>
                  <a:pt x="0" y="18"/>
                  <a:pt x="0" y="18"/>
                  <a:pt x="0" y="18"/>
                </a:cubicBezTo>
                <a:moveTo>
                  <a:pt x="0" y="0"/>
                </a:moveTo>
                <a:cubicBezTo>
                  <a:pt x="0" y="14"/>
                  <a:pt x="0" y="14"/>
                  <a:pt x="0" y="14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0"/>
                  <a:pt x="4" y="0"/>
                  <a:pt x="4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04" name="Rectangle 623"/>
          <p:cNvSpPr>
            <a:spLocks noChangeArrowheads="1"/>
          </p:cNvSpPr>
          <p:nvPr/>
        </p:nvSpPr>
        <p:spPr bwMode="auto">
          <a:xfrm>
            <a:off x="8828736" y="4912442"/>
            <a:ext cx="12950" cy="12950"/>
          </a:xfrm>
          <a:prstGeom prst="rect">
            <a:avLst/>
          </a:prstGeom>
          <a:solidFill>
            <a:srgbClr val="B48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05" name="Rectangle 624"/>
          <p:cNvSpPr>
            <a:spLocks noChangeArrowheads="1"/>
          </p:cNvSpPr>
          <p:nvPr/>
        </p:nvSpPr>
        <p:spPr bwMode="auto">
          <a:xfrm>
            <a:off x="8828736" y="4912442"/>
            <a:ext cx="12950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06" name="Rectangle 625"/>
          <p:cNvSpPr>
            <a:spLocks noChangeArrowheads="1"/>
          </p:cNvSpPr>
          <p:nvPr/>
        </p:nvSpPr>
        <p:spPr bwMode="auto">
          <a:xfrm>
            <a:off x="8828736" y="4463545"/>
            <a:ext cx="12950" cy="129490"/>
          </a:xfrm>
          <a:prstGeom prst="rect">
            <a:avLst/>
          </a:prstGeom>
          <a:solidFill>
            <a:srgbClr val="AD71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07" name="Rectangle 626"/>
          <p:cNvSpPr>
            <a:spLocks noChangeArrowheads="1"/>
          </p:cNvSpPr>
          <p:nvPr/>
        </p:nvSpPr>
        <p:spPr bwMode="auto">
          <a:xfrm>
            <a:off x="8828736" y="4463545"/>
            <a:ext cx="12950" cy="129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08" name="Rectangle 627"/>
          <p:cNvSpPr>
            <a:spLocks noChangeArrowheads="1"/>
          </p:cNvSpPr>
          <p:nvPr/>
        </p:nvSpPr>
        <p:spPr bwMode="auto">
          <a:xfrm>
            <a:off x="8828736" y="4735474"/>
            <a:ext cx="12950" cy="133807"/>
          </a:xfrm>
          <a:prstGeom prst="rect">
            <a:avLst/>
          </a:prstGeom>
          <a:solidFill>
            <a:srgbClr val="AD71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09" name="Rectangle 628"/>
          <p:cNvSpPr>
            <a:spLocks noChangeArrowheads="1"/>
          </p:cNvSpPr>
          <p:nvPr/>
        </p:nvSpPr>
        <p:spPr bwMode="auto">
          <a:xfrm>
            <a:off x="8828736" y="4735474"/>
            <a:ext cx="12950" cy="133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10" name="Freeform 629"/>
          <p:cNvSpPr>
            <a:spLocks noEditPoints="1"/>
          </p:cNvSpPr>
          <p:nvPr/>
        </p:nvSpPr>
        <p:spPr bwMode="auto">
          <a:xfrm>
            <a:off x="8513643" y="4424699"/>
            <a:ext cx="103592" cy="306460"/>
          </a:xfrm>
          <a:custGeom>
            <a:avLst/>
            <a:gdLst>
              <a:gd name="T0" fmla="*/ 24 w 32"/>
              <a:gd name="T1" fmla="*/ 76 h 95"/>
              <a:gd name="T2" fmla="*/ 24 w 32"/>
              <a:gd name="T3" fmla="*/ 94 h 95"/>
              <a:gd name="T4" fmla="*/ 31 w 32"/>
              <a:gd name="T5" fmla="*/ 95 h 95"/>
              <a:gd name="T6" fmla="*/ 31 w 32"/>
              <a:gd name="T7" fmla="*/ 76 h 95"/>
              <a:gd name="T8" fmla="*/ 24 w 32"/>
              <a:gd name="T9" fmla="*/ 76 h 95"/>
              <a:gd name="T10" fmla="*/ 15 w 32"/>
              <a:gd name="T11" fmla="*/ 76 h 95"/>
              <a:gd name="T12" fmla="*/ 19 w 32"/>
              <a:gd name="T13" fmla="*/ 94 h 95"/>
              <a:gd name="T14" fmla="*/ 20 w 32"/>
              <a:gd name="T15" fmla="*/ 94 h 95"/>
              <a:gd name="T16" fmla="*/ 20 w 32"/>
              <a:gd name="T17" fmla="*/ 76 h 95"/>
              <a:gd name="T18" fmla="*/ 15 w 32"/>
              <a:gd name="T19" fmla="*/ 76 h 95"/>
              <a:gd name="T20" fmla="*/ 20 w 32"/>
              <a:gd name="T21" fmla="*/ 53 h 95"/>
              <a:gd name="T22" fmla="*/ 10 w 32"/>
              <a:gd name="T23" fmla="*/ 53 h 95"/>
              <a:gd name="T24" fmla="*/ 14 w 32"/>
              <a:gd name="T25" fmla="*/ 72 h 95"/>
              <a:gd name="T26" fmla="*/ 20 w 32"/>
              <a:gd name="T27" fmla="*/ 72 h 95"/>
              <a:gd name="T28" fmla="*/ 20 w 32"/>
              <a:gd name="T29" fmla="*/ 53 h 95"/>
              <a:gd name="T30" fmla="*/ 31 w 32"/>
              <a:gd name="T31" fmla="*/ 53 h 95"/>
              <a:gd name="T32" fmla="*/ 24 w 32"/>
              <a:gd name="T33" fmla="*/ 53 h 95"/>
              <a:gd name="T34" fmla="*/ 24 w 32"/>
              <a:gd name="T35" fmla="*/ 72 h 95"/>
              <a:gd name="T36" fmla="*/ 31 w 32"/>
              <a:gd name="T37" fmla="*/ 72 h 95"/>
              <a:gd name="T38" fmla="*/ 31 w 32"/>
              <a:gd name="T39" fmla="*/ 53 h 95"/>
              <a:gd name="T40" fmla="*/ 20 w 32"/>
              <a:gd name="T41" fmla="*/ 0 h 95"/>
              <a:gd name="T42" fmla="*/ 0 w 32"/>
              <a:gd name="T43" fmla="*/ 2 h 95"/>
              <a:gd name="T44" fmla="*/ 2 w 32"/>
              <a:gd name="T45" fmla="*/ 10 h 95"/>
              <a:gd name="T46" fmla="*/ 20 w 32"/>
              <a:gd name="T47" fmla="*/ 10 h 95"/>
              <a:gd name="T48" fmla="*/ 20 w 32"/>
              <a:gd name="T49" fmla="*/ 0 h 95"/>
              <a:gd name="T50" fmla="*/ 32 w 32"/>
              <a:gd name="T51" fmla="*/ 0 h 95"/>
              <a:gd name="T52" fmla="*/ 24 w 32"/>
              <a:gd name="T53" fmla="*/ 0 h 95"/>
              <a:gd name="T54" fmla="*/ 24 w 32"/>
              <a:gd name="T55" fmla="*/ 10 h 95"/>
              <a:gd name="T56" fmla="*/ 32 w 32"/>
              <a:gd name="T57" fmla="*/ 10 h 95"/>
              <a:gd name="T58" fmla="*/ 32 w 32"/>
              <a:gd name="T59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2" h="95">
                <a:moveTo>
                  <a:pt x="24" y="76"/>
                </a:moveTo>
                <a:cubicBezTo>
                  <a:pt x="24" y="94"/>
                  <a:pt x="24" y="94"/>
                  <a:pt x="24" y="94"/>
                </a:cubicBezTo>
                <a:cubicBezTo>
                  <a:pt x="31" y="95"/>
                  <a:pt x="31" y="95"/>
                  <a:pt x="31" y="95"/>
                </a:cubicBezTo>
                <a:cubicBezTo>
                  <a:pt x="31" y="76"/>
                  <a:pt x="31" y="76"/>
                  <a:pt x="31" y="76"/>
                </a:cubicBezTo>
                <a:cubicBezTo>
                  <a:pt x="24" y="76"/>
                  <a:pt x="24" y="76"/>
                  <a:pt x="24" y="76"/>
                </a:cubicBezTo>
                <a:moveTo>
                  <a:pt x="15" y="76"/>
                </a:moveTo>
                <a:cubicBezTo>
                  <a:pt x="19" y="94"/>
                  <a:pt x="19" y="94"/>
                  <a:pt x="19" y="94"/>
                </a:cubicBezTo>
                <a:cubicBezTo>
                  <a:pt x="20" y="94"/>
                  <a:pt x="20" y="94"/>
                  <a:pt x="20" y="94"/>
                </a:cubicBezTo>
                <a:cubicBezTo>
                  <a:pt x="20" y="76"/>
                  <a:pt x="20" y="76"/>
                  <a:pt x="20" y="76"/>
                </a:cubicBezTo>
                <a:cubicBezTo>
                  <a:pt x="15" y="76"/>
                  <a:pt x="15" y="76"/>
                  <a:pt x="15" y="76"/>
                </a:cubicBezTo>
                <a:moveTo>
                  <a:pt x="20" y="53"/>
                </a:moveTo>
                <a:cubicBezTo>
                  <a:pt x="10" y="53"/>
                  <a:pt x="10" y="53"/>
                  <a:pt x="10" y="53"/>
                </a:cubicBezTo>
                <a:cubicBezTo>
                  <a:pt x="14" y="72"/>
                  <a:pt x="14" y="72"/>
                  <a:pt x="14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53"/>
                  <a:pt x="20" y="53"/>
                  <a:pt x="20" y="53"/>
                </a:cubicBezTo>
                <a:moveTo>
                  <a:pt x="31" y="53"/>
                </a:moveTo>
                <a:cubicBezTo>
                  <a:pt x="24" y="53"/>
                  <a:pt x="24" y="53"/>
                  <a:pt x="24" y="53"/>
                </a:cubicBezTo>
                <a:cubicBezTo>
                  <a:pt x="24" y="72"/>
                  <a:pt x="24" y="72"/>
                  <a:pt x="24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3"/>
                  <a:pt x="31" y="53"/>
                  <a:pt x="31" y="53"/>
                </a:cubicBezTo>
                <a:moveTo>
                  <a:pt x="20" y="0"/>
                </a:moveTo>
                <a:cubicBezTo>
                  <a:pt x="12" y="1"/>
                  <a:pt x="5" y="1"/>
                  <a:pt x="0" y="2"/>
                </a:cubicBezTo>
                <a:cubicBezTo>
                  <a:pt x="2" y="10"/>
                  <a:pt x="2" y="10"/>
                  <a:pt x="2" y="10"/>
                </a:cubicBezTo>
                <a:cubicBezTo>
                  <a:pt x="20" y="10"/>
                  <a:pt x="20" y="10"/>
                  <a:pt x="20" y="10"/>
                </a:cubicBezTo>
                <a:cubicBezTo>
                  <a:pt x="20" y="0"/>
                  <a:pt x="20" y="0"/>
                  <a:pt x="20" y="0"/>
                </a:cubicBezTo>
                <a:moveTo>
                  <a:pt x="32" y="0"/>
                </a:moveTo>
                <a:cubicBezTo>
                  <a:pt x="29" y="0"/>
                  <a:pt x="26" y="0"/>
                  <a:pt x="24" y="0"/>
                </a:cubicBezTo>
                <a:cubicBezTo>
                  <a:pt x="24" y="10"/>
                  <a:pt x="24" y="10"/>
                  <a:pt x="24" y="10"/>
                </a:cubicBezTo>
                <a:cubicBezTo>
                  <a:pt x="32" y="10"/>
                  <a:pt x="32" y="10"/>
                  <a:pt x="32" y="10"/>
                </a:cubicBezTo>
                <a:cubicBezTo>
                  <a:pt x="32" y="0"/>
                  <a:pt x="32" y="0"/>
                  <a:pt x="32" y="0"/>
                </a:cubicBezTo>
              </a:path>
            </a:pathLst>
          </a:custGeom>
          <a:solidFill>
            <a:srgbClr val="852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11" name="Freeform 630"/>
          <p:cNvSpPr>
            <a:spLocks noEditPoints="1"/>
          </p:cNvSpPr>
          <p:nvPr/>
        </p:nvSpPr>
        <p:spPr bwMode="auto">
          <a:xfrm>
            <a:off x="8561126" y="4657781"/>
            <a:ext cx="51796" cy="12950"/>
          </a:xfrm>
          <a:custGeom>
            <a:avLst/>
            <a:gdLst>
              <a:gd name="T0" fmla="*/ 7 w 12"/>
              <a:gd name="T1" fmla="*/ 0 h 3"/>
              <a:gd name="T2" fmla="*/ 7 w 12"/>
              <a:gd name="T3" fmla="*/ 3 h 3"/>
              <a:gd name="T4" fmla="*/ 12 w 12"/>
              <a:gd name="T5" fmla="*/ 3 h 3"/>
              <a:gd name="T6" fmla="*/ 12 w 12"/>
              <a:gd name="T7" fmla="*/ 0 h 3"/>
              <a:gd name="T8" fmla="*/ 7 w 12"/>
              <a:gd name="T9" fmla="*/ 0 h 3"/>
              <a:gd name="T10" fmla="*/ 0 w 12"/>
              <a:gd name="T11" fmla="*/ 0 h 3"/>
              <a:gd name="T12" fmla="*/ 0 w 12"/>
              <a:gd name="T13" fmla="*/ 3 h 3"/>
              <a:gd name="T14" fmla="*/ 4 w 12"/>
              <a:gd name="T15" fmla="*/ 3 h 3"/>
              <a:gd name="T16" fmla="*/ 4 w 12"/>
              <a:gd name="T17" fmla="*/ 0 h 3"/>
              <a:gd name="T18" fmla="*/ 0 w 12"/>
              <a:gd name="T1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" h="3">
                <a:moveTo>
                  <a:pt x="7" y="0"/>
                </a:moveTo>
                <a:lnTo>
                  <a:pt x="7" y="3"/>
                </a:lnTo>
                <a:lnTo>
                  <a:pt x="12" y="3"/>
                </a:lnTo>
                <a:lnTo>
                  <a:pt x="12" y="0"/>
                </a:lnTo>
                <a:lnTo>
                  <a:pt x="7" y="0"/>
                </a:lnTo>
                <a:close/>
                <a:moveTo>
                  <a:pt x="0" y="0"/>
                </a:moveTo>
                <a:lnTo>
                  <a:pt x="0" y="3"/>
                </a:lnTo>
                <a:lnTo>
                  <a:pt x="4" y="3"/>
                </a:lnTo>
                <a:lnTo>
                  <a:pt x="4" y="0"/>
                </a:lnTo>
                <a:lnTo>
                  <a:pt x="0" y="0"/>
                </a:lnTo>
                <a:close/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12" name="Freeform 631"/>
          <p:cNvSpPr>
            <a:spLocks noEditPoints="1"/>
          </p:cNvSpPr>
          <p:nvPr/>
        </p:nvSpPr>
        <p:spPr bwMode="auto">
          <a:xfrm>
            <a:off x="8561126" y="4657781"/>
            <a:ext cx="51796" cy="12950"/>
          </a:xfrm>
          <a:custGeom>
            <a:avLst/>
            <a:gdLst>
              <a:gd name="T0" fmla="*/ 7 w 12"/>
              <a:gd name="T1" fmla="*/ 0 h 3"/>
              <a:gd name="T2" fmla="*/ 7 w 12"/>
              <a:gd name="T3" fmla="*/ 3 h 3"/>
              <a:gd name="T4" fmla="*/ 12 w 12"/>
              <a:gd name="T5" fmla="*/ 3 h 3"/>
              <a:gd name="T6" fmla="*/ 12 w 12"/>
              <a:gd name="T7" fmla="*/ 0 h 3"/>
              <a:gd name="T8" fmla="*/ 7 w 12"/>
              <a:gd name="T9" fmla="*/ 0 h 3"/>
              <a:gd name="T10" fmla="*/ 0 w 12"/>
              <a:gd name="T11" fmla="*/ 0 h 3"/>
              <a:gd name="T12" fmla="*/ 0 w 12"/>
              <a:gd name="T13" fmla="*/ 3 h 3"/>
              <a:gd name="T14" fmla="*/ 4 w 12"/>
              <a:gd name="T15" fmla="*/ 3 h 3"/>
              <a:gd name="T16" fmla="*/ 4 w 12"/>
              <a:gd name="T17" fmla="*/ 0 h 3"/>
              <a:gd name="T18" fmla="*/ 0 w 12"/>
              <a:gd name="T1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" h="3">
                <a:moveTo>
                  <a:pt x="7" y="0"/>
                </a:moveTo>
                <a:lnTo>
                  <a:pt x="7" y="3"/>
                </a:lnTo>
                <a:lnTo>
                  <a:pt x="12" y="3"/>
                </a:lnTo>
                <a:lnTo>
                  <a:pt x="12" y="0"/>
                </a:lnTo>
                <a:lnTo>
                  <a:pt x="7" y="0"/>
                </a:lnTo>
                <a:moveTo>
                  <a:pt x="0" y="0"/>
                </a:moveTo>
                <a:lnTo>
                  <a:pt x="0" y="3"/>
                </a:lnTo>
                <a:lnTo>
                  <a:pt x="4" y="3"/>
                </a:lnTo>
                <a:lnTo>
                  <a:pt x="4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13" name="Freeform 632"/>
          <p:cNvSpPr>
            <a:spLocks/>
          </p:cNvSpPr>
          <p:nvPr/>
        </p:nvSpPr>
        <p:spPr bwMode="auto">
          <a:xfrm>
            <a:off x="8522275" y="4459230"/>
            <a:ext cx="56114" cy="138122"/>
          </a:xfrm>
          <a:custGeom>
            <a:avLst/>
            <a:gdLst>
              <a:gd name="T0" fmla="*/ 0 w 13"/>
              <a:gd name="T1" fmla="*/ 0 h 32"/>
              <a:gd name="T2" fmla="*/ 6 w 13"/>
              <a:gd name="T3" fmla="*/ 32 h 32"/>
              <a:gd name="T4" fmla="*/ 13 w 13"/>
              <a:gd name="T5" fmla="*/ 32 h 32"/>
              <a:gd name="T6" fmla="*/ 13 w 13"/>
              <a:gd name="T7" fmla="*/ 0 h 32"/>
              <a:gd name="T8" fmla="*/ 0 w 13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" h="32">
                <a:moveTo>
                  <a:pt x="0" y="0"/>
                </a:moveTo>
                <a:lnTo>
                  <a:pt x="6" y="32"/>
                </a:lnTo>
                <a:lnTo>
                  <a:pt x="13" y="32"/>
                </a:lnTo>
                <a:lnTo>
                  <a:pt x="13" y="0"/>
                </a:lnTo>
                <a:lnTo>
                  <a:pt x="0" y="0"/>
                </a:lnTo>
                <a:close/>
              </a:path>
            </a:pathLst>
          </a:custGeom>
          <a:solidFill>
            <a:srgbClr val="9636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14" name="Freeform 633"/>
          <p:cNvSpPr>
            <a:spLocks/>
          </p:cNvSpPr>
          <p:nvPr/>
        </p:nvSpPr>
        <p:spPr bwMode="auto">
          <a:xfrm>
            <a:off x="8522275" y="4459230"/>
            <a:ext cx="56114" cy="138122"/>
          </a:xfrm>
          <a:custGeom>
            <a:avLst/>
            <a:gdLst>
              <a:gd name="T0" fmla="*/ 0 w 13"/>
              <a:gd name="T1" fmla="*/ 0 h 32"/>
              <a:gd name="T2" fmla="*/ 6 w 13"/>
              <a:gd name="T3" fmla="*/ 32 h 32"/>
              <a:gd name="T4" fmla="*/ 13 w 13"/>
              <a:gd name="T5" fmla="*/ 32 h 32"/>
              <a:gd name="T6" fmla="*/ 13 w 13"/>
              <a:gd name="T7" fmla="*/ 0 h 32"/>
              <a:gd name="T8" fmla="*/ 0 w 13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" h="32">
                <a:moveTo>
                  <a:pt x="0" y="0"/>
                </a:moveTo>
                <a:lnTo>
                  <a:pt x="6" y="32"/>
                </a:lnTo>
                <a:lnTo>
                  <a:pt x="13" y="32"/>
                </a:lnTo>
                <a:lnTo>
                  <a:pt x="13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15" name="Freeform 634"/>
          <p:cNvSpPr>
            <a:spLocks/>
          </p:cNvSpPr>
          <p:nvPr/>
        </p:nvSpPr>
        <p:spPr bwMode="auto">
          <a:xfrm>
            <a:off x="8591339" y="4459230"/>
            <a:ext cx="25898" cy="138122"/>
          </a:xfrm>
          <a:custGeom>
            <a:avLst/>
            <a:gdLst>
              <a:gd name="T0" fmla="*/ 0 w 6"/>
              <a:gd name="T1" fmla="*/ 0 h 32"/>
              <a:gd name="T2" fmla="*/ 0 w 6"/>
              <a:gd name="T3" fmla="*/ 32 h 32"/>
              <a:gd name="T4" fmla="*/ 5 w 6"/>
              <a:gd name="T5" fmla="*/ 32 h 32"/>
              <a:gd name="T6" fmla="*/ 6 w 6"/>
              <a:gd name="T7" fmla="*/ 0 h 32"/>
              <a:gd name="T8" fmla="*/ 0 w 6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32">
                <a:moveTo>
                  <a:pt x="0" y="0"/>
                </a:moveTo>
                <a:lnTo>
                  <a:pt x="0" y="32"/>
                </a:lnTo>
                <a:lnTo>
                  <a:pt x="5" y="32"/>
                </a:lnTo>
                <a:lnTo>
                  <a:pt x="6" y="0"/>
                </a:lnTo>
                <a:lnTo>
                  <a:pt x="0" y="0"/>
                </a:lnTo>
                <a:close/>
              </a:path>
            </a:pathLst>
          </a:custGeom>
          <a:solidFill>
            <a:srgbClr val="9636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16" name="Freeform 635"/>
          <p:cNvSpPr>
            <a:spLocks/>
          </p:cNvSpPr>
          <p:nvPr/>
        </p:nvSpPr>
        <p:spPr bwMode="auto">
          <a:xfrm>
            <a:off x="8591339" y="4459230"/>
            <a:ext cx="25898" cy="138122"/>
          </a:xfrm>
          <a:custGeom>
            <a:avLst/>
            <a:gdLst>
              <a:gd name="T0" fmla="*/ 0 w 6"/>
              <a:gd name="T1" fmla="*/ 0 h 32"/>
              <a:gd name="T2" fmla="*/ 0 w 6"/>
              <a:gd name="T3" fmla="*/ 32 h 32"/>
              <a:gd name="T4" fmla="*/ 5 w 6"/>
              <a:gd name="T5" fmla="*/ 32 h 32"/>
              <a:gd name="T6" fmla="*/ 6 w 6"/>
              <a:gd name="T7" fmla="*/ 0 h 32"/>
              <a:gd name="T8" fmla="*/ 0 w 6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32">
                <a:moveTo>
                  <a:pt x="0" y="0"/>
                </a:moveTo>
                <a:lnTo>
                  <a:pt x="0" y="32"/>
                </a:lnTo>
                <a:lnTo>
                  <a:pt x="5" y="32"/>
                </a:lnTo>
                <a:lnTo>
                  <a:pt x="6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17" name="Freeform 636"/>
          <p:cNvSpPr>
            <a:spLocks/>
          </p:cNvSpPr>
          <p:nvPr/>
        </p:nvSpPr>
        <p:spPr bwMode="auto">
          <a:xfrm>
            <a:off x="8574071" y="4731157"/>
            <a:ext cx="4318" cy="21583"/>
          </a:xfrm>
          <a:custGeom>
            <a:avLst/>
            <a:gdLst>
              <a:gd name="T0" fmla="*/ 0 w 1"/>
              <a:gd name="T1" fmla="*/ 0 h 5"/>
              <a:gd name="T2" fmla="*/ 1 w 1"/>
              <a:gd name="T3" fmla="*/ 5 h 5"/>
              <a:gd name="T4" fmla="*/ 1 w 1"/>
              <a:gd name="T5" fmla="*/ 0 h 5"/>
              <a:gd name="T6" fmla="*/ 0 w 1"/>
              <a:gd name="T7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" h="5">
                <a:moveTo>
                  <a:pt x="0" y="0"/>
                </a:moveTo>
                <a:lnTo>
                  <a:pt x="1" y="5"/>
                </a:lnTo>
                <a:lnTo>
                  <a:pt x="1" y="0"/>
                </a:lnTo>
                <a:lnTo>
                  <a:pt x="0" y="0"/>
                </a:lnTo>
                <a:close/>
              </a:path>
            </a:pathLst>
          </a:custGeom>
          <a:solidFill>
            <a:srgbClr val="9636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18" name="Freeform 637"/>
          <p:cNvSpPr>
            <a:spLocks/>
          </p:cNvSpPr>
          <p:nvPr/>
        </p:nvSpPr>
        <p:spPr bwMode="auto">
          <a:xfrm>
            <a:off x="8574071" y="4731157"/>
            <a:ext cx="4318" cy="21583"/>
          </a:xfrm>
          <a:custGeom>
            <a:avLst/>
            <a:gdLst>
              <a:gd name="T0" fmla="*/ 0 w 1"/>
              <a:gd name="T1" fmla="*/ 0 h 5"/>
              <a:gd name="T2" fmla="*/ 1 w 1"/>
              <a:gd name="T3" fmla="*/ 5 h 5"/>
              <a:gd name="T4" fmla="*/ 1 w 1"/>
              <a:gd name="T5" fmla="*/ 0 h 5"/>
              <a:gd name="T6" fmla="*/ 0 w 1"/>
              <a:gd name="T7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" h="5">
                <a:moveTo>
                  <a:pt x="0" y="0"/>
                </a:moveTo>
                <a:lnTo>
                  <a:pt x="1" y="5"/>
                </a:lnTo>
                <a:lnTo>
                  <a:pt x="1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19" name="Freeform 638"/>
          <p:cNvSpPr>
            <a:spLocks/>
          </p:cNvSpPr>
          <p:nvPr/>
        </p:nvSpPr>
        <p:spPr bwMode="auto">
          <a:xfrm>
            <a:off x="8591339" y="4731157"/>
            <a:ext cx="21583" cy="103592"/>
          </a:xfrm>
          <a:custGeom>
            <a:avLst/>
            <a:gdLst>
              <a:gd name="T0" fmla="*/ 0 w 7"/>
              <a:gd name="T1" fmla="*/ 0 h 33"/>
              <a:gd name="T2" fmla="*/ 0 w 7"/>
              <a:gd name="T3" fmla="*/ 26 h 33"/>
              <a:gd name="T4" fmla="*/ 7 w 7"/>
              <a:gd name="T5" fmla="*/ 33 h 33"/>
              <a:gd name="T6" fmla="*/ 7 w 7"/>
              <a:gd name="T7" fmla="*/ 1 h 33"/>
              <a:gd name="T8" fmla="*/ 0 w 7"/>
              <a:gd name="T9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" h="33">
                <a:moveTo>
                  <a:pt x="0" y="0"/>
                </a:moveTo>
                <a:cubicBezTo>
                  <a:pt x="0" y="26"/>
                  <a:pt x="0" y="26"/>
                  <a:pt x="0" y="26"/>
                </a:cubicBezTo>
                <a:cubicBezTo>
                  <a:pt x="2" y="28"/>
                  <a:pt x="4" y="31"/>
                  <a:pt x="7" y="33"/>
                </a:cubicBezTo>
                <a:cubicBezTo>
                  <a:pt x="7" y="1"/>
                  <a:pt x="7" y="1"/>
                  <a:pt x="7" y="1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9636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20" name="Freeform 639"/>
          <p:cNvSpPr>
            <a:spLocks/>
          </p:cNvSpPr>
          <p:nvPr/>
        </p:nvSpPr>
        <p:spPr bwMode="auto">
          <a:xfrm>
            <a:off x="8578389" y="4424699"/>
            <a:ext cx="12950" cy="34531"/>
          </a:xfrm>
          <a:custGeom>
            <a:avLst/>
            <a:gdLst>
              <a:gd name="T0" fmla="*/ 4 w 4"/>
              <a:gd name="T1" fmla="*/ 0 h 10"/>
              <a:gd name="T2" fmla="*/ 0 w 4"/>
              <a:gd name="T3" fmla="*/ 0 h 10"/>
              <a:gd name="T4" fmla="*/ 0 w 4"/>
              <a:gd name="T5" fmla="*/ 10 h 10"/>
              <a:gd name="T6" fmla="*/ 4 w 4"/>
              <a:gd name="T7" fmla="*/ 10 h 10"/>
              <a:gd name="T8" fmla="*/ 4 w 4"/>
              <a:gd name="T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10">
                <a:moveTo>
                  <a:pt x="4" y="0"/>
                </a:moveTo>
                <a:cubicBezTo>
                  <a:pt x="3" y="0"/>
                  <a:pt x="1" y="0"/>
                  <a:pt x="0" y="0"/>
                </a:cubicBezTo>
                <a:cubicBezTo>
                  <a:pt x="0" y="10"/>
                  <a:pt x="0" y="10"/>
                  <a:pt x="0" y="10"/>
                </a:cubicBezTo>
                <a:cubicBezTo>
                  <a:pt x="4" y="10"/>
                  <a:pt x="4" y="10"/>
                  <a:pt x="4" y="10"/>
                </a:cubicBezTo>
                <a:cubicBezTo>
                  <a:pt x="4" y="0"/>
                  <a:pt x="4" y="0"/>
                  <a:pt x="4" y="0"/>
                </a:cubicBezTo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21" name="Freeform 640"/>
          <p:cNvSpPr>
            <a:spLocks noEditPoints="1"/>
          </p:cNvSpPr>
          <p:nvPr/>
        </p:nvSpPr>
        <p:spPr bwMode="auto">
          <a:xfrm>
            <a:off x="8578389" y="4597352"/>
            <a:ext cx="12950" cy="133807"/>
          </a:xfrm>
          <a:custGeom>
            <a:avLst/>
            <a:gdLst>
              <a:gd name="T0" fmla="*/ 0 w 3"/>
              <a:gd name="T1" fmla="*/ 17 h 31"/>
              <a:gd name="T2" fmla="*/ 0 w 3"/>
              <a:gd name="T3" fmla="*/ 31 h 31"/>
              <a:gd name="T4" fmla="*/ 3 w 3"/>
              <a:gd name="T5" fmla="*/ 31 h 31"/>
              <a:gd name="T6" fmla="*/ 3 w 3"/>
              <a:gd name="T7" fmla="*/ 17 h 31"/>
              <a:gd name="T8" fmla="*/ 0 w 3"/>
              <a:gd name="T9" fmla="*/ 17 h 31"/>
              <a:gd name="T10" fmla="*/ 3 w 3"/>
              <a:gd name="T11" fmla="*/ 0 h 31"/>
              <a:gd name="T12" fmla="*/ 0 w 3"/>
              <a:gd name="T13" fmla="*/ 0 h 31"/>
              <a:gd name="T14" fmla="*/ 0 w 3"/>
              <a:gd name="T15" fmla="*/ 14 h 31"/>
              <a:gd name="T16" fmla="*/ 3 w 3"/>
              <a:gd name="T17" fmla="*/ 14 h 31"/>
              <a:gd name="T18" fmla="*/ 3 w 3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31">
                <a:moveTo>
                  <a:pt x="0" y="17"/>
                </a:moveTo>
                <a:lnTo>
                  <a:pt x="0" y="31"/>
                </a:lnTo>
                <a:lnTo>
                  <a:pt x="3" y="31"/>
                </a:lnTo>
                <a:lnTo>
                  <a:pt x="3" y="17"/>
                </a:lnTo>
                <a:lnTo>
                  <a:pt x="0" y="17"/>
                </a:lnTo>
                <a:close/>
                <a:moveTo>
                  <a:pt x="3" y="0"/>
                </a:moveTo>
                <a:lnTo>
                  <a:pt x="0" y="0"/>
                </a:lnTo>
                <a:lnTo>
                  <a:pt x="0" y="14"/>
                </a:lnTo>
                <a:lnTo>
                  <a:pt x="3" y="14"/>
                </a:lnTo>
                <a:lnTo>
                  <a:pt x="3" y="0"/>
                </a:lnTo>
                <a:close/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22" name="Freeform 641"/>
          <p:cNvSpPr>
            <a:spLocks noEditPoints="1"/>
          </p:cNvSpPr>
          <p:nvPr/>
        </p:nvSpPr>
        <p:spPr bwMode="auto">
          <a:xfrm>
            <a:off x="8578389" y="4597352"/>
            <a:ext cx="12950" cy="133807"/>
          </a:xfrm>
          <a:custGeom>
            <a:avLst/>
            <a:gdLst>
              <a:gd name="T0" fmla="*/ 0 w 3"/>
              <a:gd name="T1" fmla="*/ 17 h 31"/>
              <a:gd name="T2" fmla="*/ 0 w 3"/>
              <a:gd name="T3" fmla="*/ 31 h 31"/>
              <a:gd name="T4" fmla="*/ 3 w 3"/>
              <a:gd name="T5" fmla="*/ 31 h 31"/>
              <a:gd name="T6" fmla="*/ 3 w 3"/>
              <a:gd name="T7" fmla="*/ 17 h 31"/>
              <a:gd name="T8" fmla="*/ 0 w 3"/>
              <a:gd name="T9" fmla="*/ 17 h 31"/>
              <a:gd name="T10" fmla="*/ 3 w 3"/>
              <a:gd name="T11" fmla="*/ 0 h 31"/>
              <a:gd name="T12" fmla="*/ 0 w 3"/>
              <a:gd name="T13" fmla="*/ 0 h 31"/>
              <a:gd name="T14" fmla="*/ 0 w 3"/>
              <a:gd name="T15" fmla="*/ 14 h 31"/>
              <a:gd name="T16" fmla="*/ 3 w 3"/>
              <a:gd name="T17" fmla="*/ 14 h 31"/>
              <a:gd name="T18" fmla="*/ 3 w 3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31">
                <a:moveTo>
                  <a:pt x="0" y="17"/>
                </a:moveTo>
                <a:lnTo>
                  <a:pt x="0" y="31"/>
                </a:lnTo>
                <a:lnTo>
                  <a:pt x="3" y="31"/>
                </a:lnTo>
                <a:lnTo>
                  <a:pt x="3" y="17"/>
                </a:lnTo>
                <a:lnTo>
                  <a:pt x="0" y="17"/>
                </a:lnTo>
                <a:moveTo>
                  <a:pt x="3" y="0"/>
                </a:moveTo>
                <a:lnTo>
                  <a:pt x="0" y="0"/>
                </a:lnTo>
                <a:lnTo>
                  <a:pt x="0" y="14"/>
                </a:lnTo>
                <a:lnTo>
                  <a:pt x="3" y="14"/>
                </a:lnTo>
                <a:lnTo>
                  <a:pt x="3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23" name="Rectangle 642"/>
          <p:cNvSpPr>
            <a:spLocks noChangeArrowheads="1"/>
          </p:cNvSpPr>
          <p:nvPr/>
        </p:nvSpPr>
        <p:spPr bwMode="auto">
          <a:xfrm>
            <a:off x="8578389" y="4657781"/>
            <a:ext cx="12950" cy="12950"/>
          </a:xfrm>
          <a:prstGeom prst="rect">
            <a:avLst/>
          </a:prstGeom>
          <a:solidFill>
            <a:srgbClr val="B48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24" name="Rectangle 643"/>
          <p:cNvSpPr>
            <a:spLocks noChangeArrowheads="1"/>
          </p:cNvSpPr>
          <p:nvPr/>
        </p:nvSpPr>
        <p:spPr bwMode="auto">
          <a:xfrm>
            <a:off x="8578389" y="4657781"/>
            <a:ext cx="12950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25" name="Rectangle 644"/>
          <p:cNvSpPr>
            <a:spLocks noChangeArrowheads="1"/>
          </p:cNvSpPr>
          <p:nvPr/>
        </p:nvSpPr>
        <p:spPr bwMode="auto">
          <a:xfrm>
            <a:off x="8578389" y="4459230"/>
            <a:ext cx="12950" cy="138122"/>
          </a:xfrm>
          <a:prstGeom prst="rect">
            <a:avLst/>
          </a:prstGeom>
          <a:solidFill>
            <a:srgbClr val="AD71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26" name="Rectangle 645"/>
          <p:cNvSpPr>
            <a:spLocks noChangeArrowheads="1"/>
          </p:cNvSpPr>
          <p:nvPr/>
        </p:nvSpPr>
        <p:spPr bwMode="auto">
          <a:xfrm>
            <a:off x="8578389" y="4459230"/>
            <a:ext cx="12950" cy="138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27" name="Freeform 646"/>
          <p:cNvSpPr>
            <a:spLocks/>
          </p:cNvSpPr>
          <p:nvPr/>
        </p:nvSpPr>
        <p:spPr bwMode="auto">
          <a:xfrm>
            <a:off x="8578389" y="4731157"/>
            <a:ext cx="12950" cy="82011"/>
          </a:xfrm>
          <a:custGeom>
            <a:avLst/>
            <a:gdLst>
              <a:gd name="T0" fmla="*/ 0 w 4"/>
              <a:gd name="T1" fmla="*/ 0 h 26"/>
              <a:gd name="T2" fmla="*/ 0 w 4"/>
              <a:gd name="T3" fmla="*/ 7 h 26"/>
              <a:gd name="T4" fmla="*/ 4 w 4"/>
              <a:gd name="T5" fmla="*/ 26 h 26"/>
              <a:gd name="T6" fmla="*/ 4 w 4"/>
              <a:gd name="T7" fmla="*/ 26 h 26"/>
              <a:gd name="T8" fmla="*/ 4 w 4"/>
              <a:gd name="T9" fmla="*/ 0 h 26"/>
              <a:gd name="T10" fmla="*/ 0 w 4"/>
              <a:gd name="T11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26">
                <a:moveTo>
                  <a:pt x="0" y="0"/>
                </a:moveTo>
                <a:cubicBezTo>
                  <a:pt x="0" y="7"/>
                  <a:pt x="0" y="7"/>
                  <a:pt x="0" y="7"/>
                </a:cubicBezTo>
                <a:cubicBezTo>
                  <a:pt x="4" y="26"/>
                  <a:pt x="4" y="26"/>
                  <a:pt x="4" y="26"/>
                </a:cubicBezTo>
                <a:cubicBezTo>
                  <a:pt x="4" y="26"/>
                  <a:pt x="4" y="26"/>
                  <a:pt x="4" y="26"/>
                </a:cubicBezTo>
                <a:cubicBezTo>
                  <a:pt x="4" y="0"/>
                  <a:pt x="4" y="0"/>
                  <a:pt x="4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AD71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28" name="Freeform 647"/>
          <p:cNvSpPr>
            <a:spLocks/>
          </p:cNvSpPr>
          <p:nvPr/>
        </p:nvSpPr>
        <p:spPr bwMode="auto">
          <a:xfrm>
            <a:off x="9670418" y="4368586"/>
            <a:ext cx="56114" cy="99277"/>
          </a:xfrm>
          <a:custGeom>
            <a:avLst/>
            <a:gdLst>
              <a:gd name="T0" fmla="*/ 11 w 17"/>
              <a:gd name="T1" fmla="*/ 0 h 31"/>
              <a:gd name="T2" fmla="*/ 0 w 17"/>
              <a:gd name="T3" fmla="*/ 1 h 31"/>
              <a:gd name="T4" fmla="*/ 0 w 17"/>
              <a:gd name="T5" fmla="*/ 6 h 31"/>
              <a:gd name="T6" fmla="*/ 14 w 17"/>
              <a:gd name="T7" fmla="*/ 6 h 31"/>
              <a:gd name="T8" fmla="*/ 17 w 17"/>
              <a:gd name="T9" fmla="*/ 10 h 31"/>
              <a:gd name="T10" fmla="*/ 0 w 17"/>
              <a:gd name="T11" fmla="*/ 10 h 31"/>
              <a:gd name="T12" fmla="*/ 0 w 17"/>
              <a:gd name="T13" fmla="*/ 31 h 31"/>
              <a:gd name="T14" fmla="*/ 11 w 17"/>
              <a:gd name="T15" fmla="*/ 31 h 31"/>
              <a:gd name="T16" fmla="*/ 17 w 17"/>
              <a:gd name="T17" fmla="*/ 11 h 31"/>
              <a:gd name="T18" fmla="*/ 11 w 17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" h="31">
                <a:moveTo>
                  <a:pt x="11" y="0"/>
                </a:moveTo>
                <a:cubicBezTo>
                  <a:pt x="8" y="1"/>
                  <a:pt x="4" y="1"/>
                  <a:pt x="0" y="1"/>
                </a:cubicBezTo>
                <a:cubicBezTo>
                  <a:pt x="0" y="6"/>
                  <a:pt x="0" y="6"/>
                  <a:pt x="0" y="6"/>
                </a:cubicBezTo>
                <a:cubicBezTo>
                  <a:pt x="14" y="6"/>
                  <a:pt x="14" y="6"/>
                  <a:pt x="14" y="6"/>
                </a:cubicBezTo>
                <a:cubicBezTo>
                  <a:pt x="15" y="7"/>
                  <a:pt x="16" y="9"/>
                  <a:pt x="17" y="1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31"/>
                  <a:pt x="0" y="31"/>
                  <a:pt x="0" y="31"/>
                </a:cubicBezTo>
                <a:cubicBezTo>
                  <a:pt x="11" y="31"/>
                  <a:pt x="11" y="31"/>
                  <a:pt x="11" y="31"/>
                </a:cubicBezTo>
                <a:cubicBezTo>
                  <a:pt x="17" y="11"/>
                  <a:pt x="17" y="11"/>
                  <a:pt x="17" y="11"/>
                </a:cubicBezTo>
                <a:cubicBezTo>
                  <a:pt x="15" y="7"/>
                  <a:pt x="13" y="4"/>
                  <a:pt x="11" y="0"/>
                </a:cubicBezTo>
              </a:path>
            </a:pathLst>
          </a:custGeom>
          <a:solidFill>
            <a:srgbClr val="9636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29" name="Freeform 648"/>
          <p:cNvSpPr>
            <a:spLocks/>
          </p:cNvSpPr>
          <p:nvPr/>
        </p:nvSpPr>
        <p:spPr bwMode="auto">
          <a:xfrm>
            <a:off x="9670418" y="4385851"/>
            <a:ext cx="56114" cy="12950"/>
          </a:xfrm>
          <a:custGeom>
            <a:avLst/>
            <a:gdLst>
              <a:gd name="T0" fmla="*/ 0 w 17"/>
              <a:gd name="T1" fmla="*/ 0 h 4"/>
              <a:gd name="T2" fmla="*/ 0 w 17"/>
              <a:gd name="T3" fmla="*/ 4 h 4"/>
              <a:gd name="T4" fmla="*/ 17 w 17"/>
              <a:gd name="T5" fmla="*/ 4 h 4"/>
              <a:gd name="T6" fmla="*/ 14 w 17"/>
              <a:gd name="T7" fmla="*/ 0 h 4"/>
              <a:gd name="T8" fmla="*/ 0 w 17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" h="4">
                <a:moveTo>
                  <a:pt x="0" y="0"/>
                </a:moveTo>
                <a:cubicBezTo>
                  <a:pt x="0" y="4"/>
                  <a:pt x="0" y="4"/>
                  <a:pt x="0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6" y="3"/>
                  <a:pt x="15" y="1"/>
                  <a:pt x="14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A958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30" name="Freeform 649"/>
          <p:cNvSpPr>
            <a:spLocks/>
          </p:cNvSpPr>
          <p:nvPr/>
        </p:nvSpPr>
        <p:spPr bwMode="auto">
          <a:xfrm>
            <a:off x="9670418" y="4467863"/>
            <a:ext cx="34531" cy="112224"/>
          </a:xfrm>
          <a:custGeom>
            <a:avLst/>
            <a:gdLst>
              <a:gd name="T0" fmla="*/ 0 w 8"/>
              <a:gd name="T1" fmla="*/ 0 h 26"/>
              <a:gd name="T2" fmla="*/ 0 w 8"/>
              <a:gd name="T3" fmla="*/ 26 h 26"/>
              <a:gd name="T4" fmla="*/ 8 w 8"/>
              <a:gd name="T5" fmla="*/ 0 h 26"/>
              <a:gd name="T6" fmla="*/ 0 w 8"/>
              <a:gd name="T7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" h="26">
                <a:moveTo>
                  <a:pt x="0" y="0"/>
                </a:moveTo>
                <a:lnTo>
                  <a:pt x="0" y="26"/>
                </a:lnTo>
                <a:lnTo>
                  <a:pt x="8" y="0"/>
                </a:lnTo>
                <a:lnTo>
                  <a:pt x="0" y="0"/>
                </a:lnTo>
                <a:close/>
              </a:path>
            </a:pathLst>
          </a:custGeom>
          <a:solidFill>
            <a:srgbClr val="9F3B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31" name="Freeform 650"/>
          <p:cNvSpPr>
            <a:spLocks/>
          </p:cNvSpPr>
          <p:nvPr/>
        </p:nvSpPr>
        <p:spPr bwMode="auto">
          <a:xfrm>
            <a:off x="9670418" y="4467863"/>
            <a:ext cx="34531" cy="112224"/>
          </a:xfrm>
          <a:custGeom>
            <a:avLst/>
            <a:gdLst>
              <a:gd name="T0" fmla="*/ 0 w 8"/>
              <a:gd name="T1" fmla="*/ 0 h 26"/>
              <a:gd name="T2" fmla="*/ 0 w 8"/>
              <a:gd name="T3" fmla="*/ 26 h 26"/>
              <a:gd name="T4" fmla="*/ 8 w 8"/>
              <a:gd name="T5" fmla="*/ 0 h 26"/>
              <a:gd name="T6" fmla="*/ 0 w 8"/>
              <a:gd name="T7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" h="26">
                <a:moveTo>
                  <a:pt x="0" y="0"/>
                </a:moveTo>
                <a:lnTo>
                  <a:pt x="0" y="26"/>
                </a:lnTo>
                <a:lnTo>
                  <a:pt x="8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32" name="Freeform 651"/>
          <p:cNvSpPr>
            <a:spLocks noEditPoints="1"/>
          </p:cNvSpPr>
          <p:nvPr/>
        </p:nvSpPr>
        <p:spPr bwMode="auto">
          <a:xfrm>
            <a:off x="9415756" y="4377218"/>
            <a:ext cx="133807" cy="595652"/>
          </a:xfrm>
          <a:custGeom>
            <a:avLst/>
            <a:gdLst>
              <a:gd name="T0" fmla="*/ 1 w 42"/>
              <a:gd name="T1" fmla="*/ 170 h 184"/>
              <a:gd name="T2" fmla="*/ 1 w 42"/>
              <a:gd name="T3" fmla="*/ 184 h 184"/>
              <a:gd name="T4" fmla="*/ 28 w 42"/>
              <a:gd name="T5" fmla="*/ 170 h 184"/>
              <a:gd name="T6" fmla="*/ 1 w 42"/>
              <a:gd name="T7" fmla="*/ 170 h 184"/>
              <a:gd name="T8" fmla="*/ 1 w 42"/>
              <a:gd name="T9" fmla="*/ 153 h 184"/>
              <a:gd name="T10" fmla="*/ 1 w 42"/>
              <a:gd name="T11" fmla="*/ 166 h 184"/>
              <a:gd name="T12" fmla="*/ 35 w 42"/>
              <a:gd name="T13" fmla="*/ 166 h 184"/>
              <a:gd name="T14" fmla="*/ 41 w 42"/>
              <a:gd name="T15" fmla="*/ 162 h 184"/>
              <a:gd name="T16" fmla="*/ 41 w 42"/>
              <a:gd name="T17" fmla="*/ 153 h 184"/>
              <a:gd name="T18" fmla="*/ 1 w 42"/>
              <a:gd name="T19" fmla="*/ 153 h 184"/>
              <a:gd name="T20" fmla="*/ 0 w 42"/>
              <a:gd name="T21" fmla="*/ 91 h 184"/>
              <a:gd name="T22" fmla="*/ 1 w 42"/>
              <a:gd name="T23" fmla="*/ 114 h 184"/>
              <a:gd name="T24" fmla="*/ 41 w 42"/>
              <a:gd name="T25" fmla="*/ 115 h 184"/>
              <a:gd name="T26" fmla="*/ 41 w 42"/>
              <a:gd name="T27" fmla="*/ 91 h 184"/>
              <a:gd name="T28" fmla="*/ 0 w 42"/>
              <a:gd name="T29" fmla="*/ 91 h 184"/>
              <a:gd name="T30" fmla="*/ 42 w 42"/>
              <a:gd name="T31" fmla="*/ 65 h 184"/>
              <a:gd name="T32" fmla="*/ 0 w 42"/>
              <a:gd name="T33" fmla="*/ 66 h 184"/>
              <a:gd name="T34" fmla="*/ 0 w 42"/>
              <a:gd name="T35" fmla="*/ 88 h 184"/>
              <a:gd name="T36" fmla="*/ 41 w 42"/>
              <a:gd name="T37" fmla="*/ 88 h 184"/>
              <a:gd name="T38" fmla="*/ 42 w 42"/>
              <a:gd name="T39" fmla="*/ 65 h 184"/>
              <a:gd name="T40" fmla="*/ 0 w 42"/>
              <a:gd name="T41" fmla="*/ 7 h 184"/>
              <a:gd name="T42" fmla="*/ 0 w 42"/>
              <a:gd name="T43" fmla="*/ 27 h 184"/>
              <a:gd name="T44" fmla="*/ 42 w 42"/>
              <a:gd name="T45" fmla="*/ 28 h 184"/>
              <a:gd name="T46" fmla="*/ 42 w 42"/>
              <a:gd name="T47" fmla="*/ 7 h 184"/>
              <a:gd name="T48" fmla="*/ 0 w 42"/>
              <a:gd name="T49" fmla="*/ 7 h 184"/>
              <a:gd name="T50" fmla="*/ 42 w 42"/>
              <a:gd name="T51" fmla="*/ 0 h 184"/>
              <a:gd name="T52" fmla="*/ 0 w 42"/>
              <a:gd name="T53" fmla="*/ 2 h 184"/>
              <a:gd name="T54" fmla="*/ 0 w 42"/>
              <a:gd name="T55" fmla="*/ 3 h 184"/>
              <a:gd name="T56" fmla="*/ 42 w 42"/>
              <a:gd name="T57" fmla="*/ 3 h 184"/>
              <a:gd name="T58" fmla="*/ 42 w 42"/>
              <a:gd name="T59" fmla="*/ 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2" h="184">
                <a:moveTo>
                  <a:pt x="1" y="170"/>
                </a:moveTo>
                <a:cubicBezTo>
                  <a:pt x="1" y="184"/>
                  <a:pt x="1" y="184"/>
                  <a:pt x="1" y="184"/>
                </a:cubicBezTo>
                <a:cubicBezTo>
                  <a:pt x="11" y="180"/>
                  <a:pt x="20" y="176"/>
                  <a:pt x="28" y="170"/>
                </a:cubicBezTo>
                <a:cubicBezTo>
                  <a:pt x="1" y="170"/>
                  <a:pt x="1" y="170"/>
                  <a:pt x="1" y="170"/>
                </a:cubicBezTo>
                <a:moveTo>
                  <a:pt x="1" y="153"/>
                </a:moveTo>
                <a:cubicBezTo>
                  <a:pt x="1" y="166"/>
                  <a:pt x="1" y="166"/>
                  <a:pt x="1" y="166"/>
                </a:cubicBezTo>
                <a:cubicBezTo>
                  <a:pt x="35" y="166"/>
                  <a:pt x="35" y="166"/>
                  <a:pt x="35" y="166"/>
                </a:cubicBezTo>
                <a:cubicBezTo>
                  <a:pt x="37" y="165"/>
                  <a:pt x="39" y="163"/>
                  <a:pt x="41" y="162"/>
                </a:cubicBezTo>
                <a:cubicBezTo>
                  <a:pt x="41" y="153"/>
                  <a:pt x="41" y="153"/>
                  <a:pt x="41" y="153"/>
                </a:cubicBezTo>
                <a:cubicBezTo>
                  <a:pt x="1" y="153"/>
                  <a:pt x="1" y="153"/>
                  <a:pt x="1" y="153"/>
                </a:cubicBezTo>
                <a:moveTo>
                  <a:pt x="0" y="91"/>
                </a:moveTo>
                <a:cubicBezTo>
                  <a:pt x="1" y="114"/>
                  <a:pt x="1" y="114"/>
                  <a:pt x="1" y="114"/>
                </a:cubicBezTo>
                <a:cubicBezTo>
                  <a:pt x="41" y="115"/>
                  <a:pt x="41" y="115"/>
                  <a:pt x="41" y="115"/>
                </a:cubicBezTo>
                <a:cubicBezTo>
                  <a:pt x="41" y="91"/>
                  <a:pt x="41" y="91"/>
                  <a:pt x="41" y="91"/>
                </a:cubicBezTo>
                <a:cubicBezTo>
                  <a:pt x="0" y="91"/>
                  <a:pt x="0" y="91"/>
                  <a:pt x="0" y="91"/>
                </a:cubicBezTo>
                <a:moveTo>
                  <a:pt x="42" y="65"/>
                </a:moveTo>
                <a:cubicBezTo>
                  <a:pt x="0" y="66"/>
                  <a:pt x="0" y="66"/>
                  <a:pt x="0" y="66"/>
                </a:cubicBezTo>
                <a:cubicBezTo>
                  <a:pt x="0" y="88"/>
                  <a:pt x="0" y="88"/>
                  <a:pt x="0" y="88"/>
                </a:cubicBezTo>
                <a:cubicBezTo>
                  <a:pt x="41" y="88"/>
                  <a:pt x="41" y="88"/>
                  <a:pt x="41" y="88"/>
                </a:cubicBezTo>
                <a:cubicBezTo>
                  <a:pt x="42" y="65"/>
                  <a:pt x="42" y="65"/>
                  <a:pt x="42" y="65"/>
                </a:cubicBezTo>
                <a:moveTo>
                  <a:pt x="0" y="7"/>
                </a:moveTo>
                <a:cubicBezTo>
                  <a:pt x="0" y="27"/>
                  <a:pt x="0" y="27"/>
                  <a:pt x="0" y="27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7"/>
                  <a:pt x="42" y="7"/>
                  <a:pt x="42" y="7"/>
                </a:cubicBezTo>
                <a:cubicBezTo>
                  <a:pt x="0" y="7"/>
                  <a:pt x="0" y="7"/>
                  <a:pt x="0" y="7"/>
                </a:cubicBezTo>
                <a:moveTo>
                  <a:pt x="42" y="0"/>
                </a:moveTo>
                <a:cubicBezTo>
                  <a:pt x="29" y="0"/>
                  <a:pt x="15" y="1"/>
                  <a:pt x="0" y="2"/>
                </a:cubicBezTo>
                <a:cubicBezTo>
                  <a:pt x="0" y="3"/>
                  <a:pt x="0" y="3"/>
                  <a:pt x="0" y="3"/>
                </a:cubicBezTo>
                <a:cubicBezTo>
                  <a:pt x="42" y="3"/>
                  <a:pt x="42" y="3"/>
                  <a:pt x="42" y="3"/>
                </a:cubicBezTo>
                <a:cubicBezTo>
                  <a:pt x="42" y="0"/>
                  <a:pt x="42" y="0"/>
                  <a:pt x="42" y="0"/>
                </a:cubicBezTo>
              </a:path>
            </a:pathLst>
          </a:custGeom>
          <a:solidFill>
            <a:srgbClr val="9636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33" name="Freeform 652"/>
          <p:cNvSpPr>
            <a:spLocks/>
          </p:cNvSpPr>
          <p:nvPr/>
        </p:nvSpPr>
        <p:spPr bwMode="auto">
          <a:xfrm>
            <a:off x="9420071" y="4912442"/>
            <a:ext cx="107909" cy="12950"/>
          </a:xfrm>
          <a:custGeom>
            <a:avLst/>
            <a:gdLst>
              <a:gd name="T0" fmla="*/ 0 w 34"/>
              <a:gd name="T1" fmla="*/ 0 h 4"/>
              <a:gd name="T2" fmla="*/ 0 w 34"/>
              <a:gd name="T3" fmla="*/ 4 h 4"/>
              <a:gd name="T4" fmla="*/ 27 w 34"/>
              <a:gd name="T5" fmla="*/ 4 h 4"/>
              <a:gd name="T6" fmla="*/ 34 w 34"/>
              <a:gd name="T7" fmla="*/ 0 h 4"/>
              <a:gd name="T8" fmla="*/ 0 w 34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">
                <a:moveTo>
                  <a:pt x="0" y="0"/>
                </a:moveTo>
                <a:cubicBezTo>
                  <a:pt x="0" y="4"/>
                  <a:pt x="0" y="4"/>
                  <a:pt x="0" y="4"/>
                </a:cubicBezTo>
                <a:cubicBezTo>
                  <a:pt x="27" y="4"/>
                  <a:pt x="27" y="4"/>
                  <a:pt x="27" y="4"/>
                </a:cubicBezTo>
                <a:cubicBezTo>
                  <a:pt x="30" y="3"/>
                  <a:pt x="32" y="2"/>
                  <a:pt x="34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A958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34" name="Rectangle 653"/>
          <p:cNvSpPr>
            <a:spLocks noChangeArrowheads="1"/>
          </p:cNvSpPr>
          <p:nvPr/>
        </p:nvSpPr>
        <p:spPr bwMode="auto">
          <a:xfrm>
            <a:off x="9415756" y="4662095"/>
            <a:ext cx="133807" cy="8633"/>
          </a:xfrm>
          <a:prstGeom prst="rect">
            <a:avLst/>
          </a:prstGeom>
          <a:solidFill>
            <a:srgbClr val="A958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35" name="Rectangle 654"/>
          <p:cNvSpPr>
            <a:spLocks noChangeArrowheads="1"/>
          </p:cNvSpPr>
          <p:nvPr/>
        </p:nvSpPr>
        <p:spPr bwMode="auto">
          <a:xfrm>
            <a:off x="9415756" y="4662095"/>
            <a:ext cx="133807" cy="8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36" name="Rectangle 655"/>
          <p:cNvSpPr>
            <a:spLocks noChangeArrowheads="1"/>
          </p:cNvSpPr>
          <p:nvPr/>
        </p:nvSpPr>
        <p:spPr bwMode="auto">
          <a:xfrm>
            <a:off x="9415756" y="4385851"/>
            <a:ext cx="133807" cy="12950"/>
          </a:xfrm>
          <a:prstGeom prst="rect">
            <a:avLst/>
          </a:prstGeom>
          <a:solidFill>
            <a:srgbClr val="A958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37" name="Rectangle 656"/>
          <p:cNvSpPr>
            <a:spLocks noChangeArrowheads="1"/>
          </p:cNvSpPr>
          <p:nvPr/>
        </p:nvSpPr>
        <p:spPr bwMode="auto">
          <a:xfrm>
            <a:off x="9415756" y="4385851"/>
            <a:ext cx="133807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38" name="Freeform 657"/>
          <p:cNvSpPr>
            <a:spLocks/>
          </p:cNvSpPr>
          <p:nvPr/>
        </p:nvSpPr>
        <p:spPr bwMode="auto">
          <a:xfrm>
            <a:off x="9415756" y="4463545"/>
            <a:ext cx="133807" cy="129490"/>
          </a:xfrm>
          <a:custGeom>
            <a:avLst/>
            <a:gdLst>
              <a:gd name="T0" fmla="*/ 0 w 31"/>
              <a:gd name="T1" fmla="*/ 0 h 30"/>
              <a:gd name="T2" fmla="*/ 0 w 31"/>
              <a:gd name="T3" fmla="*/ 30 h 30"/>
              <a:gd name="T4" fmla="*/ 31 w 31"/>
              <a:gd name="T5" fmla="*/ 29 h 30"/>
              <a:gd name="T6" fmla="*/ 31 w 31"/>
              <a:gd name="T7" fmla="*/ 1 h 30"/>
              <a:gd name="T8" fmla="*/ 0 w 31"/>
              <a:gd name="T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30">
                <a:moveTo>
                  <a:pt x="0" y="0"/>
                </a:moveTo>
                <a:lnTo>
                  <a:pt x="0" y="30"/>
                </a:lnTo>
                <a:lnTo>
                  <a:pt x="31" y="29"/>
                </a:lnTo>
                <a:lnTo>
                  <a:pt x="31" y="1"/>
                </a:lnTo>
                <a:lnTo>
                  <a:pt x="0" y="0"/>
                </a:lnTo>
                <a:close/>
              </a:path>
            </a:pathLst>
          </a:custGeom>
          <a:solidFill>
            <a:srgbClr val="9F3B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39" name="Freeform 658"/>
          <p:cNvSpPr>
            <a:spLocks/>
          </p:cNvSpPr>
          <p:nvPr/>
        </p:nvSpPr>
        <p:spPr bwMode="auto">
          <a:xfrm>
            <a:off x="9415756" y="4463545"/>
            <a:ext cx="133807" cy="129490"/>
          </a:xfrm>
          <a:custGeom>
            <a:avLst/>
            <a:gdLst>
              <a:gd name="T0" fmla="*/ 0 w 31"/>
              <a:gd name="T1" fmla="*/ 0 h 30"/>
              <a:gd name="T2" fmla="*/ 0 w 31"/>
              <a:gd name="T3" fmla="*/ 30 h 30"/>
              <a:gd name="T4" fmla="*/ 31 w 31"/>
              <a:gd name="T5" fmla="*/ 29 h 30"/>
              <a:gd name="T6" fmla="*/ 31 w 31"/>
              <a:gd name="T7" fmla="*/ 1 h 30"/>
              <a:gd name="T8" fmla="*/ 0 w 31"/>
              <a:gd name="T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30">
                <a:moveTo>
                  <a:pt x="0" y="0"/>
                </a:moveTo>
                <a:lnTo>
                  <a:pt x="0" y="30"/>
                </a:lnTo>
                <a:lnTo>
                  <a:pt x="31" y="29"/>
                </a:lnTo>
                <a:lnTo>
                  <a:pt x="31" y="1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40" name="Freeform 659"/>
          <p:cNvSpPr>
            <a:spLocks/>
          </p:cNvSpPr>
          <p:nvPr/>
        </p:nvSpPr>
        <p:spPr bwMode="auto">
          <a:xfrm>
            <a:off x="9420071" y="4744107"/>
            <a:ext cx="129490" cy="129490"/>
          </a:xfrm>
          <a:custGeom>
            <a:avLst/>
            <a:gdLst>
              <a:gd name="T0" fmla="*/ 0 w 30"/>
              <a:gd name="T1" fmla="*/ 0 h 30"/>
              <a:gd name="T2" fmla="*/ 0 w 30"/>
              <a:gd name="T3" fmla="*/ 30 h 30"/>
              <a:gd name="T4" fmla="*/ 30 w 30"/>
              <a:gd name="T5" fmla="*/ 30 h 30"/>
              <a:gd name="T6" fmla="*/ 30 w 30"/>
              <a:gd name="T7" fmla="*/ 1 h 30"/>
              <a:gd name="T8" fmla="*/ 0 w 30"/>
              <a:gd name="T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0">
                <a:moveTo>
                  <a:pt x="0" y="0"/>
                </a:moveTo>
                <a:lnTo>
                  <a:pt x="0" y="30"/>
                </a:lnTo>
                <a:lnTo>
                  <a:pt x="30" y="30"/>
                </a:lnTo>
                <a:lnTo>
                  <a:pt x="30" y="1"/>
                </a:lnTo>
                <a:lnTo>
                  <a:pt x="0" y="0"/>
                </a:lnTo>
                <a:close/>
              </a:path>
            </a:pathLst>
          </a:custGeom>
          <a:solidFill>
            <a:srgbClr val="9F3B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41" name="Freeform 660"/>
          <p:cNvSpPr>
            <a:spLocks/>
          </p:cNvSpPr>
          <p:nvPr/>
        </p:nvSpPr>
        <p:spPr bwMode="auto">
          <a:xfrm>
            <a:off x="9420071" y="4744107"/>
            <a:ext cx="129490" cy="129490"/>
          </a:xfrm>
          <a:custGeom>
            <a:avLst/>
            <a:gdLst>
              <a:gd name="T0" fmla="*/ 0 w 30"/>
              <a:gd name="T1" fmla="*/ 0 h 30"/>
              <a:gd name="T2" fmla="*/ 0 w 30"/>
              <a:gd name="T3" fmla="*/ 30 h 30"/>
              <a:gd name="T4" fmla="*/ 30 w 30"/>
              <a:gd name="T5" fmla="*/ 30 h 30"/>
              <a:gd name="T6" fmla="*/ 30 w 30"/>
              <a:gd name="T7" fmla="*/ 1 h 30"/>
              <a:gd name="T8" fmla="*/ 0 w 30"/>
              <a:gd name="T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0">
                <a:moveTo>
                  <a:pt x="0" y="0"/>
                </a:moveTo>
                <a:lnTo>
                  <a:pt x="0" y="30"/>
                </a:lnTo>
                <a:lnTo>
                  <a:pt x="30" y="30"/>
                </a:lnTo>
                <a:lnTo>
                  <a:pt x="30" y="1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42" name="Freeform 661"/>
          <p:cNvSpPr>
            <a:spLocks noEditPoints="1"/>
          </p:cNvSpPr>
          <p:nvPr/>
        </p:nvSpPr>
        <p:spPr bwMode="auto">
          <a:xfrm>
            <a:off x="9139511" y="4398801"/>
            <a:ext cx="142440" cy="599970"/>
          </a:xfrm>
          <a:custGeom>
            <a:avLst/>
            <a:gdLst>
              <a:gd name="T0" fmla="*/ 2 w 33"/>
              <a:gd name="T1" fmla="*/ 122 h 139"/>
              <a:gd name="T2" fmla="*/ 2 w 33"/>
              <a:gd name="T3" fmla="*/ 139 h 139"/>
              <a:gd name="T4" fmla="*/ 30 w 33"/>
              <a:gd name="T5" fmla="*/ 139 h 139"/>
              <a:gd name="T6" fmla="*/ 30 w 33"/>
              <a:gd name="T7" fmla="*/ 122 h 139"/>
              <a:gd name="T8" fmla="*/ 2 w 33"/>
              <a:gd name="T9" fmla="*/ 122 h 139"/>
              <a:gd name="T10" fmla="*/ 0 w 33"/>
              <a:gd name="T11" fmla="*/ 109 h 139"/>
              <a:gd name="T12" fmla="*/ 0 w 33"/>
              <a:gd name="T13" fmla="*/ 119 h 139"/>
              <a:gd name="T14" fmla="*/ 30 w 33"/>
              <a:gd name="T15" fmla="*/ 119 h 139"/>
              <a:gd name="T16" fmla="*/ 30 w 33"/>
              <a:gd name="T17" fmla="*/ 109 h 139"/>
              <a:gd name="T18" fmla="*/ 0 w 33"/>
              <a:gd name="T19" fmla="*/ 109 h 139"/>
              <a:gd name="T20" fmla="*/ 0 w 33"/>
              <a:gd name="T21" fmla="*/ 63 h 139"/>
              <a:gd name="T22" fmla="*/ 0 w 33"/>
              <a:gd name="T23" fmla="*/ 80 h 139"/>
              <a:gd name="T24" fmla="*/ 31 w 33"/>
              <a:gd name="T25" fmla="*/ 80 h 139"/>
              <a:gd name="T26" fmla="*/ 31 w 33"/>
              <a:gd name="T27" fmla="*/ 63 h 139"/>
              <a:gd name="T28" fmla="*/ 0 w 33"/>
              <a:gd name="T29" fmla="*/ 63 h 139"/>
              <a:gd name="T30" fmla="*/ 32 w 33"/>
              <a:gd name="T31" fmla="*/ 45 h 139"/>
              <a:gd name="T32" fmla="*/ 0 w 33"/>
              <a:gd name="T33" fmla="*/ 45 h 139"/>
              <a:gd name="T34" fmla="*/ 0 w 33"/>
              <a:gd name="T35" fmla="*/ 61 h 139"/>
              <a:gd name="T36" fmla="*/ 32 w 33"/>
              <a:gd name="T37" fmla="*/ 61 h 139"/>
              <a:gd name="T38" fmla="*/ 32 w 33"/>
              <a:gd name="T39" fmla="*/ 45 h 139"/>
              <a:gd name="T40" fmla="*/ 1 w 33"/>
              <a:gd name="T41" fmla="*/ 0 h 139"/>
              <a:gd name="T42" fmla="*/ 1 w 33"/>
              <a:gd name="T43" fmla="*/ 15 h 139"/>
              <a:gd name="T44" fmla="*/ 33 w 33"/>
              <a:gd name="T45" fmla="*/ 15 h 139"/>
              <a:gd name="T46" fmla="*/ 33 w 33"/>
              <a:gd name="T47" fmla="*/ 0 h 139"/>
              <a:gd name="T48" fmla="*/ 1 w 33"/>
              <a:gd name="T49" fmla="*/ 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3" h="139">
                <a:moveTo>
                  <a:pt x="2" y="122"/>
                </a:moveTo>
                <a:lnTo>
                  <a:pt x="2" y="139"/>
                </a:lnTo>
                <a:lnTo>
                  <a:pt x="30" y="139"/>
                </a:lnTo>
                <a:lnTo>
                  <a:pt x="30" y="122"/>
                </a:lnTo>
                <a:lnTo>
                  <a:pt x="2" y="122"/>
                </a:lnTo>
                <a:close/>
                <a:moveTo>
                  <a:pt x="0" y="109"/>
                </a:moveTo>
                <a:lnTo>
                  <a:pt x="0" y="119"/>
                </a:lnTo>
                <a:lnTo>
                  <a:pt x="30" y="119"/>
                </a:lnTo>
                <a:lnTo>
                  <a:pt x="30" y="109"/>
                </a:lnTo>
                <a:lnTo>
                  <a:pt x="0" y="109"/>
                </a:lnTo>
                <a:close/>
                <a:moveTo>
                  <a:pt x="0" y="63"/>
                </a:moveTo>
                <a:lnTo>
                  <a:pt x="0" y="80"/>
                </a:lnTo>
                <a:lnTo>
                  <a:pt x="31" y="80"/>
                </a:lnTo>
                <a:lnTo>
                  <a:pt x="31" y="63"/>
                </a:lnTo>
                <a:lnTo>
                  <a:pt x="0" y="63"/>
                </a:lnTo>
                <a:close/>
                <a:moveTo>
                  <a:pt x="32" y="45"/>
                </a:moveTo>
                <a:lnTo>
                  <a:pt x="0" y="45"/>
                </a:lnTo>
                <a:lnTo>
                  <a:pt x="0" y="61"/>
                </a:lnTo>
                <a:lnTo>
                  <a:pt x="32" y="61"/>
                </a:lnTo>
                <a:lnTo>
                  <a:pt x="32" y="45"/>
                </a:lnTo>
                <a:close/>
                <a:moveTo>
                  <a:pt x="1" y="0"/>
                </a:moveTo>
                <a:lnTo>
                  <a:pt x="1" y="15"/>
                </a:lnTo>
                <a:lnTo>
                  <a:pt x="33" y="15"/>
                </a:lnTo>
                <a:lnTo>
                  <a:pt x="33" y="0"/>
                </a:lnTo>
                <a:lnTo>
                  <a:pt x="1" y="0"/>
                </a:lnTo>
                <a:close/>
              </a:path>
            </a:pathLst>
          </a:custGeom>
          <a:solidFill>
            <a:srgbClr val="9636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43" name="Freeform 662"/>
          <p:cNvSpPr>
            <a:spLocks noEditPoints="1"/>
          </p:cNvSpPr>
          <p:nvPr/>
        </p:nvSpPr>
        <p:spPr bwMode="auto">
          <a:xfrm>
            <a:off x="9139511" y="4398801"/>
            <a:ext cx="142440" cy="599970"/>
          </a:xfrm>
          <a:custGeom>
            <a:avLst/>
            <a:gdLst>
              <a:gd name="T0" fmla="*/ 2 w 33"/>
              <a:gd name="T1" fmla="*/ 122 h 139"/>
              <a:gd name="T2" fmla="*/ 2 w 33"/>
              <a:gd name="T3" fmla="*/ 139 h 139"/>
              <a:gd name="T4" fmla="*/ 30 w 33"/>
              <a:gd name="T5" fmla="*/ 139 h 139"/>
              <a:gd name="T6" fmla="*/ 30 w 33"/>
              <a:gd name="T7" fmla="*/ 122 h 139"/>
              <a:gd name="T8" fmla="*/ 2 w 33"/>
              <a:gd name="T9" fmla="*/ 122 h 139"/>
              <a:gd name="T10" fmla="*/ 0 w 33"/>
              <a:gd name="T11" fmla="*/ 109 h 139"/>
              <a:gd name="T12" fmla="*/ 0 w 33"/>
              <a:gd name="T13" fmla="*/ 119 h 139"/>
              <a:gd name="T14" fmla="*/ 30 w 33"/>
              <a:gd name="T15" fmla="*/ 119 h 139"/>
              <a:gd name="T16" fmla="*/ 30 w 33"/>
              <a:gd name="T17" fmla="*/ 109 h 139"/>
              <a:gd name="T18" fmla="*/ 0 w 33"/>
              <a:gd name="T19" fmla="*/ 109 h 139"/>
              <a:gd name="T20" fmla="*/ 0 w 33"/>
              <a:gd name="T21" fmla="*/ 63 h 139"/>
              <a:gd name="T22" fmla="*/ 0 w 33"/>
              <a:gd name="T23" fmla="*/ 80 h 139"/>
              <a:gd name="T24" fmla="*/ 31 w 33"/>
              <a:gd name="T25" fmla="*/ 80 h 139"/>
              <a:gd name="T26" fmla="*/ 31 w 33"/>
              <a:gd name="T27" fmla="*/ 63 h 139"/>
              <a:gd name="T28" fmla="*/ 0 w 33"/>
              <a:gd name="T29" fmla="*/ 63 h 139"/>
              <a:gd name="T30" fmla="*/ 32 w 33"/>
              <a:gd name="T31" fmla="*/ 45 h 139"/>
              <a:gd name="T32" fmla="*/ 0 w 33"/>
              <a:gd name="T33" fmla="*/ 45 h 139"/>
              <a:gd name="T34" fmla="*/ 0 w 33"/>
              <a:gd name="T35" fmla="*/ 61 h 139"/>
              <a:gd name="T36" fmla="*/ 32 w 33"/>
              <a:gd name="T37" fmla="*/ 61 h 139"/>
              <a:gd name="T38" fmla="*/ 32 w 33"/>
              <a:gd name="T39" fmla="*/ 45 h 139"/>
              <a:gd name="T40" fmla="*/ 1 w 33"/>
              <a:gd name="T41" fmla="*/ 0 h 139"/>
              <a:gd name="T42" fmla="*/ 1 w 33"/>
              <a:gd name="T43" fmla="*/ 15 h 139"/>
              <a:gd name="T44" fmla="*/ 33 w 33"/>
              <a:gd name="T45" fmla="*/ 15 h 139"/>
              <a:gd name="T46" fmla="*/ 33 w 33"/>
              <a:gd name="T47" fmla="*/ 0 h 139"/>
              <a:gd name="T48" fmla="*/ 1 w 33"/>
              <a:gd name="T49" fmla="*/ 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3" h="139">
                <a:moveTo>
                  <a:pt x="2" y="122"/>
                </a:moveTo>
                <a:lnTo>
                  <a:pt x="2" y="139"/>
                </a:lnTo>
                <a:lnTo>
                  <a:pt x="30" y="139"/>
                </a:lnTo>
                <a:lnTo>
                  <a:pt x="30" y="122"/>
                </a:lnTo>
                <a:lnTo>
                  <a:pt x="2" y="122"/>
                </a:lnTo>
                <a:moveTo>
                  <a:pt x="0" y="109"/>
                </a:moveTo>
                <a:lnTo>
                  <a:pt x="0" y="119"/>
                </a:lnTo>
                <a:lnTo>
                  <a:pt x="30" y="119"/>
                </a:lnTo>
                <a:lnTo>
                  <a:pt x="30" y="109"/>
                </a:lnTo>
                <a:lnTo>
                  <a:pt x="0" y="109"/>
                </a:lnTo>
                <a:moveTo>
                  <a:pt x="0" y="63"/>
                </a:moveTo>
                <a:lnTo>
                  <a:pt x="0" y="80"/>
                </a:lnTo>
                <a:lnTo>
                  <a:pt x="31" y="80"/>
                </a:lnTo>
                <a:lnTo>
                  <a:pt x="31" y="63"/>
                </a:lnTo>
                <a:lnTo>
                  <a:pt x="0" y="63"/>
                </a:lnTo>
                <a:moveTo>
                  <a:pt x="32" y="45"/>
                </a:moveTo>
                <a:lnTo>
                  <a:pt x="0" y="45"/>
                </a:lnTo>
                <a:lnTo>
                  <a:pt x="0" y="61"/>
                </a:lnTo>
                <a:lnTo>
                  <a:pt x="32" y="61"/>
                </a:lnTo>
                <a:lnTo>
                  <a:pt x="32" y="45"/>
                </a:lnTo>
                <a:moveTo>
                  <a:pt x="1" y="0"/>
                </a:moveTo>
                <a:lnTo>
                  <a:pt x="1" y="15"/>
                </a:lnTo>
                <a:lnTo>
                  <a:pt x="33" y="15"/>
                </a:lnTo>
                <a:lnTo>
                  <a:pt x="33" y="0"/>
                </a:lnTo>
                <a:lnTo>
                  <a:pt x="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44" name="Rectangle 663"/>
          <p:cNvSpPr>
            <a:spLocks noChangeArrowheads="1"/>
          </p:cNvSpPr>
          <p:nvPr/>
        </p:nvSpPr>
        <p:spPr bwMode="auto">
          <a:xfrm>
            <a:off x="9139511" y="4925392"/>
            <a:ext cx="8633" cy="73379"/>
          </a:xfrm>
          <a:prstGeom prst="rect">
            <a:avLst/>
          </a:prstGeom>
          <a:solidFill>
            <a:srgbClr val="8A36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45" name="Rectangle 664"/>
          <p:cNvSpPr>
            <a:spLocks noChangeArrowheads="1"/>
          </p:cNvSpPr>
          <p:nvPr/>
        </p:nvSpPr>
        <p:spPr bwMode="auto">
          <a:xfrm>
            <a:off x="9139511" y="4925392"/>
            <a:ext cx="8633" cy="73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46" name="Freeform 665"/>
          <p:cNvSpPr>
            <a:spLocks/>
          </p:cNvSpPr>
          <p:nvPr/>
        </p:nvSpPr>
        <p:spPr bwMode="auto">
          <a:xfrm>
            <a:off x="9139511" y="4912442"/>
            <a:ext cx="129490" cy="12950"/>
          </a:xfrm>
          <a:custGeom>
            <a:avLst/>
            <a:gdLst>
              <a:gd name="T0" fmla="*/ 0 w 30"/>
              <a:gd name="T1" fmla="*/ 0 h 3"/>
              <a:gd name="T2" fmla="*/ 0 w 30"/>
              <a:gd name="T3" fmla="*/ 2 h 3"/>
              <a:gd name="T4" fmla="*/ 2 w 30"/>
              <a:gd name="T5" fmla="*/ 2 h 3"/>
              <a:gd name="T6" fmla="*/ 2 w 30"/>
              <a:gd name="T7" fmla="*/ 3 h 3"/>
              <a:gd name="T8" fmla="*/ 30 w 30"/>
              <a:gd name="T9" fmla="*/ 3 h 3"/>
              <a:gd name="T10" fmla="*/ 30 w 30"/>
              <a:gd name="T11" fmla="*/ 0 h 3"/>
              <a:gd name="T12" fmla="*/ 0 w 30"/>
              <a:gd name="T13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" h="3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3"/>
                </a:lnTo>
                <a:lnTo>
                  <a:pt x="30" y="3"/>
                </a:lnTo>
                <a:lnTo>
                  <a:pt x="30" y="0"/>
                </a:lnTo>
                <a:lnTo>
                  <a:pt x="0" y="0"/>
                </a:lnTo>
                <a:close/>
              </a:path>
            </a:pathLst>
          </a:custGeom>
          <a:solidFill>
            <a:srgbClr val="A958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47" name="Freeform 666"/>
          <p:cNvSpPr>
            <a:spLocks/>
          </p:cNvSpPr>
          <p:nvPr/>
        </p:nvSpPr>
        <p:spPr bwMode="auto">
          <a:xfrm>
            <a:off x="9139511" y="4912442"/>
            <a:ext cx="129490" cy="12950"/>
          </a:xfrm>
          <a:custGeom>
            <a:avLst/>
            <a:gdLst>
              <a:gd name="T0" fmla="*/ 0 w 30"/>
              <a:gd name="T1" fmla="*/ 0 h 3"/>
              <a:gd name="T2" fmla="*/ 0 w 30"/>
              <a:gd name="T3" fmla="*/ 2 h 3"/>
              <a:gd name="T4" fmla="*/ 2 w 30"/>
              <a:gd name="T5" fmla="*/ 2 h 3"/>
              <a:gd name="T6" fmla="*/ 2 w 30"/>
              <a:gd name="T7" fmla="*/ 3 h 3"/>
              <a:gd name="T8" fmla="*/ 30 w 30"/>
              <a:gd name="T9" fmla="*/ 3 h 3"/>
              <a:gd name="T10" fmla="*/ 30 w 30"/>
              <a:gd name="T11" fmla="*/ 0 h 3"/>
              <a:gd name="T12" fmla="*/ 0 w 30"/>
              <a:gd name="T13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" h="3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3"/>
                </a:lnTo>
                <a:lnTo>
                  <a:pt x="30" y="3"/>
                </a:lnTo>
                <a:lnTo>
                  <a:pt x="30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48" name="Rectangle 667"/>
          <p:cNvSpPr>
            <a:spLocks noChangeArrowheads="1"/>
          </p:cNvSpPr>
          <p:nvPr/>
        </p:nvSpPr>
        <p:spPr bwMode="auto">
          <a:xfrm>
            <a:off x="9139511" y="4921075"/>
            <a:ext cx="8633" cy="4318"/>
          </a:xfrm>
          <a:prstGeom prst="rect">
            <a:avLst/>
          </a:prstGeom>
          <a:solidFill>
            <a:srgbClr val="A557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49" name="Rectangle 668"/>
          <p:cNvSpPr>
            <a:spLocks noChangeArrowheads="1"/>
          </p:cNvSpPr>
          <p:nvPr/>
        </p:nvSpPr>
        <p:spPr bwMode="auto">
          <a:xfrm>
            <a:off x="9139511" y="4921075"/>
            <a:ext cx="8633" cy="4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50" name="Freeform 669"/>
          <p:cNvSpPr>
            <a:spLocks/>
          </p:cNvSpPr>
          <p:nvPr/>
        </p:nvSpPr>
        <p:spPr bwMode="auto">
          <a:xfrm>
            <a:off x="9139511" y="4662095"/>
            <a:ext cx="138122" cy="8633"/>
          </a:xfrm>
          <a:custGeom>
            <a:avLst/>
            <a:gdLst>
              <a:gd name="T0" fmla="*/ 0 w 32"/>
              <a:gd name="T1" fmla="*/ 0 h 2"/>
              <a:gd name="T2" fmla="*/ 0 w 32"/>
              <a:gd name="T3" fmla="*/ 2 h 2"/>
              <a:gd name="T4" fmla="*/ 31 w 32"/>
              <a:gd name="T5" fmla="*/ 2 h 2"/>
              <a:gd name="T6" fmla="*/ 32 w 32"/>
              <a:gd name="T7" fmla="*/ 0 h 2"/>
              <a:gd name="T8" fmla="*/ 0 w 32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2">
                <a:moveTo>
                  <a:pt x="0" y="0"/>
                </a:moveTo>
                <a:lnTo>
                  <a:pt x="0" y="2"/>
                </a:lnTo>
                <a:lnTo>
                  <a:pt x="31" y="2"/>
                </a:lnTo>
                <a:lnTo>
                  <a:pt x="32" y="0"/>
                </a:lnTo>
                <a:lnTo>
                  <a:pt x="0" y="0"/>
                </a:lnTo>
                <a:close/>
              </a:path>
            </a:pathLst>
          </a:custGeom>
          <a:solidFill>
            <a:srgbClr val="A958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51" name="Freeform 670"/>
          <p:cNvSpPr>
            <a:spLocks/>
          </p:cNvSpPr>
          <p:nvPr/>
        </p:nvSpPr>
        <p:spPr bwMode="auto">
          <a:xfrm>
            <a:off x="9139511" y="4662095"/>
            <a:ext cx="138122" cy="8633"/>
          </a:xfrm>
          <a:custGeom>
            <a:avLst/>
            <a:gdLst>
              <a:gd name="T0" fmla="*/ 0 w 32"/>
              <a:gd name="T1" fmla="*/ 0 h 2"/>
              <a:gd name="T2" fmla="*/ 0 w 32"/>
              <a:gd name="T3" fmla="*/ 2 h 2"/>
              <a:gd name="T4" fmla="*/ 31 w 32"/>
              <a:gd name="T5" fmla="*/ 2 h 2"/>
              <a:gd name="T6" fmla="*/ 32 w 32"/>
              <a:gd name="T7" fmla="*/ 0 h 2"/>
              <a:gd name="T8" fmla="*/ 0 w 32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2">
                <a:moveTo>
                  <a:pt x="0" y="0"/>
                </a:moveTo>
                <a:lnTo>
                  <a:pt x="0" y="2"/>
                </a:lnTo>
                <a:lnTo>
                  <a:pt x="31" y="2"/>
                </a:lnTo>
                <a:lnTo>
                  <a:pt x="3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52" name="Freeform 671"/>
          <p:cNvSpPr>
            <a:spLocks/>
          </p:cNvSpPr>
          <p:nvPr/>
        </p:nvSpPr>
        <p:spPr bwMode="auto">
          <a:xfrm>
            <a:off x="9143826" y="4390169"/>
            <a:ext cx="138122" cy="8633"/>
          </a:xfrm>
          <a:custGeom>
            <a:avLst/>
            <a:gdLst>
              <a:gd name="T0" fmla="*/ 42 w 42"/>
              <a:gd name="T1" fmla="*/ 0 h 3"/>
              <a:gd name="T2" fmla="*/ 0 w 42"/>
              <a:gd name="T3" fmla="*/ 2 h 3"/>
              <a:gd name="T4" fmla="*/ 0 w 42"/>
              <a:gd name="T5" fmla="*/ 3 h 3"/>
              <a:gd name="T6" fmla="*/ 42 w 42"/>
              <a:gd name="T7" fmla="*/ 3 h 3"/>
              <a:gd name="T8" fmla="*/ 42 w 4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" h="3">
                <a:moveTo>
                  <a:pt x="42" y="0"/>
                </a:moveTo>
                <a:cubicBezTo>
                  <a:pt x="28" y="0"/>
                  <a:pt x="14" y="1"/>
                  <a:pt x="0" y="2"/>
                </a:cubicBezTo>
                <a:cubicBezTo>
                  <a:pt x="0" y="3"/>
                  <a:pt x="0" y="3"/>
                  <a:pt x="0" y="3"/>
                </a:cubicBezTo>
                <a:cubicBezTo>
                  <a:pt x="42" y="3"/>
                  <a:pt x="42" y="3"/>
                  <a:pt x="42" y="3"/>
                </a:cubicBezTo>
                <a:cubicBezTo>
                  <a:pt x="42" y="0"/>
                  <a:pt x="42" y="0"/>
                  <a:pt x="42" y="0"/>
                </a:cubicBezTo>
              </a:path>
            </a:pathLst>
          </a:custGeom>
          <a:solidFill>
            <a:srgbClr val="A958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53" name="Freeform 672"/>
          <p:cNvSpPr>
            <a:spLocks/>
          </p:cNvSpPr>
          <p:nvPr/>
        </p:nvSpPr>
        <p:spPr bwMode="auto">
          <a:xfrm>
            <a:off x="9139511" y="4463545"/>
            <a:ext cx="142440" cy="129490"/>
          </a:xfrm>
          <a:custGeom>
            <a:avLst/>
            <a:gdLst>
              <a:gd name="T0" fmla="*/ 1 w 33"/>
              <a:gd name="T1" fmla="*/ 0 h 30"/>
              <a:gd name="T2" fmla="*/ 0 w 33"/>
              <a:gd name="T3" fmla="*/ 30 h 30"/>
              <a:gd name="T4" fmla="*/ 32 w 33"/>
              <a:gd name="T5" fmla="*/ 30 h 30"/>
              <a:gd name="T6" fmla="*/ 33 w 33"/>
              <a:gd name="T7" fmla="*/ 0 h 30"/>
              <a:gd name="T8" fmla="*/ 1 w 33"/>
              <a:gd name="T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30">
                <a:moveTo>
                  <a:pt x="1" y="0"/>
                </a:moveTo>
                <a:lnTo>
                  <a:pt x="0" y="30"/>
                </a:lnTo>
                <a:lnTo>
                  <a:pt x="32" y="30"/>
                </a:lnTo>
                <a:lnTo>
                  <a:pt x="33" y="0"/>
                </a:lnTo>
                <a:lnTo>
                  <a:pt x="1" y="0"/>
                </a:lnTo>
                <a:close/>
              </a:path>
            </a:pathLst>
          </a:custGeom>
          <a:solidFill>
            <a:srgbClr val="9F3B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54" name="Freeform 673"/>
          <p:cNvSpPr>
            <a:spLocks/>
          </p:cNvSpPr>
          <p:nvPr/>
        </p:nvSpPr>
        <p:spPr bwMode="auto">
          <a:xfrm>
            <a:off x="9139511" y="4463545"/>
            <a:ext cx="142440" cy="129490"/>
          </a:xfrm>
          <a:custGeom>
            <a:avLst/>
            <a:gdLst>
              <a:gd name="T0" fmla="*/ 1 w 33"/>
              <a:gd name="T1" fmla="*/ 0 h 30"/>
              <a:gd name="T2" fmla="*/ 0 w 33"/>
              <a:gd name="T3" fmla="*/ 30 h 30"/>
              <a:gd name="T4" fmla="*/ 32 w 33"/>
              <a:gd name="T5" fmla="*/ 30 h 30"/>
              <a:gd name="T6" fmla="*/ 33 w 33"/>
              <a:gd name="T7" fmla="*/ 0 h 30"/>
              <a:gd name="T8" fmla="*/ 1 w 33"/>
              <a:gd name="T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30">
                <a:moveTo>
                  <a:pt x="1" y="0"/>
                </a:moveTo>
                <a:lnTo>
                  <a:pt x="0" y="30"/>
                </a:lnTo>
                <a:lnTo>
                  <a:pt x="32" y="30"/>
                </a:lnTo>
                <a:lnTo>
                  <a:pt x="33" y="0"/>
                </a:lnTo>
                <a:lnTo>
                  <a:pt x="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55" name="Freeform 674"/>
          <p:cNvSpPr>
            <a:spLocks/>
          </p:cNvSpPr>
          <p:nvPr/>
        </p:nvSpPr>
        <p:spPr bwMode="auto">
          <a:xfrm>
            <a:off x="9139511" y="4744107"/>
            <a:ext cx="133807" cy="125175"/>
          </a:xfrm>
          <a:custGeom>
            <a:avLst/>
            <a:gdLst>
              <a:gd name="T0" fmla="*/ 0 w 31"/>
              <a:gd name="T1" fmla="*/ 0 h 29"/>
              <a:gd name="T2" fmla="*/ 0 w 31"/>
              <a:gd name="T3" fmla="*/ 29 h 29"/>
              <a:gd name="T4" fmla="*/ 30 w 31"/>
              <a:gd name="T5" fmla="*/ 29 h 29"/>
              <a:gd name="T6" fmla="*/ 31 w 31"/>
              <a:gd name="T7" fmla="*/ 0 h 29"/>
              <a:gd name="T8" fmla="*/ 0 w 31"/>
              <a:gd name="T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29">
                <a:moveTo>
                  <a:pt x="0" y="0"/>
                </a:moveTo>
                <a:lnTo>
                  <a:pt x="0" y="29"/>
                </a:lnTo>
                <a:lnTo>
                  <a:pt x="30" y="29"/>
                </a:lnTo>
                <a:lnTo>
                  <a:pt x="31" y="0"/>
                </a:lnTo>
                <a:lnTo>
                  <a:pt x="0" y="0"/>
                </a:lnTo>
                <a:close/>
              </a:path>
            </a:pathLst>
          </a:custGeom>
          <a:solidFill>
            <a:srgbClr val="9F3B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56" name="Freeform 675"/>
          <p:cNvSpPr>
            <a:spLocks/>
          </p:cNvSpPr>
          <p:nvPr/>
        </p:nvSpPr>
        <p:spPr bwMode="auto">
          <a:xfrm>
            <a:off x="9139511" y="4744107"/>
            <a:ext cx="133807" cy="125175"/>
          </a:xfrm>
          <a:custGeom>
            <a:avLst/>
            <a:gdLst>
              <a:gd name="T0" fmla="*/ 0 w 31"/>
              <a:gd name="T1" fmla="*/ 0 h 29"/>
              <a:gd name="T2" fmla="*/ 0 w 31"/>
              <a:gd name="T3" fmla="*/ 29 h 29"/>
              <a:gd name="T4" fmla="*/ 30 w 31"/>
              <a:gd name="T5" fmla="*/ 29 h 29"/>
              <a:gd name="T6" fmla="*/ 31 w 31"/>
              <a:gd name="T7" fmla="*/ 0 h 29"/>
              <a:gd name="T8" fmla="*/ 0 w 31"/>
              <a:gd name="T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29">
                <a:moveTo>
                  <a:pt x="0" y="0"/>
                </a:moveTo>
                <a:lnTo>
                  <a:pt x="0" y="29"/>
                </a:lnTo>
                <a:lnTo>
                  <a:pt x="30" y="29"/>
                </a:lnTo>
                <a:lnTo>
                  <a:pt x="31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57" name="Freeform 676"/>
          <p:cNvSpPr>
            <a:spLocks/>
          </p:cNvSpPr>
          <p:nvPr/>
        </p:nvSpPr>
        <p:spPr bwMode="auto">
          <a:xfrm>
            <a:off x="9148144" y="4998768"/>
            <a:ext cx="120857" cy="12950"/>
          </a:xfrm>
          <a:custGeom>
            <a:avLst/>
            <a:gdLst>
              <a:gd name="T0" fmla="*/ 0 w 38"/>
              <a:gd name="T1" fmla="*/ 0 h 4"/>
              <a:gd name="T2" fmla="*/ 1 w 38"/>
              <a:gd name="T3" fmla="*/ 4 h 4"/>
              <a:gd name="T4" fmla="*/ 11 w 38"/>
              <a:gd name="T5" fmla="*/ 4 h 4"/>
              <a:gd name="T6" fmla="*/ 37 w 38"/>
              <a:gd name="T7" fmla="*/ 3 h 4"/>
              <a:gd name="T8" fmla="*/ 38 w 38"/>
              <a:gd name="T9" fmla="*/ 1 h 4"/>
              <a:gd name="T10" fmla="*/ 0 w 38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" h="4">
                <a:moveTo>
                  <a:pt x="0" y="0"/>
                </a:moveTo>
                <a:cubicBezTo>
                  <a:pt x="1" y="4"/>
                  <a:pt x="1" y="4"/>
                  <a:pt x="1" y="4"/>
                </a:cubicBezTo>
                <a:cubicBezTo>
                  <a:pt x="4" y="4"/>
                  <a:pt x="7" y="4"/>
                  <a:pt x="11" y="4"/>
                </a:cubicBezTo>
                <a:cubicBezTo>
                  <a:pt x="20" y="4"/>
                  <a:pt x="29" y="4"/>
                  <a:pt x="37" y="3"/>
                </a:cubicBezTo>
                <a:cubicBezTo>
                  <a:pt x="38" y="1"/>
                  <a:pt x="38" y="1"/>
                  <a:pt x="38" y="1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9F3B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58" name="Freeform 677"/>
          <p:cNvSpPr>
            <a:spLocks/>
          </p:cNvSpPr>
          <p:nvPr/>
        </p:nvSpPr>
        <p:spPr bwMode="auto">
          <a:xfrm>
            <a:off x="9139511" y="4998768"/>
            <a:ext cx="12950" cy="12950"/>
          </a:xfrm>
          <a:custGeom>
            <a:avLst/>
            <a:gdLst>
              <a:gd name="T0" fmla="*/ 0 w 3"/>
              <a:gd name="T1" fmla="*/ 0 h 4"/>
              <a:gd name="T2" fmla="*/ 0 w 3"/>
              <a:gd name="T3" fmla="*/ 4 h 4"/>
              <a:gd name="T4" fmla="*/ 3 w 3"/>
              <a:gd name="T5" fmla="*/ 4 h 4"/>
              <a:gd name="T6" fmla="*/ 2 w 3"/>
              <a:gd name="T7" fmla="*/ 0 h 4"/>
              <a:gd name="T8" fmla="*/ 0 w 3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4">
                <a:moveTo>
                  <a:pt x="0" y="0"/>
                </a:moveTo>
                <a:cubicBezTo>
                  <a:pt x="0" y="4"/>
                  <a:pt x="0" y="4"/>
                  <a:pt x="0" y="4"/>
                </a:cubicBezTo>
                <a:cubicBezTo>
                  <a:pt x="1" y="4"/>
                  <a:pt x="2" y="4"/>
                  <a:pt x="3" y="4"/>
                </a:cubicBezTo>
                <a:cubicBezTo>
                  <a:pt x="2" y="0"/>
                  <a:pt x="2" y="0"/>
                  <a:pt x="2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993B2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59" name="Freeform 678"/>
          <p:cNvSpPr>
            <a:spLocks noEditPoints="1"/>
          </p:cNvSpPr>
          <p:nvPr/>
        </p:nvSpPr>
        <p:spPr bwMode="auto">
          <a:xfrm>
            <a:off x="8906429" y="4403116"/>
            <a:ext cx="116542" cy="591337"/>
          </a:xfrm>
          <a:custGeom>
            <a:avLst/>
            <a:gdLst>
              <a:gd name="T0" fmla="*/ 1 w 35"/>
              <a:gd name="T1" fmla="*/ 162 h 183"/>
              <a:gd name="T2" fmla="*/ 0 w 35"/>
              <a:gd name="T3" fmla="*/ 180 h 183"/>
              <a:gd name="T4" fmla="*/ 16 w 35"/>
              <a:gd name="T5" fmla="*/ 183 h 183"/>
              <a:gd name="T6" fmla="*/ 32 w 35"/>
              <a:gd name="T7" fmla="*/ 183 h 183"/>
              <a:gd name="T8" fmla="*/ 33 w 35"/>
              <a:gd name="T9" fmla="*/ 162 h 183"/>
              <a:gd name="T10" fmla="*/ 1 w 35"/>
              <a:gd name="T11" fmla="*/ 162 h 183"/>
              <a:gd name="T12" fmla="*/ 1 w 35"/>
              <a:gd name="T13" fmla="*/ 144 h 183"/>
              <a:gd name="T14" fmla="*/ 1 w 35"/>
              <a:gd name="T15" fmla="*/ 158 h 183"/>
              <a:gd name="T16" fmla="*/ 33 w 35"/>
              <a:gd name="T17" fmla="*/ 158 h 183"/>
              <a:gd name="T18" fmla="*/ 33 w 35"/>
              <a:gd name="T19" fmla="*/ 144 h 183"/>
              <a:gd name="T20" fmla="*/ 1 w 35"/>
              <a:gd name="T21" fmla="*/ 144 h 183"/>
              <a:gd name="T22" fmla="*/ 2 w 35"/>
              <a:gd name="T23" fmla="*/ 83 h 183"/>
              <a:gd name="T24" fmla="*/ 2 w 35"/>
              <a:gd name="T25" fmla="*/ 103 h 183"/>
              <a:gd name="T26" fmla="*/ 33 w 35"/>
              <a:gd name="T27" fmla="*/ 104 h 183"/>
              <a:gd name="T28" fmla="*/ 34 w 35"/>
              <a:gd name="T29" fmla="*/ 83 h 183"/>
              <a:gd name="T30" fmla="*/ 2 w 35"/>
              <a:gd name="T31" fmla="*/ 83 h 183"/>
              <a:gd name="T32" fmla="*/ 34 w 35"/>
              <a:gd name="T33" fmla="*/ 59 h 183"/>
              <a:gd name="T34" fmla="*/ 3 w 35"/>
              <a:gd name="T35" fmla="*/ 59 h 183"/>
              <a:gd name="T36" fmla="*/ 2 w 35"/>
              <a:gd name="T37" fmla="*/ 80 h 183"/>
              <a:gd name="T38" fmla="*/ 34 w 35"/>
              <a:gd name="T39" fmla="*/ 80 h 183"/>
              <a:gd name="T40" fmla="*/ 34 w 35"/>
              <a:gd name="T41" fmla="*/ 59 h 183"/>
              <a:gd name="T42" fmla="*/ 35 w 35"/>
              <a:gd name="T43" fmla="*/ 0 h 183"/>
              <a:gd name="T44" fmla="*/ 4 w 35"/>
              <a:gd name="T45" fmla="*/ 2 h 183"/>
              <a:gd name="T46" fmla="*/ 3 w 35"/>
              <a:gd name="T47" fmla="*/ 18 h 183"/>
              <a:gd name="T48" fmla="*/ 35 w 35"/>
              <a:gd name="T49" fmla="*/ 18 h 183"/>
              <a:gd name="T50" fmla="*/ 35 w 35"/>
              <a:gd name="T51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5" h="183">
                <a:moveTo>
                  <a:pt x="1" y="162"/>
                </a:moveTo>
                <a:cubicBezTo>
                  <a:pt x="0" y="180"/>
                  <a:pt x="0" y="180"/>
                  <a:pt x="0" y="180"/>
                </a:cubicBezTo>
                <a:cubicBezTo>
                  <a:pt x="5" y="181"/>
                  <a:pt x="11" y="182"/>
                  <a:pt x="16" y="183"/>
                </a:cubicBezTo>
                <a:cubicBezTo>
                  <a:pt x="32" y="183"/>
                  <a:pt x="32" y="183"/>
                  <a:pt x="32" y="183"/>
                </a:cubicBezTo>
                <a:cubicBezTo>
                  <a:pt x="33" y="162"/>
                  <a:pt x="33" y="162"/>
                  <a:pt x="33" y="162"/>
                </a:cubicBezTo>
                <a:cubicBezTo>
                  <a:pt x="1" y="162"/>
                  <a:pt x="1" y="162"/>
                  <a:pt x="1" y="162"/>
                </a:cubicBezTo>
                <a:moveTo>
                  <a:pt x="1" y="144"/>
                </a:moveTo>
                <a:cubicBezTo>
                  <a:pt x="1" y="158"/>
                  <a:pt x="1" y="158"/>
                  <a:pt x="1" y="158"/>
                </a:cubicBezTo>
                <a:cubicBezTo>
                  <a:pt x="33" y="158"/>
                  <a:pt x="33" y="158"/>
                  <a:pt x="33" y="158"/>
                </a:cubicBezTo>
                <a:cubicBezTo>
                  <a:pt x="33" y="144"/>
                  <a:pt x="33" y="144"/>
                  <a:pt x="33" y="144"/>
                </a:cubicBezTo>
                <a:cubicBezTo>
                  <a:pt x="1" y="144"/>
                  <a:pt x="1" y="144"/>
                  <a:pt x="1" y="144"/>
                </a:cubicBezTo>
                <a:moveTo>
                  <a:pt x="2" y="83"/>
                </a:moveTo>
                <a:cubicBezTo>
                  <a:pt x="2" y="103"/>
                  <a:pt x="2" y="103"/>
                  <a:pt x="2" y="103"/>
                </a:cubicBezTo>
                <a:cubicBezTo>
                  <a:pt x="33" y="104"/>
                  <a:pt x="33" y="104"/>
                  <a:pt x="33" y="104"/>
                </a:cubicBezTo>
                <a:cubicBezTo>
                  <a:pt x="34" y="83"/>
                  <a:pt x="34" y="83"/>
                  <a:pt x="34" y="83"/>
                </a:cubicBezTo>
                <a:cubicBezTo>
                  <a:pt x="2" y="83"/>
                  <a:pt x="2" y="83"/>
                  <a:pt x="2" y="83"/>
                </a:cubicBezTo>
                <a:moveTo>
                  <a:pt x="34" y="59"/>
                </a:moveTo>
                <a:cubicBezTo>
                  <a:pt x="3" y="59"/>
                  <a:pt x="3" y="59"/>
                  <a:pt x="3" y="59"/>
                </a:cubicBezTo>
                <a:cubicBezTo>
                  <a:pt x="2" y="80"/>
                  <a:pt x="2" y="80"/>
                  <a:pt x="2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59"/>
                  <a:pt x="34" y="59"/>
                  <a:pt x="34" y="59"/>
                </a:cubicBezTo>
                <a:moveTo>
                  <a:pt x="35" y="0"/>
                </a:moveTo>
                <a:cubicBezTo>
                  <a:pt x="24" y="1"/>
                  <a:pt x="14" y="1"/>
                  <a:pt x="4" y="2"/>
                </a:cubicBezTo>
                <a:cubicBezTo>
                  <a:pt x="3" y="18"/>
                  <a:pt x="3" y="18"/>
                  <a:pt x="3" y="18"/>
                </a:cubicBezTo>
                <a:cubicBezTo>
                  <a:pt x="35" y="18"/>
                  <a:pt x="35" y="18"/>
                  <a:pt x="35" y="18"/>
                </a:cubicBezTo>
                <a:cubicBezTo>
                  <a:pt x="35" y="0"/>
                  <a:pt x="35" y="0"/>
                  <a:pt x="35" y="0"/>
                </a:cubicBezTo>
              </a:path>
            </a:pathLst>
          </a:custGeom>
          <a:solidFill>
            <a:srgbClr val="9636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60" name="Rectangle 679"/>
          <p:cNvSpPr>
            <a:spLocks noChangeArrowheads="1"/>
          </p:cNvSpPr>
          <p:nvPr/>
        </p:nvSpPr>
        <p:spPr bwMode="auto">
          <a:xfrm>
            <a:off x="8910744" y="4912442"/>
            <a:ext cx="103592" cy="12950"/>
          </a:xfrm>
          <a:prstGeom prst="rect">
            <a:avLst/>
          </a:prstGeom>
          <a:solidFill>
            <a:srgbClr val="A958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61" name="Rectangle 680"/>
          <p:cNvSpPr>
            <a:spLocks noChangeArrowheads="1"/>
          </p:cNvSpPr>
          <p:nvPr/>
        </p:nvSpPr>
        <p:spPr bwMode="auto">
          <a:xfrm>
            <a:off x="8910744" y="4912442"/>
            <a:ext cx="103592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62" name="Rectangle 681"/>
          <p:cNvSpPr>
            <a:spLocks noChangeArrowheads="1"/>
          </p:cNvSpPr>
          <p:nvPr/>
        </p:nvSpPr>
        <p:spPr bwMode="auto">
          <a:xfrm>
            <a:off x="8915062" y="4662095"/>
            <a:ext cx="103592" cy="8633"/>
          </a:xfrm>
          <a:prstGeom prst="rect">
            <a:avLst/>
          </a:prstGeom>
          <a:solidFill>
            <a:srgbClr val="A958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63" name="Rectangle 682"/>
          <p:cNvSpPr>
            <a:spLocks noChangeArrowheads="1"/>
          </p:cNvSpPr>
          <p:nvPr/>
        </p:nvSpPr>
        <p:spPr bwMode="auto">
          <a:xfrm>
            <a:off x="8915062" y="4662095"/>
            <a:ext cx="103592" cy="8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64" name="Freeform 683"/>
          <p:cNvSpPr>
            <a:spLocks/>
          </p:cNvSpPr>
          <p:nvPr/>
        </p:nvSpPr>
        <p:spPr bwMode="auto">
          <a:xfrm>
            <a:off x="8919377" y="4463545"/>
            <a:ext cx="103592" cy="129490"/>
          </a:xfrm>
          <a:custGeom>
            <a:avLst/>
            <a:gdLst>
              <a:gd name="T0" fmla="*/ 0 w 24"/>
              <a:gd name="T1" fmla="*/ 0 h 30"/>
              <a:gd name="T2" fmla="*/ 0 w 24"/>
              <a:gd name="T3" fmla="*/ 30 h 30"/>
              <a:gd name="T4" fmla="*/ 23 w 24"/>
              <a:gd name="T5" fmla="*/ 30 h 30"/>
              <a:gd name="T6" fmla="*/ 24 w 24"/>
              <a:gd name="T7" fmla="*/ 0 h 30"/>
              <a:gd name="T8" fmla="*/ 0 w 24"/>
              <a:gd name="T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30">
                <a:moveTo>
                  <a:pt x="0" y="0"/>
                </a:moveTo>
                <a:lnTo>
                  <a:pt x="0" y="30"/>
                </a:lnTo>
                <a:lnTo>
                  <a:pt x="23" y="30"/>
                </a:lnTo>
                <a:lnTo>
                  <a:pt x="24" y="0"/>
                </a:lnTo>
                <a:lnTo>
                  <a:pt x="0" y="0"/>
                </a:lnTo>
                <a:close/>
              </a:path>
            </a:pathLst>
          </a:custGeom>
          <a:solidFill>
            <a:srgbClr val="9F3B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65" name="Freeform 684"/>
          <p:cNvSpPr>
            <a:spLocks/>
          </p:cNvSpPr>
          <p:nvPr/>
        </p:nvSpPr>
        <p:spPr bwMode="auto">
          <a:xfrm>
            <a:off x="8919377" y="4463545"/>
            <a:ext cx="103592" cy="129490"/>
          </a:xfrm>
          <a:custGeom>
            <a:avLst/>
            <a:gdLst>
              <a:gd name="T0" fmla="*/ 0 w 24"/>
              <a:gd name="T1" fmla="*/ 0 h 30"/>
              <a:gd name="T2" fmla="*/ 0 w 24"/>
              <a:gd name="T3" fmla="*/ 30 h 30"/>
              <a:gd name="T4" fmla="*/ 23 w 24"/>
              <a:gd name="T5" fmla="*/ 30 h 30"/>
              <a:gd name="T6" fmla="*/ 24 w 24"/>
              <a:gd name="T7" fmla="*/ 0 h 30"/>
              <a:gd name="T8" fmla="*/ 0 w 24"/>
              <a:gd name="T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30">
                <a:moveTo>
                  <a:pt x="0" y="0"/>
                </a:moveTo>
                <a:lnTo>
                  <a:pt x="0" y="30"/>
                </a:lnTo>
                <a:lnTo>
                  <a:pt x="23" y="30"/>
                </a:lnTo>
                <a:lnTo>
                  <a:pt x="24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66" name="Freeform 685"/>
          <p:cNvSpPr>
            <a:spLocks/>
          </p:cNvSpPr>
          <p:nvPr/>
        </p:nvSpPr>
        <p:spPr bwMode="auto">
          <a:xfrm>
            <a:off x="8910744" y="4735474"/>
            <a:ext cx="103592" cy="133807"/>
          </a:xfrm>
          <a:custGeom>
            <a:avLst/>
            <a:gdLst>
              <a:gd name="T0" fmla="*/ 1 w 24"/>
              <a:gd name="T1" fmla="*/ 0 h 31"/>
              <a:gd name="T2" fmla="*/ 0 w 24"/>
              <a:gd name="T3" fmla="*/ 31 h 31"/>
              <a:gd name="T4" fmla="*/ 24 w 24"/>
              <a:gd name="T5" fmla="*/ 31 h 31"/>
              <a:gd name="T6" fmla="*/ 24 w 24"/>
              <a:gd name="T7" fmla="*/ 1 h 31"/>
              <a:gd name="T8" fmla="*/ 1 w 24"/>
              <a:gd name="T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31">
                <a:moveTo>
                  <a:pt x="1" y="0"/>
                </a:moveTo>
                <a:lnTo>
                  <a:pt x="0" y="31"/>
                </a:lnTo>
                <a:lnTo>
                  <a:pt x="24" y="31"/>
                </a:lnTo>
                <a:lnTo>
                  <a:pt x="24" y="1"/>
                </a:lnTo>
                <a:lnTo>
                  <a:pt x="1" y="0"/>
                </a:lnTo>
                <a:close/>
              </a:path>
            </a:pathLst>
          </a:custGeom>
          <a:solidFill>
            <a:srgbClr val="9F3B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67" name="Freeform 686"/>
          <p:cNvSpPr>
            <a:spLocks/>
          </p:cNvSpPr>
          <p:nvPr/>
        </p:nvSpPr>
        <p:spPr bwMode="auto">
          <a:xfrm>
            <a:off x="8910744" y="4735474"/>
            <a:ext cx="103592" cy="133807"/>
          </a:xfrm>
          <a:custGeom>
            <a:avLst/>
            <a:gdLst>
              <a:gd name="T0" fmla="*/ 1 w 24"/>
              <a:gd name="T1" fmla="*/ 0 h 31"/>
              <a:gd name="T2" fmla="*/ 0 w 24"/>
              <a:gd name="T3" fmla="*/ 31 h 31"/>
              <a:gd name="T4" fmla="*/ 24 w 24"/>
              <a:gd name="T5" fmla="*/ 31 h 31"/>
              <a:gd name="T6" fmla="*/ 24 w 24"/>
              <a:gd name="T7" fmla="*/ 1 h 31"/>
              <a:gd name="T8" fmla="*/ 1 w 24"/>
              <a:gd name="T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31">
                <a:moveTo>
                  <a:pt x="1" y="0"/>
                </a:moveTo>
                <a:lnTo>
                  <a:pt x="0" y="31"/>
                </a:lnTo>
                <a:lnTo>
                  <a:pt x="24" y="31"/>
                </a:lnTo>
                <a:lnTo>
                  <a:pt x="24" y="1"/>
                </a:lnTo>
                <a:lnTo>
                  <a:pt x="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68" name="Freeform 687"/>
          <p:cNvSpPr>
            <a:spLocks/>
          </p:cNvSpPr>
          <p:nvPr/>
        </p:nvSpPr>
        <p:spPr bwMode="auto">
          <a:xfrm>
            <a:off x="8958225" y="4994453"/>
            <a:ext cx="51796" cy="4318"/>
          </a:xfrm>
          <a:custGeom>
            <a:avLst/>
            <a:gdLst>
              <a:gd name="T0" fmla="*/ 0 w 16"/>
              <a:gd name="T1" fmla="*/ 0 h 2"/>
              <a:gd name="T2" fmla="*/ 16 w 16"/>
              <a:gd name="T3" fmla="*/ 2 h 2"/>
              <a:gd name="T4" fmla="*/ 16 w 16"/>
              <a:gd name="T5" fmla="*/ 0 h 2"/>
              <a:gd name="T6" fmla="*/ 0 w 16"/>
              <a:gd name="T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" h="2">
                <a:moveTo>
                  <a:pt x="0" y="0"/>
                </a:moveTo>
                <a:cubicBezTo>
                  <a:pt x="5" y="1"/>
                  <a:pt x="11" y="2"/>
                  <a:pt x="16" y="2"/>
                </a:cubicBezTo>
                <a:cubicBezTo>
                  <a:pt x="16" y="0"/>
                  <a:pt x="16" y="0"/>
                  <a:pt x="16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9F3B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69" name="Freeform 688"/>
          <p:cNvSpPr>
            <a:spLocks noEditPoints="1"/>
          </p:cNvSpPr>
          <p:nvPr/>
        </p:nvSpPr>
        <p:spPr bwMode="auto">
          <a:xfrm>
            <a:off x="8612922" y="4416067"/>
            <a:ext cx="155388" cy="522276"/>
          </a:xfrm>
          <a:custGeom>
            <a:avLst/>
            <a:gdLst>
              <a:gd name="T0" fmla="*/ 40 w 48"/>
              <a:gd name="T1" fmla="*/ 158 h 162"/>
              <a:gd name="T2" fmla="*/ 47 w 48"/>
              <a:gd name="T3" fmla="*/ 162 h 162"/>
              <a:gd name="T4" fmla="*/ 47 w 48"/>
              <a:gd name="T5" fmla="*/ 158 h 162"/>
              <a:gd name="T6" fmla="*/ 40 w 48"/>
              <a:gd name="T7" fmla="*/ 158 h 162"/>
              <a:gd name="T8" fmla="*/ 11 w 48"/>
              <a:gd name="T9" fmla="*/ 140 h 162"/>
              <a:gd name="T10" fmla="*/ 33 w 48"/>
              <a:gd name="T11" fmla="*/ 154 h 162"/>
              <a:gd name="T12" fmla="*/ 47 w 48"/>
              <a:gd name="T13" fmla="*/ 154 h 162"/>
              <a:gd name="T14" fmla="*/ 47 w 48"/>
              <a:gd name="T15" fmla="*/ 140 h 162"/>
              <a:gd name="T16" fmla="*/ 11 w 48"/>
              <a:gd name="T17" fmla="*/ 140 h 162"/>
              <a:gd name="T18" fmla="*/ 0 w 48"/>
              <a:gd name="T19" fmla="*/ 79 h 162"/>
              <a:gd name="T20" fmla="*/ 0 w 48"/>
              <a:gd name="T21" fmla="*/ 98 h 162"/>
              <a:gd name="T22" fmla="*/ 48 w 48"/>
              <a:gd name="T23" fmla="*/ 98 h 162"/>
              <a:gd name="T24" fmla="*/ 48 w 48"/>
              <a:gd name="T25" fmla="*/ 79 h 162"/>
              <a:gd name="T26" fmla="*/ 0 w 48"/>
              <a:gd name="T27" fmla="*/ 79 h 162"/>
              <a:gd name="T28" fmla="*/ 48 w 48"/>
              <a:gd name="T29" fmla="*/ 55 h 162"/>
              <a:gd name="T30" fmla="*/ 0 w 48"/>
              <a:gd name="T31" fmla="*/ 56 h 162"/>
              <a:gd name="T32" fmla="*/ 0 w 48"/>
              <a:gd name="T33" fmla="*/ 75 h 162"/>
              <a:gd name="T34" fmla="*/ 48 w 48"/>
              <a:gd name="T35" fmla="*/ 75 h 162"/>
              <a:gd name="T36" fmla="*/ 48 w 48"/>
              <a:gd name="T37" fmla="*/ 55 h 162"/>
              <a:gd name="T38" fmla="*/ 48 w 48"/>
              <a:gd name="T39" fmla="*/ 0 h 162"/>
              <a:gd name="T40" fmla="*/ 1 w 48"/>
              <a:gd name="T41" fmla="*/ 3 h 162"/>
              <a:gd name="T42" fmla="*/ 1 w 48"/>
              <a:gd name="T43" fmla="*/ 13 h 162"/>
              <a:gd name="T44" fmla="*/ 48 w 48"/>
              <a:gd name="T45" fmla="*/ 14 h 162"/>
              <a:gd name="T46" fmla="*/ 48 w 48"/>
              <a:gd name="T47" fmla="*/ 0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8" h="162">
                <a:moveTo>
                  <a:pt x="40" y="158"/>
                </a:moveTo>
                <a:cubicBezTo>
                  <a:pt x="42" y="159"/>
                  <a:pt x="45" y="160"/>
                  <a:pt x="47" y="162"/>
                </a:cubicBezTo>
                <a:cubicBezTo>
                  <a:pt x="47" y="158"/>
                  <a:pt x="47" y="158"/>
                  <a:pt x="47" y="158"/>
                </a:cubicBezTo>
                <a:cubicBezTo>
                  <a:pt x="40" y="158"/>
                  <a:pt x="40" y="158"/>
                  <a:pt x="40" y="158"/>
                </a:cubicBezTo>
                <a:moveTo>
                  <a:pt x="11" y="140"/>
                </a:moveTo>
                <a:cubicBezTo>
                  <a:pt x="17" y="145"/>
                  <a:pt x="24" y="150"/>
                  <a:pt x="33" y="154"/>
                </a:cubicBezTo>
                <a:cubicBezTo>
                  <a:pt x="47" y="154"/>
                  <a:pt x="47" y="154"/>
                  <a:pt x="47" y="154"/>
                </a:cubicBezTo>
                <a:cubicBezTo>
                  <a:pt x="47" y="140"/>
                  <a:pt x="47" y="140"/>
                  <a:pt x="47" y="140"/>
                </a:cubicBezTo>
                <a:cubicBezTo>
                  <a:pt x="11" y="140"/>
                  <a:pt x="11" y="140"/>
                  <a:pt x="11" y="140"/>
                </a:cubicBezTo>
                <a:moveTo>
                  <a:pt x="0" y="79"/>
                </a:moveTo>
                <a:cubicBezTo>
                  <a:pt x="0" y="98"/>
                  <a:pt x="0" y="98"/>
                  <a:pt x="0" y="98"/>
                </a:cubicBezTo>
                <a:cubicBezTo>
                  <a:pt x="48" y="98"/>
                  <a:pt x="48" y="98"/>
                  <a:pt x="48" y="98"/>
                </a:cubicBezTo>
                <a:cubicBezTo>
                  <a:pt x="48" y="79"/>
                  <a:pt x="48" y="79"/>
                  <a:pt x="48" y="79"/>
                </a:cubicBezTo>
                <a:cubicBezTo>
                  <a:pt x="0" y="79"/>
                  <a:pt x="0" y="79"/>
                  <a:pt x="0" y="79"/>
                </a:cubicBezTo>
                <a:moveTo>
                  <a:pt x="48" y="55"/>
                </a:moveTo>
                <a:cubicBezTo>
                  <a:pt x="0" y="56"/>
                  <a:pt x="0" y="56"/>
                  <a:pt x="0" y="56"/>
                </a:cubicBezTo>
                <a:cubicBezTo>
                  <a:pt x="0" y="75"/>
                  <a:pt x="0" y="75"/>
                  <a:pt x="0" y="75"/>
                </a:cubicBezTo>
                <a:cubicBezTo>
                  <a:pt x="48" y="75"/>
                  <a:pt x="48" y="75"/>
                  <a:pt x="48" y="75"/>
                </a:cubicBezTo>
                <a:cubicBezTo>
                  <a:pt x="48" y="55"/>
                  <a:pt x="48" y="55"/>
                  <a:pt x="48" y="55"/>
                </a:cubicBezTo>
                <a:moveTo>
                  <a:pt x="48" y="0"/>
                </a:moveTo>
                <a:cubicBezTo>
                  <a:pt x="30" y="1"/>
                  <a:pt x="14" y="2"/>
                  <a:pt x="1" y="3"/>
                </a:cubicBezTo>
                <a:cubicBezTo>
                  <a:pt x="1" y="13"/>
                  <a:pt x="1" y="13"/>
                  <a:pt x="1" y="13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rgbClr val="9636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70" name="Freeform 689"/>
          <p:cNvSpPr>
            <a:spLocks/>
          </p:cNvSpPr>
          <p:nvPr/>
        </p:nvSpPr>
        <p:spPr bwMode="auto">
          <a:xfrm>
            <a:off x="8720826" y="4912442"/>
            <a:ext cx="47481" cy="12950"/>
          </a:xfrm>
          <a:custGeom>
            <a:avLst/>
            <a:gdLst>
              <a:gd name="T0" fmla="*/ 0 w 14"/>
              <a:gd name="T1" fmla="*/ 0 h 4"/>
              <a:gd name="T2" fmla="*/ 7 w 14"/>
              <a:gd name="T3" fmla="*/ 4 h 4"/>
              <a:gd name="T4" fmla="*/ 14 w 14"/>
              <a:gd name="T5" fmla="*/ 4 h 4"/>
              <a:gd name="T6" fmla="*/ 14 w 14"/>
              <a:gd name="T7" fmla="*/ 0 h 4"/>
              <a:gd name="T8" fmla="*/ 0 w 14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" h="4">
                <a:moveTo>
                  <a:pt x="0" y="0"/>
                </a:moveTo>
                <a:cubicBezTo>
                  <a:pt x="2" y="2"/>
                  <a:pt x="4" y="3"/>
                  <a:pt x="7" y="4"/>
                </a:cubicBezTo>
                <a:cubicBezTo>
                  <a:pt x="14" y="4"/>
                  <a:pt x="14" y="4"/>
                  <a:pt x="14" y="4"/>
                </a:cubicBezTo>
                <a:cubicBezTo>
                  <a:pt x="14" y="0"/>
                  <a:pt x="14" y="0"/>
                  <a:pt x="14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A958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71" name="Rectangle 690"/>
          <p:cNvSpPr>
            <a:spLocks noChangeArrowheads="1"/>
          </p:cNvSpPr>
          <p:nvPr/>
        </p:nvSpPr>
        <p:spPr bwMode="auto">
          <a:xfrm>
            <a:off x="8612922" y="4657781"/>
            <a:ext cx="155388" cy="12950"/>
          </a:xfrm>
          <a:prstGeom prst="rect">
            <a:avLst/>
          </a:prstGeom>
          <a:solidFill>
            <a:srgbClr val="A958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72" name="Rectangle 691"/>
          <p:cNvSpPr>
            <a:spLocks noChangeArrowheads="1"/>
          </p:cNvSpPr>
          <p:nvPr/>
        </p:nvSpPr>
        <p:spPr bwMode="auto">
          <a:xfrm>
            <a:off x="8612922" y="4657781"/>
            <a:ext cx="155388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73" name="Freeform 692"/>
          <p:cNvSpPr>
            <a:spLocks/>
          </p:cNvSpPr>
          <p:nvPr/>
        </p:nvSpPr>
        <p:spPr bwMode="auto">
          <a:xfrm>
            <a:off x="8612922" y="4459230"/>
            <a:ext cx="155388" cy="138122"/>
          </a:xfrm>
          <a:custGeom>
            <a:avLst/>
            <a:gdLst>
              <a:gd name="T0" fmla="*/ 1 w 36"/>
              <a:gd name="T1" fmla="*/ 0 h 32"/>
              <a:gd name="T2" fmla="*/ 0 w 36"/>
              <a:gd name="T3" fmla="*/ 32 h 32"/>
              <a:gd name="T4" fmla="*/ 36 w 36"/>
              <a:gd name="T5" fmla="*/ 31 h 32"/>
              <a:gd name="T6" fmla="*/ 36 w 36"/>
              <a:gd name="T7" fmla="*/ 1 h 32"/>
              <a:gd name="T8" fmla="*/ 1 w 36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32">
                <a:moveTo>
                  <a:pt x="1" y="0"/>
                </a:moveTo>
                <a:lnTo>
                  <a:pt x="0" y="32"/>
                </a:lnTo>
                <a:lnTo>
                  <a:pt x="36" y="31"/>
                </a:lnTo>
                <a:lnTo>
                  <a:pt x="36" y="1"/>
                </a:lnTo>
                <a:lnTo>
                  <a:pt x="1" y="0"/>
                </a:lnTo>
                <a:close/>
              </a:path>
            </a:pathLst>
          </a:custGeom>
          <a:solidFill>
            <a:srgbClr val="9F3B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74" name="Freeform 693"/>
          <p:cNvSpPr>
            <a:spLocks/>
          </p:cNvSpPr>
          <p:nvPr/>
        </p:nvSpPr>
        <p:spPr bwMode="auto">
          <a:xfrm>
            <a:off x="8612922" y="4459230"/>
            <a:ext cx="155388" cy="138122"/>
          </a:xfrm>
          <a:custGeom>
            <a:avLst/>
            <a:gdLst>
              <a:gd name="T0" fmla="*/ 1 w 36"/>
              <a:gd name="T1" fmla="*/ 0 h 32"/>
              <a:gd name="T2" fmla="*/ 0 w 36"/>
              <a:gd name="T3" fmla="*/ 32 h 32"/>
              <a:gd name="T4" fmla="*/ 36 w 36"/>
              <a:gd name="T5" fmla="*/ 31 h 32"/>
              <a:gd name="T6" fmla="*/ 36 w 36"/>
              <a:gd name="T7" fmla="*/ 1 h 32"/>
              <a:gd name="T8" fmla="*/ 1 w 36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32">
                <a:moveTo>
                  <a:pt x="1" y="0"/>
                </a:moveTo>
                <a:lnTo>
                  <a:pt x="0" y="32"/>
                </a:lnTo>
                <a:lnTo>
                  <a:pt x="36" y="31"/>
                </a:lnTo>
                <a:lnTo>
                  <a:pt x="36" y="1"/>
                </a:lnTo>
                <a:lnTo>
                  <a:pt x="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75" name="Freeform 694"/>
          <p:cNvSpPr>
            <a:spLocks/>
          </p:cNvSpPr>
          <p:nvPr/>
        </p:nvSpPr>
        <p:spPr bwMode="auto">
          <a:xfrm>
            <a:off x="8612922" y="4731157"/>
            <a:ext cx="155388" cy="138122"/>
          </a:xfrm>
          <a:custGeom>
            <a:avLst/>
            <a:gdLst>
              <a:gd name="T0" fmla="*/ 0 w 48"/>
              <a:gd name="T1" fmla="*/ 0 h 42"/>
              <a:gd name="T2" fmla="*/ 0 w 48"/>
              <a:gd name="T3" fmla="*/ 32 h 42"/>
              <a:gd name="T4" fmla="*/ 11 w 48"/>
              <a:gd name="T5" fmla="*/ 42 h 42"/>
              <a:gd name="T6" fmla="*/ 47 w 48"/>
              <a:gd name="T7" fmla="*/ 42 h 42"/>
              <a:gd name="T8" fmla="*/ 48 w 48"/>
              <a:gd name="T9" fmla="*/ 0 h 42"/>
              <a:gd name="T10" fmla="*/ 0 w 48"/>
              <a:gd name="T11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2">
                <a:moveTo>
                  <a:pt x="0" y="0"/>
                </a:moveTo>
                <a:cubicBezTo>
                  <a:pt x="0" y="32"/>
                  <a:pt x="0" y="32"/>
                  <a:pt x="0" y="32"/>
                </a:cubicBezTo>
                <a:cubicBezTo>
                  <a:pt x="3" y="35"/>
                  <a:pt x="7" y="39"/>
                  <a:pt x="11" y="42"/>
                </a:cubicBezTo>
                <a:cubicBezTo>
                  <a:pt x="47" y="42"/>
                  <a:pt x="47" y="42"/>
                  <a:pt x="47" y="42"/>
                </a:cubicBezTo>
                <a:cubicBezTo>
                  <a:pt x="48" y="0"/>
                  <a:pt x="48" y="0"/>
                  <a:pt x="48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9F3B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76" name="Freeform 695"/>
          <p:cNvSpPr>
            <a:spLocks/>
          </p:cNvSpPr>
          <p:nvPr/>
        </p:nvSpPr>
        <p:spPr bwMode="auto">
          <a:xfrm>
            <a:off x="9575458" y="4368586"/>
            <a:ext cx="211501" cy="509326"/>
          </a:xfrm>
          <a:custGeom>
            <a:avLst/>
            <a:gdLst>
              <a:gd name="T0" fmla="*/ 63 w 66"/>
              <a:gd name="T1" fmla="*/ 0 h 158"/>
              <a:gd name="T2" fmla="*/ 51 w 66"/>
              <a:gd name="T3" fmla="*/ 0 h 158"/>
              <a:gd name="T4" fmla="*/ 47 w 66"/>
              <a:gd name="T5" fmla="*/ 11 h 158"/>
              <a:gd name="T6" fmla="*/ 47 w 66"/>
              <a:gd name="T7" fmla="*/ 11 h 158"/>
              <a:gd name="T8" fmla="*/ 41 w 66"/>
              <a:gd name="T9" fmla="*/ 31 h 158"/>
              <a:gd name="T10" fmla="*/ 30 w 66"/>
              <a:gd name="T11" fmla="*/ 65 h 158"/>
              <a:gd name="T12" fmla="*/ 29 w 66"/>
              <a:gd name="T13" fmla="*/ 68 h 158"/>
              <a:gd name="T14" fmla="*/ 22 w 66"/>
              <a:gd name="T15" fmla="*/ 91 h 158"/>
              <a:gd name="T16" fmla="*/ 21 w 66"/>
              <a:gd name="T17" fmla="*/ 94 h 158"/>
              <a:gd name="T18" fmla="*/ 20 w 66"/>
              <a:gd name="T19" fmla="*/ 95 h 158"/>
              <a:gd name="T20" fmla="*/ 16 w 66"/>
              <a:gd name="T21" fmla="*/ 108 h 158"/>
              <a:gd name="T22" fmla="*/ 13 w 66"/>
              <a:gd name="T23" fmla="*/ 118 h 158"/>
              <a:gd name="T24" fmla="*/ 1 w 66"/>
              <a:gd name="T25" fmla="*/ 156 h 158"/>
              <a:gd name="T26" fmla="*/ 0 w 66"/>
              <a:gd name="T27" fmla="*/ 158 h 158"/>
              <a:gd name="T28" fmla="*/ 66 w 66"/>
              <a:gd name="T29" fmla="*/ 0 h 158"/>
              <a:gd name="T30" fmla="*/ 63 w 66"/>
              <a:gd name="T31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6" h="158">
                <a:moveTo>
                  <a:pt x="63" y="0"/>
                </a:moveTo>
                <a:cubicBezTo>
                  <a:pt x="60" y="0"/>
                  <a:pt x="56" y="0"/>
                  <a:pt x="51" y="0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1" y="31"/>
                  <a:pt x="41" y="31"/>
                  <a:pt x="41" y="31"/>
                </a:cubicBezTo>
                <a:cubicBezTo>
                  <a:pt x="30" y="65"/>
                  <a:pt x="30" y="65"/>
                  <a:pt x="30" y="65"/>
                </a:cubicBezTo>
                <a:cubicBezTo>
                  <a:pt x="29" y="68"/>
                  <a:pt x="29" y="68"/>
                  <a:pt x="29" y="68"/>
                </a:cubicBezTo>
                <a:cubicBezTo>
                  <a:pt x="22" y="91"/>
                  <a:pt x="22" y="91"/>
                  <a:pt x="22" y="91"/>
                </a:cubicBezTo>
                <a:cubicBezTo>
                  <a:pt x="21" y="94"/>
                  <a:pt x="21" y="94"/>
                  <a:pt x="21" y="94"/>
                </a:cubicBezTo>
                <a:cubicBezTo>
                  <a:pt x="20" y="95"/>
                  <a:pt x="20" y="95"/>
                  <a:pt x="20" y="95"/>
                </a:cubicBezTo>
                <a:cubicBezTo>
                  <a:pt x="16" y="108"/>
                  <a:pt x="16" y="108"/>
                  <a:pt x="16" y="108"/>
                </a:cubicBezTo>
                <a:cubicBezTo>
                  <a:pt x="13" y="118"/>
                  <a:pt x="13" y="118"/>
                  <a:pt x="13" y="118"/>
                </a:cubicBezTo>
                <a:cubicBezTo>
                  <a:pt x="1" y="156"/>
                  <a:pt x="1" y="156"/>
                  <a:pt x="1" y="156"/>
                </a:cubicBezTo>
                <a:cubicBezTo>
                  <a:pt x="0" y="158"/>
                  <a:pt x="0" y="158"/>
                  <a:pt x="0" y="158"/>
                </a:cubicBezTo>
                <a:cubicBezTo>
                  <a:pt x="65" y="100"/>
                  <a:pt x="63" y="2"/>
                  <a:pt x="66" y="0"/>
                </a:cubicBezTo>
                <a:cubicBezTo>
                  <a:pt x="66" y="0"/>
                  <a:pt x="65" y="0"/>
                  <a:pt x="63" y="0"/>
                </a:cubicBezTo>
              </a:path>
            </a:pathLst>
          </a:custGeom>
          <a:solidFill>
            <a:srgbClr val="BA96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77" name="Freeform 696"/>
          <p:cNvSpPr>
            <a:spLocks/>
          </p:cNvSpPr>
          <p:nvPr/>
        </p:nvSpPr>
        <p:spPr bwMode="auto">
          <a:xfrm>
            <a:off x="8453214" y="4433332"/>
            <a:ext cx="138122" cy="379836"/>
          </a:xfrm>
          <a:custGeom>
            <a:avLst/>
            <a:gdLst>
              <a:gd name="T0" fmla="*/ 19 w 43"/>
              <a:gd name="T1" fmla="*/ 0 h 118"/>
              <a:gd name="T2" fmla="*/ 9 w 43"/>
              <a:gd name="T3" fmla="*/ 0 h 118"/>
              <a:gd name="T4" fmla="*/ 28 w 43"/>
              <a:gd name="T5" fmla="*/ 97 h 118"/>
              <a:gd name="T6" fmla="*/ 33 w 43"/>
              <a:gd name="T7" fmla="*/ 99 h 118"/>
              <a:gd name="T8" fmla="*/ 33 w 43"/>
              <a:gd name="T9" fmla="*/ 105 h 118"/>
              <a:gd name="T10" fmla="*/ 43 w 43"/>
              <a:gd name="T11" fmla="*/ 118 h 118"/>
              <a:gd name="T12" fmla="*/ 39 w 43"/>
              <a:gd name="T13" fmla="*/ 99 h 118"/>
              <a:gd name="T14" fmla="*/ 38 w 43"/>
              <a:gd name="T15" fmla="*/ 92 h 118"/>
              <a:gd name="T16" fmla="*/ 34 w 43"/>
              <a:gd name="T17" fmla="*/ 74 h 118"/>
              <a:gd name="T18" fmla="*/ 33 w 43"/>
              <a:gd name="T19" fmla="*/ 70 h 118"/>
              <a:gd name="T20" fmla="*/ 29 w 43"/>
              <a:gd name="T21" fmla="*/ 51 h 118"/>
              <a:gd name="T22" fmla="*/ 21 w 43"/>
              <a:gd name="T23" fmla="*/ 8 h 118"/>
              <a:gd name="T24" fmla="*/ 19 w 43"/>
              <a:gd name="T25" fmla="*/ 0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3" h="118">
                <a:moveTo>
                  <a:pt x="19" y="0"/>
                </a:moveTo>
                <a:cubicBezTo>
                  <a:pt x="12" y="0"/>
                  <a:pt x="9" y="0"/>
                  <a:pt x="9" y="0"/>
                </a:cubicBezTo>
                <a:cubicBezTo>
                  <a:pt x="9" y="0"/>
                  <a:pt x="0" y="50"/>
                  <a:pt x="28" y="97"/>
                </a:cubicBezTo>
                <a:cubicBezTo>
                  <a:pt x="30" y="98"/>
                  <a:pt x="31" y="98"/>
                  <a:pt x="33" y="99"/>
                </a:cubicBezTo>
                <a:cubicBezTo>
                  <a:pt x="33" y="101"/>
                  <a:pt x="33" y="103"/>
                  <a:pt x="33" y="105"/>
                </a:cubicBezTo>
                <a:cubicBezTo>
                  <a:pt x="36" y="109"/>
                  <a:pt x="39" y="114"/>
                  <a:pt x="43" y="118"/>
                </a:cubicBezTo>
                <a:cubicBezTo>
                  <a:pt x="39" y="99"/>
                  <a:pt x="39" y="99"/>
                  <a:pt x="39" y="99"/>
                </a:cubicBezTo>
                <a:cubicBezTo>
                  <a:pt x="38" y="92"/>
                  <a:pt x="38" y="92"/>
                  <a:pt x="38" y="92"/>
                </a:cubicBezTo>
                <a:cubicBezTo>
                  <a:pt x="34" y="74"/>
                  <a:pt x="34" y="74"/>
                  <a:pt x="34" y="74"/>
                </a:cubicBezTo>
                <a:cubicBezTo>
                  <a:pt x="33" y="70"/>
                  <a:pt x="33" y="70"/>
                  <a:pt x="33" y="70"/>
                </a:cubicBezTo>
                <a:cubicBezTo>
                  <a:pt x="29" y="51"/>
                  <a:pt x="29" y="51"/>
                  <a:pt x="29" y="51"/>
                </a:cubicBezTo>
                <a:cubicBezTo>
                  <a:pt x="21" y="8"/>
                  <a:pt x="21" y="8"/>
                  <a:pt x="21" y="8"/>
                </a:cubicBezTo>
                <a:cubicBezTo>
                  <a:pt x="19" y="0"/>
                  <a:pt x="19" y="0"/>
                  <a:pt x="19" y="0"/>
                </a:cubicBezTo>
              </a:path>
            </a:pathLst>
          </a:custGeom>
          <a:solidFill>
            <a:srgbClr val="BA96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78" name="Freeform 697"/>
          <p:cNvSpPr>
            <a:spLocks/>
          </p:cNvSpPr>
          <p:nvPr/>
        </p:nvSpPr>
        <p:spPr bwMode="auto">
          <a:xfrm>
            <a:off x="8543858" y="4744107"/>
            <a:ext cx="17265" cy="25898"/>
          </a:xfrm>
          <a:custGeom>
            <a:avLst/>
            <a:gdLst>
              <a:gd name="T0" fmla="*/ 0 w 5"/>
              <a:gd name="T1" fmla="*/ 0 h 8"/>
              <a:gd name="T2" fmla="*/ 5 w 5"/>
              <a:gd name="T3" fmla="*/ 8 h 8"/>
              <a:gd name="T4" fmla="*/ 5 w 5"/>
              <a:gd name="T5" fmla="*/ 2 h 8"/>
              <a:gd name="T6" fmla="*/ 0 w 5"/>
              <a:gd name="T7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8">
                <a:moveTo>
                  <a:pt x="0" y="0"/>
                </a:moveTo>
                <a:cubicBezTo>
                  <a:pt x="1" y="3"/>
                  <a:pt x="3" y="6"/>
                  <a:pt x="5" y="8"/>
                </a:cubicBezTo>
                <a:cubicBezTo>
                  <a:pt x="5" y="6"/>
                  <a:pt x="5" y="4"/>
                  <a:pt x="5" y="2"/>
                </a:cubicBezTo>
                <a:cubicBezTo>
                  <a:pt x="3" y="1"/>
                  <a:pt x="2" y="1"/>
                  <a:pt x="0" y="0"/>
                </a:cubicBezTo>
              </a:path>
            </a:pathLst>
          </a:custGeom>
          <a:solidFill>
            <a:srgbClr val="B139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79" name="Freeform 698"/>
          <p:cNvSpPr>
            <a:spLocks/>
          </p:cNvSpPr>
          <p:nvPr/>
        </p:nvSpPr>
        <p:spPr bwMode="auto">
          <a:xfrm>
            <a:off x="8384153" y="3147069"/>
            <a:ext cx="1553874" cy="1087712"/>
          </a:xfrm>
          <a:custGeom>
            <a:avLst/>
            <a:gdLst>
              <a:gd name="T0" fmla="*/ 98 w 481"/>
              <a:gd name="T1" fmla="*/ 80 h 336"/>
              <a:gd name="T2" fmla="*/ 51 w 481"/>
              <a:gd name="T3" fmla="*/ 175 h 336"/>
              <a:gd name="T4" fmla="*/ 30 w 481"/>
              <a:gd name="T5" fmla="*/ 309 h 336"/>
              <a:gd name="T6" fmla="*/ 436 w 481"/>
              <a:gd name="T7" fmla="*/ 309 h 336"/>
              <a:gd name="T8" fmla="*/ 476 w 481"/>
              <a:gd name="T9" fmla="*/ 243 h 336"/>
              <a:gd name="T10" fmla="*/ 436 w 481"/>
              <a:gd name="T11" fmla="*/ 203 h 336"/>
              <a:gd name="T12" fmla="*/ 451 w 481"/>
              <a:gd name="T13" fmla="*/ 170 h 336"/>
              <a:gd name="T14" fmla="*/ 391 w 481"/>
              <a:gd name="T15" fmla="*/ 119 h 336"/>
              <a:gd name="T16" fmla="*/ 382 w 481"/>
              <a:gd name="T17" fmla="*/ 55 h 336"/>
              <a:gd name="T18" fmla="*/ 357 w 481"/>
              <a:gd name="T19" fmla="*/ 23 h 336"/>
              <a:gd name="T20" fmla="*/ 98 w 481"/>
              <a:gd name="T21" fmla="*/ 80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81" h="336">
                <a:moveTo>
                  <a:pt x="98" y="80"/>
                </a:moveTo>
                <a:cubicBezTo>
                  <a:pt x="98" y="80"/>
                  <a:pt x="73" y="159"/>
                  <a:pt x="51" y="175"/>
                </a:cubicBezTo>
                <a:cubicBezTo>
                  <a:pt x="29" y="192"/>
                  <a:pt x="0" y="283"/>
                  <a:pt x="30" y="309"/>
                </a:cubicBezTo>
                <a:cubicBezTo>
                  <a:pt x="59" y="336"/>
                  <a:pt x="408" y="326"/>
                  <a:pt x="436" y="309"/>
                </a:cubicBezTo>
                <a:cubicBezTo>
                  <a:pt x="463" y="292"/>
                  <a:pt x="481" y="259"/>
                  <a:pt x="476" y="243"/>
                </a:cubicBezTo>
                <a:cubicBezTo>
                  <a:pt x="470" y="226"/>
                  <a:pt x="436" y="203"/>
                  <a:pt x="436" y="203"/>
                </a:cubicBezTo>
                <a:cubicBezTo>
                  <a:pt x="436" y="203"/>
                  <a:pt x="455" y="188"/>
                  <a:pt x="451" y="170"/>
                </a:cubicBezTo>
                <a:cubicBezTo>
                  <a:pt x="447" y="151"/>
                  <a:pt x="397" y="138"/>
                  <a:pt x="391" y="119"/>
                </a:cubicBezTo>
                <a:cubicBezTo>
                  <a:pt x="384" y="100"/>
                  <a:pt x="386" y="58"/>
                  <a:pt x="382" y="55"/>
                </a:cubicBezTo>
                <a:cubicBezTo>
                  <a:pt x="378" y="52"/>
                  <a:pt x="361" y="28"/>
                  <a:pt x="357" y="23"/>
                </a:cubicBezTo>
                <a:cubicBezTo>
                  <a:pt x="354" y="18"/>
                  <a:pt x="166" y="0"/>
                  <a:pt x="98" y="80"/>
                </a:cubicBezTo>
                <a:close/>
              </a:path>
            </a:pathLst>
          </a:custGeom>
          <a:solidFill>
            <a:srgbClr val="CCCC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80" name="Freeform 699"/>
          <p:cNvSpPr>
            <a:spLocks/>
          </p:cNvSpPr>
          <p:nvPr/>
        </p:nvSpPr>
        <p:spPr bwMode="auto">
          <a:xfrm>
            <a:off x="8254666" y="3004629"/>
            <a:ext cx="1549559" cy="1994139"/>
          </a:xfrm>
          <a:custGeom>
            <a:avLst/>
            <a:gdLst>
              <a:gd name="T0" fmla="*/ 133 w 479"/>
              <a:gd name="T1" fmla="*/ 148 h 618"/>
              <a:gd name="T2" fmla="*/ 141 w 479"/>
              <a:gd name="T3" fmla="*/ 100 h 618"/>
              <a:gd name="T4" fmla="*/ 186 w 479"/>
              <a:gd name="T5" fmla="*/ 50 h 618"/>
              <a:gd name="T6" fmla="*/ 243 w 479"/>
              <a:gd name="T7" fmla="*/ 42 h 618"/>
              <a:gd name="T8" fmla="*/ 291 w 479"/>
              <a:gd name="T9" fmla="*/ 3 h 618"/>
              <a:gd name="T10" fmla="*/ 405 w 479"/>
              <a:gd name="T11" fmla="*/ 86 h 618"/>
              <a:gd name="T12" fmla="*/ 405 w 479"/>
              <a:gd name="T13" fmla="*/ 142 h 618"/>
              <a:gd name="T14" fmla="*/ 475 w 479"/>
              <a:gd name="T15" fmla="*/ 375 h 618"/>
              <a:gd name="T16" fmla="*/ 236 w 479"/>
              <a:gd name="T17" fmla="*/ 605 h 618"/>
              <a:gd name="T18" fmla="*/ 91 w 479"/>
              <a:gd name="T19" fmla="*/ 300 h 618"/>
              <a:gd name="T20" fmla="*/ 133 w 479"/>
              <a:gd name="T21" fmla="*/ 148 h 6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79" h="618">
                <a:moveTo>
                  <a:pt x="133" y="148"/>
                </a:moveTo>
                <a:cubicBezTo>
                  <a:pt x="133" y="148"/>
                  <a:pt x="117" y="117"/>
                  <a:pt x="141" y="100"/>
                </a:cubicBezTo>
                <a:cubicBezTo>
                  <a:pt x="165" y="84"/>
                  <a:pt x="178" y="63"/>
                  <a:pt x="186" y="50"/>
                </a:cubicBezTo>
                <a:cubicBezTo>
                  <a:pt x="194" y="37"/>
                  <a:pt x="227" y="42"/>
                  <a:pt x="243" y="42"/>
                </a:cubicBezTo>
                <a:cubicBezTo>
                  <a:pt x="259" y="42"/>
                  <a:pt x="256" y="5"/>
                  <a:pt x="291" y="3"/>
                </a:cubicBezTo>
                <a:cubicBezTo>
                  <a:pt x="326" y="0"/>
                  <a:pt x="402" y="56"/>
                  <a:pt x="405" y="86"/>
                </a:cubicBezTo>
                <a:cubicBezTo>
                  <a:pt x="409" y="116"/>
                  <a:pt x="403" y="135"/>
                  <a:pt x="405" y="142"/>
                </a:cubicBezTo>
                <a:cubicBezTo>
                  <a:pt x="408" y="150"/>
                  <a:pt x="472" y="314"/>
                  <a:pt x="475" y="375"/>
                </a:cubicBezTo>
                <a:cubicBezTo>
                  <a:pt x="479" y="436"/>
                  <a:pt x="471" y="592"/>
                  <a:pt x="236" y="605"/>
                </a:cubicBezTo>
                <a:cubicBezTo>
                  <a:pt x="0" y="618"/>
                  <a:pt x="82" y="339"/>
                  <a:pt x="91" y="300"/>
                </a:cubicBezTo>
                <a:cubicBezTo>
                  <a:pt x="100" y="261"/>
                  <a:pt x="144" y="163"/>
                  <a:pt x="133" y="148"/>
                </a:cubicBezTo>
                <a:close/>
              </a:path>
            </a:pathLst>
          </a:custGeom>
          <a:solidFill>
            <a:srgbClr val="E6E6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820" name="Picture 7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2409" y="3177282"/>
            <a:ext cx="854632" cy="522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" name="Freeform 701"/>
          <p:cNvSpPr>
            <a:spLocks/>
          </p:cNvSpPr>
          <p:nvPr/>
        </p:nvSpPr>
        <p:spPr bwMode="auto">
          <a:xfrm>
            <a:off x="8854634" y="3380150"/>
            <a:ext cx="237399" cy="112224"/>
          </a:xfrm>
          <a:custGeom>
            <a:avLst/>
            <a:gdLst>
              <a:gd name="T0" fmla="*/ 49 w 55"/>
              <a:gd name="T1" fmla="*/ 0 h 26"/>
              <a:gd name="T2" fmla="*/ 55 w 55"/>
              <a:gd name="T3" fmla="*/ 18 h 26"/>
              <a:gd name="T4" fmla="*/ 27 w 55"/>
              <a:gd name="T5" fmla="*/ 20 h 26"/>
              <a:gd name="T6" fmla="*/ 2 w 55"/>
              <a:gd name="T7" fmla="*/ 26 h 26"/>
              <a:gd name="T8" fmla="*/ 0 w 55"/>
              <a:gd name="T9" fmla="*/ 11 h 26"/>
              <a:gd name="T10" fmla="*/ 25 w 55"/>
              <a:gd name="T11" fmla="*/ 2 h 26"/>
              <a:gd name="T12" fmla="*/ 49 w 55"/>
              <a:gd name="T13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" h="26">
                <a:moveTo>
                  <a:pt x="49" y="0"/>
                </a:moveTo>
                <a:lnTo>
                  <a:pt x="55" y="18"/>
                </a:lnTo>
                <a:lnTo>
                  <a:pt x="27" y="20"/>
                </a:lnTo>
                <a:lnTo>
                  <a:pt x="2" y="26"/>
                </a:lnTo>
                <a:lnTo>
                  <a:pt x="0" y="11"/>
                </a:lnTo>
                <a:lnTo>
                  <a:pt x="25" y="2"/>
                </a:lnTo>
                <a:lnTo>
                  <a:pt x="49" y="0"/>
                </a:lnTo>
                <a:close/>
              </a:path>
            </a:pathLst>
          </a:custGeom>
          <a:solidFill>
            <a:srgbClr val="E6E6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82" name="Freeform 702"/>
          <p:cNvSpPr>
            <a:spLocks/>
          </p:cNvSpPr>
          <p:nvPr/>
        </p:nvSpPr>
        <p:spPr bwMode="auto">
          <a:xfrm>
            <a:off x="9238785" y="3380150"/>
            <a:ext cx="233082" cy="112224"/>
          </a:xfrm>
          <a:custGeom>
            <a:avLst/>
            <a:gdLst>
              <a:gd name="T0" fmla="*/ 6 w 54"/>
              <a:gd name="T1" fmla="*/ 0 h 26"/>
              <a:gd name="T2" fmla="*/ 0 w 54"/>
              <a:gd name="T3" fmla="*/ 18 h 26"/>
              <a:gd name="T4" fmla="*/ 27 w 54"/>
              <a:gd name="T5" fmla="*/ 20 h 26"/>
              <a:gd name="T6" fmla="*/ 53 w 54"/>
              <a:gd name="T7" fmla="*/ 26 h 26"/>
              <a:gd name="T8" fmla="*/ 54 w 54"/>
              <a:gd name="T9" fmla="*/ 11 h 26"/>
              <a:gd name="T10" fmla="*/ 30 w 54"/>
              <a:gd name="T11" fmla="*/ 2 h 26"/>
              <a:gd name="T12" fmla="*/ 6 w 54"/>
              <a:gd name="T13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" h="26">
                <a:moveTo>
                  <a:pt x="6" y="0"/>
                </a:moveTo>
                <a:lnTo>
                  <a:pt x="0" y="18"/>
                </a:lnTo>
                <a:lnTo>
                  <a:pt x="27" y="20"/>
                </a:lnTo>
                <a:lnTo>
                  <a:pt x="53" y="26"/>
                </a:lnTo>
                <a:lnTo>
                  <a:pt x="54" y="11"/>
                </a:lnTo>
                <a:lnTo>
                  <a:pt x="30" y="2"/>
                </a:lnTo>
                <a:lnTo>
                  <a:pt x="6" y="0"/>
                </a:lnTo>
                <a:close/>
              </a:path>
            </a:pathLst>
          </a:custGeom>
          <a:solidFill>
            <a:srgbClr val="E6E6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83" name="Freeform 703"/>
          <p:cNvSpPr>
            <a:spLocks/>
          </p:cNvSpPr>
          <p:nvPr/>
        </p:nvSpPr>
        <p:spPr bwMode="auto">
          <a:xfrm>
            <a:off x="9022969" y="3583016"/>
            <a:ext cx="103592" cy="86326"/>
          </a:xfrm>
          <a:custGeom>
            <a:avLst/>
            <a:gdLst>
              <a:gd name="T0" fmla="*/ 30 w 33"/>
              <a:gd name="T1" fmla="*/ 16 h 27"/>
              <a:gd name="T2" fmla="*/ 26 w 33"/>
              <a:gd name="T3" fmla="*/ 15 h 27"/>
              <a:gd name="T4" fmla="*/ 24 w 33"/>
              <a:gd name="T5" fmla="*/ 19 h 27"/>
              <a:gd name="T6" fmla="*/ 18 w 33"/>
              <a:gd name="T7" fmla="*/ 21 h 27"/>
              <a:gd name="T8" fmla="*/ 15 w 33"/>
              <a:gd name="T9" fmla="*/ 20 h 27"/>
              <a:gd name="T10" fmla="*/ 16 w 33"/>
              <a:gd name="T11" fmla="*/ 20 h 27"/>
              <a:gd name="T12" fmla="*/ 9 w 33"/>
              <a:gd name="T13" fmla="*/ 17 h 27"/>
              <a:gd name="T14" fmla="*/ 7 w 33"/>
              <a:gd name="T15" fmla="*/ 13 h 27"/>
              <a:gd name="T16" fmla="*/ 7 w 33"/>
              <a:gd name="T17" fmla="*/ 12 h 27"/>
              <a:gd name="T18" fmla="*/ 9 w 33"/>
              <a:gd name="T19" fmla="*/ 8 h 27"/>
              <a:gd name="T20" fmla="*/ 16 w 33"/>
              <a:gd name="T21" fmla="*/ 7 h 27"/>
              <a:gd name="T22" fmla="*/ 18 w 33"/>
              <a:gd name="T23" fmla="*/ 7 h 27"/>
              <a:gd name="T24" fmla="*/ 24 w 33"/>
              <a:gd name="T25" fmla="*/ 10 h 27"/>
              <a:gd name="T26" fmla="*/ 26 w 33"/>
              <a:gd name="T27" fmla="*/ 14 h 27"/>
              <a:gd name="T28" fmla="*/ 26 w 33"/>
              <a:gd name="T29" fmla="*/ 15 h 27"/>
              <a:gd name="T30" fmla="*/ 30 w 33"/>
              <a:gd name="T31" fmla="*/ 16 h 27"/>
              <a:gd name="T32" fmla="*/ 33 w 33"/>
              <a:gd name="T33" fmla="*/ 16 h 27"/>
              <a:gd name="T34" fmla="*/ 33 w 33"/>
              <a:gd name="T35" fmla="*/ 14 h 27"/>
              <a:gd name="T36" fmla="*/ 29 w 33"/>
              <a:gd name="T37" fmla="*/ 5 h 27"/>
              <a:gd name="T38" fmla="*/ 19 w 33"/>
              <a:gd name="T39" fmla="*/ 0 h 27"/>
              <a:gd name="T40" fmla="*/ 16 w 33"/>
              <a:gd name="T41" fmla="*/ 0 h 27"/>
              <a:gd name="T42" fmla="*/ 5 w 33"/>
              <a:gd name="T43" fmla="*/ 3 h 27"/>
              <a:gd name="T44" fmla="*/ 0 w 33"/>
              <a:gd name="T45" fmla="*/ 11 h 27"/>
              <a:gd name="T46" fmla="*/ 0 w 33"/>
              <a:gd name="T47" fmla="*/ 13 h 27"/>
              <a:gd name="T48" fmla="*/ 4 w 33"/>
              <a:gd name="T49" fmla="*/ 22 h 27"/>
              <a:gd name="T50" fmla="*/ 15 w 33"/>
              <a:gd name="T51" fmla="*/ 27 h 27"/>
              <a:gd name="T52" fmla="*/ 15 w 33"/>
              <a:gd name="T53" fmla="*/ 27 h 27"/>
              <a:gd name="T54" fmla="*/ 18 w 33"/>
              <a:gd name="T55" fmla="*/ 27 h 27"/>
              <a:gd name="T56" fmla="*/ 28 w 33"/>
              <a:gd name="T57" fmla="*/ 25 h 27"/>
              <a:gd name="T58" fmla="*/ 33 w 33"/>
              <a:gd name="T59" fmla="*/ 16 h 27"/>
              <a:gd name="T60" fmla="*/ 30 w 33"/>
              <a:gd name="T61" fmla="*/ 16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33" h="27">
                <a:moveTo>
                  <a:pt x="30" y="16"/>
                </a:moveTo>
                <a:cubicBezTo>
                  <a:pt x="26" y="15"/>
                  <a:pt x="26" y="15"/>
                  <a:pt x="26" y="15"/>
                </a:cubicBezTo>
                <a:cubicBezTo>
                  <a:pt x="26" y="16"/>
                  <a:pt x="25" y="18"/>
                  <a:pt x="24" y="19"/>
                </a:cubicBezTo>
                <a:cubicBezTo>
                  <a:pt x="22" y="20"/>
                  <a:pt x="20" y="21"/>
                  <a:pt x="18" y="21"/>
                </a:cubicBezTo>
                <a:cubicBezTo>
                  <a:pt x="17" y="21"/>
                  <a:pt x="16" y="21"/>
                  <a:pt x="15" y="20"/>
                </a:cubicBezTo>
                <a:cubicBezTo>
                  <a:pt x="16" y="20"/>
                  <a:pt x="16" y="20"/>
                  <a:pt x="16" y="20"/>
                </a:cubicBezTo>
                <a:cubicBezTo>
                  <a:pt x="13" y="20"/>
                  <a:pt x="10" y="19"/>
                  <a:pt x="9" y="17"/>
                </a:cubicBezTo>
                <a:cubicBezTo>
                  <a:pt x="7" y="16"/>
                  <a:pt x="7" y="14"/>
                  <a:pt x="7" y="13"/>
                </a:cubicBezTo>
                <a:cubicBezTo>
                  <a:pt x="7" y="12"/>
                  <a:pt x="7" y="12"/>
                  <a:pt x="7" y="12"/>
                </a:cubicBezTo>
                <a:cubicBezTo>
                  <a:pt x="7" y="11"/>
                  <a:pt x="8" y="9"/>
                  <a:pt x="9" y="8"/>
                </a:cubicBezTo>
                <a:cubicBezTo>
                  <a:pt x="11" y="7"/>
                  <a:pt x="13" y="7"/>
                  <a:pt x="16" y="7"/>
                </a:cubicBezTo>
                <a:cubicBezTo>
                  <a:pt x="16" y="7"/>
                  <a:pt x="17" y="7"/>
                  <a:pt x="18" y="7"/>
                </a:cubicBezTo>
                <a:cubicBezTo>
                  <a:pt x="20" y="7"/>
                  <a:pt x="23" y="8"/>
                  <a:pt x="24" y="10"/>
                </a:cubicBezTo>
                <a:cubicBezTo>
                  <a:pt x="26" y="11"/>
                  <a:pt x="26" y="13"/>
                  <a:pt x="26" y="14"/>
                </a:cubicBezTo>
                <a:cubicBezTo>
                  <a:pt x="26" y="15"/>
                  <a:pt x="26" y="15"/>
                  <a:pt x="26" y="15"/>
                </a:cubicBezTo>
                <a:cubicBezTo>
                  <a:pt x="30" y="16"/>
                  <a:pt x="30" y="16"/>
                  <a:pt x="30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33" y="15"/>
                  <a:pt x="33" y="15"/>
                  <a:pt x="33" y="14"/>
                </a:cubicBezTo>
                <a:cubicBezTo>
                  <a:pt x="33" y="11"/>
                  <a:pt x="31" y="7"/>
                  <a:pt x="29" y="5"/>
                </a:cubicBezTo>
                <a:cubicBezTo>
                  <a:pt x="26" y="2"/>
                  <a:pt x="23" y="1"/>
                  <a:pt x="19" y="0"/>
                </a:cubicBezTo>
                <a:cubicBezTo>
                  <a:pt x="18" y="0"/>
                  <a:pt x="17" y="0"/>
                  <a:pt x="16" y="0"/>
                </a:cubicBezTo>
                <a:cubicBezTo>
                  <a:pt x="12" y="0"/>
                  <a:pt x="8" y="1"/>
                  <a:pt x="5" y="3"/>
                </a:cubicBezTo>
                <a:cubicBezTo>
                  <a:pt x="3" y="5"/>
                  <a:pt x="0" y="8"/>
                  <a:pt x="0" y="11"/>
                </a:cubicBezTo>
                <a:cubicBezTo>
                  <a:pt x="0" y="12"/>
                  <a:pt x="0" y="12"/>
                  <a:pt x="0" y="13"/>
                </a:cubicBezTo>
                <a:cubicBezTo>
                  <a:pt x="0" y="17"/>
                  <a:pt x="2" y="20"/>
                  <a:pt x="4" y="22"/>
                </a:cubicBezTo>
                <a:cubicBezTo>
                  <a:pt x="7" y="25"/>
                  <a:pt x="10" y="27"/>
                  <a:pt x="15" y="27"/>
                </a:cubicBezTo>
                <a:cubicBezTo>
                  <a:pt x="15" y="27"/>
                  <a:pt x="15" y="27"/>
                  <a:pt x="15" y="27"/>
                </a:cubicBezTo>
                <a:cubicBezTo>
                  <a:pt x="16" y="27"/>
                  <a:pt x="17" y="27"/>
                  <a:pt x="18" y="27"/>
                </a:cubicBezTo>
                <a:cubicBezTo>
                  <a:pt x="21" y="27"/>
                  <a:pt x="25" y="26"/>
                  <a:pt x="28" y="25"/>
                </a:cubicBezTo>
                <a:cubicBezTo>
                  <a:pt x="30" y="23"/>
                  <a:pt x="33" y="20"/>
                  <a:pt x="33" y="16"/>
                </a:cubicBezTo>
                <a:lnTo>
                  <a:pt x="30" y="16"/>
                </a:lnTo>
                <a:close/>
              </a:path>
            </a:pathLst>
          </a:custGeom>
          <a:solidFill>
            <a:srgbClr val="D083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84" name="Freeform 704"/>
          <p:cNvSpPr>
            <a:spLocks/>
          </p:cNvSpPr>
          <p:nvPr/>
        </p:nvSpPr>
        <p:spPr bwMode="auto">
          <a:xfrm>
            <a:off x="9199940" y="3583016"/>
            <a:ext cx="107909" cy="90644"/>
          </a:xfrm>
          <a:custGeom>
            <a:avLst/>
            <a:gdLst>
              <a:gd name="T0" fmla="*/ 30 w 34"/>
              <a:gd name="T1" fmla="*/ 12 h 28"/>
              <a:gd name="T2" fmla="*/ 27 w 34"/>
              <a:gd name="T3" fmla="*/ 13 h 28"/>
              <a:gd name="T4" fmla="*/ 27 w 34"/>
              <a:gd name="T5" fmla="*/ 13 h 28"/>
              <a:gd name="T6" fmla="*/ 25 w 34"/>
              <a:gd name="T7" fmla="*/ 18 h 28"/>
              <a:gd name="T8" fmla="*/ 18 w 34"/>
              <a:gd name="T9" fmla="*/ 21 h 28"/>
              <a:gd name="T10" fmla="*/ 16 w 34"/>
              <a:gd name="T11" fmla="*/ 21 h 28"/>
              <a:gd name="T12" fmla="*/ 10 w 34"/>
              <a:gd name="T13" fmla="*/ 19 h 28"/>
              <a:gd name="T14" fmla="*/ 7 w 34"/>
              <a:gd name="T15" fmla="*/ 15 h 28"/>
              <a:gd name="T16" fmla="*/ 7 w 34"/>
              <a:gd name="T17" fmla="*/ 15 h 28"/>
              <a:gd name="T18" fmla="*/ 9 w 34"/>
              <a:gd name="T19" fmla="*/ 10 h 28"/>
              <a:gd name="T20" fmla="*/ 16 w 34"/>
              <a:gd name="T21" fmla="*/ 7 h 28"/>
              <a:gd name="T22" fmla="*/ 18 w 34"/>
              <a:gd name="T23" fmla="*/ 7 h 28"/>
              <a:gd name="T24" fmla="*/ 24 w 34"/>
              <a:gd name="T25" fmla="*/ 9 h 28"/>
              <a:gd name="T26" fmla="*/ 27 w 34"/>
              <a:gd name="T27" fmla="*/ 13 h 28"/>
              <a:gd name="T28" fmla="*/ 30 w 34"/>
              <a:gd name="T29" fmla="*/ 12 h 28"/>
              <a:gd name="T30" fmla="*/ 34 w 34"/>
              <a:gd name="T31" fmla="*/ 12 h 28"/>
              <a:gd name="T32" fmla="*/ 28 w 34"/>
              <a:gd name="T33" fmla="*/ 3 h 28"/>
              <a:gd name="T34" fmla="*/ 18 w 34"/>
              <a:gd name="T35" fmla="*/ 0 h 28"/>
              <a:gd name="T36" fmla="*/ 15 w 34"/>
              <a:gd name="T37" fmla="*/ 0 h 28"/>
              <a:gd name="T38" fmla="*/ 5 w 34"/>
              <a:gd name="T39" fmla="*/ 5 h 28"/>
              <a:gd name="T40" fmla="*/ 0 w 34"/>
              <a:gd name="T41" fmla="*/ 15 h 28"/>
              <a:gd name="T42" fmla="*/ 0 w 34"/>
              <a:gd name="T43" fmla="*/ 16 h 28"/>
              <a:gd name="T44" fmla="*/ 6 w 34"/>
              <a:gd name="T45" fmla="*/ 25 h 28"/>
              <a:gd name="T46" fmla="*/ 16 w 34"/>
              <a:gd name="T47" fmla="*/ 28 h 28"/>
              <a:gd name="T48" fmla="*/ 19 w 34"/>
              <a:gd name="T49" fmla="*/ 28 h 28"/>
              <a:gd name="T50" fmla="*/ 29 w 34"/>
              <a:gd name="T51" fmla="*/ 23 h 28"/>
              <a:gd name="T52" fmla="*/ 34 w 34"/>
              <a:gd name="T53" fmla="*/ 13 h 28"/>
              <a:gd name="T54" fmla="*/ 34 w 34"/>
              <a:gd name="T55" fmla="*/ 12 h 28"/>
              <a:gd name="T56" fmla="*/ 30 w 34"/>
              <a:gd name="T57" fmla="*/ 12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34" h="28">
                <a:moveTo>
                  <a:pt x="30" y="12"/>
                </a:moveTo>
                <a:cubicBezTo>
                  <a:pt x="27" y="13"/>
                  <a:pt x="27" y="13"/>
                  <a:pt x="27" y="13"/>
                </a:cubicBezTo>
                <a:cubicBezTo>
                  <a:pt x="27" y="13"/>
                  <a:pt x="27" y="13"/>
                  <a:pt x="27" y="13"/>
                </a:cubicBezTo>
                <a:cubicBezTo>
                  <a:pt x="27" y="15"/>
                  <a:pt x="26" y="16"/>
                  <a:pt x="25" y="18"/>
                </a:cubicBezTo>
                <a:cubicBezTo>
                  <a:pt x="23" y="19"/>
                  <a:pt x="21" y="20"/>
                  <a:pt x="18" y="21"/>
                </a:cubicBezTo>
                <a:cubicBezTo>
                  <a:pt x="17" y="21"/>
                  <a:pt x="17" y="21"/>
                  <a:pt x="16" y="21"/>
                </a:cubicBezTo>
                <a:cubicBezTo>
                  <a:pt x="13" y="21"/>
                  <a:pt x="11" y="20"/>
                  <a:pt x="10" y="19"/>
                </a:cubicBezTo>
                <a:cubicBezTo>
                  <a:pt x="8" y="18"/>
                  <a:pt x="7" y="17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3"/>
                  <a:pt x="8" y="11"/>
                  <a:pt x="9" y="10"/>
                </a:cubicBezTo>
                <a:cubicBezTo>
                  <a:pt x="11" y="9"/>
                  <a:pt x="13" y="7"/>
                  <a:pt x="16" y="7"/>
                </a:cubicBezTo>
                <a:cubicBezTo>
                  <a:pt x="17" y="7"/>
                  <a:pt x="17" y="7"/>
                  <a:pt x="18" y="7"/>
                </a:cubicBezTo>
                <a:cubicBezTo>
                  <a:pt x="20" y="7"/>
                  <a:pt x="23" y="8"/>
                  <a:pt x="24" y="9"/>
                </a:cubicBezTo>
                <a:cubicBezTo>
                  <a:pt x="26" y="10"/>
                  <a:pt x="27" y="11"/>
                  <a:pt x="27" y="13"/>
                </a:cubicBezTo>
                <a:cubicBezTo>
                  <a:pt x="30" y="12"/>
                  <a:pt x="30" y="12"/>
                  <a:pt x="30" y="12"/>
                </a:cubicBezTo>
                <a:cubicBezTo>
                  <a:pt x="34" y="12"/>
                  <a:pt x="34" y="12"/>
                  <a:pt x="34" y="12"/>
                </a:cubicBezTo>
                <a:cubicBezTo>
                  <a:pt x="33" y="8"/>
                  <a:pt x="31" y="5"/>
                  <a:pt x="28" y="3"/>
                </a:cubicBezTo>
                <a:cubicBezTo>
                  <a:pt x="25" y="1"/>
                  <a:pt x="22" y="0"/>
                  <a:pt x="18" y="0"/>
                </a:cubicBezTo>
                <a:cubicBezTo>
                  <a:pt x="17" y="0"/>
                  <a:pt x="16" y="0"/>
                  <a:pt x="15" y="0"/>
                </a:cubicBezTo>
                <a:cubicBezTo>
                  <a:pt x="11" y="1"/>
                  <a:pt x="7" y="2"/>
                  <a:pt x="5" y="5"/>
                </a:cubicBezTo>
                <a:cubicBezTo>
                  <a:pt x="2" y="7"/>
                  <a:pt x="0" y="11"/>
                  <a:pt x="0" y="15"/>
                </a:cubicBezTo>
                <a:cubicBezTo>
                  <a:pt x="0" y="15"/>
                  <a:pt x="0" y="16"/>
                  <a:pt x="0" y="16"/>
                </a:cubicBezTo>
                <a:cubicBezTo>
                  <a:pt x="1" y="20"/>
                  <a:pt x="3" y="23"/>
                  <a:pt x="6" y="25"/>
                </a:cubicBezTo>
                <a:cubicBezTo>
                  <a:pt x="9" y="27"/>
                  <a:pt x="12" y="28"/>
                  <a:pt x="16" y="28"/>
                </a:cubicBezTo>
                <a:cubicBezTo>
                  <a:pt x="17" y="28"/>
                  <a:pt x="18" y="28"/>
                  <a:pt x="19" y="28"/>
                </a:cubicBezTo>
                <a:cubicBezTo>
                  <a:pt x="23" y="27"/>
                  <a:pt x="26" y="25"/>
                  <a:pt x="29" y="23"/>
                </a:cubicBezTo>
                <a:cubicBezTo>
                  <a:pt x="32" y="20"/>
                  <a:pt x="34" y="17"/>
                  <a:pt x="34" y="13"/>
                </a:cubicBezTo>
                <a:cubicBezTo>
                  <a:pt x="34" y="13"/>
                  <a:pt x="34" y="12"/>
                  <a:pt x="34" y="12"/>
                </a:cubicBezTo>
                <a:lnTo>
                  <a:pt x="30" y="12"/>
                </a:lnTo>
                <a:close/>
              </a:path>
            </a:pathLst>
          </a:custGeom>
          <a:solidFill>
            <a:srgbClr val="D083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85" name="Freeform 705"/>
          <p:cNvSpPr>
            <a:spLocks/>
          </p:cNvSpPr>
          <p:nvPr/>
        </p:nvSpPr>
        <p:spPr bwMode="auto">
          <a:xfrm>
            <a:off x="9113613" y="3595966"/>
            <a:ext cx="103592" cy="34531"/>
          </a:xfrm>
          <a:custGeom>
            <a:avLst/>
            <a:gdLst>
              <a:gd name="T0" fmla="*/ 33 w 33"/>
              <a:gd name="T1" fmla="*/ 6 h 11"/>
              <a:gd name="T2" fmla="*/ 29 w 33"/>
              <a:gd name="T3" fmla="*/ 3 h 11"/>
              <a:gd name="T4" fmla="*/ 16 w 33"/>
              <a:gd name="T5" fmla="*/ 0 h 11"/>
              <a:gd name="T6" fmla="*/ 0 w 33"/>
              <a:gd name="T7" fmla="*/ 4 h 11"/>
              <a:gd name="T8" fmla="*/ 3 w 33"/>
              <a:gd name="T9" fmla="*/ 10 h 11"/>
              <a:gd name="T10" fmla="*/ 16 w 33"/>
              <a:gd name="T11" fmla="*/ 7 h 11"/>
              <a:gd name="T12" fmla="*/ 25 w 33"/>
              <a:gd name="T13" fmla="*/ 9 h 11"/>
              <a:gd name="T14" fmla="*/ 27 w 33"/>
              <a:gd name="T15" fmla="*/ 10 h 11"/>
              <a:gd name="T16" fmla="*/ 28 w 33"/>
              <a:gd name="T17" fmla="*/ 11 h 11"/>
              <a:gd name="T18" fmla="*/ 28 w 33"/>
              <a:gd name="T19" fmla="*/ 11 h 11"/>
              <a:gd name="T20" fmla="*/ 28 w 33"/>
              <a:gd name="T21" fmla="*/ 11 h 11"/>
              <a:gd name="T22" fmla="*/ 30 w 33"/>
              <a:gd name="T23" fmla="*/ 10 h 11"/>
              <a:gd name="T24" fmla="*/ 28 w 33"/>
              <a:gd name="T25" fmla="*/ 11 h 11"/>
              <a:gd name="T26" fmla="*/ 28 w 33"/>
              <a:gd name="T27" fmla="*/ 11 h 11"/>
              <a:gd name="T28" fmla="*/ 30 w 33"/>
              <a:gd name="T29" fmla="*/ 10 h 11"/>
              <a:gd name="T30" fmla="*/ 28 w 33"/>
              <a:gd name="T31" fmla="*/ 11 h 11"/>
              <a:gd name="T32" fmla="*/ 33 w 33"/>
              <a:gd name="T33" fmla="*/ 6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3" h="11">
                <a:moveTo>
                  <a:pt x="33" y="6"/>
                </a:moveTo>
                <a:cubicBezTo>
                  <a:pt x="33" y="6"/>
                  <a:pt x="32" y="5"/>
                  <a:pt x="29" y="3"/>
                </a:cubicBezTo>
                <a:cubicBezTo>
                  <a:pt x="26" y="1"/>
                  <a:pt x="22" y="0"/>
                  <a:pt x="16" y="0"/>
                </a:cubicBezTo>
                <a:cubicBezTo>
                  <a:pt x="11" y="0"/>
                  <a:pt x="6" y="1"/>
                  <a:pt x="0" y="4"/>
                </a:cubicBezTo>
                <a:cubicBezTo>
                  <a:pt x="3" y="10"/>
                  <a:pt x="3" y="10"/>
                  <a:pt x="3" y="10"/>
                </a:cubicBezTo>
                <a:cubicBezTo>
                  <a:pt x="8" y="7"/>
                  <a:pt x="13" y="7"/>
                  <a:pt x="16" y="7"/>
                </a:cubicBezTo>
                <a:cubicBezTo>
                  <a:pt x="20" y="7"/>
                  <a:pt x="23" y="8"/>
                  <a:pt x="25" y="9"/>
                </a:cubicBezTo>
                <a:cubicBezTo>
                  <a:pt x="26" y="10"/>
                  <a:pt x="27" y="10"/>
                  <a:pt x="27" y="10"/>
                </a:cubicBezTo>
                <a:cubicBezTo>
                  <a:pt x="28" y="11"/>
                  <a:pt x="28" y="11"/>
                  <a:pt x="28" y="11"/>
                </a:cubicBezTo>
                <a:cubicBezTo>
                  <a:pt x="28" y="11"/>
                  <a:pt x="28" y="11"/>
                  <a:pt x="28" y="11"/>
                </a:cubicBezTo>
                <a:cubicBezTo>
                  <a:pt x="28" y="11"/>
                  <a:pt x="28" y="11"/>
                  <a:pt x="28" y="11"/>
                </a:cubicBezTo>
                <a:cubicBezTo>
                  <a:pt x="30" y="10"/>
                  <a:pt x="30" y="10"/>
                  <a:pt x="30" y="10"/>
                </a:cubicBezTo>
                <a:cubicBezTo>
                  <a:pt x="28" y="11"/>
                  <a:pt x="28" y="11"/>
                  <a:pt x="28" y="11"/>
                </a:cubicBezTo>
                <a:cubicBezTo>
                  <a:pt x="28" y="11"/>
                  <a:pt x="28" y="11"/>
                  <a:pt x="28" y="11"/>
                </a:cubicBezTo>
                <a:cubicBezTo>
                  <a:pt x="30" y="10"/>
                  <a:pt x="30" y="10"/>
                  <a:pt x="30" y="10"/>
                </a:cubicBezTo>
                <a:cubicBezTo>
                  <a:pt x="28" y="11"/>
                  <a:pt x="28" y="11"/>
                  <a:pt x="28" y="11"/>
                </a:cubicBezTo>
                <a:cubicBezTo>
                  <a:pt x="33" y="6"/>
                  <a:pt x="33" y="6"/>
                  <a:pt x="33" y="6"/>
                </a:cubicBezTo>
                <a:close/>
              </a:path>
            </a:pathLst>
          </a:custGeom>
          <a:solidFill>
            <a:srgbClr val="D083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86" name="Freeform 706"/>
          <p:cNvSpPr>
            <a:spLocks/>
          </p:cNvSpPr>
          <p:nvPr/>
        </p:nvSpPr>
        <p:spPr bwMode="auto">
          <a:xfrm>
            <a:off x="8302147" y="5244800"/>
            <a:ext cx="1670416" cy="138122"/>
          </a:xfrm>
          <a:custGeom>
            <a:avLst/>
            <a:gdLst>
              <a:gd name="T0" fmla="*/ 0 w 517"/>
              <a:gd name="T1" fmla="*/ 7 h 43"/>
              <a:gd name="T2" fmla="*/ 1 w 517"/>
              <a:gd name="T3" fmla="*/ 23 h 43"/>
              <a:gd name="T4" fmla="*/ 264 w 517"/>
              <a:gd name="T5" fmla="*/ 40 h 43"/>
              <a:gd name="T6" fmla="*/ 513 w 517"/>
              <a:gd name="T7" fmla="*/ 14 h 43"/>
              <a:gd name="T8" fmla="*/ 517 w 517"/>
              <a:gd name="T9" fmla="*/ 0 h 43"/>
              <a:gd name="T10" fmla="*/ 264 w 517"/>
              <a:gd name="T11" fmla="*/ 24 h 43"/>
              <a:gd name="T12" fmla="*/ 0 w 517"/>
              <a:gd name="T13" fmla="*/ 7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7" h="43">
                <a:moveTo>
                  <a:pt x="0" y="7"/>
                </a:moveTo>
                <a:cubicBezTo>
                  <a:pt x="1" y="23"/>
                  <a:pt x="1" y="23"/>
                  <a:pt x="1" y="23"/>
                </a:cubicBezTo>
                <a:cubicBezTo>
                  <a:pt x="1" y="23"/>
                  <a:pt x="166" y="43"/>
                  <a:pt x="264" y="40"/>
                </a:cubicBezTo>
                <a:cubicBezTo>
                  <a:pt x="362" y="38"/>
                  <a:pt x="513" y="14"/>
                  <a:pt x="513" y="14"/>
                </a:cubicBezTo>
                <a:cubicBezTo>
                  <a:pt x="517" y="0"/>
                  <a:pt x="517" y="0"/>
                  <a:pt x="517" y="0"/>
                </a:cubicBezTo>
                <a:cubicBezTo>
                  <a:pt x="517" y="0"/>
                  <a:pt x="360" y="24"/>
                  <a:pt x="264" y="24"/>
                </a:cubicBezTo>
                <a:cubicBezTo>
                  <a:pt x="168" y="24"/>
                  <a:pt x="0" y="7"/>
                  <a:pt x="0" y="7"/>
                </a:cubicBezTo>
                <a:close/>
              </a:path>
            </a:pathLst>
          </a:custGeom>
          <a:solidFill>
            <a:srgbClr val="EC65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87" name="Freeform 707"/>
          <p:cNvSpPr>
            <a:spLocks/>
          </p:cNvSpPr>
          <p:nvPr/>
        </p:nvSpPr>
        <p:spPr bwMode="auto">
          <a:xfrm>
            <a:off x="8086331" y="4834748"/>
            <a:ext cx="729460" cy="677663"/>
          </a:xfrm>
          <a:custGeom>
            <a:avLst/>
            <a:gdLst>
              <a:gd name="T0" fmla="*/ 226 w 226"/>
              <a:gd name="T1" fmla="*/ 43 h 209"/>
              <a:gd name="T2" fmla="*/ 226 w 226"/>
              <a:gd name="T3" fmla="*/ 32 h 209"/>
              <a:gd name="T4" fmla="*/ 150 w 226"/>
              <a:gd name="T5" fmla="*/ 0 h 209"/>
              <a:gd name="T6" fmla="*/ 0 w 226"/>
              <a:gd name="T7" fmla="*/ 102 h 209"/>
              <a:gd name="T8" fmla="*/ 6 w 226"/>
              <a:gd name="T9" fmla="*/ 123 h 209"/>
              <a:gd name="T10" fmla="*/ 226 w 226"/>
              <a:gd name="T11" fmla="*/ 43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6" h="209">
                <a:moveTo>
                  <a:pt x="226" y="43"/>
                </a:moveTo>
                <a:cubicBezTo>
                  <a:pt x="226" y="32"/>
                  <a:pt x="226" y="32"/>
                  <a:pt x="226" y="32"/>
                </a:cubicBezTo>
                <a:cubicBezTo>
                  <a:pt x="226" y="32"/>
                  <a:pt x="166" y="33"/>
                  <a:pt x="150" y="0"/>
                </a:cubicBezTo>
                <a:cubicBezTo>
                  <a:pt x="112" y="3"/>
                  <a:pt x="12" y="19"/>
                  <a:pt x="0" y="102"/>
                </a:cubicBezTo>
                <a:cubicBezTo>
                  <a:pt x="1" y="110"/>
                  <a:pt x="3" y="117"/>
                  <a:pt x="6" y="123"/>
                </a:cubicBezTo>
                <a:cubicBezTo>
                  <a:pt x="46" y="209"/>
                  <a:pt x="226" y="43"/>
                  <a:pt x="226" y="43"/>
                </a:cubicBezTo>
                <a:close/>
              </a:path>
            </a:pathLst>
          </a:custGeom>
          <a:solidFill>
            <a:srgbClr val="EBAB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793" name="Freeform 709"/>
          <p:cNvSpPr>
            <a:spLocks/>
          </p:cNvSpPr>
          <p:nvPr/>
        </p:nvSpPr>
        <p:spPr bwMode="auto">
          <a:xfrm>
            <a:off x="8776940" y="4515341"/>
            <a:ext cx="751040" cy="401419"/>
          </a:xfrm>
          <a:custGeom>
            <a:avLst/>
            <a:gdLst>
              <a:gd name="T0" fmla="*/ 0 w 174"/>
              <a:gd name="T1" fmla="*/ 0 h 93"/>
              <a:gd name="T2" fmla="*/ 87 w 174"/>
              <a:gd name="T3" fmla="*/ 16 h 93"/>
              <a:gd name="T4" fmla="*/ 174 w 174"/>
              <a:gd name="T5" fmla="*/ 0 h 93"/>
              <a:gd name="T6" fmla="*/ 155 w 174"/>
              <a:gd name="T7" fmla="*/ 93 h 93"/>
              <a:gd name="T8" fmla="*/ 17 w 174"/>
              <a:gd name="T9" fmla="*/ 93 h 93"/>
              <a:gd name="T10" fmla="*/ 0 w 174"/>
              <a:gd name="T11" fmla="*/ 2 h 93"/>
              <a:gd name="T12" fmla="*/ 0 w 174"/>
              <a:gd name="T13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4" h="93">
                <a:moveTo>
                  <a:pt x="0" y="0"/>
                </a:moveTo>
                <a:lnTo>
                  <a:pt x="87" y="16"/>
                </a:lnTo>
                <a:lnTo>
                  <a:pt x="174" y="0"/>
                </a:lnTo>
                <a:lnTo>
                  <a:pt x="155" y="93"/>
                </a:lnTo>
                <a:lnTo>
                  <a:pt x="17" y="93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BDBD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794" name="Freeform 710"/>
          <p:cNvSpPr>
            <a:spLocks/>
          </p:cNvSpPr>
          <p:nvPr/>
        </p:nvSpPr>
        <p:spPr bwMode="auto">
          <a:xfrm>
            <a:off x="8776940" y="4515341"/>
            <a:ext cx="751040" cy="401419"/>
          </a:xfrm>
          <a:custGeom>
            <a:avLst/>
            <a:gdLst>
              <a:gd name="T0" fmla="*/ 0 w 174"/>
              <a:gd name="T1" fmla="*/ 0 h 93"/>
              <a:gd name="T2" fmla="*/ 87 w 174"/>
              <a:gd name="T3" fmla="*/ 16 h 93"/>
              <a:gd name="T4" fmla="*/ 174 w 174"/>
              <a:gd name="T5" fmla="*/ 0 h 93"/>
              <a:gd name="T6" fmla="*/ 155 w 174"/>
              <a:gd name="T7" fmla="*/ 93 h 93"/>
              <a:gd name="T8" fmla="*/ 17 w 174"/>
              <a:gd name="T9" fmla="*/ 93 h 93"/>
              <a:gd name="T10" fmla="*/ 0 w 174"/>
              <a:gd name="T11" fmla="*/ 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4" h="93">
                <a:moveTo>
                  <a:pt x="0" y="0"/>
                </a:moveTo>
                <a:lnTo>
                  <a:pt x="87" y="16"/>
                </a:lnTo>
                <a:lnTo>
                  <a:pt x="174" y="0"/>
                </a:lnTo>
                <a:lnTo>
                  <a:pt x="155" y="93"/>
                </a:lnTo>
                <a:lnTo>
                  <a:pt x="17" y="93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795" name="Freeform 711"/>
          <p:cNvSpPr>
            <a:spLocks/>
          </p:cNvSpPr>
          <p:nvPr/>
        </p:nvSpPr>
        <p:spPr bwMode="auto">
          <a:xfrm>
            <a:off x="8772622" y="4912442"/>
            <a:ext cx="746725" cy="470480"/>
          </a:xfrm>
          <a:custGeom>
            <a:avLst/>
            <a:gdLst>
              <a:gd name="T0" fmla="*/ 173 w 173"/>
              <a:gd name="T1" fmla="*/ 94 h 109"/>
              <a:gd name="T2" fmla="*/ 86 w 173"/>
              <a:gd name="T3" fmla="*/ 109 h 109"/>
              <a:gd name="T4" fmla="*/ 0 w 173"/>
              <a:gd name="T5" fmla="*/ 94 h 109"/>
              <a:gd name="T6" fmla="*/ 18 w 173"/>
              <a:gd name="T7" fmla="*/ 0 h 109"/>
              <a:gd name="T8" fmla="*/ 157 w 173"/>
              <a:gd name="T9" fmla="*/ 0 h 109"/>
              <a:gd name="T10" fmla="*/ 173 w 173"/>
              <a:gd name="T11" fmla="*/ 91 h 109"/>
              <a:gd name="T12" fmla="*/ 173 w 173"/>
              <a:gd name="T13" fmla="*/ 94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3" h="109">
                <a:moveTo>
                  <a:pt x="173" y="94"/>
                </a:moveTo>
                <a:lnTo>
                  <a:pt x="86" y="109"/>
                </a:lnTo>
                <a:lnTo>
                  <a:pt x="0" y="94"/>
                </a:lnTo>
                <a:lnTo>
                  <a:pt x="18" y="0"/>
                </a:lnTo>
                <a:lnTo>
                  <a:pt x="157" y="0"/>
                </a:lnTo>
                <a:lnTo>
                  <a:pt x="173" y="91"/>
                </a:lnTo>
                <a:lnTo>
                  <a:pt x="173" y="94"/>
                </a:lnTo>
                <a:close/>
              </a:path>
            </a:pathLst>
          </a:custGeom>
          <a:solidFill>
            <a:srgbClr val="BDBD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796" name="Freeform 712"/>
          <p:cNvSpPr>
            <a:spLocks/>
          </p:cNvSpPr>
          <p:nvPr/>
        </p:nvSpPr>
        <p:spPr bwMode="auto">
          <a:xfrm>
            <a:off x="8772622" y="4912442"/>
            <a:ext cx="746725" cy="470480"/>
          </a:xfrm>
          <a:custGeom>
            <a:avLst/>
            <a:gdLst>
              <a:gd name="T0" fmla="*/ 173 w 173"/>
              <a:gd name="T1" fmla="*/ 94 h 109"/>
              <a:gd name="T2" fmla="*/ 86 w 173"/>
              <a:gd name="T3" fmla="*/ 109 h 109"/>
              <a:gd name="T4" fmla="*/ 0 w 173"/>
              <a:gd name="T5" fmla="*/ 94 h 109"/>
              <a:gd name="T6" fmla="*/ 18 w 173"/>
              <a:gd name="T7" fmla="*/ 0 h 109"/>
              <a:gd name="T8" fmla="*/ 157 w 173"/>
              <a:gd name="T9" fmla="*/ 0 h 109"/>
              <a:gd name="T10" fmla="*/ 173 w 173"/>
              <a:gd name="T11" fmla="*/ 91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3" h="109">
                <a:moveTo>
                  <a:pt x="173" y="94"/>
                </a:moveTo>
                <a:lnTo>
                  <a:pt x="86" y="109"/>
                </a:lnTo>
                <a:lnTo>
                  <a:pt x="0" y="94"/>
                </a:lnTo>
                <a:lnTo>
                  <a:pt x="18" y="0"/>
                </a:lnTo>
                <a:lnTo>
                  <a:pt x="157" y="0"/>
                </a:lnTo>
                <a:lnTo>
                  <a:pt x="173" y="91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797" name="Freeform 713"/>
          <p:cNvSpPr>
            <a:spLocks/>
          </p:cNvSpPr>
          <p:nvPr/>
        </p:nvSpPr>
        <p:spPr bwMode="auto">
          <a:xfrm>
            <a:off x="9152459" y="4912442"/>
            <a:ext cx="366889" cy="470480"/>
          </a:xfrm>
          <a:custGeom>
            <a:avLst/>
            <a:gdLst>
              <a:gd name="T0" fmla="*/ 85 w 85"/>
              <a:gd name="T1" fmla="*/ 91 h 109"/>
              <a:gd name="T2" fmla="*/ 69 w 85"/>
              <a:gd name="T3" fmla="*/ 0 h 109"/>
              <a:gd name="T4" fmla="*/ 0 w 85"/>
              <a:gd name="T5" fmla="*/ 0 h 109"/>
              <a:gd name="T6" fmla="*/ 0 w 85"/>
              <a:gd name="T7" fmla="*/ 109 h 109"/>
              <a:gd name="T8" fmla="*/ 85 w 85"/>
              <a:gd name="T9" fmla="*/ 94 h 109"/>
              <a:gd name="T10" fmla="*/ 85 w 85"/>
              <a:gd name="T11" fmla="*/ 91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" h="109">
                <a:moveTo>
                  <a:pt x="85" y="91"/>
                </a:moveTo>
                <a:lnTo>
                  <a:pt x="69" y="0"/>
                </a:lnTo>
                <a:lnTo>
                  <a:pt x="0" y="0"/>
                </a:lnTo>
                <a:lnTo>
                  <a:pt x="0" y="109"/>
                </a:lnTo>
                <a:lnTo>
                  <a:pt x="85" y="94"/>
                </a:lnTo>
                <a:lnTo>
                  <a:pt x="85" y="91"/>
                </a:lnTo>
                <a:close/>
              </a:path>
            </a:pathLst>
          </a:custGeom>
          <a:solidFill>
            <a:srgbClr val="D8D8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798" name="Freeform 714"/>
          <p:cNvSpPr>
            <a:spLocks/>
          </p:cNvSpPr>
          <p:nvPr/>
        </p:nvSpPr>
        <p:spPr bwMode="auto">
          <a:xfrm>
            <a:off x="8815785" y="4839066"/>
            <a:ext cx="90644" cy="164020"/>
          </a:xfrm>
          <a:custGeom>
            <a:avLst/>
            <a:gdLst>
              <a:gd name="T0" fmla="*/ 21 w 28"/>
              <a:gd name="T1" fmla="*/ 0 h 51"/>
              <a:gd name="T2" fmla="*/ 14 w 28"/>
              <a:gd name="T3" fmla="*/ 10 h 51"/>
              <a:gd name="T4" fmla="*/ 28 w 28"/>
              <a:gd name="T5" fmla="*/ 14 h 51"/>
              <a:gd name="T6" fmla="*/ 10 w 28"/>
              <a:gd name="T7" fmla="*/ 25 h 51"/>
              <a:gd name="T8" fmla="*/ 10 w 28"/>
              <a:gd name="T9" fmla="*/ 34 h 51"/>
              <a:gd name="T10" fmla="*/ 0 w 28"/>
              <a:gd name="T11" fmla="*/ 51 h 51"/>
              <a:gd name="T12" fmla="*/ 0 w 28"/>
              <a:gd name="T13" fmla="*/ 8 h 51"/>
              <a:gd name="T14" fmla="*/ 21 w 28"/>
              <a:gd name="T15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8" h="51">
                <a:moveTo>
                  <a:pt x="21" y="0"/>
                </a:moveTo>
                <a:cubicBezTo>
                  <a:pt x="21" y="0"/>
                  <a:pt x="22" y="4"/>
                  <a:pt x="14" y="10"/>
                </a:cubicBezTo>
                <a:cubicBezTo>
                  <a:pt x="26" y="15"/>
                  <a:pt x="28" y="14"/>
                  <a:pt x="28" y="14"/>
                </a:cubicBezTo>
                <a:cubicBezTo>
                  <a:pt x="28" y="14"/>
                  <a:pt x="22" y="25"/>
                  <a:pt x="10" y="25"/>
                </a:cubicBezTo>
                <a:cubicBezTo>
                  <a:pt x="20" y="29"/>
                  <a:pt x="27" y="34"/>
                  <a:pt x="10" y="34"/>
                </a:cubicBezTo>
                <a:cubicBezTo>
                  <a:pt x="20" y="42"/>
                  <a:pt x="21" y="48"/>
                  <a:pt x="0" y="51"/>
                </a:cubicBezTo>
                <a:cubicBezTo>
                  <a:pt x="0" y="45"/>
                  <a:pt x="0" y="8"/>
                  <a:pt x="0" y="8"/>
                </a:cubicBezTo>
                <a:lnTo>
                  <a:pt x="21" y="0"/>
                </a:lnTo>
                <a:close/>
              </a:path>
            </a:pathLst>
          </a:custGeom>
          <a:solidFill>
            <a:srgbClr val="EBAB7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2537" name="Group 2536"/>
          <p:cNvGrpSpPr/>
          <p:nvPr/>
        </p:nvGrpSpPr>
        <p:grpSpPr>
          <a:xfrm>
            <a:off x="9351010" y="4705261"/>
            <a:ext cx="841687" cy="867579"/>
            <a:chOff x="9351010" y="4705261"/>
            <a:chExt cx="841687" cy="867579"/>
          </a:xfrm>
        </p:grpSpPr>
        <p:sp>
          <p:nvSpPr>
            <p:cNvPr id="6014" name="Freeform 528"/>
            <p:cNvSpPr>
              <a:spLocks/>
            </p:cNvSpPr>
            <p:nvPr/>
          </p:nvSpPr>
          <p:spPr bwMode="auto">
            <a:xfrm>
              <a:off x="9679053" y="4705261"/>
              <a:ext cx="513644" cy="461847"/>
            </a:xfrm>
            <a:custGeom>
              <a:avLst/>
              <a:gdLst>
                <a:gd name="T0" fmla="*/ 0 w 159"/>
                <a:gd name="T1" fmla="*/ 41 h 143"/>
                <a:gd name="T2" fmla="*/ 3 w 159"/>
                <a:gd name="T3" fmla="*/ 17 h 143"/>
                <a:gd name="T4" fmla="*/ 159 w 159"/>
                <a:gd name="T5" fmla="*/ 100 h 143"/>
                <a:gd name="T6" fmla="*/ 150 w 159"/>
                <a:gd name="T7" fmla="*/ 143 h 143"/>
                <a:gd name="T8" fmla="*/ 0 w 159"/>
                <a:gd name="T9" fmla="*/ 4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143">
                  <a:moveTo>
                    <a:pt x="0" y="41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123" y="0"/>
                    <a:pt x="159" y="100"/>
                  </a:cubicBezTo>
                  <a:cubicBezTo>
                    <a:pt x="158" y="124"/>
                    <a:pt x="150" y="143"/>
                    <a:pt x="150" y="143"/>
                  </a:cubicBezTo>
                  <a:lnTo>
                    <a:pt x="0" y="41"/>
                  </a:lnTo>
                  <a:close/>
                </a:path>
              </a:pathLst>
            </a:custGeom>
            <a:solidFill>
              <a:srgbClr val="E73F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92" name="Freeform 708"/>
            <p:cNvSpPr>
              <a:spLocks/>
            </p:cNvSpPr>
            <p:nvPr/>
          </p:nvSpPr>
          <p:spPr bwMode="auto">
            <a:xfrm>
              <a:off x="9433021" y="4834748"/>
              <a:ext cx="729460" cy="738092"/>
            </a:xfrm>
            <a:custGeom>
              <a:avLst/>
              <a:gdLst>
                <a:gd name="T0" fmla="*/ 0 w 226"/>
                <a:gd name="T1" fmla="*/ 43 h 228"/>
                <a:gd name="T2" fmla="*/ 0 w 226"/>
                <a:gd name="T3" fmla="*/ 32 h 228"/>
                <a:gd name="T4" fmla="*/ 76 w 226"/>
                <a:gd name="T5" fmla="*/ 0 h 228"/>
                <a:gd name="T6" fmla="*/ 226 w 226"/>
                <a:gd name="T7" fmla="*/ 102 h 228"/>
                <a:gd name="T8" fmla="*/ 220 w 226"/>
                <a:gd name="T9" fmla="*/ 123 h 228"/>
                <a:gd name="T10" fmla="*/ 0 w 226"/>
                <a:gd name="T11" fmla="*/ 43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6" h="228">
                  <a:moveTo>
                    <a:pt x="0" y="43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60" y="33"/>
                    <a:pt x="76" y="0"/>
                  </a:cubicBezTo>
                  <a:cubicBezTo>
                    <a:pt x="113" y="3"/>
                    <a:pt x="214" y="19"/>
                    <a:pt x="226" y="102"/>
                  </a:cubicBezTo>
                  <a:cubicBezTo>
                    <a:pt x="225" y="110"/>
                    <a:pt x="224" y="117"/>
                    <a:pt x="220" y="123"/>
                  </a:cubicBezTo>
                  <a:cubicBezTo>
                    <a:pt x="153" y="228"/>
                    <a:pt x="0" y="43"/>
                    <a:pt x="0" y="43"/>
                  </a:cubicBezTo>
                  <a:close/>
                </a:path>
              </a:pathLst>
            </a:custGeom>
            <a:solidFill>
              <a:srgbClr val="EBAB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99" name="Freeform 716"/>
            <p:cNvSpPr>
              <a:spLocks/>
            </p:cNvSpPr>
            <p:nvPr/>
          </p:nvSpPr>
          <p:spPr bwMode="auto">
            <a:xfrm>
              <a:off x="9351010" y="4839066"/>
              <a:ext cx="120260" cy="166398"/>
            </a:xfrm>
            <a:custGeom>
              <a:avLst/>
              <a:gdLst>
                <a:gd name="T0" fmla="*/ 7 w 32"/>
                <a:gd name="T1" fmla="*/ 0 h 51"/>
                <a:gd name="T2" fmla="*/ 13 w 32"/>
                <a:gd name="T3" fmla="*/ 10 h 51"/>
                <a:gd name="T4" fmla="*/ 0 w 32"/>
                <a:gd name="T5" fmla="*/ 14 h 51"/>
                <a:gd name="T6" fmla="*/ 18 w 32"/>
                <a:gd name="T7" fmla="*/ 25 h 51"/>
                <a:gd name="T8" fmla="*/ 18 w 32"/>
                <a:gd name="T9" fmla="*/ 34 h 51"/>
                <a:gd name="T10" fmla="*/ 32 w 32"/>
                <a:gd name="T11" fmla="*/ 51 h 51"/>
                <a:gd name="T12" fmla="*/ 31 w 32"/>
                <a:gd name="T13" fmla="*/ 8 h 51"/>
                <a:gd name="T14" fmla="*/ 7 w 32"/>
                <a:gd name="T15" fmla="*/ 0 h 51"/>
                <a:gd name="connsiteX0" fmla="*/ 2188 w 11609"/>
                <a:gd name="connsiteY0" fmla="*/ 0 h 10145"/>
                <a:gd name="connsiteX1" fmla="*/ 4063 w 11609"/>
                <a:gd name="connsiteY1" fmla="*/ 1961 h 10145"/>
                <a:gd name="connsiteX2" fmla="*/ 0 w 11609"/>
                <a:gd name="connsiteY2" fmla="*/ 2745 h 10145"/>
                <a:gd name="connsiteX3" fmla="*/ 5625 w 11609"/>
                <a:gd name="connsiteY3" fmla="*/ 4902 h 10145"/>
                <a:gd name="connsiteX4" fmla="*/ 5625 w 11609"/>
                <a:gd name="connsiteY4" fmla="*/ 6667 h 10145"/>
                <a:gd name="connsiteX5" fmla="*/ 11609 w 11609"/>
                <a:gd name="connsiteY5" fmla="*/ 10145 h 10145"/>
                <a:gd name="connsiteX6" fmla="*/ 9688 w 11609"/>
                <a:gd name="connsiteY6" fmla="*/ 1569 h 10145"/>
                <a:gd name="connsiteX7" fmla="*/ 2188 w 11609"/>
                <a:gd name="connsiteY7" fmla="*/ 0 h 10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09" h="10145">
                  <a:moveTo>
                    <a:pt x="2188" y="0"/>
                  </a:moveTo>
                  <a:cubicBezTo>
                    <a:pt x="2188" y="0"/>
                    <a:pt x="1875" y="784"/>
                    <a:pt x="4063" y="1961"/>
                  </a:cubicBezTo>
                  <a:cubicBezTo>
                    <a:pt x="313" y="2941"/>
                    <a:pt x="0" y="2745"/>
                    <a:pt x="0" y="2745"/>
                  </a:cubicBezTo>
                  <a:cubicBezTo>
                    <a:pt x="0" y="2745"/>
                    <a:pt x="1563" y="4902"/>
                    <a:pt x="5625" y="4902"/>
                  </a:cubicBezTo>
                  <a:cubicBezTo>
                    <a:pt x="2188" y="5686"/>
                    <a:pt x="313" y="6667"/>
                    <a:pt x="5625" y="6667"/>
                  </a:cubicBezTo>
                  <a:cubicBezTo>
                    <a:pt x="2188" y="8235"/>
                    <a:pt x="5047" y="9557"/>
                    <a:pt x="11609" y="10145"/>
                  </a:cubicBezTo>
                  <a:cubicBezTo>
                    <a:pt x="11609" y="8969"/>
                    <a:pt x="9688" y="1569"/>
                    <a:pt x="9688" y="1569"/>
                  </a:cubicBezTo>
                  <a:lnTo>
                    <a:pt x="2188" y="0"/>
                  </a:lnTo>
                  <a:close/>
                </a:path>
              </a:pathLst>
            </a:custGeom>
            <a:solidFill>
              <a:srgbClr val="EBAB7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5800" name="Freeform 718"/>
          <p:cNvSpPr>
            <a:spLocks/>
          </p:cNvSpPr>
          <p:nvPr/>
        </p:nvSpPr>
        <p:spPr bwMode="auto">
          <a:xfrm>
            <a:off x="8638817" y="5279330"/>
            <a:ext cx="34531" cy="86326"/>
          </a:xfrm>
          <a:custGeom>
            <a:avLst/>
            <a:gdLst>
              <a:gd name="T0" fmla="*/ 0 w 8"/>
              <a:gd name="T1" fmla="*/ 2 h 20"/>
              <a:gd name="T2" fmla="*/ 0 w 8"/>
              <a:gd name="T3" fmla="*/ 20 h 20"/>
              <a:gd name="T4" fmla="*/ 8 w 8"/>
              <a:gd name="T5" fmla="*/ 20 h 20"/>
              <a:gd name="T6" fmla="*/ 6 w 8"/>
              <a:gd name="T7" fmla="*/ 0 h 20"/>
              <a:gd name="T8" fmla="*/ 0 w 8"/>
              <a:gd name="T9" fmla="*/ 2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20">
                <a:moveTo>
                  <a:pt x="0" y="2"/>
                </a:moveTo>
                <a:lnTo>
                  <a:pt x="0" y="20"/>
                </a:lnTo>
                <a:lnTo>
                  <a:pt x="8" y="20"/>
                </a:lnTo>
                <a:lnTo>
                  <a:pt x="6" y="0"/>
                </a:lnTo>
                <a:lnTo>
                  <a:pt x="0" y="2"/>
                </a:lnTo>
                <a:close/>
              </a:path>
            </a:pathLst>
          </a:custGeom>
          <a:solidFill>
            <a:srgbClr val="E9E8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01" name="Freeform 719"/>
          <p:cNvSpPr>
            <a:spLocks/>
          </p:cNvSpPr>
          <p:nvPr/>
        </p:nvSpPr>
        <p:spPr bwMode="auto">
          <a:xfrm>
            <a:off x="9433021" y="5287963"/>
            <a:ext cx="51796" cy="77694"/>
          </a:xfrm>
          <a:custGeom>
            <a:avLst/>
            <a:gdLst>
              <a:gd name="T0" fmla="*/ 7 w 12"/>
              <a:gd name="T1" fmla="*/ 0 h 18"/>
              <a:gd name="T2" fmla="*/ 0 w 12"/>
              <a:gd name="T3" fmla="*/ 18 h 18"/>
              <a:gd name="T4" fmla="*/ 9 w 12"/>
              <a:gd name="T5" fmla="*/ 18 h 18"/>
              <a:gd name="T6" fmla="*/ 12 w 12"/>
              <a:gd name="T7" fmla="*/ 0 h 18"/>
              <a:gd name="T8" fmla="*/ 7 w 12"/>
              <a:gd name="T9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" h="18">
                <a:moveTo>
                  <a:pt x="7" y="0"/>
                </a:moveTo>
                <a:lnTo>
                  <a:pt x="0" y="18"/>
                </a:lnTo>
                <a:lnTo>
                  <a:pt x="9" y="18"/>
                </a:lnTo>
                <a:lnTo>
                  <a:pt x="12" y="0"/>
                </a:lnTo>
                <a:lnTo>
                  <a:pt x="7" y="0"/>
                </a:lnTo>
                <a:close/>
              </a:path>
            </a:pathLst>
          </a:custGeom>
          <a:solidFill>
            <a:srgbClr val="E9E8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02" name="Oval 720"/>
          <p:cNvSpPr>
            <a:spLocks noChangeArrowheads="1"/>
          </p:cNvSpPr>
          <p:nvPr/>
        </p:nvSpPr>
        <p:spPr bwMode="auto">
          <a:xfrm>
            <a:off x="9044552" y="3505322"/>
            <a:ext cx="60429" cy="60428"/>
          </a:xfrm>
          <a:prstGeom prst="ellipse">
            <a:avLst/>
          </a:prstGeom>
          <a:solidFill>
            <a:srgbClr val="522C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03" name="Oval 721"/>
          <p:cNvSpPr>
            <a:spLocks noChangeArrowheads="1"/>
          </p:cNvSpPr>
          <p:nvPr/>
        </p:nvSpPr>
        <p:spPr bwMode="auto">
          <a:xfrm>
            <a:off x="9221520" y="3505322"/>
            <a:ext cx="60429" cy="60428"/>
          </a:xfrm>
          <a:prstGeom prst="ellipse">
            <a:avLst/>
          </a:prstGeom>
          <a:solidFill>
            <a:srgbClr val="522C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04" name="Freeform 722"/>
          <p:cNvSpPr>
            <a:spLocks/>
          </p:cNvSpPr>
          <p:nvPr/>
        </p:nvSpPr>
        <p:spPr bwMode="auto">
          <a:xfrm>
            <a:off x="9087715" y="3708190"/>
            <a:ext cx="168338" cy="43163"/>
          </a:xfrm>
          <a:custGeom>
            <a:avLst/>
            <a:gdLst>
              <a:gd name="T0" fmla="*/ 1 w 52"/>
              <a:gd name="T1" fmla="*/ 4 h 14"/>
              <a:gd name="T2" fmla="*/ 27 w 52"/>
              <a:gd name="T3" fmla="*/ 14 h 14"/>
              <a:gd name="T4" fmla="*/ 51 w 52"/>
              <a:gd name="T5" fmla="*/ 4 h 14"/>
              <a:gd name="T6" fmla="*/ 51 w 52"/>
              <a:gd name="T7" fmla="*/ 1 h 14"/>
              <a:gd name="T8" fmla="*/ 48 w 52"/>
              <a:gd name="T9" fmla="*/ 1 h 14"/>
              <a:gd name="T10" fmla="*/ 27 w 52"/>
              <a:gd name="T11" fmla="*/ 10 h 14"/>
              <a:gd name="T12" fmla="*/ 10 w 52"/>
              <a:gd name="T13" fmla="*/ 6 h 14"/>
              <a:gd name="T14" fmla="*/ 5 w 52"/>
              <a:gd name="T15" fmla="*/ 3 h 14"/>
              <a:gd name="T16" fmla="*/ 4 w 52"/>
              <a:gd name="T17" fmla="*/ 2 h 14"/>
              <a:gd name="T18" fmla="*/ 4 w 52"/>
              <a:gd name="T19" fmla="*/ 1 h 14"/>
              <a:gd name="T20" fmla="*/ 3 w 52"/>
              <a:gd name="T21" fmla="*/ 1 h 14"/>
              <a:gd name="T22" fmla="*/ 1 w 52"/>
              <a:gd name="T23" fmla="*/ 1 h 14"/>
              <a:gd name="T24" fmla="*/ 1 w 52"/>
              <a:gd name="T25" fmla="*/ 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2" h="14">
                <a:moveTo>
                  <a:pt x="1" y="4"/>
                </a:moveTo>
                <a:cubicBezTo>
                  <a:pt x="1" y="4"/>
                  <a:pt x="12" y="14"/>
                  <a:pt x="27" y="14"/>
                </a:cubicBezTo>
                <a:cubicBezTo>
                  <a:pt x="34" y="14"/>
                  <a:pt x="43" y="11"/>
                  <a:pt x="51" y="4"/>
                </a:cubicBezTo>
                <a:cubicBezTo>
                  <a:pt x="52" y="3"/>
                  <a:pt x="52" y="2"/>
                  <a:pt x="51" y="1"/>
                </a:cubicBezTo>
                <a:cubicBezTo>
                  <a:pt x="50" y="1"/>
                  <a:pt x="49" y="0"/>
                  <a:pt x="48" y="1"/>
                </a:cubicBezTo>
                <a:cubicBezTo>
                  <a:pt x="41" y="8"/>
                  <a:pt x="33" y="10"/>
                  <a:pt x="27" y="10"/>
                </a:cubicBezTo>
                <a:cubicBezTo>
                  <a:pt x="20" y="10"/>
                  <a:pt x="14" y="8"/>
                  <a:pt x="10" y="6"/>
                </a:cubicBezTo>
                <a:cubicBezTo>
                  <a:pt x="8" y="4"/>
                  <a:pt x="6" y="3"/>
                  <a:pt x="5" y="3"/>
                </a:cubicBezTo>
                <a:cubicBezTo>
                  <a:pt x="5" y="2"/>
                  <a:pt x="4" y="2"/>
                  <a:pt x="4" y="2"/>
                </a:cubicBezTo>
                <a:cubicBezTo>
                  <a:pt x="4" y="1"/>
                  <a:pt x="4" y="1"/>
                  <a:pt x="4" y="1"/>
                </a:cubicBezTo>
                <a:cubicBezTo>
                  <a:pt x="3" y="1"/>
                  <a:pt x="3" y="1"/>
                  <a:pt x="3" y="1"/>
                </a:cubicBezTo>
                <a:cubicBezTo>
                  <a:pt x="3" y="0"/>
                  <a:pt x="1" y="1"/>
                  <a:pt x="1" y="1"/>
                </a:cubicBezTo>
                <a:cubicBezTo>
                  <a:pt x="0" y="2"/>
                  <a:pt x="0" y="3"/>
                  <a:pt x="1" y="4"/>
                </a:cubicBezTo>
                <a:close/>
              </a:path>
            </a:pathLst>
          </a:custGeom>
          <a:solidFill>
            <a:srgbClr val="843D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05" name="Freeform 723"/>
          <p:cNvSpPr>
            <a:spLocks/>
          </p:cNvSpPr>
          <p:nvPr/>
        </p:nvSpPr>
        <p:spPr bwMode="auto">
          <a:xfrm>
            <a:off x="8621552" y="5676432"/>
            <a:ext cx="353939" cy="159705"/>
          </a:xfrm>
          <a:custGeom>
            <a:avLst/>
            <a:gdLst>
              <a:gd name="T0" fmla="*/ 5 w 110"/>
              <a:gd name="T1" fmla="*/ 50 h 50"/>
              <a:gd name="T2" fmla="*/ 110 w 110"/>
              <a:gd name="T3" fmla="*/ 12 h 50"/>
              <a:gd name="T4" fmla="*/ 107 w 110"/>
              <a:gd name="T5" fmla="*/ 0 h 50"/>
              <a:gd name="T6" fmla="*/ 0 w 110"/>
              <a:gd name="T7" fmla="*/ 39 h 50"/>
              <a:gd name="T8" fmla="*/ 5 w 110"/>
              <a:gd name="T9" fmla="*/ 5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0" h="50">
                <a:moveTo>
                  <a:pt x="5" y="50"/>
                </a:moveTo>
                <a:cubicBezTo>
                  <a:pt x="110" y="12"/>
                  <a:pt x="110" y="12"/>
                  <a:pt x="110" y="12"/>
                </a:cubicBezTo>
                <a:cubicBezTo>
                  <a:pt x="109" y="8"/>
                  <a:pt x="108" y="4"/>
                  <a:pt x="107" y="0"/>
                </a:cubicBezTo>
                <a:cubicBezTo>
                  <a:pt x="0" y="39"/>
                  <a:pt x="0" y="39"/>
                  <a:pt x="0" y="39"/>
                </a:cubicBezTo>
                <a:cubicBezTo>
                  <a:pt x="2" y="43"/>
                  <a:pt x="3" y="46"/>
                  <a:pt x="5" y="50"/>
                </a:cubicBez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06" name="Freeform 724"/>
          <p:cNvSpPr>
            <a:spLocks/>
          </p:cNvSpPr>
          <p:nvPr/>
        </p:nvSpPr>
        <p:spPr bwMode="auto">
          <a:xfrm>
            <a:off x="8833051" y="6000154"/>
            <a:ext cx="129490" cy="56114"/>
          </a:xfrm>
          <a:custGeom>
            <a:avLst/>
            <a:gdLst>
              <a:gd name="T0" fmla="*/ 22 w 40"/>
              <a:gd name="T1" fmla="*/ 14 h 17"/>
              <a:gd name="T2" fmla="*/ 40 w 40"/>
              <a:gd name="T3" fmla="*/ 0 h 17"/>
              <a:gd name="T4" fmla="*/ 0 w 40"/>
              <a:gd name="T5" fmla="*/ 14 h 17"/>
              <a:gd name="T6" fmla="*/ 22 w 40"/>
              <a:gd name="T7" fmla="*/ 14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" h="17">
                <a:moveTo>
                  <a:pt x="22" y="14"/>
                </a:moveTo>
                <a:cubicBezTo>
                  <a:pt x="29" y="12"/>
                  <a:pt x="35" y="7"/>
                  <a:pt x="40" y="0"/>
                </a:cubicBezTo>
                <a:cubicBezTo>
                  <a:pt x="0" y="14"/>
                  <a:pt x="0" y="14"/>
                  <a:pt x="0" y="14"/>
                </a:cubicBezTo>
                <a:cubicBezTo>
                  <a:pt x="7" y="17"/>
                  <a:pt x="15" y="17"/>
                  <a:pt x="22" y="14"/>
                </a:cubicBez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07" name="Freeform 725"/>
          <p:cNvSpPr>
            <a:spLocks/>
          </p:cNvSpPr>
          <p:nvPr/>
        </p:nvSpPr>
        <p:spPr bwMode="auto">
          <a:xfrm>
            <a:off x="8578389" y="5473563"/>
            <a:ext cx="302143" cy="142440"/>
          </a:xfrm>
          <a:custGeom>
            <a:avLst/>
            <a:gdLst>
              <a:gd name="T0" fmla="*/ 0 w 94"/>
              <a:gd name="T1" fmla="*/ 44 h 44"/>
              <a:gd name="T2" fmla="*/ 94 w 94"/>
              <a:gd name="T3" fmla="*/ 10 h 44"/>
              <a:gd name="T4" fmla="*/ 86 w 94"/>
              <a:gd name="T5" fmla="*/ 0 h 44"/>
              <a:gd name="T6" fmla="*/ 0 w 94"/>
              <a:gd name="T7" fmla="*/ 31 h 44"/>
              <a:gd name="T8" fmla="*/ 0 w 94"/>
              <a:gd name="T9" fmla="*/ 44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" h="44">
                <a:moveTo>
                  <a:pt x="0" y="44"/>
                </a:moveTo>
                <a:cubicBezTo>
                  <a:pt x="94" y="10"/>
                  <a:pt x="94" y="10"/>
                  <a:pt x="94" y="10"/>
                </a:cubicBezTo>
                <a:cubicBezTo>
                  <a:pt x="91" y="6"/>
                  <a:pt x="88" y="3"/>
                  <a:pt x="86" y="0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5"/>
                  <a:pt x="0" y="39"/>
                  <a:pt x="0" y="44"/>
                </a:cubicBez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08" name="Freeform 726"/>
          <p:cNvSpPr>
            <a:spLocks/>
          </p:cNvSpPr>
          <p:nvPr/>
        </p:nvSpPr>
        <p:spPr bwMode="auto">
          <a:xfrm>
            <a:off x="8599969" y="5603053"/>
            <a:ext cx="353939" cy="164020"/>
          </a:xfrm>
          <a:custGeom>
            <a:avLst/>
            <a:gdLst>
              <a:gd name="T0" fmla="*/ 3 w 110"/>
              <a:gd name="T1" fmla="*/ 50 h 50"/>
              <a:gd name="T2" fmla="*/ 110 w 110"/>
              <a:gd name="T3" fmla="*/ 12 h 50"/>
              <a:gd name="T4" fmla="*/ 105 w 110"/>
              <a:gd name="T5" fmla="*/ 0 h 50"/>
              <a:gd name="T6" fmla="*/ 0 w 110"/>
              <a:gd name="T7" fmla="*/ 39 h 50"/>
              <a:gd name="T8" fmla="*/ 3 w 110"/>
              <a:gd name="T9" fmla="*/ 5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0" h="50">
                <a:moveTo>
                  <a:pt x="3" y="50"/>
                </a:moveTo>
                <a:cubicBezTo>
                  <a:pt x="110" y="12"/>
                  <a:pt x="110" y="12"/>
                  <a:pt x="110" y="12"/>
                </a:cubicBezTo>
                <a:cubicBezTo>
                  <a:pt x="109" y="8"/>
                  <a:pt x="107" y="4"/>
                  <a:pt x="105" y="0"/>
                </a:cubicBezTo>
                <a:cubicBezTo>
                  <a:pt x="0" y="39"/>
                  <a:pt x="0" y="39"/>
                  <a:pt x="0" y="39"/>
                </a:cubicBezTo>
                <a:cubicBezTo>
                  <a:pt x="1" y="42"/>
                  <a:pt x="2" y="46"/>
                  <a:pt x="3" y="50"/>
                </a:cubicBez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09" name="Freeform 727"/>
          <p:cNvSpPr>
            <a:spLocks/>
          </p:cNvSpPr>
          <p:nvPr/>
        </p:nvSpPr>
        <p:spPr bwMode="auto">
          <a:xfrm>
            <a:off x="8582704" y="5538310"/>
            <a:ext cx="336673" cy="151073"/>
          </a:xfrm>
          <a:custGeom>
            <a:avLst/>
            <a:gdLst>
              <a:gd name="T0" fmla="*/ 2 w 105"/>
              <a:gd name="T1" fmla="*/ 47 h 47"/>
              <a:gd name="T2" fmla="*/ 105 w 105"/>
              <a:gd name="T3" fmla="*/ 10 h 47"/>
              <a:gd name="T4" fmla="*/ 99 w 105"/>
              <a:gd name="T5" fmla="*/ 0 h 47"/>
              <a:gd name="T6" fmla="*/ 0 w 105"/>
              <a:gd name="T7" fmla="*/ 35 h 47"/>
              <a:gd name="T8" fmla="*/ 2 w 105"/>
              <a:gd name="T9" fmla="*/ 47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5" h="47">
                <a:moveTo>
                  <a:pt x="2" y="47"/>
                </a:moveTo>
                <a:cubicBezTo>
                  <a:pt x="105" y="10"/>
                  <a:pt x="105" y="10"/>
                  <a:pt x="105" y="10"/>
                </a:cubicBezTo>
                <a:cubicBezTo>
                  <a:pt x="103" y="6"/>
                  <a:pt x="101" y="3"/>
                  <a:pt x="99" y="0"/>
                </a:cubicBezTo>
                <a:cubicBezTo>
                  <a:pt x="0" y="35"/>
                  <a:pt x="0" y="35"/>
                  <a:pt x="0" y="35"/>
                </a:cubicBezTo>
                <a:cubicBezTo>
                  <a:pt x="1" y="39"/>
                  <a:pt x="1" y="43"/>
                  <a:pt x="2" y="47"/>
                </a:cubicBez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10" name="Freeform 728"/>
          <p:cNvSpPr>
            <a:spLocks/>
          </p:cNvSpPr>
          <p:nvPr/>
        </p:nvSpPr>
        <p:spPr bwMode="auto">
          <a:xfrm>
            <a:off x="8612922" y="5382922"/>
            <a:ext cx="133807" cy="60428"/>
          </a:xfrm>
          <a:custGeom>
            <a:avLst/>
            <a:gdLst>
              <a:gd name="T0" fmla="*/ 18 w 42"/>
              <a:gd name="T1" fmla="*/ 2 h 18"/>
              <a:gd name="T2" fmla="*/ 0 w 42"/>
              <a:gd name="T3" fmla="*/ 18 h 18"/>
              <a:gd name="T4" fmla="*/ 42 w 42"/>
              <a:gd name="T5" fmla="*/ 3 h 18"/>
              <a:gd name="T6" fmla="*/ 18 w 42"/>
              <a:gd name="T7" fmla="*/ 2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" h="18">
                <a:moveTo>
                  <a:pt x="18" y="2"/>
                </a:moveTo>
                <a:cubicBezTo>
                  <a:pt x="10" y="5"/>
                  <a:pt x="4" y="11"/>
                  <a:pt x="0" y="18"/>
                </a:cubicBezTo>
                <a:cubicBezTo>
                  <a:pt x="42" y="3"/>
                  <a:pt x="42" y="3"/>
                  <a:pt x="42" y="3"/>
                </a:cubicBezTo>
                <a:cubicBezTo>
                  <a:pt x="34" y="0"/>
                  <a:pt x="25" y="0"/>
                  <a:pt x="18" y="2"/>
                </a:cubicBez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11" name="Freeform 729"/>
          <p:cNvSpPr>
            <a:spLocks/>
          </p:cNvSpPr>
          <p:nvPr/>
        </p:nvSpPr>
        <p:spPr bwMode="auto">
          <a:xfrm>
            <a:off x="8651765" y="5749808"/>
            <a:ext cx="340991" cy="155387"/>
          </a:xfrm>
          <a:custGeom>
            <a:avLst/>
            <a:gdLst>
              <a:gd name="T0" fmla="*/ 6 w 105"/>
              <a:gd name="T1" fmla="*/ 48 h 48"/>
              <a:gd name="T2" fmla="*/ 105 w 105"/>
              <a:gd name="T3" fmla="*/ 12 h 48"/>
              <a:gd name="T4" fmla="*/ 103 w 105"/>
              <a:gd name="T5" fmla="*/ 0 h 48"/>
              <a:gd name="T6" fmla="*/ 0 w 105"/>
              <a:gd name="T7" fmla="*/ 37 h 48"/>
              <a:gd name="T8" fmla="*/ 6 w 105"/>
              <a:gd name="T9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5" h="48">
                <a:moveTo>
                  <a:pt x="6" y="48"/>
                </a:moveTo>
                <a:cubicBezTo>
                  <a:pt x="105" y="12"/>
                  <a:pt x="105" y="12"/>
                  <a:pt x="105" y="12"/>
                </a:cubicBezTo>
                <a:cubicBezTo>
                  <a:pt x="104" y="8"/>
                  <a:pt x="104" y="4"/>
                  <a:pt x="103" y="0"/>
                </a:cubicBezTo>
                <a:cubicBezTo>
                  <a:pt x="0" y="37"/>
                  <a:pt x="0" y="37"/>
                  <a:pt x="0" y="37"/>
                </a:cubicBezTo>
                <a:cubicBezTo>
                  <a:pt x="2" y="41"/>
                  <a:pt x="4" y="44"/>
                  <a:pt x="6" y="48"/>
                </a:cubicBez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12" name="Freeform 730"/>
          <p:cNvSpPr>
            <a:spLocks/>
          </p:cNvSpPr>
          <p:nvPr/>
        </p:nvSpPr>
        <p:spPr bwMode="auto">
          <a:xfrm>
            <a:off x="8582704" y="5417453"/>
            <a:ext cx="246032" cy="116542"/>
          </a:xfrm>
          <a:custGeom>
            <a:avLst/>
            <a:gdLst>
              <a:gd name="T0" fmla="*/ 3 w 76"/>
              <a:gd name="T1" fmla="*/ 23 h 36"/>
              <a:gd name="T2" fmla="*/ 0 w 76"/>
              <a:gd name="T3" fmla="*/ 36 h 36"/>
              <a:gd name="T4" fmla="*/ 76 w 76"/>
              <a:gd name="T5" fmla="*/ 9 h 36"/>
              <a:gd name="T6" fmla="*/ 65 w 76"/>
              <a:gd name="T7" fmla="*/ 0 h 36"/>
              <a:gd name="T8" fmla="*/ 3 w 76"/>
              <a:gd name="T9" fmla="*/ 23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6" h="36">
                <a:moveTo>
                  <a:pt x="3" y="23"/>
                </a:moveTo>
                <a:cubicBezTo>
                  <a:pt x="1" y="27"/>
                  <a:pt x="0" y="31"/>
                  <a:pt x="0" y="36"/>
                </a:cubicBezTo>
                <a:cubicBezTo>
                  <a:pt x="76" y="9"/>
                  <a:pt x="76" y="9"/>
                  <a:pt x="76" y="9"/>
                </a:cubicBezTo>
                <a:cubicBezTo>
                  <a:pt x="72" y="5"/>
                  <a:pt x="69" y="3"/>
                  <a:pt x="65" y="0"/>
                </a:cubicBezTo>
                <a:lnTo>
                  <a:pt x="3" y="23"/>
                </a:ln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13" name="Freeform 731"/>
          <p:cNvSpPr>
            <a:spLocks/>
          </p:cNvSpPr>
          <p:nvPr/>
        </p:nvSpPr>
        <p:spPr bwMode="auto">
          <a:xfrm>
            <a:off x="8694928" y="5827502"/>
            <a:ext cx="302143" cy="138122"/>
          </a:xfrm>
          <a:custGeom>
            <a:avLst/>
            <a:gdLst>
              <a:gd name="T0" fmla="*/ 8 w 93"/>
              <a:gd name="T1" fmla="*/ 43 h 43"/>
              <a:gd name="T2" fmla="*/ 93 w 93"/>
              <a:gd name="T3" fmla="*/ 13 h 43"/>
              <a:gd name="T4" fmla="*/ 93 w 93"/>
              <a:gd name="T5" fmla="*/ 0 h 43"/>
              <a:gd name="T6" fmla="*/ 0 w 93"/>
              <a:gd name="T7" fmla="*/ 34 h 43"/>
              <a:gd name="T8" fmla="*/ 8 w 93"/>
              <a:gd name="T9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43">
                <a:moveTo>
                  <a:pt x="8" y="43"/>
                </a:moveTo>
                <a:cubicBezTo>
                  <a:pt x="93" y="13"/>
                  <a:pt x="93" y="13"/>
                  <a:pt x="93" y="13"/>
                </a:cubicBezTo>
                <a:cubicBezTo>
                  <a:pt x="93" y="9"/>
                  <a:pt x="93" y="4"/>
                  <a:pt x="93" y="0"/>
                </a:cubicBezTo>
                <a:cubicBezTo>
                  <a:pt x="0" y="34"/>
                  <a:pt x="0" y="34"/>
                  <a:pt x="0" y="34"/>
                </a:cubicBezTo>
                <a:cubicBezTo>
                  <a:pt x="3" y="37"/>
                  <a:pt x="5" y="40"/>
                  <a:pt x="8" y="43"/>
                </a:cubicBez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14" name="Freeform 732"/>
          <p:cNvSpPr>
            <a:spLocks/>
          </p:cNvSpPr>
          <p:nvPr/>
        </p:nvSpPr>
        <p:spPr bwMode="auto">
          <a:xfrm>
            <a:off x="8751042" y="5905195"/>
            <a:ext cx="241714" cy="116542"/>
          </a:xfrm>
          <a:custGeom>
            <a:avLst/>
            <a:gdLst>
              <a:gd name="T0" fmla="*/ 11 w 75"/>
              <a:gd name="T1" fmla="*/ 36 h 36"/>
              <a:gd name="T2" fmla="*/ 72 w 75"/>
              <a:gd name="T3" fmla="*/ 14 h 36"/>
              <a:gd name="T4" fmla="*/ 75 w 75"/>
              <a:gd name="T5" fmla="*/ 0 h 36"/>
              <a:gd name="T6" fmla="*/ 0 w 75"/>
              <a:gd name="T7" fmla="*/ 27 h 36"/>
              <a:gd name="T8" fmla="*/ 11 w 75"/>
              <a:gd name="T9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" h="36">
                <a:moveTo>
                  <a:pt x="11" y="36"/>
                </a:moveTo>
                <a:cubicBezTo>
                  <a:pt x="72" y="14"/>
                  <a:pt x="72" y="14"/>
                  <a:pt x="72" y="14"/>
                </a:cubicBezTo>
                <a:cubicBezTo>
                  <a:pt x="73" y="10"/>
                  <a:pt x="75" y="5"/>
                  <a:pt x="75" y="0"/>
                </a:cubicBezTo>
                <a:cubicBezTo>
                  <a:pt x="0" y="27"/>
                  <a:pt x="0" y="27"/>
                  <a:pt x="0" y="27"/>
                </a:cubicBezTo>
                <a:cubicBezTo>
                  <a:pt x="4" y="31"/>
                  <a:pt x="7" y="34"/>
                  <a:pt x="11" y="36"/>
                </a:cubicBez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15" name="Freeform 733"/>
          <p:cNvSpPr>
            <a:spLocks/>
          </p:cNvSpPr>
          <p:nvPr/>
        </p:nvSpPr>
        <p:spPr bwMode="auto">
          <a:xfrm>
            <a:off x="8746724" y="5395870"/>
            <a:ext cx="43163" cy="21583"/>
          </a:xfrm>
          <a:custGeom>
            <a:avLst/>
            <a:gdLst>
              <a:gd name="T0" fmla="*/ 0 w 14"/>
              <a:gd name="T1" fmla="*/ 0 h 7"/>
              <a:gd name="T2" fmla="*/ 14 w 14"/>
              <a:gd name="T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4" h="7">
                <a:moveTo>
                  <a:pt x="0" y="0"/>
                </a:moveTo>
                <a:cubicBezTo>
                  <a:pt x="5" y="2"/>
                  <a:pt x="9" y="4"/>
                  <a:pt x="14" y="7"/>
                </a:cubicBezTo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16" name="Freeform 734"/>
          <p:cNvSpPr>
            <a:spLocks/>
          </p:cNvSpPr>
          <p:nvPr/>
        </p:nvSpPr>
        <p:spPr bwMode="auto">
          <a:xfrm>
            <a:off x="8591339" y="5395870"/>
            <a:ext cx="198551" cy="94959"/>
          </a:xfrm>
          <a:custGeom>
            <a:avLst/>
            <a:gdLst>
              <a:gd name="T0" fmla="*/ 48 w 62"/>
              <a:gd name="T1" fmla="*/ 0 h 30"/>
              <a:gd name="T2" fmla="*/ 6 w 62"/>
              <a:gd name="T3" fmla="*/ 15 h 30"/>
              <a:gd name="T4" fmla="*/ 0 w 62"/>
              <a:gd name="T5" fmla="*/ 30 h 30"/>
              <a:gd name="T6" fmla="*/ 62 w 62"/>
              <a:gd name="T7" fmla="*/ 7 h 30"/>
              <a:gd name="T8" fmla="*/ 48 w 62"/>
              <a:gd name="T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" h="30">
                <a:moveTo>
                  <a:pt x="48" y="0"/>
                </a:moveTo>
                <a:cubicBezTo>
                  <a:pt x="6" y="15"/>
                  <a:pt x="6" y="15"/>
                  <a:pt x="6" y="15"/>
                </a:cubicBezTo>
                <a:cubicBezTo>
                  <a:pt x="3" y="19"/>
                  <a:pt x="1" y="24"/>
                  <a:pt x="0" y="30"/>
                </a:cubicBezTo>
                <a:cubicBezTo>
                  <a:pt x="62" y="7"/>
                  <a:pt x="62" y="7"/>
                  <a:pt x="62" y="7"/>
                </a:cubicBezTo>
                <a:cubicBezTo>
                  <a:pt x="57" y="4"/>
                  <a:pt x="53" y="2"/>
                  <a:pt x="48" y="0"/>
                </a:cubicBezTo>
                <a:close/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17" name="Freeform 735"/>
          <p:cNvSpPr>
            <a:spLocks/>
          </p:cNvSpPr>
          <p:nvPr/>
        </p:nvSpPr>
        <p:spPr bwMode="auto">
          <a:xfrm>
            <a:off x="8828736" y="5447665"/>
            <a:ext cx="25898" cy="25898"/>
          </a:xfrm>
          <a:custGeom>
            <a:avLst/>
            <a:gdLst>
              <a:gd name="T0" fmla="*/ 0 w 9"/>
              <a:gd name="T1" fmla="*/ 0 h 9"/>
              <a:gd name="T2" fmla="*/ 9 w 9"/>
              <a:gd name="T3" fmla="*/ 9 h 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9" h="9">
                <a:moveTo>
                  <a:pt x="0" y="0"/>
                </a:moveTo>
                <a:cubicBezTo>
                  <a:pt x="3" y="3"/>
                  <a:pt x="6" y="6"/>
                  <a:pt x="9" y="9"/>
                </a:cubicBezTo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18" name="Freeform 736"/>
          <p:cNvSpPr>
            <a:spLocks/>
          </p:cNvSpPr>
          <p:nvPr/>
        </p:nvSpPr>
        <p:spPr bwMode="auto">
          <a:xfrm>
            <a:off x="8578389" y="5447665"/>
            <a:ext cx="276245" cy="125175"/>
          </a:xfrm>
          <a:custGeom>
            <a:avLst/>
            <a:gdLst>
              <a:gd name="T0" fmla="*/ 0 w 86"/>
              <a:gd name="T1" fmla="*/ 40 h 40"/>
              <a:gd name="T2" fmla="*/ 86 w 86"/>
              <a:gd name="T3" fmla="*/ 9 h 40"/>
              <a:gd name="T4" fmla="*/ 77 w 86"/>
              <a:gd name="T5" fmla="*/ 0 h 40"/>
              <a:gd name="T6" fmla="*/ 1 w 86"/>
              <a:gd name="T7" fmla="*/ 27 h 40"/>
              <a:gd name="T8" fmla="*/ 0 w 86"/>
              <a:gd name="T9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" h="40">
                <a:moveTo>
                  <a:pt x="0" y="40"/>
                </a:moveTo>
                <a:cubicBezTo>
                  <a:pt x="86" y="9"/>
                  <a:pt x="86" y="9"/>
                  <a:pt x="86" y="9"/>
                </a:cubicBezTo>
                <a:cubicBezTo>
                  <a:pt x="83" y="6"/>
                  <a:pt x="80" y="3"/>
                  <a:pt x="77" y="0"/>
                </a:cubicBezTo>
                <a:cubicBezTo>
                  <a:pt x="1" y="27"/>
                  <a:pt x="1" y="27"/>
                  <a:pt x="1" y="27"/>
                </a:cubicBezTo>
                <a:cubicBezTo>
                  <a:pt x="0" y="31"/>
                  <a:pt x="0" y="36"/>
                  <a:pt x="0" y="40"/>
                </a:cubicBezTo>
                <a:close/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19" name="Freeform 737"/>
          <p:cNvSpPr>
            <a:spLocks/>
          </p:cNvSpPr>
          <p:nvPr/>
        </p:nvSpPr>
        <p:spPr bwMode="auto">
          <a:xfrm>
            <a:off x="8880532" y="5508094"/>
            <a:ext cx="21583" cy="30216"/>
          </a:xfrm>
          <a:custGeom>
            <a:avLst/>
            <a:gdLst>
              <a:gd name="T0" fmla="*/ 0 w 6"/>
              <a:gd name="T1" fmla="*/ 0 h 10"/>
              <a:gd name="T2" fmla="*/ 6 w 6"/>
              <a:gd name="T3" fmla="*/ 10 h 1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6" h="10">
                <a:moveTo>
                  <a:pt x="0" y="0"/>
                </a:moveTo>
                <a:cubicBezTo>
                  <a:pt x="2" y="3"/>
                  <a:pt x="4" y="6"/>
                  <a:pt x="6" y="10"/>
                </a:cubicBezTo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21" name="Freeform 738"/>
          <p:cNvSpPr>
            <a:spLocks/>
          </p:cNvSpPr>
          <p:nvPr/>
        </p:nvSpPr>
        <p:spPr bwMode="auto">
          <a:xfrm>
            <a:off x="8578389" y="5508094"/>
            <a:ext cx="323726" cy="142440"/>
          </a:xfrm>
          <a:custGeom>
            <a:avLst/>
            <a:gdLst>
              <a:gd name="T0" fmla="*/ 1 w 100"/>
              <a:gd name="T1" fmla="*/ 45 h 45"/>
              <a:gd name="T2" fmla="*/ 100 w 100"/>
              <a:gd name="T3" fmla="*/ 10 h 45"/>
              <a:gd name="T4" fmla="*/ 94 w 100"/>
              <a:gd name="T5" fmla="*/ 0 h 45"/>
              <a:gd name="T6" fmla="*/ 0 w 100"/>
              <a:gd name="T7" fmla="*/ 34 h 45"/>
              <a:gd name="T8" fmla="*/ 1 w 100"/>
              <a:gd name="T9" fmla="*/ 45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45">
                <a:moveTo>
                  <a:pt x="1" y="45"/>
                </a:moveTo>
                <a:cubicBezTo>
                  <a:pt x="100" y="10"/>
                  <a:pt x="100" y="10"/>
                  <a:pt x="100" y="10"/>
                </a:cubicBezTo>
                <a:cubicBezTo>
                  <a:pt x="98" y="6"/>
                  <a:pt x="96" y="3"/>
                  <a:pt x="94" y="0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7"/>
                  <a:pt x="1" y="41"/>
                  <a:pt x="1" y="45"/>
                </a:cubicBezTo>
                <a:close/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22" name="Freeform 739"/>
          <p:cNvSpPr>
            <a:spLocks/>
          </p:cNvSpPr>
          <p:nvPr/>
        </p:nvSpPr>
        <p:spPr bwMode="auto">
          <a:xfrm>
            <a:off x="8919377" y="5572840"/>
            <a:ext cx="17265" cy="30216"/>
          </a:xfrm>
          <a:custGeom>
            <a:avLst/>
            <a:gdLst>
              <a:gd name="T0" fmla="*/ 0 w 5"/>
              <a:gd name="T1" fmla="*/ 0 h 10"/>
              <a:gd name="T2" fmla="*/ 5 w 5"/>
              <a:gd name="T3" fmla="*/ 10 h 1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" h="10">
                <a:moveTo>
                  <a:pt x="0" y="0"/>
                </a:moveTo>
                <a:cubicBezTo>
                  <a:pt x="2" y="3"/>
                  <a:pt x="4" y="7"/>
                  <a:pt x="5" y="10"/>
                </a:cubicBezTo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23" name="Freeform 740"/>
          <p:cNvSpPr>
            <a:spLocks/>
          </p:cNvSpPr>
          <p:nvPr/>
        </p:nvSpPr>
        <p:spPr bwMode="auto">
          <a:xfrm>
            <a:off x="8587024" y="5572840"/>
            <a:ext cx="349624" cy="155387"/>
          </a:xfrm>
          <a:custGeom>
            <a:avLst/>
            <a:gdLst>
              <a:gd name="T0" fmla="*/ 3 w 108"/>
              <a:gd name="T1" fmla="*/ 49 h 49"/>
              <a:gd name="T2" fmla="*/ 108 w 108"/>
              <a:gd name="T3" fmla="*/ 10 h 49"/>
              <a:gd name="T4" fmla="*/ 103 w 108"/>
              <a:gd name="T5" fmla="*/ 0 h 49"/>
              <a:gd name="T6" fmla="*/ 0 w 108"/>
              <a:gd name="T7" fmla="*/ 37 h 49"/>
              <a:gd name="T8" fmla="*/ 3 w 108"/>
              <a:gd name="T9" fmla="*/ 49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8" h="49">
                <a:moveTo>
                  <a:pt x="3" y="49"/>
                </a:moveTo>
                <a:cubicBezTo>
                  <a:pt x="108" y="10"/>
                  <a:pt x="108" y="10"/>
                  <a:pt x="108" y="10"/>
                </a:cubicBezTo>
                <a:cubicBezTo>
                  <a:pt x="107" y="7"/>
                  <a:pt x="105" y="3"/>
                  <a:pt x="103" y="0"/>
                </a:cubicBezTo>
                <a:cubicBezTo>
                  <a:pt x="0" y="37"/>
                  <a:pt x="0" y="37"/>
                  <a:pt x="0" y="37"/>
                </a:cubicBezTo>
                <a:cubicBezTo>
                  <a:pt x="1" y="41"/>
                  <a:pt x="2" y="45"/>
                  <a:pt x="3" y="49"/>
                </a:cubicBezTo>
                <a:close/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24" name="Freeform 741"/>
          <p:cNvSpPr>
            <a:spLocks/>
          </p:cNvSpPr>
          <p:nvPr/>
        </p:nvSpPr>
        <p:spPr bwMode="auto">
          <a:xfrm>
            <a:off x="8953908" y="5641901"/>
            <a:ext cx="12950" cy="34531"/>
          </a:xfrm>
          <a:custGeom>
            <a:avLst/>
            <a:gdLst>
              <a:gd name="T0" fmla="*/ 0 w 4"/>
              <a:gd name="T1" fmla="*/ 0 h 10"/>
              <a:gd name="T2" fmla="*/ 2 w 4"/>
              <a:gd name="T3" fmla="*/ 4 h 10"/>
              <a:gd name="T4" fmla="*/ 4 w 4"/>
              <a:gd name="T5" fmla="*/ 1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" h="10">
                <a:moveTo>
                  <a:pt x="0" y="0"/>
                </a:moveTo>
                <a:cubicBezTo>
                  <a:pt x="1" y="1"/>
                  <a:pt x="1" y="3"/>
                  <a:pt x="2" y="4"/>
                </a:cubicBezTo>
                <a:cubicBezTo>
                  <a:pt x="3" y="6"/>
                  <a:pt x="3" y="8"/>
                  <a:pt x="4" y="10"/>
                </a:cubicBezTo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25" name="Freeform 742"/>
          <p:cNvSpPr>
            <a:spLocks/>
          </p:cNvSpPr>
          <p:nvPr/>
        </p:nvSpPr>
        <p:spPr bwMode="auto">
          <a:xfrm>
            <a:off x="8608602" y="5641901"/>
            <a:ext cx="358256" cy="159705"/>
          </a:xfrm>
          <a:custGeom>
            <a:avLst/>
            <a:gdLst>
              <a:gd name="T0" fmla="*/ 2 w 111"/>
              <a:gd name="T1" fmla="*/ 43 h 49"/>
              <a:gd name="T2" fmla="*/ 4 w 111"/>
              <a:gd name="T3" fmla="*/ 49 h 49"/>
              <a:gd name="T4" fmla="*/ 111 w 111"/>
              <a:gd name="T5" fmla="*/ 10 h 49"/>
              <a:gd name="T6" fmla="*/ 109 w 111"/>
              <a:gd name="T7" fmla="*/ 4 h 49"/>
              <a:gd name="T8" fmla="*/ 107 w 111"/>
              <a:gd name="T9" fmla="*/ 0 h 49"/>
              <a:gd name="T10" fmla="*/ 0 w 111"/>
              <a:gd name="T11" fmla="*/ 38 h 49"/>
              <a:gd name="T12" fmla="*/ 2 w 111"/>
              <a:gd name="T13" fmla="*/ 43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49">
                <a:moveTo>
                  <a:pt x="2" y="43"/>
                </a:moveTo>
                <a:cubicBezTo>
                  <a:pt x="3" y="45"/>
                  <a:pt x="4" y="47"/>
                  <a:pt x="4" y="49"/>
                </a:cubicBezTo>
                <a:cubicBezTo>
                  <a:pt x="111" y="10"/>
                  <a:pt x="111" y="10"/>
                  <a:pt x="111" y="10"/>
                </a:cubicBezTo>
                <a:cubicBezTo>
                  <a:pt x="110" y="8"/>
                  <a:pt x="110" y="6"/>
                  <a:pt x="109" y="4"/>
                </a:cubicBezTo>
                <a:cubicBezTo>
                  <a:pt x="108" y="3"/>
                  <a:pt x="108" y="1"/>
                  <a:pt x="107" y="0"/>
                </a:cubicBezTo>
                <a:cubicBezTo>
                  <a:pt x="0" y="38"/>
                  <a:pt x="0" y="38"/>
                  <a:pt x="0" y="38"/>
                </a:cubicBezTo>
                <a:cubicBezTo>
                  <a:pt x="1" y="40"/>
                  <a:pt x="2" y="41"/>
                  <a:pt x="2" y="43"/>
                </a:cubicBezTo>
                <a:close/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26" name="Freeform 743"/>
          <p:cNvSpPr>
            <a:spLocks/>
          </p:cNvSpPr>
          <p:nvPr/>
        </p:nvSpPr>
        <p:spPr bwMode="auto">
          <a:xfrm>
            <a:off x="8975491" y="5715277"/>
            <a:ext cx="8633" cy="34531"/>
          </a:xfrm>
          <a:custGeom>
            <a:avLst/>
            <a:gdLst>
              <a:gd name="T0" fmla="*/ 0 w 3"/>
              <a:gd name="T1" fmla="*/ 0 h 11"/>
              <a:gd name="T2" fmla="*/ 3 w 3"/>
              <a:gd name="T3" fmla="*/ 11 h 1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3" h="11">
                <a:moveTo>
                  <a:pt x="0" y="0"/>
                </a:moveTo>
                <a:cubicBezTo>
                  <a:pt x="1" y="4"/>
                  <a:pt x="2" y="7"/>
                  <a:pt x="3" y="11"/>
                </a:cubicBezTo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27" name="Freeform 744"/>
          <p:cNvSpPr>
            <a:spLocks/>
          </p:cNvSpPr>
          <p:nvPr/>
        </p:nvSpPr>
        <p:spPr bwMode="auto">
          <a:xfrm>
            <a:off x="8638817" y="5715277"/>
            <a:ext cx="345306" cy="151073"/>
          </a:xfrm>
          <a:custGeom>
            <a:avLst/>
            <a:gdLst>
              <a:gd name="T0" fmla="*/ 5 w 108"/>
              <a:gd name="T1" fmla="*/ 48 h 48"/>
              <a:gd name="T2" fmla="*/ 108 w 108"/>
              <a:gd name="T3" fmla="*/ 11 h 48"/>
              <a:gd name="T4" fmla="*/ 105 w 108"/>
              <a:gd name="T5" fmla="*/ 0 h 48"/>
              <a:gd name="T6" fmla="*/ 0 w 108"/>
              <a:gd name="T7" fmla="*/ 38 h 48"/>
              <a:gd name="T8" fmla="*/ 5 w 108"/>
              <a:gd name="T9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8" h="48">
                <a:moveTo>
                  <a:pt x="5" y="48"/>
                </a:moveTo>
                <a:cubicBezTo>
                  <a:pt x="108" y="11"/>
                  <a:pt x="108" y="11"/>
                  <a:pt x="108" y="11"/>
                </a:cubicBezTo>
                <a:cubicBezTo>
                  <a:pt x="107" y="7"/>
                  <a:pt x="106" y="4"/>
                  <a:pt x="105" y="0"/>
                </a:cubicBezTo>
                <a:cubicBezTo>
                  <a:pt x="0" y="38"/>
                  <a:pt x="0" y="38"/>
                  <a:pt x="0" y="38"/>
                </a:cubicBezTo>
                <a:cubicBezTo>
                  <a:pt x="2" y="41"/>
                  <a:pt x="3" y="45"/>
                  <a:pt x="5" y="48"/>
                </a:cubicBezTo>
                <a:close/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28" name="Freeform 745"/>
          <p:cNvSpPr>
            <a:spLocks/>
          </p:cNvSpPr>
          <p:nvPr/>
        </p:nvSpPr>
        <p:spPr bwMode="auto">
          <a:xfrm>
            <a:off x="8992756" y="5788656"/>
            <a:ext cx="4318" cy="38848"/>
          </a:xfrm>
          <a:custGeom>
            <a:avLst/>
            <a:gdLst>
              <a:gd name="T0" fmla="*/ 0 w 1"/>
              <a:gd name="T1" fmla="*/ 0 h 12"/>
              <a:gd name="T2" fmla="*/ 1 w 1"/>
              <a:gd name="T3" fmla="*/ 12 h 1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2">
                <a:moveTo>
                  <a:pt x="0" y="0"/>
                </a:moveTo>
                <a:cubicBezTo>
                  <a:pt x="1" y="4"/>
                  <a:pt x="1" y="8"/>
                  <a:pt x="1" y="12"/>
                </a:cubicBezTo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29" name="Freeform 746"/>
          <p:cNvSpPr>
            <a:spLocks/>
          </p:cNvSpPr>
          <p:nvPr/>
        </p:nvSpPr>
        <p:spPr bwMode="auto">
          <a:xfrm>
            <a:off x="8673348" y="5788656"/>
            <a:ext cx="323726" cy="146755"/>
          </a:xfrm>
          <a:custGeom>
            <a:avLst/>
            <a:gdLst>
              <a:gd name="T0" fmla="*/ 7 w 100"/>
              <a:gd name="T1" fmla="*/ 46 h 46"/>
              <a:gd name="T2" fmla="*/ 100 w 100"/>
              <a:gd name="T3" fmla="*/ 12 h 46"/>
              <a:gd name="T4" fmla="*/ 99 w 100"/>
              <a:gd name="T5" fmla="*/ 0 h 46"/>
              <a:gd name="T6" fmla="*/ 0 w 100"/>
              <a:gd name="T7" fmla="*/ 36 h 46"/>
              <a:gd name="T8" fmla="*/ 7 w 100"/>
              <a:gd name="T9" fmla="*/ 46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46">
                <a:moveTo>
                  <a:pt x="7" y="46"/>
                </a:moveTo>
                <a:cubicBezTo>
                  <a:pt x="100" y="12"/>
                  <a:pt x="100" y="12"/>
                  <a:pt x="100" y="12"/>
                </a:cubicBezTo>
                <a:cubicBezTo>
                  <a:pt x="100" y="8"/>
                  <a:pt x="100" y="4"/>
                  <a:pt x="99" y="0"/>
                </a:cubicBezTo>
                <a:cubicBezTo>
                  <a:pt x="0" y="36"/>
                  <a:pt x="0" y="36"/>
                  <a:pt x="0" y="36"/>
                </a:cubicBezTo>
                <a:cubicBezTo>
                  <a:pt x="3" y="39"/>
                  <a:pt x="5" y="42"/>
                  <a:pt x="7" y="46"/>
                </a:cubicBezTo>
                <a:close/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30" name="Freeform 747"/>
          <p:cNvSpPr>
            <a:spLocks/>
          </p:cNvSpPr>
          <p:nvPr/>
        </p:nvSpPr>
        <p:spPr bwMode="auto">
          <a:xfrm>
            <a:off x="8992756" y="5866350"/>
            <a:ext cx="4318" cy="38848"/>
          </a:xfrm>
          <a:custGeom>
            <a:avLst/>
            <a:gdLst>
              <a:gd name="T0" fmla="*/ 1 w 1"/>
              <a:gd name="T1" fmla="*/ 0 h 12"/>
              <a:gd name="T2" fmla="*/ 0 w 1"/>
              <a:gd name="T3" fmla="*/ 12 h 1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2">
                <a:moveTo>
                  <a:pt x="1" y="0"/>
                </a:moveTo>
                <a:cubicBezTo>
                  <a:pt x="1" y="4"/>
                  <a:pt x="1" y="8"/>
                  <a:pt x="0" y="12"/>
                </a:cubicBezTo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31" name="Freeform 748"/>
          <p:cNvSpPr>
            <a:spLocks/>
          </p:cNvSpPr>
          <p:nvPr/>
        </p:nvSpPr>
        <p:spPr bwMode="auto">
          <a:xfrm>
            <a:off x="8720826" y="5866350"/>
            <a:ext cx="276245" cy="129490"/>
          </a:xfrm>
          <a:custGeom>
            <a:avLst/>
            <a:gdLst>
              <a:gd name="T0" fmla="*/ 9 w 85"/>
              <a:gd name="T1" fmla="*/ 39 h 39"/>
              <a:gd name="T2" fmla="*/ 84 w 85"/>
              <a:gd name="T3" fmla="*/ 12 h 39"/>
              <a:gd name="T4" fmla="*/ 85 w 85"/>
              <a:gd name="T5" fmla="*/ 0 h 39"/>
              <a:gd name="T6" fmla="*/ 0 w 85"/>
              <a:gd name="T7" fmla="*/ 30 h 39"/>
              <a:gd name="T8" fmla="*/ 9 w 85"/>
              <a:gd name="T9" fmla="*/ 39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" h="39">
                <a:moveTo>
                  <a:pt x="9" y="39"/>
                </a:moveTo>
                <a:cubicBezTo>
                  <a:pt x="84" y="12"/>
                  <a:pt x="84" y="12"/>
                  <a:pt x="84" y="12"/>
                </a:cubicBezTo>
                <a:cubicBezTo>
                  <a:pt x="85" y="8"/>
                  <a:pt x="85" y="4"/>
                  <a:pt x="85" y="0"/>
                </a:cubicBezTo>
                <a:cubicBezTo>
                  <a:pt x="0" y="30"/>
                  <a:pt x="0" y="30"/>
                  <a:pt x="0" y="30"/>
                </a:cubicBezTo>
                <a:cubicBezTo>
                  <a:pt x="3" y="34"/>
                  <a:pt x="6" y="37"/>
                  <a:pt x="9" y="39"/>
                </a:cubicBezTo>
                <a:close/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32" name="Freeform 749"/>
          <p:cNvSpPr>
            <a:spLocks/>
          </p:cNvSpPr>
          <p:nvPr/>
        </p:nvSpPr>
        <p:spPr bwMode="auto">
          <a:xfrm>
            <a:off x="8962540" y="5952676"/>
            <a:ext cx="21583" cy="47481"/>
          </a:xfrm>
          <a:custGeom>
            <a:avLst/>
            <a:gdLst>
              <a:gd name="T0" fmla="*/ 6 w 6"/>
              <a:gd name="T1" fmla="*/ 0 h 15"/>
              <a:gd name="T2" fmla="*/ 0 w 6"/>
              <a:gd name="T3" fmla="*/ 15 h 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6" h="15">
                <a:moveTo>
                  <a:pt x="6" y="0"/>
                </a:moveTo>
                <a:cubicBezTo>
                  <a:pt x="4" y="6"/>
                  <a:pt x="2" y="10"/>
                  <a:pt x="0" y="15"/>
                </a:cubicBezTo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33" name="Freeform 750"/>
          <p:cNvSpPr>
            <a:spLocks/>
          </p:cNvSpPr>
          <p:nvPr/>
        </p:nvSpPr>
        <p:spPr bwMode="auto">
          <a:xfrm>
            <a:off x="8785572" y="5952676"/>
            <a:ext cx="198551" cy="94959"/>
          </a:xfrm>
          <a:custGeom>
            <a:avLst/>
            <a:gdLst>
              <a:gd name="T0" fmla="*/ 15 w 61"/>
              <a:gd name="T1" fmla="*/ 29 h 29"/>
              <a:gd name="T2" fmla="*/ 55 w 61"/>
              <a:gd name="T3" fmla="*/ 15 h 29"/>
              <a:gd name="T4" fmla="*/ 61 w 61"/>
              <a:gd name="T5" fmla="*/ 0 h 29"/>
              <a:gd name="T6" fmla="*/ 0 w 61"/>
              <a:gd name="T7" fmla="*/ 22 h 29"/>
              <a:gd name="T8" fmla="*/ 15 w 61"/>
              <a:gd name="T9" fmla="*/ 29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1" h="29">
                <a:moveTo>
                  <a:pt x="15" y="29"/>
                </a:moveTo>
                <a:cubicBezTo>
                  <a:pt x="55" y="15"/>
                  <a:pt x="55" y="15"/>
                  <a:pt x="55" y="15"/>
                </a:cubicBezTo>
                <a:cubicBezTo>
                  <a:pt x="57" y="10"/>
                  <a:pt x="59" y="6"/>
                  <a:pt x="61" y="0"/>
                </a:cubicBezTo>
                <a:cubicBezTo>
                  <a:pt x="0" y="22"/>
                  <a:pt x="0" y="22"/>
                  <a:pt x="0" y="22"/>
                </a:cubicBezTo>
                <a:cubicBezTo>
                  <a:pt x="5" y="25"/>
                  <a:pt x="10" y="28"/>
                  <a:pt x="15" y="29"/>
                </a:cubicBezTo>
                <a:close/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34" name="Freeform 751"/>
          <p:cNvSpPr>
            <a:spLocks/>
          </p:cNvSpPr>
          <p:nvPr/>
        </p:nvSpPr>
        <p:spPr bwMode="auto">
          <a:xfrm>
            <a:off x="9329429" y="5687445"/>
            <a:ext cx="353939" cy="159705"/>
          </a:xfrm>
          <a:custGeom>
            <a:avLst/>
            <a:gdLst>
              <a:gd name="T0" fmla="*/ 105 w 110"/>
              <a:gd name="T1" fmla="*/ 50 h 50"/>
              <a:gd name="T2" fmla="*/ 0 w 110"/>
              <a:gd name="T3" fmla="*/ 12 h 50"/>
              <a:gd name="T4" fmla="*/ 3 w 110"/>
              <a:gd name="T5" fmla="*/ 0 h 50"/>
              <a:gd name="T6" fmla="*/ 110 w 110"/>
              <a:gd name="T7" fmla="*/ 39 h 50"/>
              <a:gd name="T8" fmla="*/ 105 w 110"/>
              <a:gd name="T9" fmla="*/ 5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0" h="50">
                <a:moveTo>
                  <a:pt x="105" y="50"/>
                </a:moveTo>
                <a:cubicBezTo>
                  <a:pt x="0" y="12"/>
                  <a:pt x="0" y="12"/>
                  <a:pt x="0" y="12"/>
                </a:cubicBezTo>
                <a:cubicBezTo>
                  <a:pt x="1" y="8"/>
                  <a:pt x="2" y="4"/>
                  <a:pt x="3" y="0"/>
                </a:cubicBezTo>
                <a:cubicBezTo>
                  <a:pt x="110" y="39"/>
                  <a:pt x="110" y="39"/>
                  <a:pt x="110" y="39"/>
                </a:cubicBezTo>
                <a:cubicBezTo>
                  <a:pt x="109" y="43"/>
                  <a:pt x="107" y="46"/>
                  <a:pt x="105" y="50"/>
                </a:cubicBez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36" name="Freeform 752"/>
          <p:cNvSpPr>
            <a:spLocks/>
          </p:cNvSpPr>
          <p:nvPr/>
        </p:nvSpPr>
        <p:spPr bwMode="auto">
          <a:xfrm>
            <a:off x="9342377" y="6008787"/>
            <a:ext cx="129490" cy="56114"/>
          </a:xfrm>
          <a:custGeom>
            <a:avLst/>
            <a:gdLst>
              <a:gd name="T0" fmla="*/ 17 w 40"/>
              <a:gd name="T1" fmla="*/ 14 h 17"/>
              <a:gd name="T2" fmla="*/ 0 w 40"/>
              <a:gd name="T3" fmla="*/ 0 h 17"/>
              <a:gd name="T4" fmla="*/ 40 w 40"/>
              <a:gd name="T5" fmla="*/ 14 h 17"/>
              <a:gd name="T6" fmla="*/ 17 w 40"/>
              <a:gd name="T7" fmla="*/ 14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" h="17">
                <a:moveTo>
                  <a:pt x="17" y="14"/>
                </a:moveTo>
                <a:cubicBezTo>
                  <a:pt x="10" y="12"/>
                  <a:pt x="4" y="7"/>
                  <a:pt x="0" y="0"/>
                </a:cubicBezTo>
                <a:cubicBezTo>
                  <a:pt x="40" y="14"/>
                  <a:pt x="40" y="14"/>
                  <a:pt x="40" y="14"/>
                </a:cubicBezTo>
                <a:cubicBezTo>
                  <a:pt x="32" y="17"/>
                  <a:pt x="24" y="17"/>
                  <a:pt x="17" y="14"/>
                </a:cubicBez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38" name="Freeform 753"/>
          <p:cNvSpPr>
            <a:spLocks/>
          </p:cNvSpPr>
          <p:nvPr/>
        </p:nvSpPr>
        <p:spPr bwMode="auto">
          <a:xfrm>
            <a:off x="9424388" y="5486514"/>
            <a:ext cx="306460" cy="138122"/>
          </a:xfrm>
          <a:custGeom>
            <a:avLst/>
            <a:gdLst>
              <a:gd name="T0" fmla="*/ 93 w 94"/>
              <a:gd name="T1" fmla="*/ 44 h 44"/>
              <a:gd name="T2" fmla="*/ 0 w 94"/>
              <a:gd name="T3" fmla="*/ 10 h 44"/>
              <a:gd name="T4" fmla="*/ 8 w 94"/>
              <a:gd name="T5" fmla="*/ 0 h 44"/>
              <a:gd name="T6" fmla="*/ 94 w 94"/>
              <a:gd name="T7" fmla="*/ 31 h 44"/>
              <a:gd name="T8" fmla="*/ 93 w 94"/>
              <a:gd name="T9" fmla="*/ 44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" h="44">
                <a:moveTo>
                  <a:pt x="93" y="44"/>
                </a:moveTo>
                <a:cubicBezTo>
                  <a:pt x="0" y="10"/>
                  <a:pt x="0" y="10"/>
                  <a:pt x="0" y="10"/>
                </a:cubicBezTo>
                <a:cubicBezTo>
                  <a:pt x="2" y="6"/>
                  <a:pt x="5" y="3"/>
                  <a:pt x="8" y="0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35"/>
                  <a:pt x="94" y="39"/>
                  <a:pt x="93" y="44"/>
                </a:cubicBez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39" name="Freeform 754"/>
          <p:cNvSpPr>
            <a:spLocks/>
          </p:cNvSpPr>
          <p:nvPr/>
        </p:nvSpPr>
        <p:spPr bwMode="auto">
          <a:xfrm>
            <a:off x="9351010" y="5616003"/>
            <a:ext cx="353939" cy="159705"/>
          </a:xfrm>
          <a:custGeom>
            <a:avLst/>
            <a:gdLst>
              <a:gd name="T0" fmla="*/ 107 w 110"/>
              <a:gd name="T1" fmla="*/ 49 h 49"/>
              <a:gd name="T2" fmla="*/ 0 w 110"/>
              <a:gd name="T3" fmla="*/ 11 h 49"/>
              <a:gd name="T4" fmla="*/ 5 w 110"/>
              <a:gd name="T5" fmla="*/ 0 h 49"/>
              <a:gd name="T6" fmla="*/ 110 w 110"/>
              <a:gd name="T7" fmla="*/ 38 h 49"/>
              <a:gd name="T8" fmla="*/ 107 w 110"/>
              <a:gd name="T9" fmla="*/ 49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0" h="49">
                <a:moveTo>
                  <a:pt x="107" y="49"/>
                </a:moveTo>
                <a:cubicBezTo>
                  <a:pt x="0" y="11"/>
                  <a:pt x="0" y="11"/>
                  <a:pt x="0" y="11"/>
                </a:cubicBezTo>
                <a:cubicBezTo>
                  <a:pt x="2" y="7"/>
                  <a:pt x="3" y="3"/>
                  <a:pt x="5" y="0"/>
                </a:cubicBezTo>
                <a:cubicBezTo>
                  <a:pt x="110" y="38"/>
                  <a:pt x="110" y="38"/>
                  <a:pt x="110" y="38"/>
                </a:cubicBezTo>
                <a:cubicBezTo>
                  <a:pt x="109" y="42"/>
                  <a:pt x="108" y="45"/>
                  <a:pt x="107" y="49"/>
                </a:cubicBez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40" name="Freeform 755"/>
          <p:cNvSpPr>
            <a:spLocks/>
          </p:cNvSpPr>
          <p:nvPr/>
        </p:nvSpPr>
        <p:spPr bwMode="auto">
          <a:xfrm>
            <a:off x="9381225" y="5546942"/>
            <a:ext cx="340991" cy="155387"/>
          </a:xfrm>
          <a:custGeom>
            <a:avLst/>
            <a:gdLst>
              <a:gd name="T0" fmla="*/ 103 w 105"/>
              <a:gd name="T1" fmla="*/ 47 h 47"/>
              <a:gd name="T2" fmla="*/ 0 w 105"/>
              <a:gd name="T3" fmla="*/ 10 h 47"/>
              <a:gd name="T4" fmla="*/ 6 w 105"/>
              <a:gd name="T5" fmla="*/ 0 h 47"/>
              <a:gd name="T6" fmla="*/ 105 w 105"/>
              <a:gd name="T7" fmla="*/ 35 h 47"/>
              <a:gd name="T8" fmla="*/ 103 w 105"/>
              <a:gd name="T9" fmla="*/ 47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5" h="47">
                <a:moveTo>
                  <a:pt x="103" y="47"/>
                </a:moveTo>
                <a:cubicBezTo>
                  <a:pt x="0" y="10"/>
                  <a:pt x="0" y="10"/>
                  <a:pt x="0" y="10"/>
                </a:cubicBezTo>
                <a:cubicBezTo>
                  <a:pt x="2" y="7"/>
                  <a:pt x="4" y="3"/>
                  <a:pt x="6" y="0"/>
                </a:cubicBezTo>
                <a:cubicBezTo>
                  <a:pt x="105" y="35"/>
                  <a:pt x="105" y="35"/>
                  <a:pt x="105" y="35"/>
                </a:cubicBezTo>
                <a:cubicBezTo>
                  <a:pt x="105" y="39"/>
                  <a:pt x="104" y="43"/>
                  <a:pt x="103" y="47"/>
                </a:cubicBez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41" name="Freeform 756"/>
          <p:cNvSpPr>
            <a:spLocks/>
          </p:cNvSpPr>
          <p:nvPr/>
        </p:nvSpPr>
        <p:spPr bwMode="auto">
          <a:xfrm>
            <a:off x="9558193" y="5395870"/>
            <a:ext cx="138122" cy="56114"/>
          </a:xfrm>
          <a:custGeom>
            <a:avLst/>
            <a:gdLst>
              <a:gd name="T0" fmla="*/ 24 w 43"/>
              <a:gd name="T1" fmla="*/ 2 h 18"/>
              <a:gd name="T2" fmla="*/ 43 w 43"/>
              <a:gd name="T3" fmla="*/ 18 h 18"/>
              <a:gd name="T4" fmla="*/ 0 w 43"/>
              <a:gd name="T5" fmla="*/ 3 h 18"/>
              <a:gd name="T6" fmla="*/ 24 w 43"/>
              <a:gd name="T7" fmla="*/ 2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" h="18">
                <a:moveTo>
                  <a:pt x="24" y="2"/>
                </a:moveTo>
                <a:cubicBezTo>
                  <a:pt x="32" y="5"/>
                  <a:pt x="38" y="11"/>
                  <a:pt x="43" y="18"/>
                </a:cubicBezTo>
                <a:cubicBezTo>
                  <a:pt x="0" y="3"/>
                  <a:pt x="0" y="3"/>
                  <a:pt x="0" y="3"/>
                </a:cubicBezTo>
                <a:cubicBezTo>
                  <a:pt x="9" y="0"/>
                  <a:pt x="17" y="0"/>
                  <a:pt x="24" y="2"/>
                </a:cubicBez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42" name="Freeform 757"/>
          <p:cNvSpPr>
            <a:spLocks/>
          </p:cNvSpPr>
          <p:nvPr/>
        </p:nvSpPr>
        <p:spPr bwMode="auto">
          <a:xfrm>
            <a:off x="9312164" y="5758440"/>
            <a:ext cx="340991" cy="155387"/>
          </a:xfrm>
          <a:custGeom>
            <a:avLst/>
            <a:gdLst>
              <a:gd name="T0" fmla="*/ 99 w 105"/>
              <a:gd name="T1" fmla="*/ 48 h 48"/>
              <a:gd name="T2" fmla="*/ 0 w 105"/>
              <a:gd name="T3" fmla="*/ 12 h 48"/>
              <a:gd name="T4" fmla="*/ 2 w 105"/>
              <a:gd name="T5" fmla="*/ 0 h 48"/>
              <a:gd name="T6" fmla="*/ 105 w 105"/>
              <a:gd name="T7" fmla="*/ 37 h 48"/>
              <a:gd name="T8" fmla="*/ 99 w 105"/>
              <a:gd name="T9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5" h="48">
                <a:moveTo>
                  <a:pt x="99" y="48"/>
                </a:moveTo>
                <a:cubicBezTo>
                  <a:pt x="0" y="12"/>
                  <a:pt x="0" y="12"/>
                  <a:pt x="0" y="12"/>
                </a:cubicBezTo>
                <a:cubicBezTo>
                  <a:pt x="1" y="8"/>
                  <a:pt x="2" y="4"/>
                  <a:pt x="2" y="0"/>
                </a:cubicBezTo>
                <a:cubicBezTo>
                  <a:pt x="105" y="37"/>
                  <a:pt x="105" y="37"/>
                  <a:pt x="105" y="37"/>
                </a:cubicBezTo>
                <a:cubicBezTo>
                  <a:pt x="103" y="41"/>
                  <a:pt x="101" y="45"/>
                  <a:pt x="99" y="48"/>
                </a:cubicBez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43" name="Freeform 758"/>
          <p:cNvSpPr>
            <a:spLocks/>
          </p:cNvSpPr>
          <p:nvPr/>
        </p:nvSpPr>
        <p:spPr bwMode="auto">
          <a:xfrm>
            <a:off x="9476184" y="5426085"/>
            <a:ext cx="250347" cy="116542"/>
          </a:xfrm>
          <a:custGeom>
            <a:avLst/>
            <a:gdLst>
              <a:gd name="T0" fmla="*/ 74 w 77"/>
              <a:gd name="T1" fmla="*/ 23 h 36"/>
              <a:gd name="T2" fmla="*/ 77 w 77"/>
              <a:gd name="T3" fmla="*/ 36 h 36"/>
              <a:gd name="T4" fmla="*/ 0 w 77"/>
              <a:gd name="T5" fmla="*/ 9 h 36"/>
              <a:gd name="T6" fmla="*/ 11 w 77"/>
              <a:gd name="T7" fmla="*/ 0 h 36"/>
              <a:gd name="T8" fmla="*/ 74 w 77"/>
              <a:gd name="T9" fmla="*/ 23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7" h="36">
                <a:moveTo>
                  <a:pt x="74" y="23"/>
                </a:moveTo>
                <a:cubicBezTo>
                  <a:pt x="75" y="27"/>
                  <a:pt x="76" y="32"/>
                  <a:pt x="77" y="36"/>
                </a:cubicBezTo>
                <a:cubicBezTo>
                  <a:pt x="0" y="9"/>
                  <a:pt x="0" y="9"/>
                  <a:pt x="0" y="9"/>
                </a:cubicBezTo>
                <a:cubicBezTo>
                  <a:pt x="4" y="6"/>
                  <a:pt x="8" y="3"/>
                  <a:pt x="11" y="0"/>
                </a:cubicBezTo>
                <a:lnTo>
                  <a:pt x="74" y="23"/>
                </a:ln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44" name="Freeform 759"/>
          <p:cNvSpPr>
            <a:spLocks/>
          </p:cNvSpPr>
          <p:nvPr/>
        </p:nvSpPr>
        <p:spPr bwMode="auto">
          <a:xfrm>
            <a:off x="9307846" y="5836134"/>
            <a:ext cx="302143" cy="142440"/>
          </a:xfrm>
          <a:custGeom>
            <a:avLst/>
            <a:gdLst>
              <a:gd name="T0" fmla="*/ 85 w 93"/>
              <a:gd name="T1" fmla="*/ 44 h 44"/>
              <a:gd name="T2" fmla="*/ 0 w 93"/>
              <a:gd name="T3" fmla="*/ 13 h 44"/>
              <a:gd name="T4" fmla="*/ 0 w 93"/>
              <a:gd name="T5" fmla="*/ 0 h 44"/>
              <a:gd name="T6" fmla="*/ 93 w 93"/>
              <a:gd name="T7" fmla="*/ 34 h 44"/>
              <a:gd name="T8" fmla="*/ 85 w 93"/>
              <a:gd name="T9" fmla="*/ 44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44">
                <a:moveTo>
                  <a:pt x="85" y="44"/>
                </a:moveTo>
                <a:cubicBezTo>
                  <a:pt x="0" y="13"/>
                  <a:pt x="0" y="13"/>
                  <a:pt x="0" y="13"/>
                </a:cubicBezTo>
                <a:cubicBezTo>
                  <a:pt x="0" y="9"/>
                  <a:pt x="0" y="4"/>
                  <a:pt x="0" y="0"/>
                </a:cubicBezTo>
                <a:cubicBezTo>
                  <a:pt x="93" y="34"/>
                  <a:pt x="93" y="34"/>
                  <a:pt x="93" y="34"/>
                </a:cubicBezTo>
                <a:cubicBezTo>
                  <a:pt x="91" y="37"/>
                  <a:pt x="88" y="40"/>
                  <a:pt x="85" y="44"/>
                </a:cubicBez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45" name="Freeform 760"/>
          <p:cNvSpPr>
            <a:spLocks/>
          </p:cNvSpPr>
          <p:nvPr/>
        </p:nvSpPr>
        <p:spPr bwMode="auto">
          <a:xfrm>
            <a:off x="9312164" y="5918146"/>
            <a:ext cx="241714" cy="116542"/>
          </a:xfrm>
          <a:custGeom>
            <a:avLst/>
            <a:gdLst>
              <a:gd name="T0" fmla="*/ 64 w 75"/>
              <a:gd name="T1" fmla="*/ 36 h 36"/>
              <a:gd name="T2" fmla="*/ 3 w 75"/>
              <a:gd name="T3" fmla="*/ 14 h 36"/>
              <a:gd name="T4" fmla="*/ 0 w 75"/>
              <a:gd name="T5" fmla="*/ 0 h 36"/>
              <a:gd name="T6" fmla="*/ 75 w 75"/>
              <a:gd name="T7" fmla="*/ 28 h 36"/>
              <a:gd name="T8" fmla="*/ 64 w 75"/>
              <a:gd name="T9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" h="36">
                <a:moveTo>
                  <a:pt x="64" y="36"/>
                </a:moveTo>
                <a:cubicBezTo>
                  <a:pt x="3" y="14"/>
                  <a:pt x="3" y="14"/>
                  <a:pt x="3" y="14"/>
                </a:cubicBezTo>
                <a:cubicBezTo>
                  <a:pt x="2" y="10"/>
                  <a:pt x="1" y="5"/>
                  <a:pt x="0" y="0"/>
                </a:cubicBezTo>
                <a:cubicBezTo>
                  <a:pt x="75" y="28"/>
                  <a:pt x="75" y="28"/>
                  <a:pt x="75" y="28"/>
                </a:cubicBezTo>
                <a:cubicBezTo>
                  <a:pt x="72" y="31"/>
                  <a:pt x="68" y="34"/>
                  <a:pt x="64" y="36"/>
                </a:cubicBez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46" name="Freeform 761"/>
          <p:cNvSpPr>
            <a:spLocks/>
          </p:cNvSpPr>
          <p:nvPr/>
        </p:nvSpPr>
        <p:spPr bwMode="auto">
          <a:xfrm>
            <a:off x="9510715" y="5404502"/>
            <a:ext cx="47481" cy="21583"/>
          </a:xfrm>
          <a:custGeom>
            <a:avLst/>
            <a:gdLst>
              <a:gd name="T0" fmla="*/ 14 w 14"/>
              <a:gd name="T1" fmla="*/ 0 h 7"/>
              <a:gd name="T2" fmla="*/ 0 w 14"/>
              <a:gd name="T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4" h="7">
                <a:moveTo>
                  <a:pt x="14" y="0"/>
                </a:moveTo>
                <a:cubicBezTo>
                  <a:pt x="10" y="2"/>
                  <a:pt x="5" y="4"/>
                  <a:pt x="0" y="7"/>
                </a:cubicBezTo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47" name="Freeform 762"/>
          <p:cNvSpPr>
            <a:spLocks/>
          </p:cNvSpPr>
          <p:nvPr/>
        </p:nvSpPr>
        <p:spPr bwMode="auto">
          <a:xfrm>
            <a:off x="9510715" y="5404502"/>
            <a:ext cx="207184" cy="94959"/>
          </a:xfrm>
          <a:custGeom>
            <a:avLst/>
            <a:gdLst>
              <a:gd name="T0" fmla="*/ 14 w 63"/>
              <a:gd name="T1" fmla="*/ 0 h 30"/>
              <a:gd name="T2" fmla="*/ 57 w 63"/>
              <a:gd name="T3" fmla="*/ 15 h 30"/>
              <a:gd name="T4" fmla="*/ 63 w 63"/>
              <a:gd name="T5" fmla="*/ 30 h 30"/>
              <a:gd name="T6" fmla="*/ 0 w 63"/>
              <a:gd name="T7" fmla="*/ 7 h 30"/>
              <a:gd name="T8" fmla="*/ 14 w 63"/>
              <a:gd name="T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" h="30">
                <a:moveTo>
                  <a:pt x="14" y="0"/>
                </a:moveTo>
                <a:cubicBezTo>
                  <a:pt x="57" y="15"/>
                  <a:pt x="57" y="15"/>
                  <a:pt x="57" y="15"/>
                </a:cubicBezTo>
                <a:cubicBezTo>
                  <a:pt x="59" y="19"/>
                  <a:pt x="61" y="24"/>
                  <a:pt x="63" y="30"/>
                </a:cubicBezTo>
                <a:cubicBezTo>
                  <a:pt x="0" y="7"/>
                  <a:pt x="0" y="7"/>
                  <a:pt x="0" y="7"/>
                </a:cubicBezTo>
                <a:cubicBezTo>
                  <a:pt x="5" y="4"/>
                  <a:pt x="10" y="2"/>
                  <a:pt x="14" y="0"/>
                </a:cubicBezTo>
                <a:close/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48" name="Freeform 763"/>
          <p:cNvSpPr>
            <a:spLocks/>
          </p:cNvSpPr>
          <p:nvPr/>
        </p:nvSpPr>
        <p:spPr bwMode="auto">
          <a:xfrm>
            <a:off x="9450286" y="5456298"/>
            <a:ext cx="25898" cy="30216"/>
          </a:xfrm>
          <a:custGeom>
            <a:avLst/>
            <a:gdLst>
              <a:gd name="T0" fmla="*/ 8 w 8"/>
              <a:gd name="T1" fmla="*/ 0 h 9"/>
              <a:gd name="T2" fmla="*/ 0 w 8"/>
              <a:gd name="T3" fmla="*/ 9 h 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8" h="9">
                <a:moveTo>
                  <a:pt x="8" y="0"/>
                </a:moveTo>
                <a:cubicBezTo>
                  <a:pt x="6" y="3"/>
                  <a:pt x="3" y="6"/>
                  <a:pt x="0" y="9"/>
                </a:cubicBezTo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49" name="Freeform 764"/>
          <p:cNvSpPr>
            <a:spLocks/>
          </p:cNvSpPr>
          <p:nvPr/>
        </p:nvSpPr>
        <p:spPr bwMode="auto">
          <a:xfrm>
            <a:off x="9450286" y="5456298"/>
            <a:ext cx="280562" cy="129490"/>
          </a:xfrm>
          <a:custGeom>
            <a:avLst/>
            <a:gdLst>
              <a:gd name="T0" fmla="*/ 86 w 86"/>
              <a:gd name="T1" fmla="*/ 40 h 40"/>
              <a:gd name="T2" fmla="*/ 0 w 86"/>
              <a:gd name="T3" fmla="*/ 9 h 40"/>
              <a:gd name="T4" fmla="*/ 8 w 86"/>
              <a:gd name="T5" fmla="*/ 0 h 40"/>
              <a:gd name="T6" fmla="*/ 85 w 86"/>
              <a:gd name="T7" fmla="*/ 27 h 40"/>
              <a:gd name="T8" fmla="*/ 86 w 86"/>
              <a:gd name="T9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" h="40">
                <a:moveTo>
                  <a:pt x="86" y="40"/>
                </a:moveTo>
                <a:cubicBezTo>
                  <a:pt x="0" y="9"/>
                  <a:pt x="0" y="9"/>
                  <a:pt x="0" y="9"/>
                </a:cubicBezTo>
                <a:cubicBezTo>
                  <a:pt x="3" y="6"/>
                  <a:pt x="6" y="3"/>
                  <a:pt x="8" y="0"/>
                </a:cubicBezTo>
                <a:cubicBezTo>
                  <a:pt x="85" y="27"/>
                  <a:pt x="85" y="27"/>
                  <a:pt x="85" y="27"/>
                </a:cubicBezTo>
                <a:cubicBezTo>
                  <a:pt x="85" y="31"/>
                  <a:pt x="85" y="36"/>
                  <a:pt x="86" y="40"/>
                </a:cubicBezTo>
                <a:close/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50" name="Freeform 765"/>
          <p:cNvSpPr>
            <a:spLocks/>
          </p:cNvSpPr>
          <p:nvPr/>
        </p:nvSpPr>
        <p:spPr bwMode="auto">
          <a:xfrm>
            <a:off x="9402805" y="5516727"/>
            <a:ext cx="21583" cy="30216"/>
          </a:xfrm>
          <a:custGeom>
            <a:avLst/>
            <a:gdLst>
              <a:gd name="T0" fmla="*/ 7 w 7"/>
              <a:gd name="T1" fmla="*/ 0 h 10"/>
              <a:gd name="T2" fmla="*/ 0 w 7"/>
              <a:gd name="T3" fmla="*/ 10 h 1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7" h="10">
                <a:moveTo>
                  <a:pt x="7" y="0"/>
                </a:moveTo>
                <a:cubicBezTo>
                  <a:pt x="5" y="3"/>
                  <a:pt x="2" y="6"/>
                  <a:pt x="0" y="10"/>
                </a:cubicBezTo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51" name="Freeform 766"/>
          <p:cNvSpPr>
            <a:spLocks/>
          </p:cNvSpPr>
          <p:nvPr/>
        </p:nvSpPr>
        <p:spPr bwMode="auto">
          <a:xfrm>
            <a:off x="9402805" y="5516727"/>
            <a:ext cx="323726" cy="146755"/>
          </a:xfrm>
          <a:custGeom>
            <a:avLst/>
            <a:gdLst>
              <a:gd name="T0" fmla="*/ 99 w 100"/>
              <a:gd name="T1" fmla="*/ 45 h 45"/>
              <a:gd name="T2" fmla="*/ 0 w 100"/>
              <a:gd name="T3" fmla="*/ 10 h 45"/>
              <a:gd name="T4" fmla="*/ 7 w 100"/>
              <a:gd name="T5" fmla="*/ 0 h 45"/>
              <a:gd name="T6" fmla="*/ 100 w 100"/>
              <a:gd name="T7" fmla="*/ 34 h 45"/>
              <a:gd name="T8" fmla="*/ 99 w 100"/>
              <a:gd name="T9" fmla="*/ 45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45">
                <a:moveTo>
                  <a:pt x="99" y="45"/>
                </a:moveTo>
                <a:cubicBezTo>
                  <a:pt x="0" y="10"/>
                  <a:pt x="0" y="10"/>
                  <a:pt x="0" y="10"/>
                </a:cubicBezTo>
                <a:cubicBezTo>
                  <a:pt x="2" y="6"/>
                  <a:pt x="5" y="3"/>
                  <a:pt x="7" y="0"/>
                </a:cubicBezTo>
                <a:cubicBezTo>
                  <a:pt x="100" y="34"/>
                  <a:pt x="100" y="34"/>
                  <a:pt x="100" y="34"/>
                </a:cubicBezTo>
                <a:cubicBezTo>
                  <a:pt x="100" y="38"/>
                  <a:pt x="100" y="41"/>
                  <a:pt x="99" y="45"/>
                </a:cubicBezTo>
                <a:close/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52" name="Freeform 767"/>
          <p:cNvSpPr>
            <a:spLocks/>
          </p:cNvSpPr>
          <p:nvPr/>
        </p:nvSpPr>
        <p:spPr bwMode="auto">
          <a:xfrm>
            <a:off x="9368275" y="5581473"/>
            <a:ext cx="12950" cy="34531"/>
          </a:xfrm>
          <a:custGeom>
            <a:avLst/>
            <a:gdLst>
              <a:gd name="T0" fmla="*/ 5 w 5"/>
              <a:gd name="T1" fmla="*/ 0 h 11"/>
              <a:gd name="T2" fmla="*/ 0 w 5"/>
              <a:gd name="T3" fmla="*/ 11 h 1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" h="11">
                <a:moveTo>
                  <a:pt x="5" y="0"/>
                </a:moveTo>
                <a:cubicBezTo>
                  <a:pt x="3" y="4"/>
                  <a:pt x="2" y="7"/>
                  <a:pt x="0" y="11"/>
                </a:cubicBezTo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53" name="Freeform 768"/>
          <p:cNvSpPr>
            <a:spLocks/>
          </p:cNvSpPr>
          <p:nvPr/>
        </p:nvSpPr>
        <p:spPr bwMode="auto">
          <a:xfrm>
            <a:off x="9368275" y="5581473"/>
            <a:ext cx="349624" cy="159705"/>
          </a:xfrm>
          <a:custGeom>
            <a:avLst/>
            <a:gdLst>
              <a:gd name="T0" fmla="*/ 105 w 108"/>
              <a:gd name="T1" fmla="*/ 49 h 49"/>
              <a:gd name="T2" fmla="*/ 0 w 108"/>
              <a:gd name="T3" fmla="*/ 11 h 49"/>
              <a:gd name="T4" fmla="*/ 5 w 108"/>
              <a:gd name="T5" fmla="*/ 0 h 49"/>
              <a:gd name="T6" fmla="*/ 108 w 108"/>
              <a:gd name="T7" fmla="*/ 37 h 49"/>
              <a:gd name="T8" fmla="*/ 105 w 108"/>
              <a:gd name="T9" fmla="*/ 49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8" h="49">
                <a:moveTo>
                  <a:pt x="105" y="49"/>
                </a:moveTo>
                <a:cubicBezTo>
                  <a:pt x="0" y="11"/>
                  <a:pt x="0" y="11"/>
                  <a:pt x="0" y="11"/>
                </a:cubicBezTo>
                <a:cubicBezTo>
                  <a:pt x="2" y="7"/>
                  <a:pt x="3" y="4"/>
                  <a:pt x="5" y="0"/>
                </a:cubicBezTo>
                <a:cubicBezTo>
                  <a:pt x="108" y="37"/>
                  <a:pt x="108" y="37"/>
                  <a:pt x="108" y="37"/>
                </a:cubicBezTo>
                <a:cubicBezTo>
                  <a:pt x="107" y="41"/>
                  <a:pt x="106" y="45"/>
                  <a:pt x="105" y="49"/>
                </a:cubicBezTo>
                <a:close/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54" name="Freeform 769"/>
          <p:cNvSpPr>
            <a:spLocks/>
          </p:cNvSpPr>
          <p:nvPr/>
        </p:nvSpPr>
        <p:spPr bwMode="auto">
          <a:xfrm>
            <a:off x="9338062" y="5650534"/>
            <a:ext cx="12950" cy="34531"/>
          </a:xfrm>
          <a:custGeom>
            <a:avLst/>
            <a:gdLst>
              <a:gd name="T0" fmla="*/ 4 w 4"/>
              <a:gd name="T1" fmla="*/ 0 h 10"/>
              <a:gd name="T2" fmla="*/ 2 w 4"/>
              <a:gd name="T3" fmla="*/ 5 h 10"/>
              <a:gd name="T4" fmla="*/ 0 w 4"/>
              <a:gd name="T5" fmla="*/ 1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" h="10">
                <a:moveTo>
                  <a:pt x="4" y="0"/>
                </a:moveTo>
                <a:cubicBezTo>
                  <a:pt x="4" y="1"/>
                  <a:pt x="3" y="3"/>
                  <a:pt x="2" y="5"/>
                </a:cubicBezTo>
                <a:cubicBezTo>
                  <a:pt x="2" y="7"/>
                  <a:pt x="1" y="9"/>
                  <a:pt x="0" y="10"/>
                </a:cubicBezTo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55" name="Freeform 770"/>
          <p:cNvSpPr>
            <a:spLocks/>
          </p:cNvSpPr>
          <p:nvPr/>
        </p:nvSpPr>
        <p:spPr bwMode="auto">
          <a:xfrm>
            <a:off x="9338062" y="5650534"/>
            <a:ext cx="358256" cy="159705"/>
          </a:xfrm>
          <a:custGeom>
            <a:avLst/>
            <a:gdLst>
              <a:gd name="T0" fmla="*/ 109 w 111"/>
              <a:gd name="T1" fmla="*/ 43 h 49"/>
              <a:gd name="T2" fmla="*/ 107 w 111"/>
              <a:gd name="T3" fmla="*/ 49 h 49"/>
              <a:gd name="T4" fmla="*/ 0 w 111"/>
              <a:gd name="T5" fmla="*/ 10 h 49"/>
              <a:gd name="T6" fmla="*/ 2 w 111"/>
              <a:gd name="T7" fmla="*/ 5 h 49"/>
              <a:gd name="T8" fmla="*/ 4 w 111"/>
              <a:gd name="T9" fmla="*/ 0 h 49"/>
              <a:gd name="T10" fmla="*/ 111 w 111"/>
              <a:gd name="T11" fmla="*/ 38 h 49"/>
              <a:gd name="T12" fmla="*/ 109 w 111"/>
              <a:gd name="T13" fmla="*/ 43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49">
                <a:moveTo>
                  <a:pt x="109" y="43"/>
                </a:moveTo>
                <a:cubicBezTo>
                  <a:pt x="109" y="45"/>
                  <a:pt x="108" y="47"/>
                  <a:pt x="107" y="49"/>
                </a:cubicBezTo>
                <a:cubicBezTo>
                  <a:pt x="0" y="10"/>
                  <a:pt x="0" y="10"/>
                  <a:pt x="0" y="10"/>
                </a:cubicBezTo>
                <a:cubicBezTo>
                  <a:pt x="1" y="9"/>
                  <a:pt x="2" y="7"/>
                  <a:pt x="2" y="5"/>
                </a:cubicBezTo>
                <a:cubicBezTo>
                  <a:pt x="3" y="3"/>
                  <a:pt x="4" y="1"/>
                  <a:pt x="4" y="0"/>
                </a:cubicBezTo>
                <a:cubicBezTo>
                  <a:pt x="111" y="38"/>
                  <a:pt x="111" y="38"/>
                  <a:pt x="111" y="38"/>
                </a:cubicBezTo>
                <a:cubicBezTo>
                  <a:pt x="110" y="40"/>
                  <a:pt x="110" y="42"/>
                  <a:pt x="109" y="43"/>
                </a:cubicBezTo>
                <a:close/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56" name="Freeform 771"/>
          <p:cNvSpPr>
            <a:spLocks/>
          </p:cNvSpPr>
          <p:nvPr/>
        </p:nvSpPr>
        <p:spPr bwMode="auto">
          <a:xfrm>
            <a:off x="9316479" y="5723910"/>
            <a:ext cx="12950" cy="34531"/>
          </a:xfrm>
          <a:custGeom>
            <a:avLst/>
            <a:gdLst>
              <a:gd name="T0" fmla="*/ 3 w 3"/>
              <a:gd name="T1" fmla="*/ 0 h 11"/>
              <a:gd name="T2" fmla="*/ 0 w 3"/>
              <a:gd name="T3" fmla="*/ 11 h 1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3" h="11">
                <a:moveTo>
                  <a:pt x="3" y="0"/>
                </a:moveTo>
                <a:cubicBezTo>
                  <a:pt x="2" y="4"/>
                  <a:pt x="1" y="8"/>
                  <a:pt x="0" y="11"/>
                </a:cubicBezTo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57" name="Freeform 772"/>
          <p:cNvSpPr>
            <a:spLocks/>
          </p:cNvSpPr>
          <p:nvPr/>
        </p:nvSpPr>
        <p:spPr bwMode="auto">
          <a:xfrm>
            <a:off x="9316479" y="5723910"/>
            <a:ext cx="349624" cy="155387"/>
          </a:xfrm>
          <a:custGeom>
            <a:avLst/>
            <a:gdLst>
              <a:gd name="T0" fmla="*/ 103 w 108"/>
              <a:gd name="T1" fmla="*/ 48 h 48"/>
              <a:gd name="T2" fmla="*/ 0 w 108"/>
              <a:gd name="T3" fmla="*/ 11 h 48"/>
              <a:gd name="T4" fmla="*/ 3 w 108"/>
              <a:gd name="T5" fmla="*/ 0 h 48"/>
              <a:gd name="T6" fmla="*/ 108 w 108"/>
              <a:gd name="T7" fmla="*/ 38 h 48"/>
              <a:gd name="T8" fmla="*/ 103 w 108"/>
              <a:gd name="T9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8" h="48">
                <a:moveTo>
                  <a:pt x="103" y="48"/>
                </a:moveTo>
                <a:cubicBezTo>
                  <a:pt x="0" y="11"/>
                  <a:pt x="0" y="11"/>
                  <a:pt x="0" y="11"/>
                </a:cubicBezTo>
                <a:cubicBezTo>
                  <a:pt x="1" y="8"/>
                  <a:pt x="2" y="4"/>
                  <a:pt x="3" y="0"/>
                </a:cubicBezTo>
                <a:cubicBezTo>
                  <a:pt x="108" y="38"/>
                  <a:pt x="108" y="38"/>
                  <a:pt x="108" y="38"/>
                </a:cubicBezTo>
                <a:cubicBezTo>
                  <a:pt x="107" y="42"/>
                  <a:pt x="105" y="45"/>
                  <a:pt x="103" y="48"/>
                </a:cubicBezTo>
                <a:close/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58" name="Freeform 773"/>
          <p:cNvSpPr>
            <a:spLocks/>
          </p:cNvSpPr>
          <p:nvPr/>
        </p:nvSpPr>
        <p:spPr bwMode="auto">
          <a:xfrm>
            <a:off x="9307846" y="5797289"/>
            <a:ext cx="4318" cy="38848"/>
          </a:xfrm>
          <a:custGeom>
            <a:avLst/>
            <a:gdLst>
              <a:gd name="T0" fmla="*/ 1 w 1"/>
              <a:gd name="T1" fmla="*/ 0 h 12"/>
              <a:gd name="T2" fmla="*/ 0 w 1"/>
              <a:gd name="T3" fmla="*/ 12 h 1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2">
                <a:moveTo>
                  <a:pt x="1" y="0"/>
                </a:moveTo>
                <a:cubicBezTo>
                  <a:pt x="1" y="4"/>
                  <a:pt x="1" y="8"/>
                  <a:pt x="0" y="12"/>
                </a:cubicBezTo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59" name="Freeform 774"/>
          <p:cNvSpPr>
            <a:spLocks/>
          </p:cNvSpPr>
          <p:nvPr/>
        </p:nvSpPr>
        <p:spPr bwMode="auto">
          <a:xfrm>
            <a:off x="9307846" y="5797289"/>
            <a:ext cx="323726" cy="146755"/>
          </a:xfrm>
          <a:custGeom>
            <a:avLst/>
            <a:gdLst>
              <a:gd name="T0" fmla="*/ 93 w 100"/>
              <a:gd name="T1" fmla="*/ 46 h 46"/>
              <a:gd name="T2" fmla="*/ 0 w 100"/>
              <a:gd name="T3" fmla="*/ 12 h 46"/>
              <a:gd name="T4" fmla="*/ 1 w 100"/>
              <a:gd name="T5" fmla="*/ 0 h 46"/>
              <a:gd name="T6" fmla="*/ 100 w 100"/>
              <a:gd name="T7" fmla="*/ 36 h 46"/>
              <a:gd name="T8" fmla="*/ 93 w 100"/>
              <a:gd name="T9" fmla="*/ 46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46">
                <a:moveTo>
                  <a:pt x="93" y="46"/>
                </a:moveTo>
                <a:cubicBezTo>
                  <a:pt x="0" y="12"/>
                  <a:pt x="0" y="12"/>
                  <a:pt x="0" y="12"/>
                </a:cubicBezTo>
                <a:cubicBezTo>
                  <a:pt x="1" y="8"/>
                  <a:pt x="1" y="4"/>
                  <a:pt x="1" y="0"/>
                </a:cubicBezTo>
                <a:cubicBezTo>
                  <a:pt x="100" y="36"/>
                  <a:pt x="100" y="36"/>
                  <a:pt x="100" y="36"/>
                </a:cubicBezTo>
                <a:cubicBezTo>
                  <a:pt x="98" y="39"/>
                  <a:pt x="96" y="43"/>
                  <a:pt x="93" y="46"/>
                </a:cubicBezTo>
                <a:close/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60" name="Freeform 775"/>
          <p:cNvSpPr>
            <a:spLocks/>
          </p:cNvSpPr>
          <p:nvPr/>
        </p:nvSpPr>
        <p:spPr bwMode="auto">
          <a:xfrm>
            <a:off x="9307846" y="5879297"/>
            <a:ext cx="4318" cy="38848"/>
          </a:xfrm>
          <a:custGeom>
            <a:avLst/>
            <a:gdLst>
              <a:gd name="T0" fmla="*/ 0 w 1"/>
              <a:gd name="T1" fmla="*/ 0 h 12"/>
              <a:gd name="T2" fmla="*/ 1 w 1"/>
              <a:gd name="T3" fmla="*/ 12 h 1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2">
                <a:moveTo>
                  <a:pt x="0" y="0"/>
                </a:moveTo>
                <a:cubicBezTo>
                  <a:pt x="0" y="4"/>
                  <a:pt x="1" y="8"/>
                  <a:pt x="1" y="12"/>
                </a:cubicBezTo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61" name="Freeform 776"/>
          <p:cNvSpPr>
            <a:spLocks/>
          </p:cNvSpPr>
          <p:nvPr/>
        </p:nvSpPr>
        <p:spPr bwMode="auto">
          <a:xfrm>
            <a:off x="9307846" y="5879297"/>
            <a:ext cx="276245" cy="129490"/>
          </a:xfrm>
          <a:custGeom>
            <a:avLst/>
            <a:gdLst>
              <a:gd name="T0" fmla="*/ 76 w 85"/>
              <a:gd name="T1" fmla="*/ 40 h 40"/>
              <a:gd name="T2" fmla="*/ 1 w 85"/>
              <a:gd name="T3" fmla="*/ 12 h 40"/>
              <a:gd name="T4" fmla="*/ 0 w 85"/>
              <a:gd name="T5" fmla="*/ 0 h 40"/>
              <a:gd name="T6" fmla="*/ 85 w 85"/>
              <a:gd name="T7" fmla="*/ 31 h 40"/>
              <a:gd name="T8" fmla="*/ 76 w 85"/>
              <a:gd name="T9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" h="40">
                <a:moveTo>
                  <a:pt x="76" y="40"/>
                </a:moveTo>
                <a:cubicBezTo>
                  <a:pt x="1" y="12"/>
                  <a:pt x="1" y="12"/>
                  <a:pt x="1" y="12"/>
                </a:cubicBezTo>
                <a:cubicBezTo>
                  <a:pt x="1" y="8"/>
                  <a:pt x="0" y="4"/>
                  <a:pt x="0" y="0"/>
                </a:cubicBezTo>
                <a:cubicBezTo>
                  <a:pt x="85" y="31"/>
                  <a:pt x="85" y="31"/>
                  <a:pt x="85" y="31"/>
                </a:cubicBezTo>
                <a:cubicBezTo>
                  <a:pt x="82" y="34"/>
                  <a:pt x="79" y="37"/>
                  <a:pt x="76" y="40"/>
                </a:cubicBezTo>
                <a:close/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62" name="Freeform 777"/>
          <p:cNvSpPr>
            <a:spLocks/>
          </p:cNvSpPr>
          <p:nvPr/>
        </p:nvSpPr>
        <p:spPr bwMode="auto">
          <a:xfrm>
            <a:off x="9320797" y="5961309"/>
            <a:ext cx="21583" cy="47481"/>
          </a:xfrm>
          <a:custGeom>
            <a:avLst/>
            <a:gdLst>
              <a:gd name="T0" fmla="*/ 0 w 7"/>
              <a:gd name="T1" fmla="*/ 0 h 15"/>
              <a:gd name="T2" fmla="*/ 7 w 7"/>
              <a:gd name="T3" fmla="*/ 15 h 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7" h="15">
                <a:moveTo>
                  <a:pt x="0" y="0"/>
                </a:moveTo>
                <a:cubicBezTo>
                  <a:pt x="2" y="6"/>
                  <a:pt x="4" y="11"/>
                  <a:pt x="7" y="15"/>
                </a:cubicBezTo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63" name="Freeform 778"/>
          <p:cNvSpPr>
            <a:spLocks/>
          </p:cNvSpPr>
          <p:nvPr/>
        </p:nvSpPr>
        <p:spPr bwMode="auto">
          <a:xfrm>
            <a:off x="9320797" y="5961309"/>
            <a:ext cx="198551" cy="94959"/>
          </a:xfrm>
          <a:custGeom>
            <a:avLst/>
            <a:gdLst>
              <a:gd name="T0" fmla="*/ 47 w 61"/>
              <a:gd name="T1" fmla="*/ 29 h 29"/>
              <a:gd name="T2" fmla="*/ 7 w 61"/>
              <a:gd name="T3" fmla="*/ 15 h 29"/>
              <a:gd name="T4" fmla="*/ 0 w 61"/>
              <a:gd name="T5" fmla="*/ 0 h 29"/>
              <a:gd name="T6" fmla="*/ 61 w 61"/>
              <a:gd name="T7" fmla="*/ 22 h 29"/>
              <a:gd name="T8" fmla="*/ 47 w 61"/>
              <a:gd name="T9" fmla="*/ 29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1" h="29">
                <a:moveTo>
                  <a:pt x="47" y="29"/>
                </a:moveTo>
                <a:cubicBezTo>
                  <a:pt x="7" y="15"/>
                  <a:pt x="7" y="15"/>
                  <a:pt x="7" y="15"/>
                </a:cubicBezTo>
                <a:cubicBezTo>
                  <a:pt x="4" y="11"/>
                  <a:pt x="2" y="6"/>
                  <a:pt x="0" y="0"/>
                </a:cubicBezTo>
                <a:cubicBezTo>
                  <a:pt x="61" y="22"/>
                  <a:pt x="61" y="22"/>
                  <a:pt x="61" y="22"/>
                </a:cubicBezTo>
                <a:cubicBezTo>
                  <a:pt x="56" y="25"/>
                  <a:pt x="52" y="28"/>
                  <a:pt x="47" y="29"/>
                </a:cubicBezTo>
                <a:close/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65" name="Rectangle 780"/>
          <p:cNvSpPr>
            <a:spLocks noChangeArrowheads="1"/>
          </p:cNvSpPr>
          <p:nvPr/>
        </p:nvSpPr>
        <p:spPr bwMode="auto">
          <a:xfrm>
            <a:off x="5569915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66" name="Rectangle 781"/>
          <p:cNvSpPr>
            <a:spLocks noChangeArrowheads="1"/>
          </p:cNvSpPr>
          <p:nvPr/>
        </p:nvSpPr>
        <p:spPr bwMode="auto">
          <a:xfrm>
            <a:off x="5664874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67" name="Rectangle 782"/>
          <p:cNvSpPr>
            <a:spLocks noChangeArrowheads="1"/>
          </p:cNvSpPr>
          <p:nvPr/>
        </p:nvSpPr>
        <p:spPr bwMode="auto">
          <a:xfrm>
            <a:off x="5759833" y="6565593"/>
            <a:ext cx="51796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68" name="Rectangle 783"/>
          <p:cNvSpPr>
            <a:spLocks noChangeArrowheads="1"/>
          </p:cNvSpPr>
          <p:nvPr/>
        </p:nvSpPr>
        <p:spPr bwMode="auto">
          <a:xfrm>
            <a:off x="5859110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69" name="Rectangle 784"/>
          <p:cNvSpPr>
            <a:spLocks noChangeArrowheads="1"/>
          </p:cNvSpPr>
          <p:nvPr/>
        </p:nvSpPr>
        <p:spPr bwMode="auto">
          <a:xfrm>
            <a:off x="5954069" y="6565593"/>
            <a:ext cx="51796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70" name="Rectangle 785"/>
          <p:cNvSpPr>
            <a:spLocks noChangeArrowheads="1"/>
          </p:cNvSpPr>
          <p:nvPr/>
        </p:nvSpPr>
        <p:spPr bwMode="auto">
          <a:xfrm>
            <a:off x="6053343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71" name="Rectangle 786"/>
          <p:cNvSpPr>
            <a:spLocks noChangeArrowheads="1"/>
          </p:cNvSpPr>
          <p:nvPr/>
        </p:nvSpPr>
        <p:spPr bwMode="auto">
          <a:xfrm>
            <a:off x="6148302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72" name="Rectangle 787"/>
          <p:cNvSpPr>
            <a:spLocks noChangeArrowheads="1"/>
          </p:cNvSpPr>
          <p:nvPr/>
        </p:nvSpPr>
        <p:spPr bwMode="auto">
          <a:xfrm>
            <a:off x="6247579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73" name="Rectangle 788"/>
          <p:cNvSpPr>
            <a:spLocks noChangeArrowheads="1"/>
          </p:cNvSpPr>
          <p:nvPr/>
        </p:nvSpPr>
        <p:spPr bwMode="auto">
          <a:xfrm>
            <a:off x="6342538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74" name="Rectangle 789"/>
          <p:cNvSpPr>
            <a:spLocks noChangeArrowheads="1"/>
          </p:cNvSpPr>
          <p:nvPr/>
        </p:nvSpPr>
        <p:spPr bwMode="auto">
          <a:xfrm>
            <a:off x="6441810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75" name="Rectangle 790"/>
          <p:cNvSpPr>
            <a:spLocks noChangeArrowheads="1"/>
          </p:cNvSpPr>
          <p:nvPr/>
        </p:nvSpPr>
        <p:spPr bwMode="auto">
          <a:xfrm>
            <a:off x="6536769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76" name="Rectangle 791"/>
          <p:cNvSpPr>
            <a:spLocks noChangeArrowheads="1"/>
          </p:cNvSpPr>
          <p:nvPr/>
        </p:nvSpPr>
        <p:spPr bwMode="auto">
          <a:xfrm>
            <a:off x="6631728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77" name="Rectangle 792"/>
          <p:cNvSpPr>
            <a:spLocks noChangeArrowheads="1"/>
          </p:cNvSpPr>
          <p:nvPr/>
        </p:nvSpPr>
        <p:spPr bwMode="auto">
          <a:xfrm>
            <a:off x="6726687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78" name="Rectangle 793"/>
          <p:cNvSpPr>
            <a:spLocks noChangeArrowheads="1"/>
          </p:cNvSpPr>
          <p:nvPr/>
        </p:nvSpPr>
        <p:spPr bwMode="auto">
          <a:xfrm>
            <a:off x="6825964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79" name="Rectangle 794"/>
          <p:cNvSpPr>
            <a:spLocks noChangeArrowheads="1"/>
          </p:cNvSpPr>
          <p:nvPr/>
        </p:nvSpPr>
        <p:spPr bwMode="auto">
          <a:xfrm>
            <a:off x="6920923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80" name="Rectangle 795"/>
          <p:cNvSpPr>
            <a:spLocks noChangeArrowheads="1"/>
          </p:cNvSpPr>
          <p:nvPr/>
        </p:nvSpPr>
        <p:spPr bwMode="auto">
          <a:xfrm>
            <a:off x="7020197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81" name="Rectangle 796"/>
          <p:cNvSpPr>
            <a:spLocks noChangeArrowheads="1"/>
          </p:cNvSpPr>
          <p:nvPr/>
        </p:nvSpPr>
        <p:spPr bwMode="auto">
          <a:xfrm>
            <a:off x="7115156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82" name="Rectangle 797"/>
          <p:cNvSpPr>
            <a:spLocks noChangeArrowheads="1"/>
          </p:cNvSpPr>
          <p:nvPr/>
        </p:nvSpPr>
        <p:spPr bwMode="auto">
          <a:xfrm>
            <a:off x="7210115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83" name="Rectangle 798"/>
          <p:cNvSpPr>
            <a:spLocks noChangeArrowheads="1"/>
          </p:cNvSpPr>
          <p:nvPr/>
        </p:nvSpPr>
        <p:spPr bwMode="auto">
          <a:xfrm>
            <a:off x="7309392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84" name="Rectangle 799"/>
          <p:cNvSpPr>
            <a:spLocks noChangeArrowheads="1"/>
          </p:cNvSpPr>
          <p:nvPr/>
        </p:nvSpPr>
        <p:spPr bwMode="auto">
          <a:xfrm>
            <a:off x="7404351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85" name="Rectangle 800"/>
          <p:cNvSpPr>
            <a:spLocks noChangeArrowheads="1"/>
          </p:cNvSpPr>
          <p:nvPr/>
        </p:nvSpPr>
        <p:spPr bwMode="auto">
          <a:xfrm>
            <a:off x="7499310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86" name="Rectangle 801"/>
          <p:cNvSpPr>
            <a:spLocks noChangeArrowheads="1"/>
          </p:cNvSpPr>
          <p:nvPr/>
        </p:nvSpPr>
        <p:spPr bwMode="auto">
          <a:xfrm>
            <a:off x="7598585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87" name="Rectangle 802"/>
          <p:cNvSpPr>
            <a:spLocks noChangeArrowheads="1"/>
          </p:cNvSpPr>
          <p:nvPr/>
        </p:nvSpPr>
        <p:spPr bwMode="auto">
          <a:xfrm>
            <a:off x="7693544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88" name="Rectangle 803"/>
          <p:cNvSpPr>
            <a:spLocks noChangeArrowheads="1"/>
          </p:cNvSpPr>
          <p:nvPr/>
        </p:nvSpPr>
        <p:spPr bwMode="auto">
          <a:xfrm>
            <a:off x="7788503" y="6565593"/>
            <a:ext cx="51796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89" name="Rectangle 804"/>
          <p:cNvSpPr>
            <a:spLocks noChangeArrowheads="1"/>
          </p:cNvSpPr>
          <p:nvPr/>
        </p:nvSpPr>
        <p:spPr bwMode="auto">
          <a:xfrm>
            <a:off x="7887780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90" name="Rectangle 805"/>
          <p:cNvSpPr>
            <a:spLocks noChangeArrowheads="1"/>
          </p:cNvSpPr>
          <p:nvPr/>
        </p:nvSpPr>
        <p:spPr bwMode="auto">
          <a:xfrm>
            <a:off x="7982739" y="6565593"/>
            <a:ext cx="51796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91" name="Rectangle 806"/>
          <p:cNvSpPr>
            <a:spLocks noChangeArrowheads="1"/>
          </p:cNvSpPr>
          <p:nvPr/>
        </p:nvSpPr>
        <p:spPr bwMode="auto">
          <a:xfrm>
            <a:off x="8082013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92" name="Rectangle 807"/>
          <p:cNvSpPr>
            <a:spLocks noChangeArrowheads="1"/>
          </p:cNvSpPr>
          <p:nvPr/>
        </p:nvSpPr>
        <p:spPr bwMode="auto">
          <a:xfrm>
            <a:off x="8176972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95" name="Rectangle 809"/>
          <p:cNvSpPr>
            <a:spLocks noChangeArrowheads="1"/>
          </p:cNvSpPr>
          <p:nvPr/>
        </p:nvSpPr>
        <p:spPr bwMode="auto">
          <a:xfrm>
            <a:off x="-131943" y="6643287"/>
            <a:ext cx="12405100" cy="233081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96" name="Rectangle 810"/>
          <p:cNvSpPr>
            <a:spLocks noChangeArrowheads="1"/>
          </p:cNvSpPr>
          <p:nvPr/>
        </p:nvSpPr>
        <p:spPr bwMode="auto">
          <a:xfrm>
            <a:off x="2673665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97" name="Rectangle 811"/>
          <p:cNvSpPr>
            <a:spLocks noChangeArrowheads="1"/>
          </p:cNvSpPr>
          <p:nvPr/>
        </p:nvSpPr>
        <p:spPr bwMode="auto">
          <a:xfrm>
            <a:off x="2768624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98" name="Rectangle 812"/>
          <p:cNvSpPr>
            <a:spLocks noChangeArrowheads="1"/>
          </p:cNvSpPr>
          <p:nvPr/>
        </p:nvSpPr>
        <p:spPr bwMode="auto">
          <a:xfrm>
            <a:off x="2867899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00" name="Rectangle 813"/>
          <p:cNvSpPr>
            <a:spLocks noChangeArrowheads="1"/>
          </p:cNvSpPr>
          <p:nvPr/>
        </p:nvSpPr>
        <p:spPr bwMode="auto">
          <a:xfrm>
            <a:off x="2958543" y="6565593"/>
            <a:ext cx="51796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01" name="Rectangle 814"/>
          <p:cNvSpPr>
            <a:spLocks noChangeArrowheads="1"/>
          </p:cNvSpPr>
          <p:nvPr/>
        </p:nvSpPr>
        <p:spPr bwMode="auto">
          <a:xfrm>
            <a:off x="3057817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02" name="Rectangle 815"/>
          <p:cNvSpPr>
            <a:spLocks noChangeArrowheads="1"/>
          </p:cNvSpPr>
          <p:nvPr/>
        </p:nvSpPr>
        <p:spPr bwMode="auto">
          <a:xfrm>
            <a:off x="3152776" y="6565593"/>
            <a:ext cx="51796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03" name="Rectangle 816"/>
          <p:cNvSpPr>
            <a:spLocks noChangeArrowheads="1"/>
          </p:cNvSpPr>
          <p:nvPr/>
        </p:nvSpPr>
        <p:spPr bwMode="auto">
          <a:xfrm>
            <a:off x="3252053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04" name="Rectangle 817"/>
          <p:cNvSpPr>
            <a:spLocks noChangeArrowheads="1"/>
          </p:cNvSpPr>
          <p:nvPr/>
        </p:nvSpPr>
        <p:spPr bwMode="auto">
          <a:xfrm>
            <a:off x="3347012" y="6565593"/>
            <a:ext cx="51796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05" name="Rectangle 818"/>
          <p:cNvSpPr>
            <a:spLocks noChangeArrowheads="1"/>
          </p:cNvSpPr>
          <p:nvPr/>
        </p:nvSpPr>
        <p:spPr bwMode="auto">
          <a:xfrm>
            <a:off x="3446286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06" name="Rectangle 819"/>
          <p:cNvSpPr>
            <a:spLocks noChangeArrowheads="1"/>
          </p:cNvSpPr>
          <p:nvPr/>
        </p:nvSpPr>
        <p:spPr bwMode="auto">
          <a:xfrm>
            <a:off x="3541245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07" name="Rectangle 820"/>
          <p:cNvSpPr>
            <a:spLocks noChangeArrowheads="1"/>
          </p:cNvSpPr>
          <p:nvPr/>
        </p:nvSpPr>
        <p:spPr bwMode="auto">
          <a:xfrm>
            <a:off x="3640522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08" name="Rectangle 821"/>
          <p:cNvSpPr>
            <a:spLocks noChangeArrowheads="1"/>
          </p:cNvSpPr>
          <p:nvPr/>
        </p:nvSpPr>
        <p:spPr bwMode="auto">
          <a:xfrm>
            <a:off x="3735481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36" name="Rectangle 822"/>
          <p:cNvSpPr>
            <a:spLocks noChangeArrowheads="1"/>
          </p:cNvSpPr>
          <p:nvPr/>
        </p:nvSpPr>
        <p:spPr bwMode="auto">
          <a:xfrm>
            <a:off x="3830440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88" name="Rectangle 823"/>
          <p:cNvSpPr>
            <a:spLocks noChangeArrowheads="1"/>
          </p:cNvSpPr>
          <p:nvPr/>
        </p:nvSpPr>
        <p:spPr bwMode="auto">
          <a:xfrm>
            <a:off x="3925399" y="6565593"/>
            <a:ext cx="51796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89" name="Rectangle 824"/>
          <p:cNvSpPr>
            <a:spLocks noChangeArrowheads="1"/>
          </p:cNvSpPr>
          <p:nvPr/>
        </p:nvSpPr>
        <p:spPr bwMode="auto">
          <a:xfrm>
            <a:off x="4024671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90" name="Rectangle 825"/>
          <p:cNvSpPr>
            <a:spLocks noChangeArrowheads="1"/>
          </p:cNvSpPr>
          <p:nvPr/>
        </p:nvSpPr>
        <p:spPr bwMode="auto">
          <a:xfrm>
            <a:off x="4119630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91" name="Rectangle 826"/>
          <p:cNvSpPr>
            <a:spLocks noChangeArrowheads="1"/>
          </p:cNvSpPr>
          <p:nvPr/>
        </p:nvSpPr>
        <p:spPr bwMode="auto">
          <a:xfrm>
            <a:off x="4218907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16" name="Rectangle 827"/>
          <p:cNvSpPr>
            <a:spLocks noChangeArrowheads="1"/>
          </p:cNvSpPr>
          <p:nvPr/>
        </p:nvSpPr>
        <p:spPr bwMode="auto">
          <a:xfrm>
            <a:off x="4313866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17" name="Rectangle 828"/>
          <p:cNvSpPr>
            <a:spLocks noChangeArrowheads="1"/>
          </p:cNvSpPr>
          <p:nvPr/>
        </p:nvSpPr>
        <p:spPr bwMode="auto">
          <a:xfrm>
            <a:off x="4413140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18" name="Rectangle 829"/>
          <p:cNvSpPr>
            <a:spLocks noChangeArrowheads="1"/>
          </p:cNvSpPr>
          <p:nvPr/>
        </p:nvSpPr>
        <p:spPr bwMode="auto">
          <a:xfrm>
            <a:off x="4508099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19" name="Rectangle 830"/>
          <p:cNvSpPr>
            <a:spLocks noChangeArrowheads="1"/>
          </p:cNvSpPr>
          <p:nvPr/>
        </p:nvSpPr>
        <p:spPr bwMode="auto">
          <a:xfrm>
            <a:off x="4603058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20" name="Rectangle 831"/>
          <p:cNvSpPr>
            <a:spLocks noChangeArrowheads="1"/>
          </p:cNvSpPr>
          <p:nvPr/>
        </p:nvSpPr>
        <p:spPr bwMode="auto">
          <a:xfrm>
            <a:off x="4702335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21" name="Rectangle 832"/>
          <p:cNvSpPr>
            <a:spLocks noChangeArrowheads="1"/>
          </p:cNvSpPr>
          <p:nvPr/>
        </p:nvSpPr>
        <p:spPr bwMode="auto">
          <a:xfrm>
            <a:off x="4797294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22" name="Rectangle 833"/>
          <p:cNvSpPr>
            <a:spLocks noChangeArrowheads="1"/>
          </p:cNvSpPr>
          <p:nvPr/>
        </p:nvSpPr>
        <p:spPr bwMode="auto">
          <a:xfrm>
            <a:off x="4892253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23" name="Rectangle 834"/>
          <p:cNvSpPr>
            <a:spLocks noChangeArrowheads="1"/>
          </p:cNvSpPr>
          <p:nvPr/>
        </p:nvSpPr>
        <p:spPr bwMode="auto">
          <a:xfrm>
            <a:off x="4991527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24" name="Rectangle 835"/>
          <p:cNvSpPr>
            <a:spLocks noChangeArrowheads="1"/>
          </p:cNvSpPr>
          <p:nvPr/>
        </p:nvSpPr>
        <p:spPr bwMode="auto">
          <a:xfrm>
            <a:off x="5086487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25" name="Rectangle 836"/>
          <p:cNvSpPr>
            <a:spLocks noChangeArrowheads="1"/>
          </p:cNvSpPr>
          <p:nvPr/>
        </p:nvSpPr>
        <p:spPr bwMode="auto">
          <a:xfrm>
            <a:off x="5181446" y="6565593"/>
            <a:ext cx="51796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26" name="Rectangle 837"/>
          <p:cNvSpPr>
            <a:spLocks noChangeArrowheads="1"/>
          </p:cNvSpPr>
          <p:nvPr/>
        </p:nvSpPr>
        <p:spPr bwMode="auto">
          <a:xfrm>
            <a:off x="5280722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27" name="Rectangle 838"/>
          <p:cNvSpPr>
            <a:spLocks noChangeArrowheads="1"/>
          </p:cNvSpPr>
          <p:nvPr/>
        </p:nvSpPr>
        <p:spPr bwMode="auto">
          <a:xfrm>
            <a:off x="5375682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28" name="Rectangle 839"/>
          <p:cNvSpPr>
            <a:spLocks noChangeArrowheads="1"/>
          </p:cNvSpPr>
          <p:nvPr/>
        </p:nvSpPr>
        <p:spPr bwMode="auto">
          <a:xfrm>
            <a:off x="5474956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29" name="Rectangle 840"/>
          <p:cNvSpPr>
            <a:spLocks noChangeArrowheads="1"/>
          </p:cNvSpPr>
          <p:nvPr/>
        </p:nvSpPr>
        <p:spPr bwMode="auto">
          <a:xfrm>
            <a:off x="-131943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30" name="Rectangle 841"/>
          <p:cNvSpPr>
            <a:spLocks noChangeArrowheads="1"/>
          </p:cNvSpPr>
          <p:nvPr/>
        </p:nvSpPr>
        <p:spPr bwMode="auto">
          <a:xfrm>
            <a:off x="-32669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31" name="Rectangle 842"/>
          <p:cNvSpPr>
            <a:spLocks noChangeArrowheads="1"/>
          </p:cNvSpPr>
          <p:nvPr/>
        </p:nvSpPr>
        <p:spPr bwMode="auto">
          <a:xfrm>
            <a:off x="62290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32" name="Rectangle 843"/>
          <p:cNvSpPr>
            <a:spLocks noChangeArrowheads="1"/>
          </p:cNvSpPr>
          <p:nvPr/>
        </p:nvSpPr>
        <p:spPr bwMode="auto">
          <a:xfrm>
            <a:off x="161567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33" name="Rectangle 844"/>
          <p:cNvSpPr>
            <a:spLocks noChangeArrowheads="1"/>
          </p:cNvSpPr>
          <p:nvPr/>
        </p:nvSpPr>
        <p:spPr bwMode="auto">
          <a:xfrm>
            <a:off x="256526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35" name="Rectangle 845"/>
          <p:cNvSpPr>
            <a:spLocks noChangeArrowheads="1"/>
          </p:cNvSpPr>
          <p:nvPr/>
        </p:nvSpPr>
        <p:spPr bwMode="auto">
          <a:xfrm>
            <a:off x="351486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36" name="Rectangle 846"/>
          <p:cNvSpPr>
            <a:spLocks noChangeArrowheads="1"/>
          </p:cNvSpPr>
          <p:nvPr/>
        </p:nvSpPr>
        <p:spPr bwMode="auto">
          <a:xfrm>
            <a:off x="450760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37" name="Rectangle 847"/>
          <p:cNvSpPr>
            <a:spLocks noChangeArrowheads="1"/>
          </p:cNvSpPr>
          <p:nvPr/>
        </p:nvSpPr>
        <p:spPr bwMode="auto">
          <a:xfrm>
            <a:off x="545719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38" name="Rectangle 848"/>
          <p:cNvSpPr>
            <a:spLocks noChangeArrowheads="1"/>
          </p:cNvSpPr>
          <p:nvPr/>
        </p:nvSpPr>
        <p:spPr bwMode="auto">
          <a:xfrm>
            <a:off x="644996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39" name="Rectangle 849"/>
          <p:cNvSpPr>
            <a:spLocks noChangeArrowheads="1"/>
          </p:cNvSpPr>
          <p:nvPr/>
        </p:nvSpPr>
        <p:spPr bwMode="auto">
          <a:xfrm>
            <a:off x="739955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42" name="Rectangle 850"/>
          <p:cNvSpPr>
            <a:spLocks noChangeArrowheads="1"/>
          </p:cNvSpPr>
          <p:nvPr/>
        </p:nvSpPr>
        <p:spPr bwMode="auto">
          <a:xfrm>
            <a:off x="834914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43" name="Rectangle 851"/>
          <p:cNvSpPr>
            <a:spLocks noChangeArrowheads="1"/>
          </p:cNvSpPr>
          <p:nvPr/>
        </p:nvSpPr>
        <p:spPr bwMode="auto">
          <a:xfrm>
            <a:off x="929873" y="6565593"/>
            <a:ext cx="51796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44" name="Rectangle 852"/>
          <p:cNvSpPr>
            <a:spLocks noChangeArrowheads="1"/>
          </p:cNvSpPr>
          <p:nvPr/>
        </p:nvSpPr>
        <p:spPr bwMode="auto">
          <a:xfrm>
            <a:off x="1029147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45" name="Rectangle 853"/>
          <p:cNvSpPr>
            <a:spLocks noChangeArrowheads="1"/>
          </p:cNvSpPr>
          <p:nvPr/>
        </p:nvSpPr>
        <p:spPr bwMode="auto">
          <a:xfrm>
            <a:off x="1124106" y="6565593"/>
            <a:ext cx="51796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47" name="Rectangle 854"/>
          <p:cNvSpPr>
            <a:spLocks noChangeArrowheads="1"/>
          </p:cNvSpPr>
          <p:nvPr/>
        </p:nvSpPr>
        <p:spPr bwMode="auto">
          <a:xfrm>
            <a:off x="1223383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48" name="Rectangle 855"/>
          <p:cNvSpPr>
            <a:spLocks noChangeArrowheads="1"/>
          </p:cNvSpPr>
          <p:nvPr/>
        </p:nvSpPr>
        <p:spPr bwMode="auto">
          <a:xfrm>
            <a:off x="1318342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49" name="Rectangle 856"/>
          <p:cNvSpPr>
            <a:spLocks noChangeArrowheads="1"/>
          </p:cNvSpPr>
          <p:nvPr/>
        </p:nvSpPr>
        <p:spPr bwMode="auto">
          <a:xfrm>
            <a:off x="1417616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0" name="Rectangle 857"/>
          <p:cNvSpPr>
            <a:spLocks noChangeArrowheads="1"/>
          </p:cNvSpPr>
          <p:nvPr/>
        </p:nvSpPr>
        <p:spPr bwMode="auto">
          <a:xfrm>
            <a:off x="1512573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1" name="Rectangle 858"/>
          <p:cNvSpPr>
            <a:spLocks noChangeArrowheads="1"/>
          </p:cNvSpPr>
          <p:nvPr/>
        </p:nvSpPr>
        <p:spPr bwMode="auto">
          <a:xfrm>
            <a:off x="1607532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2" name="Rectangle 859"/>
          <p:cNvSpPr>
            <a:spLocks noChangeArrowheads="1"/>
          </p:cNvSpPr>
          <p:nvPr/>
        </p:nvSpPr>
        <p:spPr bwMode="auto">
          <a:xfrm>
            <a:off x="1702491" y="6565593"/>
            <a:ext cx="51796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3" name="Rectangle 860"/>
          <p:cNvSpPr>
            <a:spLocks noChangeArrowheads="1"/>
          </p:cNvSpPr>
          <p:nvPr/>
        </p:nvSpPr>
        <p:spPr bwMode="auto">
          <a:xfrm>
            <a:off x="1801768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4" name="Rectangle 861"/>
          <p:cNvSpPr>
            <a:spLocks noChangeArrowheads="1"/>
          </p:cNvSpPr>
          <p:nvPr/>
        </p:nvSpPr>
        <p:spPr bwMode="auto">
          <a:xfrm>
            <a:off x="1896727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5" name="Rectangle 862"/>
          <p:cNvSpPr>
            <a:spLocks noChangeArrowheads="1"/>
          </p:cNvSpPr>
          <p:nvPr/>
        </p:nvSpPr>
        <p:spPr bwMode="auto">
          <a:xfrm>
            <a:off x="1996001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6" name="Rectangle 863"/>
          <p:cNvSpPr>
            <a:spLocks noChangeArrowheads="1"/>
          </p:cNvSpPr>
          <p:nvPr/>
        </p:nvSpPr>
        <p:spPr bwMode="auto">
          <a:xfrm>
            <a:off x="2090960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62" name="Rectangle 864"/>
          <p:cNvSpPr>
            <a:spLocks noChangeArrowheads="1"/>
          </p:cNvSpPr>
          <p:nvPr/>
        </p:nvSpPr>
        <p:spPr bwMode="auto">
          <a:xfrm>
            <a:off x="2190237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63" name="Rectangle 865"/>
          <p:cNvSpPr>
            <a:spLocks noChangeArrowheads="1"/>
          </p:cNvSpPr>
          <p:nvPr/>
        </p:nvSpPr>
        <p:spPr bwMode="auto">
          <a:xfrm>
            <a:off x="2285196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64" name="Rectangle 866"/>
          <p:cNvSpPr>
            <a:spLocks noChangeArrowheads="1"/>
          </p:cNvSpPr>
          <p:nvPr/>
        </p:nvSpPr>
        <p:spPr bwMode="auto">
          <a:xfrm>
            <a:off x="2380155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65" name="Rectangle 867"/>
          <p:cNvSpPr>
            <a:spLocks noChangeArrowheads="1"/>
          </p:cNvSpPr>
          <p:nvPr/>
        </p:nvSpPr>
        <p:spPr bwMode="auto">
          <a:xfrm>
            <a:off x="2479429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66" name="Rectangle 868"/>
          <p:cNvSpPr>
            <a:spLocks noChangeArrowheads="1"/>
          </p:cNvSpPr>
          <p:nvPr/>
        </p:nvSpPr>
        <p:spPr bwMode="auto">
          <a:xfrm>
            <a:off x="8276249" y="6565593"/>
            <a:ext cx="51796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67" name="Rectangle 869"/>
          <p:cNvSpPr>
            <a:spLocks noChangeArrowheads="1"/>
          </p:cNvSpPr>
          <p:nvPr/>
        </p:nvSpPr>
        <p:spPr bwMode="auto">
          <a:xfrm>
            <a:off x="8375523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68" name="Rectangle 870"/>
          <p:cNvSpPr>
            <a:spLocks noChangeArrowheads="1"/>
          </p:cNvSpPr>
          <p:nvPr/>
        </p:nvSpPr>
        <p:spPr bwMode="auto">
          <a:xfrm>
            <a:off x="8470482" y="6565593"/>
            <a:ext cx="51796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69" name="Rectangle 871"/>
          <p:cNvSpPr>
            <a:spLocks noChangeArrowheads="1"/>
          </p:cNvSpPr>
          <p:nvPr/>
        </p:nvSpPr>
        <p:spPr bwMode="auto">
          <a:xfrm>
            <a:off x="8569756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70" name="Rectangle 872"/>
          <p:cNvSpPr>
            <a:spLocks noChangeArrowheads="1"/>
          </p:cNvSpPr>
          <p:nvPr/>
        </p:nvSpPr>
        <p:spPr bwMode="auto">
          <a:xfrm>
            <a:off x="8664715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71" name="Rectangle 873"/>
          <p:cNvSpPr>
            <a:spLocks noChangeArrowheads="1"/>
          </p:cNvSpPr>
          <p:nvPr/>
        </p:nvSpPr>
        <p:spPr bwMode="auto">
          <a:xfrm>
            <a:off x="8763989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72" name="Rectangle 874"/>
          <p:cNvSpPr>
            <a:spLocks noChangeArrowheads="1"/>
          </p:cNvSpPr>
          <p:nvPr/>
        </p:nvSpPr>
        <p:spPr bwMode="auto">
          <a:xfrm>
            <a:off x="8854634" y="6565593"/>
            <a:ext cx="51796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73" name="Rectangle 875"/>
          <p:cNvSpPr>
            <a:spLocks noChangeArrowheads="1"/>
          </p:cNvSpPr>
          <p:nvPr/>
        </p:nvSpPr>
        <p:spPr bwMode="auto">
          <a:xfrm>
            <a:off x="8953908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74" name="Rectangle 876"/>
          <p:cNvSpPr>
            <a:spLocks noChangeArrowheads="1"/>
          </p:cNvSpPr>
          <p:nvPr/>
        </p:nvSpPr>
        <p:spPr bwMode="auto">
          <a:xfrm>
            <a:off x="9048867" y="6565593"/>
            <a:ext cx="51796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75" name="Rectangle 877"/>
          <p:cNvSpPr>
            <a:spLocks noChangeArrowheads="1"/>
          </p:cNvSpPr>
          <p:nvPr/>
        </p:nvSpPr>
        <p:spPr bwMode="auto">
          <a:xfrm>
            <a:off x="9148144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76" name="Rectangle 878"/>
          <p:cNvSpPr>
            <a:spLocks noChangeArrowheads="1"/>
          </p:cNvSpPr>
          <p:nvPr/>
        </p:nvSpPr>
        <p:spPr bwMode="auto">
          <a:xfrm>
            <a:off x="9243103" y="6565593"/>
            <a:ext cx="51796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77" name="Rectangle 879"/>
          <p:cNvSpPr>
            <a:spLocks noChangeArrowheads="1"/>
          </p:cNvSpPr>
          <p:nvPr/>
        </p:nvSpPr>
        <p:spPr bwMode="auto">
          <a:xfrm>
            <a:off x="9342377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78" name="Rectangle 880"/>
          <p:cNvSpPr>
            <a:spLocks noChangeArrowheads="1"/>
          </p:cNvSpPr>
          <p:nvPr/>
        </p:nvSpPr>
        <p:spPr bwMode="auto">
          <a:xfrm>
            <a:off x="9437336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79" name="Rectangle 881"/>
          <p:cNvSpPr>
            <a:spLocks noChangeArrowheads="1"/>
          </p:cNvSpPr>
          <p:nvPr/>
        </p:nvSpPr>
        <p:spPr bwMode="auto">
          <a:xfrm>
            <a:off x="9536613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12" name="Rectangle 882"/>
          <p:cNvSpPr>
            <a:spLocks noChangeArrowheads="1"/>
          </p:cNvSpPr>
          <p:nvPr/>
        </p:nvSpPr>
        <p:spPr bwMode="auto">
          <a:xfrm>
            <a:off x="9631572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13" name="Rectangle 883"/>
          <p:cNvSpPr>
            <a:spLocks noChangeArrowheads="1"/>
          </p:cNvSpPr>
          <p:nvPr/>
        </p:nvSpPr>
        <p:spPr bwMode="auto">
          <a:xfrm>
            <a:off x="9730846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14" name="Rectangle 884"/>
          <p:cNvSpPr>
            <a:spLocks noChangeArrowheads="1"/>
          </p:cNvSpPr>
          <p:nvPr/>
        </p:nvSpPr>
        <p:spPr bwMode="auto">
          <a:xfrm>
            <a:off x="9821490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15" name="Rectangle 885"/>
          <p:cNvSpPr>
            <a:spLocks noChangeArrowheads="1"/>
          </p:cNvSpPr>
          <p:nvPr/>
        </p:nvSpPr>
        <p:spPr bwMode="auto">
          <a:xfrm>
            <a:off x="9920764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16" name="Rectangle 886"/>
          <p:cNvSpPr>
            <a:spLocks noChangeArrowheads="1"/>
          </p:cNvSpPr>
          <p:nvPr/>
        </p:nvSpPr>
        <p:spPr bwMode="auto">
          <a:xfrm>
            <a:off x="10015723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17" name="Rectangle 887"/>
          <p:cNvSpPr>
            <a:spLocks noChangeArrowheads="1"/>
          </p:cNvSpPr>
          <p:nvPr/>
        </p:nvSpPr>
        <p:spPr bwMode="auto">
          <a:xfrm>
            <a:off x="10115000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18" name="Rectangle 888"/>
          <p:cNvSpPr>
            <a:spLocks noChangeArrowheads="1"/>
          </p:cNvSpPr>
          <p:nvPr/>
        </p:nvSpPr>
        <p:spPr bwMode="auto">
          <a:xfrm>
            <a:off x="10209959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19" name="Rectangle 889"/>
          <p:cNvSpPr>
            <a:spLocks noChangeArrowheads="1"/>
          </p:cNvSpPr>
          <p:nvPr/>
        </p:nvSpPr>
        <p:spPr bwMode="auto">
          <a:xfrm>
            <a:off x="10309234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20" name="Rectangle 890"/>
          <p:cNvSpPr>
            <a:spLocks noChangeArrowheads="1"/>
          </p:cNvSpPr>
          <p:nvPr/>
        </p:nvSpPr>
        <p:spPr bwMode="auto">
          <a:xfrm>
            <a:off x="10404193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21" name="Rectangle 891"/>
          <p:cNvSpPr>
            <a:spLocks noChangeArrowheads="1"/>
          </p:cNvSpPr>
          <p:nvPr/>
        </p:nvSpPr>
        <p:spPr bwMode="auto">
          <a:xfrm>
            <a:off x="10499152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22" name="Rectangle 892"/>
          <p:cNvSpPr>
            <a:spLocks noChangeArrowheads="1"/>
          </p:cNvSpPr>
          <p:nvPr/>
        </p:nvSpPr>
        <p:spPr bwMode="auto">
          <a:xfrm>
            <a:off x="10598426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23" name="Rectangle 893"/>
          <p:cNvSpPr>
            <a:spLocks noChangeArrowheads="1"/>
          </p:cNvSpPr>
          <p:nvPr/>
        </p:nvSpPr>
        <p:spPr bwMode="auto">
          <a:xfrm>
            <a:off x="10693385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24" name="Rectangle 894"/>
          <p:cNvSpPr>
            <a:spLocks noChangeArrowheads="1"/>
          </p:cNvSpPr>
          <p:nvPr/>
        </p:nvSpPr>
        <p:spPr bwMode="auto">
          <a:xfrm>
            <a:off x="10788344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25" name="Rectangle 895"/>
          <p:cNvSpPr>
            <a:spLocks noChangeArrowheads="1"/>
          </p:cNvSpPr>
          <p:nvPr/>
        </p:nvSpPr>
        <p:spPr bwMode="auto">
          <a:xfrm>
            <a:off x="10887618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26" name="Rectangle 896"/>
          <p:cNvSpPr>
            <a:spLocks noChangeArrowheads="1"/>
          </p:cNvSpPr>
          <p:nvPr/>
        </p:nvSpPr>
        <p:spPr bwMode="auto">
          <a:xfrm>
            <a:off x="10986895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27" name="Rectangle 897"/>
          <p:cNvSpPr>
            <a:spLocks noChangeArrowheads="1"/>
          </p:cNvSpPr>
          <p:nvPr/>
        </p:nvSpPr>
        <p:spPr bwMode="auto">
          <a:xfrm>
            <a:off x="11086169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28" name="Rectangle 898"/>
          <p:cNvSpPr>
            <a:spLocks noChangeArrowheads="1"/>
          </p:cNvSpPr>
          <p:nvPr/>
        </p:nvSpPr>
        <p:spPr bwMode="auto">
          <a:xfrm>
            <a:off x="11181128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29" name="Rectangle 899"/>
          <p:cNvSpPr>
            <a:spLocks noChangeArrowheads="1"/>
          </p:cNvSpPr>
          <p:nvPr/>
        </p:nvSpPr>
        <p:spPr bwMode="auto">
          <a:xfrm>
            <a:off x="11276087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30" name="Rectangle 900"/>
          <p:cNvSpPr>
            <a:spLocks noChangeArrowheads="1"/>
          </p:cNvSpPr>
          <p:nvPr/>
        </p:nvSpPr>
        <p:spPr bwMode="auto">
          <a:xfrm>
            <a:off x="11375364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31" name="Rectangle 901"/>
          <p:cNvSpPr>
            <a:spLocks noChangeArrowheads="1"/>
          </p:cNvSpPr>
          <p:nvPr/>
        </p:nvSpPr>
        <p:spPr bwMode="auto">
          <a:xfrm>
            <a:off x="11470323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32" name="Rectangle 902"/>
          <p:cNvSpPr>
            <a:spLocks noChangeArrowheads="1"/>
          </p:cNvSpPr>
          <p:nvPr/>
        </p:nvSpPr>
        <p:spPr bwMode="auto">
          <a:xfrm>
            <a:off x="11565283" y="6565593"/>
            <a:ext cx="51796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88" name="Rectangle 903"/>
          <p:cNvSpPr>
            <a:spLocks noChangeArrowheads="1"/>
          </p:cNvSpPr>
          <p:nvPr/>
        </p:nvSpPr>
        <p:spPr bwMode="auto">
          <a:xfrm>
            <a:off x="11664557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89" name="Rectangle 904"/>
          <p:cNvSpPr>
            <a:spLocks noChangeArrowheads="1"/>
          </p:cNvSpPr>
          <p:nvPr/>
        </p:nvSpPr>
        <p:spPr bwMode="auto">
          <a:xfrm>
            <a:off x="11759516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90" name="Rectangle 905"/>
          <p:cNvSpPr>
            <a:spLocks noChangeArrowheads="1"/>
          </p:cNvSpPr>
          <p:nvPr/>
        </p:nvSpPr>
        <p:spPr bwMode="auto">
          <a:xfrm>
            <a:off x="11858793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91" name="Rectangle 906"/>
          <p:cNvSpPr>
            <a:spLocks noChangeArrowheads="1"/>
          </p:cNvSpPr>
          <p:nvPr/>
        </p:nvSpPr>
        <p:spPr bwMode="auto">
          <a:xfrm>
            <a:off x="11953752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92" name="Rectangle 907"/>
          <p:cNvSpPr>
            <a:spLocks noChangeArrowheads="1"/>
          </p:cNvSpPr>
          <p:nvPr/>
        </p:nvSpPr>
        <p:spPr bwMode="auto">
          <a:xfrm>
            <a:off x="12048711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93" name="Rectangle 908"/>
          <p:cNvSpPr>
            <a:spLocks noChangeArrowheads="1"/>
          </p:cNvSpPr>
          <p:nvPr/>
        </p:nvSpPr>
        <p:spPr bwMode="auto">
          <a:xfrm>
            <a:off x="12143670" y="6565593"/>
            <a:ext cx="51796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94" name="Rectangle 909"/>
          <p:cNvSpPr>
            <a:spLocks noChangeArrowheads="1"/>
          </p:cNvSpPr>
          <p:nvPr/>
        </p:nvSpPr>
        <p:spPr bwMode="auto">
          <a:xfrm>
            <a:off x="12242944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95" name="Rectangle 910"/>
          <p:cNvSpPr>
            <a:spLocks noChangeArrowheads="1"/>
          </p:cNvSpPr>
          <p:nvPr/>
        </p:nvSpPr>
        <p:spPr bwMode="auto">
          <a:xfrm>
            <a:off x="2574388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96" name="Rectangle 911"/>
          <p:cNvSpPr>
            <a:spLocks noChangeArrowheads="1"/>
          </p:cNvSpPr>
          <p:nvPr/>
        </p:nvSpPr>
        <p:spPr bwMode="auto">
          <a:xfrm>
            <a:off x="11414210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97" name="Rectangle 912"/>
          <p:cNvSpPr>
            <a:spLocks noChangeArrowheads="1"/>
          </p:cNvSpPr>
          <p:nvPr/>
        </p:nvSpPr>
        <p:spPr bwMode="auto">
          <a:xfrm>
            <a:off x="11591180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98" name="Rectangle 913"/>
          <p:cNvSpPr>
            <a:spLocks noChangeArrowheads="1"/>
          </p:cNvSpPr>
          <p:nvPr/>
        </p:nvSpPr>
        <p:spPr bwMode="auto">
          <a:xfrm>
            <a:off x="11763833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99" name="Rectangle 914"/>
          <p:cNvSpPr>
            <a:spLocks noChangeArrowheads="1"/>
          </p:cNvSpPr>
          <p:nvPr/>
        </p:nvSpPr>
        <p:spPr bwMode="auto">
          <a:xfrm>
            <a:off x="10887618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00" name="Rectangle 915"/>
          <p:cNvSpPr>
            <a:spLocks noChangeArrowheads="1"/>
          </p:cNvSpPr>
          <p:nvPr/>
        </p:nvSpPr>
        <p:spPr bwMode="auto">
          <a:xfrm>
            <a:off x="11060271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01" name="Rectangle 916"/>
          <p:cNvSpPr>
            <a:spLocks noChangeArrowheads="1"/>
          </p:cNvSpPr>
          <p:nvPr/>
        </p:nvSpPr>
        <p:spPr bwMode="auto">
          <a:xfrm>
            <a:off x="11237242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02" name="Rectangle 917"/>
          <p:cNvSpPr>
            <a:spLocks noChangeArrowheads="1"/>
          </p:cNvSpPr>
          <p:nvPr/>
        </p:nvSpPr>
        <p:spPr bwMode="auto">
          <a:xfrm>
            <a:off x="10356712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03" name="Rectangle 918"/>
          <p:cNvSpPr>
            <a:spLocks noChangeArrowheads="1"/>
          </p:cNvSpPr>
          <p:nvPr/>
        </p:nvSpPr>
        <p:spPr bwMode="auto">
          <a:xfrm>
            <a:off x="10529365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04" name="Rectangle 919"/>
          <p:cNvSpPr>
            <a:spLocks noChangeArrowheads="1"/>
          </p:cNvSpPr>
          <p:nvPr/>
        </p:nvSpPr>
        <p:spPr bwMode="auto">
          <a:xfrm>
            <a:off x="10706333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05" name="Rectangle 920"/>
          <p:cNvSpPr>
            <a:spLocks noChangeArrowheads="1"/>
          </p:cNvSpPr>
          <p:nvPr/>
        </p:nvSpPr>
        <p:spPr bwMode="auto">
          <a:xfrm>
            <a:off x="9825805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06" name="Rectangle 921"/>
          <p:cNvSpPr>
            <a:spLocks noChangeArrowheads="1"/>
          </p:cNvSpPr>
          <p:nvPr/>
        </p:nvSpPr>
        <p:spPr bwMode="auto">
          <a:xfrm>
            <a:off x="9998458" y="6651920"/>
            <a:ext cx="103592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07" name="Rectangle 922"/>
          <p:cNvSpPr>
            <a:spLocks noChangeArrowheads="1"/>
          </p:cNvSpPr>
          <p:nvPr/>
        </p:nvSpPr>
        <p:spPr bwMode="auto">
          <a:xfrm>
            <a:off x="10179744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08" name="Rectangle 923"/>
          <p:cNvSpPr>
            <a:spLocks noChangeArrowheads="1"/>
          </p:cNvSpPr>
          <p:nvPr/>
        </p:nvSpPr>
        <p:spPr bwMode="auto">
          <a:xfrm>
            <a:off x="9294899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09" name="Rectangle 924"/>
          <p:cNvSpPr>
            <a:spLocks noChangeArrowheads="1"/>
          </p:cNvSpPr>
          <p:nvPr/>
        </p:nvSpPr>
        <p:spPr bwMode="auto">
          <a:xfrm>
            <a:off x="9471867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10" name="Rectangle 925"/>
          <p:cNvSpPr>
            <a:spLocks noChangeArrowheads="1"/>
          </p:cNvSpPr>
          <p:nvPr/>
        </p:nvSpPr>
        <p:spPr bwMode="auto">
          <a:xfrm>
            <a:off x="9648837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11" name="Rectangle 926"/>
          <p:cNvSpPr>
            <a:spLocks noChangeArrowheads="1"/>
          </p:cNvSpPr>
          <p:nvPr/>
        </p:nvSpPr>
        <p:spPr bwMode="auto">
          <a:xfrm>
            <a:off x="8768307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12" name="Rectangle 927"/>
          <p:cNvSpPr>
            <a:spLocks noChangeArrowheads="1"/>
          </p:cNvSpPr>
          <p:nvPr/>
        </p:nvSpPr>
        <p:spPr bwMode="auto">
          <a:xfrm>
            <a:off x="8945275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13" name="Rectangle 928"/>
          <p:cNvSpPr>
            <a:spLocks noChangeArrowheads="1"/>
          </p:cNvSpPr>
          <p:nvPr/>
        </p:nvSpPr>
        <p:spPr bwMode="auto">
          <a:xfrm>
            <a:off x="9117928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14" name="Rectangle 929"/>
          <p:cNvSpPr>
            <a:spLocks noChangeArrowheads="1"/>
          </p:cNvSpPr>
          <p:nvPr/>
        </p:nvSpPr>
        <p:spPr bwMode="auto">
          <a:xfrm>
            <a:off x="8237398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16" name="Rectangle 930"/>
          <p:cNvSpPr>
            <a:spLocks noChangeArrowheads="1"/>
          </p:cNvSpPr>
          <p:nvPr/>
        </p:nvSpPr>
        <p:spPr bwMode="auto">
          <a:xfrm>
            <a:off x="8414371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17" name="Rectangle 931"/>
          <p:cNvSpPr>
            <a:spLocks noChangeArrowheads="1"/>
          </p:cNvSpPr>
          <p:nvPr/>
        </p:nvSpPr>
        <p:spPr bwMode="auto">
          <a:xfrm>
            <a:off x="8587024" y="6651920"/>
            <a:ext cx="103592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18" name="Rectangle 932"/>
          <p:cNvSpPr>
            <a:spLocks noChangeArrowheads="1"/>
          </p:cNvSpPr>
          <p:nvPr/>
        </p:nvSpPr>
        <p:spPr bwMode="auto">
          <a:xfrm>
            <a:off x="7706494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19" name="Rectangle 933"/>
          <p:cNvSpPr>
            <a:spLocks noChangeArrowheads="1"/>
          </p:cNvSpPr>
          <p:nvPr/>
        </p:nvSpPr>
        <p:spPr bwMode="auto">
          <a:xfrm>
            <a:off x="7883462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20" name="Rectangle 934"/>
          <p:cNvSpPr>
            <a:spLocks noChangeArrowheads="1"/>
          </p:cNvSpPr>
          <p:nvPr/>
        </p:nvSpPr>
        <p:spPr bwMode="auto">
          <a:xfrm>
            <a:off x="8060433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21" name="Rectangle 935"/>
          <p:cNvSpPr>
            <a:spLocks noChangeArrowheads="1"/>
          </p:cNvSpPr>
          <p:nvPr/>
        </p:nvSpPr>
        <p:spPr bwMode="auto">
          <a:xfrm>
            <a:off x="7179902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22" name="Rectangle 936"/>
          <p:cNvSpPr>
            <a:spLocks noChangeArrowheads="1"/>
          </p:cNvSpPr>
          <p:nvPr/>
        </p:nvSpPr>
        <p:spPr bwMode="auto">
          <a:xfrm>
            <a:off x="7352555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23" name="Rectangle 937"/>
          <p:cNvSpPr>
            <a:spLocks noChangeArrowheads="1"/>
          </p:cNvSpPr>
          <p:nvPr/>
        </p:nvSpPr>
        <p:spPr bwMode="auto">
          <a:xfrm>
            <a:off x="7529523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24" name="Rectangle 938"/>
          <p:cNvSpPr>
            <a:spLocks noChangeArrowheads="1"/>
          </p:cNvSpPr>
          <p:nvPr/>
        </p:nvSpPr>
        <p:spPr bwMode="auto">
          <a:xfrm>
            <a:off x="6648993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25" name="Rectangle 939"/>
          <p:cNvSpPr>
            <a:spLocks noChangeArrowheads="1"/>
          </p:cNvSpPr>
          <p:nvPr/>
        </p:nvSpPr>
        <p:spPr bwMode="auto">
          <a:xfrm>
            <a:off x="6825964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26" name="Rectangle 940"/>
          <p:cNvSpPr>
            <a:spLocks noChangeArrowheads="1"/>
          </p:cNvSpPr>
          <p:nvPr/>
        </p:nvSpPr>
        <p:spPr bwMode="auto">
          <a:xfrm>
            <a:off x="7002932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27" name="Rectangle 941"/>
          <p:cNvSpPr>
            <a:spLocks noChangeArrowheads="1"/>
          </p:cNvSpPr>
          <p:nvPr/>
        </p:nvSpPr>
        <p:spPr bwMode="auto">
          <a:xfrm>
            <a:off x="6118087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28" name="Rectangle 942"/>
          <p:cNvSpPr>
            <a:spLocks noChangeArrowheads="1"/>
          </p:cNvSpPr>
          <p:nvPr/>
        </p:nvSpPr>
        <p:spPr bwMode="auto">
          <a:xfrm>
            <a:off x="6295057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29" name="Rectangle 943"/>
          <p:cNvSpPr>
            <a:spLocks noChangeArrowheads="1"/>
          </p:cNvSpPr>
          <p:nvPr/>
        </p:nvSpPr>
        <p:spPr bwMode="auto">
          <a:xfrm>
            <a:off x="6472025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30" name="Rectangle 944"/>
          <p:cNvSpPr>
            <a:spLocks noChangeArrowheads="1"/>
          </p:cNvSpPr>
          <p:nvPr/>
        </p:nvSpPr>
        <p:spPr bwMode="auto">
          <a:xfrm>
            <a:off x="5591498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31" name="Rectangle 945"/>
          <p:cNvSpPr>
            <a:spLocks noChangeArrowheads="1"/>
          </p:cNvSpPr>
          <p:nvPr/>
        </p:nvSpPr>
        <p:spPr bwMode="auto">
          <a:xfrm>
            <a:off x="5764151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32" name="Rectangle 946"/>
          <p:cNvSpPr>
            <a:spLocks noChangeArrowheads="1"/>
          </p:cNvSpPr>
          <p:nvPr/>
        </p:nvSpPr>
        <p:spPr bwMode="auto">
          <a:xfrm>
            <a:off x="5941119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33" name="Rectangle 947"/>
          <p:cNvSpPr>
            <a:spLocks noChangeArrowheads="1"/>
          </p:cNvSpPr>
          <p:nvPr/>
        </p:nvSpPr>
        <p:spPr bwMode="auto">
          <a:xfrm>
            <a:off x="5060589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34" name="Rectangle 948"/>
          <p:cNvSpPr>
            <a:spLocks noChangeArrowheads="1"/>
          </p:cNvSpPr>
          <p:nvPr/>
        </p:nvSpPr>
        <p:spPr bwMode="auto">
          <a:xfrm>
            <a:off x="5237559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35" name="Rectangle 949"/>
          <p:cNvSpPr>
            <a:spLocks noChangeArrowheads="1"/>
          </p:cNvSpPr>
          <p:nvPr/>
        </p:nvSpPr>
        <p:spPr bwMode="auto">
          <a:xfrm>
            <a:off x="5414527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36" name="Rectangle 950"/>
          <p:cNvSpPr>
            <a:spLocks noChangeArrowheads="1"/>
          </p:cNvSpPr>
          <p:nvPr/>
        </p:nvSpPr>
        <p:spPr bwMode="auto">
          <a:xfrm>
            <a:off x="4529682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37" name="Rectangle 951"/>
          <p:cNvSpPr>
            <a:spLocks noChangeArrowheads="1"/>
          </p:cNvSpPr>
          <p:nvPr/>
        </p:nvSpPr>
        <p:spPr bwMode="auto">
          <a:xfrm>
            <a:off x="4706650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38" name="Rectangle 952"/>
          <p:cNvSpPr>
            <a:spLocks noChangeArrowheads="1"/>
          </p:cNvSpPr>
          <p:nvPr/>
        </p:nvSpPr>
        <p:spPr bwMode="auto">
          <a:xfrm>
            <a:off x="4883621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39" name="Rectangle 953"/>
          <p:cNvSpPr>
            <a:spLocks noChangeArrowheads="1"/>
          </p:cNvSpPr>
          <p:nvPr/>
        </p:nvSpPr>
        <p:spPr bwMode="auto">
          <a:xfrm>
            <a:off x="3998773" y="6651920"/>
            <a:ext cx="103592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40" name="Rectangle 954"/>
          <p:cNvSpPr>
            <a:spLocks noChangeArrowheads="1"/>
          </p:cNvSpPr>
          <p:nvPr/>
        </p:nvSpPr>
        <p:spPr bwMode="auto">
          <a:xfrm>
            <a:off x="4180058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41" name="Rectangle 955"/>
          <p:cNvSpPr>
            <a:spLocks noChangeArrowheads="1"/>
          </p:cNvSpPr>
          <p:nvPr/>
        </p:nvSpPr>
        <p:spPr bwMode="auto">
          <a:xfrm>
            <a:off x="4352711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42" name="Rectangle 956"/>
          <p:cNvSpPr>
            <a:spLocks noChangeArrowheads="1"/>
          </p:cNvSpPr>
          <p:nvPr/>
        </p:nvSpPr>
        <p:spPr bwMode="auto">
          <a:xfrm>
            <a:off x="3472184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43" name="Rectangle 957"/>
          <p:cNvSpPr>
            <a:spLocks noChangeArrowheads="1"/>
          </p:cNvSpPr>
          <p:nvPr/>
        </p:nvSpPr>
        <p:spPr bwMode="auto">
          <a:xfrm>
            <a:off x="3649155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44" name="Rectangle 958"/>
          <p:cNvSpPr>
            <a:spLocks noChangeArrowheads="1"/>
          </p:cNvSpPr>
          <p:nvPr/>
        </p:nvSpPr>
        <p:spPr bwMode="auto">
          <a:xfrm>
            <a:off x="3821805" y="6651920"/>
            <a:ext cx="103592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45" name="Rectangle 959"/>
          <p:cNvSpPr>
            <a:spLocks noChangeArrowheads="1"/>
          </p:cNvSpPr>
          <p:nvPr/>
        </p:nvSpPr>
        <p:spPr bwMode="auto">
          <a:xfrm>
            <a:off x="2941277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46" name="Rectangle 960"/>
          <p:cNvSpPr>
            <a:spLocks noChangeArrowheads="1"/>
          </p:cNvSpPr>
          <p:nvPr/>
        </p:nvSpPr>
        <p:spPr bwMode="auto">
          <a:xfrm>
            <a:off x="3118245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47" name="Rectangle 961"/>
          <p:cNvSpPr>
            <a:spLocks noChangeArrowheads="1"/>
          </p:cNvSpPr>
          <p:nvPr/>
        </p:nvSpPr>
        <p:spPr bwMode="auto">
          <a:xfrm>
            <a:off x="3295216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48" name="Rectangle 962"/>
          <p:cNvSpPr>
            <a:spLocks noChangeArrowheads="1"/>
          </p:cNvSpPr>
          <p:nvPr/>
        </p:nvSpPr>
        <p:spPr bwMode="auto">
          <a:xfrm>
            <a:off x="2414686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49" name="Rectangle 963"/>
          <p:cNvSpPr>
            <a:spLocks noChangeArrowheads="1"/>
          </p:cNvSpPr>
          <p:nvPr/>
        </p:nvSpPr>
        <p:spPr bwMode="auto">
          <a:xfrm>
            <a:off x="2587339" y="6651920"/>
            <a:ext cx="103592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50" name="Rectangle 964"/>
          <p:cNvSpPr>
            <a:spLocks noChangeArrowheads="1"/>
          </p:cNvSpPr>
          <p:nvPr/>
        </p:nvSpPr>
        <p:spPr bwMode="auto">
          <a:xfrm>
            <a:off x="2768624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51" name="Rectangle 965"/>
          <p:cNvSpPr>
            <a:spLocks noChangeArrowheads="1"/>
          </p:cNvSpPr>
          <p:nvPr/>
        </p:nvSpPr>
        <p:spPr bwMode="auto">
          <a:xfrm>
            <a:off x="1883779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52" name="Rectangle 966"/>
          <p:cNvSpPr>
            <a:spLocks noChangeArrowheads="1"/>
          </p:cNvSpPr>
          <p:nvPr/>
        </p:nvSpPr>
        <p:spPr bwMode="auto">
          <a:xfrm>
            <a:off x="2060747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53" name="Rectangle 967"/>
          <p:cNvSpPr>
            <a:spLocks noChangeArrowheads="1"/>
          </p:cNvSpPr>
          <p:nvPr/>
        </p:nvSpPr>
        <p:spPr bwMode="auto">
          <a:xfrm>
            <a:off x="2237715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96" name="Rectangle 968"/>
          <p:cNvSpPr>
            <a:spLocks noChangeArrowheads="1"/>
          </p:cNvSpPr>
          <p:nvPr/>
        </p:nvSpPr>
        <p:spPr bwMode="auto">
          <a:xfrm>
            <a:off x="1352873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97" name="Rectangle 969"/>
          <p:cNvSpPr>
            <a:spLocks noChangeArrowheads="1"/>
          </p:cNvSpPr>
          <p:nvPr/>
        </p:nvSpPr>
        <p:spPr bwMode="auto">
          <a:xfrm>
            <a:off x="1529838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43" name="Rectangle 970"/>
          <p:cNvSpPr>
            <a:spLocks noChangeArrowheads="1"/>
          </p:cNvSpPr>
          <p:nvPr/>
        </p:nvSpPr>
        <p:spPr bwMode="auto">
          <a:xfrm>
            <a:off x="1706811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44" name="Rectangle 971"/>
          <p:cNvSpPr>
            <a:spLocks noChangeArrowheads="1"/>
          </p:cNvSpPr>
          <p:nvPr/>
        </p:nvSpPr>
        <p:spPr bwMode="auto">
          <a:xfrm>
            <a:off x="826281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46" name="Rectangle 972"/>
          <p:cNvSpPr>
            <a:spLocks noChangeArrowheads="1"/>
          </p:cNvSpPr>
          <p:nvPr/>
        </p:nvSpPr>
        <p:spPr bwMode="auto">
          <a:xfrm>
            <a:off x="1003249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47" name="Rectangle 973"/>
          <p:cNvSpPr>
            <a:spLocks noChangeArrowheads="1"/>
          </p:cNvSpPr>
          <p:nvPr/>
        </p:nvSpPr>
        <p:spPr bwMode="auto">
          <a:xfrm>
            <a:off x="1175902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48" name="Rectangle 974"/>
          <p:cNvSpPr>
            <a:spLocks noChangeArrowheads="1"/>
          </p:cNvSpPr>
          <p:nvPr/>
        </p:nvSpPr>
        <p:spPr bwMode="auto">
          <a:xfrm>
            <a:off x="295372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49" name="Rectangle 975"/>
          <p:cNvSpPr>
            <a:spLocks noChangeArrowheads="1"/>
          </p:cNvSpPr>
          <p:nvPr/>
        </p:nvSpPr>
        <p:spPr bwMode="auto">
          <a:xfrm>
            <a:off x="472343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50" name="Rectangle 976"/>
          <p:cNvSpPr>
            <a:spLocks noChangeArrowheads="1"/>
          </p:cNvSpPr>
          <p:nvPr/>
        </p:nvSpPr>
        <p:spPr bwMode="auto">
          <a:xfrm>
            <a:off x="649311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51" name="Rectangle 977"/>
          <p:cNvSpPr>
            <a:spLocks noChangeArrowheads="1"/>
          </p:cNvSpPr>
          <p:nvPr/>
        </p:nvSpPr>
        <p:spPr bwMode="auto">
          <a:xfrm>
            <a:off x="-136260" y="138594"/>
            <a:ext cx="375522" cy="6737775"/>
          </a:xfrm>
          <a:prstGeom prst="rect">
            <a:avLst/>
          </a:prstGeom>
          <a:solidFill>
            <a:srgbClr val="4D39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52" name="Oval 978"/>
          <p:cNvSpPr>
            <a:spLocks noChangeArrowheads="1"/>
          </p:cNvSpPr>
          <p:nvPr/>
        </p:nvSpPr>
        <p:spPr bwMode="auto">
          <a:xfrm>
            <a:off x="-222587" y="3557118"/>
            <a:ext cx="569755" cy="569754"/>
          </a:xfrm>
          <a:prstGeom prst="ellipse">
            <a:avLst/>
          </a:prstGeom>
          <a:solidFill>
            <a:srgbClr val="9C6A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53" name="Oval 979"/>
          <p:cNvSpPr>
            <a:spLocks noChangeArrowheads="1"/>
          </p:cNvSpPr>
          <p:nvPr/>
        </p:nvSpPr>
        <p:spPr bwMode="auto">
          <a:xfrm>
            <a:off x="-136260" y="3647762"/>
            <a:ext cx="392787" cy="392786"/>
          </a:xfrm>
          <a:prstGeom prst="ellipse">
            <a:avLst/>
          </a:prstGeom>
          <a:solidFill>
            <a:srgbClr val="ECC5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54" name="Oval 980"/>
          <p:cNvSpPr>
            <a:spLocks noChangeArrowheads="1"/>
          </p:cNvSpPr>
          <p:nvPr/>
        </p:nvSpPr>
        <p:spPr bwMode="auto">
          <a:xfrm>
            <a:off x="1862" y="3785884"/>
            <a:ext cx="116542" cy="116542"/>
          </a:xfrm>
          <a:prstGeom prst="ellipse">
            <a:avLst/>
          </a:prstGeom>
          <a:solidFill>
            <a:srgbClr val="C7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55" name="Oval 981"/>
          <p:cNvSpPr>
            <a:spLocks noChangeArrowheads="1"/>
          </p:cNvSpPr>
          <p:nvPr/>
        </p:nvSpPr>
        <p:spPr bwMode="auto">
          <a:xfrm>
            <a:off x="-222587" y="4174353"/>
            <a:ext cx="569755" cy="569754"/>
          </a:xfrm>
          <a:prstGeom prst="ellipse">
            <a:avLst/>
          </a:prstGeom>
          <a:solidFill>
            <a:srgbClr val="9C6A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56" name="Oval 982"/>
          <p:cNvSpPr>
            <a:spLocks noChangeArrowheads="1"/>
          </p:cNvSpPr>
          <p:nvPr/>
        </p:nvSpPr>
        <p:spPr bwMode="auto">
          <a:xfrm>
            <a:off x="-136260" y="4260679"/>
            <a:ext cx="392787" cy="392786"/>
          </a:xfrm>
          <a:prstGeom prst="ellipse">
            <a:avLst/>
          </a:prstGeom>
          <a:solidFill>
            <a:srgbClr val="ECC5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57" name="Oval 983"/>
          <p:cNvSpPr>
            <a:spLocks noChangeArrowheads="1"/>
          </p:cNvSpPr>
          <p:nvPr/>
        </p:nvSpPr>
        <p:spPr bwMode="auto">
          <a:xfrm>
            <a:off x="1862" y="4398801"/>
            <a:ext cx="116542" cy="116542"/>
          </a:xfrm>
          <a:prstGeom prst="ellipse">
            <a:avLst/>
          </a:prstGeom>
          <a:solidFill>
            <a:srgbClr val="C7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58" name="Oval 984"/>
          <p:cNvSpPr>
            <a:spLocks noChangeArrowheads="1"/>
          </p:cNvSpPr>
          <p:nvPr/>
        </p:nvSpPr>
        <p:spPr bwMode="auto">
          <a:xfrm>
            <a:off x="-222587" y="4795903"/>
            <a:ext cx="569755" cy="569754"/>
          </a:xfrm>
          <a:prstGeom prst="ellipse">
            <a:avLst/>
          </a:prstGeom>
          <a:solidFill>
            <a:srgbClr val="9C6A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59" name="Oval 985"/>
          <p:cNvSpPr>
            <a:spLocks noChangeArrowheads="1"/>
          </p:cNvSpPr>
          <p:nvPr/>
        </p:nvSpPr>
        <p:spPr bwMode="auto">
          <a:xfrm>
            <a:off x="-136260" y="4886544"/>
            <a:ext cx="392787" cy="392786"/>
          </a:xfrm>
          <a:prstGeom prst="ellipse">
            <a:avLst/>
          </a:prstGeom>
          <a:solidFill>
            <a:srgbClr val="ECC5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60" name="Oval 986"/>
          <p:cNvSpPr>
            <a:spLocks noChangeArrowheads="1"/>
          </p:cNvSpPr>
          <p:nvPr/>
        </p:nvSpPr>
        <p:spPr bwMode="auto">
          <a:xfrm>
            <a:off x="1862" y="5024666"/>
            <a:ext cx="116542" cy="116542"/>
          </a:xfrm>
          <a:prstGeom prst="ellipse">
            <a:avLst/>
          </a:prstGeom>
          <a:solidFill>
            <a:srgbClr val="C7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61" name="Oval 987"/>
          <p:cNvSpPr>
            <a:spLocks noChangeArrowheads="1"/>
          </p:cNvSpPr>
          <p:nvPr/>
        </p:nvSpPr>
        <p:spPr bwMode="auto">
          <a:xfrm>
            <a:off x="-222587" y="5417453"/>
            <a:ext cx="569755" cy="569754"/>
          </a:xfrm>
          <a:prstGeom prst="ellipse">
            <a:avLst/>
          </a:prstGeom>
          <a:solidFill>
            <a:srgbClr val="9C6A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62" name="Oval 988"/>
          <p:cNvSpPr>
            <a:spLocks noChangeArrowheads="1"/>
          </p:cNvSpPr>
          <p:nvPr/>
        </p:nvSpPr>
        <p:spPr bwMode="auto">
          <a:xfrm>
            <a:off x="-136260" y="5508094"/>
            <a:ext cx="392787" cy="392786"/>
          </a:xfrm>
          <a:prstGeom prst="ellipse">
            <a:avLst/>
          </a:prstGeom>
          <a:solidFill>
            <a:srgbClr val="ECC5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63" name="Oval 989"/>
          <p:cNvSpPr>
            <a:spLocks noChangeArrowheads="1"/>
          </p:cNvSpPr>
          <p:nvPr/>
        </p:nvSpPr>
        <p:spPr bwMode="auto">
          <a:xfrm>
            <a:off x="1862" y="5646216"/>
            <a:ext cx="116542" cy="112224"/>
          </a:xfrm>
          <a:prstGeom prst="ellipse">
            <a:avLst/>
          </a:prstGeom>
          <a:solidFill>
            <a:srgbClr val="C7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64" name="Oval 990"/>
          <p:cNvSpPr>
            <a:spLocks noChangeArrowheads="1"/>
          </p:cNvSpPr>
          <p:nvPr/>
        </p:nvSpPr>
        <p:spPr bwMode="auto">
          <a:xfrm>
            <a:off x="-222587" y="6039002"/>
            <a:ext cx="569755" cy="569754"/>
          </a:xfrm>
          <a:prstGeom prst="ellipse">
            <a:avLst/>
          </a:prstGeom>
          <a:solidFill>
            <a:srgbClr val="9C6A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65" name="Oval 991"/>
          <p:cNvSpPr>
            <a:spLocks noChangeArrowheads="1"/>
          </p:cNvSpPr>
          <p:nvPr/>
        </p:nvSpPr>
        <p:spPr bwMode="auto">
          <a:xfrm>
            <a:off x="-136260" y="6125329"/>
            <a:ext cx="392787" cy="392786"/>
          </a:xfrm>
          <a:prstGeom prst="ellipse">
            <a:avLst/>
          </a:prstGeom>
          <a:solidFill>
            <a:srgbClr val="ECC5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66" name="Oval 992"/>
          <p:cNvSpPr>
            <a:spLocks noChangeArrowheads="1"/>
          </p:cNvSpPr>
          <p:nvPr/>
        </p:nvSpPr>
        <p:spPr bwMode="auto">
          <a:xfrm>
            <a:off x="1862" y="6263451"/>
            <a:ext cx="116542" cy="116542"/>
          </a:xfrm>
          <a:prstGeom prst="ellipse">
            <a:avLst/>
          </a:prstGeom>
          <a:solidFill>
            <a:srgbClr val="C7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67" name="Oval 993"/>
          <p:cNvSpPr>
            <a:spLocks noChangeArrowheads="1"/>
          </p:cNvSpPr>
          <p:nvPr/>
        </p:nvSpPr>
        <p:spPr bwMode="auto">
          <a:xfrm>
            <a:off x="-222587" y="1692468"/>
            <a:ext cx="569755" cy="569754"/>
          </a:xfrm>
          <a:prstGeom prst="ellipse">
            <a:avLst/>
          </a:prstGeom>
          <a:solidFill>
            <a:srgbClr val="9C6A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68" name="Oval 994"/>
          <p:cNvSpPr>
            <a:spLocks noChangeArrowheads="1"/>
          </p:cNvSpPr>
          <p:nvPr/>
        </p:nvSpPr>
        <p:spPr bwMode="auto">
          <a:xfrm>
            <a:off x="-136260" y="1783112"/>
            <a:ext cx="392787" cy="392786"/>
          </a:xfrm>
          <a:prstGeom prst="ellipse">
            <a:avLst/>
          </a:prstGeom>
          <a:solidFill>
            <a:srgbClr val="ECC5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69" name="Oval 995"/>
          <p:cNvSpPr>
            <a:spLocks noChangeArrowheads="1"/>
          </p:cNvSpPr>
          <p:nvPr/>
        </p:nvSpPr>
        <p:spPr bwMode="auto">
          <a:xfrm>
            <a:off x="1862" y="1921235"/>
            <a:ext cx="116542" cy="116542"/>
          </a:xfrm>
          <a:prstGeom prst="ellipse">
            <a:avLst/>
          </a:prstGeom>
          <a:solidFill>
            <a:srgbClr val="C7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70" name="Oval 996"/>
          <p:cNvSpPr>
            <a:spLocks noChangeArrowheads="1"/>
          </p:cNvSpPr>
          <p:nvPr/>
        </p:nvSpPr>
        <p:spPr bwMode="auto">
          <a:xfrm>
            <a:off x="-222587" y="453686"/>
            <a:ext cx="569755" cy="569754"/>
          </a:xfrm>
          <a:prstGeom prst="ellipse">
            <a:avLst/>
          </a:prstGeom>
          <a:solidFill>
            <a:srgbClr val="9C6A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71" name="Oval 997"/>
          <p:cNvSpPr>
            <a:spLocks noChangeArrowheads="1"/>
          </p:cNvSpPr>
          <p:nvPr/>
        </p:nvSpPr>
        <p:spPr bwMode="auto">
          <a:xfrm>
            <a:off x="-136260" y="544328"/>
            <a:ext cx="392787" cy="392786"/>
          </a:xfrm>
          <a:prstGeom prst="ellipse">
            <a:avLst/>
          </a:prstGeom>
          <a:solidFill>
            <a:srgbClr val="ECC5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72" name="Oval 998"/>
          <p:cNvSpPr>
            <a:spLocks noChangeArrowheads="1"/>
          </p:cNvSpPr>
          <p:nvPr/>
        </p:nvSpPr>
        <p:spPr bwMode="auto">
          <a:xfrm>
            <a:off x="1862" y="682450"/>
            <a:ext cx="116542" cy="116542"/>
          </a:xfrm>
          <a:prstGeom prst="ellipse">
            <a:avLst/>
          </a:prstGeom>
          <a:solidFill>
            <a:srgbClr val="C7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73" name="Oval 999"/>
          <p:cNvSpPr>
            <a:spLocks noChangeArrowheads="1"/>
          </p:cNvSpPr>
          <p:nvPr/>
        </p:nvSpPr>
        <p:spPr bwMode="auto">
          <a:xfrm>
            <a:off x="-222587" y="1070918"/>
            <a:ext cx="569755" cy="574072"/>
          </a:xfrm>
          <a:prstGeom prst="ellipse">
            <a:avLst/>
          </a:prstGeom>
          <a:solidFill>
            <a:srgbClr val="9C6A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74" name="Oval 1000"/>
          <p:cNvSpPr>
            <a:spLocks noChangeArrowheads="1"/>
          </p:cNvSpPr>
          <p:nvPr/>
        </p:nvSpPr>
        <p:spPr bwMode="auto">
          <a:xfrm>
            <a:off x="-136260" y="1157245"/>
            <a:ext cx="392787" cy="397101"/>
          </a:xfrm>
          <a:prstGeom prst="ellipse">
            <a:avLst/>
          </a:prstGeom>
          <a:solidFill>
            <a:srgbClr val="ECC5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75" name="Oval 1001"/>
          <p:cNvSpPr>
            <a:spLocks noChangeArrowheads="1"/>
          </p:cNvSpPr>
          <p:nvPr/>
        </p:nvSpPr>
        <p:spPr bwMode="auto">
          <a:xfrm>
            <a:off x="1862" y="1299685"/>
            <a:ext cx="116542" cy="112224"/>
          </a:xfrm>
          <a:prstGeom prst="ellipse">
            <a:avLst/>
          </a:prstGeom>
          <a:solidFill>
            <a:srgbClr val="C7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76" name="Oval 1002"/>
          <p:cNvSpPr>
            <a:spLocks noChangeArrowheads="1"/>
          </p:cNvSpPr>
          <p:nvPr/>
        </p:nvSpPr>
        <p:spPr bwMode="auto">
          <a:xfrm>
            <a:off x="-222587" y="2314018"/>
            <a:ext cx="569755" cy="569754"/>
          </a:xfrm>
          <a:prstGeom prst="ellipse">
            <a:avLst/>
          </a:prstGeom>
          <a:solidFill>
            <a:srgbClr val="9C6A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77" name="Oval 1003"/>
          <p:cNvSpPr>
            <a:spLocks noChangeArrowheads="1"/>
          </p:cNvSpPr>
          <p:nvPr/>
        </p:nvSpPr>
        <p:spPr bwMode="auto">
          <a:xfrm>
            <a:off x="-136260" y="2404662"/>
            <a:ext cx="392787" cy="392786"/>
          </a:xfrm>
          <a:prstGeom prst="ellipse">
            <a:avLst/>
          </a:prstGeom>
          <a:solidFill>
            <a:srgbClr val="ECC5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78" name="Oval 1004"/>
          <p:cNvSpPr>
            <a:spLocks noChangeArrowheads="1"/>
          </p:cNvSpPr>
          <p:nvPr/>
        </p:nvSpPr>
        <p:spPr bwMode="auto">
          <a:xfrm>
            <a:off x="1862" y="2542784"/>
            <a:ext cx="116542" cy="112224"/>
          </a:xfrm>
          <a:prstGeom prst="ellipse">
            <a:avLst/>
          </a:prstGeom>
          <a:solidFill>
            <a:srgbClr val="C7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79" name="Oval 1005"/>
          <p:cNvSpPr>
            <a:spLocks noChangeArrowheads="1"/>
          </p:cNvSpPr>
          <p:nvPr/>
        </p:nvSpPr>
        <p:spPr bwMode="auto">
          <a:xfrm>
            <a:off x="-222587" y="2935568"/>
            <a:ext cx="569755" cy="569754"/>
          </a:xfrm>
          <a:prstGeom prst="ellipse">
            <a:avLst/>
          </a:prstGeom>
          <a:solidFill>
            <a:srgbClr val="9C6A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80" name="Oval 1006"/>
          <p:cNvSpPr>
            <a:spLocks noChangeArrowheads="1"/>
          </p:cNvSpPr>
          <p:nvPr/>
        </p:nvSpPr>
        <p:spPr bwMode="auto">
          <a:xfrm>
            <a:off x="-136258" y="3021894"/>
            <a:ext cx="392787" cy="397101"/>
          </a:xfrm>
          <a:prstGeom prst="ellipse">
            <a:avLst/>
          </a:prstGeom>
          <a:solidFill>
            <a:srgbClr val="ECC5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81" name="Oval 1007"/>
          <p:cNvSpPr>
            <a:spLocks noChangeArrowheads="1"/>
          </p:cNvSpPr>
          <p:nvPr/>
        </p:nvSpPr>
        <p:spPr bwMode="auto">
          <a:xfrm>
            <a:off x="1862" y="3160017"/>
            <a:ext cx="116542" cy="116542"/>
          </a:xfrm>
          <a:prstGeom prst="ellipse">
            <a:avLst/>
          </a:prstGeom>
          <a:solidFill>
            <a:srgbClr val="C7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14" name="Rectangle 1008"/>
          <p:cNvSpPr>
            <a:spLocks noChangeArrowheads="1"/>
          </p:cNvSpPr>
          <p:nvPr/>
        </p:nvSpPr>
        <p:spPr bwMode="auto">
          <a:xfrm>
            <a:off x="11897638" y="138594"/>
            <a:ext cx="375522" cy="6737775"/>
          </a:xfrm>
          <a:prstGeom prst="rect">
            <a:avLst/>
          </a:prstGeom>
          <a:solidFill>
            <a:srgbClr val="4D39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Oval 1010"/>
          <p:cNvSpPr>
            <a:spLocks noChangeArrowheads="1"/>
          </p:cNvSpPr>
          <p:nvPr/>
        </p:nvSpPr>
        <p:spPr bwMode="auto">
          <a:xfrm>
            <a:off x="11811312" y="3557118"/>
            <a:ext cx="569755" cy="569754"/>
          </a:xfrm>
          <a:prstGeom prst="ellipse">
            <a:avLst/>
          </a:prstGeom>
          <a:solidFill>
            <a:srgbClr val="9C6A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" name="Oval 1011"/>
          <p:cNvSpPr>
            <a:spLocks noChangeArrowheads="1"/>
          </p:cNvSpPr>
          <p:nvPr/>
        </p:nvSpPr>
        <p:spPr bwMode="auto">
          <a:xfrm>
            <a:off x="11897638" y="3647762"/>
            <a:ext cx="392787" cy="392786"/>
          </a:xfrm>
          <a:prstGeom prst="ellipse">
            <a:avLst/>
          </a:prstGeom>
          <a:solidFill>
            <a:srgbClr val="ECC5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Oval 1012"/>
          <p:cNvSpPr>
            <a:spLocks noChangeArrowheads="1"/>
          </p:cNvSpPr>
          <p:nvPr/>
        </p:nvSpPr>
        <p:spPr bwMode="auto">
          <a:xfrm>
            <a:off x="11811312" y="4174353"/>
            <a:ext cx="569755" cy="569754"/>
          </a:xfrm>
          <a:prstGeom prst="ellipse">
            <a:avLst/>
          </a:prstGeom>
          <a:solidFill>
            <a:srgbClr val="9C6A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" name="Oval 1013"/>
          <p:cNvSpPr>
            <a:spLocks noChangeArrowheads="1"/>
          </p:cNvSpPr>
          <p:nvPr/>
        </p:nvSpPr>
        <p:spPr bwMode="auto">
          <a:xfrm>
            <a:off x="11897638" y="4260679"/>
            <a:ext cx="392787" cy="392786"/>
          </a:xfrm>
          <a:prstGeom prst="ellipse">
            <a:avLst/>
          </a:prstGeom>
          <a:solidFill>
            <a:srgbClr val="ECC5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" name="Oval 1014"/>
          <p:cNvSpPr>
            <a:spLocks noChangeArrowheads="1"/>
          </p:cNvSpPr>
          <p:nvPr/>
        </p:nvSpPr>
        <p:spPr bwMode="auto">
          <a:xfrm>
            <a:off x="12035761" y="4398801"/>
            <a:ext cx="116542" cy="116542"/>
          </a:xfrm>
          <a:prstGeom prst="ellipse">
            <a:avLst/>
          </a:prstGeom>
          <a:solidFill>
            <a:srgbClr val="C7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" name="Oval 1015"/>
          <p:cNvSpPr>
            <a:spLocks noChangeArrowheads="1"/>
          </p:cNvSpPr>
          <p:nvPr/>
        </p:nvSpPr>
        <p:spPr bwMode="auto">
          <a:xfrm>
            <a:off x="11811312" y="4795903"/>
            <a:ext cx="569755" cy="569754"/>
          </a:xfrm>
          <a:prstGeom prst="ellipse">
            <a:avLst/>
          </a:prstGeom>
          <a:solidFill>
            <a:srgbClr val="9C6A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" name="Oval 1016"/>
          <p:cNvSpPr>
            <a:spLocks noChangeArrowheads="1"/>
          </p:cNvSpPr>
          <p:nvPr/>
        </p:nvSpPr>
        <p:spPr bwMode="auto">
          <a:xfrm>
            <a:off x="11897638" y="4886544"/>
            <a:ext cx="392787" cy="392786"/>
          </a:xfrm>
          <a:prstGeom prst="ellipse">
            <a:avLst/>
          </a:prstGeom>
          <a:solidFill>
            <a:srgbClr val="ECC5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" name="Oval 1017"/>
          <p:cNvSpPr>
            <a:spLocks noChangeArrowheads="1"/>
          </p:cNvSpPr>
          <p:nvPr/>
        </p:nvSpPr>
        <p:spPr bwMode="auto">
          <a:xfrm>
            <a:off x="12035761" y="5024666"/>
            <a:ext cx="116542" cy="116542"/>
          </a:xfrm>
          <a:prstGeom prst="ellipse">
            <a:avLst/>
          </a:prstGeom>
          <a:solidFill>
            <a:srgbClr val="C7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" name="Oval 1018"/>
          <p:cNvSpPr>
            <a:spLocks noChangeArrowheads="1"/>
          </p:cNvSpPr>
          <p:nvPr/>
        </p:nvSpPr>
        <p:spPr bwMode="auto">
          <a:xfrm>
            <a:off x="11811312" y="5417453"/>
            <a:ext cx="569755" cy="569754"/>
          </a:xfrm>
          <a:prstGeom prst="ellipse">
            <a:avLst/>
          </a:prstGeom>
          <a:solidFill>
            <a:srgbClr val="9C6A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" name="Oval 1019"/>
          <p:cNvSpPr>
            <a:spLocks noChangeArrowheads="1"/>
          </p:cNvSpPr>
          <p:nvPr/>
        </p:nvSpPr>
        <p:spPr bwMode="auto">
          <a:xfrm>
            <a:off x="11897638" y="5508094"/>
            <a:ext cx="392787" cy="392786"/>
          </a:xfrm>
          <a:prstGeom prst="ellipse">
            <a:avLst/>
          </a:prstGeom>
          <a:solidFill>
            <a:srgbClr val="ECC5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" name="Oval 1020"/>
          <p:cNvSpPr>
            <a:spLocks noChangeArrowheads="1"/>
          </p:cNvSpPr>
          <p:nvPr/>
        </p:nvSpPr>
        <p:spPr bwMode="auto">
          <a:xfrm>
            <a:off x="12035761" y="5646216"/>
            <a:ext cx="116542" cy="112224"/>
          </a:xfrm>
          <a:prstGeom prst="ellipse">
            <a:avLst/>
          </a:prstGeom>
          <a:solidFill>
            <a:srgbClr val="C7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" name="Oval 1021"/>
          <p:cNvSpPr>
            <a:spLocks noChangeArrowheads="1"/>
          </p:cNvSpPr>
          <p:nvPr/>
        </p:nvSpPr>
        <p:spPr bwMode="auto">
          <a:xfrm>
            <a:off x="11811312" y="6039002"/>
            <a:ext cx="569755" cy="569754"/>
          </a:xfrm>
          <a:prstGeom prst="ellipse">
            <a:avLst/>
          </a:prstGeom>
          <a:solidFill>
            <a:srgbClr val="9C6A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" name="Oval 1022"/>
          <p:cNvSpPr>
            <a:spLocks noChangeArrowheads="1"/>
          </p:cNvSpPr>
          <p:nvPr/>
        </p:nvSpPr>
        <p:spPr bwMode="auto">
          <a:xfrm>
            <a:off x="11897638" y="6125329"/>
            <a:ext cx="392787" cy="392786"/>
          </a:xfrm>
          <a:prstGeom prst="ellipse">
            <a:avLst/>
          </a:prstGeom>
          <a:solidFill>
            <a:srgbClr val="ECC5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8" name="Oval 1023"/>
          <p:cNvSpPr>
            <a:spLocks noChangeArrowheads="1"/>
          </p:cNvSpPr>
          <p:nvPr/>
        </p:nvSpPr>
        <p:spPr bwMode="auto">
          <a:xfrm>
            <a:off x="12035761" y="6263451"/>
            <a:ext cx="116542" cy="116542"/>
          </a:xfrm>
          <a:prstGeom prst="ellipse">
            <a:avLst/>
          </a:prstGeom>
          <a:solidFill>
            <a:srgbClr val="C7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9" name="Oval 1024"/>
          <p:cNvSpPr>
            <a:spLocks noChangeArrowheads="1"/>
          </p:cNvSpPr>
          <p:nvPr/>
        </p:nvSpPr>
        <p:spPr bwMode="auto">
          <a:xfrm>
            <a:off x="11811312" y="453683"/>
            <a:ext cx="569755" cy="569754"/>
          </a:xfrm>
          <a:prstGeom prst="ellipse">
            <a:avLst/>
          </a:prstGeom>
          <a:solidFill>
            <a:srgbClr val="9C6A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" name="Oval 1025"/>
          <p:cNvSpPr>
            <a:spLocks noChangeArrowheads="1"/>
          </p:cNvSpPr>
          <p:nvPr/>
        </p:nvSpPr>
        <p:spPr bwMode="auto">
          <a:xfrm>
            <a:off x="11897638" y="544325"/>
            <a:ext cx="392787" cy="392786"/>
          </a:xfrm>
          <a:prstGeom prst="ellipse">
            <a:avLst/>
          </a:prstGeom>
          <a:solidFill>
            <a:srgbClr val="ECC5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" name="Oval 1026"/>
          <p:cNvSpPr>
            <a:spLocks noChangeArrowheads="1"/>
          </p:cNvSpPr>
          <p:nvPr/>
        </p:nvSpPr>
        <p:spPr bwMode="auto">
          <a:xfrm>
            <a:off x="11811312" y="1070916"/>
            <a:ext cx="569755" cy="574072"/>
          </a:xfrm>
          <a:prstGeom prst="ellipse">
            <a:avLst/>
          </a:prstGeom>
          <a:solidFill>
            <a:srgbClr val="9C6A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88" name="Oval 1027"/>
          <p:cNvSpPr>
            <a:spLocks noChangeArrowheads="1"/>
          </p:cNvSpPr>
          <p:nvPr/>
        </p:nvSpPr>
        <p:spPr bwMode="auto">
          <a:xfrm>
            <a:off x="11897638" y="1157242"/>
            <a:ext cx="392787" cy="397101"/>
          </a:xfrm>
          <a:prstGeom prst="ellipse">
            <a:avLst/>
          </a:prstGeom>
          <a:solidFill>
            <a:srgbClr val="ECC5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89" name="Oval 1028"/>
          <p:cNvSpPr>
            <a:spLocks noChangeArrowheads="1"/>
          </p:cNvSpPr>
          <p:nvPr/>
        </p:nvSpPr>
        <p:spPr bwMode="auto">
          <a:xfrm>
            <a:off x="12035761" y="1299682"/>
            <a:ext cx="116542" cy="112224"/>
          </a:xfrm>
          <a:prstGeom prst="ellipse">
            <a:avLst/>
          </a:prstGeom>
          <a:solidFill>
            <a:srgbClr val="C7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90" name="Oval 1029"/>
          <p:cNvSpPr>
            <a:spLocks noChangeArrowheads="1"/>
          </p:cNvSpPr>
          <p:nvPr/>
        </p:nvSpPr>
        <p:spPr bwMode="auto">
          <a:xfrm>
            <a:off x="11811312" y="1692466"/>
            <a:ext cx="569755" cy="569754"/>
          </a:xfrm>
          <a:prstGeom prst="ellipse">
            <a:avLst/>
          </a:prstGeom>
          <a:solidFill>
            <a:srgbClr val="9C6A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91" name="Oval 1030"/>
          <p:cNvSpPr>
            <a:spLocks noChangeArrowheads="1"/>
          </p:cNvSpPr>
          <p:nvPr/>
        </p:nvSpPr>
        <p:spPr bwMode="auto">
          <a:xfrm>
            <a:off x="11897638" y="1783110"/>
            <a:ext cx="392787" cy="392786"/>
          </a:xfrm>
          <a:prstGeom prst="ellipse">
            <a:avLst/>
          </a:prstGeom>
          <a:solidFill>
            <a:srgbClr val="ECC5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54" name="Oval 1031"/>
          <p:cNvSpPr>
            <a:spLocks noChangeArrowheads="1"/>
          </p:cNvSpPr>
          <p:nvPr/>
        </p:nvSpPr>
        <p:spPr bwMode="auto">
          <a:xfrm>
            <a:off x="12035761" y="1921232"/>
            <a:ext cx="116542" cy="116542"/>
          </a:xfrm>
          <a:prstGeom prst="ellipse">
            <a:avLst/>
          </a:prstGeom>
          <a:solidFill>
            <a:srgbClr val="C7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56" name="Oval 1032"/>
          <p:cNvSpPr>
            <a:spLocks noChangeArrowheads="1"/>
          </p:cNvSpPr>
          <p:nvPr/>
        </p:nvSpPr>
        <p:spPr bwMode="auto">
          <a:xfrm>
            <a:off x="11811312" y="2314015"/>
            <a:ext cx="569755" cy="569754"/>
          </a:xfrm>
          <a:prstGeom prst="ellipse">
            <a:avLst/>
          </a:prstGeom>
          <a:solidFill>
            <a:srgbClr val="9C6A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57" name="Oval 1033"/>
          <p:cNvSpPr>
            <a:spLocks noChangeArrowheads="1"/>
          </p:cNvSpPr>
          <p:nvPr/>
        </p:nvSpPr>
        <p:spPr bwMode="auto">
          <a:xfrm>
            <a:off x="11897638" y="2404659"/>
            <a:ext cx="392787" cy="392786"/>
          </a:xfrm>
          <a:prstGeom prst="ellipse">
            <a:avLst/>
          </a:prstGeom>
          <a:solidFill>
            <a:srgbClr val="ECC5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75" name="Oval 1034"/>
          <p:cNvSpPr>
            <a:spLocks noChangeArrowheads="1"/>
          </p:cNvSpPr>
          <p:nvPr/>
        </p:nvSpPr>
        <p:spPr bwMode="auto">
          <a:xfrm>
            <a:off x="12035761" y="2542782"/>
            <a:ext cx="116542" cy="112224"/>
          </a:xfrm>
          <a:prstGeom prst="ellipse">
            <a:avLst/>
          </a:prstGeom>
          <a:solidFill>
            <a:srgbClr val="C7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76" name="Oval 1035"/>
          <p:cNvSpPr>
            <a:spLocks noChangeArrowheads="1"/>
          </p:cNvSpPr>
          <p:nvPr/>
        </p:nvSpPr>
        <p:spPr bwMode="auto">
          <a:xfrm>
            <a:off x="11811317" y="2935565"/>
            <a:ext cx="569755" cy="569754"/>
          </a:xfrm>
          <a:prstGeom prst="ellipse">
            <a:avLst/>
          </a:prstGeom>
          <a:solidFill>
            <a:srgbClr val="9C6A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78" name="Oval 1036"/>
          <p:cNvSpPr>
            <a:spLocks noChangeArrowheads="1"/>
          </p:cNvSpPr>
          <p:nvPr/>
        </p:nvSpPr>
        <p:spPr bwMode="auto">
          <a:xfrm>
            <a:off x="11897646" y="3021892"/>
            <a:ext cx="392787" cy="397101"/>
          </a:xfrm>
          <a:prstGeom prst="ellipse">
            <a:avLst/>
          </a:prstGeom>
          <a:solidFill>
            <a:srgbClr val="ECC5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79" name="Oval 1037"/>
          <p:cNvSpPr>
            <a:spLocks noChangeArrowheads="1"/>
          </p:cNvSpPr>
          <p:nvPr/>
        </p:nvSpPr>
        <p:spPr bwMode="auto">
          <a:xfrm>
            <a:off x="12035769" y="3160014"/>
            <a:ext cx="116542" cy="116542"/>
          </a:xfrm>
          <a:prstGeom prst="ellipse">
            <a:avLst/>
          </a:prstGeom>
          <a:solidFill>
            <a:srgbClr val="C7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88" name="Oval 1038"/>
          <p:cNvSpPr>
            <a:spLocks noChangeArrowheads="1"/>
          </p:cNvSpPr>
          <p:nvPr/>
        </p:nvSpPr>
        <p:spPr bwMode="auto">
          <a:xfrm>
            <a:off x="12035771" y="682447"/>
            <a:ext cx="116542" cy="116542"/>
          </a:xfrm>
          <a:prstGeom prst="ellipse">
            <a:avLst/>
          </a:prstGeom>
          <a:solidFill>
            <a:srgbClr val="C7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89" name="Oval 1039"/>
          <p:cNvSpPr>
            <a:spLocks noChangeArrowheads="1"/>
          </p:cNvSpPr>
          <p:nvPr/>
        </p:nvSpPr>
        <p:spPr bwMode="auto">
          <a:xfrm>
            <a:off x="12035769" y="3785879"/>
            <a:ext cx="116542" cy="116542"/>
          </a:xfrm>
          <a:prstGeom prst="ellipse">
            <a:avLst/>
          </a:prstGeom>
          <a:solidFill>
            <a:srgbClr val="C7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4109803" y="-21111"/>
            <a:ext cx="1626292" cy="1938028"/>
            <a:chOff x="4289295" y="187402"/>
            <a:chExt cx="1626292" cy="1938028"/>
          </a:xfrm>
        </p:grpSpPr>
        <p:sp>
          <p:nvSpPr>
            <p:cNvPr id="1103" name="Freeform 149"/>
            <p:cNvSpPr>
              <a:spLocks/>
            </p:cNvSpPr>
            <p:nvPr/>
          </p:nvSpPr>
          <p:spPr bwMode="auto">
            <a:xfrm>
              <a:off x="5056637" y="187402"/>
              <a:ext cx="858950" cy="1938028"/>
            </a:xfrm>
            <a:custGeom>
              <a:avLst/>
              <a:gdLst>
                <a:gd name="T0" fmla="*/ 266 w 266"/>
                <a:gd name="T1" fmla="*/ 220 h 602"/>
                <a:gd name="T2" fmla="*/ 266 w 266"/>
                <a:gd name="T3" fmla="*/ 167 h 602"/>
                <a:gd name="T4" fmla="*/ 220 w 266"/>
                <a:gd name="T5" fmla="*/ 167 h 602"/>
                <a:gd name="T6" fmla="*/ 220 w 266"/>
                <a:gd name="T7" fmla="*/ 0 h 602"/>
                <a:gd name="T8" fmla="*/ 204 w 266"/>
                <a:gd name="T9" fmla="*/ 0 h 602"/>
                <a:gd name="T10" fmla="*/ 204 w 266"/>
                <a:gd name="T11" fmla="*/ 167 h 602"/>
                <a:gd name="T12" fmla="*/ 124 w 266"/>
                <a:gd name="T13" fmla="*/ 167 h 602"/>
                <a:gd name="T14" fmla="*/ 124 w 266"/>
                <a:gd name="T15" fmla="*/ 220 h 602"/>
                <a:gd name="T16" fmla="*/ 129 w 266"/>
                <a:gd name="T17" fmla="*/ 220 h 602"/>
                <a:gd name="T18" fmla="*/ 129 w 266"/>
                <a:gd name="T19" fmla="*/ 251 h 602"/>
                <a:gd name="T20" fmla="*/ 127 w 266"/>
                <a:gd name="T21" fmla="*/ 251 h 602"/>
                <a:gd name="T22" fmla="*/ 127 w 266"/>
                <a:gd name="T23" fmla="*/ 272 h 602"/>
                <a:gd name="T24" fmla="*/ 129 w 266"/>
                <a:gd name="T25" fmla="*/ 272 h 602"/>
                <a:gd name="T26" fmla="*/ 129 w 266"/>
                <a:gd name="T27" fmla="*/ 307 h 602"/>
                <a:gd name="T28" fmla="*/ 127 w 266"/>
                <a:gd name="T29" fmla="*/ 307 h 602"/>
                <a:gd name="T30" fmla="*/ 127 w 266"/>
                <a:gd name="T31" fmla="*/ 329 h 602"/>
                <a:gd name="T32" fmla="*/ 129 w 266"/>
                <a:gd name="T33" fmla="*/ 329 h 602"/>
                <a:gd name="T34" fmla="*/ 129 w 266"/>
                <a:gd name="T35" fmla="*/ 363 h 602"/>
                <a:gd name="T36" fmla="*/ 127 w 266"/>
                <a:gd name="T37" fmla="*/ 363 h 602"/>
                <a:gd name="T38" fmla="*/ 127 w 266"/>
                <a:gd name="T39" fmla="*/ 385 h 602"/>
                <a:gd name="T40" fmla="*/ 129 w 266"/>
                <a:gd name="T41" fmla="*/ 385 h 602"/>
                <a:gd name="T42" fmla="*/ 129 w 266"/>
                <a:gd name="T43" fmla="*/ 417 h 602"/>
                <a:gd name="T44" fmla="*/ 34 w 266"/>
                <a:gd name="T45" fmla="*/ 482 h 602"/>
                <a:gd name="T46" fmla="*/ 34 w 266"/>
                <a:gd name="T47" fmla="*/ 483 h 602"/>
                <a:gd name="T48" fmla="*/ 19 w 266"/>
                <a:gd name="T49" fmla="*/ 567 h 602"/>
                <a:gd name="T50" fmla="*/ 102 w 266"/>
                <a:gd name="T51" fmla="*/ 583 h 602"/>
                <a:gd name="T52" fmla="*/ 103 w 266"/>
                <a:gd name="T53" fmla="*/ 584 h 602"/>
                <a:gd name="T54" fmla="*/ 248 w 266"/>
                <a:gd name="T55" fmla="*/ 485 h 602"/>
                <a:gd name="T56" fmla="*/ 261 w 266"/>
                <a:gd name="T57" fmla="*/ 461 h 602"/>
                <a:gd name="T58" fmla="*/ 261 w 266"/>
                <a:gd name="T59" fmla="*/ 461 h 602"/>
                <a:gd name="T60" fmla="*/ 261 w 266"/>
                <a:gd name="T61" fmla="*/ 385 h 602"/>
                <a:gd name="T62" fmla="*/ 263 w 266"/>
                <a:gd name="T63" fmla="*/ 385 h 602"/>
                <a:gd name="T64" fmla="*/ 263 w 266"/>
                <a:gd name="T65" fmla="*/ 363 h 602"/>
                <a:gd name="T66" fmla="*/ 261 w 266"/>
                <a:gd name="T67" fmla="*/ 363 h 602"/>
                <a:gd name="T68" fmla="*/ 261 w 266"/>
                <a:gd name="T69" fmla="*/ 329 h 602"/>
                <a:gd name="T70" fmla="*/ 263 w 266"/>
                <a:gd name="T71" fmla="*/ 329 h 602"/>
                <a:gd name="T72" fmla="*/ 263 w 266"/>
                <a:gd name="T73" fmla="*/ 307 h 602"/>
                <a:gd name="T74" fmla="*/ 261 w 266"/>
                <a:gd name="T75" fmla="*/ 307 h 602"/>
                <a:gd name="T76" fmla="*/ 261 w 266"/>
                <a:gd name="T77" fmla="*/ 272 h 602"/>
                <a:gd name="T78" fmla="*/ 263 w 266"/>
                <a:gd name="T79" fmla="*/ 272 h 602"/>
                <a:gd name="T80" fmla="*/ 263 w 266"/>
                <a:gd name="T81" fmla="*/ 251 h 602"/>
                <a:gd name="T82" fmla="*/ 261 w 266"/>
                <a:gd name="T83" fmla="*/ 251 h 602"/>
                <a:gd name="T84" fmla="*/ 261 w 266"/>
                <a:gd name="T85" fmla="*/ 220 h 602"/>
                <a:gd name="T86" fmla="*/ 266 w 266"/>
                <a:gd name="T87" fmla="*/ 22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6" h="602">
                  <a:moveTo>
                    <a:pt x="266" y="220"/>
                  </a:moveTo>
                  <a:cubicBezTo>
                    <a:pt x="266" y="167"/>
                    <a:pt x="266" y="167"/>
                    <a:pt x="266" y="167"/>
                  </a:cubicBezTo>
                  <a:cubicBezTo>
                    <a:pt x="220" y="167"/>
                    <a:pt x="220" y="167"/>
                    <a:pt x="220" y="167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04" y="167"/>
                    <a:pt x="204" y="167"/>
                    <a:pt x="204" y="167"/>
                  </a:cubicBezTo>
                  <a:cubicBezTo>
                    <a:pt x="124" y="167"/>
                    <a:pt x="124" y="167"/>
                    <a:pt x="124" y="167"/>
                  </a:cubicBezTo>
                  <a:cubicBezTo>
                    <a:pt x="124" y="220"/>
                    <a:pt x="124" y="220"/>
                    <a:pt x="124" y="220"/>
                  </a:cubicBezTo>
                  <a:cubicBezTo>
                    <a:pt x="129" y="220"/>
                    <a:pt x="129" y="220"/>
                    <a:pt x="129" y="220"/>
                  </a:cubicBezTo>
                  <a:cubicBezTo>
                    <a:pt x="129" y="251"/>
                    <a:pt x="129" y="251"/>
                    <a:pt x="129" y="251"/>
                  </a:cubicBezTo>
                  <a:cubicBezTo>
                    <a:pt x="127" y="251"/>
                    <a:pt x="127" y="251"/>
                    <a:pt x="127" y="251"/>
                  </a:cubicBezTo>
                  <a:cubicBezTo>
                    <a:pt x="127" y="272"/>
                    <a:pt x="127" y="272"/>
                    <a:pt x="127" y="272"/>
                  </a:cubicBezTo>
                  <a:cubicBezTo>
                    <a:pt x="129" y="272"/>
                    <a:pt x="129" y="272"/>
                    <a:pt x="129" y="272"/>
                  </a:cubicBezTo>
                  <a:cubicBezTo>
                    <a:pt x="129" y="307"/>
                    <a:pt x="129" y="307"/>
                    <a:pt x="129" y="307"/>
                  </a:cubicBezTo>
                  <a:cubicBezTo>
                    <a:pt x="127" y="307"/>
                    <a:pt x="127" y="307"/>
                    <a:pt x="127" y="307"/>
                  </a:cubicBezTo>
                  <a:cubicBezTo>
                    <a:pt x="127" y="329"/>
                    <a:pt x="127" y="329"/>
                    <a:pt x="127" y="329"/>
                  </a:cubicBezTo>
                  <a:cubicBezTo>
                    <a:pt x="129" y="329"/>
                    <a:pt x="129" y="329"/>
                    <a:pt x="129" y="329"/>
                  </a:cubicBezTo>
                  <a:cubicBezTo>
                    <a:pt x="129" y="363"/>
                    <a:pt x="129" y="363"/>
                    <a:pt x="129" y="363"/>
                  </a:cubicBezTo>
                  <a:cubicBezTo>
                    <a:pt x="127" y="363"/>
                    <a:pt x="127" y="363"/>
                    <a:pt x="127" y="363"/>
                  </a:cubicBezTo>
                  <a:cubicBezTo>
                    <a:pt x="127" y="385"/>
                    <a:pt x="127" y="385"/>
                    <a:pt x="127" y="385"/>
                  </a:cubicBezTo>
                  <a:cubicBezTo>
                    <a:pt x="129" y="385"/>
                    <a:pt x="129" y="385"/>
                    <a:pt x="129" y="385"/>
                  </a:cubicBezTo>
                  <a:cubicBezTo>
                    <a:pt x="129" y="417"/>
                    <a:pt x="129" y="417"/>
                    <a:pt x="129" y="417"/>
                  </a:cubicBezTo>
                  <a:cubicBezTo>
                    <a:pt x="34" y="482"/>
                    <a:pt x="34" y="482"/>
                    <a:pt x="34" y="482"/>
                  </a:cubicBezTo>
                  <a:cubicBezTo>
                    <a:pt x="34" y="483"/>
                    <a:pt x="34" y="483"/>
                    <a:pt x="34" y="483"/>
                  </a:cubicBezTo>
                  <a:cubicBezTo>
                    <a:pt x="7" y="502"/>
                    <a:pt x="0" y="539"/>
                    <a:pt x="19" y="567"/>
                  </a:cubicBezTo>
                  <a:cubicBezTo>
                    <a:pt x="37" y="595"/>
                    <a:pt x="75" y="602"/>
                    <a:pt x="102" y="583"/>
                  </a:cubicBezTo>
                  <a:cubicBezTo>
                    <a:pt x="103" y="584"/>
                    <a:pt x="103" y="584"/>
                    <a:pt x="103" y="584"/>
                  </a:cubicBezTo>
                  <a:cubicBezTo>
                    <a:pt x="248" y="485"/>
                    <a:pt x="248" y="485"/>
                    <a:pt x="248" y="485"/>
                  </a:cubicBezTo>
                  <a:cubicBezTo>
                    <a:pt x="256" y="480"/>
                    <a:pt x="261" y="471"/>
                    <a:pt x="261" y="461"/>
                  </a:cubicBezTo>
                  <a:cubicBezTo>
                    <a:pt x="261" y="461"/>
                    <a:pt x="261" y="461"/>
                    <a:pt x="261" y="461"/>
                  </a:cubicBezTo>
                  <a:cubicBezTo>
                    <a:pt x="261" y="385"/>
                    <a:pt x="261" y="385"/>
                    <a:pt x="261" y="385"/>
                  </a:cubicBezTo>
                  <a:cubicBezTo>
                    <a:pt x="263" y="385"/>
                    <a:pt x="263" y="385"/>
                    <a:pt x="263" y="385"/>
                  </a:cubicBezTo>
                  <a:cubicBezTo>
                    <a:pt x="263" y="363"/>
                    <a:pt x="263" y="363"/>
                    <a:pt x="263" y="363"/>
                  </a:cubicBezTo>
                  <a:cubicBezTo>
                    <a:pt x="261" y="363"/>
                    <a:pt x="261" y="363"/>
                    <a:pt x="261" y="363"/>
                  </a:cubicBezTo>
                  <a:cubicBezTo>
                    <a:pt x="261" y="329"/>
                    <a:pt x="261" y="329"/>
                    <a:pt x="261" y="329"/>
                  </a:cubicBezTo>
                  <a:cubicBezTo>
                    <a:pt x="263" y="329"/>
                    <a:pt x="263" y="329"/>
                    <a:pt x="263" y="329"/>
                  </a:cubicBezTo>
                  <a:cubicBezTo>
                    <a:pt x="263" y="307"/>
                    <a:pt x="263" y="307"/>
                    <a:pt x="263" y="307"/>
                  </a:cubicBezTo>
                  <a:cubicBezTo>
                    <a:pt x="261" y="307"/>
                    <a:pt x="261" y="307"/>
                    <a:pt x="261" y="307"/>
                  </a:cubicBezTo>
                  <a:cubicBezTo>
                    <a:pt x="261" y="272"/>
                    <a:pt x="261" y="272"/>
                    <a:pt x="261" y="272"/>
                  </a:cubicBezTo>
                  <a:cubicBezTo>
                    <a:pt x="263" y="272"/>
                    <a:pt x="263" y="272"/>
                    <a:pt x="263" y="272"/>
                  </a:cubicBezTo>
                  <a:cubicBezTo>
                    <a:pt x="263" y="251"/>
                    <a:pt x="263" y="251"/>
                    <a:pt x="263" y="251"/>
                  </a:cubicBezTo>
                  <a:cubicBezTo>
                    <a:pt x="261" y="251"/>
                    <a:pt x="261" y="251"/>
                    <a:pt x="261" y="251"/>
                  </a:cubicBezTo>
                  <a:cubicBezTo>
                    <a:pt x="261" y="220"/>
                    <a:pt x="261" y="220"/>
                    <a:pt x="261" y="220"/>
                  </a:cubicBezTo>
                  <a:lnTo>
                    <a:pt x="266" y="220"/>
                  </a:lnTo>
                  <a:close/>
                </a:path>
              </a:pathLst>
            </a:custGeom>
            <a:solidFill>
              <a:srgbClr val="2725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4" name="Freeform 150"/>
            <p:cNvSpPr>
              <a:spLocks/>
            </p:cNvSpPr>
            <p:nvPr/>
          </p:nvSpPr>
          <p:spPr bwMode="auto">
            <a:xfrm>
              <a:off x="4289295" y="187402"/>
              <a:ext cx="802836" cy="1847384"/>
            </a:xfrm>
            <a:custGeom>
              <a:avLst/>
              <a:gdLst>
                <a:gd name="T0" fmla="*/ 207 w 248"/>
                <a:gd name="T1" fmla="*/ 0 h 573"/>
                <a:gd name="T2" fmla="*/ 192 w 248"/>
                <a:gd name="T3" fmla="*/ 0 h 573"/>
                <a:gd name="T4" fmla="*/ 192 w 248"/>
                <a:gd name="T5" fmla="*/ 167 h 573"/>
                <a:gd name="T6" fmla="*/ 115 w 248"/>
                <a:gd name="T7" fmla="*/ 167 h 573"/>
                <a:gd name="T8" fmla="*/ 115 w 248"/>
                <a:gd name="T9" fmla="*/ 216 h 573"/>
                <a:gd name="T10" fmla="*/ 121 w 248"/>
                <a:gd name="T11" fmla="*/ 216 h 573"/>
                <a:gd name="T12" fmla="*/ 121 w 248"/>
                <a:gd name="T13" fmla="*/ 242 h 573"/>
                <a:gd name="T14" fmla="*/ 119 w 248"/>
                <a:gd name="T15" fmla="*/ 242 h 573"/>
                <a:gd name="T16" fmla="*/ 119 w 248"/>
                <a:gd name="T17" fmla="*/ 262 h 573"/>
                <a:gd name="T18" fmla="*/ 121 w 248"/>
                <a:gd name="T19" fmla="*/ 262 h 573"/>
                <a:gd name="T20" fmla="*/ 121 w 248"/>
                <a:gd name="T21" fmla="*/ 288 h 573"/>
                <a:gd name="T22" fmla="*/ 119 w 248"/>
                <a:gd name="T23" fmla="*/ 288 h 573"/>
                <a:gd name="T24" fmla="*/ 119 w 248"/>
                <a:gd name="T25" fmla="*/ 308 h 573"/>
                <a:gd name="T26" fmla="*/ 121 w 248"/>
                <a:gd name="T27" fmla="*/ 308 h 573"/>
                <a:gd name="T28" fmla="*/ 121 w 248"/>
                <a:gd name="T29" fmla="*/ 333 h 573"/>
                <a:gd name="T30" fmla="*/ 119 w 248"/>
                <a:gd name="T31" fmla="*/ 333 h 573"/>
                <a:gd name="T32" fmla="*/ 119 w 248"/>
                <a:gd name="T33" fmla="*/ 353 h 573"/>
                <a:gd name="T34" fmla="*/ 121 w 248"/>
                <a:gd name="T35" fmla="*/ 353 h 573"/>
                <a:gd name="T36" fmla="*/ 121 w 248"/>
                <a:gd name="T37" fmla="*/ 401 h 573"/>
                <a:gd name="T38" fmla="*/ 31 w 248"/>
                <a:gd name="T39" fmla="*/ 461 h 573"/>
                <a:gd name="T40" fmla="*/ 32 w 248"/>
                <a:gd name="T41" fmla="*/ 462 h 573"/>
                <a:gd name="T42" fmla="*/ 17 w 248"/>
                <a:gd name="T43" fmla="*/ 540 h 573"/>
                <a:gd name="T44" fmla="*/ 95 w 248"/>
                <a:gd name="T45" fmla="*/ 556 h 573"/>
                <a:gd name="T46" fmla="*/ 96 w 248"/>
                <a:gd name="T47" fmla="*/ 556 h 573"/>
                <a:gd name="T48" fmla="*/ 202 w 248"/>
                <a:gd name="T49" fmla="*/ 484 h 573"/>
                <a:gd name="T50" fmla="*/ 202 w 248"/>
                <a:gd name="T51" fmla="*/ 485 h 573"/>
                <a:gd name="T52" fmla="*/ 233 w 248"/>
                <a:gd name="T53" fmla="*/ 464 h 573"/>
                <a:gd name="T54" fmla="*/ 245 w 248"/>
                <a:gd name="T55" fmla="*/ 442 h 573"/>
                <a:gd name="T56" fmla="*/ 245 w 248"/>
                <a:gd name="T57" fmla="*/ 442 h 573"/>
                <a:gd name="T58" fmla="*/ 245 w 248"/>
                <a:gd name="T59" fmla="*/ 400 h 573"/>
                <a:gd name="T60" fmla="*/ 244 w 248"/>
                <a:gd name="T61" fmla="*/ 399 h 573"/>
                <a:gd name="T62" fmla="*/ 244 w 248"/>
                <a:gd name="T63" fmla="*/ 353 h 573"/>
                <a:gd name="T64" fmla="*/ 246 w 248"/>
                <a:gd name="T65" fmla="*/ 353 h 573"/>
                <a:gd name="T66" fmla="*/ 246 w 248"/>
                <a:gd name="T67" fmla="*/ 333 h 573"/>
                <a:gd name="T68" fmla="*/ 244 w 248"/>
                <a:gd name="T69" fmla="*/ 333 h 573"/>
                <a:gd name="T70" fmla="*/ 244 w 248"/>
                <a:gd name="T71" fmla="*/ 308 h 573"/>
                <a:gd name="T72" fmla="*/ 246 w 248"/>
                <a:gd name="T73" fmla="*/ 308 h 573"/>
                <a:gd name="T74" fmla="*/ 246 w 248"/>
                <a:gd name="T75" fmla="*/ 288 h 573"/>
                <a:gd name="T76" fmla="*/ 244 w 248"/>
                <a:gd name="T77" fmla="*/ 288 h 573"/>
                <a:gd name="T78" fmla="*/ 244 w 248"/>
                <a:gd name="T79" fmla="*/ 262 h 573"/>
                <a:gd name="T80" fmla="*/ 246 w 248"/>
                <a:gd name="T81" fmla="*/ 262 h 573"/>
                <a:gd name="T82" fmla="*/ 246 w 248"/>
                <a:gd name="T83" fmla="*/ 242 h 573"/>
                <a:gd name="T84" fmla="*/ 244 w 248"/>
                <a:gd name="T85" fmla="*/ 242 h 573"/>
                <a:gd name="T86" fmla="*/ 244 w 248"/>
                <a:gd name="T87" fmla="*/ 216 h 573"/>
                <a:gd name="T88" fmla="*/ 248 w 248"/>
                <a:gd name="T89" fmla="*/ 216 h 573"/>
                <a:gd name="T90" fmla="*/ 248 w 248"/>
                <a:gd name="T91" fmla="*/ 167 h 573"/>
                <a:gd name="T92" fmla="*/ 207 w 248"/>
                <a:gd name="T93" fmla="*/ 167 h 573"/>
                <a:gd name="T94" fmla="*/ 207 w 248"/>
                <a:gd name="T95" fmla="*/ 0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8" h="573">
                  <a:moveTo>
                    <a:pt x="207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192" y="167"/>
                    <a:pt x="192" y="167"/>
                    <a:pt x="192" y="167"/>
                  </a:cubicBezTo>
                  <a:cubicBezTo>
                    <a:pt x="115" y="167"/>
                    <a:pt x="115" y="167"/>
                    <a:pt x="115" y="167"/>
                  </a:cubicBezTo>
                  <a:cubicBezTo>
                    <a:pt x="115" y="216"/>
                    <a:pt x="115" y="216"/>
                    <a:pt x="115" y="216"/>
                  </a:cubicBezTo>
                  <a:cubicBezTo>
                    <a:pt x="121" y="216"/>
                    <a:pt x="121" y="216"/>
                    <a:pt x="121" y="216"/>
                  </a:cubicBezTo>
                  <a:cubicBezTo>
                    <a:pt x="121" y="242"/>
                    <a:pt x="121" y="242"/>
                    <a:pt x="121" y="24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119" y="262"/>
                    <a:pt x="119" y="262"/>
                    <a:pt x="119" y="262"/>
                  </a:cubicBezTo>
                  <a:cubicBezTo>
                    <a:pt x="121" y="262"/>
                    <a:pt x="121" y="262"/>
                    <a:pt x="121" y="262"/>
                  </a:cubicBezTo>
                  <a:cubicBezTo>
                    <a:pt x="121" y="288"/>
                    <a:pt x="121" y="288"/>
                    <a:pt x="121" y="288"/>
                  </a:cubicBezTo>
                  <a:cubicBezTo>
                    <a:pt x="119" y="288"/>
                    <a:pt x="119" y="288"/>
                    <a:pt x="119" y="288"/>
                  </a:cubicBezTo>
                  <a:cubicBezTo>
                    <a:pt x="119" y="308"/>
                    <a:pt x="119" y="308"/>
                    <a:pt x="119" y="308"/>
                  </a:cubicBezTo>
                  <a:cubicBezTo>
                    <a:pt x="121" y="308"/>
                    <a:pt x="121" y="308"/>
                    <a:pt x="121" y="308"/>
                  </a:cubicBezTo>
                  <a:cubicBezTo>
                    <a:pt x="121" y="333"/>
                    <a:pt x="121" y="333"/>
                    <a:pt x="121" y="333"/>
                  </a:cubicBezTo>
                  <a:cubicBezTo>
                    <a:pt x="119" y="333"/>
                    <a:pt x="119" y="333"/>
                    <a:pt x="119" y="333"/>
                  </a:cubicBezTo>
                  <a:cubicBezTo>
                    <a:pt x="119" y="353"/>
                    <a:pt x="119" y="353"/>
                    <a:pt x="119" y="353"/>
                  </a:cubicBezTo>
                  <a:cubicBezTo>
                    <a:pt x="121" y="353"/>
                    <a:pt x="121" y="353"/>
                    <a:pt x="121" y="353"/>
                  </a:cubicBezTo>
                  <a:cubicBezTo>
                    <a:pt x="121" y="401"/>
                    <a:pt x="121" y="401"/>
                    <a:pt x="121" y="401"/>
                  </a:cubicBezTo>
                  <a:cubicBezTo>
                    <a:pt x="31" y="461"/>
                    <a:pt x="31" y="461"/>
                    <a:pt x="31" y="461"/>
                  </a:cubicBezTo>
                  <a:cubicBezTo>
                    <a:pt x="32" y="462"/>
                    <a:pt x="32" y="462"/>
                    <a:pt x="32" y="462"/>
                  </a:cubicBezTo>
                  <a:cubicBezTo>
                    <a:pt x="6" y="480"/>
                    <a:pt x="0" y="515"/>
                    <a:pt x="17" y="540"/>
                  </a:cubicBezTo>
                  <a:cubicBezTo>
                    <a:pt x="35" y="566"/>
                    <a:pt x="69" y="573"/>
                    <a:pt x="95" y="556"/>
                  </a:cubicBezTo>
                  <a:cubicBezTo>
                    <a:pt x="96" y="556"/>
                    <a:pt x="96" y="556"/>
                    <a:pt x="96" y="556"/>
                  </a:cubicBezTo>
                  <a:cubicBezTo>
                    <a:pt x="202" y="484"/>
                    <a:pt x="202" y="484"/>
                    <a:pt x="202" y="484"/>
                  </a:cubicBezTo>
                  <a:cubicBezTo>
                    <a:pt x="202" y="485"/>
                    <a:pt x="202" y="485"/>
                    <a:pt x="202" y="485"/>
                  </a:cubicBezTo>
                  <a:cubicBezTo>
                    <a:pt x="233" y="464"/>
                    <a:pt x="233" y="464"/>
                    <a:pt x="233" y="464"/>
                  </a:cubicBezTo>
                  <a:cubicBezTo>
                    <a:pt x="240" y="460"/>
                    <a:pt x="245" y="451"/>
                    <a:pt x="245" y="442"/>
                  </a:cubicBezTo>
                  <a:cubicBezTo>
                    <a:pt x="245" y="442"/>
                    <a:pt x="245" y="442"/>
                    <a:pt x="245" y="442"/>
                  </a:cubicBezTo>
                  <a:cubicBezTo>
                    <a:pt x="245" y="400"/>
                    <a:pt x="245" y="400"/>
                    <a:pt x="245" y="400"/>
                  </a:cubicBezTo>
                  <a:cubicBezTo>
                    <a:pt x="245" y="400"/>
                    <a:pt x="244" y="400"/>
                    <a:pt x="244" y="399"/>
                  </a:cubicBezTo>
                  <a:cubicBezTo>
                    <a:pt x="244" y="353"/>
                    <a:pt x="244" y="353"/>
                    <a:pt x="244" y="353"/>
                  </a:cubicBezTo>
                  <a:cubicBezTo>
                    <a:pt x="246" y="353"/>
                    <a:pt x="246" y="353"/>
                    <a:pt x="246" y="353"/>
                  </a:cubicBezTo>
                  <a:cubicBezTo>
                    <a:pt x="246" y="333"/>
                    <a:pt x="246" y="333"/>
                    <a:pt x="246" y="333"/>
                  </a:cubicBezTo>
                  <a:cubicBezTo>
                    <a:pt x="244" y="333"/>
                    <a:pt x="244" y="333"/>
                    <a:pt x="244" y="333"/>
                  </a:cubicBezTo>
                  <a:cubicBezTo>
                    <a:pt x="244" y="308"/>
                    <a:pt x="244" y="308"/>
                    <a:pt x="244" y="308"/>
                  </a:cubicBezTo>
                  <a:cubicBezTo>
                    <a:pt x="246" y="308"/>
                    <a:pt x="246" y="308"/>
                    <a:pt x="246" y="308"/>
                  </a:cubicBezTo>
                  <a:cubicBezTo>
                    <a:pt x="246" y="288"/>
                    <a:pt x="246" y="288"/>
                    <a:pt x="246" y="288"/>
                  </a:cubicBezTo>
                  <a:cubicBezTo>
                    <a:pt x="244" y="288"/>
                    <a:pt x="244" y="288"/>
                    <a:pt x="244" y="288"/>
                  </a:cubicBezTo>
                  <a:cubicBezTo>
                    <a:pt x="244" y="262"/>
                    <a:pt x="244" y="262"/>
                    <a:pt x="244" y="262"/>
                  </a:cubicBezTo>
                  <a:cubicBezTo>
                    <a:pt x="246" y="262"/>
                    <a:pt x="246" y="262"/>
                    <a:pt x="246" y="262"/>
                  </a:cubicBezTo>
                  <a:cubicBezTo>
                    <a:pt x="246" y="242"/>
                    <a:pt x="246" y="242"/>
                    <a:pt x="246" y="242"/>
                  </a:cubicBezTo>
                  <a:cubicBezTo>
                    <a:pt x="244" y="242"/>
                    <a:pt x="244" y="242"/>
                    <a:pt x="244" y="242"/>
                  </a:cubicBezTo>
                  <a:cubicBezTo>
                    <a:pt x="244" y="216"/>
                    <a:pt x="244" y="216"/>
                    <a:pt x="244" y="216"/>
                  </a:cubicBezTo>
                  <a:cubicBezTo>
                    <a:pt x="248" y="216"/>
                    <a:pt x="248" y="216"/>
                    <a:pt x="248" y="216"/>
                  </a:cubicBezTo>
                  <a:cubicBezTo>
                    <a:pt x="248" y="167"/>
                    <a:pt x="248" y="167"/>
                    <a:pt x="248" y="167"/>
                  </a:cubicBezTo>
                  <a:cubicBezTo>
                    <a:pt x="207" y="167"/>
                    <a:pt x="207" y="167"/>
                    <a:pt x="207" y="167"/>
                  </a:cubicBezTo>
                  <a:lnTo>
                    <a:pt x="207" y="0"/>
                  </a:lnTo>
                  <a:close/>
                </a:path>
              </a:pathLst>
            </a:custGeom>
            <a:solidFill>
              <a:srgbClr val="2725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4325" name="Rectangle 151"/>
          <p:cNvSpPr>
            <a:spLocks noChangeArrowheads="1"/>
          </p:cNvSpPr>
          <p:nvPr/>
        </p:nvSpPr>
        <p:spPr bwMode="auto">
          <a:xfrm>
            <a:off x="-149208" y="-64276"/>
            <a:ext cx="12422365" cy="201746"/>
          </a:xfrm>
          <a:prstGeom prst="rect">
            <a:avLst/>
          </a:prstGeom>
          <a:solidFill>
            <a:srgbClr val="8558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3" name="Group 2"/>
          <p:cNvGrpSpPr/>
          <p:nvPr/>
        </p:nvGrpSpPr>
        <p:grpSpPr>
          <a:xfrm>
            <a:off x="4037621" y="-68590"/>
            <a:ext cx="1489133" cy="1704947"/>
            <a:chOff x="4037621" y="-68590"/>
            <a:chExt cx="1489133" cy="1704947"/>
          </a:xfrm>
        </p:grpSpPr>
        <p:sp>
          <p:nvSpPr>
            <p:cNvPr id="6098" name="Freeform 211"/>
            <p:cNvSpPr>
              <a:spLocks/>
            </p:cNvSpPr>
            <p:nvPr/>
          </p:nvSpPr>
          <p:spPr bwMode="auto">
            <a:xfrm>
              <a:off x="4037621" y="1200411"/>
              <a:ext cx="358256" cy="353938"/>
            </a:xfrm>
            <a:custGeom>
              <a:avLst/>
              <a:gdLst>
                <a:gd name="T0" fmla="*/ 95 w 110"/>
                <a:gd name="T1" fmla="*/ 28 h 110"/>
                <a:gd name="T2" fmla="*/ 82 w 110"/>
                <a:gd name="T3" fmla="*/ 95 h 110"/>
                <a:gd name="T4" fmla="*/ 15 w 110"/>
                <a:gd name="T5" fmla="*/ 82 h 110"/>
                <a:gd name="T6" fmla="*/ 27 w 110"/>
                <a:gd name="T7" fmla="*/ 15 h 110"/>
                <a:gd name="T8" fmla="*/ 95 w 110"/>
                <a:gd name="T9" fmla="*/ 2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10">
                  <a:moveTo>
                    <a:pt x="95" y="28"/>
                  </a:moveTo>
                  <a:cubicBezTo>
                    <a:pt x="110" y="50"/>
                    <a:pt x="104" y="80"/>
                    <a:pt x="82" y="95"/>
                  </a:cubicBezTo>
                  <a:cubicBezTo>
                    <a:pt x="60" y="110"/>
                    <a:pt x="30" y="104"/>
                    <a:pt x="15" y="82"/>
                  </a:cubicBezTo>
                  <a:cubicBezTo>
                    <a:pt x="0" y="60"/>
                    <a:pt x="5" y="30"/>
                    <a:pt x="27" y="15"/>
                  </a:cubicBezTo>
                  <a:cubicBezTo>
                    <a:pt x="49" y="0"/>
                    <a:pt x="80" y="6"/>
                    <a:pt x="95" y="28"/>
                  </a:cubicBezTo>
                  <a:close/>
                </a:path>
              </a:pathLst>
            </a:custGeom>
            <a:solidFill>
              <a:srgbClr val="EBD4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99" name="Freeform 212"/>
            <p:cNvSpPr>
              <a:spLocks/>
            </p:cNvSpPr>
            <p:nvPr/>
          </p:nvSpPr>
          <p:spPr bwMode="auto">
            <a:xfrm>
              <a:off x="4128265" y="496849"/>
              <a:ext cx="582705" cy="1014336"/>
            </a:xfrm>
            <a:custGeom>
              <a:avLst/>
              <a:gdLst>
                <a:gd name="T0" fmla="*/ 181 w 181"/>
                <a:gd name="T1" fmla="*/ 216 h 314"/>
                <a:gd name="T2" fmla="*/ 181 w 181"/>
                <a:gd name="T3" fmla="*/ 216 h 314"/>
                <a:gd name="T4" fmla="*/ 181 w 181"/>
                <a:gd name="T5" fmla="*/ 0 h 314"/>
                <a:gd name="T6" fmla="*/ 76 w 181"/>
                <a:gd name="T7" fmla="*/ 0 h 314"/>
                <a:gd name="T8" fmla="*/ 76 w 181"/>
                <a:gd name="T9" fmla="*/ 181 h 314"/>
                <a:gd name="T10" fmla="*/ 0 w 181"/>
                <a:gd name="T11" fmla="*/ 233 h 314"/>
                <a:gd name="T12" fmla="*/ 55 w 181"/>
                <a:gd name="T13" fmla="*/ 314 h 314"/>
                <a:gd name="T14" fmla="*/ 170 w 181"/>
                <a:gd name="T15" fmla="*/ 235 h 314"/>
                <a:gd name="T16" fmla="*/ 181 w 181"/>
                <a:gd name="T17" fmla="*/ 216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1" h="314">
                  <a:moveTo>
                    <a:pt x="181" y="216"/>
                  </a:moveTo>
                  <a:cubicBezTo>
                    <a:pt x="181" y="216"/>
                    <a:pt x="181" y="216"/>
                    <a:pt x="181" y="216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181"/>
                    <a:pt x="76" y="181"/>
                    <a:pt x="76" y="181"/>
                  </a:cubicBezTo>
                  <a:cubicBezTo>
                    <a:pt x="0" y="233"/>
                    <a:pt x="0" y="233"/>
                    <a:pt x="0" y="233"/>
                  </a:cubicBezTo>
                  <a:cubicBezTo>
                    <a:pt x="55" y="314"/>
                    <a:pt x="55" y="314"/>
                    <a:pt x="55" y="314"/>
                  </a:cubicBezTo>
                  <a:cubicBezTo>
                    <a:pt x="170" y="235"/>
                    <a:pt x="170" y="235"/>
                    <a:pt x="170" y="235"/>
                  </a:cubicBezTo>
                  <a:cubicBezTo>
                    <a:pt x="177" y="231"/>
                    <a:pt x="181" y="224"/>
                    <a:pt x="181" y="216"/>
                  </a:cubicBezTo>
                  <a:close/>
                </a:path>
              </a:pathLst>
            </a:custGeom>
            <a:solidFill>
              <a:srgbClr val="E843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00" name="Rectangle 213"/>
            <p:cNvSpPr>
              <a:spLocks noChangeArrowheads="1"/>
            </p:cNvSpPr>
            <p:nvPr/>
          </p:nvSpPr>
          <p:spPr bwMode="auto">
            <a:xfrm>
              <a:off x="4365662" y="647922"/>
              <a:ext cx="353939" cy="51796"/>
            </a:xfrm>
            <a:prstGeom prst="rect">
              <a:avLst/>
            </a:prstGeom>
            <a:solidFill>
              <a:srgbClr val="EBD4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01" name="Rectangle 214"/>
            <p:cNvSpPr>
              <a:spLocks noChangeArrowheads="1"/>
            </p:cNvSpPr>
            <p:nvPr/>
          </p:nvSpPr>
          <p:spPr bwMode="auto">
            <a:xfrm>
              <a:off x="4365662" y="773094"/>
              <a:ext cx="353939" cy="51796"/>
            </a:xfrm>
            <a:prstGeom prst="rect">
              <a:avLst/>
            </a:prstGeom>
            <a:solidFill>
              <a:srgbClr val="EBD4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02" name="Rectangle 215"/>
            <p:cNvSpPr>
              <a:spLocks noChangeArrowheads="1"/>
            </p:cNvSpPr>
            <p:nvPr/>
          </p:nvSpPr>
          <p:spPr bwMode="auto">
            <a:xfrm>
              <a:off x="4365662" y="898268"/>
              <a:ext cx="353939" cy="56114"/>
            </a:xfrm>
            <a:prstGeom prst="rect">
              <a:avLst/>
            </a:prstGeom>
            <a:solidFill>
              <a:srgbClr val="EBD4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03" name="Rectangle 216"/>
            <p:cNvSpPr>
              <a:spLocks noChangeArrowheads="1"/>
            </p:cNvSpPr>
            <p:nvPr/>
          </p:nvSpPr>
          <p:spPr bwMode="auto">
            <a:xfrm>
              <a:off x="4357029" y="440739"/>
              <a:ext cx="362571" cy="133807"/>
            </a:xfrm>
            <a:prstGeom prst="rect">
              <a:avLst/>
            </a:prstGeom>
            <a:solidFill>
              <a:srgbClr val="EBD4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04" name="Freeform 217"/>
            <p:cNvSpPr>
              <a:spLocks/>
            </p:cNvSpPr>
            <p:nvPr/>
          </p:nvSpPr>
          <p:spPr bwMode="auto">
            <a:xfrm>
              <a:off x="4792979" y="1256521"/>
              <a:ext cx="379837" cy="379836"/>
            </a:xfrm>
            <a:custGeom>
              <a:avLst/>
              <a:gdLst>
                <a:gd name="T0" fmla="*/ 102 w 118"/>
                <a:gd name="T1" fmla="*/ 30 h 118"/>
                <a:gd name="T2" fmla="*/ 88 w 118"/>
                <a:gd name="T3" fmla="*/ 102 h 118"/>
                <a:gd name="T4" fmla="*/ 16 w 118"/>
                <a:gd name="T5" fmla="*/ 88 h 118"/>
                <a:gd name="T6" fmla="*/ 30 w 118"/>
                <a:gd name="T7" fmla="*/ 16 h 118"/>
                <a:gd name="T8" fmla="*/ 102 w 118"/>
                <a:gd name="T9" fmla="*/ 3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18">
                  <a:moveTo>
                    <a:pt x="102" y="30"/>
                  </a:moveTo>
                  <a:cubicBezTo>
                    <a:pt x="118" y="53"/>
                    <a:pt x="112" y="85"/>
                    <a:pt x="88" y="102"/>
                  </a:cubicBezTo>
                  <a:cubicBezTo>
                    <a:pt x="65" y="118"/>
                    <a:pt x="32" y="112"/>
                    <a:pt x="16" y="88"/>
                  </a:cubicBezTo>
                  <a:cubicBezTo>
                    <a:pt x="0" y="64"/>
                    <a:pt x="6" y="32"/>
                    <a:pt x="30" y="16"/>
                  </a:cubicBezTo>
                  <a:cubicBezTo>
                    <a:pt x="54" y="0"/>
                    <a:pt x="86" y="6"/>
                    <a:pt x="102" y="30"/>
                  </a:cubicBezTo>
                  <a:close/>
                </a:path>
              </a:pathLst>
            </a:custGeom>
            <a:solidFill>
              <a:srgbClr val="EFDC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05" name="Freeform 218"/>
            <p:cNvSpPr>
              <a:spLocks/>
            </p:cNvSpPr>
            <p:nvPr/>
          </p:nvSpPr>
          <p:spPr bwMode="auto">
            <a:xfrm>
              <a:off x="4887938" y="501167"/>
              <a:ext cx="625868" cy="1083397"/>
            </a:xfrm>
            <a:custGeom>
              <a:avLst/>
              <a:gdLst>
                <a:gd name="T0" fmla="*/ 194 w 194"/>
                <a:gd name="T1" fmla="*/ 232 h 336"/>
                <a:gd name="T2" fmla="*/ 194 w 194"/>
                <a:gd name="T3" fmla="*/ 232 h 336"/>
                <a:gd name="T4" fmla="*/ 194 w 194"/>
                <a:gd name="T5" fmla="*/ 0 h 336"/>
                <a:gd name="T6" fmla="*/ 82 w 194"/>
                <a:gd name="T7" fmla="*/ 0 h 336"/>
                <a:gd name="T8" fmla="*/ 82 w 194"/>
                <a:gd name="T9" fmla="*/ 194 h 336"/>
                <a:gd name="T10" fmla="*/ 0 w 194"/>
                <a:gd name="T11" fmla="*/ 250 h 336"/>
                <a:gd name="T12" fmla="*/ 59 w 194"/>
                <a:gd name="T13" fmla="*/ 336 h 336"/>
                <a:gd name="T14" fmla="*/ 183 w 194"/>
                <a:gd name="T15" fmla="*/ 252 h 336"/>
                <a:gd name="T16" fmla="*/ 194 w 194"/>
                <a:gd name="T17" fmla="*/ 232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4" h="336">
                  <a:moveTo>
                    <a:pt x="194" y="232"/>
                  </a:moveTo>
                  <a:cubicBezTo>
                    <a:pt x="194" y="232"/>
                    <a:pt x="194" y="232"/>
                    <a:pt x="194" y="232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194"/>
                    <a:pt x="82" y="194"/>
                    <a:pt x="82" y="194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59" y="336"/>
                    <a:pt x="59" y="336"/>
                    <a:pt x="59" y="336"/>
                  </a:cubicBezTo>
                  <a:cubicBezTo>
                    <a:pt x="183" y="252"/>
                    <a:pt x="183" y="252"/>
                    <a:pt x="183" y="252"/>
                  </a:cubicBezTo>
                  <a:cubicBezTo>
                    <a:pt x="190" y="248"/>
                    <a:pt x="194" y="240"/>
                    <a:pt x="194" y="232"/>
                  </a:cubicBezTo>
                  <a:close/>
                </a:path>
              </a:pathLst>
            </a:custGeom>
            <a:solidFill>
              <a:srgbClr val="F394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06" name="Rectangle 219"/>
            <p:cNvSpPr>
              <a:spLocks noChangeArrowheads="1"/>
            </p:cNvSpPr>
            <p:nvPr/>
          </p:nvSpPr>
          <p:spPr bwMode="auto">
            <a:xfrm>
              <a:off x="5142600" y="669502"/>
              <a:ext cx="375522" cy="60428"/>
            </a:xfrm>
            <a:prstGeom prst="rect">
              <a:avLst/>
            </a:prstGeom>
            <a:solidFill>
              <a:srgbClr val="EFDC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07" name="Rectangle 220"/>
            <p:cNvSpPr>
              <a:spLocks noChangeArrowheads="1"/>
            </p:cNvSpPr>
            <p:nvPr/>
          </p:nvSpPr>
          <p:spPr bwMode="auto">
            <a:xfrm>
              <a:off x="5142600" y="824890"/>
              <a:ext cx="375522" cy="60428"/>
            </a:xfrm>
            <a:prstGeom prst="rect">
              <a:avLst/>
            </a:prstGeom>
            <a:solidFill>
              <a:srgbClr val="EFDC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08" name="Rectangle 221"/>
            <p:cNvSpPr>
              <a:spLocks noChangeArrowheads="1"/>
            </p:cNvSpPr>
            <p:nvPr/>
          </p:nvSpPr>
          <p:spPr bwMode="auto">
            <a:xfrm>
              <a:off x="5142600" y="980277"/>
              <a:ext cx="375522" cy="60428"/>
            </a:xfrm>
            <a:prstGeom prst="rect">
              <a:avLst/>
            </a:prstGeom>
            <a:solidFill>
              <a:srgbClr val="EFDC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09" name="Rectangle 222"/>
            <p:cNvSpPr>
              <a:spLocks noChangeArrowheads="1"/>
            </p:cNvSpPr>
            <p:nvPr/>
          </p:nvSpPr>
          <p:spPr bwMode="auto">
            <a:xfrm>
              <a:off x="5133967" y="440739"/>
              <a:ext cx="392787" cy="142440"/>
            </a:xfrm>
            <a:prstGeom prst="rect">
              <a:avLst/>
            </a:prstGeom>
            <a:solidFill>
              <a:srgbClr val="EFDC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10" name="Freeform 223"/>
            <p:cNvSpPr>
              <a:spLocks/>
            </p:cNvSpPr>
            <p:nvPr/>
          </p:nvSpPr>
          <p:spPr bwMode="auto">
            <a:xfrm>
              <a:off x="4555580" y="1079554"/>
              <a:ext cx="159705" cy="233081"/>
            </a:xfrm>
            <a:custGeom>
              <a:avLst/>
              <a:gdLst>
                <a:gd name="T0" fmla="*/ 42 w 49"/>
                <a:gd name="T1" fmla="*/ 0 h 73"/>
                <a:gd name="T2" fmla="*/ 0 w 49"/>
                <a:gd name="T3" fmla="*/ 42 h 73"/>
                <a:gd name="T4" fmla="*/ 13 w 49"/>
                <a:gd name="T5" fmla="*/ 73 h 73"/>
                <a:gd name="T6" fmla="*/ 38 w 49"/>
                <a:gd name="T7" fmla="*/ 56 h 73"/>
                <a:gd name="T8" fmla="*/ 49 w 49"/>
                <a:gd name="T9" fmla="*/ 36 h 73"/>
                <a:gd name="T10" fmla="*/ 49 w 49"/>
                <a:gd name="T11" fmla="*/ 36 h 73"/>
                <a:gd name="T12" fmla="*/ 49 w 49"/>
                <a:gd name="T13" fmla="*/ 0 h 73"/>
                <a:gd name="T14" fmla="*/ 42 w 49"/>
                <a:gd name="T1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73">
                  <a:moveTo>
                    <a:pt x="42" y="0"/>
                  </a:moveTo>
                  <a:cubicBezTo>
                    <a:pt x="19" y="0"/>
                    <a:pt x="0" y="19"/>
                    <a:pt x="0" y="42"/>
                  </a:cubicBezTo>
                  <a:cubicBezTo>
                    <a:pt x="0" y="54"/>
                    <a:pt x="5" y="65"/>
                    <a:pt x="13" y="7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45" y="51"/>
                    <a:pt x="49" y="44"/>
                    <a:pt x="49" y="36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7" y="0"/>
                    <a:pt x="45" y="0"/>
                    <a:pt x="42" y="0"/>
                  </a:cubicBezTo>
                  <a:close/>
                </a:path>
              </a:pathLst>
            </a:custGeom>
            <a:solidFill>
              <a:srgbClr val="86C0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12" name="Rectangle 225"/>
            <p:cNvSpPr>
              <a:spLocks noChangeArrowheads="1"/>
            </p:cNvSpPr>
            <p:nvPr/>
          </p:nvSpPr>
          <p:spPr bwMode="auto">
            <a:xfrm>
              <a:off x="5358416" y="-21109"/>
              <a:ext cx="43163" cy="509326"/>
            </a:xfrm>
            <a:prstGeom prst="rect">
              <a:avLst/>
            </a:prstGeom>
            <a:solidFill>
              <a:srgbClr val="EFDC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11" name="Rectangle 224"/>
            <p:cNvSpPr>
              <a:spLocks noChangeArrowheads="1"/>
            </p:cNvSpPr>
            <p:nvPr/>
          </p:nvSpPr>
          <p:spPr bwMode="auto">
            <a:xfrm>
              <a:off x="4568530" y="-21109"/>
              <a:ext cx="43163" cy="509326"/>
            </a:xfrm>
            <a:prstGeom prst="rect">
              <a:avLst/>
            </a:prstGeom>
            <a:solidFill>
              <a:srgbClr val="EBD4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27" name="Rectangle 224"/>
            <p:cNvSpPr>
              <a:spLocks noChangeArrowheads="1"/>
            </p:cNvSpPr>
            <p:nvPr/>
          </p:nvSpPr>
          <p:spPr bwMode="auto">
            <a:xfrm>
              <a:off x="4568530" y="-68590"/>
              <a:ext cx="43163" cy="316252"/>
            </a:xfrm>
            <a:prstGeom prst="rect">
              <a:avLst/>
            </a:prstGeom>
            <a:solidFill>
              <a:srgbClr val="EBD4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29" name="Rectangle 225"/>
            <p:cNvSpPr>
              <a:spLocks noChangeArrowheads="1"/>
            </p:cNvSpPr>
            <p:nvPr/>
          </p:nvSpPr>
          <p:spPr bwMode="auto">
            <a:xfrm>
              <a:off x="5358417" y="-68590"/>
              <a:ext cx="43163" cy="287502"/>
            </a:xfrm>
            <a:prstGeom prst="rect">
              <a:avLst/>
            </a:prstGeom>
            <a:solidFill>
              <a:srgbClr val="EFDC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368" name="Group 2367"/>
          <p:cNvGrpSpPr/>
          <p:nvPr/>
        </p:nvGrpSpPr>
        <p:grpSpPr>
          <a:xfrm>
            <a:off x="7978419" y="5939722"/>
            <a:ext cx="2430466" cy="747833"/>
            <a:chOff x="7978424" y="5962416"/>
            <a:chExt cx="2356710" cy="725139"/>
          </a:xfrm>
        </p:grpSpPr>
        <p:sp>
          <p:nvSpPr>
            <p:cNvPr id="6132" name="Rectangle 245"/>
            <p:cNvSpPr>
              <a:spLocks noChangeArrowheads="1"/>
            </p:cNvSpPr>
            <p:nvPr/>
          </p:nvSpPr>
          <p:spPr bwMode="auto">
            <a:xfrm>
              <a:off x="7978424" y="5962416"/>
              <a:ext cx="2356710" cy="150355"/>
            </a:xfrm>
            <a:prstGeom prst="rect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8276315" y="6093961"/>
              <a:ext cx="1760928" cy="593594"/>
              <a:chOff x="8276249" y="6093961"/>
              <a:chExt cx="1760928" cy="593594"/>
            </a:xfrm>
          </p:grpSpPr>
          <p:sp>
            <p:nvSpPr>
              <p:cNvPr id="5864" name="Rectangle 779"/>
              <p:cNvSpPr>
                <a:spLocks noChangeArrowheads="1"/>
              </p:cNvSpPr>
              <p:nvPr/>
            </p:nvSpPr>
            <p:spPr bwMode="auto">
              <a:xfrm>
                <a:off x="8302082" y="6108970"/>
                <a:ext cx="1709262" cy="293510"/>
              </a:xfrm>
              <a:prstGeom prst="rect">
                <a:avLst/>
              </a:prstGeom>
              <a:solidFill>
                <a:srgbClr val="422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8276249" y="6093961"/>
                <a:ext cx="159705" cy="593594"/>
              </a:xfrm>
              <a:prstGeom prst="rect">
                <a:avLst/>
              </a:prstGeom>
              <a:solidFill>
                <a:srgbClr val="9C6A3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23" name="Rectangle 1122"/>
              <p:cNvSpPr/>
              <p:nvPr/>
            </p:nvSpPr>
            <p:spPr>
              <a:xfrm>
                <a:off x="9877472" y="6093961"/>
                <a:ext cx="159705" cy="593594"/>
              </a:xfrm>
              <a:prstGeom prst="rect">
                <a:avLst/>
              </a:prstGeom>
              <a:solidFill>
                <a:srgbClr val="9C6A3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8536348" y="5386665"/>
            <a:ext cx="1236122" cy="688237"/>
            <a:chOff x="8536348" y="5386665"/>
            <a:chExt cx="1236122" cy="688237"/>
          </a:xfrm>
        </p:grpSpPr>
        <p:grpSp>
          <p:nvGrpSpPr>
            <p:cNvPr id="7" name="Group 6"/>
            <p:cNvGrpSpPr/>
            <p:nvPr/>
          </p:nvGrpSpPr>
          <p:grpSpPr>
            <a:xfrm>
              <a:off x="8536348" y="5386665"/>
              <a:ext cx="1236122" cy="209903"/>
              <a:chOff x="8536348" y="5386665"/>
              <a:chExt cx="1236122" cy="209903"/>
            </a:xfrm>
            <a:solidFill>
              <a:srgbClr val="960000"/>
            </a:solidFill>
          </p:grpSpPr>
          <p:sp>
            <p:nvSpPr>
              <p:cNvPr id="1110" name="Freeform: Shape 1109"/>
              <p:cNvSpPr/>
              <p:nvPr/>
            </p:nvSpPr>
            <p:spPr>
              <a:xfrm rot="20357749">
                <a:off x="8536348" y="5386665"/>
                <a:ext cx="326886" cy="205474"/>
              </a:xfrm>
              <a:custGeom>
                <a:avLst/>
                <a:gdLst>
                  <a:gd name="connsiteX0" fmla="*/ 227062 w 326886"/>
                  <a:gd name="connsiteY0" fmla="*/ 15349 h 205474"/>
                  <a:gd name="connsiteX1" fmla="*/ 326886 w 326886"/>
                  <a:gd name="connsiteY1" fmla="*/ 195314 h 205474"/>
                  <a:gd name="connsiteX2" fmla="*/ 325169 w 326886"/>
                  <a:gd name="connsiteY2" fmla="*/ 205474 h 205474"/>
                  <a:gd name="connsiteX3" fmla="*/ 108 w 326886"/>
                  <a:gd name="connsiteY3" fmla="*/ 195949 h 205474"/>
                  <a:gd name="connsiteX4" fmla="*/ 0 w 326886"/>
                  <a:gd name="connsiteY4" fmla="*/ 195314 h 205474"/>
                  <a:gd name="connsiteX5" fmla="*/ 163443 w 326886"/>
                  <a:gd name="connsiteY5" fmla="*/ 0 h 205474"/>
                  <a:gd name="connsiteX6" fmla="*/ 227062 w 326886"/>
                  <a:gd name="connsiteY6" fmla="*/ 15349 h 2054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6886" h="205474">
                    <a:moveTo>
                      <a:pt x="227062" y="15349"/>
                    </a:moveTo>
                    <a:cubicBezTo>
                      <a:pt x="285725" y="44999"/>
                      <a:pt x="326885" y="114412"/>
                      <a:pt x="326886" y="195314"/>
                    </a:cubicBezTo>
                    <a:lnTo>
                      <a:pt x="325169" y="205474"/>
                    </a:lnTo>
                    <a:lnTo>
                      <a:pt x="108" y="195949"/>
                    </a:lnTo>
                    <a:lnTo>
                      <a:pt x="0" y="195314"/>
                    </a:lnTo>
                    <a:cubicBezTo>
                      <a:pt x="0" y="87445"/>
                      <a:pt x="73176" y="0"/>
                      <a:pt x="163443" y="0"/>
                    </a:cubicBezTo>
                    <a:cubicBezTo>
                      <a:pt x="186010" y="0"/>
                      <a:pt x="207508" y="5465"/>
                      <a:pt x="227062" y="15349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11" name="Freeform: Shape 1110"/>
              <p:cNvSpPr/>
              <p:nvPr/>
            </p:nvSpPr>
            <p:spPr>
              <a:xfrm rot="1242251" flipH="1">
                <a:off x="9445584" y="5391094"/>
                <a:ext cx="326886" cy="205474"/>
              </a:xfrm>
              <a:custGeom>
                <a:avLst/>
                <a:gdLst>
                  <a:gd name="connsiteX0" fmla="*/ 227062 w 326886"/>
                  <a:gd name="connsiteY0" fmla="*/ 15349 h 205474"/>
                  <a:gd name="connsiteX1" fmla="*/ 326886 w 326886"/>
                  <a:gd name="connsiteY1" fmla="*/ 195314 h 205474"/>
                  <a:gd name="connsiteX2" fmla="*/ 325169 w 326886"/>
                  <a:gd name="connsiteY2" fmla="*/ 205474 h 205474"/>
                  <a:gd name="connsiteX3" fmla="*/ 108 w 326886"/>
                  <a:gd name="connsiteY3" fmla="*/ 195949 h 205474"/>
                  <a:gd name="connsiteX4" fmla="*/ 0 w 326886"/>
                  <a:gd name="connsiteY4" fmla="*/ 195314 h 205474"/>
                  <a:gd name="connsiteX5" fmla="*/ 163443 w 326886"/>
                  <a:gd name="connsiteY5" fmla="*/ 0 h 205474"/>
                  <a:gd name="connsiteX6" fmla="*/ 227062 w 326886"/>
                  <a:gd name="connsiteY6" fmla="*/ 15349 h 2054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6886" h="205474">
                    <a:moveTo>
                      <a:pt x="227062" y="15349"/>
                    </a:moveTo>
                    <a:cubicBezTo>
                      <a:pt x="285725" y="44999"/>
                      <a:pt x="326885" y="114412"/>
                      <a:pt x="326886" y="195314"/>
                    </a:cubicBezTo>
                    <a:lnTo>
                      <a:pt x="325169" y="205474"/>
                    </a:lnTo>
                    <a:lnTo>
                      <a:pt x="108" y="195949"/>
                    </a:lnTo>
                    <a:lnTo>
                      <a:pt x="0" y="195314"/>
                    </a:lnTo>
                    <a:cubicBezTo>
                      <a:pt x="0" y="87445"/>
                      <a:pt x="73176" y="0"/>
                      <a:pt x="163443" y="0"/>
                    </a:cubicBezTo>
                    <a:cubicBezTo>
                      <a:pt x="186010" y="0"/>
                      <a:pt x="207508" y="5465"/>
                      <a:pt x="227062" y="15349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115" name="Freeform: Shape 1114"/>
            <p:cNvSpPr/>
            <p:nvPr/>
          </p:nvSpPr>
          <p:spPr>
            <a:xfrm rot="1242251" flipV="1">
              <a:off x="9275411" y="5937079"/>
              <a:ext cx="276367" cy="137823"/>
            </a:xfrm>
            <a:custGeom>
              <a:avLst/>
              <a:gdLst>
                <a:gd name="connsiteX0" fmla="*/ 227062 w 326886"/>
                <a:gd name="connsiteY0" fmla="*/ 15349 h 205474"/>
                <a:gd name="connsiteX1" fmla="*/ 326886 w 326886"/>
                <a:gd name="connsiteY1" fmla="*/ 195314 h 205474"/>
                <a:gd name="connsiteX2" fmla="*/ 325169 w 326886"/>
                <a:gd name="connsiteY2" fmla="*/ 205474 h 205474"/>
                <a:gd name="connsiteX3" fmla="*/ 108 w 326886"/>
                <a:gd name="connsiteY3" fmla="*/ 195949 h 205474"/>
                <a:gd name="connsiteX4" fmla="*/ 0 w 326886"/>
                <a:gd name="connsiteY4" fmla="*/ 195314 h 205474"/>
                <a:gd name="connsiteX5" fmla="*/ 163443 w 326886"/>
                <a:gd name="connsiteY5" fmla="*/ 0 h 205474"/>
                <a:gd name="connsiteX6" fmla="*/ 227062 w 326886"/>
                <a:gd name="connsiteY6" fmla="*/ 15349 h 205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6886" h="205474">
                  <a:moveTo>
                    <a:pt x="227062" y="15349"/>
                  </a:moveTo>
                  <a:cubicBezTo>
                    <a:pt x="285725" y="44999"/>
                    <a:pt x="326885" y="114412"/>
                    <a:pt x="326886" y="195314"/>
                  </a:cubicBezTo>
                  <a:lnTo>
                    <a:pt x="325169" y="205474"/>
                  </a:lnTo>
                  <a:lnTo>
                    <a:pt x="108" y="195949"/>
                  </a:lnTo>
                  <a:lnTo>
                    <a:pt x="0" y="195314"/>
                  </a:lnTo>
                  <a:cubicBezTo>
                    <a:pt x="0" y="87445"/>
                    <a:pt x="73176" y="0"/>
                    <a:pt x="163443" y="0"/>
                  </a:cubicBezTo>
                  <a:cubicBezTo>
                    <a:pt x="186010" y="0"/>
                    <a:pt x="207508" y="5465"/>
                    <a:pt x="227062" y="15349"/>
                  </a:cubicBezTo>
                  <a:close/>
                </a:path>
              </a:pathLst>
            </a:cu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6" name="Freeform: Shape 1115"/>
            <p:cNvSpPr/>
            <p:nvPr/>
          </p:nvSpPr>
          <p:spPr>
            <a:xfrm rot="20357749" flipH="1" flipV="1">
              <a:off x="8745556" y="5921516"/>
              <a:ext cx="276367" cy="137823"/>
            </a:xfrm>
            <a:custGeom>
              <a:avLst/>
              <a:gdLst>
                <a:gd name="connsiteX0" fmla="*/ 227062 w 326886"/>
                <a:gd name="connsiteY0" fmla="*/ 15349 h 205474"/>
                <a:gd name="connsiteX1" fmla="*/ 326886 w 326886"/>
                <a:gd name="connsiteY1" fmla="*/ 195314 h 205474"/>
                <a:gd name="connsiteX2" fmla="*/ 325169 w 326886"/>
                <a:gd name="connsiteY2" fmla="*/ 205474 h 205474"/>
                <a:gd name="connsiteX3" fmla="*/ 108 w 326886"/>
                <a:gd name="connsiteY3" fmla="*/ 195949 h 205474"/>
                <a:gd name="connsiteX4" fmla="*/ 0 w 326886"/>
                <a:gd name="connsiteY4" fmla="*/ 195314 h 205474"/>
                <a:gd name="connsiteX5" fmla="*/ 163443 w 326886"/>
                <a:gd name="connsiteY5" fmla="*/ 0 h 205474"/>
                <a:gd name="connsiteX6" fmla="*/ 227062 w 326886"/>
                <a:gd name="connsiteY6" fmla="*/ 15349 h 205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6886" h="205474">
                  <a:moveTo>
                    <a:pt x="227062" y="15349"/>
                  </a:moveTo>
                  <a:cubicBezTo>
                    <a:pt x="285725" y="44999"/>
                    <a:pt x="326885" y="114412"/>
                    <a:pt x="326886" y="195314"/>
                  </a:cubicBezTo>
                  <a:lnTo>
                    <a:pt x="325169" y="205474"/>
                  </a:lnTo>
                  <a:lnTo>
                    <a:pt x="108" y="195949"/>
                  </a:lnTo>
                  <a:lnTo>
                    <a:pt x="0" y="195314"/>
                  </a:lnTo>
                  <a:cubicBezTo>
                    <a:pt x="0" y="87445"/>
                    <a:pt x="73176" y="0"/>
                    <a:pt x="163443" y="0"/>
                  </a:cubicBezTo>
                  <a:cubicBezTo>
                    <a:pt x="186010" y="0"/>
                    <a:pt x="207508" y="5465"/>
                    <a:pt x="227062" y="15349"/>
                  </a:cubicBezTo>
                  <a:close/>
                </a:path>
              </a:pathLst>
            </a:cu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93" name="Group 1392"/>
          <p:cNvGrpSpPr/>
          <p:nvPr/>
        </p:nvGrpSpPr>
        <p:grpSpPr>
          <a:xfrm>
            <a:off x="8248650" y="6565594"/>
            <a:ext cx="254794" cy="175725"/>
            <a:chOff x="8248650" y="6565594"/>
            <a:chExt cx="254794" cy="175725"/>
          </a:xfrm>
        </p:grpSpPr>
        <p:grpSp>
          <p:nvGrpSpPr>
            <p:cNvPr id="1394" name="Group 1393"/>
            <p:cNvGrpSpPr/>
            <p:nvPr/>
          </p:nvGrpSpPr>
          <p:grpSpPr>
            <a:xfrm>
              <a:off x="8248650" y="6643688"/>
              <a:ext cx="254794" cy="97631"/>
              <a:chOff x="8248650" y="6643688"/>
              <a:chExt cx="254794" cy="97631"/>
            </a:xfrm>
          </p:grpSpPr>
          <p:sp>
            <p:nvSpPr>
              <p:cNvPr id="1396" name="Rectangle 1395"/>
              <p:cNvSpPr/>
              <p:nvPr/>
            </p:nvSpPr>
            <p:spPr>
              <a:xfrm>
                <a:off x="8281989" y="6643688"/>
                <a:ext cx="171450" cy="97631"/>
              </a:xfrm>
              <a:prstGeom prst="rect">
                <a:avLst/>
              </a:prstGeom>
              <a:solidFill>
                <a:srgbClr val="BD1D1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97" name="Rectangle 1396"/>
              <p:cNvSpPr/>
              <p:nvPr/>
            </p:nvSpPr>
            <p:spPr>
              <a:xfrm>
                <a:off x="8248650" y="6650831"/>
                <a:ext cx="90488" cy="5779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98" name="Rectangle 1397"/>
              <p:cNvSpPr/>
              <p:nvPr/>
            </p:nvSpPr>
            <p:spPr>
              <a:xfrm>
                <a:off x="8412956" y="6650831"/>
                <a:ext cx="90488" cy="5779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395" name="Rectangle 870"/>
            <p:cNvSpPr>
              <a:spLocks noChangeArrowheads="1"/>
            </p:cNvSpPr>
            <p:nvPr/>
          </p:nvSpPr>
          <p:spPr bwMode="auto">
            <a:xfrm>
              <a:off x="8370829" y="6565594"/>
              <a:ext cx="56490" cy="82008"/>
            </a:xfrm>
            <a:prstGeom prst="rect">
              <a:avLst/>
            </a:prstGeom>
            <a:solidFill>
              <a:srgbClr val="BD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399" name="Group 1398"/>
          <p:cNvGrpSpPr/>
          <p:nvPr/>
        </p:nvGrpSpPr>
        <p:grpSpPr>
          <a:xfrm>
            <a:off x="9877425" y="6562271"/>
            <a:ext cx="257174" cy="179048"/>
            <a:chOff x="9877425" y="6562271"/>
            <a:chExt cx="257174" cy="179048"/>
          </a:xfrm>
        </p:grpSpPr>
        <p:sp>
          <p:nvSpPr>
            <p:cNvPr id="1400" name="Rectangle 870"/>
            <p:cNvSpPr>
              <a:spLocks noChangeArrowheads="1"/>
            </p:cNvSpPr>
            <p:nvPr/>
          </p:nvSpPr>
          <p:spPr bwMode="auto">
            <a:xfrm>
              <a:off x="10013531" y="6562271"/>
              <a:ext cx="51796" cy="90149"/>
            </a:xfrm>
            <a:prstGeom prst="rect">
              <a:avLst/>
            </a:prstGeom>
            <a:solidFill>
              <a:srgbClr val="BD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1401" name="Group 1400"/>
            <p:cNvGrpSpPr/>
            <p:nvPr/>
          </p:nvGrpSpPr>
          <p:grpSpPr>
            <a:xfrm>
              <a:off x="9877425" y="6643688"/>
              <a:ext cx="257174" cy="97631"/>
              <a:chOff x="8279607" y="6643688"/>
              <a:chExt cx="257174" cy="97631"/>
            </a:xfrm>
          </p:grpSpPr>
          <p:sp>
            <p:nvSpPr>
              <p:cNvPr id="1403" name="Rectangle 1402"/>
              <p:cNvSpPr/>
              <p:nvPr/>
            </p:nvSpPr>
            <p:spPr>
              <a:xfrm>
                <a:off x="8281988" y="6643688"/>
                <a:ext cx="254793" cy="97631"/>
              </a:xfrm>
              <a:prstGeom prst="rect">
                <a:avLst/>
              </a:prstGeom>
              <a:solidFill>
                <a:srgbClr val="BD1D1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04" name="Rectangle 1403"/>
              <p:cNvSpPr/>
              <p:nvPr/>
            </p:nvSpPr>
            <p:spPr>
              <a:xfrm>
                <a:off x="8279607" y="6650831"/>
                <a:ext cx="45719" cy="5779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05" name="Rectangle 1404"/>
              <p:cNvSpPr/>
              <p:nvPr/>
            </p:nvSpPr>
            <p:spPr>
              <a:xfrm>
                <a:off x="8412956" y="6650831"/>
                <a:ext cx="90488" cy="5779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402" name="Rectangle 870"/>
            <p:cNvSpPr>
              <a:spLocks noChangeArrowheads="1"/>
            </p:cNvSpPr>
            <p:nvPr/>
          </p:nvSpPr>
          <p:spPr bwMode="auto">
            <a:xfrm>
              <a:off x="9918281" y="6562271"/>
              <a:ext cx="51796" cy="90149"/>
            </a:xfrm>
            <a:prstGeom prst="rect">
              <a:avLst/>
            </a:prstGeom>
            <a:solidFill>
              <a:srgbClr val="BD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406" name="Rectangle 870"/>
          <p:cNvSpPr>
            <a:spLocks noChangeArrowheads="1"/>
          </p:cNvSpPr>
          <p:nvPr/>
        </p:nvSpPr>
        <p:spPr bwMode="auto">
          <a:xfrm>
            <a:off x="8274387" y="6565593"/>
            <a:ext cx="53655" cy="82007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2539" name="Group 2538"/>
          <p:cNvGrpSpPr/>
          <p:nvPr/>
        </p:nvGrpSpPr>
        <p:grpSpPr>
          <a:xfrm>
            <a:off x="428943" y="5730013"/>
            <a:ext cx="3063875" cy="1038225"/>
            <a:chOff x="428943" y="5730013"/>
            <a:chExt cx="3063875" cy="1038225"/>
          </a:xfrm>
        </p:grpSpPr>
        <p:grpSp>
          <p:nvGrpSpPr>
            <p:cNvPr id="6495" name="Group 1045"/>
            <p:cNvGrpSpPr>
              <a:grpSpLocks noChangeAspect="1"/>
            </p:cNvGrpSpPr>
            <p:nvPr/>
          </p:nvGrpSpPr>
          <p:grpSpPr bwMode="auto">
            <a:xfrm>
              <a:off x="428943" y="5730013"/>
              <a:ext cx="3063875" cy="1038225"/>
              <a:chOff x="2875" y="1833"/>
              <a:chExt cx="1930" cy="654"/>
            </a:xfrm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grpSpPr>
          <p:sp>
            <p:nvSpPr>
              <p:cNvPr id="1952" name="AutoShape 1044"/>
              <p:cNvSpPr>
                <a:spLocks noChangeAspect="1" noChangeArrowheads="1" noTextEdit="1"/>
              </p:cNvSpPr>
              <p:nvPr/>
            </p:nvSpPr>
            <p:spPr bwMode="auto">
              <a:xfrm>
                <a:off x="2875" y="1833"/>
                <a:ext cx="1930" cy="6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54" name="Rectangle 1047"/>
              <p:cNvSpPr>
                <a:spLocks noChangeArrowheads="1"/>
              </p:cNvSpPr>
              <p:nvPr/>
            </p:nvSpPr>
            <p:spPr bwMode="auto">
              <a:xfrm>
                <a:off x="3768" y="2057"/>
                <a:ext cx="382" cy="315"/>
              </a:xfrm>
              <a:prstGeom prst="rect">
                <a:avLst/>
              </a:prstGeom>
              <a:solidFill>
                <a:srgbClr val="BCD0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55" name="Rectangle 1048"/>
              <p:cNvSpPr>
                <a:spLocks noChangeArrowheads="1"/>
              </p:cNvSpPr>
              <p:nvPr/>
            </p:nvSpPr>
            <p:spPr bwMode="auto">
              <a:xfrm>
                <a:off x="3768" y="2273"/>
                <a:ext cx="382" cy="99"/>
              </a:xfrm>
              <a:prstGeom prst="rect">
                <a:avLst/>
              </a:prstGeom>
              <a:solidFill>
                <a:srgbClr val="8EA1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56" name="Rectangle 1049"/>
              <p:cNvSpPr>
                <a:spLocks noChangeArrowheads="1"/>
              </p:cNvSpPr>
              <p:nvPr/>
            </p:nvSpPr>
            <p:spPr bwMode="auto">
              <a:xfrm>
                <a:off x="4029" y="2087"/>
                <a:ext cx="82" cy="11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57" name="Rectangle 1050"/>
              <p:cNvSpPr>
                <a:spLocks noChangeArrowheads="1"/>
              </p:cNvSpPr>
              <p:nvPr/>
            </p:nvSpPr>
            <p:spPr bwMode="auto">
              <a:xfrm>
                <a:off x="3916" y="2087"/>
                <a:ext cx="85" cy="11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58" name="Rectangle 1051"/>
              <p:cNvSpPr>
                <a:spLocks noChangeArrowheads="1"/>
              </p:cNvSpPr>
              <p:nvPr/>
            </p:nvSpPr>
            <p:spPr bwMode="auto">
              <a:xfrm>
                <a:off x="3806" y="2087"/>
                <a:ext cx="84" cy="11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59" name="Freeform 1052"/>
              <p:cNvSpPr>
                <a:spLocks/>
              </p:cNvSpPr>
              <p:nvPr/>
            </p:nvSpPr>
            <p:spPr bwMode="auto">
              <a:xfrm>
                <a:off x="3752" y="2004"/>
                <a:ext cx="414" cy="53"/>
              </a:xfrm>
              <a:custGeom>
                <a:avLst/>
                <a:gdLst>
                  <a:gd name="T0" fmla="*/ 8 w 206"/>
                  <a:gd name="T1" fmla="*/ 26 h 26"/>
                  <a:gd name="T2" fmla="*/ 198 w 206"/>
                  <a:gd name="T3" fmla="*/ 26 h 26"/>
                  <a:gd name="T4" fmla="*/ 206 w 206"/>
                  <a:gd name="T5" fmla="*/ 18 h 26"/>
                  <a:gd name="T6" fmla="*/ 206 w 206"/>
                  <a:gd name="T7" fmla="*/ 8 h 26"/>
                  <a:gd name="T8" fmla="*/ 198 w 206"/>
                  <a:gd name="T9" fmla="*/ 0 h 26"/>
                  <a:gd name="T10" fmla="*/ 8 w 206"/>
                  <a:gd name="T11" fmla="*/ 0 h 26"/>
                  <a:gd name="T12" fmla="*/ 0 w 206"/>
                  <a:gd name="T13" fmla="*/ 8 h 26"/>
                  <a:gd name="T14" fmla="*/ 0 w 206"/>
                  <a:gd name="T15" fmla="*/ 18 h 26"/>
                  <a:gd name="T16" fmla="*/ 8 w 206"/>
                  <a:gd name="T1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6" h="26">
                    <a:moveTo>
                      <a:pt x="8" y="26"/>
                    </a:moveTo>
                    <a:cubicBezTo>
                      <a:pt x="198" y="26"/>
                      <a:pt x="198" y="26"/>
                      <a:pt x="198" y="26"/>
                    </a:cubicBezTo>
                    <a:cubicBezTo>
                      <a:pt x="203" y="26"/>
                      <a:pt x="206" y="23"/>
                      <a:pt x="206" y="18"/>
                    </a:cubicBezTo>
                    <a:cubicBezTo>
                      <a:pt x="206" y="8"/>
                      <a:pt x="206" y="8"/>
                      <a:pt x="206" y="8"/>
                    </a:cubicBezTo>
                    <a:cubicBezTo>
                      <a:pt x="206" y="4"/>
                      <a:pt x="203" y="0"/>
                      <a:pt x="19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23"/>
                      <a:pt x="3" y="26"/>
                      <a:pt x="8" y="26"/>
                    </a:cubicBezTo>
                    <a:close/>
                  </a:path>
                </a:pathLst>
              </a:custGeom>
              <a:solidFill>
                <a:srgbClr val="8EA1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0" name="Oval 1053"/>
              <p:cNvSpPr>
                <a:spLocks noChangeArrowheads="1"/>
              </p:cNvSpPr>
              <p:nvPr/>
            </p:nvSpPr>
            <p:spPr bwMode="auto">
              <a:xfrm>
                <a:off x="3802" y="2315"/>
                <a:ext cx="122" cy="12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1" name="Oval 1054"/>
              <p:cNvSpPr>
                <a:spLocks noChangeArrowheads="1"/>
              </p:cNvSpPr>
              <p:nvPr/>
            </p:nvSpPr>
            <p:spPr bwMode="auto">
              <a:xfrm>
                <a:off x="3820" y="2336"/>
                <a:ext cx="86" cy="8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2" name="Oval 1055"/>
              <p:cNvSpPr>
                <a:spLocks noChangeArrowheads="1"/>
              </p:cNvSpPr>
              <p:nvPr/>
            </p:nvSpPr>
            <p:spPr bwMode="auto">
              <a:xfrm>
                <a:off x="3826" y="2342"/>
                <a:ext cx="74" cy="7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3" name="Oval 1056"/>
              <p:cNvSpPr>
                <a:spLocks noChangeArrowheads="1"/>
              </p:cNvSpPr>
              <p:nvPr/>
            </p:nvSpPr>
            <p:spPr bwMode="auto">
              <a:xfrm>
                <a:off x="3991" y="2315"/>
                <a:ext cx="124" cy="12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4" name="Oval 1057"/>
              <p:cNvSpPr>
                <a:spLocks noChangeArrowheads="1"/>
              </p:cNvSpPr>
              <p:nvPr/>
            </p:nvSpPr>
            <p:spPr bwMode="auto">
              <a:xfrm>
                <a:off x="4011" y="2336"/>
                <a:ext cx="84" cy="8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5" name="Oval 1058"/>
              <p:cNvSpPr>
                <a:spLocks noChangeArrowheads="1"/>
              </p:cNvSpPr>
              <p:nvPr/>
            </p:nvSpPr>
            <p:spPr bwMode="auto">
              <a:xfrm>
                <a:off x="4017" y="2342"/>
                <a:ext cx="72" cy="7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6" name="Rectangle 1059"/>
              <p:cNvSpPr>
                <a:spLocks noChangeArrowheads="1"/>
              </p:cNvSpPr>
              <p:nvPr/>
            </p:nvSpPr>
            <p:spPr bwMode="auto">
              <a:xfrm>
                <a:off x="3329" y="2057"/>
                <a:ext cx="384" cy="315"/>
              </a:xfrm>
              <a:prstGeom prst="rect">
                <a:avLst/>
              </a:prstGeom>
              <a:solidFill>
                <a:srgbClr val="F39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7" name="Rectangle 1060"/>
              <p:cNvSpPr>
                <a:spLocks noChangeArrowheads="1"/>
              </p:cNvSpPr>
              <p:nvPr/>
            </p:nvSpPr>
            <p:spPr bwMode="auto">
              <a:xfrm>
                <a:off x="3329" y="2273"/>
                <a:ext cx="384" cy="99"/>
              </a:xfrm>
              <a:prstGeom prst="rect">
                <a:avLst/>
              </a:prstGeom>
              <a:solidFill>
                <a:srgbClr val="D372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8" name="Rectangle 1061"/>
              <p:cNvSpPr>
                <a:spLocks noChangeArrowheads="1"/>
              </p:cNvSpPr>
              <p:nvPr/>
            </p:nvSpPr>
            <p:spPr bwMode="auto">
              <a:xfrm>
                <a:off x="3591" y="2087"/>
                <a:ext cx="82" cy="11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9" name="Rectangle 1062"/>
              <p:cNvSpPr>
                <a:spLocks noChangeArrowheads="1"/>
              </p:cNvSpPr>
              <p:nvPr/>
            </p:nvSpPr>
            <p:spPr bwMode="auto">
              <a:xfrm>
                <a:off x="3480" y="2087"/>
                <a:ext cx="83" cy="11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0" name="Rectangle 1063"/>
              <p:cNvSpPr>
                <a:spLocks noChangeArrowheads="1"/>
              </p:cNvSpPr>
              <p:nvPr/>
            </p:nvSpPr>
            <p:spPr bwMode="auto">
              <a:xfrm>
                <a:off x="3368" y="2087"/>
                <a:ext cx="84" cy="11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1" name="Freeform 1064"/>
              <p:cNvSpPr>
                <a:spLocks/>
              </p:cNvSpPr>
              <p:nvPr/>
            </p:nvSpPr>
            <p:spPr bwMode="auto">
              <a:xfrm>
                <a:off x="3313" y="2004"/>
                <a:ext cx="414" cy="53"/>
              </a:xfrm>
              <a:custGeom>
                <a:avLst/>
                <a:gdLst>
                  <a:gd name="T0" fmla="*/ 8 w 206"/>
                  <a:gd name="T1" fmla="*/ 26 h 26"/>
                  <a:gd name="T2" fmla="*/ 198 w 206"/>
                  <a:gd name="T3" fmla="*/ 26 h 26"/>
                  <a:gd name="T4" fmla="*/ 206 w 206"/>
                  <a:gd name="T5" fmla="*/ 18 h 26"/>
                  <a:gd name="T6" fmla="*/ 206 w 206"/>
                  <a:gd name="T7" fmla="*/ 8 h 26"/>
                  <a:gd name="T8" fmla="*/ 198 w 206"/>
                  <a:gd name="T9" fmla="*/ 0 h 26"/>
                  <a:gd name="T10" fmla="*/ 8 w 206"/>
                  <a:gd name="T11" fmla="*/ 0 h 26"/>
                  <a:gd name="T12" fmla="*/ 0 w 206"/>
                  <a:gd name="T13" fmla="*/ 8 h 26"/>
                  <a:gd name="T14" fmla="*/ 0 w 206"/>
                  <a:gd name="T15" fmla="*/ 18 h 26"/>
                  <a:gd name="T16" fmla="*/ 8 w 206"/>
                  <a:gd name="T1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6" h="26">
                    <a:moveTo>
                      <a:pt x="8" y="26"/>
                    </a:moveTo>
                    <a:cubicBezTo>
                      <a:pt x="198" y="26"/>
                      <a:pt x="198" y="26"/>
                      <a:pt x="198" y="26"/>
                    </a:cubicBezTo>
                    <a:cubicBezTo>
                      <a:pt x="203" y="26"/>
                      <a:pt x="206" y="23"/>
                      <a:pt x="206" y="18"/>
                    </a:cubicBezTo>
                    <a:cubicBezTo>
                      <a:pt x="206" y="8"/>
                      <a:pt x="206" y="8"/>
                      <a:pt x="206" y="8"/>
                    </a:cubicBezTo>
                    <a:cubicBezTo>
                      <a:pt x="206" y="4"/>
                      <a:pt x="203" y="0"/>
                      <a:pt x="19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23"/>
                      <a:pt x="4" y="26"/>
                      <a:pt x="8" y="26"/>
                    </a:cubicBezTo>
                    <a:close/>
                  </a:path>
                </a:pathLst>
              </a:custGeom>
              <a:solidFill>
                <a:srgbClr val="D372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2" name="Oval 1065"/>
              <p:cNvSpPr>
                <a:spLocks noChangeArrowheads="1"/>
              </p:cNvSpPr>
              <p:nvPr/>
            </p:nvSpPr>
            <p:spPr bwMode="auto">
              <a:xfrm>
                <a:off x="3364" y="2315"/>
                <a:ext cx="122" cy="12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3" name="Oval 1066"/>
              <p:cNvSpPr>
                <a:spLocks noChangeArrowheads="1"/>
              </p:cNvSpPr>
              <p:nvPr/>
            </p:nvSpPr>
            <p:spPr bwMode="auto">
              <a:xfrm>
                <a:off x="3382" y="2336"/>
                <a:ext cx="86" cy="8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4" name="Oval 1067"/>
              <p:cNvSpPr>
                <a:spLocks noChangeArrowheads="1"/>
              </p:cNvSpPr>
              <p:nvPr/>
            </p:nvSpPr>
            <p:spPr bwMode="auto">
              <a:xfrm>
                <a:off x="3390" y="2342"/>
                <a:ext cx="72" cy="7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5" name="Oval 1068"/>
              <p:cNvSpPr>
                <a:spLocks noChangeArrowheads="1"/>
              </p:cNvSpPr>
              <p:nvPr/>
            </p:nvSpPr>
            <p:spPr bwMode="auto">
              <a:xfrm>
                <a:off x="3553" y="2315"/>
                <a:ext cx="124" cy="12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6" name="Oval 1069"/>
              <p:cNvSpPr>
                <a:spLocks noChangeArrowheads="1"/>
              </p:cNvSpPr>
              <p:nvPr/>
            </p:nvSpPr>
            <p:spPr bwMode="auto">
              <a:xfrm>
                <a:off x="3573" y="2336"/>
                <a:ext cx="84" cy="8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7" name="Oval 1070"/>
              <p:cNvSpPr>
                <a:spLocks noChangeArrowheads="1"/>
              </p:cNvSpPr>
              <p:nvPr/>
            </p:nvSpPr>
            <p:spPr bwMode="auto">
              <a:xfrm>
                <a:off x="3579" y="2342"/>
                <a:ext cx="72" cy="7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8" name="Rectangle 1071"/>
              <p:cNvSpPr>
                <a:spLocks noChangeArrowheads="1"/>
              </p:cNvSpPr>
              <p:nvPr/>
            </p:nvSpPr>
            <p:spPr bwMode="auto">
              <a:xfrm>
                <a:off x="3713" y="2305"/>
                <a:ext cx="55" cy="3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9" name="Rectangle 1072"/>
              <p:cNvSpPr>
                <a:spLocks noChangeArrowheads="1"/>
              </p:cNvSpPr>
              <p:nvPr/>
            </p:nvSpPr>
            <p:spPr bwMode="auto">
              <a:xfrm>
                <a:off x="2891" y="2057"/>
                <a:ext cx="384" cy="315"/>
              </a:xfrm>
              <a:prstGeom prst="rect">
                <a:avLst/>
              </a:prstGeom>
              <a:solidFill>
                <a:srgbClr val="E628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80" name="Rectangle 1073"/>
              <p:cNvSpPr>
                <a:spLocks noChangeArrowheads="1"/>
              </p:cNvSpPr>
              <p:nvPr/>
            </p:nvSpPr>
            <p:spPr bwMode="auto">
              <a:xfrm>
                <a:off x="2891" y="2273"/>
                <a:ext cx="384" cy="99"/>
              </a:xfrm>
              <a:prstGeom prst="rect">
                <a:avLst/>
              </a:prstGeom>
              <a:solidFill>
                <a:srgbClr val="B519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81" name="Rectangle 1074"/>
              <p:cNvSpPr>
                <a:spLocks noChangeArrowheads="1"/>
              </p:cNvSpPr>
              <p:nvPr/>
            </p:nvSpPr>
            <p:spPr bwMode="auto">
              <a:xfrm>
                <a:off x="3152" y="2087"/>
                <a:ext cx="85" cy="11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14" name="Rectangle 1075"/>
              <p:cNvSpPr>
                <a:spLocks noChangeArrowheads="1"/>
              </p:cNvSpPr>
              <p:nvPr/>
            </p:nvSpPr>
            <p:spPr bwMode="auto">
              <a:xfrm>
                <a:off x="3042" y="2087"/>
                <a:ext cx="82" cy="11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15" name="Rectangle 1076"/>
              <p:cNvSpPr>
                <a:spLocks noChangeArrowheads="1"/>
              </p:cNvSpPr>
              <p:nvPr/>
            </p:nvSpPr>
            <p:spPr bwMode="auto">
              <a:xfrm>
                <a:off x="2929" y="2087"/>
                <a:ext cx="85" cy="11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96" name="Freeform 1077"/>
              <p:cNvSpPr>
                <a:spLocks/>
              </p:cNvSpPr>
              <p:nvPr/>
            </p:nvSpPr>
            <p:spPr bwMode="auto">
              <a:xfrm>
                <a:off x="2875" y="2004"/>
                <a:ext cx="416" cy="53"/>
              </a:xfrm>
              <a:custGeom>
                <a:avLst/>
                <a:gdLst>
                  <a:gd name="T0" fmla="*/ 8 w 207"/>
                  <a:gd name="T1" fmla="*/ 26 h 26"/>
                  <a:gd name="T2" fmla="*/ 199 w 207"/>
                  <a:gd name="T3" fmla="*/ 26 h 26"/>
                  <a:gd name="T4" fmla="*/ 207 w 207"/>
                  <a:gd name="T5" fmla="*/ 18 h 26"/>
                  <a:gd name="T6" fmla="*/ 207 w 207"/>
                  <a:gd name="T7" fmla="*/ 8 h 26"/>
                  <a:gd name="T8" fmla="*/ 199 w 207"/>
                  <a:gd name="T9" fmla="*/ 0 h 26"/>
                  <a:gd name="T10" fmla="*/ 8 w 207"/>
                  <a:gd name="T11" fmla="*/ 0 h 26"/>
                  <a:gd name="T12" fmla="*/ 0 w 207"/>
                  <a:gd name="T13" fmla="*/ 8 h 26"/>
                  <a:gd name="T14" fmla="*/ 0 w 207"/>
                  <a:gd name="T15" fmla="*/ 18 h 26"/>
                  <a:gd name="T16" fmla="*/ 8 w 207"/>
                  <a:gd name="T1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7" h="26">
                    <a:moveTo>
                      <a:pt x="8" y="26"/>
                    </a:moveTo>
                    <a:cubicBezTo>
                      <a:pt x="199" y="26"/>
                      <a:pt x="199" y="26"/>
                      <a:pt x="199" y="26"/>
                    </a:cubicBezTo>
                    <a:cubicBezTo>
                      <a:pt x="203" y="26"/>
                      <a:pt x="207" y="23"/>
                      <a:pt x="207" y="18"/>
                    </a:cubicBezTo>
                    <a:cubicBezTo>
                      <a:pt x="207" y="8"/>
                      <a:pt x="207" y="8"/>
                      <a:pt x="207" y="8"/>
                    </a:cubicBezTo>
                    <a:cubicBezTo>
                      <a:pt x="207" y="4"/>
                      <a:pt x="203" y="0"/>
                      <a:pt x="199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23"/>
                      <a:pt x="4" y="26"/>
                      <a:pt x="8" y="26"/>
                    </a:cubicBezTo>
                    <a:close/>
                  </a:path>
                </a:pathLst>
              </a:custGeom>
              <a:solidFill>
                <a:srgbClr val="B519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97" name="Oval 1078"/>
              <p:cNvSpPr>
                <a:spLocks noChangeArrowheads="1"/>
              </p:cNvSpPr>
              <p:nvPr/>
            </p:nvSpPr>
            <p:spPr bwMode="auto">
              <a:xfrm>
                <a:off x="2925" y="2315"/>
                <a:ext cx="125" cy="12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98" name="Oval 1079"/>
              <p:cNvSpPr>
                <a:spLocks noChangeArrowheads="1"/>
              </p:cNvSpPr>
              <p:nvPr/>
            </p:nvSpPr>
            <p:spPr bwMode="auto">
              <a:xfrm>
                <a:off x="2945" y="2336"/>
                <a:ext cx="85" cy="8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99" name="Oval 1080"/>
              <p:cNvSpPr>
                <a:spLocks noChangeArrowheads="1"/>
              </p:cNvSpPr>
              <p:nvPr/>
            </p:nvSpPr>
            <p:spPr bwMode="auto">
              <a:xfrm>
                <a:off x="2951" y="2342"/>
                <a:ext cx="73" cy="7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00" name="Oval 1081"/>
              <p:cNvSpPr>
                <a:spLocks noChangeArrowheads="1"/>
              </p:cNvSpPr>
              <p:nvPr/>
            </p:nvSpPr>
            <p:spPr bwMode="auto">
              <a:xfrm>
                <a:off x="3116" y="2315"/>
                <a:ext cx="123" cy="12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01" name="Oval 1082"/>
              <p:cNvSpPr>
                <a:spLocks noChangeArrowheads="1"/>
              </p:cNvSpPr>
              <p:nvPr/>
            </p:nvSpPr>
            <p:spPr bwMode="auto">
              <a:xfrm>
                <a:off x="3134" y="2336"/>
                <a:ext cx="87" cy="8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02" name="Oval 1083"/>
              <p:cNvSpPr>
                <a:spLocks noChangeArrowheads="1"/>
              </p:cNvSpPr>
              <p:nvPr/>
            </p:nvSpPr>
            <p:spPr bwMode="auto">
              <a:xfrm>
                <a:off x="3140" y="2342"/>
                <a:ext cx="73" cy="7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03" name="Rectangle 1084"/>
              <p:cNvSpPr>
                <a:spLocks noChangeArrowheads="1"/>
              </p:cNvSpPr>
              <p:nvPr/>
            </p:nvSpPr>
            <p:spPr bwMode="auto">
              <a:xfrm>
                <a:off x="3275" y="2305"/>
                <a:ext cx="54" cy="3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04" name="Freeform 1085"/>
              <p:cNvSpPr>
                <a:spLocks/>
              </p:cNvSpPr>
              <p:nvPr/>
            </p:nvSpPr>
            <p:spPr bwMode="auto">
              <a:xfrm>
                <a:off x="4602" y="2178"/>
                <a:ext cx="42" cy="200"/>
              </a:xfrm>
              <a:custGeom>
                <a:avLst/>
                <a:gdLst>
                  <a:gd name="T0" fmla="*/ 21 w 21"/>
                  <a:gd name="T1" fmla="*/ 91 h 99"/>
                  <a:gd name="T2" fmla="*/ 21 w 21"/>
                  <a:gd name="T3" fmla="*/ 8 h 99"/>
                  <a:gd name="T4" fmla="*/ 13 w 21"/>
                  <a:gd name="T5" fmla="*/ 0 h 99"/>
                  <a:gd name="T6" fmla="*/ 8 w 21"/>
                  <a:gd name="T7" fmla="*/ 0 h 99"/>
                  <a:gd name="T8" fmla="*/ 0 w 21"/>
                  <a:gd name="T9" fmla="*/ 8 h 99"/>
                  <a:gd name="T10" fmla="*/ 0 w 21"/>
                  <a:gd name="T11" fmla="*/ 91 h 99"/>
                  <a:gd name="T12" fmla="*/ 8 w 21"/>
                  <a:gd name="T13" fmla="*/ 99 h 99"/>
                  <a:gd name="T14" fmla="*/ 13 w 21"/>
                  <a:gd name="T15" fmla="*/ 99 h 99"/>
                  <a:gd name="T16" fmla="*/ 21 w 21"/>
                  <a:gd name="T17" fmla="*/ 91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99">
                    <a:moveTo>
                      <a:pt x="21" y="91"/>
                    </a:moveTo>
                    <a:cubicBezTo>
                      <a:pt x="21" y="8"/>
                      <a:pt x="21" y="8"/>
                      <a:pt x="21" y="8"/>
                    </a:cubicBezTo>
                    <a:cubicBezTo>
                      <a:pt x="21" y="4"/>
                      <a:pt x="18" y="0"/>
                      <a:pt x="13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96"/>
                      <a:pt x="4" y="99"/>
                      <a:pt x="8" y="99"/>
                    </a:cubicBezTo>
                    <a:cubicBezTo>
                      <a:pt x="13" y="99"/>
                      <a:pt x="13" y="99"/>
                      <a:pt x="13" y="99"/>
                    </a:cubicBezTo>
                    <a:cubicBezTo>
                      <a:pt x="18" y="99"/>
                      <a:pt x="21" y="96"/>
                      <a:pt x="21" y="91"/>
                    </a:cubicBezTo>
                    <a:close/>
                  </a:path>
                </a:pathLst>
              </a:custGeom>
              <a:solidFill>
                <a:srgbClr val="52AF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05" name="Oval 1086"/>
              <p:cNvSpPr>
                <a:spLocks noChangeArrowheads="1"/>
              </p:cNvSpPr>
              <p:nvPr/>
            </p:nvSpPr>
            <p:spPr bwMode="auto">
              <a:xfrm>
                <a:off x="4592" y="2243"/>
                <a:ext cx="72" cy="72"/>
              </a:xfrm>
              <a:prstGeom prst="ellipse">
                <a:avLst/>
              </a:prstGeom>
              <a:solidFill>
                <a:srgbClr val="52AF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06" name="Rectangle 1087"/>
              <p:cNvSpPr>
                <a:spLocks noChangeArrowheads="1"/>
              </p:cNvSpPr>
              <p:nvPr/>
            </p:nvSpPr>
            <p:spPr bwMode="auto">
              <a:xfrm>
                <a:off x="4204" y="2176"/>
                <a:ext cx="372" cy="196"/>
              </a:xfrm>
              <a:prstGeom prst="rect">
                <a:avLst/>
              </a:prstGeom>
              <a:solidFill>
                <a:srgbClr val="52AF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07" name="Freeform 1088"/>
              <p:cNvSpPr>
                <a:spLocks/>
              </p:cNvSpPr>
              <p:nvPr/>
            </p:nvSpPr>
            <p:spPr bwMode="auto">
              <a:xfrm>
                <a:off x="4576" y="2154"/>
                <a:ext cx="52" cy="248"/>
              </a:xfrm>
              <a:custGeom>
                <a:avLst/>
                <a:gdLst>
                  <a:gd name="T0" fmla="*/ 26 w 26"/>
                  <a:gd name="T1" fmla="*/ 115 h 123"/>
                  <a:gd name="T2" fmla="*/ 26 w 26"/>
                  <a:gd name="T3" fmla="*/ 8 h 123"/>
                  <a:gd name="T4" fmla="*/ 18 w 26"/>
                  <a:gd name="T5" fmla="*/ 0 h 123"/>
                  <a:gd name="T6" fmla="*/ 8 w 26"/>
                  <a:gd name="T7" fmla="*/ 0 h 123"/>
                  <a:gd name="T8" fmla="*/ 0 w 26"/>
                  <a:gd name="T9" fmla="*/ 8 h 123"/>
                  <a:gd name="T10" fmla="*/ 0 w 26"/>
                  <a:gd name="T11" fmla="*/ 115 h 123"/>
                  <a:gd name="T12" fmla="*/ 8 w 26"/>
                  <a:gd name="T13" fmla="*/ 123 h 123"/>
                  <a:gd name="T14" fmla="*/ 18 w 26"/>
                  <a:gd name="T15" fmla="*/ 123 h 123"/>
                  <a:gd name="T16" fmla="*/ 26 w 26"/>
                  <a:gd name="T17" fmla="*/ 11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123">
                    <a:moveTo>
                      <a:pt x="26" y="115"/>
                    </a:moveTo>
                    <a:cubicBezTo>
                      <a:pt x="26" y="8"/>
                      <a:pt x="26" y="8"/>
                      <a:pt x="26" y="8"/>
                    </a:cubicBezTo>
                    <a:cubicBezTo>
                      <a:pt x="26" y="4"/>
                      <a:pt x="23" y="0"/>
                      <a:pt x="1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0"/>
                      <a:pt x="4" y="123"/>
                      <a:pt x="8" y="123"/>
                    </a:cubicBezTo>
                    <a:cubicBezTo>
                      <a:pt x="18" y="123"/>
                      <a:pt x="18" y="123"/>
                      <a:pt x="18" y="123"/>
                    </a:cubicBezTo>
                    <a:cubicBezTo>
                      <a:pt x="23" y="123"/>
                      <a:pt x="26" y="120"/>
                      <a:pt x="26" y="115"/>
                    </a:cubicBezTo>
                    <a:close/>
                  </a:path>
                </a:pathLst>
              </a:custGeom>
              <a:solidFill>
                <a:srgbClr val="3485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08" name="Rectangle 1089"/>
              <p:cNvSpPr>
                <a:spLocks noChangeArrowheads="1"/>
              </p:cNvSpPr>
              <p:nvPr/>
            </p:nvSpPr>
            <p:spPr bwMode="auto">
              <a:xfrm>
                <a:off x="4204" y="2273"/>
                <a:ext cx="372" cy="99"/>
              </a:xfrm>
              <a:prstGeom prst="rect">
                <a:avLst/>
              </a:prstGeom>
              <a:solidFill>
                <a:srgbClr val="3485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09" name="Rectangle 1090"/>
              <p:cNvSpPr>
                <a:spLocks noChangeArrowheads="1"/>
              </p:cNvSpPr>
              <p:nvPr/>
            </p:nvSpPr>
            <p:spPr bwMode="auto">
              <a:xfrm>
                <a:off x="4477" y="2097"/>
                <a:ext cx="71" cy="79"/>
              </a:xfrm>
              <a:prstGeom prst="rect">
                <a:avLst/>
              </a:prstGeom>
              <a:solidFill>
                <a:srgbClr val="52AF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10" name="Freeform 1091"/>
              <p:cNvSpPr>
                <a:spLocks/>
              </p:cNvSpPr>
              <p:nvPr/>
            </p:nvSpPr>
            <p:spPr bwMode="auto">
              <a:xfrm>
                <a:off x="4469" y="2077"/>
                <a:ext cx="87" cy="22"/>
              </a:xfrm>
              <a:custGeom>
                <a:avLst/>
                <a:gdLst>
                  <a:gd name="T0" fmla="*/ 5 w 43"/>
                  <a:gd name="T1" fmla="*/ 11 h 11"/>
                  <a:gd name="T2" fmla="*/ 38 w 43"/>
                  <a:gd name="T3" fmla="*/ 11 h 11"/>
                  <a:gd name="T4" fmla="*/ 43 w 43"/>
                  <a:gd name="T5" fmla="*/ 6 h 11"/>
                  <a:gd name="T6" fmla="*/ 38 w 43"/>
                  <a:gd name="T7" fmla="*/ 0 h 11"/>
                  <a:gd name="T8" fmla="*/ 5 w 43"/>
                  <a:gd name="T9" fmla="*/ 0 h 11"/>
                  <a:gd name="T10" fmla="*/ 0 w 43"/>
                  <a:gd name="T11" fmla="*/ 6 h 11"/>
                  <a:gd name="T12" fmla="*/ 5 w 43"/>
                  <a:gd name="T13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11">
                    <a:moveTo>
                      <a:pt x="5" y="11"/>
                    </a:moveTo>
                    <a:cubicBezTo>
                      <a:pt x="38" y="11"/>
                      <a:pt x="38" y="11"/>
                      <a:pt x="38" y="11"/>
                    </a:cubicBezTo>
                    <a:cubicBezTo>
                      <a:pt x="41" y="11"/>
                      <a:pt x="43" y="8"/>
                      <a:pt x="43" y="6"/>
                    </a:cubicBezTo>
                    <a:cubicBezTo>
                      <a:pt x="43" y="3"/>
                      <a:pt x="41" y="0"/>
                      <a:pt x="3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8"/>
                      <a:pt x="2" y="11"/>
                      <a:pt x="5" y="11"/>
                    </a:cubicBezTo>
                    <a:close/>
                  </a:path>
                </a:pathLst>
              </a:custGeom>
              <a:solidFill>
                <a:srgbClr val="3485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11" name="Rectangle 1092"/>
              <p:cNvSpPr>
                <a:spLocks noChangeArrowheads="1"/>
              </p:cNvSpPr>
              <p:nvPr/>
            </p:nvSpPr>
            <p:spPr bwMode="auto">
              <a:xfrm>
                <a:off x="4204" y="1978"/>
                <a:ext cx="213" cy="200"/>
              </a:xfrm>
              <a:prstGeom prst="rect">
                <a:avLst/>
              </a:prstGeom>
              <a:solidFill>
                <a:srgbClr val="52AF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12" name="Freeform 1093"/>
              <p:cNvSpPr>
                <a:spLocks/>
              </p:cNvSpPr>
              <p:nvPr/>
            </p:nvSpPr>
            <p:spPr bwMode="auto">
              <a:xfrm>
                <a:off x="4186" y="1926"/>
                <a:ext cx="247" cy="52"/>
              </a:xfrm>
              <a:custGeom>
                <a:avLst/>
                <a:gdLst>
                  <a:gd name="T0" fmla="*/ 8 w 123"/>
                  <a:gd name="T1" fmla="*/ 26 h 26"/>
                  <a:gd name="T2" fmla="*/ 115 w 123"/>
                  <a:gd name="T3" fmla="*/ 26 h 26"/>
                  <a:gd name="T4" fmla="*/ 123 w 123"/>
                  <a:gd name="T5" fmla="*/ 18 h 26"/>
                  <a:gd name="T6" fmla="*/ 123 w 123"/>
                  <a:gd name="T7" fmla="*/ 8 h 26"/>
                  <a:gd name="T8" fmla="*/ 115 w 123"/>
                  <a:gd name="T9" fmla="*/ 0 h 26"/>
                  <a:gd name="T10" fmla="*/ 8 w 123"/>
                  <a:gd name="T11" fmla="*/ 0 h 26"/>
                  <a:gd name="T12" fmla="*/ 0 w 123"/>
                  <a:gd name="T13" fmla="*/ 8 h 26"/>
                  <a:gd name="T14" fmla="*/ 0 w 123"/>
                  <a:gd name="T15" fmla="*/ 18 h 26"/>
                  <a:gd name="T16" fmla="*/ 8 w 123"/>
                  <a:gd name="T1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3" h="26">
                    <a:moveTo>
                      <a:pt x="8" y="26"/>
                    </a:moveTo>
                    <a:cubicBezTo>
                      <a:pt x="115" y="26"/>
                      <a:pt x="115" y="26"/>
                      <a:pt x="115" y="26"/>
                    </a:cubicBezTo>
                    <a:cubicBezTo>
                      <a:pt x="120" y="26"/>
                      <a:pt x="123" y="22"/>
                      <a:pt x="123" y="18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3" y="3"/>
                      <a:pt x="120" y="0"/>
                      <a:pt x="115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22"/>
                      <a:pt x="4" y="26"/>
                      <a:pt x="8" y="26"/>
                    </a:cubicBezTo>
                    <a:close/>
                  </a:path>
                </a:pathLst>
              </a:custGeom>
              <a:solidFill>
                <a:srgbClr val="3485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13" name="Rectangle 1094"/>
              <p:cNvSpPr>
                <a:spLocks noChangeArrowheads="1"/>
              </p:cNvSpPr>
              <p:nvPr/>
            </p:nvSpPr>
            <p:spPr bwMode="auto">
              <a:xfrm>
                <a:off x="4244" y="2004"/>
                <a:ext cx="129" cy="166"/>
              </a:xfrm>
              <a:prstGeom prst="rect">
                <a:avLst/>
              </a:prstGeom>
              <a:solidFill>
                <a:srgbClr val="D5E7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14" name="Oval 1095"/>
              <p:cNvSpPr>
                <a:spLocks noChangeArrowheads="1"/>
              </p:cNvSpPr>
              <p:nvPr/>
            </p:nvSpPr>
            <p:spPr bwMode="auto">
              <a:xfrm>
                <a:off x="4429" y="2315"/>
                <a:ext cx="125" cy="12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15" name="Oval 1096"/>
              <p:cNvSpPr>
                <a:spLocks noChangeArrowheads="1"/>
              </p:cNvSpPr>
              <p:nvPr/>
            </p:nvSpPr>
            <p:spPr bwMode="auto">
              <a:xfrm>
                <a:off x="4449" y="2336"/>
                <a:ext cx="85" cy="8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16" name="Oval 1097"/>
              <p:cNvSpPr>
                <a:spLocks noChangeArrowheads="1"/>
              </p:cNvSpPr>
              <p:nvPr/>
            </p:nvSpPr>
            <p:spPr bwMode="auto">
              <a:xfrm>
                <a:off x="4455" y="2342"/>
                <a:ext cx="73" cy="7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17" name="Oval 1098"/>
              <p:cNvSpPr>
                <a:spLocks noChangeArrowheads="1"/>
              </p:cNvSpPr>
              <p:nvPr/>
            </p:nvSpPr>
            <p:spPr bwMode="auto">
              <a:xfrm>
                <a:off x="4232" y="2315"/>
                <a:ext cx="125" cy="12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18" name="Oval 1099"/>
              <p:cNvSpPr>
                <a:spLocks noChangeArrowheads="1"/>
              </p:cNvSpPr>
              <p:nvPr/>
            </p:nvSpPr>
            <p:spPr bwMode="auto">
              <a:xfrm>
                <a:off x="4252" y="2336"/>
                <a:ext cx="85" cy="8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19" name="Oval 1100"/>
              <p:cNvSpPr>
                <a:spLocks noChangeArrowheads="1"/>
              </p:cNvSpPr>
              <p:nvPr/>
            </p:nvSpPr>
            <p:spPr bwMode="auto">
              <a:xfrm>
                <a:off x="4258" y="2342"/>
                <a:ext cx="73" cy="7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20" name="Rectangle 1101"/>
              <p:cNvSpPr>
                <a:spLocks noChangeArrowheads="1"/>
              </p:cNvSpPr>
              <p:nvPr/>
            </p:nvSpPr>
            <p:spPr bwMode="auto">
              <a:xfrm>
                <a:off x="4150" y="2303"/>
                <a:ext cx="54" cy="4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455078" y="6329199"/>
              <a:ext cx="1998451" cy="153386"/>
              <a:chOff x="455078" y="6329199"/>
              <a:chExt cx="1998451" cy="153386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455078" y="6329199"/>
                <a:ext cx="608598" cy="1533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900" b="1" dirty="0">
                    <a:solidFill>
                      <a:srgbClr val="960000"/>
                    </a:solidFill>
                  </a:rPr>
                  <a:t>SANTA</a:t>
                </a:r>
              </a:p>
            </p:txBody>
          </p:sp>
          <p:sp>
            <p:nvSpPr>
              <p:cNvPr id="1119" name="Rectangle 1118"/>
              <p:cNvSpPr/>
              <p:nvPr/>
            </p:nvSpPr>
            <p:spPr>
              <a:xfrm>
                <a:off x="1150004" y="6329199"/>
                <a:ext cx="612916" cy="1533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900" b="1" dirty="0">
                    <a:solidFill>
                      <a:srgbClr val="960000"/>
                    </a:solidFill>
                  </a:rPr>
                  <a:t>SLIPPER</a:t>
                </a:r>
              </a:p>
            </p:txBody>
          </p:sp>
          <p:sp>
            <p:nvSpPr>
              <p:cNvPr id="1120" name="Rectangle 1119"/>
              <p:cNvSpPr/>
              <p:nvPr/>
            </p:nvSpPr>
            <p:spPr>
              <a:xfrm>
                <a:off x="1844930" y="6329199"/>
                <a:ext cx="608599" cy="1533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900" b="1" dirty="0">
                    <a:solidFill>
                      <a:srgbClr val="960000"/>
                    </a:solidFill>
                  </a:rPr>
                  <a:t>EXPRESS</a:t>
                </a:r>
              </a:p>
            </p:txBody>
          </p:sp>
        </p:grpSp>
      </p:grpSp>
      <p:grpSp>
        <p:nvGrpSpPr>
          <p:cNvPr id="2589" name="Group 2588"/>
          <p:cNvGrpSpPr/>
          <p:nvPr/>
        </p:nvGrpSpPr>
        <p:grpSpPr>
          <a:xfrm>
            <a:off x="9625219" y="4557713"/>
            <a:ext cx="1364806" cy="677605"/>
            <a:chOff x="9625219" y="4557713"/>
            <a:chExt cx="1364806" cy="677605"/>
          </a:xfrm>
        </p:grpSpPr>
        <p:grpSp>
          <p:nvGrpSpPr>
            <p:cNvPr id="2587" name="Group 2586"/>
            <p:cNvGrpSpPr/>
            <p:nvPr/>
          </p:nvGrpSpPr>
          <p:grpSpPr>
            <a:xfrm>
              <a:off x="9625219" y="4593880"/>
              <a:ext cx="1364806" cy="641438"/>
              <a:chOff x="9625219" y="4593880"/>
              <a:chExt cx="1364806" cy="641438"/>
            </a:xfrm>
          </p:grpSpPr>
          <p:sp>
            <p:nvSpPr>
              <p:cNvPr id="1408" name="Freeform 528"/>
              <p:cNvSpPr>
                <a:spLocks/>
              </p:cNvSpPr>
              <p:nvPr/>
            </p:nvSpPr>
            <p:spPr bwMode="auto">
              <a:xfrm flipH="1">
                <a:off x="9625219" y="4593880"/>
                <a:ext cx="513644" cy="461847"/>
              </a:xfrm>
              <a:custGeom>
                <a:avLst/>
                <a:gdLst>
                  <a:gd name="T0" fmla="*/ 0 w 159"/>
                  <a:gd name="T1" fmla="*/ 41 h 143"/>
                  <a:gd name="T2" fmla="*/ 3 w 159"/>
                  <a:gd name="T3" fmla="*/ 17 h 143"/>
                  <a:gd name="T4" fmla="*/ 159 w 159"/>
                  <a:gd name="T5" fmla="*/ 100 h 143"/>
                  <a:gd name="T6" fmla="*/ 150 w 159"/>
                  <a:gd name="T7" fmla="*/ 143 h 143"/>
                  <a:gd name="T8" fmla="*/ 0 w 159"/>
                  <a:gd name="T9" fmla="*/ 41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9" h="143">
                    <a:moveTo>
                      <a:pt x="0" y="41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123" y="0"/>
                      <a:pt x="159" y="100"/>
                    </a:cubicBezTo>
                    <a:cubicBezTo>
                      <a:pt x="158" y="124"/>
                      <a:pt x="150" y="143"/>
                      <a:pt x="150" y="143"/>
                    </a:cubicBez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E73F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7" name="Freeform: Shape 1416"/>
              <p:cNvSpPr/>
              <p:nvPr/>
            </p:nvSpPr>
            <p:spPr>
              <a:xfrm>
                <a:off x="9673534" y="4695824"/>
                <a:ext cx="1316491" cy="539494"/>
              </a:xfrm>
              <a:custGeom>
                <a:avLst/>
                <a:gdLst>
                  <a:gd name="connsiteX0" fmla="*/ 418204 w 1316491"/>
                  <a:gd name="connsiteY0" fmla="*/ 0 h 539494"/>
                  <a:gd name="connsiteX1" fmla="*/ 465829 w 1316491"/>
                  <a:gd name="connsiteY1" fmla="*/ 28575 h 539494"/>
                  <a:gd name="connsiteX2" fmla="*/ 466264 w 1316491"/>
                  <a:gd name="connsiteY2" fmla="*/ 29807 h 539494"/>
                  <a:gd name="connsiteX3" fmla="*/ 473075 w 1316491"/>
                  <a:gd name="connsiteY3" fmla="*/ 25144 h 539494"/>
                  <a:gd name="connsiteX4" fmla="*/ 492125 w 1316491"/>
                  <a:gd name="connsiteY4" fmla="*/ 88644 h 539494"/>
                  <a:gd name="connsiteX5" fmla="*/ 628650 w 1316491"/>
                  <a:gd name="connsiteY5" fmla="*/ 152144 h 539494"/>
                  <a:gd name="connsiteX6" fmla="*/ 632442 w 1316491"/>
                  <a:gd name="connsiteY6" fmla="*/ 157727 h 539494"/>
                  <a:gd name="connsiteX7" fmla="*/ 678941 w 1316491"/>
                  <a:gd name="connsiteY7" fmla="*/ 153141 h 539494"/>
                  <a:gd name="connsiteX8" fmla="*/ 789987 w 1316491"/>
                  <a:gd name="connsiteY8" fmla="*/ 159073 h 539494"/>
                  <a:gd name="connsiteX9" fmla="*/ 928538 w 1316491"/>
                  <a:gd name="connsiteY9" fmla="*/ 167375 h 539494"/>
                  <a:gd name="connsiteX10" fmla="*/ 928688 w 1316491"/>
                  <a:gd name="connsiteY10" fmla="*/ 167225 h 539494"/>
                  <a:gd name="connsiteX11" fmla="*/ 1208542 w 1316491"/>
                  <a:gd name="connsiteY11" fmla="*/ 105563 h 539494"/>
                  <a:gd name="connsiteX12" fmla="*/ 1213022 w 1316491"/>
                  <a:gd name="connsiteY12" fmla="*/ 76861 h 539494"/>
                  <a:gd name="connsiteX13" fmla="*/ 1216131 w 1316491"/>
                  <a:gd name="connsiteY13" fmla="*/ 57595 h 539494"/>
                  <a:gd name="connsiteX14" fmla="*/ 1293825 w 1316491"/>
                  <a:gd name="connsiteY14" fmla="*/ 31860 h 539494"/>
                  <a:gd name="connsiteX15" fmla="*/ 1274402 w 1316491"/>
                  <a:gd name="connsiteY15" fmla="*/ 64025 h 539494"/>
                  <a:gd name="connsiteX16" fmla="*/ 1316491 w 1316491"/>
                  <a:gd name="connsiteY16" fmla="*/ 76884 h 539494"/>
                  <a:gd name="connsiteX17" fmla="*/ 1258220 w 1316491"/>
                  <a:gd name="connsiteY17" fmla="*/ 112263 h 539494"/>
                  <a:gd name="connsiteX18" fmla="*/ 1258220 w 1316491"/>
                  <a:gd name="connsiteY18" fmla="*/ 141212 h 539494"/>
                  <a:gd name="connsiteX19" fmla="*/ 1239602 w 1316491"/>
                  <a:gd name="connsiteY19" fmla="*/ 188893 h 539494"/>
                  <a:gd name="connsiteX20" fmla="*/ 1209644 w 1316491"/>
                  <a:gd name="connsiteY20" fmla="*/ 195362 h 539494"/>
                  <a:gd name="connsiteX21" fmla="*/ 1207337 w 1316491"/>
                  <a:gd name="connsiteY21" fmla="*/ 197991 h 539494"/>
                  <a:gd name="connsiteX22" fmla="*/ 902989 w 1316491"/>
                  <a:gd name="connsiteY22" fmla="*/ 461555 h 539494"/>
                  <a:gd name="connsiteX23" fmla="*/ 855955 w 1316491"/>
                  <a:gd name="connsiteY23" fmla="*/ 486788 h 539494"/>
                  <a:gd name="connsiteX24" fmla="*/ 857250 w 1316491"/>
                  <a:gd name="connsiteY24" fmla="*/ 488694 h 539494"/>
                  <a:gd name="connsiteX25" fmla="*/ 823780 w 1316491"/>
                  <a:gd name="connsiteY25" fmla="*/ 501091 h 539494"/>
                  <a:gd name="connsiteX26" fmla="*/ 784868 w 1316491"/>
                  <a:gd name="connsiteY26" fmla="*/ 516290 h 539494"/>
                  <a:gd name="connsiteX27" fmla="*/ 779885 w 1316491"/>
                  <a:gd name="connsiteY27" fmla="*/ 517348 h 539494"/>
                  <a:gd name="connsiteX28" fmla="*/ 771525 w 1316491"/>
                  <a:gd name="connsiteY28" fmla="*/ 520444 h 539494"/>
                  <a:gd name="connsiteX29" fmla="*/ 752474 w 1316491"/>
                  <a:gd name="connsiteY29" fmla="*/ 523166 h 539494"/>
                  <a:gd name="connsiteX30" fmla="*/ 726527 w 1316491"/>
                  <a:gd name="connsiteY30" fmla="*/ 528673 h 539494"/>
                  <a:gd name="connsiteX31" fmla="*/ 714813 w 1316491"/>
                  <a:gd name="connsiteY31" fmla="*/ 528546 h 539494"/>
                  <a:gd name="connsiteX32" fmla="*/ 638175 w 1316491"/>
                  <a:gd name="connsiteY32" fmla="*/ 539494 h 539494"/>
                  <a:gd name="connsiteX33" fmla="*/ 520700 w 1316491"/>
                  <a:gd name="connsiteY33" fmla="*/ 529969 h 539494"/>
                  <a:gd name="connsiteX34" fmla="*/ 409575 w 1316491"/>
                  <a:gd name="connsiteY34" fmla="*/ 514094 h 539494"/>
                  <a:gd name="connsiteX35" fmla="*/ 352425 w 1316491"/>
                  <a:gd name="connsiteY35" fmla="*/ 488694 h 539494"/>
                  <a:gd name="connsiteX36" fmla="*/ 8649 w 1316491"/>
                  <a:gd name="connsiteY36" fmla="*/ 352423 h 539494"/>
                  <a:gd name="connsiteX37" fmla="*/ 8629 w 1316491"/>
                  <a:gd name="connsiteY37" fmla="*/ 352425 h 539494"/>
                  <a:gd name="connsiteX38" fmla="*/ 8631 w 1316491"/>
                  <a:gd name="connsiteY38" fmla="*/ 352415 h 539494"/>
                  <a:gd name="connsiteX39" fmla="*/ 0 w 1316491"/>
                  <a:gd name="connsiteY39" fmla="*/ 348994 h 539494"/>
                  <a:gd name="connsiteX40" fmla="*/ 10529 w 1316491"/>
                  <a:gd name="connsiteY40" fmla="*/ 341787 h 539494"/>
                  <a:gd name="connsiteX41" fmla="*/ 32441 w 1316491"/>
                  <a:gd name="connsiteY41" fmla="*/ 219075 h 539494"/>
                  <a:gd name="connsiteX42" fmla="*/ 299141 w 1316491"/>
                  <a:gd name="connsiteY42" fmla="*/ 28575 h 539494"/>
                  <a:gd name="connsiteX0" fmla="*/ 418204 w 1316491"/>
                  <a:gd name="connsiteY0" fmla="*/ 0 h 539494"/>
                  <a:gd name="connsiteX1" fmla="*/ 465829 w 1316491"/>
                  <a:gd name="connsiteY1" fmla="*/ 28575 h 539494"/>
                  <a:gd name="connsiteX2" fmla="*/ 466264 w 1316491"/>
                  <a:gd name="connsiteY2" fmla="*/ 29807 h 539494"/>
                  <a:gd name="connsiteX3" fmla="*/ 465931 w 1316491"/>
                  <a:gd name="connsiteY3" fmla="*/ 34669 h 539494"/>
                  <a:gd name="connsiteX4" fmla="*/ 492125 w 1316491"/>
                  <a:gd name="connsiteY4" fmla="*/ 88644 h 539494"/>
                  <a:gd name="connsiteX5" fmla="*/ 628650 w 1316491"/>
                  <a:gd name="connsiteY5" fmla="*/ 152144 h 539494"/>
                  <a:gd name="connsiteX6" fmla="*/ 632442 w 1316491"/>
                  <a:gd name="connsiteY6" fmla="*/ 157727 h 539494"/>
                  <a:gd name="connsiteX7" fmla="*/ 678941 w 1316491"/>
                  <a:gd name="connsiteY7" fmla="*/ 153141 h 539494"/>
                  <a:gd name="connsiteX8" fmla="*/ 789987 w 1316491"/>
                  <a:gd name="connsiteY8" fmla="*/ 159073 h 539494"/>
                  <a:gd name="connsiteX9" fmla="*/ 928538 w 1316491"/>
                  <a:gd name="connsiteY9" fmla="*/ 167375 h 539494"/>
                  <a:gd name="connsiteX10" fmla="*/ 928688 w 1316491"/>
                  <a:gd name="connsiteY10" fmla="*/ 167225 h 539494"/>
                  <a:gd name="connsiteX11" fmla="*/ 1208542 w 1316491"/>
                  <a:gd name="connsiteY11" fmla="*/ 105563 h 539494"/>
                  <a:gd name="connsiteX12" fmla="*/ 1213022 w 1316491"/>
                  <a:gd name="connsiteY12" fmla="*/ 76861 h 539494"/>
                  <a:gd name="connsiteX13" fmla="*/ 1216131 w 1316491"/>
                  <a:gd name="connsiteY13" fmla="*/ 57595 h 539494"/>
                  <a:gd name="connsiteX14" fmla="*/ 1293825 w 1316491"/>
                  <a:gd name="connsiteY14" fmla="*/ 31860 h 539494"/>
                  <a:gd name="connsiteX15" fmla="*/ 1274402 w 1316491"/>
                  <a:gd name="connsiteY15" fmla="*/ 64025 h 539494"/>
                  <a:gd name="connsiteX16" fmla="*/ 1316491 w 1316491"/>
                  <a:gd name="connsiteY16" fmla="*/ 76884 h 539494"/>
                  <a:gd name="connsiteX17" fmla="*/ 1258220 w 1316491"/>
                  <a:gd name="connsiteY17" fmla="*/ 112263 h 539494"/>
                  <a:gd name="connsiteX18" fmla="*/ 1258220 w 1316491"/>
                  <a:gd name="connsiteY18" fmla="*/ 141212 h 539494"/>
                  <a:gd name="connsiteX19" fmla="*/ 1239602 w 1316491"/>
                  <a:gd name="connsiteY19" fmla="*/ 188893 h 539494"/>
                  <a:gd name="connsiteX20" fmla="*/ 1209644 w 1316491"/>
                  <a:gd name="connsiteY20" fmla="*/ 195362 h 539494"/>
                  <a:gd name="connsiteX21" fmla="*/ 1207337 w 1316491"/>
                  <a:gd name="connsiteY21" fmla="*/ 197991 h 539494"/>
                  <a:gd name="connsiteX22" fmla="*/ 902989 w 1316491"/>
                  <a:gd name="connsiteY22" fmla="*/ 461555 h 539494"/>
                  <a:gd name="connsiteX23" fmla="*/ 855955 w 1316491"/>
                  <a:gd name="connsiteY23" fmla="*/ 486788 h 539494"/>
                  <a:gd name="connsiteX24" fmla="*/ 857250 w 1316491"/>
                  <a:gd name="connsiteY24" fmla="*/ 488694 h 539494"/>
                  <a:gd name="connsiteX25" fmla="*/ 823780 w 1316491"/>
                  <a:gd name="connsiteY25" fmla="*/ 501091 h 539494"/>
                  <a:gd name="connsiteX26" fmla="*/ 784868 w 1316491"/>
                  <a:gd name="connsiteY26" fmla="*/ 516290 h 539494"/>
                  <a:gd name="connsiteX27" fmla="*/ 779885 w 1316491"/>
                  <a:gd name="connsiteY27" fmla="*/ 517348 h 539494"/>
                  <a:gd name="connsiteX28" fmla="*/ 771525 w 1316491"/>
                  <a:gd name="connsiteY28" fmla="*/ 520444 h 539494"/>
                  <a:gd name="connsiteX29" fmla="*/ 752474 w 1316491"/>
                  <a:gd name="connsiteY29" fmla="*/ 523166 h 539494"/>
                  <a:gd name="connsiteX30" fmla="*/ 726527 w 1316491"/>
                  <a:gd name="connsiteY30" fmla="*/ 528673 h 539494"/>
                  <a:gd name="connsiteX31" fmla="*/ 714813 w 1316491"/>
                  <a:gd name="connsiteY31" fmla="*/ 528546 h 539494"/>
                  <a:gd name="connsiteX32" fmla="*/ 638175 w 1316491"/>
                  <a:gd name="connsiteY32" fmla="*/ 539494 h 539494"/>
                  <a:gd name="connsiteX33" fmla="*/ 520700 w 1316491"/>
                  <a:gd name="connsiteY33" fmla="*/ 529969 h 539494"/>
                  <a:gd name="connsiteX34" fmla="*/ 409575 w 1316491"/>
                  <a:gd name="connsiteY34" fmla="*/ 514094 h 539494"/>
                  <a:gd name="connsiteX35" fmla="*/ 352425 w 1316491"/>
                  <a:gd name="connsiteY35" fmla="*/ 488694 h 539494"/>
                  <a:gd name="connsiteX36" fmla="*/ 8649 w 1316491"/>
                  <a:gd name="connsiteY36" fmla="*/ 352423 h 539494"/>
                  <a:gd name="connsiteX37" fmla="*/ 8629 w 1316491"/>
                  <a:gd name="connsiteY37" fmla="*/ 352425 h 539494"/>
                  <a:gd name="connsiteX38" fmla="*/ 8631 w 1316491"/>
                  <a:gd name="connsiteY38" fmla="*/ 352415 h 539494"/>
                  <a:gd name="connsiteX39" fmla="*/ 0 w 1316491"/>
                  <a:gd name="connsiteY39" fmla="*/ 348994 h 539494"/>
                  <a:gd name="connsiteX40" fmla="*/ 10529 w 1316491"/>
                  <a:gd name="connsiteY40" fmla="*/ 341787 h 539494"/>
                  <a:gd name="connsiteX41" fmla="*/ 32441 w 1316491"/>
                  <a:gd name="connsiteY41" fmla="*/ 219075 h 539494"/>
                  <a:gd name="connsiteX42" fmla="*/ 299141 w 1316491"/>
                  <a:gd name="connsiteY42" fmla="*/ 28575 h 539494"/>
                  <a:gd name="connsiteX43" fmla="*/ 418204 w 1316491"/>
                  <a:gd name="connsiteY43" fmla="*/ 0 h 539494"/>
                  <a:gd name="connsiteX0" fmla="*/ 418204 w 1316491"/>
                  <a:gd name="connsiteY0" fmla="*/ 0 h 539494"/>
                  <a:gd name="connsiteX1" fmla="*/ 465829 w 1316491"/>
                  <a:gd name="connsiteY1" fmla="*/ 28575 h 539494"/>
                  <a:gd name="connsiteX2" fmla="*/ 466264 w 1316491"/>
                  <a:gd name="connsiteY2" fmla="*/ 29807 h 539494"/>
                  <a:gd name="connsiteX3" fmla="*/ 465931 w 1316491"/>
                  <a:gd name="connsiteY3" fmla="*/ 34669 h 539494"/>
                  <a:gd name="connsiteX4" fmla="*/ 492125 w 1316491"/>
                  <a:gd name="connsiteY4" fmla="*/ 88644 h 539494"/>
                  <a:gd name="connsiteX5" fmla="*/ 628650 w 1316491"/>
                  <a:gd name="connsiteY5" fmla="*/ 152144 h 539494"/>
                  <a:gd name="connsiteX6" fmla="*/ 632442 w 1316491"/>
                  <a:gd name="connsiteY6" fmla="*/ 157727 h 539494"/>
                  <a:gd name="connsiteX7" fmla="*/ 678941 w 1316491"/>
                  <a:gd name="connsiteY7" fmla="*/ 153141 h 539494"/>
                  <a:gd name="connsiteX8" fmla="*/ 789987 w 1316491"/>
                  <a:gd name="connsiteY8" fmla="*/ 159073 h 539494"/>
                  <a:gd name="connsiteX9" fmla="*/ 928538 w 1316491"/>
                  <a:gd name="connsiteY9" fmla="*/ 167375 h 539494"/>
                  <a:gd name="connsiteX10" fmla="*/ 928688 w 1316491"/>
                  <a:gd name="connsiteY10" fmla="*/ 167225 h 539494"/>
                  <a:gd name="connsiteX11" fmla="*/ 1208542 w 1316491"/>
                  <a:gd name="connsiteY11" fmla="*/ 105563 h 539494"/>
                  <a:gd name="connsiteX12" fmla="*/ 1213022 w 1316491"/>
                  <a:gd name="connsiteY12" fmla="*/ 76861 h 539494"/>
                  <a:gd name="connsiteX13" fmla="*/ 1216131 w 1316491"/>
                  <a:gd name="connsiteY13" fmla="*/ 57595 h 539494"/>
                  <a:gd name="connsiteX14" fmla="*/ 1293825 w 1316491"/>
                  <a:gd name="connsiteY14" fmla="*/ 31860 h 539494"/>
                  <a:gd name="connsiteX15" fmla="*/ 1274402 w 1316491"/>
                  <a:gd name="connsiteY15" fmla="*/ 64025 h 539494"/>
                  <a:gd name="connsiteX16" fmla="*/ 1316491 w 1316491"/>
                  <a:gd name="connsiteY16" fmla="*/ 76884 h 539494"/>
                  <a:gd name="connsiteX17" fmla="*/ 1258220 w 1316491"/>
                  <a:gd name="connsiteY17" fmla="*/ 112263 h 539494"/>
                  <a:gd name="connsiteX18" fmla="*/ 1258220 w 1316491"/>
                  <a:gd name="connsiteY18" fmla="*/ 141212 h 539494"/>
                  <a:gd name="connsiteX19" fmla="*/ 1239602 w 1316491"/>
                  <a:gd name="connsiteY19" fmla="*/ 188893 h 539494"/>
                  <a:gd name="connsiteX20" fmla="*/ 1209644 w 1316491"/>
                  <a:gd name="connsiteY20" fmla="*/ 195362 h 539494"/>
                  <a:gd name="connsiteX21" fmla="*/ 1207337 w 1316491"/>
                  <a:gd name="connsiteY21" fmla="*/ 197991 h 539494"/>
                  <a:gd name="connsiteX22" fmla="*/ 902989 w 1316491"/>
                  <a:gd name="connsiteY22" fmla="*/ 461555 h 539494"/>
                  <a:gd name="connsiteX23" fmla="*/ 855955 w 1316491"/>
                  <a:gd name="connsiteY23" fmla="*/ 486788 h 539494"/>
                  <a:gd name="connsiteX24" fmla="*/ 857250 w 1316491"/>
                  <a:gd name="connsiteY24" fmla="*/ 488694 h 539494"/>
                  <a:gd name="connsiteX25" fmla="*/ 823780 w 1316491"/>
                  <a:gd name="connsiteY25" fmla="*/ 501091 h 539494"/>
                  <a:gd name="connsiteX26" fmla="*/ 784868 w 1316491"/>
                  <a:gd name="connsiteY26" fmla="*/ 516290 h 539494"/>
                  <a:gd name="connsiteX27" fmla="*/ 779885 w 1316491"/>
                  <a:gd name="connsiteY27" fmla="*/ 517348 h 539494"/>
                  <a:gd name="connsiteX28" fmla="*/ 771525 w 1316491"/>
                  <a:gd name="connsiteY28" fmla="*/ 520444 h 539494"/>
                  <a:gd name="connsiteX29" fmla="*/ 752474 w 1316491"/>
                  <a:gd name="connsiteY29" fmla="*/ 523166 h 539494"/>
                  <a:gd name="connsiteX30" fmla="*/ 726527 w 1316491"/>
                  <a:gd name="connsiteY30" fmla="*/ 528673 h 539494"/>
                  <a:gd name="connsiteX31" fmla="*/ 714813 w 1316491"/>
                  <a:gd name="connsiteY31" fmla="*/ 528546 h 539494"/>
                  <a:gd name="connsiteX32" fmla="*/ 638175 w 1316491"/>
                  <a:gd name="connsiteY32" fmla="*/ 539494 h 539494"/>
                  <a:gd name="connsiteX33" fmla="*/ 520700 w 1316491"/>
                  <a:gd name="connsiteY33" fmla="*/ 529969 h 539494"/>
                  <a:gd name="connsiteX34" fmla="*/ 409575 w 1316491"/>
                  <a:gd name="connsiteY34" fmla="*/ 514094 h 539494"/>
                  <a:gd name="connsiteX35" fmla="*/ 352425 w 1316491"/>
                  <a:gd name="connsiteY35" fmla="*/ 488694 h 539494"/>
                  <a:gd name="connsiteX36" fmla="*/ 8649 w 1316491"/>
                  <a:gd name="connsiteY36" fmla="*/ 352423 h 539494"/>
                  <a:gd name="connsiteX37" fmla="*/ 8629 w 1316491"/>
                  <a:gd name="connsiteY37" fmla="*/ 352425 h 539494"/>
                  <a:gd name="connsiteX38" fmla="*/ 8631 w 1316491"/>
                  <a:gd name="connsiteY38" fmla="*/ 352415 h 539494"/>
                  <a:gd name="connsiteX39" fmla="*/ 0 w 1316491"/>
                  <a:gd name="connsiteY39" fmla="*/ 348994 h 539494"/>
                  <a:gd name="connsiteX40" fmla="*/ 10529 w 1316491"/>
                  <a:gd name="connsiteY40" fmla="*/ 341787 h 539494"/>
                  <a:gd name="connsiteX41" fmla="*/ 61016 w 1316491"/>
                  <a:gd name="connsiteY41" fmla="*/ 214313 h 539494"/>
                  <a:gd name="connsiteX42" fmla="*/ 299141 w 1316491"/>
                  <a:gd name="connsiteY42" fmla="*/ 28575 h 539494"/>
                  <a:gd name="connsiteX43" fmla="*/ 418204 w 1316491"/>
                  <a:gd name="connsiteY43" fmla="*/ 0 h 539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1316491" h="539494">
                    <a:moveTo>
                      <a:pt x="418204" y="0"/>
                    </a:moveTo>
                    <a:lnTo>
                      <a:pt x="465829" y="28575"/>
                    </a:lnTo>
                    <a:lnTo>
                      <a:pt x="466264" y="29807"/>
                    </a:lnTo>
                    <a:lnTo>
                      <a:pt x="465931" y="34669"/>
                    </a:lnTo>
                    <a:lnTo>
                      <a:pt x="492125" y="88644"/>
                    </a:lnTo>
                    <a:lnTo>
                      <a:pt x="628650" y="152144"/>
                    </a:lnTo>
                    <a:lnTo>
                      <a:pt x="632442" y="157727"/>
                    </a:lnTo>
                    <a:lnTo>
                      <a:pt x="678941" y="153141"/>
                    </a:lnTo>
                    <a:cubicBezTo>
                      <a:pt x="710284" y="152863"/>
                      <a:pt x="746956" y="155717"/>
                      <a:pt x="789987" y="159073"/>
                    </a:cubicBezTo>
                    <a:lnTo>
                      <a:pt x="928538" y="167375"/>
                    </a:lnTo>
                    <a:lnTo>
                      <a:pt x="928688" y="167225"/>
                    </a:lnTo>
                    <a:lnTo>
                      <a:pt x="1208542" y="105563"/>
                    </a:lnTo>
                    <a:lnTo>
                      <a:pt x="1213022" y="76861"/>
                    </a:lnTo>
                    <a:cubicBezTo>
                      <a:pt x="1214887" y="65181"/>
                      <a:pt x="1216131" y="57595"/>
                      <a:pt x="1216131" y="57595"/>
                    </a:cubicBezTo>
                    <a:lnTo>
                      <a:pt x="1293825" y="31860"/>
                    </a:lnTo>
                    <a:cubicBezTo>
                      <a:pt x="1293825" y="31860"/>
                      <a:pt x="1297067" y="44719"/>
                      <a:pt x="1274402" y="64025"/>
                    </a:cubicBezTo>
                    <a:cubicBezTo>
                      <a:pt x="1313249" y="80098"/>
                      <a:pt x="1316491" y="76884"/>
                      <a:pt x="1316491" y="76884"/>
                    </a:cubicBezTo>
                    <a:cubicBezTo>
                      <a:pt x="1316491" y="76884"/>
                      <a:pt x="1300300" y="112263"/>
                      <a:pt x="1258220" y="112263"/>
                    </a:cubicBezTo>
                    <a:cubicBezTo>
                      <a:pt x="1293825" y="125122"/>
                      <a:pt x="1313249" y="141212"/>
                      <a:pt x="1258220" y="141212"/>
                    </a:cubicBezTo>
                    <a:cubicBezTo>
                      <a:pt x="1284924" y="160501"/>
                      <a:pt x="1274940" y="177520"/>
                      <a:pt x="1239602" y="188893"/>
                    </a:cubicBezTo>
                    <a:lnTo>
                      <a:pt x="1209644" y="195362"/>
                    </a:lnTo>
                    <a:lnTo>
                      <a:pt x="1207337" y="197991"/>
                    </a:lnTo>
                    <a:cubicBezTo>
                      <a:pt x="1155171" y="256225"/>
                      <a:pt x="1034411" y="382567"/>
                      <a:pt x="902989" y="461555"/>
                    </a:cubicBezTo>
                    <a:lnTo>
                      <a:pt x="855955" y="486788"/>
                    </a:lnTo>
                    <a:lnTo>
                      <a:pt x="857250" y="488694"/>
                    </a:lnTo>
                    <a:lnTo>
                      <a:pt x="823780" y="501091"/>
                    </a:lnTo>
                    <a:lnTo>
                      <a:pt x="784868" y="516290"/>
                    </a:lnTo>
                    <a:lnTo>
                      <a:pt x="779885" y="517348"/>
                    </a:lnTo>
                    <a:lnTo>
                      <a:pt x="771525" y="520444"/>
                    </a:lnTo>
                    <a:lnTo>
                      <a:pt x="752474" y="523166"/>
                    </a:lnTo>
                    <a:lnTo>
                      <a:pt x="726527" y="528673"/>
                    </a:lnTo>
                    <a:lnTo>
                      <a:pt x="714813" y="528546"/>
                    </a:lnTo>
                    <a:lnTo>
                      <a:pt x="638175" y="539494"/>
                    </a:lnTo>
                    <a:lnTo>
                      <a:pt x="520700" y="529969"/>
                    </a:lnTo>
                    <a:lnTo>
                      <a:pt x="409575" y="514094"/>
                    </a:lnTo>
                    <a:lnTo>
                      <a:pt x="352425" y="488694"/>
                    </a:lnTo>
                    <a:lnTo>
                      <a:pt x="8649" y="352423"/>
                    </a:lnTo>
                    <a:cubicBezTo>
                      <a:pt x="8642" y="352424"/>
                      <a:pt x="8636" y="352424"/>
                      <a:pt x="8629" y="352425"/>
                    </a:cubicBezTo>
                    <a:cubicBezTo>
                      <a:pt x="8630" y="352422"/>
                      <a:pt x="8630" y="352418"/>
                      <a:pt x="8631" y="352415"/>
                    </a:cubicBezTo>
                    <a:lnTo>
                      <a:pt x="0" y="348994"/>
                    </a:lnTo>
                    <a:lnTo>
                      <a:pt x="10529" y="341787"/>
                    </a:lnTo>
                    <a:lnTo>
                      <a:pt x="61016" y="214313"/>
                    </a:lnTo>
                    <a:lnTo>
                      <a:pt x="299141" y="28575"/>
                    </a:lnTo>
                    <a:lnTo>
                      <a:pt x="418204" y="0"/>
                    </a:lnTo>
                    <a:close/>
                  </a:path>
                </a:pathLst>
              </a:custGeom>
              <a:solidFill>
                <a:srgbClr val="EBAB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86" name="Freeform: Shape 2585"/>
              <p:cNvSpPr/>
              <p:nvPr/>
            </p:nvSpPr>
            <p:spPr>
              <a:xfrm>
                <a:off x="9651206" y="4669631"/>
                <a:ext cx="485775" cy="376238"/>
              </a:xfrm>
              <a:custGeom>
                <a:avLst/>
                <a:gdLst>
                  <a:gd name="connsiteX0" fmla="*/ 28575 w 485775"/>
                  <a:gd name="connsiteY0" fmla="*/ 376238 h 376238"/>
                  <a:gd name="connsiteX1" fmla="*/ 107157 w 485775"/>
                  <a:gd name="connsiteY1" fmla="*/ 238125 h 376238"/>
                  <a:gd name="connsiteX2" fmla="*/ 304800 w 485775"/>
                  <a:gd name="connsiteY2" fmla="*/ 85725 h 376238"/>
                  <a:gd name="connsiteX3" fmla="*/ 390525 w 485775"/>
                  <a:gd name="connsiteY3" fmla="*/ 52388 h 376238"/>
                  <a:gd name="connsiteX4" fmla="*/ 457200 w 485775"/>
                  <a:gd name="connsiteY4" fmla="*/ 47625 h 376238"/>
                  <a:gd name="connsiteX5" fmla="*/ 485775 w 485775"/>
                  <a:gd name="connsiteY5" fmla="*/ 45244 h 376238"/>
                  <a:gd name="connsiteX6" fmla="*/ 433388 w 485775"/>
                  <a:gd name="connsiteY6" fmla="*/ 0 h 376238"/>
                  <a:gd name="connsiteX7" fmla="*/ 171450 w 485775"/>
                  <a:gd name="connsiteY7" fmla="*/ 50007 h 376238"/>
                  <a:gd name="connsiteX8" fmla="*/ 50007 w 485775"/>
                  <a:gd name="connsiteY8" fmla="*/ 230982 h 376238"/>
                  <a:gd name="connsiteX9" fmla="*/ 0 w 485775"/>
                  <a:gd name="connsiteY9" fmla="*/ 304800 h 376238"/>
                  <a:gd name="connsiteX10" fmla="*/ 28575 w 485775"/>
                  <a:gd name="connsiteY10" fmla="*/ 376238 h 376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85775" h="376238">
                    <a:moveTo>
                      <a:pt x="28575" y="376238"/>
                    </a:moveTo>
                    <a:lnTo>
                      <a:pt x="107157" y="238125"/>
                    </a:lnTo>
                    <a:lnTo>
                      <a:pt x="304800" y="85725"/>
                    </a:lnTo>
                    <a:lnTo>
                      <a:pt x="390525" y="52388"/>
                    </a:lnTo>
                    <a:lnTo>
                      <a:pt x="457200" y="47625"/>
                    </a:lnTo>
                    <a:lnTo>
                      <a:pt x="485775" y="45244"/>
                    </a:lnTo>
                    <a:lnTo>
                      <a:pt x="433388" y="0"/>
                    </a:lnTo>
                    <a:lnTo>
                      <a:pt x="171450" y="50007"/>
                    </a:lnTo>
                    <a:lnTo>
                      <a:pt x="50007" y="230982"/>
                    </a:lnTo>
                    <a:lnTo>
                      <a:pt x="0" y="304800"/>
                    </a:lnTo>
                    <a:lnTo>
                      <a:pt x="28575" y="376238"/>
                    </a:lnTo>
                    <a:close/>
                  </a:path>
                </a:pathLst>
              </a:custGeom>
              <a:solidFill>
                <a:srgbClr val="E73F1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588" name="Freeform: Shape 2587"/>
            <p:cNvSpPr/>
            <p:nvPr/>
          </p:nvSpPr>
          <p:spPr>
            <a:xfrm>
              <a:off x="9939338" y="4557713"/>
              <a:ext cx="183356" cy="92868"/>
            </a:xfrm>
            <a:custGeom>
              <a:avLst/>
              <a:gdLst>
                <a:gd name="connsiteX0" fmla="*/ 183356 w 183356"/>
                <a:gd name="connsiteY0" fmla="*/ 92868 h 92868"/>
                <a:gd name="connsiteX1" fmla="*/ 76200 w 183356"/>
                <a:gd name="connsiteY1" fmla="*/ 0 h 92868"/>
                <a:gd name="connsiteX2" fmla="*/ 0 w 183356"/>
                <a:gd name="connsiteY2" fmla="*/ 23812 h 92868"/>
                <a:gd name="connsiteX3" fmla="*/ 4762 w 183356"/>
                <a:gd name="connsiteY3" fmla="*/ 88106 h 92868"/>
                <a:gd name="connsiteX4" fmla="*/ 183356 w 183356"/>
                <a:gd name="connsiteY4" fmla="*/ 92868 h 92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356" h="92868">
                  <a:moveTo>
                    <a:pt x="183356" y="92868"/>
                  </a:moveTo>
                  <a:lnTo>
                    <a:pt x="76200" y="0"/>
                  </a:lnTo>
                  <a:lnTo>
                    <a:pt x="0" y="23812"/>
                  </a:lnTo>
                  <a:lnTo>
                    <a:pt x="4762" y="88106"/>
                  </a:lnTo>
                  <a:lnTo>
                    <a:pt x="183356" y="92868"/>
                  </a:lnTo>
                  <a:close/>
                </a:path>
              </a:pathLst>
            </a:custGeom>
            <a:solidFill>
              <a:srgbClr val="D748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594" name="Group 2593"/>
          <p:cNvGrpSpPr/>
          <p:nvPr/>
        </p:nvGrpSpPr>
        <p:grpSpPr>
          <a:xfrm>
            <a:off x="3781615" y="1287813"/>
            <a:ext cx="4392031" cy="3196236"/>
            <a:chOff x="2805310" y="1228465"/>
            <a:chExt cx="5088942" cy="3703403"/>
          </a:xfrm>
        </p:grpSpPr>
        <p:grpSp>
          <p:nvGrpSpPr>
            <p:cNvPr id="2592" name="Group 2591"/>
            <p:cNvGrpSpPr/>
            <p:nvPr/>
          </p:nvGrpSpPr>
          <p:grpSpPr>
            <a:xfrm>
              <a:off x="2805310" y="1228465"/>
              <a:ext cx="5088942" cy="3703403"/>
              <a:chOff x="3079391" y="1461545"/>
              <a:chExt cx="5088942" cy="3703403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591" name="Oval 2590"/>
              <p:cNvSpPr/>
              <p:nvPr/>
            </p:nvSpPr>
            <p:spPr>
              <a:xfrm>
                <a:off x="3079391" y="1461545"/>
                <a:ext cx="5088942" cy="370340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424" name="Oval 1423"/>
              <p:cNvSpPr/>
              <p:nvPr/>
            </p:nvSpPr>
            <p:spPr>
              <a:xfrm>
                <a:off x="3280785" y="1608106"/>
                <a:ext cx="4686154" cy="3410280"/>
              </a:xfrm>
              <a:prstGeom prst="ellipse">
                <a:avLst/>
              </a:prstGeom>
              <a:noFill/>
              <a:ln w="38100" cap="rnd">
                <a:solidFill>
                  <a:schemeClr val="accent6">
                    <a:lumMod val="7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sp>
          <p:nvSpPr>
            <p:cNvPr id="2593" name="TextBox 2592"/>
            <p:cNvSpPr txBox="1"/>
            <p:nvPr/>
          </p:nvSpPr>
          <p:spPr>
            <a:xfrm>
              <a:off x="3514233" y="1915889"/>
              <a:ext cx="3695265" cy="2032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dirty="0">
                  <a:solidFill>
                    <a:srgbClr val="C00000"/>
                  </a:solidFill>
                  <a:latin typeface="Cooper Black" panose="0208090404030B020404" pitchFamily="18" charset="0"/>
                </a:rPr>
                <a:t>Ah, the </a:t>
              </a:r>
            </a:p>
            <a:p>
              <a:pPr algn="ctr"/>
              <a:r>
                <a:rPr lang="en-GB" sz="3600" dirty="0">
                  <a:solidFill>
                    <a:srgbClr val="C00000"/>
                  </a:solidFill>
                  <a:latin typeface="Cooper Black" panose="0208090404030B020404" pitchFamily="18" charset="0"/>
                </a:rPr>
                <a:t>big day is finally here!</a:t>
              </a:r>
            </a:p>
          </p:txBody>
        </p:sp>
      </p:grpSp>
      <p:grpSp>
        <p:nvGrpSpPr>
          <p:cNvPr id="2538" name="Group 2537"/>
          <p:cNvGrpSpPr/>
          <p:nvPr/>
        </p:nvGrpSpPr>
        <p:grpSpPr>
          <a:xfrm>
            <a:off x="10662481" y="-11113904"/>
            <a:ext cx="973180" cy="16539369"/>
            <a:chOff x="10949191" y="-11129144"/>
            <a:chExt cx="973180" cy="16539369"/>
          </a:xfrm>
        </p:grpSpPr>
        <p:sp>
          <p:nvSpPr>
            <p:cNvPr id="1388" name="Freeform: Shape 1387"/>
            <p:cNvSpPr/>
            <p:nvPr/>
          </p:nvSpPr>
          <p:spPr>
            <a:xfrm>
              <a:off x="11120700" y="4297369"/>
              <a:ext cx="719685" cy="1112856"/>
            </a:xfrm>
            <a:custGeom>
              <a:avLst/>
              <a:gdLst>
                <a:gd name="connsiteX0" fmla="*/ 304820 w 719685"/>
                <a:gd name="connsiteY0" fmla="*/ 0 h 1112856"/>
                <a:gd name="connsiteX1" fmla="*/ 414865 w 719685"/>
                <a:gd name="connsiteY1" fmla="*/ 0 h 1112856"/>
                <a:gd name="connsiteX2" fmla="*/ 501191 w 719685"/>
                <a:gd name="connsiteY2" fmla="*/ 86326 h 1112856"/>
                <a:gd name="connsiteX3" fmla="*/ 475907 w 719685"/>
                <a:gd name="connsiteY3" fmla="*/ 147368 h 1112856"/>
                <a:gd name="connsiteX4" fmla="*/ 458808 w 719685"/>
                <a:gd name="connsiteY4" fmla="*/ 158896 h 1112856"/>
                <a:gd name="connsiteX5" fmla="*/ 719685 w 719685"/>
                <a:gd name="connsiteY5" fmla="*/ 1112856 h 1112856"/>
                <a:gd name="connsiteX6" fmla="*/ 0 w 719685"/>
                <a:gd name="connsiteY6" fmla="*/ 1112856 h 1112856"/>
                <a:gd name="connsiteX7" fmla="*/ 260877 w 719685"/>
                <a:gd name="connsiteY7" fmla="*/ 158896 h 1112856"/>
                <a:gd name="connsiteX8" fmla="*/ 243778 w 719685"/>
                <a:gd name="connsiteY8" fmla="*/ 147368 h 1112856"/>
                <a:gd name="connsiteX9" fmla="*/ 218494 w 719685"/>
                <a:gd name="connsiteY9" fmla="*/ 86326 h 1112856"/>
                <a:gd name="connsiteX10" fmla="*/ 304820 w 719685"/>
                <a:gd name="connsiteY10" fmla="*/ 0 h 1112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19685" h="1112856">
                  <a:moveTo>
                    <a:pt x="304820" y="0"/>
                  </a:moveTo>
                  <a:lnTo>
                    <a:pt x="414865" y="0"/>
                  </a:lnTo>
                  <a:cubicBezTo>
                    <a:pt x="462542" y="0"/>
                    <a:pt x="501191" y="38649"/>
                    <a:pt x="501191" y="86326"/>
                  </a:cubicBezTo>
                  <a:cubicBezTo>
                    <a:pt x="501191" y="110165"/>
                    <a:pt x="491529" y="131746"/>
                    <a:pt x="475907" y="147368"/>
                  </a:cubicBezTo>
                  <a:lnTo>
                    <a:pt x="458808" y="158896"/>
                  </a:lnTo>
                  <a:lnTo>
                    <a:pt x="719685" y="1112856"/>
                  </a:lnTo>
                  <a:lnTo>
                    <a:pt x="0" y="1112856"/>
                  </a:lnTo>
                  <a:lnTo>
                    <a:pt x="260877" y="158896"/>
                  </a:lnTo>
                  <a:lnTo>
                    <a:pt x="243778" y="147368"/>
                  </a:lnTo>
                  <a:cubicBezTo>
                    <a:pt x="228156" y="131746"/>
                    <a:pt x="218494" y="110165"/>
                    <a:pt x="218494" y="86326"/>
                  </a:cubicBezTo>
                  <a:cubicBezTo>
                    <a:pt x="218494" y="38649"/>
                    <a:pt x="257143" y="0"/>
                    <a:pt x="304820" y="0"/>
                  </a:cubicBezTo>
                  <a:close/>
                </a:path>
              </a:pathLst>
            </a:custGeom>
            <a:solidFill>
              <a:schemeClr val="tx1">
                <a:alpha val="6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chemeClr val="tx1"/>
                </a:solidFill>
              </a:endParaRPr>
            </a:p>
          </p:txBody>
        </p:sp>
        <p:grpSp>
          <p:nvGrpSpPr>
            <p:cNvPr id="2536" name="Group 2535"/>
            <p:cNvGrpSpPr/>
            <p:nvPr/>
          </p:nvGrpSpPr>
          <p:grpSpPr>
            <a:xfrm>
              <a:off x="10949191" y="-11129144"/>
              <a:ext cx="973180" cy="16494047"/>
              <a:chOff x="10949191" y="-11129144"/>
              <a:chExt cx="973180" cy="16494047"/>
            </a:xfrm>
          </p:grpSpPr>
          <p:grpSp>
            <p:nvGrpSpPr>
              <p:cNvPr id="1314" name="Group 1313"/>
              <p:cNvGrpSpPr/>
              <p:nvPr/>
            </p:nvGrpSpPr>
            <p:grpSpPr>
              <a:xfrm>
                <a:off x="11359249" y="-11129144"/>
                <a:ext cx="179463" cy="15469903"/>
                <a:chOff x="11341775" y="-437779"/>
                <a:chExt cx="217150" cy="5422106"/>
              </a:xfrm>
            </p:grpSpPr>
            <p:sp>
              <p:nvSpPr>
                <p:cNvPr id="1315" name="Freeform 5"/>
                <p:cNvSpPr>
                  <a:spLocks/>
                </p:cNvSpPr>
                <p:nvPr/>
              </p:nvSpPr>
              <p:spPr bwMode="auto">
                <a:xfrm>
                  <a:off x="11384300" y="-430636"/>
                  <a:ext cx="174625" cy="5414963"/>
                </a:xfrm>
                <a:custGeom>
                  <a:avLst/>
                  <a:gdLst>
                    <a:gd name="T0" fmla="*/ 9 w 52"/>
                    <a:gd name="T1" fmla="*/ 15 h 1701"/>
                    <a:gd name="T2" fmla="*/ 9 w 52"/>
                    <a:gd name="T3" fmla="*/ 76 h 1701"/>
                    <a:gd name="T4" fmla="*/ 9 w 52"/>
                    <a:gd name="T5" fmla="*/ 137 h 1701"/>
                    <a:gd name="T6" fmla="*/ 9 w 52"/>
                    <a:gd name="T7" fmla="*/ 197 h 1701"/>
                    <a:gd name="T8" fmla="*/ 9 w 52"/>
                    <a:gd name="T9" fmla="*/ 258 h 1701"/>
                    <a:gd name="T10" fmla="*/ 9 w 52"/>
                    <a:gd name="T11" fmla="*/ 319 h 1701"/>
                    <a:gd name="T12" fmla="*/ 9 w 52"/>
                    <a:gd name="T13" fmla="*/ 380 h 1701"/>
                    <a:gd name="T14" fmla="*/ 9 w 52"/>
                    <a:gd name="T15" fmla="*/ 440 h 1701"/>
                    <a:gd name="T16" fmla="*/ 9 w 52"/>
                    <a:gd name="T17" fmla="*/ 501 h 1701"/>
                    <a:gd name="T18" fmla="*/ 9 w 52"/>
                    <a:gd name="T19" fmla="*/ 562 h 1701"/>
                    <a:gd name="T20" fmla="*/ 9 w 52"/>
                    <a:gd name="T21" fmla="*/ 623 h 1701"/>
                    <a:gd name="T22" fmla="*/ 9 w 52"/>
                    <a:gd name="T23" fmla="*/ 683 h 1701"/>
                    <a:gd name="T24" fmla="*/ 9 w 52"/>
                    <a:gd name="T25" fmla="*/ 744 h 1701"/>
                    <a:gd name="T26" fmla="*/ 9 w 52"/>
                    <a:gd name="T27" fmla="*/ 805 h 1701"/>
                    <a:gd name="T28" fmla="*/ 9 w 52"/>
                    <a:gd name="T29" fmla="*/ 866 h 1701"/>
                    <a:gd name="T30" fmla="*/ 9 w 52"/>
                    <a:gd name="T31" fmla="*/ 926 h 1701"/>
                    <a:gd name="T32" fmla="*/ 9 w 52"/>
                    <a:gd name="T33" fmla="*/ 987 h 1701"/>
                    <a:gd name="T34" fmla="*/ 9 w 52"/>
                    <a:gd name="T35" fmla="*/ 1048 h 1701"/>
                    <a:gd name="T36" fmla="*/ 9 w 52"/>
                    <a:gd name="T37" fmla="*/ 1109 h 1701"/>
                    <a:gd name="T38" fmla="*/ 9 w 52"/>
                    <a:gd name="T39" fmla="*/ 1169 h 1701"/>
                    <a:gd name="T40" fmla="*/ 9 w 52"/>
                    <a:gd name="T41" fmla="*/ 1230 h 1701"/>
                    <a:gd name="T42" fmla="*/ 9 w 52"/>
                    <a:gd name="T43" fmla="*/ 1291 h 1701"/>
                    <a:gd name="T44" fmla="*/ 9 w 52"/>
                    <a:gd name="T45" fmla="*/ 1352 h 1701"/>
                    <a:gd name="T46" fmla="*/ 9 w 52"/>
                    <a:gd name="T47" fmla="*/ 1412 h 1701"/>
                    <a:gd name="T48" fmla="*/ 9 w 52"/>
                    <a:gd name="T49" fmla="*/ 1473 h 1701"/>
                    <a:gd name="T50" fmla="*/ 9 w 52"/>
                    <a:gd name="T51" fmla="*/ 1534 h 1701"/>
                    <a:gd name="T52" fmla="*/ 9 w 52"/>
                    <a:gd name="T53" fmla="*/ 1595 h 1701"/>
                    <a:gd name="T54" fmla="*/ 9 w 52"/>
                    <a:gd name="T55" fmla="*/ 1655 h 1701"/>
                    <a:gd name="T56" fmla="*/ 43 w 52"/>
                    <a:gd name="T57" fmla="*/ 1701 h 1701"/>
                    <a:gd name="T58" fmla="*/ 43 w 52"/>
                    <a:gd name="T59" fmla="*/ 1640 h 1701"/>
                    <a:gd name="T60" fmla="*/ 43 w 52"/>
                    <a:gd name="T61" fmla="*/ 1580 h 1701"/>
                    <a:gd name="T62" fmla="*/ 43 w 52"/>
                    <a:gd name="T63" fmla="*/ 1519 h 1701"/>
                    <a:gd name="T64" fmla="*/ 43 w 52"/>
                    <a:gd name="T65" fmla="*/ 1458 h 1701"/>
                    <a:gd name="T66" fmla="*/ 43 w 52"/>
                    <a:gd name="T67" fmla="*/ 1397 h 1701"/>
                    <a:gd name="T68" fmla="*/ 43 w 52"/>
                    <a:gd name="T69" fmla="*/ 1337 h 1701"/>
                    <a:gd name="T70" fmla="*/ 43 w 52"/>
                    <a:gd name="T71" fmla="*/ 1276 h 1701"/>
                    <a:gd name="T72" fmla="*/ 43 w 52"/>
                    <a:gd name="T73" fmla="*/ 1215 h 1701"/>
                    <a:gd name="T74" fmla="*/ 43 w 52"/>
                    <a:gd name="T75" fmla="*/ 1154 h 1701"/>
                    <a:gd name="T76" fmla="*/ 43 w 52"/>
                    <a:gd name="T77" fmla="*/ 1094 h 1701"/>
                    <a:gd name="T78" fmla="*/ 43 w 52"/>
                    <a:gd name="T79" fmla="*/ 1033 h 1701"/>
                    <a:gd name="T80" fmla="*/ 43 w 52"/>
                    <a:gd name="T81" fmla="*/ 972 h 1701"/>
                    <a:gd name="T82" fmla="*/ 43 w 52"/>
                    <a:gd name="T83" fmla="*/ 911 h 1701"/>
                    <a:gd name="T84" fmla="*/ 43 w 52"/>
                    <a:gd name="T85" fmla="*/ 851 h 1701"/>
                    <a:gd name="T86" fmla="*/ 43 w 52"/>
                    <a:gd name="T87" fmla="*/ 790 h 1701"/>
                    <a:gd name="T88" fmla="*/ 43 w 52"/>
                    <a:gd name="T89" fmla="*/ 729 h 1701"/>
                    <a:gd name="T90" fmla="*/ 43 w 52"/>
                    <a:gd name="T91" fmla="*/ 668 h 1701"/>
                    <a:gd name="T92" fmla="*/ 43 w 52"/>
                    <a:gd name="T93" fmla="*/ 608 h 1701"/>
                    <a:gd name="T94" fmla="*/ 43 w 52"/>
                    <a:gd name="T95" fmla="*/ 547 h 1701"/>
                    <a:gd name="T96" fmla="*/ 43 w 52"/>
                    <a:gd name="T97" fmla="*/ 486 h 1701"/>
                    <a:gd name="T98" fmla="*/ 43 w 52"/>
                    <a:gd name="T99" fmla="*/ 425 h 1701"/>
                    <a:gd name="T100" fmla="*/ 43 w 52"/>
                    <a:gd name="T101" fmla="*/ 365 h 1701"/>
                    <a:gd name="T102" fmla="*/ 43 w 52"/>
                    <a:gd name="T103" fmla="*/ 304 h 1701"/>
                    <a:gd name="T104" fmla="*/ 43 w 52"/>
                    <a:gd name="T105" fmla="*/ 243 h 1701"/>
                    <a:gd name="T106" fmla="*/ 43 w 52"/>
                    <a:gd name="T107" fmla="*/ 182 h 1701"/>
                    <a:gd name="T108" fmla="*/ 43 w 52"/>
                    <a:gd name="T109" fmla="*/ 122 h 1701"/>
                    <a:gd name="T110" fmla="*/ 43 w 52"/>
                    <a:gd name="T111" fmla="*/ 61 h 17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52" h="1701">
                      <a:moveTo>
                        <a:pt x="43" y="31"/>
                      </a:moveTo>
                      <a:cubicBezTo>
                        <a:pt x="47" y="26"/>
                        <a:pt x="52" y="20"/>
                        <a:pt x="52" y="15"/>
                      </a:cubicBezTo>
                      <a:cubicBezTo>
                        <a:pt x="52" y="10"/>
                        <a:pt x="47" y="5"/>
                        <a:pt x="43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5"/>
                        <a:pt x="5" y="10"/>
                        <a:pt x="9" y="15"/>
                      </a:cubicBezTo>
                      <a:cubicBezTo>
                        <a:pt x="5" y="20"/>
                        <a:pt x="0" y="25"/>
                        <a:pt x="0" y="30"/>
                      </a:cubicBezTo>
                      <a:cubicBezTo>
                        <a:pt x="0" y="36"/>
                        <a:pt x="5" y="41"/>
                        <a:pt x="9" y="46"/>
                      </a:cubicBezTo>
                      <a:cubicBezTo>
                        <a:pt x="5" y="51"/>
                        <a:pt x="0" y="56"/>
                        <a:pt x="0" y="61"/>
                      </a:cubicBezTo>
                      <a:cubicBezTo>
                        <a:pt x="0" y="61"/>
                        <a:pt x="0" y="61"/>
                        <a:pt x="0" y="61"/>
                      </a:cubicBezTo>
                      <a:cubicBezTo>
                        <a:pt x="0" y="66"/>
                        <a:pt x="5" y="71"/>
                        <a:pt x="9" y="76"/>
                      </a:cubicBezTo>
                      <a:cubicBezTo>
                        <a:pt x="5" y="81"/>
                        <a:pt x="0" y="86"/>
                        <a:pt x="0" y="91"/>
                      </a:cubicBezTo>
                      <a:cubicBezTo>
                        <a:pt x="0" y="96"/>
                        <a:pt x="5" y="101"/>
                        <a:pt x="9" y="106"/>
                      </a:cubicBezTo>
                      <a:cubicBezTo>
                        <a:pt x="5" y="111"/>
                        <a:pt x="0" y="116"/>
                        <a:pt x="0" y="122"/>
                      </a:cubicBezTo>
                      <a:cubicBezTo>
                        <a:pt x="0" y="122"/>
                        <a:pt x="0" y="122"/>
                        <a:pt x="0" y="122"/>
                      </a:cubicBezTo>
                      <a:cubicBezTo>
                        <a:pt x="0" y="127"/>
                        <a:pt x="5" y="132"/>
                        <a:pt x="9" y="137"/>
                      </a:cubicBezTo>
                      <a:cubicBezTo>
                        <a:pt x="5" y="142"/>
                        <a:pt x="0" y="147"/>
                        <a:pt x="0" y="152"/>
                      </a:cubicBezTo>
                      <a:cubicBezTo>
                        <a:pt x="0" y="157"/>
                        <a:pt x="5" y="162"/>
                        <a:pt x="9" y="167"/>
                      </a:cubicBezTo>
                      <a:cubicBezTo>
                        <a:pt x="5" y="172"/>
                        <a:pt x="0" y="177"/>
                        <a:pt x="0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87"/>
                        <a:pt x="5" y="192"/>
                        <a:pt x="9" y="197"/>
                      </a:cubicBezTo>
                      <a:cubicBezTo>
                        <a:pt x="5" y="203"/>
                        <a:pt x="0" y="208"/>
                        <a:pt x="0" y="213"/>
                      </a:cubicBezTo>
                      <a:cubicBezTo>
                        <a:pt x="0" y="218"/>
                        <a:pt x="5" y="223"/>
                        <a:pt x="9" y="228"/>
                      </a:cubicBezTo>
                      <a:cubicBezTo>
                        <a:pt x="5" y="233"/>
                        <a:pt x="0" y="238"/>
                        <a:pt x="0" y="243"/>
                      </a:cubicBezTo>
                      <a:cubicBezTo>
                        <a:pt x="0" y="243"/>
                        <a:pt x="0" y="243"/>
                        <a:pt x="0" y="243"/>
                      </a:cubicBezTo>
                      <a:cubicBezTo>
                        <a:pt x="0" y="248"/>
                        <a:pt x="5" y="253"/>
                        <a:pt x="9" y="258"/>
                      </a:cubicBezTo>
                      <a:cubicBezTo>
                        <a:pt x="5" y="263"/>
                        <a:pt x="0" y="268"/>
                        <a:pt x="0" y="273"/>
                      </a:cubicBezTo>
                      <a:cubicBezTo>
                        <a:pt x="0" y="278"/>
                        <a:pt x="5" y="284"/>
                        <a:pt x="9" y="289"/>
                      </a:cubicBezTo>
                      <a:cubicBezTo>
                        <a:pt x="5" y="294"/>
                        <a:pt x="0" y="299"/>
                        <a:pt x="0" y="304"/>
                      </a:cubicBezTo>
                      <a:cubicBezTo>
                        <a:pt x="0" y="304"/>
                        <a:pt x="0" y="304"/>
                        <a:pt x="0" y="304"/>
                      </a:cubicBezTo>
                      <a:cubicBezTo>
                        <a:pt x="0" y="309"/>
                        <a:pt x="5" y="314"/>
                        <a:pt x="9" y="319"/>
                      </a:cubicBezTo>
                      <a:cubicBezTo>
                        <a:pt x="5" y="324"/>
                        <a:pt x="0" y="329"/>
                        <a:pt x="0" y="334"/>
                      </a:cubicBezTo>
                      <a:cubicBezTo>
                        <a:pt x="0" y="339"/>
                        <a:pt x="5" y="344"/>
                        <a:pt x="9" y="349"/>
                      </a:cubicBezTo>
                      <a:cubicBezTo>
                        <a:pt x="5" y="354"/>
                        <a:pt x="0" y="359"/>
                        <a:pt x="0" y="365"/>
                      </a:cubicBezTo>
                      <a:cubicBezTo>
                        <a:pt x="0" y="365"/>
                        <a:pt x="0" y="365"/>
                        <a:pt x="0" y="365"/>
                      </a:cubicBezTo>
                      <a:cubicBezTo>
                        <a:pt x="0" y="370"/>
                        <a:pt x="5" y="375"/>
                        <a:pt x="9" y="380"/>
                      </a:cubicBezTo>
                      <a:cubicBezTo>
                        <a:pt x="5" y="385"/>
                        <a:pt x="0" y="390"/>
                        <a:pt x="0" y="395"/>
                      </a:cubicBezTo>
                      <a:cubicBezTo>
                        <a:pt x="0" y="400"/>
                        <a:pt x="5" y="405"/>
                        <a:pt x="9" y="410"/>
                      </a:cubicBezTo>
                      <a:cubicBezTo>
                        <a:pt x="5" y="415"/>
                        <a:pt x="0" y="420"/>
                        <a:pt x="0" y="425"/>
                      </a:cubicBezTo>
                      <a:cubicBezTo>
                        <a:pt x="0" y="425"/>
                        <a:pt x="0" y="425"/>
                        <a:pt x="0" y="425"/>
                      </a:cubicBezTo>
                      <a:cubicBezTo>
                        <a:pt x="0" y="430"/>
                        <a:pt x="5" y="435"/>
                        <a:pt x="9" y="440"/>
                      </a:cubicBezTo>
                      <a:cubicBezTo>
                        <a:pt x="5" y="446"/>
                        <a:pt x="0" y="451"/>
                        <a:pt x="0" y="456"/>
                      </a:cubicBezTo>
                      <a:cubicBezTo>
                        <a:pt x="0" y="461"/>
                        <a:pt x="5" y="466"/>
                        <a:pt x="9" y="471"/>
                      </a:cubicBezTo>
                      <a:cubicBezTo>
                        <a:pt x="5" y="476"/>
                        <a:pt x="0" y="481"/>
                        <a:pt x="0" y="486"/>
                      </a:cubicBezTo>
                      <a:cubicBezTo>
                        <a:pt x="0" y="486"/>
                        <a:pt x="0" y="486"/>
                        <a:pt x="0" y="486"/>
                      </a:cubicBezTo>
                      <a:cubicBezTo>
                        <a:pt x="0" y="491"/>
                        <a:pt x="5" y="496"/>
                        <a:pt x="9" y="501"/>
                      </a:cubicBezTo>
                      <a:cubicBezTo>
                        <a:pt x="5" y="506"/>
                        <a:pt x="0" y="511"/>
                        <a:pt x="0" y="516"/>
                      </a:cubicBezTo>
                      <a:cubicBezTo>
                        <a:pt x="0" y="521"/>
                        <a:pt x="5" y="527"/>
                        <a:pt x="9" y="532"/>
                      </a:cubicBezTo>
                      <a:cubicBezTo>
                        <a:pt x="5" y="537"/>
                        <a:pt x="0" y="542"/>
                        <a:pt x="0" y="547"/>
                      </a:cubicBezTo>
                      <a:cubicBezTo>
                        <a:pt x="0" y="547"/>
                        <a:pt x="0" y="547"/>
                        <a:pt x="0" y="547"/>
                      </a:cubicBezTo>
                      <a:cubicBezTo>
                        <a:pt x="0" y="552"/>
                        <a:pt x="5" y="557"/>
                        <a:pt x="9" y="562"/>
                      </a:cubicBezTo>
                      <a:cubicBezTo>
                        <a:pt x="5" y="567"/>
                        <a:pt x="0" y="572"/>
                        <a:pt x="0" y="577"/>
                      </a:cubicBezTo>
                      <a:cubicBezTo>
                        <a:pt x="0" y="582"/>
                        <a:pt x="5" y="587"/>
                        <a:pt x="9" y="592"/>
                      </a:cubicBezTo>
                      <a:cubicBezTo>
                        <a:pt x="5" y="597"/>
                        <a:pt x="0" y="602"/>
                        <a:pt x="0" y="607"/>
                      </a:cubicBezTo>
                      <a:cubicBezTo>
                        <a:pt x="0" y="608"/>
                        <a:pt x="0" y="608"/>
                        <a:pt x="0" y="608"/>
                      </a:cubicBezTo>
                      <a:cubicBezTo>
                        <a:pt x="0" y="613"/>
                        <a:pt x="5" y="618"/>
                        <a:pt x="9" y="623"/>
                      </a:cubicBezTo>
                      <a:cubicBezTo>
                        <a:pt x="5" y="628"/>
                        <a:pt x="0" y="633"/>
                        <a:pt x="0" y="638"/>
                      </a:cubicBezTo>
                      <a:cubicBezTo>
                        <a:pt x="0" y="643"/>
                        <a:pt x="5" y="648"/>
                        <a:pt x="9" y="653"/>
                      </a:cubicBezTo>
                      <a:cubicBezTo>
                        <a:pt x="5" y="658"/>
                        <a:pt x="0" y="663"/>
                        <a:pt x="0" y="668"/>
                      </a:cubicBezTo>
                      <a:cubicBezTo>
                        <a:pt x="0" y="668"/>
                        <a:pt x="0" y="668"/>
                        <a:pt x="0" y="668"/>
                      </a:cubicBezTo>
                      <a:cubicBezTo>
                        <a:pt x="0" y="673"/>
                        <a:pt x="5" y="678"/>
                        <a:pt x="9" y="683"/>
                      </a:cubicBezTo>
                      <a:cubicBezTo>
                        <a:pt x="5" y="689"/>
                        <a:pt x="0" y="694"/>
                        <a:pt x="0" y="699"/>
                      </a:cubicBezTo>
                      <a:cubicBezTo>
                        <a:pt x="0" y="704"/>
                        <a:pt x="5" y="709"/>
                        <a:pt x="9" y="714"/>
                      </a:cubicBezTo>
                      <a:cubicBezTo>
                        <a:pt x="5" y="719"/>
                        <a:pt x="0" y="724"/>
                        <a:pt x="0" y="729"/>
                      </a:cubicBezTo>
                      <a:cubicBezTo>
                        <a:pt x="0" y="729"/>
                        <a:pt x="0" y="729"/>
                        <a:pt x="0" y="729"/>
                      </a:cubicBezTo>
                      <a:cubicBezTo>
                        <a:pt x="0" y="734"/>
                        <a:pt x="5" y="739"/>
                        <a:pt x="9" y="744"/>
                      </a:cubicBezTo>
                      <a:cubicBezTo>
                        <a:pt x="5" y="749"/>
                        <a:pt x="0" y="754"/>
                        <a:pt x="0" y="759"/>
                      </a:cubicBezTo>
                      <a:cubicBezTo>
                        <a:pt x="0" y="764"/>
                        <a:pt x="5" y="769"/>
                        <a:pt x="9" y="775"/>
                      </a:cubicBezTo>
                      <a:cubicBezTo>
                        <a:pt x="5" y="780"/>
                        <a:pt x="0" y="785"/>
                        <a:pt x="0" y="790"/>
                      </a:cubicBezTo>
                      <a:cubicBezTo>
                        <a:pt x="0" y="790"/>
                        <a:pt x="0" y="790"/>
                        <a:pt x="0" y="790"/>
                      </a:cubicBezTo>
                      <a:cubicBezTo>
                        <a:pt x="0" y="795"/>
                        <a:pt x="5" y="800"/>
                        <a:pt x="9" y="805"/>
                      </a:cubicBezTo>
                      <a:cubicBezTo>
                        <a:pt x="5" y="810"/>
                        <a:pt x="0" y="815"/>
                        <a:pt x="0" y="820"/>
                      </a:cubicBezTo>
                      <a:cubicBezTo>
                        <a:pt x="0" y="825"/>
                        <a:pt x="5" y="830"/>
                        <a:pt x="9" y="835"/>
                      </a:cubicBezTo>
                      <a:cubicBezTo>
                        <a:pt x="5" y="840"/>
                        <a:pt x="0" y="845"/>
                        <a:pt x="0" y="850"/>
                      </a:cubicBezTo>
                      <a:cubicBezTo>
                        <a:pt x="0" y="851"/>
                        <a:pt x="0" y="851"/>
                        <a:pt x="0" y="851"/>
                      </a:cubicBezTo>
                      <a:cubicBezTo>
                        <a:pt x="0" y="856"/>
                        <a:pt x="5" y="861"/>
                        <a:pt x="9" y="866"/>
                      </a:cubicBezTo>
                      <a:cubicBezTo>
                        <a:pt x="5" y="871"/>
                        <a:pt x="0" y="876"/>
                        <a:pt x="0" y="881"/>
                      </a:cubicBezTo>
                      <a:cubicBezTo>
                        <a:pt x="0" y="886"/>
                        <a:pt x="5" y="891"/>
                        <a:pt x="9" y="896"/>
                      </a:cubicBezTo>
                      <a:cubicBezTo>
                        <a:pt x="5" y="901"/>
                        <a:pt x="0" y="906"/>
                        <a:pt x="0" y="911"/>
                      </a:cubicBezTo>
                      <a:cubicBezTo>
                        <a:pt x="0" y="911"/>
                        <a:pt x="0" y="911"/>
                        <a:pt x="0" y="911"/>
                      </a:cubicBezTo>
                      <a:cubicBezTo>
                        <a:pt x="0" y="916"/>
                        <a:pt x="5" y="921"/>
                        <a:pt x="9" y="926"/>
                      </a:cubicBezTo>
                      <a:cubicBezTo>
                        <a:pt x="5" y="931"/>
                        <a:pt x="0" y="937"/>
                        <a:pt x="0" y="942"/>
                      </a:cubicBezTo>
                      <a:cubicBezTo>
                        <a:pt x="0" y="947"/>
                        <a:pt x="5" y="952"/>
                        <a:pt x="9" y="957"/>
                      </a:cubicBezTo>
                      <a:cubicBezTo>
                        <a:pt x="5" y="962"/>
                        <a:pt x="0" y="967"/>
                        <a:pt x="0" y="972"/>
                      </a:cubicBezTo>
                      <a:cubicBezTo>
                        <a:pt x="0" y="972"/>
                        <a:pt x="0" y="972"/>
                        <a:pt x="0" y="972"/>
                      </a:cubicBezTo>
                      <a:cubicBezTo>
                        <a:pt x="0" y="977"/>
                        <a:pt x="5" y="982"/>
                        <a:pt x="9" y="987"/>
                      </a:cubicBezTo>
                      <a:cubicBezTo>
                        <a:pt x="5" y="992"/>
                        <a:pt x="0" y="997"/>
                        <a:pt x="0" y="1002"/>
                      </a:cubicBezTo>
                      <a:cubicBezTo>
                        <a:pt x="0" y="1007"/>
                        <a:pt x="5" y="1012"/>
                        <a:pt x="9" y="1018"/>
                      </a:cubicBezTo>
                      <a:cubicBezTo>
                        <a:pt x="5" y="1023"/>
                        <a:pt x="0" y="1028"/>
                        <a:pt x="0" y="1033"/>
                      </a:cubicBezTo>
                      <a:cubicBezTo>
                        <a:pt x="0" y="1033"/>
                        <a:pt x="0" y="1033"/>
                        <a:pt x="0" y="1033"/>
                      </a:cubicBezTo>
                      <a:cubicBezTo>
                        <a:pt x="0" y="1038"/>
                        <a:pt x="5" y="1043"/>
                        <a:pt x="9" y="1048"/>
                      </a:cubicBezTo>
                      <a:cubicBezTo>
                        <a:pt x="5" y="1053"/>
                        <a:pt x="0" y="1058"/>
                        <a:pt x="0" y="1063"/>
                      </a:cubicBezTo>
                      <a:cubicBezTo>
                        <a:pt x="0" y="1068"/>
                        <a:pt x="5" y="1073"/>
                        <a:pt x="9" y="1078"/>
                      </a:cubicBezTo>
                      <a:cubicBezTo>
                        <a:pt x="5" y="1083"/>
                        <a:pt x="0" y="1088"/>
                        <a:pt x="0" y="1093"/>
                      </a:cubicBezTo>
                      <a:cubicBezTo>
                        <a:pt x="0" y="1094"/>
                        <a:pt x="0" y="1094"/>
                        <a:pt x="0" y="1094"/>
                      </a:cubicBezTo>
                      <a:cubicBezTo>
                        <a:pt x="0" y="1099"/>
                        <a:pt x="5" y="1104"/>
                        <a:pt x="9" y="1109"/>
                      </a:cubicBezTo>
                      <a:cubicBezTo>
                        <a:pt x="5" y="1114"/>
                        <a:pt x="0" y="1119"/>
                        <a:pt x="0" y="1124"/>
                      </a:cubicBezTo>
                      <a:cubicBezTo>
                        <a:pt x="0" y="1129"/>
                        <a:pt x="5" y="1134"/>
                        <a:pt x="9" y="1139"/>
                      </a:cubicBezTo>
                      <a:cubicBezTo>
                        <a:pt x="5" y="1144"/>
                        <a:pt x="0" y="1149"/>
                        <a:pt x="0" y="1154"/>
                      </a:cubicBezTo>
                      <a:cubicBezTo>
                        <a:pt x="0" y="1154"/>
                        <a:pt x="0" y="1154"/>
                        <a:pt x="0" y="1154"/>
                      </a:cubicBezTo>
                      <a:cubicBezTo>
                        <a:pt x="0" y="1159"/>
                        <a:pt x="5" y="1164"/>
                        <a:pt x="9" y="1169"/>
                      </a:cubicBezTo>
                      <a:cubicBezTo>
                        <a:pt x="5" y="1174"/>
                        <a:pt x="0" y="1179"/>
                        <a:pt x="0" y="1185"/>
                      </a:cubicBezTo>
                      <a:cubicBezTo>
                        <a:pt x="0" y="1190"/>
                        <a:pt x="5" y="1195"/>
                        <a:pt x="9" y="1200"/>
                      </a:cubicBezTo>
                      <a:cubicBezTo>
                        <a:pt x="5" y="1205"/>
                        <a:pt x="0" y="1210"/>
                        <a:pt x="0" y="1215"/>
                      </a:cubicBezTo>
                      <a:cubicBezTo>
                        <a:pt x="0" y="1215"/>
                        <a:pt x="0" y="1215"/>
                        <a:pt x="0" y="1215"/>
                      </a:cubicBezTo>
                      <a:cubicBezTo>
                        <a:pt x="0" y="1220"/>
                        <a:pt x="5" y="1225"/>
                        <a:pt x="9" y="1230"/>
                      </a:cubicBezTo>
                      <a:cubicBezTo>
                        <a:pt x="5" y="1235"/>
                        <a:pt x="0" y="1240"/>
                        <a:pt x="0" y="1245"/>
                      </a:cubicBezTo>
                      <a:cubicBezTo>
                        <a:pt x="0" y="1250"/>
                        <a:pt x="5" y="1255"/>
                        <a:pt x="9" y="1260"/>
                      </a:cubicBezTo>
                      <a:cubicBezTo>
                        <a:pt x="5" y="1266"/>
                        <a:pt x="0" y="1271"/>
                        <a:pt x="0" y="1276"/>
                      </a:cubicBezTo>
                      <a:cubicBezTo>
                        <a:pt x="0" y="1276"/>
                        <a:pt x="0" y="1276"/>
                        <a:pt x="0" y="1276"/>
                      </a:cubicBezTo>
                      <a:cubicBezTo>
                        <a:pt x="0" y="1281"/>
                        <a:pt x="5" y="1286"/>
                        <a:pt x="9" y="1291"/>
                      </a:cubicBezTo>
                      <a:cubicBezTo>
                        <a:pt x="5" y="1296"/>
                        <a:pt x="0" y="1301"/>
                        <a:pt x="0" y="1306"/>
                      </a:cubicBezTo>
                      <a:cubicBezTo>
                        <a:pt x="0" y="1311"/>
                        <a:pt x="5" y="1316"/>
                        <a:pt x="9" y="1321"/>
                      </a:cubicBezTo>
                      <a:cubicBezTo>
                        <a:pt x="5" y="1326"/>
                        <a:pt x="0" y="1331"/>
                        <a:pt x="0" y="1336"/>
                      </a:cubicBezTo>
                      <a:cubicBezTo>
                        <a:pt x="0" y="1337"/>
                        <a:pt x="0" y="1337"/>
                        <a:pt x="0" y="1337"/>
                      </a:cubicBezTo>
                      <a:cubicBezTo>
                        <a:pt x="0" y="1342"/>
                        <a:pt x="5" y="1347"/>
                        <a:pt x="9" y="1352"/>
                      </a:cubicBezTo>
                      <a:cubicBezTo>
                        <a:pt x="5" y="1357"/>
                        <a:pt x="0" y="1362"/>
                        <a:pt x="0" y="1367"/>
                      </a:cubicBezTo>
                      <a:cubicBezTo>
                        <a:pt x="0" y="1372"/>
                        <a:pt x="5" y="1377"/>
                        <a:pt x="9" y="1382"/>
                      </a:cubicBezTo>
                      <a:cubicBezTo>
                        <a:pt x="5" y="1387"/>
                        <a:pt x="0" y="1392"/>
                        <a:pt x="0" y="1397"/>
                      </a:cubicBezTo>
                      <a:cubicBezTo>
                        <a:pt x="0" y="1397"/>
                        <a:pt x="0" y="1397"/>
                        <a:pt x="0" y="1397"/>
                      </a:cubicBezTo>
                      <a:cubicBezTo>
                        <a:pt x="0" y="1402"/>
                        <a:pt x="5" y="1407"/>
                        <a:pt x="9" y="1412"/>
                      </a:cubicBezTo>
                      <a:cubicBezTo>
                        <a:pt x="5" y="1417"/>
                        <a:pt x="0" y="1422"/>
                        <a:pt x="0" y="1428"/>
                      </a:cubicBezTo>
                      <a:cubicBezTo>
                        <a:pt x="0" y="1433"/>
                        <a:pt x="5" y="1438"/>
                        <a:pt x="9" y="1443"/>
                      </a:cubicBezTo>
                      <a:cubicBezTo>
                        <a:pt x="5" y="1448"/>
                        <a:pt x="0" y="1453"/>
                        <a:pt x="0" y="1458"/>
                      </a:cubicBezTo>
                      <a:cubicBezTo>
                        <a:pt x="0" y="1458"/>
                        <a:pt x="0" y="1458"/>
                        <a:pt x="0" y="1458"/>
                      </a:cubicBezTo>
                      <a:cubicBezTo>
                        <a:pt x="0" y="1463"/>
                        <a:pt x="5" y="1468"/>
                        <a:pt x="9" y="1473"/>
                      </a:cubicBezTo>
                      <a:cubicBezTo>
                        <a:pt x="5" y="1478"/>
                        <a:pt x="0" y="1483"/>
                        <a:pt x="0" y="1488"/>
                      </a:cubicBezTo>
                      <a:cubicBezTo>
                        <a:pt x="0" y="1493"/>
                        <a:pt x="5" y="1498"/>
                        <a:pt x="9" y="1503"/>
                      </a:cubicBezTo>
                      <a:cubicBezTo>
                        <a:pt x="5" y="1509"/>
                        <a:pt x="0" y="1514"/>
                        <a:pt x="0" y="1519"/>
                      </a:cubicBezTo>
                      <a:cubicBezTo>
                        <a:pt x="0" y="1519"/>
                        <a:pt x="0" y="1519"/>
                        <a:pt x="0" y="1519"/>
                      </a:cubicBezTo>
                      <a:cubicBezTo>
                        <a:pt x="0" y="1524"/>
                        <a:pt x="5" y="1529"/>
                        <a:pt x="9" y="1534"/>
                      </a:cubicBezTo>
                      <a:cubicBezTo>
                        <a:pt x="5" y="1539"/>
                        <a:pt x="0" y="1544"/>
                        <a:pt x="0" y="1549"/>
                      </a:cubicBezTo>
                      <a:cubicBezTo>
                        <a:pt x="0" y="1554"/>
                        <a:pt x="5" y="1559"/>
                        <a:pt x="9" y="1564"/>
                      </a:cubicBezTo>
                      <a:cubicBezTo>
                        <a:pt x="5" y="1569"/>
                        <a:pt x="0" y="1574"/>
                        <a:pt x="0" y="1579"/>
                      </a:cubicBezTo>
                      <a:cubicBezTo>
                        <a:pt x="0" y="1580"/>
                        <a:pt x="0" y="1580"/>
                        <a:pt x="0" y="1580"/>
                      </a:cubicBezTo>
                      <a:cubicBezTo>
                        <a:pt x="0" y="1585"/>
                        <a:pt x="5" y="1590"/>
                        <a:pt x="9" y="1595"/>
                      </a:cubicBezTo>
                      <a:cubicBezTo>
                        <a:pt x="5" y="1600"/>
                        <a:pt x="0" y="1605"/>
                        <a:pt x="0" y="1610"/>
                      </a:cubicBezTo>
                      <a:cubicBezTo>
                        <a:pt x="0" y="1615"/>
                        <a:pt x="5" y="1620"/>
                        <a:pt x="9" y="1625"/>
                      </a:cubicBezTo>
                      <a:cubicBezTo>
                        <a:pt x="5" y="1630"/>
                        <a:pt x="0" y="1635"/>
                        <a:pt x="0" y="1640"/>
                      </a:cubicBezTo>
                      <a:cubicBezTo>
                        <a:pt x="0" y="1640"/>
                        <a:pt x="0" y="1640"/>
                        <a:pt x="0" y="1640"/>
                      </a:cubicBezTo>
                      <a:cubicBezTo>
                        <a:pt x="0" y="1645"/>
                        <a:pt x="5" y="1650"/>
                        <a:pt x="9" y="1655"/>
                      </a:cubicBezTo>
                      <a:cubicBezTo>
                        <a:pt x="5" y="1660"/>
                        <a:pt x="0" y="1665"/>
                        <a:pt x="0" y="1671"/>
                      </a:cubicBezTo>
                      <a:cubicBezTo>
                        <a:pt x="0" y="1676"/>
                        <a:pt x="5" y="1681"/>
                        <a:pt x="9" y="1686"/>
                      </a:cubicBezTo>
                      <a:cubicBezTo>
                        <a:pt x="5" y="1691"/>
                        <a:pt x="0" y="1696"/>
                        <a:pt x="0" y="1701"/>
                      </a:cubicBezTo>
                      <a:cubicBezTo>
                        <a:pt x="0" y="1701"/>
                        <a:pt x="0" y="1701"/>
                        <a:pt x="0" y="1701"/>
                      </a:cubicBezTo>
                      <a:cubicBezTo>
                        <a:pt x="43" y="1701"/>
                        <a:pt x="43" y="1701"/>
                        <a:pt x="43" y="1701"/>
                      </a:cubicBezTo>
                      <a:cubicBezTo>
                        <a:pt x="47" y="1696"/>
                        <a:pt x="52" y="1691"/>
                        <a:pt x="52" y="1686"/>
                      </a:cubicBezTo>
                      <a:cubicBezTo>
                        <a:pt x="52" y="1681"/>
                        <a:pt x="47" y="1676"/>
                        <a:pt x="43" y="1671"/>
                      </a:cubicBezTo>
                      <a:cubicBezTo>
                        <a:pt x="47" y="1666"/>
                        <a:pt x="52" y="1660"/>
                        <a:pt x="52" y="1655"/>
                      </a:cubicBezTo>
                      <a:cubicBezTo>
                        <a:pt x="52" y="1650"/>
                        <a:pt x="47" y="1645"/>
                        <a:pt x="43" y="1640"/>
                      </a:cubicBezTo>
                      <a:cubicBezTo>
                        <a:pt x="43" y="1640"/>
                        <a:pt x="43" y="1640"/>
                        <a:pt x="43" y="1640"/>
                      </a:cubicBezTo>
                      <a:cubicBezTo>
                        <a:pt x="47" y="1635"/>
                        <a:pt x="52" y="1630"/>
                        <a:pt x="52" y="1625"/>
                      </a:cubicBezTo>
                      <a:cubicBezTo>
                        <a:pt x="52" y="1620"/>
                        <a:pt x="47" y="1615"/>
                        <a:pt x="43" y="1610"/>
                      </a:cubicBezTo>
                      <a:cubicBezTo>
                        <a:pt x="47" y="1605"/>
                        <a:pt x="52" y="1600"/>
                        <a:pt x="52" y="1595"/>
                      </a:cubicBezTo>
                      <a:cubicBezTo>
                        <a:pt x="52" y="1590"/>
                        <a:pt x="47" y="1585"/>
                        <a:pt x="43" y="1580"/>
                      </a:cubicBezTo>
                      <a:cubicBezTo>
                        <a:pt x="43" y="1580"/>
                        <a:pt x="43" y="1580"/>
                        <a:pt x="43" y="1580"/>
                      </a:cubicBezTo>
                      <a:cubicBezTo>
                        <a:pt x="47" y="1574"/>
                        <a:pt x="52" y="1569"/>
                        <a:pt x="52" y="1564"/>
                      </a:cubicBezTo>
                      <a:cubicBezTo>
                        <a:pt x="52" y="1559"/>
                        <a:pt x="47" y="1554"/>
                        <a:pt x="43" y="1549"/>
                      </a:cubicBezTo>
                      <a:cubicBezTo>
                        <a:pt x="47" y="1544"/>
                        <a:pt x="52" y="1539"/>
                        <a:pt x="52" y="1534"/>
                      </a:cubicBezTo>
                      <a:cubicBezTo>
                        <a:pt x="52" y="1529"/>
                        <a:pt x="47" y="1524"/>
                        <a:pt x="43" y="1519"/>
                      </a:cubicBezTo>
                      <a:cubicBezTo>
                        <a:pt x="43" y="1519"/>
                        <a:pt x="43" y="1519"/>
                        <a:pt x="43" y="1519"/>
                      </a:cubicBezTo>
                      <a:cubicBezTo>
                        <a:pt x="47" y="1514"/>
                        <a:pt x="52" y="1509"/>
                        <a:pt x="52" y="1504"/>
                      </a:cubicBezTo>
                      <a:cubicBezTo>
                        <a:pt x="52" y="1499"/>
                        <a:pt x="47" y="1493"/>
                        <a:pt x="43" y="1488"/>
                      </a:cubicBezTo>
                      <a:cubicBezTo>
                        <a:pt x="47" y="1483"/>
                        <a:pt x="52" y="1478"/>
                        <a:pt x="52" y="1473"/>
                      </a:cubicBezTo>
                      <a:cubicBezTo>
                        <a:pt x="52" y="1468"/>
                        <a:pt x="47" y="1463"/>
                        <a:pt x="43" y="1458"/>
                      </a:cubicBezTo>
                      <a:cubicBezTo>
                        <a:pt x="43" y="1458"/>
                        <a:pt x="43" y="1458"/>
                        <a:pt x="43" y="1458"/>
                      </a:cubicBezTo>
                      <a:cubicBezTo>
                        <a:pt x="47" y="1453"/>
                        <a:pt x="52" y="1448"/>
                        <a:pt x="52" y="1443"/>
                      </a:cubicBezTo>
                      <a:cubicBezTo>
                        <a:pt x="52" y="1438"/>
                        <a:pt x="47" y="1433"/>
                        <a:pt x="43" y="1428"/>
                      </a:cubicBezTo>
                      <a:cubicBezTo>
                        <a:pt x="47" y="1423"/>
                        <a:pt x="52" y="1418"/>
                        <a:pt x="52" y="1412"/>
                      </a:cubicBezTo>
                      <a:cubicBezTo>
                        <a:pt x="52" y="1407"/>
                        <a:pt x="47" y="1402"/>
                        <a:pt x="43" y="1397"/>
                      </a:cubicBezTo>
                      <a:cubicBezTo>
                        <a:pt x="43" y="1397"/>
                        <a:pt x="43" y="1397"/>
                        <a:pt x="43" y="1397"/>
                      </a:cubicBezTo>
                      <a:cubicBezTo>
                        <a:pt x="47" y="1392"/>
                        <a:pt x="52" y="1387"/>
                        <a:pt x="52" y="1382"/>
                      </a:cubicBezTo>
                      <a:cubicBezTo>
                        <a:pt x="52" y="1377"/>
                        <a:pt x="47" y="1372"/>
                        <a:pt x="43" y="1367"/>
                      </a:cubicBezTo>
                      <a:cubicBezTo>
                        <a:pt x="47" y="1362"/>
                        <a:pt x="52" y="1357"/>
                        <a:pt x="52" y="1352"/>
                      </a:cubicBezTo>
                      <a:cubicBezTo>
                        <a:pt x="52" y="1347"/>
                        <a:pt x="47" y="1342"/>
                        <a:pt x="43" y="1337"/>
                      </a:cubicBezTo>
                      <a:cubicBezTo>
                        <a:pt x="43" y="1337"/>
                        <a:pt x="43" y="1337"/>
                        <a:pt x="43" y="1337"/>
                      </a:cubicBezTo>
                      <a:cubicBezTo>
                        <a:pt x="47" y="1331"/>
                        <a:pt x="52" y="1326"/>
                        <a:pt x="52" y="1321"/>
                      </a:cubicBezTo>
                      <a:cubicBezTo>
                        <a:pt x="52" y="1316"/>
                        <a:pt x="47" y="1311"/>
                        <a:pt x="43" y="1306"/>
                      </a:cubicBezTo>
                      <a:cubicBezTo>
                        <a:pt x="47" y="1301"/>
                        <a:pt x="52" y="1296"/>
                        <a:pt x="52" y="1291"/>
                      </a:cubicBezTo>
                      <a:cubicBezTo>
                        <a:pt x="52" y="1286"/>
                        <a:pt x="47" y="1281"/>
                        <a:pt x="43" y="1276"/>
                      </a:cubicBezTo>
                      <a:cubicBezTo>
                        <a:pt x="43" y="1276"/>
                        <a:pt x="43" y="1276"/>
                        <a:pt x="43" y="1276"/>
                      </a:cubicBezTo>
                      <a:cubicBezTo>
                        <a:pt x="47" y="1271"/>
                        <a:pt x="52" y="1266"/>
                        <a:pt x="52" y="1261"/>
                      </a:cubicBezTo>
                      <a:cubicBezTo>
                        <a:pt x="52" y="1256"/>
                        <a:pt x="47" y="1250"/>
                        <a:pt x="43" y="1245"/>
                      </a:cubicBezTo>
                      <a:cubicBezTo>
                        <a:pt x="47" y="1240"/>
                        <a:pt x="52" y="1235"/>
                        <a:pt x="52" y="1230"/>
                      </a:cubicBezTo>
                      <a:cubicBezTo>
                        <a:pt x="52" y="1225"/>
                        <a:pt x="47" y="1220"/>
                        <a:pt x="43" y="1215"/>
                      </a:cubicBezTo>
                      <a:cubicBezTo>
                        <a:pt x="43" y="1215"/>
                        <a:pt x="43" y="1215"/>
                        <a:pt x="43" y="1215"/>
                      </a:cubicBezTo>
                      <a:cubicBezTo>
                        <a:pt x="47" y="1210"/>
                        <a:pt x="52" y="1205"/>
                        <a:pt x="52" y="1200"/>
                      </a:cubicBezTo>
                      <a:cubicBezTo>
                        <a:pt x="52" y="1195"/>
                        <a:pt x="47" y="1190"/>
                        <a:pt x="43" y="1185"/>
                      </a:cubicBezTo>
                      <a:cubicBezTo>
                        <a:pt x="47" y="1180"/>
                        <a:pt x="52" y="1175"/>
                        <a:pt x="52" y="1169"/>
                      </a:cubicBezTo>
                      <a:cubicBezTo>
                        <a:pt x="52" y="1164"/>
                        <a:pt x="47" y="1159"/>
                        <a:pt x="43" y="1154"/>
                      </a:cubicBezTo>
                      <a:cubicBezTo>
                        <a:pt x="43" y="1154"/>
                        <a:pt x="43" y="1154"/>
                        <a:pt x="43" y="1154"/>
                      </a:cubicBezTo>
                      <a:cubicBezTo>
                        <a:pt x="47" y="1149"/>
                        <a:pt x="52" y="1144"/>
                        <a:pt x="52" y="1139"/>
                      </a:cubicBezTo>
                      <a:cubicBezTo>
                        <a:pt x="52" y="1134"/>
                        <a:pt x="47" y="1129"/>
                        <a:pt x="43" y="1124"/>
                      </a:cubicBezTo>
                      <a:cubicBezTo>
                        <a:pt x="47" y="1119"/>
                        <a:pt x="52" y="1114"/>
                        <a:pt x="52" y="1109"/>
                      </a:cubicBezTo>
                      <a:cubicBezTo>
                        <a:pt x="52" y="1104"/>
                        <a:pt x="47" y="1099"/>
                        <a:pt x="43" y="1094"/>
                      </a:cubicBezTo>
                      <a:cubicBezTo>
                        <a:pt x="43" y="1094"/>
                        <a:pt x="43" y="1094"/>
                        <a:pt x="43" y="1094"/>
                      </a:cubicBezTo>
                      <a:cubicBezTo>
                        <a:pt x="47" y="1089"/>
                        <a:pt x="52" y="1083"/>
                        <a:pt x="52" y="1078"/>
                      </a:cubicBezTo>
                      <a:cubicBezTo>
                        <a:pt x="52" y="1073"/>
                        <a:pt x="47" y="1068"/>
                        <a:pt x="43" y="1063"/>
                      </a:cubicBezTo>
                      <a:cubicBezTo>
                        <a:pt x="47" y="1058"/>
                        <a:pt x="52" y="1053"/>
                        <a:pt x="52" y="1048"/>
                      </a:cubicBezTo>
                      <a:cubicBezTo>
                        <a:pt x="52" y="1043"/>
                        <a:pt x="47" y="1038"/>
                        <a:pt x="43" y="1033"/>
                      </a:cubicBezTo>
                      <a:cubicBezTo>
                        <a:pt x="43" y="1033"/>
                        <a:pt x="43" y="1033"/>
                        <a:pt x="43" y="1033"/>
                      </a:cubicBezTo>
                      <a:cubicBezTo>
                        <a:pt x="47" y="1028"/>
                        <a:pt x="52" y="1023"/>
                        <a:pt x="52" y="1018"/>
                      </a:cubicBezTo>
                      <a:cubicBezTo>
                        <a:pt x="52" y="1013"/>
                        <a:pt x="47" y="1008"/>
                        <a:pt x="43" y="1002"/>
                      </a:cubicBezTo>
                      <a:cubicBezTo>
                        <a:pt x="47" y="997"/>
                        <a:pt x="52" y="992"/>
                        <a:pt x="52" y="987"/>
                      </a:cubicBezTo>
                      <a:cubicBezTo>
                        <a:pt x="52" y="982"/>
                        <a:pt x="47" y="977"/>
                        <a:pt x="43" y="972"/>
                      </a:cubicBezTo>
                      <a:cubicBezTo>
                        <a:pt x="43" y="972"/>
                        <a:pt x="43" y="972"/>
                        <a:pt x="43" y="972"/>
                      </a:cubicBezTo>
                      <a:cubicBezTo>
                        <a:pt x="47" y="967"/>
                        <a:pt x="52" y="962"/>
                        <a:pt x="52" y="957"/>
                      </a:cubicBezTo>
                      <a:cubicBezTo>
                        <a:pt x="52" y="952"/>
                        <a:pt x="47" y="947"/>
                        <a:pt x="43" y="942"/>
                      </a:cubicBezTo>
                      <a:cubicBezTo>
                        <a:pt x="47" y="937"/>
                        <a:pt x="52" y="932"/>
                        <a:pt x="52" y="927"/>
                      </a:cubicBezTo>
                      <a:cubicBezTo>
                        <a:pt x="52" y="921"/>
                        <a:pt x="47" y="916"/>
                        <a:pt x="43" y="911"/>
                      </a:cubicBezTo>
                      <a:cubicBezTo>
                        <a:pt x="43" y="911"/>
                        <a:pt x="43" y="911"/>
                        <a:pt x="43" y="911"/>
                      </a:cubicBezTo>
                      <a:cubicBezTo>
                        <a:pt x="47" y="906"/>
                        <a:pt x="52" y="901"/>
                        <a:pt x="52" y="896"/>
                      </a:cubicBezTo>
                      <a:cubicBezTo>
                        <a:pt x="52" y="891"/>
                        <a:pt x="47" y="886"/>
                        <a:pt x="43" y="881"/>
                      </a:cubicBezTo>
                      <a:cubicBezTo>
                        <a:pt x="47" y="876"/>
                        <a:pt x="52" y="871"/>
                        <a:pt x="52" y="866"/>
                      </a:cubicBezTo>
                      <a:cubicBezTo>
                        <a:pt x="52" y="861"/>
                        <a:pt x="47" y="856"/>
                        <a:pt x="43" y="851"/>
                      </a:cubicBezTo>
                      <a:cubicBezTo>
                        <a:pt x="43" y="851"/>
                        <a:pt x="43" y="851"/>
                        <a:pt x="43" y="851"/>
                      </a:cubicBezTo>
                      <a:cubicBezTo>
                        <a:pt x="47" y="846"/>
                        <a:pt x="52" y="840"/>
                        <a:pt x="52" y="835"/>
                      </a:cubicBezTo>
                      <a:cubicBezTo>
                        <a:pt x="52" y="830"/>
                        <a:pt x="47" y="825"/>
                        <a:pt x="43" y="820"/>
                      </a:cubicBezTo>
                      <a:cubicBezTo>
                        <a:pt x="47" y="815"/>
                        <a:pt x="52" y="810"/>
                        <a:pt x="52" y="805"/>
                      </a:cubicBezTo>
                      <a:cubicBezTo>
                        <a:pt x="52" y="800"/>
                        <a:pt x="47" y="795"/>
                        <a:pt x="43" y="790"/>
                      </a:cubicBezTo>
                      <a:cubicBezTo>
                        <a:pt x="43" y="790"/>
                        <a:pt x="43" y="790"/>
                        <a:pt x="43" y="790"/>
                      </a:cubicBezTo>
                      <a:cubicBezTo>
                        <a:pt x="47" y="785"/>
                        <a:pt x="52" y="780"/>
                        <a:pt x="52" y="775"/>
                      </a:cubicBezTo>
                      <a:cubicBezTo>
                        <a:pt x="52" y="770"/>
                        <a:pt x="47" y="765"/>
                        <a:pt x="43" y="759"/>
                      </a:cubicBezTo>
                      <a:cubicBezTo>
                        <a:pt x="47" y="754"/>
                        <a:pt x="52" y="749"/>
                        <a:pt x="52" y="744"/>
                      </a:cubicBezTo>
                      <a:cubicBezTo>
                        <a:pt x="52" y="739"/>
                        <a:pt x="47" y="734"/>
                        <a:pt x="43" y="729"/>
                      </a:cubicBezTo>
                      <a:cubicBezTo>
                        <a:pt x="43" y="729"/>
                        <a:pt x="43" y="729"/>
                        <a:pt x="43" y="729"/>
                      </a:cubicBezTo>
                      <a:cubicBezTo>
                        <a:pt x="47" y="724"/>
                        <a:pt x="52" y="719"/>
                        <a:pt x="52" y="714"/>
                      </a:cubicBezTo>
                      <a:cubicBezTo>
                        <a:pt x="52" y="709"/>
                        <a:pt x="47" y="704"/>
                        <a:pt x="43" y="699"/>
                      </a:cubicBezTo>
                      <a:cubicBezTo>
                        <a:pt x="47" y="694"/>
                        <a:pt x="52" y="689"/>
                        <a:pt x="52" y="684"/>
                      </a:cubicBezTo>
                      <a:cubicBezTo>
                        <a:pt x="52" y="678"/>
                        <a:pt x="47" y="673"/>
                        <a:pt x="43" y="668"/>
                      </a:cubicBezTo>
                      <a:cubicBezTo>
                        <a:pt x="43" y="668"/>
                        <a:pt x="43" y="668"/>
                        <a:pt x="43" y="668"/>
                      </a:cubicBezTo>
                      <a:cubicBezTo>
                        <a:pt x="47" y="663"/>
                        <a:pt x="52" y="658"/>
                        <a:pt x="52" y="653"/>
                      </a:cubicBezTo>
                      <a:cubicBezTo>
                        <a:pt x="52" y="648"/>
                        <a:pt x="47" y="643"/>
                        <a:pt x="43" y="638"/>
                      </a:cubicBezTo>
                      <a:cubicBezTo>
                        <a:pt x="47" y="633"/>
                        <a:pt x="52" y="628"/>
                        <a:pt x="52" y="623"/>
                      </a:cubicBezTo>
                      <a:cubicBezTo>
                        <a:pt x="52" y="618"/>
                        <a:pt x="47" y="613"/>
                        <a:pt x="43" y="608"/>
                      </a:cubicBezTo>
                      <a:cubicBezTo>
                        <a:pt x="43" y="608"/>
                        <a:pt x="43" y="608"/>
                        <a:pt x="43" y="608"/>
                      </a:cubicBezTo>
                      <a:cubicBezTo>
                        <a:pt x="47" y="603"/>
                        <a:pt x="52" y="598"/>
                        <a:pt x="52" y="592"/>
                      </a:cubicBezTo>
                      <a:cubicBezTo>
                        <a:pt x="52" y="587"/>
                        <a:pt x="47" y="582"/>
                        <a:pt x="43" y="577"/>
                      </a:cubicBezTo>
                      <a:cubicBezTo>
                        <a:pt x="47" y="572"/>
                        <a:pt x="52" y="567"/>
                        <a:pt x="52" y="562"/>
                      </a:cubicBezTo>
                      <a:cubicBezTo>
                        <a:pt x="52" y="557"/>
                        <a:pt x="47" y="552"/>
                        <a:pt x="43" y="547"/>
                      </a:cubicBezTo>
                      <a:cubicBezTo>
                        <a:pt x="43" y="547"/>
                        <a:pt x="43" y="547"/>
                        <a:pt x="43" y="547"/>
                      </a:cubicBezTo>
                      <a:cubicBezTo>
                        <a:pt x="47" y="542"/>
                        <a:pt x="52" y="537"/>
                        <a:pt x="52" y="532"/>
                      </a:cubicBezTo>
                      <a:cubicBezTo>
                        <a:pt x="52" y="527"/>
                        <a:pt x="47" y="522"/>
                        <a:pt x="43" y="517"/>
                      </a:cubicBezTo>
                      <a:cubicBezTo>
                        <a:pt x="47" y="511"/>
                        <a:pt x="52" y="506"/>
                        <a:pt x="52" y="501"/>
                      </a:cubicBezTo>
                      <a:cubicBezTo>
                        <a:pt x="52" y="496"/>
                        <a:pt x="47" y="491"/>
                        <a:pt x="43" y="486"/>
                      </a:cubicBezTo>
                      <a:cubicBezTo>
                        <a:pt x="43" y="486"/>
                        <a:pt x="43" y="486"/>
                        <a:pt x="43" y="486"/>
                      </a:cubicBezTo>
                      <a:cubicBezTo>
                        <a:pt x="47" y="481"/>
                        <a:pt x="52" y="476"/>
                        <a:pt x="52" y="471"/>
                      </a:cubicBezTo>
                      <a:cubicBezTo>
                        <a:pt x="52" y="466"/>
                        <a:pt x="47" y="461"/>
                        <a:pt x="43" y="456"/>
                      </a:cubicBezTo>
                      <a:cubicBezTo>
                        <a:pt x="47" y="451"/>
                        <a:pt x="52" y="446"/>
                        <a:pt x="52" y="441"/>
                      </a:cubicBezTo>
                      <a:cubicBezTo>
                        <a:pt x="52" y="436"/>
                        <a:pt x="47" y="430"/>
                        <a:pt x="43" y="425"/>
                      </a:cubicBezTo>
                      <a:cubicBezTo>
                        <a:pt x="43" y="425"/>
                        <a:pt x="43" y="425"/>
                        <a:pt x="43" y="425"/>
                      </a:cubicBezTo>
                      <a:cubicBezTo>
                        <a:pt x="47" y="420"/>
                        <a:pt x="52" y="415"/>
                        <a:pt x="52" y="410"/>
                      </a:cubicBezTo>
                      <a:cubicBezTo>
                        <a:pt x="52" y="405"/>
                        <a:pt x="47" y="400"/>
                        <a:pt x="43" y="395"/>
                      </a:cubicBezTo>
                      <a:cubicBezTo>
                        <a:pt x="47" y="390"/>
                        <a:pt x="52" y="385"/>
                        <a:pt x="52" y="380"/>
                      </a:cubicBezTo>
                      <a:cubicBezTo>
                        <a:pt x="52" y="375"/>
                        <a:pt x="47" y="370"/>
                        <a:pt x="43" y="365"/>
                      </a:cubicBezTo>
                      <a:cubicBezTo>
                        <a:pt x="43" y="365"/>
                        <a:pt x="43" y="365"/>
                        <a:pt x="43" y="365"/>
                      </a:cubicBezTo>
                      <a:cubicBezTo>
                        <a:pt x="47" y="360"/>
                        <a:pt x="52" y="355"/>
                        <a:pt x="52" y="349"/>
                      </a:cubicBezTo>
                      <a:cubicBezTo>
                        <a:pt x="52" y="344"/>
                        <a:pt x="47" y="339"/>
                        <a:pt x="43" y="334"/>
                      </a:cubicBezTo>
                      <a:cubicBezTo>
                        <a:pt x="47" y="329"/>
                        <a:pt x="52" y="324"/>
                        <a:pt x="52" y="319"/>
                      </a:cubicBezTo>
                      <a:cubicBezTo>
                        <a:pt x="52" y="314"/>
                        <a:pt x="47" y="309"/>
                        <a:pt x="43" y="304"/>
                      </a:cubicBezTo>
                      <a:cubicBezTo>
                        <a:pt x="43" y="304"/>
                        <a:pt x="43" y="304"/>
                        <a:pt x="43" y="304"/>
                      </a:cubicBezTo>
                      <a:cubicBezTo>
                        <a:pt x="47" y="299"/>
                        <a:pt x="52" y="294"/>
                        <a:pt x="52" y="289"/>
                      </a:cubicBezTo>
                      <a:cubicBezTo>
                        <a:pt x="52" y="284"/>
                        <a:pt x="47" y="279"/>
                        <a:pt x="43" y="274"/>
                      </a:cubicBezTo>
                      <a:cubicBezTo>
                        <a:pt x="47" y="268"/>
                        <a:pt x="52" y="263"/>
                        <a:pt x="52" y="258"/>
                      </a:cubicBezTo>
                      <a:cubicBezTo>
                        <a:pt x="52" y="253"/>
                        <a:pt x="47" y="248"/>
                        <a:pt x="43" y="243"/>
                      </a:cubicBezTo>
                      <a:cubicBezTo>
                        <a:pt x="43" y="243"/>
                        <a:pt x="43" y="243"/>
                        <a:pt x="43" y="243"/>
                      </a:cubicBezTo>
                      <a:cubicBezTo>
                        <a:pt x="47" y="238"/>
                        <a:pt x="52" y="233"/>
                        <a:pt x="52" y="228"/>
                      </a:cubicBezTo>
                      <a:cubicBezTo>
                        <a:pt x="52" y="223"/>
                        <a:pt x="47" y="218"/>
                        <a:pt x="43" y="213"/>
                      </a:cubicBezTo>
                      <a:cubicBezTo>
                        <a:pt x="47" y="208"/>
                        <a:pt x="52" y="203"/>
                        <a:pt x="52" y="198"/>
                      </a:cubicBezTo>
                      <a:cubicBezTo>
                        <a:pt x="52" y="193"/>
                        <a:pt x="47" y="187"/>
                        <a:pt x="43" y="182"/>
                      </a:cubicBezTo>
                      <a:cubicBezTo>
                        <a:pt x="43" y="182"/>
                        <a:pt x="43" y="182"/>
                        <a:pt x="43" y="182"/>
                      </a:cubicBezTo>
                      <a:cubicBezTo>
                        <a:pt x="47" y="177"/>
                        <a:pt x="52" y="172"/>
                        <a:pt x="52" y="167"/>
                      </a:cubicBezTo>
                      <a:cubicBezTo>
                        <a:pt x="52" y="162"/>
                        <a:pt x="47" y="157"/>
                        <a:pt x="43" y="152"/>
                      </a:cubicBezTo>
                      <a:cubicBezTo>
                        <a:pt x="47" y="147"/>
                        <a:pt x="52" y="142"/>
                        <a:pt x="52" y="137"/>
                      </a:cubicBezTo>
                      <a:cubicBezTo>
                        <a:pt x="52" y="132"/>
                        <a:pt x="47" y="127"/>
                        <a:pt x="43" y="122"/>
                      </a:cubicBezTo>
                      <a:cubicBezTo>
                        <a:pt x="43" y="122"/>
                        <a:pt x="43" y="122"/>
                        <a:pt x="43" y="122"/>
                      </a:cubicBezTo>
                      <a:cubicBezTo>
                        <a:pt x="47" y="117"/>
                        <a:pt x="52" y="112"/>
                        <a:pt x="52" y="107"/>
                      </a:cubicBezTo>
                      <a:cubicBezTo>
                        <a:pt x="52" y="101"/>
                        <a:pt x="47" y="96"/>
                        <a:pt x="43" y="91"/>
                      </a:cubicBezTo>
                      <a:cubicBezTo>
                        <a:pt x="47" y="86"/>
                        <a:pt x="52" y="81"/>
                        <a:pt x="52" y="76"/>
                      </a:cubicBezTo>
                      <a:cubicBezTo>
                        <a:pt x="52" y="71"/>
                        <a:pt x="47" y="66"/>
                        <a:pt x="43" y="61"/>
                      </a:cubicBezTo>
                      <a:cubicBezTo>
                        <a:pt x="43" y="61"/>
                        <a:pt x="43" y="61"/>
                        <a:pt x="43" y="61"/>
                      </a:cubicBezTo>
                      <a:cubicBezTo>
                        <a:pt x="47" y="56"/>
                        <a:pt x="52" y="51"/>
                        <a:pt x="52" y="46"/>
                      </a:cubicBezTo>
                      <a:cubicBezTo>
                        <a:pt x="52" y="41"/>
                        <a:pt x="47" y="36"/>
                        <a:pt x="43" y="31"/>
                      </a:cubicBezTo>
                      <a:close/>
                    </a:path>
                  </a:pathLst>
                </a:custGeom>
                <a:solidFill>
                  <a:schemeClr val="tx1">
                    <a:alpha val="61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grpSp>
              <p:nvGrpSpPr>
                <p:cNvPr id="1316" name="Group 1315"/>
                <p:cNvGrpSpPr/>
                <p:nvPr/>
              </p:nvGrpSpPr>
              <p:grpSpPr>
                <a:xfrm>
                  <a:off x="11341775" y="-437779"/>
                  <a:ext cx="174625" cy="5414963"/>
                  <a:chOff x="3666433" y="-549999"/>
                  <a:chExt cx="174625" cy="5414963"/>
                </a:xfrm>
              </p:grpSpPr>
              <p:sp>
                <p:nvSpPr>
                  <p:cNvPr id="1317" name="Freeform 5"/>
                  <p:cNvSpPr>
                    <a:spLocks/>
                  </p:cNvSpPr>
                  <p:nvPr/>
                </p:nvSpPr>
                <p:spPr bwMode="auto">
                  <a:xfrm>
                    <a:off x="3666433" y="-549999"/>
                    <a:ext cx="174625" cy="5414963"/>
                  </a:xfrm>
                  <a:custGeom>
                    <a:avLst/>
                    <a:gdLst>
                      <a:gd name="T0" fmla="*/ 9 w 52"/>
                      <a:gd name="T1" fmla="*/ 15 h 1701"/>
                      <a:gd name="T2" fmla="*/ 9 w 52"/>
                      <a:gd name="T3" fmla="*/ 76 h 1701"/>
                      <a:gd name="T4" fmla="*/ 9 w 52"/>
                      <a:gd name="T5" fmla="*/ 137 h 1701"/>
                      <a:gd name="T6" fmla="*/ 9 w 52"/>
                      <a:gd name="T7" fmla="*/ 197 h 1701"/>
                      <a:gd name="T8" fmla="*/ 9 w 52"/>
                      <a:gd name="T9" fmla="*/ 258 h 1701"/>
                      <a:gd name="T10" fmla="*/ 9 w 52"/>
                      <a:gd name="T11" fmla="*/ 319 h 1701"/>
                      <a:gd name="T12" fmla="*/ 9 w 52"/>
                      <a:gd name="T13" fmla="*/ 380 h 1701"/>
                      <a:gd name="T14" fmla="*/ 9 w 52"/>
                      <a:gd name="T15" fmla="*/ 440 h 1701"/>
                      <a:gd name="T16" fmla="*/ 9 w 52"/>
                      <a:gd name="T17" fmla="*/ 501 h 1701"/>
                      <a:gd name="T18" fmla="*/ 9 w 52"/>
                      <a:gd name="T19" fmla="*/ 562 h 1701"/>
                      <a:gd name="T20" fmla="*/ 9 w 52"/>
                      <a:gd name="T21" fmla="*/ 623 h 1701"/>
                      <a:gd name="T22" fmla="*/ 9 w 52"/>
                      <a:gd name="T23" fmla="*/ 683 h 1701"/>
                      <a:gd name="T24" fmla="*/ 9 w 52"/>
                      <a:gd name="T25" fmla="*/ 744 h 1701"/>
                      <a:gd name="T26" fmla="*/ 9 w 52"/>
                      <a:gd name="T27" fmla="*/ 805 h 1701"/>
                      <a:gd name="T28" fmla="*/ 9 w 52"/>
                      <a:gd name="T29" fmla="*/ 866 h 1701"/>
                      <a:gd name="T30" fmla="*/ 9 w 52"/>
                      <a:gd name="T31" fmla="*/ 926 h 1701"/>
                      <a:gd name="T32" fmla="*/ 9 w 52"/>
                      <a:gd name="T33" fmla="*/ 987 h 1701"/>
                      <a:gd name="T34" fmla="*/ 9 w 52"/>
                      <a:gd name="T35" fmla="*/ 1048 h 1701"/>
                      <a:gd name="T36" fmla="*/ 9 w 52"/>
                      <a:gd name="T37" fmla="*/ 1109 h 1701"/>
                      <a:gd name="T38" fmla="*/ 9 w 52"/>
                      <a:gd name="T39" fmla="*/ 1169 h 1701"/>
                      <a:gd name="T40" fmla="*/ 9 w 52"/>
                      <a:gd name="T41" fmla="*/ 1230 h 1701"/>
                      <a:gd name="T42" fmla="*/ 9 w 52"/>
                      <a:gd name="T43" fmla="*/ 1291 h 1701"/>
                      <a:gd name="T44" fmla="*/ 9 w 52"/>
                      <a:gd name="T45" fmla="*/ 1352 h 1701"/>
                      <a:gd name="T46" fmla="*/ 9 w 52"/>
                      <a:gd name="T47" fmla="*/ 1412 h 1701"/>
                      <a:gd name="T48" fmla="*/ 9 w 52"/>
                      <a:gd name="T49" fmla="*/ 1473 h 1701"/>
                      <a:gd name="T50" fmla="*/ 9 w 52"/>
                      <a:gd name="T51" fmla="*/ 1534 h 1701"/>
                      <a:gd name="T52" fmla="*/ 9 w 52"/>
                      <a:gd name="T53" fmla="*/ 1595 h 1701"/>
                      <a:gd name="T54" fmla="*/ 9 w 52"/>
                      <a:gd name="T55" fmla="*/ 1655 h 1701"/>
                      <a:gd name="T56" fmla="*/ 43 w 52"/>
                      <a:gd name="T57" fmla="*/ 1701 h 1701"/>
                      <a:gd name="T58" fmla="*/ 43 w 52"/>
                      <a:gd name="T59" fmla="*/ 1640 h 1701"/>
                      <a:gd name="T60" fmla="*/ 43 w 52"/>
                      <a:gd name="T61" fmla="*/ 1580 h 1701"/>
                      <a:gd name="T62" fmla="*/ 43 w 52"/>
                      <a:gd name="T63" fmla="*/ 1519 h 1701"/>
                      <a:gd name="T64" fmla="*/ 43 w 52"/>
                      <a:gd name="T65" fmla="*/ 1458 h 1701"/>
                      <a:gd name="T66" fmla="*/ 43 w 52"/>
                      <a:gd name="T67" fmla="*/ 1397 h 1701"/>
                      <a:gd name="T68" fmla="*/ 43 w 52"/>
                      <a:gd name="T69" fmla="*/ 1337 h 1701"/>
                      <a:gd name="T70" fmla="*/ 43 w 52"/>
                      <a:gd name="T71" fmla="*/ 1276 h 1701"/>
                      <a:gd name="T72" fmla="*/ 43 w 52"/>
                      <a:gd name="T73" fmla="*/ 1215 h 1701"/>
                      <a:gd name="T74" fmla="*/ 43 w 52"/>
                      <a:gd name="T75" fmla="*/ 1154 h 1701"/>
                      <a:gd name="T76" fmla="*/ 43 w 52"/>
                      <a:gd name="T77" fmla="*/ 1094 h 1701"/>
                      <a:gd name="T78" fmla="*/ 43 w 52"/>
                      <a:gd name="T79" fmla="*/ 1033 h 1701"/>
                      <a:gd name="T80" fmla="*/ 43 w 52"/>
                      <a:gd name="T81" fmla="*/ 972 h 1701"/>
                      <a:gd name="T82" fmla="*/ 43 w 52"/>
                      <a:gd name="T83" fmla="*/ 911 h 1701"/>
                      <a:gd name="T84" fmla="*/ 43 w 52"/>
                      <a:gd name="T85" fmla="*/ 851 h 1701"/>
                      <a:gd name="T86" fmla="*/ 43 w 52"/>
                      <a:gd name="T87" fmla="*/ 790 h 1701"/>
                      <a:gd name="T88" fmla="*/ 43 w 52"/>
                      <a:gd name="T89" fmla="*/ 729 h 1701"/>
                      <a:gd name="T90" fmla="*/ 43 w 52"/>
                      <a:gd name="T91" fmla="*/ 668 h 1701"/>
                      <a:gd name="T92" fmla="*/ 43 w 52"/>
                      <a:gd name="T93" fmla="*/ 608 h 1701"/>
                      <a:gd name="T94" fmla="*/ 43 w 52"/>
                      <a:gd name="T95" fmla="*/ 547 h 1701"/>
                      <a:gd name="T96" fmla="*/ 43 w 52"/>
                      <a:gd name="T97" fmla="*/ 486 h 1701"/>
                      <a:gd name="T98" fmla="*/ 43 w 52"/>
                      <a:gd name="T99" fmla="*/ 425 h 1701"/>
                      <a:gd name="T100" fmla="*/ 43 w 52"/>
                      <a:gd name="T101" fmla="*/ 365 h 1701"/>
                      <a:gd name="T102" fmla="*/ 43 w 52"/>
                      <a:gd name="T103" fmla="*/ 304 h 1701"/>
                      <a:gd name="T104" fmla="*/ 43 w 52"/>
                      <a:gd name="T105" fmla="*/ 243 h 1701"/>
                      <a:gd name="T106" fmla="*/ 43 w 52"/>
                      <a:gd name="T107" fmla="*/ 182 h 1701"/>
                      <a:gd name="T108" fmla="*/ 43 w 52"/>
                      <a:gd name="T109" fmla="*/ 122 h 1701"/>
                      <a:gd name="T110" fmla="*/ 43 w 52"/>
                      <a:gd name="T111" fmla="*/ 61 h 170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52" h="1701">
                        <a:moveTo>
                          <a:pt x="43" y="31"/>
                        </a:moveTo>
                        <a:cubicBezTo>
                          <a:pt x="47" y="26"/>
                          <a:pt x="52" y="20"/>
                          <a:pt x="52" y="15"/>
                        </a:cubicBezTo>
                        <a:cubicBezTo>
                          <a:pt x="52" y="10"/>
                          <a:pt x="47" y="5"/>
                          <a:pt x="43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5"/>
                          <a:pt x="5" y="10"/>
                          <a:pt x="9" y="15"/>
                        </a:cubicBezTo>
                        <a:cubicBezTo>
                          <a:pt x="5" y="20"/>
                          <a:pt x="0" y="25"/>
                          <a:pt x="0" y="30"/>
                        </a:cubicBezTo>
                        <a:cubicBezTo>
                          <a:pt x="0" y="36"/>
                          <a:pt x="5" y="41"/>
                          <a:pt x="9" y="46"/>
                        </a:cubicBezTo>
                        <a:cubicBezTo>
                          <a:pt x="5" y="51"/>
                          <a:pt x="0" y="56"/>
                          <a:pt x="0" y="61"/>
                        </a:cubicBezTo>
                        <a:cubicBezTo>
                          <a:pt x="0" y="61"/>
                          <a:pt x="0" y="61"/>
                          <a:pt x="0" y="61"/>
                        </a:cubicBezTo>
                        <a:cubicBezTo>
                          <a:pt x="0" y="66"/>
                          <a:pt x="5" y="71"/>
                          <a:pt x="9" y="76"/>
                        </a:cubicBezTo>
                        <a:cubicBezTo>
                          <a:pt x="5" y="81"/>
                          <a:pt x="0" y="86"/>
                          <a:pt x="0" y="91"/>
                        </a:cubicBezTo>
                        <a:cubicBezTo>
                          <a:pt x="0" y="96"/>
                          <a:pt x="5" y="101"/>
                          <a:pt x="9" y="106"/>
                        </a:cubicBezTo>
                        <a:cubicBezTo>
                          <a:pt x="5" y="111"/>
                          <a:pt x="0" y="116"/>
                          <a:pt x="0" y="122"/>
                        </a:cubicBezTo>
                        <a:cubicBezTo>
                          <a:pt x="0" y="122"/>
                          <a:pt x="0" y="122"/>
                          <a:pt x="0" y="122"/>
                        </a:cubicBezTo>
                        <a:cubicBezTo>
                          <a:pt x="0" y="127"/>
                          <a:pt x="5" y="132"/>
                          <a:pt x="9" y="137"/>
                        </a:cubicBezTo>
                        <a:cubicBezTo>
                          <a:pt x="5" y="142"/>
                          <a:pt x="0" y="147"/>
                          <a:pt x="0" y="152"/>
                        </a:cubicBezTo>
                        <a:cubicBezTo>
                          <a:pt x="0" y="157"/>
                          <a:pt x="5" y="162"/>
                          <a:pt x="9" y="167"/>
                        </a:cubicBezTo>
                        <a:cubicBezTo>
                          <a:pt x="5" y="172"/>
                          <a:pt x="0" y="177"/>
                          <a:pt x="0" y="182"/>
                        </a:cubicBezTo>
                        <a:cubicBezTo>
                          <a:pt x="0" y="182"/>
                          <a:pt x="0" y="182"/>
                          <a:pt x="0" y="182"/>
                        </a:cubicBezTo>
                        <a:cubicBezTo>
                          <a:pt x="0" y="187"/>
                          <a:pt x="5" y="192"/>
                          <a:pt x="9" y="197"/>
                        </a:cubicBezTo>
                        <a:cubicBezTo>
                          <a:pt x="5" y="203"/>
                          <a:pt x="0" y="208"/>
                          <a:pt x="0" y="213"/>
                        </a:cubicBezTo>
                        <a:cubicBezTo>
                          <a:pt x="0" y="218"/>
                          <a:pt x="5" y="223"/>
                          <a:pt x="9" y="228"/>
                        </a:cubicBezTo>
                        <a:cubicBezTo>
                          <a:pt x="5" y="233"/>
                          <a:pt x="0" y="238"/>
                          <a:pt x="0" y="243"/>
                        </a:cubicBezTo>
                        <a:cubicBezTo>
                          <a:pt x="0" y="243"/>
                          <a:pt x="0" y="243"/>
                          <a:pt x="0" y="243"/>
                        </a:cubicBezTo>
                        <a:cubicBezTo>
                          <a:pt x="0" y="248"/>
                          <a:pt x="5" y="253"/>
                          <a:pt x="9" y="258"/>
                        </a:cubicBezTo>
                        <a:cubicBezTo>
                          <a:pt x="5" y="263"/>
                          <a:pt x="0" y="268"/>
                          <a:pt x="0" y="273"/>
                        </a:cubicBezTo>
                        <a:cubicBezTo>
                          <a:pt x="0" y="278"/>
                          <a:pt x="5" y="284"/>
                          <a:pt x="9" y="289"/>
                        </a:cubicBezTo>
                        <a:cubicBezTo>
                          <a:pt x="5" y="294"/>
                          <a:pt x="0" y="299"/>
                          <a:pt x="0" y="304"/>
                        </a:cubicBezTo>
                        <a:cubicBezTo>
                          <a:pt x="0" y="304"/>
                          <a:pt x="0" y="304"/>
                          <a:pt x="0" y="304"/>
                        </a:cubicBezTo>
                        <a:cubicBezTo>
                          <a:pt x="0" y="309"/>
                          <a:pt x="5" y="314"/>
                          <a:pt x="9" y="319"/>
                        </a:cubicBezTo>
                        <a:cubicBezTo>
                          <a:pt x="5" y="324"/>
                          <a:pt x="0" y="329"/>
                          <a:pt x="0" y="334"/>
                        </a:cubicBezTo>
                        <a:cubicBezTo>
                          <a:pt x="0" y="339"/>
                          <a:pt x="5" y="344"/>
                          <a:pt x="9" y="349"/>
                        </a:cubicBezTo>
                        <a:cubicBezTo>
                          <a:pt x="5" y="354"/>
                          <a:pt x="0" y="359"/>
                          <a:pt x="0" y="365"/>
                        </a:cubicBezTo>
                        <a:cubicBezTo>
                          <a:pt x="0" y="365"/>
                          <a:pt x="0" y="365"/>
                          <a:pt x="0" y="365"/>
                        </a:cubicBezTo>
                        <a:cubicBezTo>
                          <a:pt x="0" y="370"/>
                          <a:pt x="5" y="375"/>
                          <a:pt x="9" y="380"/>
                        </a:cubicBezTo>
                        <a:cubicBezTo>
                          <a:pt x="5" y="385"/>
                          <a:pt x="0" y="390"/>
                          <a:pt x="0" y="395"/>
                        </a:cubicBezTo>
                        <a:cubicBezTo>
                          <a:pt x="0" y="400"/>
                          <a:pt x="5" y="405"/>
                          <a:pt x="9" y="410"/>
                        </a:cubicBezTo>
                        <a:cubicBezTo>
                          <a:pt x="5" y="415"/>
                          <a:pt x="0" y="420"/>
                          <a:pt x="0" y="425"/>
                        </a:cubicBezTo>
                        <a:cubicBezTo>
                          <a:pt x="0" y="425"/>
                          <a:pt x="0" y="425"/>
                          <a:pt x="0" y="425"/>
                        </a:cubicBezTo>
                        <a:cubicBezTo>
                          <a:pt x="0" y="430"/>
                          <a:pt x="5" y="435"/>
                          <a:pt x="9" y="440"/>
                        </a:cubicBezTo>
                        <a:cubicBezTo>
                          <a:pt x="5" y="446"/>
                          <a:pt x="0" y="451"/>
                          <a:pt x="0" y="456"/>
                        </a:cubicBezTo>
                        <a:cubicBezTo>
                          <a:pt x="0" y="461"/>
                          <a:pt x="5" y="466"/>
                          <a:pt x="9" y="471"/>
                        </a:cubicBezTo>
                        <a:cubicBezTo>
                          <a:pt x="5" y="476"/>
                          <a:pt x="0" y="481"/>
                          <a:pt x="0" y="486"/>
                        </a:cubicBezTo>
                        <a:cubicBezTo>
                          <a:pt x="0" y="486"/>
                          <a:pt x="0" y="486"/>
                          <a:pt x="0" y="486"/>
                        </a:cubicBezTo>
                        <a:cubicBezTo>
                          <a:pt x="0" y="491"/>
                          <a:pt x="5" y="496"/>
                          <a:pt x="9" y="501"/>
                        </a:cubicBezTo>
                        <a:cubicBezTo>
                          <a:pt x="5" y="506"/>
                          <a:pt x="0" y="511"/>
                          <a:pt x="0" y="516"/>
                        </a:cubicBezTo>
                        <a:cubicBezTo>
                          <a:pt x="0" y="521"/>
                          <a:pt x="5" y="527"/>
                          <a:pt x="9" y="532"/>
                        </a:cubicBezTo>
                        <a:cubicBezTo>
                          <a:pt x="5" y="537"/>
                          <a:pt x="0" y="542"/>
                          <a:pt x="0" y="547"/>
                        </a:cubicBezTo>
                        <a:cubicBezTo>
                          <a:pt x="0" y="547"/>
                          <a:pt x="0" y="547"/>
                          <a:pt x="0" y="547"/>
                        </a:cubicBezTo>
                        <a:cubicBezTo>
                          <a:pt x="0" y="552"/>
                          <a:pt x="5" y="557"/>
                          <a:pt x="9" y="562"/>
                        </a:cubicBezTo>
                        <a:cubicBezTo>
                          <a:pt x="5" y="567"/>
                          <a:pt x="0" y="572"/>
                          <a:pt x="0" y="577"/>
                        </a:cubicBezTo>
                        <a:cubicBezTo>
                          <a:pt x="0" y="582"/>
                          <a:pt x="5" y="587"/>
                          <a:pt x="9" y="592"/>
                        </a:cubicBezTo>
                        <a:cubicBezTo>
                          <a:pt x="5" y="597"/>
                          <a:pt x="0" y="602"/>
                          <a:pt x="0" y="607"/>
                        </a:cubicBezTo>
                        <a:cubicBezTo>
                          <a:pt x="0" y="608"/>
                          <a:pt x="0" y="608"/>
                          <a:pt x="0" y="608"/>
                        </a:cubicBezTo>
                        <a:cubicBezTo>
                          <a:pt x="0" y="613"/>
                          <a:pt x="5" y="618"/>
                          <a:pt x="9" y="623"/>
                        </a:cubicBezTo>
                        <a:cubicBezTo>
                          <a:pt x="5" y="628"/>
                          <a:pt x="0" y="633"/>
                          <a:pt x="0" y="638"/>
                        </a:cubicBezTo>
                        <a:cubicBezTo>
                          <a:pt x="0" y="643"/>
                          <a:pt x="5" y="648"/>
                          <a:pt x="9" y="653"/>
                        </a:cubicBezTo>
                        <a:cubicBezTo>
                          <a:pt x="5" y="658"/>
                          <a:pt x="0" y="663"/>
                          <a:pt x="0" y="668"/>
                        </a:cubicBezTo>
                        <a:cubicBezTo>
                          <a:pt x="0" y="668"/>
                          <a:pt x="0" y="668"/>
                          <a:pt x="0" y="668"/>
                        </a:cubicBezTo>
                        <a:cubicBezTo>
                          <a:pt x="0" y="673"/>
                          <a:pt x="5" y="678"/>
                          <a:pt x="9" y="683"/>
                        </a:cubicBezTo>
                        <a:cubicBezTo>
                          <a:pt x="5" y="689"/>
                          <a:pt x="0" y="694"/>
                          <a:pt x="0" y="699"/>
                        </a:cubicBezTo>
                        <a:cubicBezTo>
                          <a:pt x="0" y="704"/>
                          <a:pt x="5" y="709"/>
                          <a:pt x="9" y="714"/>
                        </a:cubicBezTo>
                        <a:cubicBezTo>
                          <a:pt x="5" y="719"/>
                          <a:pt x="0" y="724"/>
                          <a:pt x="0" y="729"/>
                        </a:cubicBezTo>
                        <a:cubicBezTo>
                          <a:pt x="0" y="729"/>
                          <a:pt x="0" y="729"/>
                          <a:pt x="0" y="729"/>
                        </a:cubicBezTo>
                        <a:cubicBezTo>
                          <a:pt x="0" y="734"/>
                          <a:pt x="5" y="739"/>
                          <a:pt x="9" y="744"/>
                        </a:cubicBezTo>
                        <a:cubicBezTo>
                          <a:pt x="5" y="749"/>
                          <a:pt x="0" y="754"/>
                          <a:pt x="0" y="759"/>
                        </a:cubicBezTo>
                        <a:cubicBezTo>
                          <a:pt x="0" y="764"/>
                          <a:pt x="5" y="769"/>
                          <a:pt x="9" y="775"/>
                        </a:cubicBezTo>
                        <a:cubicBezTo>
                          <a:pt x="5" y="780"/>
                          <a:pt x="0" y="785"/>
                          <a:pt x="0" y="790"/>
                        </a:cubicBezTo>
                        <a:cubicBezTo>
                          <a:pt x="0" y="790"/>
                          <a:pt x="0" y="790"/>
                          <a:pt x="0" y="790"/>
                        </a:cubicBezTo>
                        <a:cubicBezTo>
                          <a:pt x="0" y="795"/>
                          <a:pt x="5" y="800"/>
                          <a:pt x="9" y="805"/>
                        </a:cubicBezTo>
                        <a:cubicBezTo>
                          <a:pt x="5" y="810"/>
                          <a:pt x="0" y="815"/>
                          <a:pt x="0" y="820"/>
                        </a:cubicBezTo>
                        <a:cubicBezTo>
                          <a:pt x="0" y="825"/>
                          <a:pt x="5" y="830"/>
                          <a:pt x="9" y="835"/>
                        </a:cubicBezTo>
                        <a:cubicBezTo>
                          <a:pt x="5" y="840"/>
                          <a:pt x="0" y="845"/>
                          <a:pt x="0" y="850"/>
                        </a:cubicBezTo>
                        <a:cubicBezTo>
                          <a:pt x="0" y="851"/>
                          <a:pt x="0" y="851"/>
                          <a:pt x="0" y="851"/>
                        </a:cubicBezTo>
                        <a:cubicBezTo>
                          <a:pt x="0" y="856"/>
                          <a:pt x="5" y="861"/>
                          <a:pt x="9" y="866"/>
                        </a:cubicBezTo>
                        <a:cubicBezTo>
                          <a:pt x="5" y="871"/>
                          <a:pt x="0" y="876"/>
                          <a:pt x="0" y="881"/>
                        </a:cubicBezTo>
                        <a:cubicBezTo>
                          <a:pt x="0" y="886"/>
                          <a:pt x="5" y="891"/>
                          <a:pt x="9" y="896"/>
                        </a:cubicBezTo>
                        <a:cubicBezTo>
                          <a:pt x="5" y="901"/>
                          <a:pt x="0" y="906"/>
                          <a:pt x="0" y="911"/>
                        </a:cubicBezTo>
                        <a:cubicBezTo>
                          <a:pt x="0" y="911"/>
                          <a:pt x="0" y="911"/>
                          <a:pt x="0" y="911"/>
                        </a:cubicBezTo>
                        <a:cubicBezTo>
                          <a:pt x="0" y="916"/>
                          <a:pt x="5" y="921"/>
                          <a:pt x="9" y="926"/>
                        </a:cubicBezTo>
                        <a:cubicBezTo>
                          <a:pt x="5" y="931"/>
                          <a:pt x="0" y="937"/>
                          <a:pt x="0" y="942"/>
                        </a:cubicBezTo>
                        <a:cubicBezTo>
                          <a:pt x="0" y="947"/>
                          <a:pt x="5" y="952"/>
                          <a:pt x="9" y="957"/>
                        </a:cubicBezTo>
                        <a:cubicBezTo>
                          <a:pt x="5" y="962"/>
                          <a:pt x="0" y="967"/>
                          <a:pt x="0" y="972"/>
                        </a:cubicBezTo>
                        <a:cubicBezTo>
                          <a:pt x="0" y="972"/>
                          <a:pt x="0" y="972"/>
                          <a:pt x="0" y="972"/>
                        </a:cubicBezTo>
                        <a:cubicBezTo>
                          <a:pt x="0" y="977"/>
                          <a:pt x="5" y="982"/>
                          <a:pt x="9" y="987"/>
                        </a:cubicBezTo>
                        <a:cubicBezTo>
                          <a:pt x="5" y="992"/>
                          <a:pt x="0" y="997"/>
                          <a:pt x="0" y="1002"/>
                        </a:cubicBezTo>
                        <a:cubicBezTo>
                          <a:pt x="0" y="1007"/>
                          <a:pt x="5" y="1012"/>
                          <a:pt x="9" y="1018"/>
                        </a:cubicBezTo>
                        <a:cubicBezTo>
                          <a:pt x="5" y="1023"/>
                          <a:pt x="0" y="1028"/>
                          <a:pt x="0" y="1033"/>
                        </a:cubicBezTo>
                        <a:cubicBezTo>
                          <a:pt x="0" y="1033"/>
                          <a:pt x="0" y="1033"/>
                          <a:pt x="0" y="1033"/>
                        </a:cubicBezTo>
                        <a:cubicBezTo>
                          <a:pt x="0" y="1038"/>
                          <a:pt x="5" y="1043"/>
                          <a:pt x="9" y="1048"/>
                        </a:cubicBezTo>
                        <a:cubicBezTo>
                          <a:pt x="5" y="1053"/>
                          <a:pt x="0" y="1058"/>
                          <a:pt x="0" y="1063"/>
                        </a:cubicBezTo>
                        <a:cubicBezTo>
                          <a:pt x="0" y="1068"/>
                          <a:pt x="5" y="1073"/>
                          <a:pt x="9" y="1078"/>
                        </a:cubicBezTo>
                        <a:cubicBezTo>
                          <a:pt x="5" y="1083"/>
                          <a:pt x="0" y="1088"/>
                          <a:pt x="0" y="1093"/>
                        </a:cubicBezTo>
                        <a:cubicBezTo>
                          <a:pt x="0" y="1094"/>
                          <a:pt x="0" y="1094"/>
                          <a:pt x="0" y="1094"/>
                        </a:cubicBezTo>
                        <a:cubicBezTo>
                          <a:pt x="0" y="1099"/>
                          <a:pt x="5" y="1104"/>
                          <a:pt x="9" y="1109"/>
                        </a:cubicBezTo>
                        <a:cubicBezTo>
                          <a:pt x="5" y="1114"/>
                          <a:pt x="0" y="1119"/>
                          <a:pt x="0" y="1124"/>
                        </a:cubicBezTo>
                        <a:cubicBezTo>
                          <a:pt x="0" y="1129"/>
                          <a:pt x="5" y="1134"/>
                          <a:pt x="9" y="1139"/>
                        </a:cubicBezTo>
                        <a:cubicBezTo>
                          <a:pt x="5" y="1144"/>
                          <a:pt x="0" y="1149"/>
                          <a:pt x="0" y="1154"/>
                        </a:cubicBezTo>
                        <a:cubicBezTo>
                          <a:pt x="0" y="1154"/>
                          <a:pt x="0" y="1154"/>
                          <a:pt x="0" y="1154"/>
                        </a:cubicBezTo>
                        <a:cubicBezTo>
                          <a:pt x="0" y="1159"/>
                          <a:pt x="5" y="1164"/>
                          <a:pt x="9" y="1169"/>
                        </a:cubicBezTo>
                        <a:cubicBezTo>
                          <a:pt x="5" y="1174"/>
                          <a:pt x="0" y="1179"/>
                          <a:pt x="0" y="1185"/>
                        </a:cubicBezTo>
                        <a:cubicBezTo>
                          <a:pt x="0" y="1190"/>
                          <a:pt x="5" y="1195"/>
                          <a:pt x="9" y="1200"/>
                        </a:cubicBezTo>
                        <a:cubicBezTo>
                          <a:pt x="5" y="1205"/>
                          <a:pt x="0" y="1210"/>
                          <a:pt x="0" y="1215"/>
                        </a:cubicBezTo>
                        <a:cubicBezTo>
                          <a:pt x="0" y="1215"/>
                          <a:pt x="0" y="1215"/>
                          <a:pt x="0" y="1215"/>
                        </a:cubicBezTo>
                        <a:cubicBezTo>
                          <a:pt x="0" y="1220"/>
                          <a:pt x="5" y="1225"/>
                          <a:pt x="9" y="1230"/>
                        </a:cubicBezTo>
                        <a:cubicBezTo>
                          <a:pt x="5" y="1235"/>
                          <a:pt x="0" y="1240"/>
                          <a:pt x="0" y="1245"/>
                        </a:cubicBezTo>
                        <a:cubicBezTo>
                          <a:pt x="0" y="1250"/>
                          <a:pt x="5" y="1255"/>
                          <a:pt x="9" y="1260"/>
                        </a:cubicBezTo>
                        <a:cubicBezTo>
                          <a:pt x="5" y="1266"/>
                          <a:pt x="0" y="1271"/>
                          <a:pt x="0" y="1276"/>
                        </a:cubicBezTo>
                        <a:cubicBezTo>
                          <a:pt x="0" y="1276"/>
                          <a:pt x="0" y="1276"/>
                          <a:pt x="0" y="1276"/>
                        </a:cubicBezTo>
                        <a:cubicBezTo>
                          <a:pt x="0" y="1281"/>
                          <a:pt x="5" y="1286"/>
                          <a:pt x="9" y="1291"/>
                        </a:cubicBezTo>
                        <a:cubicBezTo>
                          <a:pt x="5" y="1296"/>
                          <a:pt x="0" y="1301"/>
                          <a:pt x="0" y="1306"/>
                        </a:cubicBezTo>
                        <a:cubicBezTo>
                          <a:pt x="0" y="1311"/>
                          <a:pt x="5" y="1316"/>
                          <a:pt x="9" y="1321"/>
                        </a:cubicBezTo>
                        <a:cubicBezTo>
                          <a:pt x="5" y="1326"/>
                          <a:pt x="0" y="1331"/>
                          <a:pt x="0" y="1336"/>
                        </a:cubicBezTo>
                        <a:cubicBezTo>
                          <a:pt x="0" y="1337"/>
                          <a:pt x="0" y="1337"/>
                          <a:pt x="0" y="1337"/>
                        </a:cubicBezTo>
                        <a:cubicBezTo>
                          <a:pt x="0" y="1342"/>
                          <a:pt x="5" y="1347"/>
                          <a:pt x="9" y="1352"/>
                        </a:cubicBezTo>
                        <a:cubicBezTo>
                          <a:pt x="5" y="1357"/>
                          <a:pt x="0" y="1362"/>
                          <a:pt x="0" y="1367"/>
                        </a:cubicBezTo>
                        <a:cubicBezTo>
                          <a:pt x="0" y="1372"/>
                          <a:pt x="5" y="1377"/>
                          <a:pt x="9" y="1382"/>
                        </a:cubicBezTo>
                        <a:cubicBezTo>
                          <a:pt x="5" y="1387"/>
                          <a:pt x="0" y="1392"/>
                          <a:pt x="0" y="1397"/>
                        </a:cubicBezTo>
                        <a:cubicBezTo>
                          <a:pt x="0" y="1397"/>
                          <a:pt x="0" y="1397"/>
                          <a:pt x="0" y="1397"/>
                        </a:cubicBezTo>
                        <a:cubicBezTo>
                          <a:pt x="0" y="1402"/>
                          <a:pt x="5" y="1407"/>
                          <a:pt x="9" y="1412"/>
                        </a:cubicBezTo>
                        <a:cubicBezTo>
                          <a:pt x="5" y="1417"/>
                          <a:pt x="0" y="1422"/>
                          <a:pt x="0" y="1428"/>
                        </a:cubicBezTo>
                        <a:cubicBezTo>
                          <a:pt x="0" y="1433"/>
                          <a:pt x="5" y="1438"/>
                          <a:pt x="9" y="1443"/>
                        </a:cubicBezTo>
                        <a:cubicBezTo>
                          <a:pt x="5" y="1448"/>
                          <a:pt x="0" y="1453"/>
                          <a:pt x="0" y="1458"/>
                        </a:cubicBezTo>
                        <a:cubicBezTo>
                          <a:pt x="0" y="1458"/>
                          <a:pt x="0" y="1458"/>
                          <a:pt x="0" y="1458"/>
                        </a:cubicBezTo>
                        <a:cubicBezTo>
                          <a:pt x="0" y="1463"/>
                          <a:pt x="5" y="1468"/>
                          <a:pt x="9" y="1473"/>
                        </a:cubicBezTo>
                        <a:cubicBezTo>
                          <a:pt x="5" y="1478"/>
                          <a:pt x="0" y="1483"/>
                          <a:pt x="0" y="1488"/>
                        </a:cubicBezTo>
                        <a:cubicBezTo>
                          <a:pt x="0" y="1493"/>
                          <a:pt x="5" y="1498"/>
                          <a:pt x="9" y="1503"/>
                        </a:cubicBezTo>
                        <a:cubicBezTo>
                          <a:pt x="5" y="1509"/>
                          <a:pt x="0" y="1514"/>
                          <a:pt x="0" y="1519"/>
                        </a:cubicBezTo>
                        <a:cubicBezTo>
                          <a:pt x="0" y="1519"/>
                          <a:pt x="0" y="1519"/>
                          <a:pt x="0" y="1519"/>
                        </a:cubicBezTo>
                        <a:cubicBezTo>
                          <a:pt x="0" y="1524"/>
                          <a:pt x="5" y="1529"/>
                          <a:pt x="9" y="1534"/>
                        </a:cubicBezTo>
                        <a:cubicBezTo>
                          <a:pt x="5" y="1539"/>
                          <a:pt x="0" y="1544"/>
                          <a:pt x="0" y="1549"/>
                        </a:cubicBezTo>
                        <a:cubicBezTo>
                          <a:pt x="0" y="1554"/>
                          <a:pt x="5" y="1559"/>
                          <a:pt x="9" y="1564"/>
                        </a:cubicBezTo>
                        <a:cubicBezTo>
                          <a:pt x="5" y="1569"/>
                          <a:pt x="0" y="1574"/>
                          <a:pt x="0" y="1579"/>
                        </a:cubicBezTo>
                        <a:cubicBezTo>
                          <a:pt x="0" y="1580"/>
                          <a:pt x="0" y="1580"/>
                          <a:pt x="0" y="1580"/>
                        </a:cubicBezTo>
                        <a:cubicBezTo>
                          <a:pt x="0" y="1585"/>
                          <a:pt x="5" y="1590"/>
                          <a:pt x="9" y="1595"/>
                        </a:cubicBezTo>
                        <a:cubicBezTo>
                          <a:pt x="5" y="1600"/>
                          <a:pt x="0" y="1605"/>
                          <a:pt x="0" y="1610"/>
                        </a:cubicBezTo>
                        <a:cubicBezTo>
                          <a:pt x="0" y="1615"/>
                          <a:pt x="5" y="1620"/>
                          <a:pt x="9" y="1625"/>
                        </a:cubicBezTo>
                        <a:cubicBezTo>
                          <a:pt x="5" y="1630"/>
                          <a:pt x="0" y="1635"/>
                          <a:pt x="0" y="1640"/>
                        </a:cubicBezTo>
                        <a:cubicBezTo>
                          <a:pt x="0" y="1640"/>
                          <a:pt x="0" y="1640"/>
                          <a:pt x="0" y="1640"/>
                        </a:cubicBezTo>
                        <a:cubicBezTo>
                          <a:pt x="0" y="1645"/>
                          <a:pt x="5" y="1650"/>
                          <a:pt x="9" y="1655"/>
                        </a:cubicBezTo>
                        <a:cubicBezTo>
                          <a:pt x="5" y="1660"/>
                          <a:pt x="0" y="1665"/>
                          <a:pt x="0" y="1671"/>
                        </a:cubicBezTo>
                        <a:cubicBezTo>
                          <a:pt x="0" y="1676"/>
                          <a:pt x="5" y="1681"/>
                          <a:pt x="9" y="1686"/>
                        </a:cubicBezTo>
                        <a:cubicBezTo>
                          <a:pt x="5" y="1691"/>
                          <a:pt x="0" y="1696"/>
                          <a:pt x="0" y="1701"/>
                        </a:cubicBezTo>
                        <a:cubicBezTo>
                          <a:pt x="0" y="1701"/>
                          <a:pt x="0" y="1701"/>
                          <a:pt x="0" y="1701"/>
                        </a:cubicBezTo>
                        <a:cubicBezTo>
                          <a:pt x="43" y="1701"/>
                          <a:pt x="43" y="1701"/>
                          <a:pt x="43" y="1701"/>
                        </a:cubicBezTo>
                        <a:cubicBezTo>
                          <a:pt x="47" y="1696"/>
                          <a:pt x="52" y="1691"/>
                          <a:pt x="52" y="1686"/>
                        </a:cubicBezTo>
                        <a:cubicBezTo>
                          <a:pt x="52" y="1681"/>
                          <a:pt x="47" y="1676"/>
                          <a:pt x="43" y="1671"/>
                        </a:cubicBezTo>
                        <a:cubicBezTo>
                          <a:pt x="47" y="1666"/>
                          <a:pt x="52" y="1660"/>
                          <a:pt x="52" y="1655"/>
                        </a:cubicBezTo>
                        <a:cubicBezTo>
                          <a:pt x="52" y="1650"/>
                          <a:pt x="47" y="1645"/>
                          <a:pt x="43" y="1640"/>
                        </a:cubicBezTo>
                        <a:cubicBezTo>
                          <a:pt x="43" y="1640"/>
                          <a:pt x="43" y="1640"/>
                          <a:pt x="43" y="1640"/>
                        </a:cubicBezTo>
                        <a:cubicBezTo>
                          <a:pt x="47" y="1635"/>
                          <a:pt x="52" y="1630"/>
                          <a:pt x="52" y="1625"/>
                        </a:cubicBezTo>
                        <a:cubicBezTo>
                          <a:pt x="52" y="1620"/>
                          <a:pt x="47" y="1615"/>
                          <a:pt x="43" y="1610"/>
                        </a:cubicBezTo>
                        <a:cubicBezTo>
                          <a:pt x="47" y="1605"/>
                          <a:pt x="52" y="1600"/>
                          <a:pt x="52" y="1595"/>
                        </a:cubicBezTo>
                        <a:cubicBezTo>
                          <a:pt x="52" y="1590"/>
                          <a:pt x="47" y="1585"/>
                          <a:pt x="43" y="1580"/>
                        </a:cubicBezTo>
                        <a:cubicBezTo>
                          <a:pt x="43" y="1580"/>
                          <a:pt x="43" y="1580"/>
                          <a:pt x="43" y="1580"/>
                        </a:cubicBezTo>
                        <a:cubicBezTo>
                          <a:pt x="47" y="1574"/>
                          <a:pt x="52" y="1569"/>
                          <a:pt x="52" y="1564"/>
                        </a:cubicBezTo>
                        <a:cubicBezTo>
                          <a:pt x="52" y="1559"/>
                          <a:pt x="47" y="1554"/>
                          <a:pt x="43" y="1549"/>
                        </a:cubicBezTo>
                        <a:cubicBezTo>
                          <a:pt x="47" y="1544"/>
                          <a:pt x="52" y="1539"/>
                          <a:pt x="52" y="1534"/>
                        </a:cubicBezTo>
                        <a:cubicBezTo>
                          <a:pt x="52" y="1529"/>
                          <a:pt x="47" y="1524"/>
                          <a:pt x="43" y="1519"/>
                        </a:cubicBezTo>
                        <a:cubicBezTo>
                          <a:pt x="43" y="1519"/>
                          <a:pt x="43" y="1519"/>
                          <a:pt x="43" y="1519"/>
                        </a:cubicBezTo>
                        <a:cubicBezTo>
                          <a:pt x="47" y="1514"/>
                          <a:pt x="52" y="1509"/>
                          <a:pt x="52" y="1504"/>
                        </a:cubicBezTo>
                        <a:cubicBezTo>
                          <a:pt x="52" y="1499"/>
                          <a:pt x="47" y="1493"/>
                          <a:pt x="43" y="1488"/>
                        </a:cubicBezTo>
                        <a:cubicBezTo>
                          <a:pt x="47" y="1483"/>
                          <a:pt x="52" y="1478"/>
                          <a:pt x="52" y="1473"/>
                        </a:cubicBezTo>
                        <a:cubicBezTo>
                          <a:pt x="52" y="1468"/>
                          <a:pt x="47" y="1463"/>
                          <a:pt x="43" y="1458"/>
                        </a:cubicBezTo>
                        <a:cubicBezTo>
                          <a:pt x="43" y="1458"/>
                          <a:pt x="43" y="1458"/>
                          <a:pt x="43" y="1458"/>
                        </a:cubicBezTo>
                        <a:cubicBezTo>
                          <a:pt x="47" y="1453"/>
                          <a:pt x="52" y="1448"/>
                          <a:pt x="52" y="1443"/>
                        </a:cubicBezTo>
                        <a:cubicBezTo>
                          <a:pt x="52" y="1438"/>
                          <a:pt x="47" y="1433"/>
                          <a:pt x="43" y="1428"/>
                        </a:cubicBezTo>
                        <a:cubicBezTo>
                          <a:pt x="47" y="1423"/>
                          <a:pt x="52" y="1418"/>
                          <a:pt x="52" y="1412"/>
                        </a:cubicBezTo>
                        <a:cubicBezTo>
                          <a:pt x="52" y="1407"/>
                          <a:pt x="47" y="1402"/>
                          <a:pt x="43" y="1397"/>
                        </a:cubicBezTo>
                        <a:cubicBezTo>
                          <a:pt x="43" y="1397"/>
                          <a:pt x="43" y="1397"/>
                          <a:pt x="43" y="1397"/>
                        </a:cubicBezTo>
                        <a:cubicBezTo>
                          <a:pt x="47" y="1392"/>
                          <a:pt x="52" y="1387"/>
                          <a:pt x="52" y="1382"/>
                        </a:cubicBezTo>
                        <a:cubicBezTo>
                          <a:pt x="52" y="1377"/>
                          <a:pt x="47" y="1372"/>
                          <a:pt x="43" y="1367"/>
                        </a:cubicBezTo>
                        <a:cubicBezTo>
                          <a:pt x="47" y="1362"/>
                          <a:pt x="52" y="1357"/>
                          <a:pt x="52" y="1352"/>
                        </a:cubicBezTo>
                        <a:cubicBezTo>
                          <a:pt x="52" y="1347"/>
                          <a:pt x="47" y="1342"/>
                          <a:pt x="43" y="1337"/>
                        </a:cubicBezTo>
                        <a:cubicBezTo>
                          <a:pt x="43" y="1337"/>
                          <a:pt x="43" y="1337"/>
                          <a:pt x="43" y="1337"/>
                        </a:cubicBezTo>
                        <a:cubicBezTo>
                          <a:pt x="47" y="1331"/>
                          <a:pt x="52" y="1326"/>
                          <a:pt x="52" y="1321"/>
                        </a:cubicBezTo>
                        <a:cubicBezTo>
                          <a:pt x="52" y="1316"/>
                          <a:pt x="47" y="1311"/>
                          <a:pt x="43" y="1306"/>
                        </a:cubicBezTo>
                        <a:cubicBezTo>
                          <a:pt x="47" y="1301"/>
                          <a:pt x="52" y="1296"/>
                          <a:pt x="52" y="1291"/>
                        </a:cubicBezTo>
                        <a:cubicBezTo>
                          <a:pt x="52" y="1286"/>
                          <a:pt x="47" y="1281"/>
                          <a:pt x="43" y="1276"/>
                        </a:cubicBezTo>
                        <a:cubicBezTo>
                          <a:pt x="43" y="1276"/>
                          <a:pt x="43" y="1276"/>
                          <a:pt x="43" y="1276"/>
                        </a:cubicBezTo>
                        <a:cubicBezTo>
                          <a:pt x="47" y="1271"/>
                          <a:pt x="52" y="1266"/>
                          <a:pt x="52" y="1261"/>
                        </a:cubicBezTo>
                        <a:cubicBezTo>
                          <a:pt x="52" y="1256"/>
                          <a:pt x="47" y="1250"/>
                          <a:pt x="43" y="1245"/>
                        </a:cubicBezTo>
                        <a:cubicBezTo>
                          <a:pt x="47" y="1240"/>
                          <a:pt x="52" y="1235"/>
                          <a:pt x="52" y="1230"/>
                        </a:cubicBezTo>
                        <a:cubicBezTo>
                          <a:pt x="52" y="1225"/>
                          <a:pt x="47" y="1220"/>
                          <a:pt x="43" y="1215"/>
                        </a:cubicBezTo>
                        <a:cubicBezTo>
                          <a:pt x="43" y="1215"/>
                          <a:pt x="43" y="1215"/>
                          <a:pt x="43" y="1215"/>
                        </a:cubicBezTo>
                        <a:cubicBezTo>
                          <a:pt x="47" y="1210"/>
                          <a:pt x="52" y="1205"/>
                          <a:pt x="52" y="1200"/>
                        </a:cubicBezTo>
                        <a:cubicBezTo>
                          <a:pt x="52" y="1195"/>
                          <a:pt x="47" y="1190"/>
                          <a:pt x="43" y="1185"/>
                        </a:cubicBezTo>
                        <a:cubicBezTo>
                          <a:pt x="47" y="1180"/>
                          <a:pt x="52" y="1175"/>
                          <a:pt x="52" y="1169"/>
                        </a:cubicBezTo>
                        <a:cubicBezTo>
                          <a:pt x="52" y="1164"/>
                          <a:pt x="47" y="1159"/>
                          <a:pt x="43" y="1154"/>
                        </a:cubicBezTo>
                        <a:cubicBezTo>
                          <a:pt x="43" y="1154"/>
                          <a:pt x="43" y="1154"/>
                          <a:pt x="43" y="1154"/>
                        </a:cubicBezTo>
                        <a:cubicBezTo>
                          <a:pt x="47" y="1149"/>
                          <a:pt x="52" y="1144"/>
                          <a:pt x="52" y="1139"/>
                        </a:cubicBezTo>
                        <a:cubicBezTo>
                          <a:pt x="52" y="1134"/>
                          <a:pt x="47" y="1129"/>
                          <a:pt x="43" y="1124"/>
                        </a:cubicBezTo>
                        <a:cubicBezTo>
                          <a:pt x="47" y="1119"/>
                          <a:pt x="52" y="1114"/>
                          <a:pt x="52" y="1109"/>
                        </a:cubicBezTo>
                        <a:cubicBezTo>
                          <a:pt x="52" y="1104"/>
                          <a:pt x="47" y="1099"/>
                          <a:pt x="43" y="1094"/>
                        </a:cubicBezTo>
                        <a:cubicBezTo>
                          <a:pt x="43" y="1094"/>
                          <a:pt x="43" y="1094"/>
                          <a:pt x="43" y="1094"/>
                        </a:cubicBezTo>
                        <a:cubicBezTo>
                          <a:pt x="47" y="1089"/>
                          <a:pt x="52" y="1083"/>
                          <a:pt x="52" y="1078"/>
                        </a:cubicBezTo>
                        <a:cubicBezTo>
                          <a:pt x="52" y="1073"/>
                          <a:pt x="47" y="1068"/>
                          <a:pt x="43" y="1063"/>
                        </a:cubicBezTo>
                        <a:cubicBezTo>
                          <a:pt x="47" y="1058"/>
                          <a:pt x="52" y="1053"/>
                          <a:pt x="52" y="1048"/>
                        </a:cubicBezTo>
                        <a:cubicBezTo>
                          <a:pt x="52" y="1043"/>
                          <a:pt x="47" y="1038"/>
                          <a:pt x="43" y="1033"/>
                        </a:cubicBezTo>
                        <a:cubicBezTo>
                          <a:pt x="43" y="1033"/>
                          <a:pt x="43" y="1033"/>
                          <a:pt x="43" y="1033"/>
                        </a:cubicBezTo>
                        <a:cubicBezTo>
                          <a:pt x="47" y="1028"/>
                          <a:pt x="52" y="1023"/>
                          <a:pt x="52" y="1018"/>
                        </a:cubicBezTo>
                        <a:cubicBezTo>
                          <a:pt x="52" y="1013"/>
                          <a:pt x="47" y="1008"/>
                          <a:pt x="43" y="1002"/>
                        </a:cubicBezTo>
                        <a:cubicBezTo>
                          <a:pt x="47" y="997"/>
                          <a:pt x="52" y="992"/>
                          <a:pt x="52" y="987"/>
                        </a:cubicBezTo>
                        <a:cubicBezTo>
                          <a:pt x="52" y="982"/>
                          <a:pt x="47" y="977"/>
                          <a:pt x="43" y="972"/>
                        </a:cubicBezTo>
                        <a:cubicBezTo>
                          <a:pt x="43" y="972"/>
                          <a:pt x="43" y="972"/>
                          <a:pt x="43" y="972"/>
                        </a:cubicBezTo>
                        <a:cubicBezTo>
                          <a:pt x="47" y="967"/>
                          <a:pt x="52" y="962"/>
                          <a:pt x="52" y="957"/>
                        </a:cubicBezTo>
                        <a:cubicBezTo>
                          <a:pt x="52" y="952"/>
                          <a:pt x="47" y="947"/>
                          <a:pt x="43" y="942"/>
                        </a:cubicBezTo>
                        <a:cubicBezTo>
                          <a:pt x="47" y="937"/>
                          <a:pt x="52" y="932"/>
                          <a:pt x="52" y="927"/>
                        </a:cubicBezTo>
                        <a:cubicBezTo>
                          <a:pt x="52" y="921"/>
                          <a:pt x="47" y="916"/>
                          <a:pt x="43" y="911"/>
                        </a:cubicBezTo>
                        <a:cubicBezTo>
                          <a:pt x="43" y="911"/>
                          <a:pt x="43" y="911"/>
                          <a:pt x="43" y="911"/>
                        </a:cubicBezTo>
                        <a:cubicBezTo>
                          <a:pt x="47" y="906"/>
                          <a:pt x="52" y="901"/>
                          <a:pt x="52" y="896"/>
                        </a:cubicBezTo>
                        <a:cubicBezTo>
                          <a:pt x="52" y="891"/>
                          <a:pt x="47" y="886"/>
                          <a:pt x="43" y="881"/>
                        </a:cubicBezTo>
                        <a:cubicBezTo>
                          <a:pt x="47" y="876"/>
                          <a:pt x="52" y="871"/>
                          <a:pt x="52" y="866"/>
                        </a:cubicBezTo>
                        <a:cubicBezTo>
                          <a:pt x="52" y="861"/>
                          <a:pt x="47" y="856"/>
                          <a:pt x="43" y="851"/>
                        </a:cubicBezTo>
                        <a:cubicBezTo>
                          <a:pt x="43" y="851"/>
                          <a:pt x="43" y="851"/>
                          <a:pt x="43" y="851"/>
                        </a:cubicBezTo>
                        <a:cubicBezTo>
                          <a:pt x="47" y="846"/>
                          <a:pt x="52" y="840"/>
                          <a:pt x="52" y="835"/>
                        </a:cubicBezTo>
                        <a:cubicBezTo>
                          <a:pt x="52" y="830"/>
                          <a:pt x="47" y="825"/>
                          <a:pt x="43" y="820"/>
                        </a:cubicBezTo>
                        <a:cubicBezTo>
                          <a:pt x="47" y="815"/>
                          <a:pt x="52" y="810"/>
                          <a:pt x="52" y="805"/>
                        </a:cubicBezTo>
                        <a:cubicBezTo>
                          <a:pt x="52" y="800"/>
                          <a:pt x="47" y="795"/>
                          <a:pt x="43" y="790"/>
                        </a:cubicBezTo>
                        <a:cubicBezTo>
                          <a:pt x="43" y="790"/>
                          <a:pt x="43" y="790"/>
                          <a:pt x="43" y="790"/>
                        </a:cubicBezTo>
                        <a:cubicBezTo>
                          <a:pt x="47" y="785"/>
                          <a:pt x="52" y="780"/>
                          <a:pt x="52" y="775"/>
                        </a:cubicBezTo>
                        <a:cubicBezTo>
                          <a:pt x="52" y="770"/>
                          <a:pt x="47" y="765"/>
                          <a:pt x="43" y="759"/>
                        </a:cubicBezTo>
                        <a:cubicBezTo>
                          <a:pt x="47" y="754"/>
                          <a:pt x="52" y="749"/>
                          <a:pt x="52" y="744"/>
                        </a:cubicBezTo>
                        <a:cubicBezTo>
                          <a:pt x="52" y="739"/>
                          <a:pt x="47" y="734"/>
                          <a:pt x="43" y="729"/>
                        </a:cubicBezTo>
                        <a:cubicBezTo>
                          <a:pt x="43" y="729"/>
                          <a:pt x="43" y="729"/>
                          <a:pt x="43" y="729"/>
                        </a:cubicBezTo>
                        <a:cubicBezTo>
                          <a:pt x="47" y="724"/>
                          <a:pt x="52" y="719"/>
                          <a:pt x="52" y="714"/>
                        </a:cubicBezTo>
                        <a:cubicBezTo>
                          <a:pt x="52" y="709"/>
                          <a:pt x="47" y="704"/>
                          <a:pt x="43" y="699"/>
                        </a:cubicBezTo>
                        <a:cubicBezTo>
                          <a:pt x="47" y="694"/>
                          <a:pt x="52" y="689"/>
                          <a:pt x="52" y="684"/>
                        </a:cubicBezTo>
                        <a:cubicBezTo>
                          <a:pt x="52" y="678"/>
                          <a:pt x="47" y="673"/>
                          <a:pt x="43" y="668"/>
                        </a:cubicBezTo>
                        <a:cubicBezTo>
                          <a:pt x="43" y="668"/>
                          <a:pt x="43" y="668"/>
                          <a:pt x="43" y="668"/>
                        </a:cubicBezTo>
                        <a:cubicBezTo>
                          <a:pt x="47" y="663"/>
                          <a:pt x="52" y="658"/>
                          <a:pt x="52" y="653"/>
                        </a:cubicBezTo>
                        <a:cubicBezTo>
                          <a:pt x="52" y="648"/>
                          <a:pt x="47" y="643"/>
                          <a:pt x="43" y="638"/>
                        </a:cubicBezTo>
                        <a:cubicBezTo>
                          <a:pt x="47" y="633"/>
                          <a:pt x="52" y="628"/>
                          <a:pt x="52" y="623"/>
                        </a:cubicBezTo>
                        <a:cubicBezTo>
                          <a:pt x="52" y="618"/>
                          <a:pt x="47" y="613"/>
                          <a:pt x="43" y="608"/>
                        </a:cubicBezTo>
                        <a:cubicBezTo>
                          <a:pt x="43" y="608"/>
                          <a:pt x="43" y="608"/>
                          <a:pt x="43" y="608"/>
                        </a:cubicBezTo>
                        <a:cubicBezTo>
                          <a:pt x="47" y="603"/>
                          <a:pt x="52" y="598"/>
                          <a:pt x="52" y="592"/>
                        </a:cubicBezTo>
                        <a:cubicBezTo>
                          <a:pt x="52" y="587"/>
                          <a:pt x="47" y="582"/>
                          <a:pt x="43" y="577"/>
                        </a:cubicBezTo>
                        <a:cubicBezTo>
                          <a:pt x="47" y="572"/>
                          <a:pt x="52" y="567"/>
                          <a:pt x="52" y="562"/>
                        </a:cubicBezTo>
                        <a:cubicBezTo>
                          <a:pt x="52" y="557"/>
                          <a:pt x="47" y="552"/>
                          <a:pt x="43" y="547"/>
                        </a:cubicBezTo>
                        <a:cubicBezTo>
                          <a:pt x="43" y="547"/>
                          <a:pt x="43" y="547"/>
                          <a:pt x="43" y="547"/>
                        </a:cubicBezTo>
                        <a:cubicBezTo>
                          <a:pt x="47" y="542"/>
                          <a:pt x="52" y="537"/>
                          <a:pt x="52" y="532"/>
                        </a:cubicBezTo>
                        <a:cubicBezTo>
                          <a:pt x="52" y="527"/>
                          <a:pt x="47" y="522"/>
                          <a:pt x="43" y="517"/>
                        </a:cubicBezTo>
                        <a:cubicBezTo>
                          <a:pt x="47" y="511"/>
                          <a:pt x="52" y="506"/>
                          <a:pt x="52" y="501"/>
                        </a:cubicBezTo>
                        <a:cubicBezTo>
                          <a:pt x="52" y="496"/>
                          <a:pt x="47" y="491"/>
                          <a:pt x="43" y="486"/>
                        </a:cubicBezTo>
                        <a:cubicBezTo>
                          <a:pt x="43" y="486"/>
                          <a:pt x="43" y="486"/>
                          <a:pt x="43" y="486"/>
                        </a:cubicBezTo>
                        <a:cubicBezTo>
                          <a:pt x="47" y="481"/>
                          <a:pt x="52" y="476"/>
                          <a:pt x="52" y="471"/>
                        </a:cubicBezTo>
                        <a:cubicBezTo>
                          <a:pt x="52" y="466"/>
                          <a:pt x="47" y="461"/>
                          <a:pt x="43" y="456"/>
                        </a:cubicBezTo>
                        <a:cubicBezTo>
                          <a:pt x="47" y="451"/>
                          <a:pt x="52" y="446"/>
                          <a:pt x="52" y="441"/>
                        </a:cubicBezTo>
                        <a:cubicBezTo>
                          <a:pt x="52" y="436"/>
                          <a:pt x="47" y="430"/>
                          <a:pt x="43" y="425"/>
                        </a:cubicBezTo>
                        <a:cubicBezTo>
                          <a:pt x="43" y="425"/>
                          <a:pt x="43" y="425"/>
                          <a:pt x="43" y="425"/>
                        </a:cubicBezTo>
                        <a:cubicBezTo>
                          <a:pt x="47" y="420"/>
                          <a:pt x="52" y="415"/>
                          <a:pt x="52" y="410"/>
                        </a:cubicBezTo>
                        <a:cubicBezTo>
                          <a:pt x="52" y="405"/>
                          <a:pt x="47" y="400"/>
                          <a:pt x="43" y="395"/>
                        </a:cubicBezTo>
                        <a:cubicBezTo>
                          <a:pt x="47" y="390"/>
                          <a:pt x="52" y="385"/>
                          <a:pt x="52" y="380"/>
                        </a:cubicBezTo>
                        <a:cubicBezTo>
                          <a:pt x="52" y="375"/>
                          <a:pt x="47" y="370"/>
                          <a:pt x="43" y="365"/>
                        </a:cubicBezTo>
                        <a:cubicBezTo>
                          <a:pt x="43" y="365"/>
                          <a:pt x="43" y="365"/>
                          <a:pt x="43" y="365"/>
                        </a:cubicBezTo>
                        <a:cubicBezTo>
                          <a:pt x="47" y="360"/>
                          <a:pt x="52" y="355"/>
                          <a:pt x="52" y="349"/>
                        </a:cubicBezTo>
                        <a:cubicBezTo>
                          <a:pt x="52" y="344"/>
                          <a:pt x="47" y="339"/>
                          <a:pt x="43" y="334"/>
                        </a:cubicBezTo>
                        <a:cubicBezTo>
                          <a:pt x="47" y="329"/>
                          <a:pt x="52" y="324"/>
                          <a:pt x="52" y="319"/>
                        </a:cubicBezTo>
                        <a:cubicBezTo>
                          <a:pt x="52" y="314"/>
                          <a:pt x="47" y="309"/>
                          <a:pt x="43" y="304"/>
                        </a:cubicBezTo>
                        <a:cubicBezTo>
                          <a:pt x="43" y="304"/>
                          <a:pt x="43" y="304"/>
                          <a:pt x="43" y="304"/>
                        </a:cubicBezTo>
                        <a:cubicBezTo>
                          <a:pt x="47" y="299"/>
                          <a:pt x="52" y="294"/>
                          <a:pt x="52" y="289"/>
                        </a:cubicBezTo>
                        <a:cubicBezTo>
                          <a:pt x="52" y="284"/>
                          <a:pt x="47" y="279"/>
                          <a:pt x="43" y="274"/>
                        </a:cubicBezTo>
                        <a:cubicBezTo>
                          <a:pt x="47" y="268"/>
                          <a:pt x="52" y="263"/>
                          <a:pt x="52" y="258"/>
                        </a:cubicBezTo>
                        <a:cubicBezTo>
                          <a:pt x="52" y="253"/>
                          <a:pt x="47" y="248"/>
                          <a:pt x="43" y="243"/>
                        </a:cubicBezTo>
                        <a:cubicBezTo>
                          <a:pt x="43" y="243"/>
                          <a:pt x="43" y="243"/>
                          <a:pt x="43" y="243"/>
                        </a:cubicBezTo>
                        <a:cubicBezTo>
                          <a:pt x="47" y="238"/>
                          <a:pt x="52" y="233"/>
                          <a:pt x="52" y="228"/>
                        </a:cubicBezTo>
                        <a:cubicBezTo>
                          <a:pt x="52" y="223"/>
                          <a:pt x="47" y="218"/>
                          <a:pt x="43" y="213"/>
                        </a:cubicBezTo>
                        <a:cubicBezTo>
                          <a:pt x="47" y="208"/>
                          <a:pt x="52" y="203"/>
                          <a:pt x="52" y="198"/>
                        </a:cubicBezTo>
                        <a:cubicBezTo>
                          <a:pt x="52" y="193"/>
                          <a:pt x="47" y="187"/>
                          <a:pt x="43" y="182"/>
                        </a:cubicBezTo>
                        <a:cubicBezTo>
                          <a:pt x="43" y="182"/>
                          <a:pt x="43" y="182"/>
                          <a:pt x="43" y="182"/>
                        </a:cubicBezTo>
                        <a:cubicBezTo>
                          <a:pt x="47" y="177"/>
                          <a:pt x="52" y="172"/>
                          <a:pt x="52" y="167"/>
                        </a:cubicBezTo>
                        <a:cubicBezTo>
                          <a:pt x="52" y="162"/>
                          <a:pt x="47" y="157"/>
                          <a:pt x="43" y="152"/>
                        </a:cubicBezTo>
                        <a:cubicBezTo>
                          <a:pt x="47" y="147"/>
                          <a:pt x="52" y="142"/>
                          <a:pt x="52" y="137"/>
                        </a:cubicBezTo>
                        <a:cubicBezTo>
                          <a:pt x="52" y="132"/>
                          <a:pt x="47" y="127"/>
                          <a:pt x="43" y="122"/>
                        </a:cubicBezTo>
                        <a:cubicBezTo>
                          <a:pt x="43" y="122"/>
                          <a:pt x="43" y="122"/>
                          <a:pt x="43" y="122"/>
                        </a:cubicBezTo>
                        <a:cubicBezTo>
                          <a:pt x="47" y="117"/>
                          <a:pt x="52" y="112"/>
                          <a:pt x="52" y="107"/>
                        </a:cubicBezTo>
                        <a:cubicBezTo>
                          <a:pt x="52" y="101"/>
                          <a:pt x="47" y="96"/>
                          <a:pt x="43" y="91"/>
                        </a:cubicBezTo>
                        <a:cubicBezTo>
                          <a:pt x="47" y="86"/>
                          <a:pt x="52" y="81"/>
                          <a:pt x="52" y="76"/>
                        </a:cubicBezTo>
                        <a:cubicBezTo>
                          <a:pt x="52" y="71"/>
                          <a:pt x="47" y="66"/>
                          <a:pt x="43" y="61"/>
                        </a:cubicBezTo>
                        <a:cubicBezTo>
                          <a:pt x="43" y="61"/>
                          <a:pt x="43" y="61"/>
                          <a:pt x="43" y="61"/>
                        </a:cubicBezTo>
                        <a:cubicBezTo>
                          <a:pt x="47" y="56"/>
                          <a:pt x="52" y="51"/>
                          <a:pt x="52" y="46"/>
                        </a:cubicBezTo>
                        <a:cubicBezTo>
                          <a:pt x="52" y="41"/>
                          <a:pt x="47" y="36"/>
                          <a:pt x="43" y="31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20000"/>
                      <a:lumOff val="80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grpSp>
                <p:nvGrpSpPr>
                  <p:cNvPr id="1318" name="Group 1317"/>
                  <p:cNvGrpSpPr/>
                  <p:nvPr/>
                </p:nvGrpSpPr>
                <p:grpSpPr>
                  <a:xfrm>
                    <a:off x="3706120" y="-499199"/>
                    <a:ext cx="95250" cy="5364163"/>
                    <a:chOff x="3583883" y="-499199"/>
                    <a:chExt cx="95250" cy="5364163"/>
                  </a:xfrm>
                  <a:solidFill>
                    <a:srgbClr val="D2B29E"/>
                  </a:solidFill>
                </p:grpSpPr>
                <p:sp>
                  <p:nvSpPr>
                    <p:cNvPr id="1319" name="Freeform 6"/>
                    <p:cNvSpPr>
                      <a:spLocks/>
                    </p:cNvSpPr>
                    <p:nvPr/>
                  </p:nvSpPr>
                  <p:spPr bwMode="auto">
                    <a:xfrm>
                      <a:off x="3583883" y="4817339"/>
                      <a:ext cx="95250" cy="47625"/>
                    </a:xfrm>
                    <a:custGeom>
                      <a:avLst/>
                      <a:gdLst>
                        <a:gd name="T0" fmla="*/ 13 w 28"/>
                        <a:gd name="T1" fmla="*/ 9 h 15"/>
                        <a:gd name="T2" fmla="*/ 0 w 28"/>
                        <a:gd name="T3" fmla="*/ 1 h 15"/>
                        <a:gd name="T4" fmla="*/ 15 w 28"/>
                        <a:gd name="T5" fmla="*/ 5 h 15"/>
                        <a:gd name="T6" fmla="*/ 28 w 28"/>
                        <a:gd name="T7" fmla="*/ 14 h 15"/>
                        <a:gd name="T8" fmla="*/ 13 w 28"/>
                        <a:gd name="T9" fmla="*/ 9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3" y="9"/>
                          </a:move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ubicBezTo>
                            <a:pt x="22" y="9"/>
                            <a:pt x="28" y="12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20" name="Freeform 7"/>
                    <p:cNvSpPr>
                      <a:spLocks/>
                    </p:cNvSpPr>
                    <p:nvPr/>
                  </p:nvSpPr>
                  <p:spPr bwMode="auto">
                    <a:xfrm>
                      <a:off x="3583883" y="4722089"/>
                      <a:ext cx="95250" cy="44450"/>
                    </a:xfrm>
                    <a:custGeom>
                      <a:avLst/>
                      <a:gdLst>
                        <a:gd name="T0" fmla="*/ 13 w 28"/>
                        <a:gd name="T1" fmla="*/ 9 h 14"/>
                        <a:gd name="T2" fmla="*/ 0 w 28"/>
                        <a:gd name="T3" fmla="*/ 1 h 14"/>
                        <a:gd name="T4" fmla="*/ 15 w 28"/>
                        <a:gd name="T5" fmla="*/ 5 h 14"/>
                        <a:gd name="T6" fmla="*/ 28 w 28"/>
                        <a:gd name="T7" fmla="*/ 13 h 14"/>
                        <a:gd name="T8" fmla="*/ 13 w 28"/>
                        <a:gd name="T9" fmla="*/ 9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3" y="9"/>
                          </a:moveTo>
                          <a:cubicBezTo>
                            <a:pt x="6" y="5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ubicBezTo>
                            <a:pt x="22" y="8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2"/>
                            <a:pt x="13" y="9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21" name="Freeform 8"/>
                    <p:cNvSpPr>
                      <a:spLocks/>
                    </p:cNvSpPr>
                    <p:nvPr/>
                  </p:nvSpPr>
                  <p:spPr bwMode="auto">
                    <a:xfrm>
                      <a:off x="3583883" y="-499199"/>
                      <a:ext cx="95250" cy="44450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8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2"/>
                            <a:pt x="13" y="9"/>
                          </a:cubicBezTo>
                          <a:cubicBezTo>
                            <a:pt x="6" y="5"/>
                            <a:pt x="0" y="2"/>
                            <a:pt x="0" y="1"/>
                          </a:cubicBezTo>
                          <a:cubicBezTo>
                            <a:pt x="1" y="0"/>
                            <a:pt x="7" y="1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22" name="Freeform 9"/>
                    <p:cNvSpPr>
                      <a:spLocks/>
                    </p:cNvSpPr>
                    <p:nvPr/>
                  </p:nvSpPr>
                  <p:spPr bwMode="auto">
                    <a:xfrm>
                      <a:off x="3583883" y="-403949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3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3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23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3583883" y="-307111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24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3583883" y="-208686"/>
                      <a:ext cx="95250" cy="44450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8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2"/>
                            <a:pt x="13" y="9"/>
                          </a:cubicBezTo>
                          <a:cubicBezTo>
                            <a:pt x="6" y="5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25" name="Freeform 12"/>
                    <p:cNvSpPr>
                      <a:spLocks/>
                    </p:cNvSpPr>
                    <p:nvPr/>
                  </p:nvSpPr>
                  <p:spPr bwMode="auto">
                    <a:xfrm>
                      <a:off x="3583883" y="-113436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26" name="Freeform 13"/>
                    <p:cNvSpPr>
                      <a:spLocks/>
                    </p:cNvSpPr>
                    <p:nvPr/>
                  </p:nvSpPr>
                  <p:spPr bwMode="auto">
                    <a:xfrm>
                      <a:off x="3583883" y="-18186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27" name="Freeform 14"/>
                    <p:cNvSpPr>
                      <a:spLocks/>
                    </p:cNvSpPr>
                    <p:nvPr/>
                  </p:nvSpPr>
                  <p:spPr bwMode="auto">
                    <a:xfrm>
                      <a:off x="3583883" y="80239"/>
                      <a:ext cx="95250" cy="44450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28" name="Freeform 15"/>
                    <p:cNvSpPr>
                      <a:spLocks/>
                    </p:cNvSpPr>
                    <p:nvPr/>
                  </p:nvSpPr>
                  <p:spPr bwMode="auto">
                    <a:xfrm>
                      <a:off x="3583883" y="175489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29" name="Freeform 16"/>
                    <p:cNvSpPr>
                      <a:spLocks/>
                    </p:cNvSpPr>
                    <p:nvPr/>
                  </p:nvSpPr>
                  <p:spPr bwMode="auto">
                    <a:xfrm>
                      <a:off x="3583883" y="270739"/>
                      <a:ext cx="95250" cy="49213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2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3"/>
                            <a:pt x="0" y="2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30" name="Freeform 17"/>
                    <p:cNvSpPr>
                      <a:spLocks/>
                    </p:cNvSpPr>
                    <p:nvPr/>
                  </p:nvSpPr>
                  <p:spPr bwMode="auto">
                    <a:xfrm>
                      <a:off x="3583883" y="370751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3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3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31" name="Freeform 18"/>
                    <p:cNvSpPr>
                      <a:spLocks/>
                    </p:cNvSpPr>
                    <p:nvPr/>
                  </p:nvSpPr>
                  <p:spPr bwMode="auto">
                    <a:xfrm>
                      <a:off x="3583883" y="466001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32" name="Freeform 19"/>
                    <p:cNvSpPr>
                      <a:spLocks/>
                    </p:cNvSpPr>
                    <p:nvPr/>
                  </p:nvSpPr>
                  <p:spPr bwMode="auto">
                    <a:xfrm>
                      <a:off x="3583883" y="564426"/>
                      <a:ext cx="95250" cy="44450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8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2"/>
                            <a:pt x="13" y="9"/>
                          </a:cubicBezTo>
                          <a:cubicBezTo>
                            <a:pt x="6" y="5"/>
                            <a:pt x="0" y="2"/>
                            <a:pt x="0" y="1"/>
                          </a:cubicBezTo>
                          <a:cubicBezTo>
                            <a:pt x="1" y="0"/>
                            <a:pt x="7" y="1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33" name="Freeform 20"/>
                    <p:cNvSpPr>
                      <a:spLocks/>
                    </p:cNvSpPr>
                    <p:nvPr/>
                  </p:nvSpPr>
                  <p:spPr bwMode="auto">
                    <a:xfrm>
                      <a:off x="3583883" y="659676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34" name="Freeform 21"/>
                    <p:cNvSpPr>
                      <a:spLocks/>
                    </p:cNvSpPr>
                    <p:nvPr/>
                  </p:nvSpPr>
                  <p:spPr bwMode="auto">
                    <a:xfrm>
                      <a:off x="3583883" y="754926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35" name="Freeform 22"/>
                    <p:cNvSpPr>
                      <a:spLocks/>
                    </p:cNvSpPr>
                    <p:nvPr/>
                  </p:nvSpPr>
                  <p:spPr bwMode="auto">
                    <a:xfrm>
                      <a:off x="3583883" y="853351"/>
                      <a:ext cx="95250" cy="46038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36" name="Freeform 23"/>
                    <p:cNvSpPr>
                      <a:spLocks/>
                    </p:cNvSpPr>
                    <p:nvPr/>
                  </p:nvSpPr>
                  <p:spPr bwMode="auto">
                    <a:xfrm>
                      <a:off x="3583883" y="950189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37" name="Freeform 24"/>
                    <p:cNvSpPr>
                      <a:spLocks/>
                    </p:cNvSpPr>
                    <p:nvPr/>
                  </p:nvSpPr>
                  <p:spPr bwMode="auto">
                    <a:xfrm>
                      <a:off x="3583883" y="1045439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2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3"/>
                            <a:pt x="0" y="2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38" name="Freeform 25"/>
                    <p:cNvSpPr>
                      <a:spLocks/>
                    </p:cNvSpPr>
                    <p:nvPr/>
                  </p:nvSpPr>
                  <p:spPr bwMode="auto">
                    <a:xfrm>
                      <a:off x="3583883" y="1143864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3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3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39" name="Freeform 26"/>
                    <p:cNvSpPr>
                      <a:spLocks/>
                    </p:cNvSpPr>
                    <p:nvPr/>
                  </p:nvSpPr>
                  <p:spPr bwMode="auto">
                    <a:xfrm>
                      <a:off x="3583883" y="1239114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40" name="Freeform 27"/>
                    <p:cNvSpPr>
                      <a:spLocks/>
                    </p:cNvSpPr>
                    <p:nvPr/>
                  </p:nvSpPr>
                  <p:spPr bwMode="auto">
                    <a:xfrm>
                      <a:off x="3583883" y="1337539"/>
                      <a:ext cx="95250" cy="44450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8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2"/>
                            <a:pt x="13" y="9"/>
                          </a:cubicBezTo>
                          <a:cubicBezTo>
                            <a:pt x="6" y="5"/>
                            <a:pt x="0" y="2"/>
                            <a:pt x="0" y="1"/>
                          </a:cubicBezTo>
                          <a:cubicBezTo>
                            <a:pt x="1" y="0"/>
                            <a:pt x="7" y="1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41" name="Freeform 28"/>
                    <p:cNvSpPr>
                      <a:spLocks/>
                    </p:cNvSpPr>
                    <p:nvPr/>
                  </p:nvSpPr>
                  <p:spPr bwMode="auto">
                    <a:xfrm>
                      <a:off x="3583883" y="1432789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42" name="Freeform 29"/>
                    <p:cNvSpPr>
                      <a:spLocks/>
                    </p:cNvSpPr>
                    <p:nvPr/>
                  </p:nvSpPr>
                  <p:spPr bwMode="auto">
                    <a:xfrm>
                      <a:off x="3583883" y="1529626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43" name="Freeform 30"/>
                    <p:cNvSpPr>
                      <a:spLocks/>
                    </p:cNvSpPr>
                    <p:nvPr/>
                  </p:nvSpPr>
                  <p:spPr bwMode="auto">
                    <a:xfrm>
                      <a:off x="3583883" y="1628051"/>
                      <a:ext cx="95250" cy="44450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2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44" name="Freeform 31"/>
                    <p:cNvSpPr>
                      <a:spLocks/>
                    </p:cNvSpPr>
                    <p:nvPr/>
                  </p:nvSpPr>
                  <p:spPr bwMode="auto">
                    <a:xfrm>
                      <a:off x="3583883" y="1723301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45" name="Freeform 32"/>
                    <p:cNvSpPr>
                      <a:spLocks/>
                    </p:cNvSpPr>
                    <p:nvPr/>
                  </p:nvSpPr>
                  <p:spPr bwMode="auto">
                    <a:xfrm>
                      <a:off x="3583883" y="1818551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2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3"/>
                            <a:pt x="0" y="2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46" name="Freeform 33"/>
                    <p:cNvSpPr>
                      <a:spLocks/>
                    </p:cNvSpPr>
                    <p:nvPr/>
                  </p:nvSpPr>
                  <p:spPr bwMode="auto">
                    <a:xfrm>
                      <a:off x="3583883" y="1916976"/>
                      <a:ext cx="95250" cy="44450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47" name="Freeform 34"/>
                    <p:cNvSpPr>
                      <a:spLocks/>
                    </p:cNvSpPr>
                    <p:nvPr/>
                  </p:nvSpPr>
                  <p:spPr bwMode="auto">
                    <a:xfrm>
                      <a:off x="3583883" y="2012226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48" name="Freeform 35"/>
                    <p:cNvSpPr>
                      <a:spLocks/>
                    </p:cNvSpPr>
                    <p:nvPr/>
                  </p:nvSpPr>
                  <p:spPr bwMode="auto">
                    <a:xfrm>
                      <a:off x="3583883" y="2109064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2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3"/>
                            <a:pt x="0" y="2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49" name="Freeform 36"/>
                    <p:cNvSpPr>
                      <a:spLocks/>
                    </p:cNvSpPr>
                    <p:nvPr/>
                  </p:nvSpPr>
                  <p:spPr bwMode="auto">
                    <a:xfrm>
                      <a:off x="3583883" y="2207489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50" name="Freeform 37"/>
                    <p:cNvSpPr>
                      <a:spLocks/>
                    </p:cNvSpPr>
                    <p:nvPr/>
                  </p:nvSpPr>
                  <p:spPr bwMode="auto">
                    <a:xfrm>
                      <a:off x="3583883" y="2302739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51" name="Freeform 38"/>
                    <p:cNvSpPr>
                      <a:spLocks/>
                    </p:cNvSpPr>
                    <p:nvPr/>
                  </p:nvSpPr>
                  <p:spPr bwMode="auto">
                    <a:xfrm>
                      <a:off x="3583883" y="2401164"/>
                      <a:ext cx="95250" cy="44450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2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52" name="Freeform 39"/>
                    <p:cNvSpPr>
                      <a:spLocks/>
                    </p:cNvSpPr>
                    <p:nvPr/>
                  </p:nvSpPr>
                  <p:spPr bwMode="auto">
                    <a:xfrm>
                      <a:off x="3583883" y="2496414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53" name="Freeform 40"/>
                    <p:cNvSpPr>
                      <a:spLocks/>
                    </p:cNvSpPr>
                    <p:nvPr/>
                  </p:nvSpPr>
                  <p:spPr bwMode="auto">
                    <a:xfrm>
                      <a:off x="3583883" y="2591664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3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54" name="Freeform 41"/>
                    <p:cNvSpPr>
                      <a:spLocks/>
                    </p:cNvSpPr>
                    <p:nvPr/>
                  </p:nvSpPr>
                  <p:spPr bwMode="auto">
                    <a:xfrm>
                      <a:off x="3583883" y="2690089"/>
                      <a:ext cx="95250" cy="46038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55" name="Freeform 42"/>
                    <p:cNvSpPr>
                      <a:spLocks/>
                    </p:cNvSpPr>
                    <p:nvPr/>
                  </p:nvSpPr>
                  <p:spPr bwMode="auto">
                    <a:xfrm>
                      <a:off x="3583883" y="2786926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56" name="Freeform 43"/>
                    <p:cNvSpPr>
                      <a:spLocks/>
                    </p:cNvSpPr>
                    <p:nvPr/>
                  </p:nvSpPr>
                  <p:spPr bwMode="auto">
                    <a:xfrm>
                      <a:off x="3583883" y="2882176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2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3"/>
                            <a:pt x="0" y="2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57" name="Freeform 44"/>
                    <p:cNvSpPr>
                      <a:spLocks/>
                    </p:cNvSpPr>
                    <p:nvPr/>
                  </p:nvSpPr>
                  <p:spPr bwMode="auto">
                    <a:xfrm>
                      <a:off x="3583883" y="2980601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58" name="Freeform 45"/>
                    <p:cNvSpPr>
                      <a:spLocks/>
                    </p:cNvSpPr>
                    <p:nvPr/>
                  </p:nvSpPr>
                  <p:spPr bwMode="auto">
                    <a:xfrm>
                      <a:off x="3583883" y="3075851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59" name="Freeform 46"/>
                    <p:cNvSpPr>
                      <a:spLocks/>
                    </p:cNvSpPr>
                    <p:nvPr/>
                  </p:nvSpPr>
                  <p:spPr bwMode="auto">
                    <a:xfrm>
                      <a:off x="3583883" y="3174276"/>
                      <a:ext cx="95250" cy="44450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2"/>
                            <a:pt x="13" y="9"/>
                          </a:cubicBezTo>
                          <a:cubicBezTo>
                            <a:pt x="6" y="5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60" name="Freeform 47"/>
                    <p:cNvSpPr>
                      <a:spLocks/>
                    </p:cNvSpPr>
                    <p:nvPr/>
                  </p:nvSpPr>
                  <p:spPr bwMode="auto">
                    <a:xfrm>
                      <a:off x="3583883" y="3269526"/>
                      <a:ext cx="95250" cy="49213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61" name="Freeform 48"/>
                    <p:cNvSpPr>
                      <a:spLocks/>
                    </p:cNvSpPr>
                    <p:nvPr/>
                  </p:nvSpPr>
                  <p:spPr bwMode="auto">
                    <a:xfrm>
                      <a:off x="3583883" y="3366364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3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62" name="Freeform 49"/>
                    <p:cNvSpPr>
                      <a:spLocks/>
                    </p:cNvSpPr>
                    <p:nvPr/>
                  </p:nvSpPr>
                  <p:spPr bwMode="auto">
                    <a:xfrm>
                      <a:off x="3583883" y="3464789"/>
                      <a:ext cx="95250" cy="44450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2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63" name="Freeform 50"/>
                    <p:cNvSpPr>
                      <a:spLocks/>
                    </p:cNvSpPr>
                    <p:nvPr/>
                  </p:nvSpPr>
                  <p:spPr bwMode="auto">
                    <a:xfrm>
                      <a:off x="3583883" y="3560039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64" name="Freeform 51"/>
                    <p:cNvSpPr>
                      <a:spLocks/>
                    </p:cNvSpPr>
                    <p:nvPr/>
                  </p:nvSpPr>
                  <p:spPr bwMode="auto">
                    <a:xfrm>
                      <a:off x="3583883" y="3655289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2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3"/>
                            <a:pt x="0" y="2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65" name="Freeform 52"/>
                    <p:cNvSpPr>
                      <a:spLocks/>
                    </p:cNvSpPr>
                    <p:nvPr/>
                  </p:nvSpPr>
                  <p:spPr bwMode="auto">
                    <a:xfrm>
                      <a:off x="3583883" y="3753714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66" name="Freeform 53"/>
                    <p:cNvSpPr>
                      <a:spLocks/>
                    </p:cNvSpPr>
                    <p:nvPr/>
                  </p:nvSpPr>
                  <p:spPr bwMode="auto">
                    <a:xfrm>
                      <a:off x="3583883" y="3848964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67" name="Freeform 54"/>
                    <p:cNvSpPr>
                      <a:spLocks/>
                    </p:cNvSpPr>
                    <p:nvPr/>
                  </p:nvSpPr>
                  <p:spPr bwMode="auto">
                    <a:xfrm>
                      <a:off x="3583883" y="3948976"/>
                      <a:ext cx="95250" cy="44450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8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2"/>
                            <a:pt x="13" y="9"/>
                          </a:cubicBezTo>
                          <a:cubicBezTo>
                            <a:pt x="6" y="5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68" name="Freeform 55"/>
                    <p:cNvSpPr>
                      <a:spLocks/>
                    </p:cNvSpPr>
                    <p:nvPr/>
                  </p:nvSpPr>
                  <p:spPr bwMode="auto">
                    <a:xfrm>
                      <a:off x="3583883" y="4044226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69" name="Freeform 56"/>
                    <p:cNvSpPr>
                      <a:spLocks/>
                    </p:cNvSpPr>
                    <p:nvPr/>
                  </p:nvSpPr>
                  <p:spPr bwMode="auto">
                    <a:xfrm>
                      <a:off x="3583883" y="4139476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3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70" name="Freeform 57"/>
                    <p:cNvSpPr>
                      <a:spLocks/>
                    </p:cNvSpPr>
                    <p:nvPr/>
                  </p:nvSpPr>
                  <p:spPr bwMode="auto">
                    <a:xfrm>
                      <a:off x="3583883" y="4237901"/>
                      <a:ext cx="95250" cy="44450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2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71" name="Freeform 58"/>
                    <p:cNvSpPr>
                      <a:spLocks/>
                    </p:cNvSpPr>
                    <p:nvPr/>
                  </p:nvSpPr>
                  <p:spPr bwMode="auto">
                    <a:xfrm>
                      <a:off x="3583883" y="4333151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72" name="Freeform 59"/>
                    <p:cNvSpPr>
                      <a:spLocks/>
                    </p:cNvSpPr>
                    <p:nvPr/>
                  </p:nvSpPr>
                  <p:spPr bwMode="auto">
                    <a:xfrm>
                      <a:off x="3583883" y="4428401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3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73" name="Freeform 60"/>
                    <p:cNvSpPr>
                      <a:spLocks/>
                    </p:cNvSpPr>
                    <p:nvPr/>
                  </p:nvSpPr>
                  <p:spPr bwMode="auto">
                    <a:xfrm>
                      <a:off x="3583883" y="4528414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3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3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74" name="Freeform 61"/>
                    <p:cNvSpPr>
                      <a:spLocks/>
                    </p:cNvSpPr>
                    <p:nvPr/>
                  </p:nvSpPr>
                  <p:spPr bwMode="auto">
                    <a:xfrm>
                      <a:off x="3583883" y="4623664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</p:grpSp>
            </p:grpSp>
          </p:grpSp>
          <p:grpSp>
            <p:nvGrpSpPr>
              <p:cNvPr id="2535" name="Group 2534"/>
              <p:cNvGrpSpPr/>
              <p:nvPr/>
            </p:nvGrpSpPr>
            <p:grpSpPr>
              <a:xfrm>
                <a:off x="10949191" y="4252047"/>
                <a:ext cx="973180" cy="1112856"/>
                <a:chOff x="10949191" y="4252047"/>
                <a:chExt cx="973180" cy="1112856"/>
              </a:xfrm>
            </p:grpSpPr>
            <p:sp>
              <p:nvSpPr>
                <p:cNvPr id="2533" name="Trapezoid 2532"/>
                <p:cNvSpPr/>
                <p:nvPr/>
              </p:nvSpPr>
              <p:spPr>
                <a:xfrm>
                  <a:off x="11077542" y="4335461"/>
                  <a:ext cx="719685" cy="1029442"/>
                </a:xfrm>
                <a:prstGeom prst="trapezoid">
                  <a:avLst>
                    <a:gd name="adj" fmla="val 39117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32" name="Rectangle: Rounded Corners 2531"/>
                <p:cNvSpPr/>
                <p:nvPr/>
              </p:nvSpPr>
              <p:spPr>
                <a:xfrm>
                  <a:off x="11296036" y="4252047"/>
                  <a:ext cx="282697" cy="17265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96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34" name="TextBox 2533"/>
                <p:cNvSpPr txBox="1"/>
                <p:nvPr/>
              </p:nvSpPr>
              <p:spPr>
                <a:xfrm>
                  <a:off x="10949191" y="4946124"/>
                  <a:ext cx="97318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900" b="1" dirty="0">
                      <a:solidFill>
                        <a:schemeClr val="bg1"/>
                      </a:solidFill>
                    </a:rPr>
                    <a:t>PULL FOR ATTENTION</a:t>
                  </a:r>
                </a:p>
              </p:txBody>
            </p:sp>
          </p:grpSp>
        </p:grpSp>
      </p:grpSp>
      <p:sp>
        <p:nvSpPr>
          <p:cNvPr id="1269" name="Rectangle 1268"/>
          <p:cNvSpPr/>
          <p:nvPr/>
        </p:nvSpPr>
        <p:spPr>
          <a:xfrm>
            <a:off x="12236354" y="-14010968"/>
            <a:ext cx="3489338" cy="22004594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9" name="Oval 1188"/>
          <p:cNvSpPr/>
          <p:nvPr/>
        </p:nvSpPr>
        <p:spPr>
          <a:xfrm>
            <a:off x="7802300" y="3785348"/>
            <a:ext cx="698394" cy="50824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190" name="Oval 1189"/>
          <p:cNvSpPr/>
          <p:nvPr/>
        </p:nvSpPr>
        <p:spPr>
          <a:xfrm>
            <a:off x="8638817" y="3772121"/>
            <a:ext cx="364038" cy="26492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pic>
        <p:nvPicPr>
          <p:cNvPr id="1211" name="Picture 12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94"/>
            <a:ext cx="12265712" cy="6854905"/>
          </a:xfrm>
          <a:prstGeom prst="rect">
            <a:avLst/>
          </a:prstGeom>
        </p:spPr>
      </p:pic>
      <p:grpSp>
        <p:nvGrpSpPr>
          <p:cNvPr id="2376" name="Group 2375"/>
          <p:cNvGrpSpPr/>
          <p:nvPr/>
        </p:nvGrpSpPr>
        <p:grpSpPr>
          <a:xfrm>
            <a:off x="-149209" y="-14233594"/>
            <a:ext cx="12422365" cy="21091594"/>
            <a:chOff x="-149209" y="-14233594"/>
            <a:chExt cx="12422365" cy="21091594"/>
          </a:xfrm>
        </p:grpSpPr>
        <p:grpSp>
          <p:nvGrpSpPr>
            <p:cNvPr id="2378" name="Group 2377"/>
            <p:cNvGrpSpPr/>
            <p:nvPr/>
          </p:nvGrpSpPr>
          <p:grpSpPr>
            <a:xfrm>
              <a:off x="-149209" y="-14058900"/>
              <a:ext cx="12422365" cy="20916900"/>
              <a:chOff x="-149209" y="-14058900"/>
              <a:chExt cx="12422365" cy="20916900"/>
            </a:xfrm>
          </p:grpSpPr>
          <p:grpSp>
            <p:nvGrpSpPr>
              <p:cNvPr id="2375" name="Group 2374"/>
              <p:cNvGrpSpPr/>
              <p:nvPr/>
            </p:nvGrpSpPr>
            <p:grpSpPr>
              <a:xfrm>
                <a:off x="-149209" y="-13991771"/>
                <a:ext cx="12422365" cy="20849771"/>
                <a:chOff x="-149209" y="-13991771"/>
                <a:chExt cx="12422365" cy="20849771"/>
              </a:xfrm>
            </p:grpSpPr>
            <p:sp>
              <p:nvSpPr>
                <p:cNvPr id="6439" name="Rectangle 151"/>
                <p:cNvSpPr>
                  <a:spLocks noChangeArrowheads="1"/>
                </p:cNvSpPr>
                <p:nvPr/>
              </p:nvSpPr>
              <p:spPr bwMode="auto">
                <a:xfrm>
                  <a:off x="-149209" y="-305985"/>
                  <a:ext cx="12422365" cy="444580"/>
                </a:xfrm>
                <a:prstGeom prst="rect">
                  <a:avLst/>
                </a:prstGeom>
                <a:solidFill>
                  <a:srgbClr val="85583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grpSp>
              <p:nvGrpSpPr>
                <p:cNvPr id="2371" name="Group 2370"/>
                <p:cNvGrpSpPr/>
                <p:nvPr/>
              </p:nvGrpSpPr>
              <p:grpSpPr>
                <a:xfrm>
                  <a:off x="-6069" y="-13991771"/>
                  <a:ext cx="12212583" cy="13686406"/>
                  <a:chOff x="-6069" y="-13991771"/>
                  <a:chExt cx="12212583" cy="13686406"/>
                </a:xfrm>
              </p:grpSpPr>
              <p:pic>
                <p:nvPicPr>
                  <p:cNvPr id="2370" name="Picture 2369"/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4514" y="-7163365"/>
                    <a:ext cx="12192000" cy="6858000"/>
                  </a:xfrm>
                  <a:prstGeom prst="rect">
                    <a:avLst/>
                  </a:prstGeom>
                </p:spPr>
              </p:pic>
              <p:pic>
                <p:nvPicPr>
                  <p:cNvPr id="15" name="Picture 14"/>
                  <p:cNvPicPr>
                    <a:picLocks noChangeAspect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-6069" y="-13991771"/>
                    <a:ext cx="12207125" cy="6866508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2372" name="Picture 2371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0"/>
                  <a:ext cx="12192000" cy="6858000"/>
                </a:xfrm>
                <a:prstGeom prst="rect">
                  <a:avLst/>
                </a:prstGeom>
              </p:spPr>
            </p:pic>
          </p:grpSp>
          <p:pic>
            <p:nvPicPr>
              <p:cNvPr id="2377" name="Picture 2376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61112" t="15712" r="-71111" b="34825"/>
              <a:stretch/>
            </p:blipFill>
            <p:spPr>
              <a:xfrm>
                <a:off x="10973948" y="-14058900"/>
                <a:ext cx="393653" cy="7093458"/>
              </a:xfrm>
              <a:prstGeom prst="rect">
                <a:avLst/>
              </a:prstGeom>
            </p:spPr>
          </p:pic>
          <p:pic>
            <p:nvPicPr>
              <p:cNvPr id="1267" name="Picture 1266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76387" t="44581" r="-95080" b="53527"/>
              <a:stretch/>
            </p:blipFill>
            <p:spPr>
              <a:xfrm>
                <a:off x="10951023" y="-280091"/>
                <a:ext cx="469454" cy="280092"/>
              </a:xfrm>
              <a:prstGeom prst="rect">
                <a:avLst/>
              </a:prstGeom>
            </p:spPr>
          </p:pic>
        </p:grpSp>
        <p:grpSp>
          <p:nvGrpSpPr>
            <p:cNvPr id="2374" name="Group 2373"/>
            <p:cNvGrpSpPr/>
            <p:nvPr/>
          </p:nvGrpSpPr>
          <p:grpSpPr>
            <a:xfrm>
              <a:off x="5790762" y="-14233594"/>
              <a:ext cx="859850" cy="1930351"/>
              <a:chOff x="5790762" y="-288359"/>
              <a:chExt cx="859850" cy="1930351"/>
            </a:xfrm>
          </p:grpSpPr>
          <p:pic>
            <p:nvPicPr>
              <p:cNvPr id="1212" name="Picture 1211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61111" t="17228" r="-2990" b="77405"/>
              <a:stretch/>
            </p:blipFill>
            <p:spPr>
              <a:xfrm>
                <a:off x="6026376" y="-83971"/>
                <a:ext cx="278174" cy="769848"/>
              </a:xfrm>
              <a:prstGeom prst="rect">
                <a:avLst/>
              </a:prstGeom>
            </p:spPr>
          </p:pic>
          <p:sp>
            <p:nvSpPr>
              <p:cNvPr id="1213" name="Rectangle: Rounded Corners 1212"/>
              <p:cNvSpPr/>
              <p:nvPr/>
            </p:nvSpPr>
            <p:spPr>
              <a:xfrm>
                <a:off x="6090432" y="644214"/>
                <a:ext cx="233015" cy="204820"/>
              </a:xfrm>
              <a:prstGeom prst="roundRect">
                <a:avLst/>
              </a:prstGeom>
              <a:solidFill>
                <a:srgbClr val="8558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214" name="Group 1213"/>
              <p:cNvGrpSpPr/>
              <p:nvPr/>
            </p:nvGrpSpPr>
            <p:grpSpPr>
              <a:xfrm>
                <a:off x="5790762" y="-288359"/>
                <a:ext cx="859850" cy="1930351"/>
                <a:chOff x="5790762" y="-440967"/>
                <a:chExt cx="859850" cy="1930351"/>
              </a:xfrm>
            </p:grpSpPr>
            <p:grpSp>
              <p:nvGrpSpPr>
                <p:cNvPr id="1215" name="Group 1214"/>
                <p:cNvGrpSpPr/>
                <p:nvPr/>
              </p:nvGrpSpPr>
              <p:grpSpPr>
                <a:xfrm>
                  <a:off x="5790762" y="575133"/>
                  <a:ext cx="859850" cy="914251"/>
                  <a:chOff x="5567880" y="-1606222"/>
                  <a:chExt cx="1441539" cy="1532743"/>
                </a:xfrm>
              </p:grpSpPr>
              <p:sp>
                <p:nvSpPr>
                  <p:cNvPr id="1237" name="Freeform: Shape 1236"/>
                  <p:cNvSpPr>
                    <a:spLocks/>
                  </p:cNvSpPr>
                  <p:nvPr/>
                </p:nvSpPr>
                <p:spPr bwMode="auto">
                  <a:xfrm>
                    <a:off x="5654964" y="-1533653"/>
                    <a:ext cx="1354455" cy="1460174"/>
                  </a:xfrm>
                  <a:custGeom>
                    <a:avLst/>
                    <a:gdLst>
                      <a:gd name="connsiteX0" fmla="*/ 668278 w 1354455"/>
                      <a:gd name="connsiteY0" fmla="*/ 0 h 1460174"/>
                      <a:gd name="connsiteX1" fmla="*/ 703946 w 1354455"/>
                      <a:gd name="connsiteY1" fmla="*/ 3158 h 1460174"/>
                      <a:gd name="connsiteX2" fmla="*/ 779490 w 1354455"/>
                      <a:gd name="connsiteY2" fmla="*/ 9845 h 1460174"/>
                      <a:gd name="connsiteX3" fmla="*/ 1223186 w 1354455"/>
                      <a:gd name="connsiteY3" fmla="*/ 557427 h 1460174"/>
                      <a:gd name="connsiteX4" fmla="*/ 1223186 w 1354455"/>
                      <a:gd name="connsiteY4" fmla="*/ 883581 h 1460174"/>
                      <a:gd name="connsiteX5" fmla="*/ 1228687 w 1354455"/>
                      <a:gd name="connsiteY5" fmla="*/ 963452 h 1460174"/>
                      <a:gd name="connsiteX6" fmla="*/ 1243522 w 1354455"/>
                      <a:gd name="connsiteY6" fmla="*/ 1035891 h 1460174"/>
                      <a:gd name="connsiteX7" fmla="*/ 1250153 w 1354455"/>
                      <a:gd name="connsiteY7" fmla="*/ 1057656 h 1460174"/>
                      <a:gd name="connsiteX8" fmla="*/ 1250103 w 1354455"/>
                      <a:gd name="connsiteY8" fmla="*/ 1057656 h 1460174"/>
                      <a:gd name="connsiteX9" fmla="*/ 1271014 w 1354455"/>
                      <a:gd name="connsiteY9" fmla="*/ 1118746 h 1460174"/>
                      <a:gd name="connsiteX10" fmla="*/ 1306721 w 1354455"/>
                      <a:gd name="connsiteY10" fmla="*/ 1191945 h 1460174"/>
                      <a:gd name="connsiteX11" fmla="*/ 1354455 w 1354455"/>
                      <a:gd name="connsiteY11" fmla="*/ 1286826 h 1460174"/>
                      <a:gd name="connsiteX12" fmla="*/ 883627 w 1354455"/>
                      <a:gd name="connsiteY12" fmla="*/ 1286826 h 1460174"/>
                      <a:gd name="connsiteX13" fmla="*/ 845278 w 1354455"/>
                      <a:gd name="connsiteY13" fmla="*/ 1286826 h 1460174"/>
                      <a:gd name="connsiteX14" fmla="*/ 846168 w 1354455"/>
                      <a:gd name="connsiteY14" fmla="*/ 1291234 h 1460174"/>
                      <a:gd name="connsiteX15" fmla="*/ 677228 w 1354455"/>
                      <a:gd name="connsiteY15" fmla="*/ 1460174 h 1460174"/>
                      <a:gd name="connsiteX16" fmla="*/ 508288 w 1354455"/>
                      <a:gd name="connsiteY16" fmla="*/ 1291234 h 1460174"/>
                      <a:gd name="connsiteX17" fmla="*/ 509178 w 1354455"/>
                      <a:gd name="connsiteY17" fmla="*/ 1286826 h 1460174"/>
                      <a:gd name="connsiteX18" fmla="*/ 494823 w 1354455"/>
                      <a:gd name="connsiteY18" fmla="*/ 1286826 h 1460174"/>
                      <a:gd name="connsiteX19" fmla="*/ 0 w 1354455"/>
                      <a:gd name="connsiteY19" fmla="*/ 1286826 h 1460174"/>
                      <a:gd name="connsiteX20" fmla="*/ 47734 w 1354455"/>
                      <a:gd name="connsiteY20" fmla="*/ 1191945 h 1460174"/>
                      <a:gd name="connsiteX21" fmla="*/ 83441 w 1354455"/>
                      <a:gd name="connsiteY21" fmla="*/ 1118746 h 1460174"/>
                      <a:gd name="connsiteX22" fmla="*/ 104352 w 1354455"/>
                      <a:gd name="connsiteY22" fmla="*/ 1057656 h 1460174"/>
                      <a:gd name="connsiteX23" fmla="*/ 104302 w 1354455"/>
                      <a:gd name="connsiteY23" fmla="*/ 1057656 h 1460174"/>
                      <a:gd name="connsiteX24" fmla="*/ 116238 w 1354455"/>
                      <a:gd name="connsiteY24" fmla="*/ 984204 h 1460174"/>
                      <a:gd name="connsiteX25" fmla="*/ 118417 w 1354455"/>
                      <a:gd name="connsiteY25" fmla="*/ 984204 h 1460174"/>
                      <a:gd name="connsiteX26" fmla="*/ 121518 w 1354455"/>
                      <a:gd name="connsiteY26" fmla="*/ 984204 h 1460174"/>
                      <a:gd name="connsiteX27" fmla="*/ 125768 w 1354455"/>
                      <a:gd name="connsiteY27" fmla="*/ 963452 h 1460174"/>
                      <a:gd name="connsiteX28" fmla="*/ 131269 w 1354455"/>
                      <a:gd name="connsiteY28" fmla="*/ 883581 h 1460174"/>
                      <a:gd name="connsiteX29" fmla="*/ 131269 w 1354455"/>
                      <a:gd name="connsiteY29" fmla="*/ 545567 h 1460174"/>
                      <a:gd name="connsiteX30" fmla="*/ 668278 w 1354455"/>
                      <a:gd name="connsiteY30" fmla="*/ 0 h 1460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</a:cxnLst>
                    <a:rect l="l" t="t" r="r" b="b"/>
                    <a:pathLst>
                      <a:path w="1354455" h="1460174">
                        <a:moveTo>
                          <a:pt x="668278" y="0"/>
                        </a:moveTo>
                        <a:lnTo>
                          <a:pt x="703946" y="3158"/>
                        </a:lnTo>
                        <a:lnTo>
                          <a:pt x="779490" y="9845"/>
                        </a:lnTo>
                        <a:cubicBezTo>
                          <a:pt x="1031317" y="59949"/>
                          <a:pt x="1223186" y="292797"/>
                          <a:pt x="1223186" y="557427"/>
                        </a:cubicBezTo>
                        <a:cubicBezTo>
                          <a:pt x="1223186" y="557427"/>
                          <a:pt x="1223186" y="557427"/>
                          <a:pt x="1223186" y="883581"/>
                        </a:cubicBezTo>
                        <a:cubicBezTo>
                          <a:pt x="1223186" y="910266"/>
                          <a:pt x="1225051" y="936952"/>
                          <a:pt x="1228687" y="963452"/>
                        </a:cubicBezTo>
                        <a:lnTo>
                          <a:pt x="1243522" y="1035891"/>
                        </a:lnTo>
                        <a:lnTo>
                          <a:pt x="1250153" y="1057656"/>
                        </a:lnTo>
                        <a:lnTo>
                          <a:pt x="1250103" y="1057656"/>
                        </a:lnTo>
                        <a:lnTo>
                          <a:pt x="1271014" y="1118746"/>
                        </a:lnTo>
                        <a:cubicBezTo>
                          <a:pt x="1281362" y="1143763"/>
                          <a:pt x="1293296" y="1168225"/>
                          <a:pt x="1306721" y="1191945"/>
                        </a:cubicBezTo>
                        <a:cubicBezTo>
                          <a:pt x="1306721" y="1191945"/>
                          <a:pt x="1306721" y="1191945"/>
                          <a:pt x="1354455" y="1286826"/>
                        </a:cubicBezTo>
                        <a:cubicBezTo>
                          <a:pt x="1354455" y="1286826"/>
                          <a:pt x="1354455" y="1286826"/>
                          <a:pt x="883627" y="1286826"/>
                        </a:cubicBezTo>
                        <a:lnTo>
                          <a:pt x="845278" y="1286826"/>
                        </a:lnTo>
                        <a:lnTo>
                          <a:pt x="846168" y="1291234"/>
                        </a:lnTo>
                        <a:cubicBezTo>
                          <a:pt x="846168" y="1384537"/>
                          <a:pt x="770531" y="1460174"/>
                          <a:pt x="677228" y="1460174"/>
                        </a:cubicBezTo>
                        <a:cubicBezTo>
                          <a:pt x="583925" y="1460174"/>
                          <a:pt x="508288" y="1384537"/>
                          <a:pt x="508288" y="1291234"/>
                        </a:cubicBezTo>
                        <a:lnTo>
                          <a:pt x="509178" y="1286826"/>
                        </a:lnTo>
                        <a:lnTo>
                          <a:pt x="494823" y="1286826"/>
                        </a:lnTo>
                        <a:cubicBezTo>
                          <a:pt x="354155" y="1286826"/>
                          <a:pt x="190470" y="1286826"/>
                          <a:pt x="0" y="1286826"/>
                        </a:cubicBezTo>
                        <a:cubicBezTo>
                          <a:pt x="0" y="1286826"/>
                          <a:pt x="0" y="1286826"/>
                          <a:pt x="47734" y="1191945"/>
                        </a:cubicBezTo>
                        <a:cubicBezTo>
                          <a:pt x="61159" y="1168225"/>
                          <a:pt x="73093" y="1143763"/>
                          <a:pt x="83441" y="1118746"/>
                        </a:cubicBezTo>
                        <a:lnTo>
                          <a:pt x="104352" y="1057656"/>
                        </a:lnTo>
                        <a:lnTo>
                          <a:pt x="104302" y="1057656"/>
                        </a:lnTo>
                        <a:cubicBezTo>
                          <a:pt x="110270" y="1033172"/>
                          <a:pt x="116238" y="1008688"/>
                          <a:pt x="116238" y="984204"/>
                        </a:cubicBezTo>
                        <a:cubicBezTo>
                          <a:pt x="116238" y="984204"/>
                          <a:pt x="116238" y="984204"/>
                          <a:pt x="118417" y="984204"/>
                        </a:cubicBezTo>
                        <a:lnTo>
                          <a:pt x="121518" y="984204"/>
                        </a:lnTo>
                        <a:lnTo>
                          <a:pt x="125768" y="963452"/>
                        </a:lnTo>
                        <a:cubicBezTo>
                          <a:pt x="129404" y="936952"/>
                          <a:pt x="131269" y="910266"/>
                          <a:pt x="131269" y="883581"/>
                        </a:cubicBezTo>
                        <a:cubicBezTo>
                          <a:pt x="131269" y="883581"/>
                          <a:pt x="131269" y="883581"/>
                          <a:pt x="131269" y="545567"/>
                        </a:cubicBezTo>
                        <a:cubicBezTo>
                          <a:pt x="131269" y="249063"/>
                          <a:pt x="369939" y="5930"/>
                          <a:pt x="668278" y="0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  <a:alpha val="50000"/>
                    </a:scheme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GB"/>
                  </a:p>
                </p:txBody>
              </p:sp>
              <p:grpSp>
                <p:nvGrpSpPr>
                  <p:cNvPr id="1238" name="Group 1237"/>
                  <p:cNvGrpSpPr/>
                  <p:nvPr/>
                </p:nvGrpSpPr>
                <p:grpSpPr>
                  <a:xfrm>
                    <a:off x="5567880" y="-1606222"/>
                    <a:ext cx="1354455" cy="1460173"/>
                    <a:chOff x="1541245" y="-2023055"/>
                    <a:chExt cx="1354455" cy="1460173"/>
                  </a:xfrm>
                </p:grpSpPr>
                <p:sp>
                  <p:nvSpPr>
                    <p:cNvPr id="1239" name="Oval 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49533" y="-900761"/>
                      <a:ext cx="337879" cy="337879"/>
                    </a:xfrm>
                    <a:prstGeom prst="ellipse">
                      <a:avLst/>
                    </a:prstGeom>
                    <a:solidFill>
                      <a:schemeClr val="accent4">
                        <a:lumMod val="50000"/>
                      </a:schemeClr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grpSp>
                  <p:nvGrpSpPr>
                    <p:cNvPr id="1240" name="Group 1239"/>
                    <p:cNvGrpSpPr/>
                    <p:nvPr/>
                  </p:nvGrpSpPr>
                  <p:grpSpPr>
                    <a:xfrm>
                      <a:off x="1541245" y="-2023055"/>
                      <a:ext cx="1354455" cy="1286826"/>
                      <a:chOff x="1448578" y="-2023055"/>
                      <a:chExt cx="1354455" cy="1286826"/>
                    </a:xfrm>
                  </p:grpSpPr>
                  <p:sp>
                    <p:nvSpPr>
                      <p:cNvPr id="1244" name="Freeform: Shape 1243"/>
                      <p:cNvSpPr/>
                      <p:nvPr/>
                    </p:nvSpPr>
                    <p:spPr>
                      <a:xfrm>
                        <a:off x="2152524" y="-2019897"/>
                        <a:ext cx="650509" cy="1283668"/>
                      </a:xfrm>
                      <a:custGeom>
                        <a:avLst/>
                        <a:gdLst>
                          <a:gd name="connsiteX0" fmla="*/ 0 w 650509"/>
                          <a:gd name="connsiteY0" fmla="*/ 0 h 1283668"/>
                          <a:gd name="connsiteX1" fmla="*/ 75544 w 650509"/>
                          <a:gd name="connsiteY1" fmla="*/ 6687 h 1283668"/>
                          <a:gd name="connsiteX2" fmla="*/ 519240 w 650509"/>
                          <a:gd name="connsiteY2" fmla="*/ 554269 h 1283668"/>
                          <a:gd name="connsiteX3" fmla="*/ 519240 w 650509"/>
                          <a:gd name="connsiteY3" fmla="*/ 880423 h 1283668"/>
                          <a:gd name="connsiteX4" fmla="*/ 602775 w 650509"/>
                          <a:gd name="connsiteY4" fmla="*/ 1188787 h 1283668"/>
                          <a:gd name="connsiteX5" fmla="*/ 650509 w 650509"/>
                          <a:gd name="connsiteY5" fmla="*/ 1283668 h 1283668"/>
                          <a:gd name="connsiteX6" fmla="*/ 79098 w 650509"/>
                          <a:gd name="connsiteY6" fmla="*/ 1283668 h 1283668"/>
                          <a:gd name="connsiteX7" fmla="*/ 0 w 650509"/>
                          <a:gd name="connsiteY7" fmla="*/ 1283668 h 1283668"/>
                          <a:gd name="connsiteX8" fmla="*/ 0 w 650509"/>
                          <a:gd name="connsiteY8" fmla="*/ 0 h 128366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650509" h="1283668">
                            <a:moveTo>
                              <a:pt x="0" y="0"/>
                            </a:moveTo>
                            <a:lnTo>
                              <a:pt x="75544" y="6687"/>
                            </a:lnTo>
                            <a:cubicBezTo>
                              <a:pt x="327371" y="56791"/>
                              <a:pt x="519240" y="289639"/>
                              <a:pt x="519240" y="554269"/>
                            </a:cubicBezTo>
                            <a:cubicBezTo>
                              <a:pt x="519240" y="554269"/>
                              <a:pt x="519240" y="554269"/>
                              <a:pt x="519240" y="880423"/>
                            </a:cubicBezTo>
                            <a:cubicBezTo>
                              <a:pt x="519240" y="987164"/>
                              <a:pt x="549074" y="1093906"/>
                              <a:pt x="602775" y="1188787"/>
                            </a:cubicBezTo>
                            <a:cubicBezTo>
                              <a:pt x="602775" y="1188787"/>
                              <a:pt x="602775" y="1188787"/>
                              <a:pt x="650509" y="1283668"/>
                            </a:cubicBezTo>
                            <a:cubicBezTo>
                              <a:pt x="650509" y="1283668"/>
                              <a:pt x="650509" y="1283668"/>
                              <a:pt x="79098" y="1283668"/>
                            </a:cubicBezTo>
                            <a:lnTo>
                              <a:pt x="0" y="1283668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4">
                          <a:lumMod val="7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1245" name="Freeform: Shape 1244"/>
                      <p:cNvSpPr/>
                      <p:nvPr/>
                    </p:nvSpPr>
                    <p:spPr>
                      <a:xfrm>
                        <a:off x="1448578" y="-2023055"/>
                        <a:ext cx="703946" cy="1286826"/>
                      </a:xfrm>
                      <a:custGeom>
                        <a:avLst/>
                        <a:gdLst>
                          <a:gd name="connsiteX0" fmla="*/ 668278 w 703946"/>
                          <a:gd name="connsiteY0" fmla="*/ 0 h 1286826"/>
                          <a:gd name="connsiteX1" fmla="*/ 703946 w 703946"/>
                          <a:gd name="connsiteY1" fmla="*/ 3158 h 1286826"/>
                          <a:gd name="connsiteX2" fmla="*/ 703946 w 703946"/>
                          <a:gd name="connsiteY2" fmla="*/ 1286826 h 1286826"/>
                          <a:gd name="connsiteX3" fmla="*/ 627957 w 703946"/>
                          <a:gd name="connsiteY3" fmla="*/ 1286826 h 1286826"/>
                          <a:gd name="connsiteX4" fmla="*/ 0 w 703946"/>
                          <a:gd name="connsiteY4" fmla="*/ 1286826 h 1286826"/>
                          <a:gd name="connsiteX5" fmla="*/ 47734 w 703946"/>
                          <a:gd name="connsiteY5" fmla="*/ 1191945 h 1286826"/>
                          <a:gd name="connsiteX6" fmla="*/ 131269 w 703946"/>
                          <a:gd name="connsiteY6" fmla="*/ 883581 h 1286826"/>
                          <a:gd name="connsiteX7" fmla="*/ 131269 w 703946"/>
                          <a:gd name="connsiteY7" fmla="*/ 545567 h 1286826"/>
                          <a:gd name="connsiteX8" fmla="*/ 668278 w 703946"/>
                          <a:gd name="connsiteY8" fmla="*/ 0 h 12868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703946" h="1286826">
                            <a:moveTo>
                              <a:pt x="668278" y="0"/>
                            </a:moveTo>
                            <a:lnTo>
                              <a:pt x="703946" y="3158"/>
                            </a:lnTo>
                            <a:lnTo>
                              <a:pt x="703946" y="1286826"/>
                            </a:lnTo>
                            <a:lnTo>
                              <a:pt x="627957" y="1286826"/>
                            </a:lnTo>
                            <a:cubicBezTo>
                              <a:pt x="460303" y="1286826"/>
                              <a:pt x="253960" y="1286826"/>
                              <a:pt x="0" y="1286826"/>
                            </a:cubicBezTo>
                            <a:cubicBezTo>
                              <a:pt x="0" y="1286826"/>
                              <a:pt x="0" y="1286826"/>
                              <a:pt x="47734" y="1191945"/>
                            </a:cubicBezTo>
                            <a:cubicBezTo>
                              <a:pt x="101435" y="1097064"/>
                              <a:pt x="131269" y="990322"/>
                              <a:pt x="131269" y="883581"/>
                            </a:cubicBezTo>
                            <a:cubicBezTo>
                              <a:pt x="131269" y="883581"/>
                              <a:pt x="131269" y="883581"/>
                              <a:pt x="131269" y="545567"/>
                            </a:cubicBezTo>
                            <a:cubicBezTo>
                              <a:pt x="131269" y="249063"/>
                              <a:pt x="369939" y="5930"/>
                              <a:pt x="668278" y="0"/>
                            </a:cubicBezTo>
                            <a:close/>
                          </a:path>
                        </a:pathLst>
                      </a:custGeom>
                      <a:solidFill>
                        <a:srgbClr val="E6AF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1241" name="Group 1240"/>
                    <p:cNvGrpSpPr/>
                    <p:nvPr/>
                  </p:nvGrpSpPr>
                  <p:grpSpPr>
                    <a:xfrm>
                      <a:off x="1645547" y="-1038851"/>
                      <a:ext cx="1145851" cy="73452"/>
                      <a:chOff x="1842516" y="-1038851"/>
                      <a:chExt cx="1145851" cy="73452"/>
                    </a:xfrm>
                  </p:grpSpPr>
                  <p:sp>
                    <p:nvSpPr>
                      <p:cNvPr id="1242" name="Freeform 1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842516" y="-1038851"/>
                        <a:ext cx="1145851" cy="73452"/>
                      </a:xfrm>
                      <a:custGeom>
                        <a:avLst/>
                        <a:gdLst>
                          <a:gd name="T0" fmla="*/ 2 w 192"/>
                          <a:gd name="T1" fmla="*/ 0 h 12"/>
                          <a:gd name="T2" fmla="*/ 0 w 192"/>
                          <a:gd name="T3" fmla="*/ 12 h 12"/>
                          <a:gd name="T4" fmla="*/ 192 w 192"/>
                          <a:gd name="T5" fmla="*/ 12 h 12"/>
                          <a:gd name="T6" fmla="*/ 189 w 192"/>
                          <a:gd name="T7" fmla="*/ 0 h 12"/>
                          <a:gd name="T8" fmla="*/ 2 w 192"/>
                          <a:gd name="T9" fmla="*/ 0 h 1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92" h="12">
                            <a:moveTo>
                              <a:pt x="2" y="0"/>
                            </a:moveTo>
                            <a:cubicBezTo>
                              <a:pt x="2" y="4"/>
                              <a:pt x="1" y="8"/>
                              <a:pt x="0" y="12"/>
                            </a:cubicBezTo>
                            <a:cubicBezTo>
                              <a:pt x="192" y="12"/>
                              <a:pt x="192" y="12"/>
                              <a:pt x="192" y="12"/>
                            </a:cubicBezTo>
                            <a:cubicBezTo>
                              <a:pt x="190" y="8"/>
                              <a:pt x="190" y="4"/>
                              <a:pt x="189" y="0"/>
                            </a:cubicBezTo>
                            <a:cubicBezTo>
                              <a:pt x="2" y="0"/>
                              <a:pt x="2" y="0"/>
                              <a:pt x="2" y="0"/>
                            </a:cubicBezTo>
                          </a:path>
                        </a:pathLst>
                      </a:custGeom>
                      <a:solidFill>
                        <a:srgbClr val="33596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1243" name="Freeform 2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415442" y="-1038851"/>
                        <a:ext cx="567049" cy="73452"/>
                      </a:xfrm>
                      <a:custGeom>
                        <a:avLst/>
                        <a:gdLst>
                          <a:gd name="T0" fmla="*/ 93 w 95"/>
                          <a:gd name="T1" fmla="*/ 0 h 12"/>
                          <a:gd name="T2" fmla="*/ 93 w 95"/>
                          <a:gd name="T3" fmla="*/ 0 h 12"/>
                          <a:gd name="T4" fmla="*/ 0 w 95"/>
                          <a:gd name="T5" fmla="*/ 0 h 12"/>
                          <a:gd name="T6" fmla="*/ 0 w 95"/>
                          <a:gd name="T7" fmla="*/ 12 h 12"/>
                          <a:gd name="T8" fmla="*/ 95 w 95"/>
                          <a:gd name="T9" fmla="*/ 12 h 12"/>
                          <a:gd name="T10" fmla="*/ 93 w 95"/>
                          <a:gd name="T11" fmla="*/ 0 h 1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95" h="12">
                            <a:moveTo>
                              <a:pt x="93" y="0"/>
                            </a:moveTo>
                            <a:cubicBezTo>
                              <a:pt x="93" y="0"/>
                              <a:pt x="93" y="0"/>
                              <a:pt x="93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12"/>
                              <a:pt x="0" y="12"/>
                              <a:pt x="0" y="12"/>
                            </a:cubicBezTo>
                            <a:cubicBezTo>
                              <a:pt x="95" y="12"/>
                              <a:pt x="95" y="12"/>
                              <a:pt x="95" y="12"/>
                            </a:cubicBezTo>
                            <a:cubicBezTo>
                              <a:pt x="94" y="8"/>
                              <a:pt x="93" y="4"/>
                              <a:pt x="93" y="0"/>
                            </a:cubicBezTo>
                          </a:path>
                        </a:pathLst>
                      </a:custGeom>
                      <a:solidFill>
                        <a:srgbClr val="30536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GB"/>
                      </a:p>
                    </p:txBody>
                  </p:sp>
                </p:grpSp>
              </p:grpSp>
            </p:grpSp>
            <p:grpSp>
              <p:nvGrpSpPr>
                <p:cNvPr id="1216" name="Group 1215"/>
                <p:cNvGrpSpPr/>
                <p:nvPr/>
              </p:nvGrpSpPr>
              <p:grpSpPr>
                <a:xfrm>
                  <a:off x="5790762" y="-440967"/>
                  <a:ext cx="859850" cy="914251"/>
                  <a:chOff x="5790762" y="-440967"/>
                  <a:chExt cx="859850" cy="914251"/>
                </a:xfrm>
              </p:grpSpPr>
              <p:sp>
                <p:nvSpPr>
                  <p:cNvPr id="1227" name="Freeform: Shape 1226"/>
                  <p:cNvSpPr>
                    <a:spLocks/>
                  </p:cNvSpPr>
                  <p:nvPr/>
                </p:nvSpPr>
                <p:spPr bwMode="auto">
                  <a:xfrm flipV="1">
                    <a:off x="5842706" y="-440967"/>
                    <a:ext cx="807906" cy="870965"/>
                  </a:xfrm>
                  <a:custGeom>
                    <a:avLst/>
                    <a:gdLst>
                      <a:gd name="connsiteX0" fmla="*/ 668278 w 1354455"/>
                      <a:gd name="connsiteY0" fmla="*/ 0 h 1460174"/>
                      <a:gd name="connsiteX1" fmla="*/ 703946 w 1354455"/>
                      <a:gd name="connsiteY1" fmla="*/ 3158 h 1460174"/>
                      <a:gd name="connsiteX2" fmla="*/ 779490 w 1354455"/>
                      <a:gd name="connsiteY2" fmla="*/ 9845 h 1460174"/>
                      <a:gd name="connsiteX3" fmla="*/ 1223186 w 1354455"/>
                      <a:gd name="connsiteY3" fmla="*/ 557427 h 1460174"/>
                      <a:gd name="connsiteX4" fmla="*/ 1223186 w 1354455"/>
                      <a:gd name="connsiteY4" fmla="*/ 883581 h 1460174"/>
                      <a:gd name="connsiteX5" fmla="*/ 1228687 w 1354455"/>
                      <a:gd name="connsiteY5" fmla="*/ 963452 h 1460174"/>
                      <a:gd name="connsiteX6" fmla="*/ 1243522 w 1354455"/>
                      <a:gd name="connsiteY6" fmla="*/ 1035891 h 1460174"/>
                      <a:gd name="connsiteX7" fmla="*/ 1250153 w 1354455"/>
                      <a:gd name="connsiteY7" fmla="*/ 1057656 h 1460174"/>
                      <a:gd name="connsiteX8" fmla="*/ 1250103 w 1354455"/>
                      <a:gd name="connsiteY8" fmla="*/ 1057656 h 1460174"/>
                      <a:gd name="connsiteX9" fmla="*/ 1271014 w 1354455"/>
                      <a:gd name="connsiteY9" fmla="*/ 1118746 h 1460174"/>
                      <a:gd name="connsiteX10" fmla="*/ 1306721 w 1354455"/>
                      <a:gd name="connsiteY10" fmla="*/ 1191945 h 1460174"/>
                      <a:gd name="connsiteX11" fmla="*/ 1354455 w 1354455"/>
                      <a:gd name="connsiteY11" fmla="*/ 1286826 h 1460174"/>
                      <a:gd name="connsiteX12" fmla="*/ 883627 w 1354455"/>
                      <a:gd name="connsiteY12" fmla="*/ 1286826 h 1460174"/>
                      <a:gd name="connsiteX13" fmla="*/ 845278 w 1354455"/>
                      <a:gd name="connsiteY13" fmla="*/ 1286826 h 1460174"/>
                      <a:gd name="connsiteX14" fmla="*/ 846168 w 1354455"/>
                      <a:gd name="connsiteY14" fmla="*/ 1291234 h 1460174"/>
                      <a:gd name="connsiteX15" fmla="*/ 677228 w 1354455"/>
                      <a:gd name="connsiteY15" fmla="*/ 1460174 h 1460174"/>
                      <a:gd name="connsiteX16" fmla="*/ 508288 w 1354455"/>
                      <a:gd name="connsiteY16" fmla="*/ 1291234 h 1460174"/>
                      <a:gd name="connsiteX17" fmla="*/ 509178 w 1354455"/>
                      <a:gd name="connsiteY17" fmla="*/ 1286826 h 1460174"/>
                      <a:gd name="connsiteX18" fmla="*/ 494823 w 1354455"/>
                      <a:gd name="connsiteY18" fmla="*/ 1286826 h 1460174"/>
                      <a:gd name="connsiteX19" fmla="*/ 0 w 1354455"/>
                      <a:gd name="connsiteY19" fmla="*/ 1286826 h 1460174"/>
                      <a:gd name="connsiteX20" fmla="*/ 47734 w 1354455"/>
                      <a:gd name="connsiteY20" fmla="*/ 1191945 h 1460174"/>
                      <a:gd name="connsiteX21" fmla="*/ 83441 w 1354455"/>
                      <a:gd name="connsiteY21" fmla="*/ 1118746 h 1460174"/>
                      <a:gd name="connsiteX22" fmla="*/ 104352 w 1354455"/>
                      <a:gd name="connsiteY22" fmla="*/ 1057656 h 1460174"/>
                      <a:gd name="connsiteX23" fmla="*/ 104302 w 1354455"/>
                      <a:gd name="connsiteY23" fmla="*/ 1057656 h 1460174"/>
                      <a:gd name="connsiteX24" fmla="*/ 116238 w 1354455"/>
                      <a:gd name="connsiteY24" fmla="*/ 984204 h 1460174"/>
                      <a:gd name="connsiteX25" fmla="*/ 118417 w 1354455"/>
                      <a:gd name="connsiteY25" fmla="*/ 984204 h 1460174"/>
                      <a:gd name="connsiteX26" fmla="*/ 121518 w 1354455"/>
                      <a:gd name="connsiteY26" fmla="*/ 984204 h 1460174"/>
                      <a:gd name="connsiteX27" fmla="*/ 125768 w 1354455"/>
                      <a:gd name="connsiteY27" fmla="*/ 963452 h 1460174"/>
                      <a:gd name="connsiteX28" fmla="*/ 131269 w 1354455"/>
                      <a:gd name="connsiteY28" fmla="*/ 883581 h 1460174"/>
                      <a:gd name="connsiteX29" fmla="*/ 131269 w 1354455"/>
                      <a:gd name="connsiteY29" fmla="*/ 545567 h 1460174"/>
                      <a:gd name="connsiteX30" fmla="*/ 668278 w 1354455"/>
                      <a:gd name="connsiteY30" fmla="*/ 0 h 1460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</a:cxnLst>
                    <a:rect l="l" t="t" r="r" b="b"/>
                    <a:pathLst>
                      <a:path w="1354455" h="1460174">
                        <a:moveTo>
                          <a:pt x="668278" y="0"/>
                        </a:moveTo>
                        <a:lnTo>
                          <a:pt x="703946" y="3158"/>
                        </a:lnTo>
                        <a:lnTo>
                          <a:pt x="779490" y="9845"/>
                        </a:lnTo>
                        <a:cubicBezTo>
                          <a:pt x="1031317" y="59949"/>
                          <a:pt x="1223186" y="292797"/>
                          <a:pt x="1223186" y="557427"/>
                        </a:cubicBezTo>
                        <a:cubicBezTo>
                          <a:pt x="1223186" y="557427"/>
                          <a:pt x="1223186" y="557427"/>
                          <a:pt x="1223186" y="883581"/>
                        </a:cubicBezTo>
                        <a:cubicBezTo>
                          <a:pt x="1223186" y="910266"/>
                          <a:pt x="1225051" y="936952"/>
                          <a:pt x="1228687" y="963452"/>
                        </a:cubicBezTo>
                        <a:lnTo>
                          <a:pt x="1243522" y="1035891"/>
                        </a:lnTo>
                        <a:lnTo>
                          <a:pt x="1250153" y="1057656"/>
                        </a:lnTo>
                        <a:lnTo>
                          <a:pt x="1250103" y="1057656"/>
                        </a:lnTo>
                        <a:lnTo>
                          <a:pt x="1271014" y="1118746"/>
                        </a:lnTo>
                        <a:cubicBezTo>
                          <a:pt x="1281362" y="1143763"/>
                          <a:pt x="1293296" y="1168225"/>
                          <a:pt x="1306721" y="1191945"/>
                        </a:cubicBezTo>
                        <a:cubicBezTo>
                          <a:pt x="1306721" y="1191945"/>
                          <a:pt x="1306721" y="1191945"/>
                          <a:pt x="1354455" y="1286826"/>
                        </a:cubicBezTo>
                        <a:cubicBezTo>
                          <a:pt x="1354455" y="1286826"/>
                          <a:pt x="1354455" y="1286826"/>
                          <a:pt x="883627" y="1286826"/>
                        </a:cubicBezTo>
                        <a:lnTo>
                          <a:pt x="845278" y="1286826"/>
                        </a:lnTo>
                        <a:lnTo>
                          <a:pt x="846168" y="1291234"/>
                        </a:lnTo>
                        <a:cubicBezTo>
                          <a:pt x="846168" y="1384537"/>
                          <a:pt x="770531" y="1460174"/>
                          <a:pt x="677228" y="1460174"/>
                        </a:cubicBezTo>
                        <a:cubicBezTo>
                          <a:pt x="583925" y="1460174"/>
                          <a:pt x="508288" y="1384537"/>
                          <a:pt x="508288" y="1291234"/>
                        </a:cubicBezTo>
                        <a:lnTo>
                          <a:pt x="509178" y="1286826"/>
                        </a:lnTo>
                        <a:lnTo>
                          <a:pt x="494823" y="1286826"/>
                        </a:lnTo>
                        <a:cubicBezTo>
                          <a:pt x="354155" y="1286826"/>
                          <a:pt x="190470" y="1286826"/>
                          <a:pt x="0" y="1286826"/>
                        </a:cubicBezTo>
                        <a:cubicBezTo>
                          <a:pt x="0" y="1286826"/>
                          <a:pt x="0" y="1286826"/>
                          <a:pt x="47734" y="1191945"/>
                        </a:cubicBezTo>
                        <a:cubicBezTo>
                          <a:pt x="61159" y="1168225"/>
                          <a:pt x="73093" y="1143763"/>
                          <a:pt x="83441" y="1118746"/>
                        </a:cubicBezTo>
                        <a:lnTo>
                          <a:pt x="104352" y="1057656"/>
                        </a:lnTo>
                        <a:lnTo>
                          <a:pt x="104302" y="1057656"/>
                        </a:lnTo>
                        <a:cubicBezTo>
                          <a:pt x="110270" y="1033172"/>
                          <a:pt x="116238" y="1008688"/>
                          <a:pt x="116238" y="984204"/>
                        </a:cubicBezTo>
                        <a:cubicBezTo>
                          <a:pt x="116238" y="984204"/>
                          <a:pt x="116238" y="984204"/>
                          <a:pt x="118417" y="984204"/>
                        </a:cubicBezTo>
                        <a:lnTo>
                          <a:pt x="121518" y="984204"/>
                        </a:lnTo>
                        <a:lnTo>
                          <a:pt x="125768" y="963452"/>
                        </a:lnTo>
                        <a:cubicBezTo>
                          <a:pt x="129404" y="936952"/>
                          <a:pt x="131269" y="910266"/>
                          <a:pt x="131269" y="883581"/>
                        </a:cubicBezTo>
                        <a:cubicBezTo>
                          <a:pt x="131269" y="883581"/>
                          <a:pt x="131269" y="883581"/>
                          <a:pt x="131269" y="545567"/>
                        </a:cubicBezTo>
                        <a:cubicBezTo>
                          <a:pt x="131269" y="249063"/>
                          <a:pt x="369939" y="5930"/>
                          <a:pt x="668278" y="0"/>
                        </a:cubicBezTo>
                        <a:close/>
                      </a:path>
                    </a:pathLst>
                  </a:custGeom>
                  <a:no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GB"/>
                  </a:p>
                </p:txBody>
              </p:sp>
              <p:grpSp>
                <p:nvGrpSpPr>
                  <p:cNvPr id="1229" name="Group 1228"/>
                  <p:cNvGrpSpPr/>
                  <p:nvPr/>
                </p:nvGrpSpPr>
                <p:grpSpPr>
                  <a:xfrm flipV="1">
                    <a:off x="5790762" y="-397680"/>
                    <a:ext cx="807906" cy="870964"/>
                    <a:chOff x="1541245" y="-2023055"/>
                    <a:chExt cx="1354455" cy="1460173"/>
                  </a:xfrm>
                  <a:noFill/>
                </p:grpSpPr>
                <p:sp>
                  <p:nvSpPr>
                    <p:cNvPr id="1230" name="Oval 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49533" y="-900761"/>
                      <a:ext cx="337879" cy="337879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grpSp>
                  <p:nvGrpSpPr>
                    <p:cNvPr id="1231" name="Group 1230"/>
                    <p:cNvGrpSpPr/>
                    <p:nvPr/>
                  </p:nvGrpSpPr>
                  <p:grpSpPr>
                    <a:xfrm>
                      <a:off x="1541245" y="-2023055"/>
                      <a:ext cx="1354455" cy="1286826"/>
                      <a:chOff x="1448578" y="-2023055"/>
                      <a:chExt cx="1354455" cy="1286826"/>
                    </a:xfrm>
                    <a:grpFill/>
                  </p:grpSpPr>
                  <p:sp>
                    <p:nvSpPr>
                      <p:cNvPr id="1235" name="Freeform: Shape 1234"/>
                      <p:cNvSpPr/>
                      <p:nvPr/>
                    </p:nvSpPr>
                    <p:spPr>
                      <a:xfrm>
                        <a:off x="2152524" y="-2019897"/>
                        <a:ext cx="650509" cy="1283668"/>
                      </a:xfrm>
                      <a:custGeom>
                        <a:avLst/>
                        <a:gdLst>
                          <a:gd name="connsiteX0" fmla="*/ 0 w 650509"/>
                          <a:gd name="connsiteY0" fmla="*/ 0 h 1283668"/>
                          <a:gd name="connsiteX1" fmla="*/ 75544 w 650509"/>
                          <a:gd name="connsiteY1" fmla="*/ 6687 h 1283668"/>
                          <a:gd name="connsiteX2" fmla="*/ 519240 w 650509"/>
                          <a:gd name="connsiteY2" fmla="*/ 554269 h 1283668"/>
                          <a:gd name="connsiteX3" fmla="*/ 519240 w 650509"/>
                          <a:gd name="connsiteY3" fmla="*/ 880423 h 1283668"/>
                          <a:gd name="connsiteX4" fmla="*/ 602775 w 650509"/>
                          <a:gd name="connsiteY4" fmla="*/ 1188787 h 1283668"/>
                          <a:gd name="connsiteX5" fmla="*/ 650509 w 650509"/>
                          <a:gd name="connsiteY5" fmla="*/ 1283668 h 1283668"/>
                          <a:gd name="connsiteX6" fmla="*/ 79098 w 650509"/>
                          <a:gd name="connsiteY6" fmla="*/ 1283668 h 1283668"/>
                          <a:gd name="connsiteX7" fmla="*/ 0 w 650509"/>
                          <a:gd name="connsiteY7" fmla="*/ 1283668 h 1283668"/>
                          <a:gd name="connsiteX8" fmla="*/ 0 w 650509"/>
                          <a:gd name="connsiteY8" fmla="*/ 0 h 128366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650509" h="1283668">
                            <a:moveTo>
                              <a:pt x="0" y="0"/>
                            </a:moveTo>
                            <a:lnTo>
                              <a:pt x="75544" y="6687"/>
                            </a:lnTo>
                            <a:cubicBezTo>
                              <a:pt x="327371" y="56791"/>
                              <a:pt x="519240" y="289639"/>
                              <a:pt x="519240" y="554269"/>
                            </a:cubicBezTo>
                            <a:cubicBezTo>
                              <a:pt x="519240" y="554269"/>
                              <a:pt x="519240" y="554269"/>
                              <a:pt x="519240" y="880423"/>
                            </a:cubicBezTo>
                            <a:cubicBezTo>
                              <a:pt x="519240" y="987164"/>
                              <a:pt x="549074" y="1093906"/>
                              <a:pt x="602775" y="1188787"/>
                            </a:cubicBezTo>
                            <a:cubicBezTo>
                              <a:pt x="602775" y="1188787"/>
                              <a:pt x="602775" y="1188787"/>
                              <a:pt x="650509" y="1283668"/>
                            </a:cubicBezTo>
                            <a:cubicBezTo>
                              <a:pt x="650509" y="1283668"/>
                              <a:pt x="650509" y="1283668"/>
                              <a:pt x="79098" y="1283668"/>
                            </a:cubicBezTo>
                            <a:lnTo>
                              <a:pt x="0" y="1283668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1236" name="Freeform: Shape 1235"/>
                      <p:cNvSpPr/>
                      <p:nvPr/>
                    </p:nvSpPr>
                    <p:spPr>
                      <a:xfrm>
                        <a:off x="1448578" y="-2023055"/>
                        <a:ext cx="703946" cy="1286826"/>
                      </a:xfrm>
                      <a:custGeom>
                        <a:avLst/>
                        <a:gdLst>
                          <a:gd name="connsiteX0" fmla="*/ 668278 w 703946"/>
                          <a:gd name="connsiteY0" fmla="*/ 0 h 1286826"/>
                          <a:gd name="connsiteX1" fmla="*/ 703946 w 703946"/>
                          <a:gd name="connsiteY1" fmla="*/ 3158 h 1286826"/>
                          <a:gd name="connsiteX2" fmla="*/ 703946 w 703946"/>
                          <a:gd name="connsiteY2" fmla="*/ 1286826 h 1286826"/>
                          <a:gd name="connsiteX3" fmla="*/ 627957 w 703946"/>
                          <a:gd name="connsiteY3" fmla="*/ 1286826 h 1286826"/>
                          <a:gd name="connsiteX4" fmla="*/ 0 w 703946"/>
                          <a:gd name="connsiteY4" fmla="*/ 1286826 h 1286826"/>
                          <a:gd name="connsiteX5" fmla="*/ 47734 w 703946"/>
                          <a:gd name="connsiteY5" fmla="*/ 1191945 h 1286826"/>
                          <a:gd name="connsiteX6" fmla="*/ 131269 w 703946"/>
                          <a:gd name="connsiteY6" fmla="*/ 883581 h 1286826"/>
                          <a:gd name="connsiteX7" fmla="*/ 131269 w 703946"/>
                          <a:gd name="connsiteY7" fmla="*/ 545567 h 1286826"/>
                          <a:gd name="connsiteX8" fmla="*/ 668278 w 703946"/>
                          <a:gd name="connsiteY8" fmla="*/ 0 h 12868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703946" h="1286826">
                            <a:moveTo>
                              <a:pt x="668278" y="0"/>
                            </a:moveTo>
                            <a:lnTo>
                              <a:pt x="703946" y="3158"/>
                            </a:lnTo>
                            <a:lnTo>
                              <a:pt x="703946" y="1286826"/>
                            </a:lnTo>
                            <a:lnTo>
                              <a:pt x="627957" y="1286826"/>
                            </a:lnTo>
                            <a:cubicBezTo>
                              <a:pt x="460303" y="1286826"/>
                              <a:pt x="253960" y="1286826"/>
                              <a:pt x="0" y="1286826"/>
                            </a:cubicBezTo>
                            <a:cubicBezTo>
                              <a:pt x="0" y="1286826"/>
                              <a:pt x="0" y="1286826"/>
                              <a:pt x="47734" y="1191945"/>
                            </a:cubicBezTo>
                            <a:cubicBezTo>
                              <a:pt x="101435" y="1097064"/>
                              <a:pt x="131269" y="990322"/>
                              <a:pt x="131269" y="883581"/>
                            </a:cubicBezTo>
                            <a:cubicBezTo>
                              <a:pt x="131269" y="883581"/>
                              <a:pt x="131269" y="883581"/>
                              <a:pt x="131269" y="545567"/>
                            </a:cubicBezTo>
                            <a:cubicBezTo>
                              <a:pt x="131269" y="249063"/>
                              <a:pt x="369939" y="5930"/>
                              <a:pt x="668278" y="0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1232" name="Group 1231"/>
                    <p:cNvGrpSpPr/>
                    <p:nvPr/>
                  </p:nvGrpSpPr>
                  <p:grpSpPr>
                    <a:xfrm>
                      <a:off x="1645547" y="-1038851"/>
                      <a:ext cx="1145851" cy="73452"/>
                      <a:chOff x="1842516" y="-1038851"/>
                      <a:chExt cx="1145851" cy="73452"/>
                    </a:xfrm>
                    <a:grpFill/>
                  </p:grpSpPr>
                  <p:sp>
                    <p:nvSpPr>
                      <p:cNvPr id="1233" name="Freeform 1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842516" y="-1038851"/>
                        <a:ext cx="1145851" cy="73452"/>
                      </a:xfrm>
                      <a:custGeom>
                        <a:avLst/>
                        <a:gdLst>
                          <a:gd name="T0" fmla="*/ 2 w 192"/>
                          <a:gd name="T1" fmla="*/ 0 h 12"/>
                          <a:gd name="T2" fmla="*/ 0 w 192"/>
                          <a:gd name="T3" fmla="*/ 12 h 12"/>
                          <a:gd name="T4" fmla="*/ 192 w 192"/>
                          <a:gd name="T5" fmla="*/ 12 h 12"/>
                          <a:gd name="T6" fmla="*/ 189 w 192"/>
                          <a:gd name="T7" fmla="*/ 0 h 12"/>
                          <a:gd name="T8" fmla="*/ 2 w 192"/>
                          <a:gd name="T9" fmla="*/ 0 h 1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92" h="12">
                            <a:moveTo>
                              <a:pt x="2" y="0"/>
                            </a:moveTo>
                            <a:cubicBezTo>
                              <a:pt x="2" y="4"/>
                              <a:pt x="1" y="8"/>
                              <a:pt x="0" y="12"/>
                            </a:cubicBezTo>
                            <a:cubicBezTo>
                              <a:pt x="192" y="12"/>
                              <a:pt x="192" y="12"/>
                              <a:pt x="192" y="12"/>
                            </a:cubicBezTo>
                            <a:cubicBezTo>
                              <a:pt x="190" y="8"/>
                              <a:pt x="190" y="4"/>
                              <a:pt x="189" y="0"/>
                            </a:cubicBezTo>
                            <a:cubicBezTo>
                              <a:pt x="2" y="0"/>
                              <a:pt x="2" y="0"/>
                              <a:pt x="2" y="0"/>
                            </a:cubicBezTo>
                          </a:path>
                        </a:pathLst>
                      </a:custGeom>
                      <a:grpFill/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1234" name="Freeform 2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415442" y="-1038851"/>
                        <a:ext cx="567049" cy="73452"/>
                      </a:xfrm>
                      <a:custGeom>
                        <a:avLst/>
                        <a:gdLst>
                          <a:gd name="T0" fmla="*/ 93 w 95"/>
                          <a:gd name="T1" fmla="*/ 0 h 12"/>
                          <a:gd name="T2" fmla="*/ 93 w 95"/>
                          <a:gd name="T3" fmla="*/ 0 h 12"/>
                          <a:gd name="T4" fmla="*/ 0 w 95"/>
                          <a:gd name="T5" fmla="*/ 0 h 12"/>
                          <a:gd name="T6" fmla="*/ 0 w 95"/>
                          <a:gd name="T7" fmla="*/ 12 h 12"/>
                          <a:gd name="T8" fmla="*/ 95 w 95"/>
                          <a:gd name="T9" fmla="*/ 12 h 12"/>
                          <a:gd name="T10" fmla="*/ 93 w 95"/>
                          <a:gd name="T11" fmla="*/ 0 h 1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95" h="12">
                            <a:moveTo>
                              <a:pt x="93" y="0"/>
                            </a:moveTo>
                            <a:cubicBezTo>
                              <a:pt x="93" y="0"/>
                              <a:pt x="93" y="0"/>
                              <a:pt x="93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12"/>
                              <a:pt x="0" y="12"/>
                              <a:pt x="0" y="12"/>
                            </a:cubicBezTo>
                            <a:cubicBezTo>
                              <a:pt x="95" y="12"/>
                              <a:pt x="95" y="12"/>
                              <a:pt x="95" y="12"/>
                            </a:cubicBezTo>
                            <a:cubicBezTo>
                              <a:pt x="94" y="8"/>
                              <a:pt x="93" y="4"/>
                              <a:pt x="93" y="0"/>
                            </a:cubicBezTo>
                          </a:path>
                        </a:pathLst>
                      </a:custGeom>
                      <a:grpFill/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GB"/>
                      </a:p>
                    </p:txBody>
                  </p:sp>
                </p:grpSp>
              </p:grpSp>
            </p:grpSp>
          </p:grpSp>
        </p:grpSp>
      </p:grpSp>
      <p:sp>
        <p:nvSpPr>
          <p:cNvPr id="5" name="Rectangle 4"/>
          <p:cNvSpPr/>
          <p:nvPr/>
        </p:nvSpPr>
        <p:spPr>
          <a:xfrm>
            <a:off x="4197325" y="-1473200"/>
            <a:ext cx="1950978" cy="1473200"/>
          </a:xfrm>
          <a:prstGeom prst="rect">
            <a:avLst/>
          </a:prstGeom>
          <a:solidFill>
            <a:srgbClr val="8558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82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" dur="750"/>
                                            <p:tgtEl>
                                              <p:spTgt spid="12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12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" presetID="23" presetClass="entr" presetSubtype="16" repeatCount="indefinite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750" fill="hold"/>
                                            <p:tgtEl>
                                              <p:spTgt spid="64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750" fill="hold"/>
                                            <p:tgtEl>
                                              <p:spTgt spid="64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16" repeatCount="indefinite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750" fill="hold"/>
                                            <p:tgtEl>
                                              <p:spTgt spid="64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750" fill="hold"/>
                                            <p:tgtEl>
                                              <p:spTgt spid="64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16" repeatCount="indefinite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64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64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500"/>
                                            <p:tgtEl>
                                              <p:spTgt spid="64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ccel="48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500" fill="hold"/>
                                            <p:tgtEl>
                                              <p:spTgt spid="64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26" presetClass="emph" presetSubtype="0" repeatCount="indefinite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7" dur="750" tmFilter="0, 0; .2, .5; .8, .5; 1, 0"/>
                                            <p:tgtEl>
                                              <p:spTgt spid="643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8" dur="375" autoRev="1" fill="hold"/>
                                            <p:tgtEl>
                                              <p:spTgt spid="643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0" dur="750" tmFilter="0, 0; .2, .5; .8, .5; 1, 0"/>
                                            <p:tgtEl>
                                              <p:spTgt spid="635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1" dur="375" autoRev="1" fill="hold"/>
                                            <p:tgtEl>
                                              <p:spTgt spid="635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3" dur="750" tmFilter="0, 0; .2, .5; .8, .5; 1, 0"/>
                                            <p:tgtEl>
                                              <p:spTgt spid="637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4" dur="375" autoRev="1" fill="hold"/>
                                            <p:tgtEl>
                                              <p:spTgt spid="637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95833E-6 -4.44444E-6 L 0.0039 0.01112 " pathEditMode="relative" rAng="0" ptsTypes="AA">
                                          <p:cBhvr>
                                            <p:cTn id="3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95" y="5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9" dur="500"/>
                                            <p:tgtEl>
                                              <p:spTgt spid="63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6" presetClass="emph" presetSubtype="0" accel="48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1" dur="500" fill="hold"/>
                                            <p:tgtEl>
                                              <p:spTgt spid="63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2" presetID="26" presetClass="emph" presetSubtype="0" repeatCount="indefinite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3" dur="750" tmFilter="0, 0; .2, .5; .8, .5; 1, 0"/>
                                            <p:tgtEl>
                                              <p:spTgt spid="632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4" dur="375" autoRev="1" fill="hold"/>
                                            <p:tgtEl>
                                              <p:spTgt spid="632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500"/>
                                            <p:tgtEl>
                                              <p:spTgt spid="63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accel="48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9" dur="500" fill="hold"/>
                                            <p:tgtEl>
                                              <p:spTgt spid="63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26" presetClass="emph" presetSubtype="0" repeatCount="indefinite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1" dur="750" tmFilter="0, 0; .2, .5; .8, .5; 1, 0"/>
                                            <p:tgtEl>
                                              <p:spTgt spid="632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2" dur="375" autoRev="1" fill="hold"/>
                                            <p:tgtEl>
                                              <p:spTgt spid="632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5" dur="500"/>
                                            <p:tgtEl>
                                              <p:spTgt spid="63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accel="48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500" fill="hold"/>
                                            <p:tgtEl>
                                              <p:spTgt spid="63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26" presetClass="emph" presetSubtype="0" repeatCount="indefinite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9" dur="750" tmFilter="0, 0; .2, .5; .8, .5; 1, 0"/>
                                            <p:tgtEl>
                                              <p:spTgt spid="632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0" dur="375" autoRev="1" fill="hold"/>
                                            <p:tgtEl>
                                              <p:spTgt spid="632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6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200" fill="hold"/>
                                            <p:tgtEl>
                                              <p:spTgt spid="11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00" fill="hold"/>
                                            <p:tgtEl>
                                              <p:spTgt spid="11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67" dur="1000" fill="hold"/>
                                            <p:tgtEl>
                                              <p:spTgt spid="119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250" fill="hold"/>
                                            <p:tgtEl>
                                              <p:spTgt spid="119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0" presetID="2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200" fill="hold"/>
                                            <p:tgtEl>
                                              <p:spTgt spid="11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200" fill="hold"/>
                                            <p:tgtEl>
                                              <p:spTgt spid="11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fill="hold" grpId="1" nodeType="withEffect" p14:presetBounceEnd="99000">
                                      <p:stCondLst>
                                        <p:cond delay="2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75" dur="1000" fill="hold"/>
                                            <p:tgtEl>
                                              <p:spTgt spid="118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6" presetClass="emph" presetSubtype="0" accel="50000" decel="50000" fill="hold" grpId="2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77" dur="250" fill="hold"/>
                                            <p:tgtEl>
                                              <p:spTgt spid="118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8" presetID="23" presetClass="entr" presetSubtype="16" fill="hold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200" fill="hold"/>
                                            <p:tgtEl>
                                              <p:spTgt spid="25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200" fill="hold"/>
                                            <p:tgtEl>
                                              <p:spTgt spid="25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6" presetClass="emph" presetSubtype="0" fill="hold" nodeType="withEffect" p14:presetBounceEnd="99000">
                                      <p:stCondLst>
                                        <p:cond delay="4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83" dur="1000" fill="hold"/>
                                            <p:tgtEl>
                                              <p:spTgt spid="259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4" presetID="6" presetClass="emph" presetSubtype="0" accel="50000" decel="50000" fill="hold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animScale>
                                          <p:cBhvr>
                                            <p:cTn id="85" dur="250" fill="hold"/>
                                            <p:tgtEl>
                                              <p:spTgt spid="259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6" presetID="1" presetClass="exit" presetSubtype="0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7100"/>
                                </p:stCondLst>
                                <p:childTnLst>
                                  <p:par>
                                    <p:cTn id="89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7100"/>
                                </p:stCondLst>
                                <p:childTnLst>
                                  <p:par>
                                    <p:cTn id="92" presetID="42" presetClass="path" presetSubtype="0" repeatCount="2000" accel="50000" decel="50000" autoRev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3.33333E-6 L -3.125E-6 0.05324 " pathEditMode="relative" rAng="0" ptsTypes="AA">
                                          <p:cBhvr>
                                            <p:cTn id="93" dur="250" fill="hold"/>
                                            <p:tgtEl>
                                              <p:spTgt spid="25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6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4" presetID="42" presetClass="path" presetSubtype="0" repeatCount="2000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0833E-6 1.11111E-6 L -2.70833E-6 0.03032 " pathEditMode="relative" rAng="0" ptsTypes="AA">
                                          <p:cBhvr>
                                            <p:cTn id="95" dur="250" fill="hold"/>
                                            <p:tgtEl>
                                              <p:spTgt spid="25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50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97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100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103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7" presetID="53" presetClass="exit" presetSubtype="3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08" dur="500"/>
                                            <p:tgtEl>
                                              <p:spTgt spid="11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500"/>
                                            <p:tgtEl>
                                              <p:spTgt spid="11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10" dur="500"/>
                                            <p:tgtEl>
                                              <p:spTgt spid="119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2" presetID="53" presetClass="exit" presetSubtype="3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13" dur="500"/>
                                            <p:tgtEl>
                                              <p:spTgt spid="11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500"/>
                                            <p:tgtEl>
                                              <p:spTgt spid="11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15" dur="500"/>
                                            <p:tgtEl>
                                              <p:spTgt spid="118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8600"/>
                                </p:stCondLst>
                                <p:childTnLst>
                                  <p:par>
                                    <p:cTn id="118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58333E-6 0 L 4.58333E-6 2.04236 " pathEditMode="relative" rAng="0" ptsTypes="AA">
                                          <p:cBhvr>
                                            <p:cTn id="119" dur="2000" fill="hold"/>
                                            <p:tgtEl>
                                              <p:spTgt spid="23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021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0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327" grpId="0" animBg="1"/>
          <p:bldP spid="6327" grpId="1" animBg="1"/>
          <p:bldP spid="6327" grpId="2" animBg="1"/>
          <p:bldP spid="6328" grpId="0" animBg="1"/>
          <p:bldP spid="6328" grpId="1" animBg="1"/>
          <p:bldP spid="6328" grpId="2" animBg="1"/>
          <p:bldP spid="6329" grpId="0" animBg="1"/>
          <p:bldP spid="6329" grpId="1" animBg="1"/>
          <p:bldP spid="6329" grpId="2" animBg="1"/>
          <p:bldP spid="6356" grpId="0" animBg="1"/>
          <p:bldP spid="6374" grpId="0" animBg="1"/>
          <p:bldP spid="6410" grpId="0" animBg="1"/>
          <p:bldP spid="6411" grpId="0" animBg="1"/>
          <p:bldP spid="6413" grpId="0" animBg="1"/>
          <p:bldP spid="6432" grpId="0" animBg="1"/>
          <p:bldP spid="6432" grpId="1" animBg="1"/>
          <p:bldP spid="6432" grpId="2" animBg="1"/>
          <p:bldP spid="1189" grpId="0" animBg="1"/>
          <p:bldP spid="1189" grpId="1" animBg="1"/>
          <p:bldP spid="1189" grpId="2" animBg="1"/>
          <p:bldP spid="1189" grpId="3" animBg="1"/>
          <p:bldP spid="1190" grpId="0" animBg="1"/>
          <p:bldP spid="1190" grpId="1" animBg="1"/>
          <p:bldP spid="1190" grpId="2" animBg="1"/>
          <p:bldP spid="1190" grpId="3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" dur="750"/>
                                            <p:tgtEl>
                                              <p:spTgt spid="12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12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" presetID="23" presetClass="entr" presetSubtype="16" repeatCount="indefinite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750" fill="hold"/>
                                            <p:tgtEl>
                                              <p:spTgt spid="64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750" fill="hold"/>
                                            <p:tgtEl>
                                              <p:spTgt spid="64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16" repeatCount="indefinite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750" fill="hold"/>
                                            <p:tgtEl>
                                              <p:spTgt spid="64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750" fill="hold"/>
                                            <p:tgtEl>
                                              <p:spTgt spid="64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16" repeatCount="indefinite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64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64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500"/>
                                            <p:tgtEl>
                                              <p:spTgt spid="64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ccel="48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500" fill="hold"/>
                                            <p:tgtEl>
                                              <p:spTgt spid="64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26" presetClass="emph" presetSubtype="0" repeatCount="indefinite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7" dur="750" tmFilter="0, 0; .2, .5; .8, .5; 1, 0"/>
                                            <p:tgtEl>
                                              <p:spTgt spid="643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8" dur="375" autoRev="1" fill="hold"/>
                                            <p:tgtEl>
                                              <p:spTgt spid="643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0" dur="750" tmFilter="0, 0; .2, .5; .8, .5; 1, 0"/>
                                            <p:tgtEl>
                                              <p:spTgt spid="635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1" dur="375" autoRev="1" fill="hold"/>
                                            <p:tgtEl>
                                              <p:spTgt spid="635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3" dur="750" tmFilter="0, 0; .2, .5; .8, .5; 1, 0"/>
                                            <p:tgtEl>
                                              <p:spTgt spid="637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4" dur="375" autoRev="1" fill="hold"/>
                                            <p:tgtEl>
                                              <p:spTgt spid="637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95833E-6 -4.44444E-6 L 0.0039 0.01112 " pathEditMode="relative" rAng="0" ptsTypes="AA">
                                          <p:cBhvr>
                                            <p:cTn id="3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95" y="5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9" dur="500"/>
                                            <p:tgtEl>
                                              <p:spTgt spid="63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6" presetClass="emph" presetSubtype="0" accel="48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1" dur="500" fill="hold"/>
                                            <p:tgtEl>
                                              <p:spTgt spid="63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2" presetID="26" presetClass="emph" presetSubtype="0" repeatCount="indefinite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3" dur="750" tmFilter="0, 0; .2, .5; .8, .5; 1, 0"/>
                                            <p:tgtEl>
                                              <p:spTgt spid="632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4" dur="375" autoRev="1" fill="hold"/>
                                            <p:tgtEl>
                                              <p:spTgt spid="632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500"/>
                                            <p:tgtEl>
                                              <p:spTgt spid="63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accel="48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9" dur="500" fill="hold"/>
                                            <p:tgtEl>
                                              <p:spTgt spid="63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26" presetClass="emph" presetSubtype="0" repeatCount="indefinite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1" dur="750" tmFilter="0, 0; .2, .5; .8, .5; 1, 0"/>
                                            <p:tgtEl>
                                              <p:spTgt spid="632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2" dur="375" autoRev="1" fill="hold"/>
                                            <p:tgtEl>
                                              <p:spTgt spid="632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5" dur="500"/>
                                            <p:tgtEl>
                                              <p:spTgt spid="63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accel="48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500" fill="hold"/>
                                            <p:tgtEl>
                                              <p:spTgt spid="63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26" presetClass="emph" presetSubtype="0" repeatCount="indefinite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9" dur="750" tmFilter="0, 0; .2, .5; .8, .5; 1, 0"/>
                                            <p:tgtEl>
                                              <p:spTgt spid="632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0" dur="375" autoRev="1" fill="hold"/>
                                            <p:tgtEl>
                                              <p:spTgt spid="632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6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200" fill="hold"/>
                                            <p:tgtEl>
                                              <p:spTgt spid="11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00" fill="hold"/>
                                            <p:tgtEl>
                                              <p:spTgt spid="11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000" fill="hold"/>
                                            <p:tgtEl>
                                              <p:spTgt spid="119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250" fill="hold"/>
                                            <p:tgtEl>
                                              <p:spTgt spid="119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0" presetID="2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200" fill="hold"/>
                                            <p:tgtEl>
                                              <p:spTgt spid="11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200" fill="hold"/>
                                            <p:tgtEl>
                                              <p:spTgt spid="11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000" fill="hold"/>
                                            <p:tgtEl>
                                              <p:spTgt spid="118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6" presetClass="emph" presetSubtype="0" accel="50000" decel="50000" fill="hold" grpId="2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77" dur="250" fill="hold"/>
                                            <p:tgtEl>
                                              <p:spTgt spid="118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8" presetID="23" presetClass="entr" presetSubtype="16" fill="hold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200" fill="hold"/>
                                            <p:tgtEl>
                                              <p:spTgt spid="25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200" fill="hold"/>
                                            <p:tgtEl>
                                              <p:spTgt spid="25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6" presetClass="emph" presetSubtype="0" fill="hold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animScale>
                                          <p:cBhvr>
                                            <p:cTn id="83" dur="1000" fill="hold"/>
                                            <p:tgtEl>
                                              <p:spTgt spid="259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4" presetID="6" presetClass="emph" presetSubtype="0" accel="50000" decel="50000" fill="hold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animScale>
                                          <p:cBhvr>
                                            <p:cTn id="85" dur="250" fill="hold"/>
                                            <p:tgtEl>
                                              <p:spTgt spid="259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6" presetID="1" presetClass="exit" presetSubtype="0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7100"/>
                                </p:stCondLst>
                                <p:childTnLst>
                                  <p:par>
                                    <p:cTn id="89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7100"/>
                                </p:stCondLst>
                                <p:childTnLst>
                                  <p:par>
                                    <p:cTn id="92" presetID="42" presetClass="path" presetSubtype="0" repeatCount="2000" accel="50000" decel="50000" autoRev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3.33333E-6 L -3.125E-6 0.05324 " pathEditMode="relative" rAng="0" ptsTypes="AA">
                                          <p:cBhvr>
                                            <p:cTn id="93" dur="250" fill="hold"/>
                                            <p:tgtEl>
                                              <p:spTgt spid="25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6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4" presetID="42" presetClass="path" presetSubtype="0" repeatCount="2000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0833E-6 1.11111E-6 L -2.70833E-6 0.03032 " pathEditMode="relative" rAng="0" ptsTypes="AA">
                                          <p:cBhvr>
                                            <p:cTn id="95" dur="250" fill="hold"/>
                                            <p:tgtEl>
                                              <p:spTgt spid="25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50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97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100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103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7" presetID="53" presetClass="exit" presetSubtype="3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08" dur="500"/>
                                            <p:tgtEl>
                                              <p:spTgt spid="11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500"/>
                                            <p:tgtEl>
                                              <p:spTgt spid="11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10" dur="500"/>
                                            <p:tgtEl>
                                              <p:spTgt spid="119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2" presetID="53" presetClass="exit" presetSubtype="3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13" dur="500"/>
                                            <p:tgtEl>
                                              <p:spTgt spid="11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500"/>
                                            <p:tgtEl>
                                              <p:spTgt spid="11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15" dur="500"/>
                                            <p:tgtEl>
                                              <p:spTgt spid="118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8600"/>
                                </p:stCondLst>
                                <p:childTnLst>
                                  <p:par>
                                    <p:cTn id="118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58333E-6 0 L 4.58333E-6 2.04236 " pathEditMode="relative" rAng="0" ptsTypes="AA">
                                          <p:cBhvr>
                                            <p:cTn id="119" dur="2000" fill="hold"/>
                                            <p:tgtEl>
                                              <p:spTgt spid="23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021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0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327" grpId="0" animBg="1"/>
          <p:bldP spid="6327" grpId="1" animBg="1"/>
          <p:bldP spid="6327" grpId="2" animBg="1"/>
          <p:bldP spid="6328" grpId="0" animBg="1"/>
          <p:bldP spid="6328" grpId="1" animBg="1"/>
          <p:bldP spid="6328" grpId="2" animBg="1"/>
          <p:bldP spid="6329" grpId="0" animBg="1"/>
          <p:bldP spid="6329" grpId="1" animBg="1"/>
          <p:bldP spid="6329" grpId="2" animBg="1"/>
          <p:bldP spid="6356" grpId="0" animBg="1"/>
          <p:bldP spid="6374" grpId="0" animBg="1"/>
          <p:bldP spid="6410" grpId="0" animBg="1"/>
          <p:bldP spid="6411" grpId="0" animBg="1"/>
          <p:bldP spid="6413" grpId="0" animBg="1"/>
          <p:bldP spid="6432" grpId="0" animBg="1"/>
          <p:bldP spid="6432" grpId="1" animBg="1"/>
          <p:bldP spid="6432" grpId="2" animBg="1"/>
          <p:bldP spid="1189" grpId="0" animBg="1"/>
          <p:bldP spid="1189" grpId="1" animBg="1"/>
          <p:bldP spid="1189" grpId="2" animBg="1"/>
          <p:bldP spid="1189" grpId="3" animBg="1"/>
          <p:bldP spid="1190" grpId="0" animBg="1"/>
          <p:bldP spid="1190" grpId="1" animBg="1"/>
          <p:bldP spid="1190" grpId="2" animBg="1"/>
          <p:bldP spid="1190" grpId="3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Rectangle 835"/>
          <p:cNvSpPr/>
          <p:nvPr/>
        </p:nvSpPr>
        <p:spPr>
          <a:xfrm>
            <a:off x="0" y="-46673"/>
            <a:ext cx="12256280" cy="662773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90" name="Freeform: Shape 1689"/>
          <p:cNvSpPr>
            <a:spLocks/>
          </p:cNvSpPr>
          <p:nvPr/>
        </p:nvSpPr>
        <p:spPr bwMode="auto">
          <a:xfrm>
            <a:off x="3971678" y="5744813"/>
            <a:ext cx="220662" cy="336528"/>
          </a:xfrm>
          <a:custGeom>
            <a:avLst/>
            <a:gdLst>
              <a:gd name="connsiteX0" fmla="*/ 220662 w 220662"/>
              <a:gd name="connsiteY0" fmla="*/ 0 h 336528"/>
              <a:gd name="connsiteX1" fmla="*/ 220662 w 220662"/>
              <a:gd name="connsiteY1" fmla="*/ 85328 h 336528"/>
              <a:gd name="connsiteX2" fmla="*/ 168945 w 220662"/>
              <a:gd name="connsiteY2" fmla="*/ 95994 h 336528"/>
              <a:gd name="connsiteX3" fmla="*/ 126093 w 220662"/>
              <a:gd name="connsiteY3" fmla="*/ 124114 h 336528"/>
              <a:gd name="connsiteX4" fmla="*/ 86689 w 220662"/>
              <a:gd name="connsiteY4" fmla="*/ 217199 h 336528"/>
              <a:gd name="connsiteX5" fmla="*/ 90629 w 220662"/>
              <a:gd name="connsiteY5" fmla="*/ 244349 h 336528"/>
              <a:gd name="connsiteX6" fmla="*/ 102451 w 220662"/>
              <a:gd name="connsiteY6" fmla="*/ 275378 h 336528"/>
              <a:gd name="connsiteX7" fmla="*/ 82749 w 220662"/>
              <a:gd name="connsiteY7" fmla="*/ 333556 h 336528"/>
              <a:gd name="connsiteX8" fmla="*/ 23643 w 220662"/>
              <a:gd name="connsiteY8" fmla="*/ 314163 h 336528"/>
              <a:gd name="connsiteX9" fmla="*/ 3941 w 220662"/>
              <a:gd name="connsiteY9" fmla="*/ 263742 h 336528"/>
              <a:gd name="connsiteX10" fmla="*/ 0 w 220662"/>
              <a:gd name="connsiteY10" fmla="*/ 217199 h 336528"/>
              <a:gd name="connsiteX11" fmla="*/ 63047 w 220662"/>
              <a:gd name="connsiteY11" fmla="*/ 62057 h 336528"/>
              <a:gd name="connsiteX12" fmla="*/ 174979 w 220662"/>
              <a:gd name="connsiteY12" fmla="*/ 4242 h 336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0662" h="336528">
                <a:moveTo>
                  <a:pt x="220662" y="0"/>
                </a:moveTo>
                <a:lnTo>
                  <a:pt x="220662" y="85328"/>
                </a:lnTo>
                <a:lnTo>
                  <a:pt x="168945" y="95994"/>
                </a:lnTo>
                <a:cubicBezTo>
                  <a:pt x="152691" y="102782"/>
                  <a:pt x="137915" y="112479"/>
                  <a:pt x="126093" y="124114"/>
                </a:cubicBezTo>
                <a:cubicBezTo>
                  <a:pt x="102451" y="147385"/>
                  <a:pt x="86689" y="178414"/>
                  <a:pt x="86689" y="217199"/>
                </a:cubicBezTo>
                <a:cubicBezTo>
                  <a:pt x="86689" y="224957"/>
                  <a:pt x="86689" y="236592"/>
                  <a:pt x="90629" y="244349"/>
                </a:cubicBezTo>
                <a:cubicBezTo>
                  <a:pt x="94570" y="255985"/>
                  <a:pt x="94570" y="263742"/>
                  <a:pt x="102451" y="275378"/>
                </a:cubicBezTo>
                <a:cubicBezTo>
                  <a:pt x="110331" y="294771"/>
                  <a:pt x="102451" y="321920"/>
                  <a:pt x="82749" y="333556"/>
                </a:cubicBezTo>
                <a:cubicBezTo>
                  <a:pt x="59106" y="341313"/>
                  <a:pt x="35464" y="333556"/>
                  <a:pt x="23643" y="314163"/>
                </a:cubicBezTo>
                <a:cubicBezTo>
                  <a:pt x="15762" y="298649"/>
                  <a:pt x="7881" y="283135"/>
                  <a:pt x="3941" y="263742"/>
                </a:cubicBezTo>
                <a:cubicBezTo>
                  <a:pt x="0" y="248228"/>
                  <a:pt x="0" y="232714"/>
                  <a:pt x="0" y="217199"/>
                </a:cubicBezTo>
                <a:cubicBezTo>
                  <a:pt x="0" y="155143"/>
                  <a:pt x="23643" y="100843"/>
                  <a:pt x="63047" y="62057"/>
                </a:cubicBezTo>
                <a:cubicBezTo>
                  <a:pt x="92600" y="32968"/>
                  <a:pt x="131019" y="12606"/>
                  <a:pt x="174979" y="4242"/>
                </a:cubicBezTo>
                <a:close/>
              </a:path>
            </a:pathLst>
          </a:custGeom>
          <a:solidFill>
            <a:srgbClr val="0766A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91" name="Freeform: Shape 1690"/>
          <p:cNvSpPr>
            <a:spLocks/>
          </p:cNvSpPr>
          <p:nvPr/>
        </p:nvSpPr>
        <p:spPr bwMode="auto">
          <a:xfrm flipH="1">
            <a:off x="4188193" y="5744813"/>
            <a:ext cx="220662" cy="336528"/>
          </a:xfrm>
          <a:custGeom>
            <a:avLst/>
            <a:gdLst>
              <a:gd name="connsiteX0" fmla="*/ 220662 w 220662"/>
              <a:gd name="connsiteY0" fmla="*/ 0 h 336528"/>
              <a:gd name="connsiteX1" fmla="*/ 220662 w 220662"/>
              <a:gd name="connsiteY1" fmla="*/ 85328 h 336528"/>
              <a:gd name="connsiteX2" fmla="*/ 168945 w 220662"/>
              <a:gd name="connsiteY2" fmla="*/ 95994 h 336528"/>
              <a:gd name="connsiteX3" fmla="*/ 126093 w 220662"/>
              <a:gd name="connsiteY3" fmla="*/ 124114 h 336528"/>
              <a:gd name="connsiteX4" fmla="*/ 86689 w 220662"/>
              <a:gd name="connsiteY4" fmla="*/ 217199 h 336528"/>
              <a:gd name="connsiteX5" fmla="*/ 90629 w 220662"/>
              <a:gd name="connsiteY5" fmla="*/ 244349 h 336528"/>
              <a:gd name="connsiteX6" fmla="*/ 102451 w 220662"/>
              <a:gd name="connsiteY6" fmla="*/ 275378 h 336528"/>
              <a:gd name="connsiteX7" fmla="*/ 82749 w 220662"/>
              <a:gd name="connsiteY7" fmla="*/ 333556 h 336528"/>
              <a:gd name="connsiteX8" fmla="*/ 23643 w 220662"/>
              <a:gd name="connsiteY8" fmla="*/ 314163 h 336528"/>
              <a:gd name="connsiteX9" fmla="*/ 3941 w 220662"/>
              <a:gd name="connsiteY9" fmla="*/ 263742 h 336528"/>
              <a:gd name="connsiteX10" fmla="*/ 0 w 220662"/>
              <a:gd name="connsiteY10" fmla="*/ 217199 h 336528"/>
              <a:gd name="connsiteX11" fmla="*/ 63047 w 220662"/>
              <a:gd name="connsiteY11" fmla="*/ 62057 h 336528"/>
              <a:gd name="connsiteX12" fmla="*/ 174979 w 220662"/>
              <a:gd name="connsiteY12" fmla="*/ 4242 h 336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0662" h="336528">
                <a:moveTo>
                  <a:pt x="220662" y="0"/>
                </a:moveTo>
                <a:lnTo>
                  <a:pt x="220662" y="85328"/>
                </a:lnTo>
                <a:lnTo>
                  <a:pt x="168945" y="95994"/>
                </a:lnTo>
                <a:cubicBezTo>
                  <a:pt x="152691" y="102782"/>
                  <a:pt x="137915" y="112479"/>
                  <a:pt x="126093" y="124114"/>
                </a:cubicBezTo>
                <a:cubicBezTo>
                  <a:pt x="102451" y="147385"/>
                  <a:pt x="86689" y="178414"/>
                  <a:pt x="86689" y="217199"/>
                </a:cubicBezTo>
                <a:cubicBezTo>
                  <a:pt x="86689" y="224957"/>
                  <a:pt x="86689" y="236592"/>
                  <a:pt x="90629" y="244349"/>
                </a:cubicBezTo>
                <a:cubicBezTo>
                  <a:pt x="94570" y="255985"/>
                  <a:pt x="94570" y="263742"/>
                  <a:pt x="102451" y="275378"/>
                </a:cubicBezTo>
                <a:cubicBezTo>
                  <a:pt x="110331" y="294771"/>
                  <a:pt x="102451" y="321920"/>
                  <a:pt x="82749" y="333556"/>
                </a:cubicBezTo>
                <a:cubicBezTo>
                  <a:pt x="59106" y="341313"/>
                  <a:pt x="35464" y="333556"/>
                  <a:pt x="23643" y="314163"/>
                </a:cubicBezTo>
                <a:cubicBezTo>
                  <a:pt x="15762" y="298649"/>
                  <a:pt x="7881" y="283135"/>
                  <a:pt x="3941" y="263742"/>
                </a:cubicBezTo>
                <a:cubicBezTo>
                  <a:pt x="0" y="248228"/>
                  <a:pt x="0" y="232714"/>
                  <a:pt x="0" y="217199"/>
                </a:cubicBezTo>
                <a:cubicBezTo>
                  <a:pt x="0" y="155143"/>
                  <a:pt x="23643" y="100843"/>
                  <a:pt x="63047" y="62057"/>
                </a:cubicBezTo>
                <a:cubicBezTo>
                  <a:pt x="92600" y="32968"/>
                  <a:pt x="131019" y="12606"/>
                  <a:pt x="174979" y="4242"/>
                </a:cubicBezTo>
                <a:close/>
              </a:path>
            </a:pathLst>
          </a:custGeom>
          <a:solidFill>
            <a:srgbClr val="0766A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82" name="Freeform 150"/>
          <p:cNvSpPr>
            <a:spLocks/>
          </p:cNvSpPr>
          <p:nvPr/>
        </p:nvSpPr>
        <p:spPr bwMode="auto">
          <a:xfrm>
            <a:off x="3708153" y="4596394"/>
            <a:ext cx="1004887" cy="508000"/>
          </a:xfrm>
          <a:custGeom>
            <a:avLst/>
            <a:gdLst>
              <a:gd name="T0" fmla="*/ 34 w 347"/>
              <a:gd name="T1" fmla="*/ 0 h 174"/>
              <a:gd name="T2" fmla="*/ 314 w 347"/>
              <a:gd name="T3" fmla="*/ 0 h 174"/>
              <a:gd name="T4" fmla="*/ 338 w 347"/>
              <a:gd name="T5" fmla="*/ 9 h 174"/>
              <a:gd name="T6" fmla="*/ 347 w 347"/>
              <a:gd name="T7" fmla="*/ 33 h 174"/>
              <a:gd name="T8" fmla="*/ 347 w 347"/>
              <a:gd name="T9" fmla="*/ 174 h 174"/>
              <a:gd name="T10" fmla="*/ 346 w 347"/>
              <a:gd name="T11" fmla="*/ 174 h 174"/>
              <a:gd name="T12" fmla="*/ 322 w 347"/>
              <a:gd name="T13" fmla="*/ 174 h 174"/>
              <a:gd name="T14" fmla="*/ 322 w 347"/>
              <a:gd name="T15" fmla="*/ 33 h 174"/>
              <a:gd name="T16" fmla="*/ 320 w 347"/>
              <a:gd name="T17" fmla="*/ 27 h 174"/>
              <a:gd name="T18" fmla="*/ 314 w 347"/>
              <a:gd name="T19" fmla="*/ 25 h 174"/>
              <a:gd name="T20" fmla="*/ 34 w 347"/>
              <a:gd name="T21" fmla="*/ 25 h 174"/>
              <a:gd name="T22" fmla="*/ 28 w 347"/>
              <a:gd name="T23" fmla="*/ 27 h 174"/>
              <a:gd name="T24" fmla="*/ 26 w 347"/>
              <a:gd name="T25" fmla="*/ 33 h 174"/>
              <a:gd name="T26" fmla="*/ 26 w 347"/>
              <a:gd name="T27" fmla="*/ 174 h 174"/>
              <a:gd name="T28" fmla="*/ 0 w 347"/>
              <a:gd name="T29" fmla="*/ 174 h 174"/>
              <a:gd name="T30" fmla="*/ 0 w 347"/>
              <a:gd name="T31" fmla="*/ 33 h 174"/>
              <a:gd name="T32" fmla="*/ 10 w 347"/>
              <a:gd name="T33" fmla="*/ 9 h 174"/>
              <a:gd name="T34" fmla="*/ 34 w 347"/>
              <a:gd name="T35" fmla="*/ 0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47" h="174">
                <a:moveTo>
                  <a:pt x="34" y="0"/>
                </a:moveTo>
                <a:cubicBezTo>
                  <a:pt x="314" y="0"/>
                  <a:pt x="314" y="0"/>
                  <a:pt x="314" y="0"/>
                </a:cubicBezTo>
                <a:cubicBezTo>
                  <a:pt x="323" y="0"/>
                  <a:pt x="332" y="3"/>
                  <a:pt x="338" y="9"/>
                </a:cubicBezTo>
                <a:cubicBezTo>
                  <a:pt x="344" y="16"/>
                  <a:pt x="347" y="24"/>
                  <a:pt x="347" y="33"/>
                </a:cubicBezTo>
                <a:cubicBezTo>
                  <a:pt x="347" y="174"/>
                  <a:pt x="347" y="174"/>
                  <a:pt x="347" y="174"/>
                </a:cubicBezTo>
                <a:cubicBezTo>
                  <a:pt x="346" y="174"/>
                  <a:pt x="346" y="174"/>
                  <a:pt x="346" y="174"/>
                </a:cubicBezTo>
                <a:cubicBezTo>
                  <a:pt x="322" y="174"/>
                  <a:pt x="322" y="174"/>
                  <a:pt x="322" y="174"/>
                </a:cubicBezTo>
                <a:cubicBezTo>
                  <a:pt x="322" y="33"/>
                  <a:pt x="322" y="33"/>
                  <a:pt x="322" y="33"/>
                </a:cubicBezTo>
                <a:cubicBezTo>
                  <a:pt x="322" y="31"/>
                  <a:pt x="321" y="29"/>
                  <a:pt x="320" y="27"/>
                </a:cubicBezTo>
                <a:cubicBezTo>
                  <a:pt x="318" y="26"/>
                  <a:pt x="316" y="25"/>
                  <a:pt x="314" y="25"/>
                </a:cubicBezTo>
                <a:cubicBezTo>
                  <a:pt x="34" y="25"/>
                  <a:pt x="34" y="25"/>
                  <a:pt x="34" y="25"/>
                </a:cubicBezTo>
                <a:cubicBezTo>
                  <a:pt x="32" y="25"/>
                  <a:pt x="30" y="26"/>
                  <a:pt x="28" y="27"/>
                </a:cubicBezTo>
                <a:cubicBezTo>
                  <a:pt x="27" y="29"/>
                  <a:pt x="26" y="31"/>
                  <a:pt x="26" y="33"/>
                </a:cubicBezTo>
                <a:cubicBezTo>
                  <a:pt x="26" y="174"/>
                  <a:pt x="26" y="174"/>
                  <a:pt x="26" y="174"/>
                </a:cubicBezTo>
                <a:cubicBezTo>
                  <a:pt x="0" y="174"/>
                  <a:pt x="0" y="174"/>
                  <a:pt x="0" y="174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24"/>
                  <a:pt x="4" y="16"/>
                  <a:pt x="10" y="9"/>
                </a:cubicBezTo>
                <a:cubicBezTo>
                  <a:pt x="16" y="3"/>
                  <a:pt x="25" y="0"/>
                  <a:pt x="34" y="0"/>
                </a:cubicBezTo>
                <a:close/>
              </a:path>
            </a:pathLst>
          </a:custGeom>
          <a:solidFill>
            <a:srgbClr val="909FB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92" name="Group 1691"/>
          <p:cNvGrpSpPr/>
          <p:nvPr/>
        </p:nvGrpSpPr>
        <p:grpSpPr>
          <a:xfrm>
            <a:off x="4011613" y="4845050"/>
            <a:ext cx="365125" cy="982663"/>
            <a:chOff x="4011613" y="4845050"/>
            <a:chExt cx="365125" cy="982663"/>
          </a:xfrm>
        </p:grpSpPr>
        <p:sp>
          <p:nvSpPr>
            <p:cNvPr id="1666" name="Freeform 238"/>
            <p:cNvSpPr>
              <a:spLocks/>
            </p:cNvSpPr>
            <p:nvPr/>
          </p:nvSpPr>
          <p:spPr bwMode="auto">
            <a:xfrm>
              <a:off x="4011613" y="4845050"/>
              <a:ext cx="365125" cy="357188"/>
            </a:xfrm>
            <a:custGeom>
              <a:avLst/>
              <a:gdLst>
                <a:gd name="T0" fmla="*/ 4 w 92"/>
                <a:gd name="T1" fmla="*/ 4 h 92"/>
                <a:gd name="T2" fmla="*/ 4 w 92"/>
                <a:gd name="T3" fmla="*/ 4 h 92"/>
                <a:gd name="T4" fmla="*/ 21 w 92"/>
                <a:gd name="T5" fmla="*/ 4 h 92"/>
                <a:gd name="T6" fmla="*/ 87 w 92"/>
                <a:gd name="T7" fmla="*/ 71 h 92"/>
                <a:gd name="T8" fmla="*/ 87 w 92"/>
                <a:gd name="T9" fmla="*/ 87 h 92"/>
                <a:gd name="T10" fmla="*/ 87 w 92"/>
                <a:gd name="T11" fmla="*/ 87 h 92"/>
                <a:gd name="T12" fmla="*/ 71 w 92"/>
                <a:gd name="T13" fmla="*/ 87 h 92"/>
                <a:gd name="T14" fmla="*/ 4 w 92"/>
                <a:gd name="T15" fmla="*/ 21 h 92"/>
                <a:gd name="T16" fmla="*/ 4 w 92"/>
                <a:gd name="T17" fmla="*/ 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92">
                  <a:moveTo>
                    <a:pt x="4" y="4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9" y="0"/>
                    <a:pt x="16" y="0"/>
                    <a:pt x="21" y="4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92" y="75"/>
                    <a:pt x="92" y="83"/>
                    <a:pt x="87" y="87"/>
                  </a:cubicBezTo>
                  <a:cubicBezTo>
                    <a:pt x="87" y="87"/>
                    <a:pt x="87" y="87"/>
                    <a:pt x="87" y="87"/>
                  </a:cubicBezTo>
                  <a:cubicBezTo>
                    <a:pt x="83" y="92"/>
                    <a:pt x="75" y="92"/>
                    <a:pt x="71" y="87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0" y="16"/>
                    <a:pt x="0" y="9"/>
                    <a:pt x="4" y="4"/>
                  </a:cubicBezTo>
                  <a:close/>
                </a:path>
              </a:pathLst>
            </a:custGeom>
            <a:solidFill>
              <a:srgbClr val="076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7" name="Freeform 239"/>
            <p:cNvSpPr>
              <a:spLocks/>
            </p:cNvSpPr>
            <p:nvPr/>
          </p:nvSpPr>
          <p:spPr bwMode="auto">
            <a:xfrm>
              <a:off x="4011613" y="4845050"/>
              <a:ext cx="365125" cy="357188"/>
            </a:xfrm>
            <a:custGeom>
              <a:avLst/>
              <a:gdLst>
                <a:gd name="T0" fmla="*/ 87 w 92"/>
                <a:gd name="T1" fmla="*/ 4 h 92"/>
                <a:gd name="T2" fmla="*/ 87 w 92"/>
                <a:gd name="T3" fmla="*/ 4 h 92"/>
                <a:gd name="T4" fmla="*/ 71 w 92"/>
                <a:gd name="T5" fmla="*/ 4 h 92"/>
                <a:gd name="T6" fmla="*/ 4 w 92"/>
                <a:gd name="T7" fmla="*/ 71 h 92"/>
                <a:gd name="T8" fmla="*/ 4 w 92"/>
                <a:gd name="T9" fmla="*/ 87 h 92"/>
                <a:gd name="T10" fmla="*/ 4 w 92"/>
                <a:gd name="T11" fmla="*/ 87 h 92"/>
                <a:gd name="T12" fmla="*/ 21 w 92"/>
                <a:gd name="T13" fmla="*/ 87 h 92"/>
                <a:gd name="T14" fmla="*/ 87 w 92"/>
                <a:gd name="T15" fmla="*/ 21 h 92"/>
                <a:gd name="T16" fmla="*/ 87 w 92"/>
                <a:gd name="T17" fmla="*/ 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92">
                  <a:moveTo>
                    <a:pt x="87" y="4"/>
                  </a:moveTo>
                  <a:cubicBezTo>
                    <a:pt x="87" y="4"/>
                    <a:pt x="87" y="4"/>
                    <a:pt x="87" y="4"/>
                  </a:cubicBezTo>
                  <a:cubicBezTo>
                    <a:pt x="83" y="0"/>
                    <a:pt x="75" y="0"/>
                    <a:pt x="71" y="4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0" y="75"/>
                    <a:pt x="0" y="83"/>
                    <a:pt x="4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9" y="92"/>
                    <a:pt x="16" y="92"/>
                    <a:pt x="21" y="87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92" y="16"/>
                    <a:pt x="92" y="9"/>
                    <a:pt x="87" y="4"/>
                  </a:cubicBezTo>
                  <a:close/>
                </a:path>
              </a:pathLst>
            </a:custGeom>
            <a:solidFill>
              <a:srgbClr val="00A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8" name="Freeform 240"/>
            <p:cNvSpPr>
              <a:spLocks/>
            </p:cNvSpPr>
            <p:nvPr/>
          </p:nvSpPr>
          <p:spPr bwMode="auto">
            <a:xfrm>
              <a:off x="4011613" y="5105400"/>
              <a:ext cx="365125" cy="357188"/>
            </a:xfrm>
            <a:custGeom>
              <a:avLst/>
              <a:gdLst>
                <a:gd name="T0" fmla="*/ 4 w 92"/>
                <a:gd name="T1" fmla="*/ 5 h 92"/>
                <a:gd name="T2" fmla="*/ 4 w 92"/>
                <a:gd name="T3" fmla="*/ 5 h 92"/>
                <a:gd name="T4" fmla="*/ 21 w 92"/>
                <a:gd name="T5" fmla="*/ 5 h 92"/>
                <a:gd name="T6" fmla="*/ 87 w 92"/>
                <a:gd name="T7" fmla="*/ 71 h 92"/>
                <a:gd name="T8" fmla="*/ 87 w 92"/>
                <a:gd name="T9" fmla="*/ 87 h 92"/>
                <a:gd name="T10" fmla="*/ 87 w 92"/>
                <a:gd name="T11" fmla="*/ 87 h 92"/>
                <a:gd name="T12" fmla="*/ 71 w 92"/>
                <a:gd name="T13" fmla="*/ 87 h 92"/>
                <a:gd name="T14" fmla="*/ 4 w 92"/>
                <a:gd name="T15" fmla="*/ 21 h 92"/>
                <a:gd name="T16" fmla="*/ 4 w 92"/>
                <a:gd name="T17" fmla="*/ 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92"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9" y="0"/>
                    <a:pt x="16" y="0"/>
                    <a:pt x="21" y="5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92" y="75"/>
                    <a:pt x="92" y="83"/>
                    <a:pt x="87" y="87"/>
                  </a:cubicBezTo>
                  <a:cubicBezTo>
                    <a:pt x="87" y="87"/>
                    <a:pt x="87" y="87"/>
                    <a:pt x="87" y="87"/>
                  </a:cubicBezTo>
                  <a:cubicBezTo>
                    <a:pt x="83" y="92"/>
                    <a:pt x="75" y="92"/>
                    <a:pt x="71" y="87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0" y="17"/>
                    <a:pt x="0" y="9"/>
                    <a:pt x="4" y="5"/>
                  </a:cubicBezTo>
                  <a:close/>
                </a:path>
              </a:pathLst>
            </a:custGeom>
            <a:solidFill>
              <a:srgbClr val="076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9" name="Oval 241"/>
            <p:cNvSpPr>
              <a:spLocks noChangeArrowheads="1"/>
            </p:cNvSpPr>
            <p:nvPr/>
          </p:nvSpPr>
          <p:spPr bwMode="auto">
            <a:xfrm>
              <a:off x="4040188" y="5132388"/>
              <a:ext cx="42863" cy="42863"/>
            </a:xfrm>
            <a:prstGeom prst="ellipse">
              <a:avLst/>
            </a:prstGeom>
            <a:solidFill>
              <a:srgbClr val="00A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0" name="Freeform 242"/>
            <p:cNvSpPr>
              <a:spLocks/>
            </p:cNvSpPr>
            <p:nvPr/>
          </p:nvSpPr>
          <p:spPr bwMode="auto">
            <a:xfrm>
              <a:off x="4011613" y="5105400"/>
              <a:ext cx="365125" cy="357188"/>
            </a:xfrm>
            <a:custGeom>
              <a:avLst/>
              <a:gdLst>
                <a:gd name="T0" fmla="*/ 87 w 92"/>
                <a:gd name="T1" fmla="*/ 5 h 92"/>
                <a:gd name="T2" fmla="*/ 87 w 92"/>
                <a:gd name="T3" fmla="*/ 5 h 92"/>
                <a:gd name="T4" fmla="*/ 71 w 92"/>
                <a:gd name="T5" fmla="*/ 5 h 92"/>
                <a:gd name="T6" fmla="*/ 4 w 92"/>
                <a:gd name="T7" fmla="*/ 71 h 92"/>
                <a:gd name="T8" fmla="*/ 4 w 92"/>
                <a:gd name="T9" fmla="*/ 87 h 92"/>
                <a:gd name="T10" fmla="*/ 4 w 92"/>
                <a:gd name="T11" fmla="*/ 87 h 92"/>
                <a:gd name="T12" fmla="*/ 21 w 92"/>
                <a:gd name="T13" fmla="*/ 87 h 92"/>
                <a:gd name="T14" fmla="*/ 87 w 92"/>
                <a:gd name="T15" fmla="*/ 21 h 92"/>
                <a:gd name="T16" fmla="*/ 87 w 92"/>
                <a:gd name="T17" fmla="*/ 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92">
                  <a:moveTo>
                    <a:pt x="87" y="5"/>
                  </a:moveTo>
                  <a:cubicBezTo>
                    <a:pt x="87" y="5"/>
                    <a:pt x="87" y="5"/>
                    <a:pt x="87" y="5"/>
                  </a:cubicBezTo>
                  <a:cubicBezTo>
                    <a:pt x="83" y="0"/>
                    <a:pt x="75" y="0"/>
                    <a:pt x="71" y="5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0" y="75"/>
                    <a:pt x="0" y="83"/>
                    <a:pt x="4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9" y="92"/>
                    <a:pt x="16" y="92"/>
                    <a:pt x="21" y="87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92" y="17"/>
                    <a:pt x="92" y="9"/>
                    <a:pt x="87" y="5"/>
                  </a:cubicBezTo>
                  <a:close/>
                </a:path>
              </a:pathLst>
            </a:custGeom>
            <a:solidFill>
              <a:srgbClr val="00A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1" name="Oval 243"/>
            <p:cNvSpPr>
              <a:spLocks noChangeArrowheads="1"/>
            </p:cNvSpPr>
            <p:nvPr/>
          </p:nvSpPr>
          <p:spPr bwMode="auto">
            <a:xfrm>
              <a:off x="4305300" y="5132388"/>
              <a:ext cx="42863" cy="42863"/>
            </a:xfrm>
            <a:prstGeom prst="ellipse">
              <a:avLst/>
            </a:pr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2" name="Freeform 244"/>
            <p:cNvSpPr>
              <a:spLocks/>
            </p:cNvSpPr>
            <p:nvPr/>
          </p:nvSpPr>
          <p:spPr bwMode="auto">
            <a:xfrm>
              <a:off x="4011613" y="5365750"/>
              <a:ext cx="365125" cy="357188"/>
            </a:xfrm>
            <a:custGeom>
              <a:avLst/>
              <a:gdLst>
                <a:gd name="T0" fmla="*/ 4 w 92"/>
                <a:gd name="T1" fmla="*/ 5 h 92"/>
                <a:gd name="T2" fmla="*/ 4 w 92"/>
                <a:gd name="T3" fmla="*/ 5 h 92"/>
                <a:gd name="T4" fmla="*/ 21 w 92"/>
                <a:gd name="T5" fmla="*/ 5 h 92"/>
                <a:gd name="T6" fmla="*/ 87 w 92"/>
                <a:gd name="T7" fmla="*/ 71 h 92"/>
                <a:gd name="T8" fmla="*/ 87 w 92"/>
                <a:gd name="T9" fmla="*/ 88 h 92"/>
                <a:gd name="T10" fmla="*/ 87 w 92"/>
                <a:gd name="T11" fmla="*/ 88 h 92"/>
                <a:gd name="T12" fmla="*/ 71 w 92"/>
                <a:gd name="T13" fmla="*/ 88 h 92"/>
                <a:gd name="T14" fmla="*/ 4 w 92"/>
                <a:gd name="T15" fmla="*/ 21 h 92"/>
                <a:gd name="T16" fmla="*/ 4 w 92"/>
                <a:gd name="T17" fmla="*/ 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92"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9" y="0"/>
                    <a:pt x="16" y="0"/>
                    <a:pt x="21" y="5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92" y="76"/>
                    <a:pt x="92" y="83"/>
                    <a:pt x="87" y="88"/>
                  </a:cubicBezTo>
                  <a:cubicBezTo>
                    <a:pt x="87" y="88"/>
                    <a:pt x="87" y="88"/>
                    <a:pt x="87" y="88"/>
                  </a:cubicBezTo>
                  <a:cubicBezTo>
                    <a:pt x="83" y="92"/>
                    <a:pt x="75" y="92"/>
                    <a:pt x="71" y="88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0" y="17"/>
                    <a:pt x="0" y="9"/>
                    <a:pt x="4" y="5"/>
                  </a:cubicBezTo>
                  <a:close/>
                </a:path>
              </a:pathLst>
            </a:custGeom>
            <a:solidFill>
              <a:srgbClr val="076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3" name="Freeform 245"/>
            <p:cNvSpPr>
              <a:spLocks/>
            </p:cNvSpPr>
            <p:nvPr/>
          </p:nvSpPr>
          <p:spPr bwMode="auto">
            <a:xfrm>
              <a:off x="4011613" y="5365750"/>
              <a:ext cx="365125" cy="357188"/>
            </a:xfrm>
            <a:custGeom>
              <a:avLst/>
              <a:gdLst>
                <a:gd name="T0" fmla="*/ 87 w 92"/>
                <a:gd name="T1" fmla="*/ 5 h 92"/>
                <a:gd name="T2" fmla="*/ 87 w 92"/>
                <a:gd name="T3" fmla="*/ 5 h 92"/>
                <a:gd name="T4" fmla="*/ 71 w 92"/>
                <a:gd name="T5" fmla="*/ 5 h 92"/>
                <a:gd name="T6" fmla="*/ 4 w 92"/>
                <a:gd name="T7" fmla="*/ 71 h 92"/>
                <a:gd name="T8" fmla="*/ 4 w 92"/>
                <a:gd name="T9" fmla="*/ 88 h 92"/>
                <a:gd name="T10" fmla="*/ 4 w 92"/>
                <a:gd name="T11" fmla="*/ 88 h 92"/>
                <a:gd name="T12" fmla="*/ 21 w 92"/>
                <a:gd name="T13" fmla="*/ 88 h 92"/>
                <a:gd name="T14" fmla="*/ 87 w 92"/>
                <a:gd name="T15" fmla="*/ 21 h 92"/>
                <a:gd name="T16" fmla="*/ 87 w 92"/>
                <a:gd name="T17" fmla="*/ 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92">
                  <a:moveTo>
                    <a:pt x="87" y="5"/>
                  </a:moveTo>
                  <a:cubicBezTo>
                    <a:pt x="87" y="5"/>
                    <a:pt x="87" y="5"/>
                    <a:pt x="87" y="5"/>
                  </a:cubicBezTo>
                  <a:cubicBezTo>
                    <a:pt x="83" y="0"/>
                    <a:pt x="75" y="0"/>
                    <a:pt x="71" y="5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0" y="76"/>
                    <a:pt x="0" y="83"/>
                    <a:pt x="4" y="88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9" y="92"/>
                    <a:pt x="16" y="92"/>
                    <a:pt x="21" y="88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92" y="17"/>
                    <a:pt x="92" y="9"/>
                    <a:pt x="87" y="5"/>
                  </a:cubicBezTo>
                  <a:close/>
                </a:path>
              </a:pathLst>
            </a:custGeom>
            <a:solidFill>
              <a:srgbClr val="00A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4" name="Oval 246"/>
            <p:cNvSpPr>
              <a:spLocks noChangeArrowheads="1"/>
            </p:cNvSpPr>
            <p:nvPr/>
          </p:nvSpPr>
          <p:spPr bwMode="auto">
            <a:xfrm>
              <a:off x="4305300" y="4868863"/>
              <a:ext cx="42863" cy="46038"/>
            </a:xfrm>
            <a:prstGeom prst="ellipse">
              <a:avLst/>
            </a:pr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5" name="Oval 247"/>
            <p:cNvSpPr>
              <a:spLocks noChangeArrowheads="1"/>
            </p:cNvSpPr>
            <p:nvPr/>
          </p:nvSpPr>
          <p:spPr bwMode="auto">
            <a:xfrm>
              <a:off x="4040188" y="4868863"/>
              <a:ext cx="42863" cy="46038"/>
            </a:xfrm>
            <a:prstGeom prst="ellipse">
              <a:avLst/>
            </a:prstGeom>
            <a:solidFill>
              <a:srgbClr val="00A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6" name="Oval 248"/>
            <p:cNvSpPr>
              <a:spLocks noChangeArrowheads="1"/>
            </p:cNvSpPr>
            <p:nvPr/>
          </p:nvSpPr>
          <p:spPr bwMode="auto">
            <a:xfrm>
              <a:off x="4305300" y="5392738"/>
              <a:ext cx="42863" cy="42863"/>
            </a:xfrm>
            <a:prstGeom prst="ellipse">
              <a:avLst/>
            </a:pr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7" name="Oval 249"/>
            <p:cNvSpPr>
              <a:spLocks noChangeArrowheads="1"/>
            </p:cNvSpPr>
            <p:nvPr/>
          </p:nvSpPr>
          <p:spPr bwMode="auto">
            <a:xfrm>
              <a:off x="4040188" y="5392738"/>
              <a:ext cx="42863" cy="42863"/>
            </a:xfrm>
            <a:prstGeom prst="ellipse">
              <a:avLst/>
            </a:prstGeom>
            <a:solidFill>
              <a:srgbClr val="00A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9" name="Freeform 251"/>
            <p:cNvSpPr>
              <a:spLocks/>
            </p:cNvSpPr>
            <p:nvPr/>
          </p:nvSpPr>
          <p:spPr bwMode="auto">
            <a:xfrm>
              <a:off x="4040188" y="5653088"/>
              <a:ext cx="307975" cy="174625"/>
            </a:xfrm>
            <a:custGeom>
              <a:avLst/>
              <a:gdLst>
                <a:gd name="T0" fmla="*/ 72 w 78"/>
                <a:gd name="T1" fmla="*/ 0 h 45"/>
                <a:gd name="T2" fmla="*/ 78 w 78"/>
                <a:gd name="T3" fmla="*/ 6 h 45"/>
                <a:gd name="T4" fmla="*/ 78 w 78"/>
                <a:gd name="T5" fmla="*/ 7 h 45"/>
                <a:gd name="T6" fmla="*/ 78 w 78"/>
                <a:gd name="T7" fmla="*/ 7 h 45"/>
                <a:gd name="T8" fmla="*/ 39 w 78"/>
                <a:gd name="T9" fmla="*/ 45 h 45"/>
                <a:gd name="T10" fmla="*/ 39 w 78"/>
                <a:gd name="T11" fmla="*/ 45 h 45"/>
                <a:gd name="T12" fmla="*/ 0 w 78"/>
                <a:gd name="T13" fmla="*/ 7 h 45"/>
                <a:gd name="T14" fmla="*/ 0 w 78"/>
                <a:gd name="T15" fmla="*/ 6 h 45"/>
                <a:gd name="T16" fmla="*/ 0 w 78"/>
                <a:gd name="T17" fmla="*/ 7 h 45"/>
                <a:gd name="T18" fmla="*/ 0 w 78"/>
                <a:gd name="T19" fmla="*/ 7 h 45"/>
                <a:gd name="T20" fmla="*/ 0 w 78"/>
                <a:gd name="T21" fmla="*/ 7 h 45"/>
                <a:gd name="T22" fmla="*/ 0 w 78"/>
                <a:gd name="T23" fmla="*/ 6 h 45"/>
                <a:gd name="T24" fmla="*/ 0 w 78"/>
                <a:gd name="T25" fmla="*/ 6 h 45"/>
                <a:gd name="T26" fmla="*/ 0 w 78"/>
                <a:gd name="T27" fmla="*/ 6 h 45"/>
                <a:gd name="T28" fmla="*/ 0 w 78"/>
                <a:gd name="T29" fmla="*/ 6 h 45"/>
                <a:gd name="T30" fmla="*/ 0 w 78"/>
                <a:gd name="T31" fmla="*/ 6 h 45"/>
                <a:gd name="T32" fmla="*/ 0 w 78"/>
                <a:gd name="T33" fmla="*/ 6 h 45"/>
                <a:gd name="T34" fmla="*/ 0 w 78"/>
                <a:gd name="T35" fmla="*/ 6 h 45"/>
                <a:gd name="T36" fmla="*/ 0 w 78"/>
                <a:gd name="T37" fmla="*/ 6 h 45"/>
                <a:gd name="T38" fmla="*/ 0 w 78"/>
                <a:gd name="T39" fmla="*/ 6 h 45"/>
                <a:gd name="T40" fmla="*/ 0 w 78"/>
                <a:gd name="T41" fmla="*/ 6 h 45"/>
                <a:gd name="T42" fmla="*/ 5 w 78"/>
                <a:gd name="T43" fmla="*/ 0 h 45"/>
                <a:gd name="T44" fmla="*/ 72 w 78"/>
                <a:gd name="T4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8" h="45">
                  <a:moveTo>
                    <a:pt x="72" y="0"/>
                  </a:moveTo>
                  <a:cubicBezTo>
                    <a:pt x="76" y="0"/>
                    <a:pt x="78" y="3"/>
                    <a:pt x="78" y="6"/>
                  </a:cubicBezTo>
                  <a:cubicBezTo>
                    <a:pt x="78" y="6"/>
                    <a:pt x="78" y="6"/>
                    <a:pt x="78" y="7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8" y="28"/>
                    <a:pt x="60" y="45"/>
                    <a:pt x="39" y="45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17" y="45"/>
                    <a:pt x="0" y="28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lnTo>
                    <a:pt x="72" y="0"/>
                  </a:lnTo>
                  <a:close/>
                </a:path>
              </a:pathLst>
            </a:custGeom>
            <a:solidFill>
              <a:srgbClr val="3246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0" name="Oval 252"/>
            <p:cNvSpPr>
              <a:spLocks noChangeArrowheads="1"/>
            </p:cNvSpPr>
            <p:nvPr/>
          </p:nvSpPr>
          <p:spPr bwMode="auto">
            <a:xfrm>
              <a:off x="4151313" y="5699125"/>
              <a:ext cx="85725" cy="85725"/>
            </a:xfrm>
            <a:prstGeom prst="ellipse">
              <a:avLst/>
            </a:prstGeom>
            <a:solidFill>
              <a:srgbClr val="243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1" name="Oval 253"/>
            <p:cNvSpPr>
              <a:spLocks noChangeArrowheads="1"/>
            </p:cNvSpPr>
            <p:nvPr/>
          </p:nvSpPr>
          <p:spPr bwMode="auto">
            <a:xfrm>
              <a:off x="4170363" y="5718175"/>
              <a:ext cx="42863" cy="42863"/>
            </a:xfrm>
            <a:prstGeom prst="ellipse">
              <a:avLst/>
            </a:prstGeom>
            <a:solidFill>
              <a:srgbClr val="076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1657" name="Straight Connector 1656"/>
          <p:cNvCxnSpPr>
            <a:cxnSpLocks/>
          </p:cNvCxnSpPr>
          <p:nvPr/>
        </p:nvCxnSpPr>
        <p:spPr>
          <a:xfrm flipH="1">
            <a:off x="4921842" y="3974679"/>
            <a:ext cx="1" cy="2482901"/>
          </a:xfrm>
          <a:prstGeom prst="line">
            <a:avLst/>
          </a:prstGeom>
          <a:ln w="38100">
            <a:solidFill>
              <a:srgbClr val="1F92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1" name="Rectangle 1660"/>
          <p:cNvSpPr/>
          <p:nvPr/>
        </p:nvSpPr>
        <p:spPr>
          <a:xfrm>
            <a:off x="4798087" y="4462193"/>
            <a:ext cx="244729" cy="1937290"/>
          </a:xfrm>
          <a:prstGeom prst="rect">
            <a:avLst/>
          </a:prstGeom>
          <a:solidFill>
            <a:srgbClr val="ADB9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38" name="Straight Connector 1537"/>
          <p:cNvCxnSpPr>
            <a:cxnSpLocks/>
          </p:cNvCxnSpPr>
          <p:nvPr/>
        </p:nvCxnSpPr>
        <p:spPr>
          <a:xfrm flipH="1">
            <a:off x="4921842" y="3296933"/>
            <a:ext cx="8308" cy="755890"/>
          </a:xfrm>
          <a:prstGeom prst="line">
            <a:avLst/>
          </a:prstGeom>
          <a:ln w="38100">
            <a:solidFill>
              <a:srgbClr val="1F92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0" name="Straight Connector 1539"/>
          <p:cNvCxnSpPr>
            <a:cxnSpLocks/>
          </p:cNvCxnSpPr>
          <p:nvPr/>
        </p:nvCxnSpPr>
        <p:spPr>
          <a:xfrm flipV="1">
            <a:off x="3583753" y="3190289"/>
            <a:ext cx="1238682" cy="1050370"/>
          </a:xfrm>
          <a:prstGeom prst="line">
            <a:avLst/>
          </a:prstGeom>
          <a:ln w="38100">
            <a:solidFill>
              <a:srgbClr val="1F92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54" name="Group 1653"/>
          <p:cNvGrpSpPr/>
          <p:nvPr/>
        </p:nvGrpSpPr>
        <p:grpSpPr>
          <a:xfrm>
            <a:off x="4707100" y="3181598"/>
            <a:ext cx="230670" cy="230670"/>
            <a:chOff x="4707100" y="3181598"/>
            <a:chExt cx="230670" cy="230670"/>
          </a:xfrm>
        </p:grpSpPr>
        <p:sp>
          <p:nvSpPr>
            <p:cNvPr id="1543" name="Oval 990"/>
            <p:cNvSpPr>
              <a:spLocks noChangeArrowheads="1"/>
            </p:cNvSpPr>
            <p:nvPr/>
          </p:nvSpPr>
          <p:spPr bwMode="auto">
            <a:xfrm>
              <a:off x="4707100" y="3181598"/>
              <a:ext cx="230670" cy="230670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4" name="Oval 992"/>
            <p:cNvSpPr>
              <a:spLocks noChangeArrowheads="1"/>
            </p:cNvSpPr>
            <p:nvPr/>
          </p:nvSpPr>
          <p:spPr bwMode="auto">
            <a:xfrm>
              <a:off x="4798087" y="3273866"/>
              <a:ext cx="47416" cy="46775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655" name="Rectangle 1654"/>
          <p:cNvSpPr/>
          <p:nvPr/>
        </p:nvSpPr>
        <p:spPr>
          <a:xfrm rot="19189447">
            <a:off x="2311466" y="4623625"/>
            <a:ext cx="1472607" cy="123878"/>
          </a:xfrm>
          <a:prstGeom prst="rect">
            <a:avLst/>
          </a:prstGeom>
          <a:solidFill>
            <a:srgbClr val="ADB9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372" name="Group 1371"/>
          <p:cNvGrpSpPr/>
          <p:nvPr/>
        </p:nvGrpSpPr>
        <p:grpSpPr>
          <a:xfrm rot="21248746">
            <a:off x="6343746" y="5456837"/>
            <a:ext cx="511979" cy="986477"/>
            <a:chOff x="7152640" y="655637"/>
            <a:chExt cx="2894649" cy="5577386"/>
          </a:xfrm>
          <a:solidFill>
            <a:srgbClr val="909FB6"/>
          </a:solidFill>
        </p:grpSpPr>
        <p:sp>
          <p:nvSpPr>
            <p:cNvPr id="1373" name="Freeform 166"/>
            <p:cNvSpPr>
              <a:spLocks/>
            </p:cNvSpPr>
            <p:nvPr/>
          </p:nvSpPr>
          <p:spPr bwMode="auto">
            <a:xfrm>
              <a:off x="8793843" y="5480052"/>
              <a:ext cx="1253446" cy="752971"/>
            </a:xfrm>
            <a:custGeom>
              <a:avLst/>
              <a:gdLst>
                <a:gd name="T0" fmla="*/ 129 w 257"/>
                <a:gd name="T1" fmla="*/ 154 h 154"/>
                <a:gd name="T2" fmla="*/ 50 w 257"/>
                <a:gd name="T3" fmla="*/ 147 h 154"/>
                <a:gd name="T4" fmla="*/ 33 w 257"/>
                <a:gd name="T5" fmla="*/ 123 h 154"/>
                <a:gd name="T6" fmla="*/ 57 w 257"/>
                <a:gd name="T7" fmla="*/ 106 h 154"/>
                <a:gd name="T8" fmla="*/ 57 w 257"/>
                <a:gd name="T9" fmla="*/ 106 h 154"/>
                <a:gd name="T10" fmla="*/ 125 w 257"/>
                <a:gd name="T11" fmla="*/ 112 h 154"/>
                <a:gd name="T12" fmla="*/ 205 w 257"/>
                <a:gd name="T13" fmla="*/ 95 h 154"/>
                <a:gd name="T14" fmla="*/ 207 w 257"/>
                <a:gd name="T15" fmla="*/ 73 h 154"/>
                <a:gd name="T16" fmla="*/ 116 w 257"/>
                <a:gd name="T17" fmla="*/ 45 h 154"/>
                <a:gd name="T18" fmla="*/ 23 w 257"/>
                <a:gd name="T19" fmla="*/ 45 h 154"/>
                <a:gd name="T20" fmla="*/ 1 w 257"/>
                <a:gd name="T21" fmla="*/ 26 h 154"/>
                <a:gd name="T22" fmla="*/ 20 w 257"/>
                <a:gd name="T23" fmla="*/ 3 h 154"/>
                <a:gd name="T24" fmla="*/ 119 w 257"/>
                <a:gd name="T25" fmla="*/ 3 h 154"/>
                <a:gd name="T26" fmla="*/ 247 w 257"/>
                <a:gd name="T27" fmla="*/ 61 h 154"/>
                <a:gd name="T28" fmla="*/ 237 w 257"/>
                <a:gd name="T29" fmla="*/ 122 h 154"/>
                <a:gd name="T30" fmla="*/ 129 w 257"/>
                <a:gd name="T31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7" h="154">
                  <a:moveTo>
                    <a:pt x="129" y="154"/>
                  </a:moveTo>
                  <a:cubicBezTo>
                    <a:pt x="93" y="154"/>
                    <a:pt x="61" y="149"/>
                    <a:pt x="50" y="147"/>
                  </a:cubicBezTo>
                  <a:cubicBezTo>
                    <a:pt x="39" y="145"/>
                    <a:pt x="31" y="134"/>
                    <a:pt x="33" y="123"/>
                  </a:cubicBezTo>
                  <a:cubicBezTo>
                    <a:pt x="35" y="111"/>
                    <a:pt x="46" y="104"/>
                    <a:pt x="57" y="106"/>
                  </a:cubicBezTo>
                  <a:cubicBezTo>
                    <a:pt x="57" y="106"/>
                    <a:pt x="57" y="106"/>
                    <a:pt x="57" y="106"/>
                  </a:cubicBezTo>
                  <a:cubicBezTo>
                    <a:pt x="57" y="106"/>
                    <a:pt x="89" y="111"/>
                    <a:pt x="125" y="112"/>
                  </a:cubicBezTo>
                  <a:cubicBezTo>
                    <a:pt x="165" y="112"/>
                    <a:pt x="195" y="106"/>
                    <a:pt x="205" y="95"/>
                  </a:cubicBezTo>
                  <a:cubicBezTo>
                    <a:pt x="207" y="93"/>
                    <a:pt x="211" y="88"/>
                    <a:pt x="207" y="73"/>
                  </a:cubicBezTo>
                  <a:cubicBezTo>
                    <a:pt x="204" y="65"/>
                    <a:pt x="182" y="50"/>
                    <a:pt x="116" y="45"/>
                  </a:cubicBezTo>
                  <a:cubicBezTo>
                    <a:pt x="69" y="42"/>
                    <a:pt x="24" y="45"/>
                    <a:pt x="23" y="45"/>
                  </a:cubicBezTo>
                  <a:cubicBezTo>
                    <a:pt x="11" y="46"/>
                    <a:pt x="1" y="37"/>
                    <a:pt x="1" y="26"/>
                  </a:cubicBezTo>
                  <a:cubicBezTo>
                    <a:pt x="0" y="14"/>
                    <a:pt x="9" y="4"/>
                    <a:pt x="20" y="3"/>
                  </a:cubicBezTo>
                  <a:cubicBezTo>
                    <a:pt x="22" y="3"/>
                    <a:pt x="69" y="0"/>
                    <a:pt x="119" y="3"/>
                  </a:cubicBezTo>
                  <a:cubicBezTo>
                    <a:pt x="195" y="9"/>
                    <a:pt x="237" y="28"/>
                    <a:pt x="247" y="61"/>
                  </a:cubicBezTo>
                  <a:cubicBezTo>
                    <a:pt x="257" y="91"/>
                    <a:pt x="247" y="111"/>
                    <a:pt x="237" y="122"/>
                  </a:cubicBezTo>
                  <a:cubicBezTo>
                    <a:pt x="215" y="148"/>
                    <a:pt x="170" y="154"/>
                    <a:pt x="129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4" name="Freeform 167"/>
            <p:cNvSpPr>
              <a:spLocks/>
            </p:cNvSpPr>
            <p:nvPr/>
          </p:nvSpPr>
          <p:spPr bwMode="auto">
            <a:xfrm>
              <a:off x="7152640" y="2175101"/>
              <a:ext cx="2258910" cy="3634092"/>
            </a:xfrm>
            <a:custGeom>
              <a:avLst/>
              <a:gdLst>
                <a:gd name="T0" fmla="*/ 394 w 464"/>
                <a:gd name="T1" fmla="*/ 455 h 746"/>
                <a:gd name="T2" fmla="*/ 385 w 464"/>
                <a:gd name="T3" fmla="*/ 239 h 746"/>
                <a:gd name="T4" fmla="*/ 328 w 464"/>
                <a:gd name="T5" fmla="*/ 0 h 746"/>
                <a:gd name="T6" fmla="*/ 136 w 464"/>
                <a:gd name="T7" fmla="*/ 0 h 746"/>
                <a:gd name="T8" fmla="*/ 80 w 464"/>
                <a:gd name="T9" fmla="*/ 239 h 746"/>
                <a:gd name="T10" fmla="*/ 70 w 464"/>
                <a:gd name="T11" fmla="*/ 455 h 746"/>
                <a:gd name="T12" fmla="*/ 0 w 464"/>
                <a:gd name="T13" fmla="*/ 599 h 746"/>
                <a:gd name="T14" fmla="*/ 80 w 464"/>
                <a:gd name="T15" fmla="*/ 746 h 746"/>
                <a:gd name="T16" fmla="*/ 384 w 464"/>
                <a:gd name="T17" fmla="*/ 746 h 746"/>
                <a:gd name="T18" fmla="*/ 464 w 464"/>
                <a:gd name="T19" fmla="*/ 599 h 746"/>
                <a:gd name="T20" fmla="*/ 394 w 464"/>
                <a:gd name="T21" fmla="*/ 455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4" h="746">
                  <a:moveTo>
                    <a:pt x="394" y="455"/>
                  </a:moveTo>
                  <a:cubicBezTo>
                    <a:pt x="385" y="239"/>
                    <a:pt x="385" y="239"/>
                    <a:pt x="385" y="239"/>
                  </a:cubicBezTo>
                  <a:cubicBezTo>
                    <a:pt x="328" y="0"/>
                    <a:pt x="328" y="0"/>
                    <a:pt x="328" y="0"/>
                  </a:cubicBezTo>
                  <a:cubicBezTo>
                    <a:pt x="293" y="23"/>
                    <a:pt x="171" y="23"/>
                    <a:pt x="136" y="0"/>
                  </a:cubicBezTo>
                  <a:cubicBezTo>
                    <a:pt x="80" y="239"/>
                    <a:pt x="80" y="239"/>
                    <a:pt x="80" y="239"/>
                  </a:cubicBezTo>
                  <a:cubicBezTo>
                    <a:pt x="70" y="455"/>
                    <a:pt x="70" y="455"/>
                    <a:pt x="70" y="455"/>
                  </a:cubicBezTo>
                  <a:cubicBezTo>
                    <a:pt x="70" y="455"/>
                    <a:pt x="0" y="575"/>
                    <a:pt x="0" y="599"/>
                  </a:cubicBezTo>
                  <a:cubicBezTo>
                    <a:pt x="0" y="623"/>
                    <a:pt x="40" y="746"/>
                    <a:pt x="80" y="746"/>
                  </a:cubicBezTo>
                  <a:cubicBezTo>
                    <a:pt x="100" y="746"/>
                    <a:pt x="364" y="746"/>
                    <a:pt x="384" y="746"/>
                  </a:cubicBezTo>
                  <a:cubicBezTo>
                    <a:pt x="424" y="746"/>
                    <a:pt x="464" y="623"/>
                    <a:pt x="464" y="599"/>
                  </a:cubicBezTo>
                  <a:cubicBezTo>
                    <a:pt x="464" y="575"/>
                    <a:pt x="394" y="455"/>
                    <a:pt x="394" y="4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5" name="Freeform 168"/>
            <p:cNvSpPr>
              <a:spLocks/>
            </p:cNvSpPr>
            <p:nvPr/>
          </p:nvSpPr>
          <p:spPr bwMode="auto">
            <a:xfrm>
              <a:off x="7152640" y="3338371"/>
              <a:ext cx="2258910" cy="2470822"/>
            </a:xfrm>
            <a:custGeom>
              <a:avLst/>
              <a:gdLst>
                <a:gd name="T0" fmla="*/ 0 w 464"/>
                <a:gd name="T1" fmla="*/ 360 h 507"/>
                <a:gd name="T2" fmla="*/ 80 w 464"/>
                <a:gd name="T3" fmla="*/ 507 h 507"/>
                <a:gd name="T4" fmla="*/ 384 w 464"/>
                <a:gd name="T5" fmla="*/ 507 h 507"/>
                <a:gd name="T6" fmla="*/ 464 w 464"/>
                <a:gd name="T7" fmla="*/ 360 h 507"/>
                <a:gd name="T8" fmla="*/ 394 w 464"/>
                <a:gd name="T9" fmla="*/ 216 h 507"/>
                <a:gd name="T10" fmla="*/ 385 w 464"/>
                <a:gd name="T11" fmla="*/ 0 h 507"/>
                <a:gd name="T12" fmla="*/ 233 w 464"/>
                <a:gd name="T13" fmla="*/ 217 h 507"/>
                <a:gd name="T14" fmla="*/ 80 w 464"/>
                <a:gd name="T15" fmla="*/ 0 h 507"/>
                <a:gd name="T16" fmla="*/ 70 w 464"/>
                <a:gd name="T17" fmla="*/ 216 h 507"/>
                <a:gd name="T18" fmla="*/ 0 w 464"/>
                <a:gd name="T19" fmla="*/ 360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4" h="507">
                  <a:moveTo>
                    <a:pt x="0" y="360"/>
                  </a:moveTo>
                  <a:cubicBezTo>
                    <a:pt x="0" y="384"/>
                    <a:pt x="40" y="507"/>
                    <a:pt x="80" y="507"/>
                  </a:cubicBezTo>
                  <a:cubicBezTo>
                    <a:pt x="100" y="507"/>
                    <a:pt x="364" y="507"/>
                    <a:pt x="384" y="507"/>
                  </a:cubicBezTo>
                  <a:cubicBezTo>
                    <a:pt x="424" y="507"/>
                    <a:pt x="464" y="384"/>
                    <a:pt x="464" y="360"/>
                  </a:cubicBezTo>
                  <a:cubicBezTo>
                    <a:pt x="464" y="342"/>
                    <a:pt x="394" y="216"/>
                    <a:pt x="394" y="216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233" y="217"/>
                    <a:pt x="233" y="217"/>
                    <a:pt x="233" y="217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0" y="216"/>
                    <a:pt x="70" y="216"/>
                    <a:pt x="70" y="216"/>
                  </a:cubicBezTo>
                  <a:cubicBezTo>
                    <a:pt x="70" y="216"/>
                    <a:pt x="0" y="336"/>
                    <a:pt x="0" y="3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6" name="Freeform 169"/>
            <p:cNvSpPr>
              <a:spLocks/>
            </p:cNvSpPr>
            <p:nvPr/>
          </p:nvSpPr>
          <p:spPr bwMode="auto">
            <a:xfrm>
              <a:off x="7540397" y="3338371"/>
              <a:ext cx="743953" cy="2601579"/>
            </a:xfrm>
            <a:custGeom>
              <a:avLst/>
              <a:gdLst>
                <a:gd name="T0" fmla="*/ 0 w 152"/>
                <a:gd name="T1" fmla="*/ 0 h 534"/>
                <a:gd name="T2" fmla="*/ 107 w 152"/>
                <a:gd name="T3" fmla="*/ 501 h 534"/>
                <a:gd name="T4" fmla="*/ 93 w 152"/>
                <a:gd name="T5" fmla="*/ 507 h 534"/>
                <a:gd name="T6" fmla="*/ 86 w 152"/>
                <a:gd name="T7" fmla="*/ 534 h 534"/>
                <a:gd name="T8" fmla="*/ 145 w 152"/>
                <a:gd name="T9" fmla="*/ 534 h 534"/>
                <a:gd name="T10" fmla="*/ 152 w 152"/>
                <a:gd name="T11" fmla="*/ 501 h 534"/>
                <a:gd name="T12" fmla="*/ 139 w 152"/>
                <a:gd name="T13" fmla="*/ 280 h 534"/>
                <a:gd name="T14" fmla="*/ 88 w 152"/>
                <a:gd name="T15" fmla="*/ 112 h 534"/>
                <a:gd name="T16" fmla="*/ 0 w 152"/>
                <a:gd name="T17" fmla="*/ 0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534">
                  <a:moveTo>
                    <a:pt x="0" y="0"/>
                  </a:moveTo>
                  <a:cubicBezTo>
                    <a:pt x="87" y="400"/>
                    <a:pt x="107" y="501"/>
                    <a:pt x="107" y="501"/>
                  </a:cubicBezTo>
                  <a:cubicBezTo>
                    <a:pt x="107" y="501"/>
                    <a:pt x="103" y="499"/>
                    <a:pt x="93" y="507"/>
                  </a:cubicBezTo>
                  <a:cubicBezTo>
                    <a:pt x="83" y="514"/>
                    <a:pt x="86" y="534"/>
                    <a:pt x="86" y="534"/>
                  </a:cubicBezTo>
                  <a:cubicBezTo>
                    <a:pt x="145" y="534"/>
                    <a:pt x="145" y="534"/>
                    <a:pt x="145" y="534"/>
                  </a:cubicBezTo>
                  <a:cubicBezTo>
                    <a:pt x="145" y="534"/>
                    <a:pt x="152" y="523"/>
                    <a:pt x="152" y="501"/>
                  </a:cubicBezTo>
                  <a:cubicBezTo>
                    <a:pt x="152" y="479"/>
                    <a:pt x="139" y="280"/>
                    <a:pt x="139" y="280"/>
                  </a:cubicBezTo>
                  <a:cubicBezTo>
                    <a:pt x="88" y="112"/>
                    <a:pt x="88" y="112"/>
                    <a:pt x="88" y="112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7" name="Freeform 170"/>
            <p:cNvSpPr>
              <a:spLocks/>
            </p:cNvSpPr>
            <p:nvPr/>
          </p:nvSpPr>
          <p:spPr bwMode="auto">
            <a:xfrm>
              <a:off x="8284347" y="3338371"/>
              <a:ext cx="739443" cy="2601579"/>
            </a:xfrm>
            <a:custGeom>
              <a:avLst/>
              <a:gdLst>
                <a:gd name="T0" fmla="*/ 64 w 152"/>
                <a:gd name="T1" fmla="*/ 112 h 534"/>
                <a:gd name="T2" fmla="*/ 13 w 152"/>
                <a:gd name="T3" fmla="*/ 280 h 534"/>
                <a:gd name="T4" fmla="*/ 0 w 152"/>
                <a:gd name="T5" fmla="*/ 501 h 534"/>
                <a:gd name="T6" fmla="*/ 8 w 152"/>
                <a:gd name="T7" fmla="*/ 534 h 534"/>
                <a:gd name="T8" fmla="*/ 67 w 152"/>
                <a:gd name="T9" fmla="*/ 534 h 534"/>
                <a:gd name="T10" fmla="*/ 60 w 152"/>
                <a:gd name="T11" fmla="*/ 506 h 534"/>
                <a:gd name="T12" fmla="*/ 46 w 152"/>
                <a:gd name="T13" fmla="*/ 501 h 534"/>
                <a:gd name="T14" fmla="*/ 152 w 152"/>
                <a:gd name="T15" fmla="*/ 0 h 534"/>
                <a:gd name="T16" fmla="*/ 64 w 152"/>
                <a:gd name="T17" fmla="*/ 112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534">
                  <a:moveTo>
                    <a:pt x="64" y="112"/>
                  </a:moveTo>
                  <a:cubicBezTo>
                    <a:pt x="13" y="280"/>
                    <a:pt x="13" y="280"/>
                    <a:pt x="13" y="280"/>
                  </a:cubicBezTo>
                  <a:cubicBezTo>
                    <a:pt x="13" y="280"/>
                    <a:pt x="0" y="479"/>
                    <a:pt x="0" y="501"/>
                  </a:cubicBezTo>
                  <a:cubicBezTo>
                    <a:pt x="0" y="523"/>
                    <a:pt x="8" y="534"/>
                    <a:pt x="8" y="534"/>
                  </a:cubicBezTo>
                  <a:cubicBezTo>
                    <a:pt x="67" y="534"/>
                    <a:pt x="67" y="534"/>
                    <a:pt x="67" y="534"/>
                  </a:cubicBezTo>
                  <a:cubicBezTo>
                    <a:pt x="67" y="534"/>
                    <a:pt x="70" y="514"/>
                    <a:pt x="60" y="506"/>
                  </a:cubicBezTo>
                  <a:cubicBezTo>
                    <a:pt x="50" y="499"/>
                    <a:pt x="46" y="501"/>
                    <a:pt x="46" y="501"/>
                  </a:cubicBezTo>
                  <a:cubicBezTo>
                    <a:pt x="46" y="501"/>
                    <a:pt x="65" y="400"/>
                    <a:pt x="152" y="0"/>
                  </a:cubicBezTo>
                  <a:lnTo>
                    <a:pt x="64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8" name="Freeform 171"/>
            <p:cNvSpPr>
              <a:spLocks/>
            </p:cNvSpPr>
            <p:nvPr/>
          </p:nvSpPr>
          <p:spPr bwMode="auto">
            <a:xfrm>
              <a:off x="7215763" y="5597281"/>
              <a:ext cx="387757" cy="211915"/>
            </a:xfrm>
            <a:custGeom>
              <a:avLst/>
              <a:gdLst>
                <a:gd name="T0" fmla="*/ 24 w 80"/>
                <a:gd name="T1" fmla="*/ 0 h 43"/>
                <a:gd name="T2" fmla="*/ 67 w 80"/>
                <a:gd name="T3" fmla="*/ 15 h 43"/>
                <a:gd name="T4" fmla="*/ 80 w 80"/>
                <a:gd name="T5" fmla="*/ 43 h 43"/>
                <a:gd name="T6" fmla="*/ 18 w 80"/>
                <a:gd name="T7" fmla="*/ 43 h 43"/>
                <a:gd name="T8" fmla="*/ 24 w 80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43">
                  <a:moveTo>
                    <a:pt x="24" y="0"/>
                  </a:moveTo>
                  <a:cubicBezTo>
                    <a:pt x="24" y="0"/>
                    <a:pt x="58" y="3"/>
                    <a:pt x="67" y="15"/>
                  </a:cubicBezTo>
                  <a:cubicBezTo>
                    <a:pt x="75" y="28"/>
                    <a:pt x="80" y="43"/>
                    <a:pt x="80" y="43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43"/>
                    <a:pt x="0" y="2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9" name="Freeform 172"/>
            <p:cNvSpPr>
              <a:spLocks/>
            </p:cNvSpPr>
            <p:nvPr/>
          </p:nvSpPr>
          <p:spPr bwMode="auto">
            <a:xfrm>
              <a:off x="8969685" y="5597281"/>
              <a:ext cx="387757" cy="211915"/>
            </a:xfrm>
            <a:custGeom>
              <a:avLst/>
              <a:gdLst>
                <a:gd name="T0" fmla="*/ 56 w 80"/>
                <a:gd name="T1" fmla="*/ 0 h 43"/>
                <a:gd name="T2" fmla="*/ 14 w 80"/>
                <a:gd name="T3" fmla="*/ 15 h 43"/>
                <a:gd name="T4" fmla="*/ 0 w 80"/>
                <a:gd name="T5" fmla="*/ 43 h 43"/>
                <a:gd name="T6" fmla="*/ 62 w 80"/>
                <a:gd name="T7" fmla="*/ 43 h 43"/>
                <a:gd name="T8" fmla="*/ 56 w 80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43">
                  <a:moveTo>
                    <a:pt x="56" y="0"/>
                  </a:moveTo>
                  <a:cubicBezTo>
                    <a:pt x="56" y="0"/>
                    <a:pt x="22" y="3"/>
                    <a:pt x="14" y="15"/>
                  </a:cubicBezTo>
                  <a:cubicBezTo>
                    <a:pt x="5" y="28"/>
                    <a:pt x="0" y="43"/>
                    <a:pt x="0" y="43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62" y="43"/>
                    <a:pt x="80" y="23"/>
                    <a:pt x="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0" name="Freeform 173"/>
            <p:cNvSpPr>
              <a:spLocks/>
            </p:cNvSpPr>
            <p:nvPr/>
          </p:nvSpPr>
          <p:spPr bwMode="auto">
            <a:xfrm>
              <a:off x="7806414" y="2206664"/>
              <a:ext cx="960376" cy="1235411"/>
            </a:xfrm>
            <a:custGeom>
              <a:avLst/>
              <a:gdLst>
                <a:gd name="T0" fmla="*/ 0 w 197"/>
                <a:gd name="T1" fmla="*/ 1 h 253"/>
                <a:gd name="T2" fmla="*/ 99 w 197"/>
                <a:gd name="T3" fmla="*/ 253 h 253"/>
                <a:gd name="T4" fmla="*/ 197 w 197"/>
                <a:gd name="T5" fmla="*/ 0 h 253"/>
                <a:gd name="T6" fmla="*/ 0 w 197"/>
                <a:gd name="T7" fmla="*/ 1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7" h="253">
                  <a:moveTo>
                    <a:pt x="0" y="1"/>
                  </a:moveTo>
                  <a:cubicBezTo>
                    <a:pt x="0" y="1"/>
                    <a:pt x="36" y="166"/>
                    <a:pt x="99" y="253"/>
                  </a:cubicBezTo>
                  <a:cubicBezTo>
                    <a:pt x="163" y="166"/>
                    <a:pt x="197" y="0"/>
                    <a:pt x="197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1" name="Freeform 174"/>
            <p:cNvSpPr>
              <a:spLocks/>
            </p:cNvSpPr>
            <p:nvPr/>
          </p:nvSpPr>
          <p:spPr bwMode="auto">
            <a:xfrm>
              <a:off x="7806414" y="2206664"/>
              <a:ext cx="960376" cy="482443"/>
            </a:xfrm>
            <a:custGeom>
              <a:avLst/>
              <a:gdLst>
                <a:gd name="T0" fmla="*/ 0 w 197"/>
                <a:gd name="T1" fmla="*/ 1 h 99"/>
                <a:gd name="T2" fmla="*/ 99 w 197"/>
                <a:gd name="T3" fmla="*/ 95 h 99"/>
                <a:gd name="T4" fmla="*/ 197 w 197"/>
                <a:gd name="T5" fmla="*/ 0 h 99"/>
                <a:gd name="T6" fmla="*/ 0 w 197"/>
                <a:gd name="T7" fmla="*/ 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7" h="99">
                  <a:moveTo>
                    <a:pt x="0" y="1"/>
                  </a:moveTo>
                  <a:cubicBezTo>
                    <a:pt x="0" y="1"/>
                    <a:pt x="18" y="99"/>
                    <a:pt x="99" y="95"/>
                  </a:cubicBezTo>
                  <a:cubicBezTo>
                    <a:pt x="180" y="90"/>
                    <a:pt x="197" y="0"/>
                    <a:pt x="197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2" name="Rectangle 175"/>
            <p:cNvSpPr>
              <a:spLocks noChangeArrowheads="1"/>
            </p:cNvSpPr>
            <p:nvPr/>
          </p:nvSpPr>
          <p:spPr bwMode="auto">
            <a:xfrm>
              <a:off x="8279840" y="2143541"/>
              <a:ext cx="9018" cy="1938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383" name="Group 1382"/>
            <p:cNvGrpSpPr/>
            <p:nvPr/>
          </p:nvGrpSpPr>
          <p:grpSpPr>
            <a:xfrm>
              <a:off x="8022837" y="2197636"/>
              <a:ext cx="523021" cy="342669"/>
              <a:chOff x="8022837" y="2197647"/>
              <a:chExt cx="523021" cy="342669"/>
            </a:xfrm>
            <a:grpFill/>
          </p:grpSpPr>
          <p:sp>
            <p:nvSpPr>
              <p:cNvPr id="1401" name="Oval 176"/>
              <p:cNvSpPr>
                <a:spLocks noChangeArrowheads="1"/>
              </p:cNvSpPr>
              <p:nvPr/>
            </p:nvSpPr>
            <p:spPr bwMode="auto">
              <a:xfrm>
                <a:off x="8022837" y="2197647"/>
                <a:ext cx="523021" cy="34266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02" name="Oval 1401"/>
              <p:cNvSpPr/>
              <p:nvPr/>
            </p:nvSpPr>
            <p:spPr>
              <a:xfrm>
                <a:off x="8196375" y="2284967"/>
                <a:ext cx="166930" cy="14097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384" name="Freeform 177"/>
            <p:cNvSpPr>
              <a:spLocks/>
            </p:cNvSpPr>
            <p:nvPr/>
          </p:nvSpPr>
          <p:spPr bwMode="auto">
            <a:xfrm>
              <a:off x="8140066" y="2161576"/>
              <a:ext cx="288563" cy="234458"/>
            </a:xfrm>
            <a:custGeom>
              <a:avLst/>
              <a:gdLst>
                <a:gd name="T0" fmla="*/ 57 w 59"/>
                <a:gd name="T1" fmla="*/ 49 h 49"/>
                <a:gd name="T2" fmla="*/ 29 w 59"/>
                <a:gd name="T3" fmla="*/ 38 h 49"/>
                <a:gd name="T4" fmla="*/ 1 w 59"/>
                <a:gd name="T5" fmla="*/ 49 h 49"/>
                <a:gd name="T6" fmla="*/ 29 w 59"/>
                <a:gd name="T7" fmla="*/ 0 h 49"/>
                <a:gd name="T8" fmla="*/ 57 w 59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49">
                  <a:moveTo>
                    <a:pt x="57" y="49"/>
                  </a:moveTo>
                  <a:cubicBezTo>
                    <a:pt x="29" y="38"/>
                    <a:pt x="29" y="38"/>
                    <a:pt x="29" y="38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1" y="49"/>
                    <a:pt x="0" y="0"/>
                    <a:pt x="29" y="0"/>
                  </a:cubicBezTo>
                  <a:cubicBezTo>
                    <a:pt x="59" y="0"/>
                    <a:pt x="57" y="49"/>
                    <a:pt x="57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5" name="Freeform 178"/>
            <p:cNvSpPr>
              <a:spLocks/>
            </p:cNvSpPr>
            <p:nvPr/>
          </p:nvSpPr>
          <p:spPr bwMode="auto">
            <a:xfrm>
              <a:off x="8505280" y="655637"/>
              <a:ext cx="816094" cy="1014481"/>
            </a:xfrm>
            <a:custGeom>
              <a:avLst/>
              <a:gdLst>
                <a:gd name="T0" fmla="*/ 0 w 167"/>
                <a:gd name="T1" fmla="*/ 80 h 209"/>
                <a:gd name="T2" fmla="*/ 152 w 167"/>
                <a:gd name="T3" fmla="*/ 7 h 209"/>
                <a:gd name="T4" fmla="*/ 91 w 167"/>
                <a:gd name="T5" fmla="*/ 209 h 209"/>
                <a:gd name="T6" fmla="*/ 0 w 167"/>
                <a:gd name="T7" fmla="*/ 8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7" h="209">
                  <a:moveTo>
                    <a:pt x="0" y="80"/>
                  </a:moveTo>
                  <a:cubicBezTo>
                    <a:pt x="0" y="80"/>
                    <a:pt x="138" y="0"/>
                    <a:pt x="152" y="7"/>
                  </a:cubicBezTo>
                  <a:cubicBezTo>
                    <a:pt x="167" y="14"/>
                    <a:pt x="129" y="166"/>
                    <a:pt x="91" y="209"/>
                  </a:cubicBezTo>
                  <a:lnTo>
                    <a:pt x="0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6" name="Freeform 179"/>
            <p:cNvSpPr>
              <a:spLocks noEditPoints="1"/>
            </p:cNvSpPr>
            <p:nvPr/>
          </p:nvSpPr>
          <p:spPr bwMode="auto">
            <a:xfrm>
              <a:off x="8505280" y="669162"/>
              <a:ext cx="816094" cy="1000953"/>
            </a:xfrm>
            <a:custGeom>
              <a:avLst/>
              <a:gdLst>
                <a:gd name="T0" fmla="*/ 142 w 167"/>
                <a:gd name="T1" fmla="*/ 18 h 206"/>
                <a:gd name="T2" fmla="*/ 126 w 167"/>
                <a:gd name="T3" fmla="*/ 97 h 206"/>
                <a:gd name="T4" fmla="*/ 91 w 167"/>
                <a:gd name="T5" fmla="*/ 183 h 206"/>
                <a:gd name="T6" fmla="*/ 19 w 167"/>
                <a:gd name="T7" fmla="*/ 81 h 206"/>
                <a:gd name="T8" fmla="*/ 72 w 167"/>
                <a:gd name="T9" fmla="*/ 52 h 206"/>
                <a:gd name="T10" fmla="*/ 142 w 167"/>
                <a:gd name="T11" fmla="*/ 18 h 206"/>
                <a:gd name="T12" fmla="*/ 151 w 167"/>
                <a:gd name="T13" fmla="*/ 3 h 206"/>
                <a:gd name="T14" fmla="*/ 0 w 167"/>
                <a:gd name="T15" fmla="*/ 77 h 206"/>
                <a:gd name="T16" fmla="*/ 91 w 167"/>
                <a:gd name="T17" fmla="*/ 206 h 206"/>
                <a:gd name="T18" fmla="*/ 152 w 167"/>
                <a:gd name="T19" fmla="*/ 4 h 206"/>
                <a:gd name="T20" fmla="*/ 151 w 167"/>
                <a:gd name="T21" fmla="*/ 3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7" h="206">
                  <a:moveTo>
                    <a:pt x="142" y="18"/>
                  </a:moveTo>
                  <a:cubicBezTo>
                    <a:pt x="142" y="31"/>
                    <a:pt x="138" y="59"/>
                    <a:pt x="126" y="97"/>
                  </a:cubicBezTo>
                  <a:cubicBezTo>
                    <a:pt x="116" y="133"/>
                    <a:pt x="103" y="164"/>
                    <a:pt x="91" y="183"/>
                  </a:cubicBezTo>
                  <a:cubicBezTo>
                    <a:pt x="19" y="81"/>
                    <a:pt x="19" y="81"/>
                    <a:pt x="19" y="81"/>
                  </a:cubicBezTo>
                  <a:cubicBezTo>
                    <a:pt x="31" y="74"/>
                    <a:pt x="51" y="63"/>
                    <a:pt x="72" y="52"/>
                  </a:cubicBezTo>
                  <a:cubicBezTo>
                    <a:pt x="113" y="30"/>
                    <a:pt x="133" y="22"/>
                    <a:pt x="142" y="18"/>
                  </a:cubicBezTo>
                  <a:moveTo>
                    <a:pt x="151" y="3"/>
                  </a:moveTo>
                  <a:cubicBezTo>
                    <a:pt x="132" y="0"/>
                    <a:pt x="0" y="77"/>
                    <a:pt x="0" y="77"/>
                  </a:cubicBezTo>
                  <a:cubicBezTo>
                    <a:pt x="91" y="206"/>
                    <a:pt x="91" y="206"/>
                    <a:pt x="91" y="206"/>
                  </a:cubicBezTo>
                  <a:cubicBezTo>
                    <a:pt x="129" y="163"/>
                    <a:pt x="167" y="11"/>
                    <a:pt x="152" y="4"/>
                  </a:cubicBezTo>
                  <a:cubicBezTo>
                    <a:pt x="152" y="4"/>
                    <a:pt x="152" y="4"/>
                    <a:pt x="15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7" name="Freeform 180"/>
            <p:cNvSpPr>
              <a:spLocks/>
            </p:cNvSpPr>
            <p:nvPr/>
          </p:nvSpPr>
          <p:spPr bwMode="auto">
            <a:xfrm>
              <a:off x="7242816" y="655637"/>
              <a:ext cx="820601" cy="1014481"/>
            </a:xfrm>
            <a:custGeom>
              <a:avLst/>
              <a:gdLst>
                <a:gd name="T0" fmla="*/ 168 w 168"/>
                <a:gd name="T1" fmla="*/ 80 h 209"/>
                <a:gd name="T2" fmla="*/ 15 w 168"/>
                <a:gd name="T3" fmla="*/ 7 h 209"/>
                <a:gd name="T4" fmla="*/ 76 w 168"/>
                <a:gd name="T5" fmla="*/ 209 h 209"/>
                <a:gd name="T6" fmla="*/ 168 w 168"/>
                <a:gd name="T7" fmla="*/ 8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8" h="209">
                  <a:moveTo>
                    <a:pt x="168" y="80"/>
                  </a:moveTo>
                  <a:cubicBezTo>
                    <a:pt x="168" y="80"/>
                    <a:pt x="30" y="0"/>
                    <a:pt x="15" y="7"/>
                  </a:cubicBezTo>
                  <a:cubicBezTo>
                    <a:pt x="0" y="14"/>
                    <a:pt x="38" y="166"/>
                    <a:pt x="76" y="209"/>
                  </a:cubicBezTo>
                  <a:lnTo>
                    <a:pt x="168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8" name="Freeform 181"/>
            <p:cNvSpPr>
              <a:spLocks noEditPoints="1"/>
            </p:cNvSpPr>
            <p:nvPr/>
          </p:nvSpPr>
          <p:spPr bwMode="auto">
            <a:xfrm>
              <a:off x="7242816" y="669162"/>
              <a:ext cx="820601" cy="1000953"/>
            </a:xfrm>
            <a:custGeom>
              <a:avLst/>
              <a:gdLst>
                <a:gd name="T0" fmla="*/ 25 w 168"/>
                <a:gd name="T1" fmla="*/ 18 h 206"/>
                <a:gd name="T2" fmla="*/ 96 w 168"/>
                <a:gd name="T3" fmla="*/ 52 h 206"/>
                <a:gd name="T4" fmla="*/ 148 w 168"/>
                <a:gd name="T5" fmla="*/ 81 h 206"/>
                <a:gd name="T6" fmla="*/ 76 w 168"/>
                <a:gd name="T7" fmla="*/ 183 h 206"/>
                <a:gd name="T8" fmla="*/ 41 w 168"/>
                <a:gd name="T9" fmla="*/ 97 h 206"/>
                <a:gd name="T10" fmla="*/ 25 w 168"/>
                <a:gd name="T11" fmla="*/ 18 h 206"/>
                <a:gd name="T12" fmla="*/ 16 w 168"/>
                <a:gd name="T13" fmla="*/ 3 h 206"/>
                <a:gd name="T14" fmla="*/ 15 w 168"/>
                <a:gd name="T15" fmla="*/ 4 h 206"/>
                <a:gd name="T16" fmla="*/ 76 w 168"/>
                <a:gd name="T17" fmla="*/ 206 h 206"/>
                <a:gd name="T18" fmla="*/ 168 w 168"/>
                <a:gd name="T19" fmla="*/ 77 h 206"/>
                <a:gd name="T20" fmla="*/ 16 w 168"/>
                <a:gd name="T21" fmla="*/ 3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8" h="206">
                  <a:moveTo>
                    <a:pt x="25" y="18"/>
                  </a:moveTo>
                  <a:cubicBezTo>
                    <a:pt x="34" y="22"/>
                    <a:pt x="54" y="30"/>
                    <a:pt x="96" y="52"/>
                  </a:cubicBezTo>
                  <a:cubicBezTo>
                    <a:pt x="116" y="63"/>
                    <a:pt x="136" y="74"/>
                    <a:pt x="148" y="81"/>
                  </a:cubicBezTo>
                  <a:cubicBezTo>
                    <a:pt x="76" y="183"/>
                    <a:pt x="76" y="183"/>
                    <a:pt x="76" y="183"/>
                  </a:cubicBezTo>
                  <a:cubicBezTo>
                    <a:pt x="64" y="164"/>
                    <a:pt x="52" y="133"/>
                    <a:pt x="41" y="97"/>
                  </a:cubicBezTo>
                  <a:cubicBezTo>
                    <a:pt x="30" y="59"/>
                    <a:pt x="25" y="31"/>
                    <a:pt x="25" y="18"/>
                  </a:cubicBezTo>
                  <a:moveTo>
                    <a:pt x="16" y="3"/>
                  </a:moveTo>
                  <a:cubicBezTo>
                    <a:pt x="16" y="4"/>
                    <a:pt x="15" y="4"/>
                    <a:pt x="15" y="4"/>
                  </a:cubicBezTo>
                  <a:cubicBezTo>
                    <a:pt x="0" y="11"/>
                    <a:pt x="38" y="163"/>
                    <a:pt x="76" y="206"/>
                  </a:cubicBezTo>
                  <a:cubicBezTo>
                    <a:pt x="168" y="77"/>
                    <a:pt x="168" y="77"/>
                    <a:pt x="168" y="77"/>
                  </a:cubicBezTo>
                  <a:cubicBezTo>
                    <a:pt x="168" y="77"/>
                    <a:pt x="36" y="0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9" name="Freeform 182"/>
            <p:cNvSpPr>
              <a:spLocks/>
            </p:cNvSpPr>
            <p:nvPr/>
          </p:nvSpPr>
          <p:spPr bwMode="auto">
            <a:xfrm>
              <a:off x="7472763" y="1020848"/>
              <a:ext cx="1623168" cy="1397728"/>
            </a:xfrm>
            <a:custGeom>
              <a:avLst/>
              <a:gdLst>
                <a:gd name="T0" fmla="*/ 220 w 333"/>
                <a:gd name="T1" fmla="*/ 0 h 287"/>
                <a:gd name="T2" fmla="*/ 113 w 333"/>
                <a:gd name="T3" fmla="*/ 0 h 287"/>
                <a:gd name="T4" fmla="*/ 8 w 333"/>
                <a:gd name="T5" fmla="*/ 194 h 287"/>
                <a:gd name="T6" fmla="*/ 70 w 333"/>
                <a:gd name="T7" fmla="*/ 237 h 287"/>
                <a:gd name="T8" fmla="*/ 81 w 333"/>
                <a:gd name="T9" fmla="*/ 271 h 287"/>
                <a:gd name="T10" fmla="*/ 131 w 333"/>
                <a:gd name="T11" fmla="*/ 285 h 287"/>
                <a:gd name="T12" fmla="*/ 166 w 333"/>
                <a:gd name="T13" fmla="*/ 268 h 287"/>
                <a:gd name="T14" fmla="*/ 201 w 333"/>
                <a:gd name="T15" fmla="*/ 285 h 287"/>
                <a:gd name="T16" fmla="*/ 251 w 333"/>
                <a:gd name="T17" fmla="*/ 271 h 287"/>
                <a:gd name="T18" fmla="*/ 262 w 333"/>
                <a:gd name="T19" fmla="*/ 237 h 287"/>
                <a:gd name="T20" fmla="*/ 324 w 333"/>
                <a:gd name="T21" fmla="*/ 194 h 287"/>
                <a:gd name="T22" fmla="*/ 220 w 333"/>
                <a:gd name="T23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3" h="287">
                  <a:moveTo>
                    <a:pt x="220" y="0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0" y="85"/>
                    <a:pt x="8" y="194"/>
                  </a:cubicBezTo>
                  <a:cubicBezTo>
                    <a:pt x="70" y="237"/>
                    <a:pt x="70" y="237"/>
                    <a:pt x="70" y="237"/>
                  </a:cubicBezTo>
                  <a:cubicBezTo>
                    <a:pt x="70" y="237"/>
                    <a:pt x="63" y="256"/>
                    <a:pt x="81" y="271"/>
                  </a:cubicBezTo>
                  <a:cubicBezTo>
                    <a:pt x="101" y="287"/>
                    <a:pt x="122" y="286"/>
                    <a:pt x="131" y="285"/>
                  </a:cubicBezTo>
                  <a:cubicBezTo>
                    <a:pt x="138" y="284"/>
                    <a:pt x="158" y="273"/>
                    <a:pt x="166" y="268"/>
                  </a:cubicBezTo>
                  <a:cubicBezTo>
                    <a:pt x="174" y="273"/>
                    <a:pt x="194" y="284"/>
                    <a:pt x="201" y="285"/>
                  </a:cubicBezTo>
                  <a:cubicBezTo>
                    <a:pt x="211" y="286"/>
                    <a:pt x="231" y="287"/>
                    <a:pt x="251" y="271"/>
                  </a:cubicBezTo>
                  <a:cubicBezTo>
                    <a:pt x="269" y="256"/>
                    <a:pt x="262" y="237"/>
                    <a:pt x="262" y="237"/>
                  </a:cubicBezTo>
                  <a:cubicBezTo>
                    <a:pt x="324" y="194"/>
                    <a:pt x="324" y="194"/>
                    <a:pt x="324" y="194"/>
                  </a:cubicBezTo>
                  <a:cubicBezTo>
                    <a:pt x="333" y="85"/>
                    <a:pt x="220" y="0"/>
                    <a:pt x="2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0" name="Freeform 183"/>
            <p:cNvSpPr>
              <a:spLocks/>
            </p:cNvSpPr>
            <p:nvPr/>
          </p:nvSpPr>
          <p:spPr bwMode="auto">
            <a:xfrm>
              <a:off x="7770344" y="1426640"/>
              <a:ext cx="1023499" cy="996446"/>
            </a:xfrm>
            <a:custGeom>
              <a:avLst/>
              <a:gdLst>
                <a:gd name="T0" fmla="*/ 105 w 210"/>
                <a:gd name="T1" fmla="*/ 0 h 204"/>
                <a:gd name="T2" fmla="*/ 9 w 210"/>
                <a:gd name="T3" fmla="*/ 153 h 204"/>
                <a:gd name="T4" fmla="*/ 9 w 210"/>
                <a:gd name="T5" fmla="*/ 153 h 204"/>
                <a:gd name="T6" fmla="*/ 20 w 210"/>
                <a:gd name="T7" fmla="*/ 188 h 204"/>
                <a:gd name="T8" fmla="*/ 70 w 210"/>
                <a:gd name="T9" fmla="*/ 202 h 204"/>
                <a:gd name="T10" fmla="*/ 105 w 210"/>
                <a:gd name="T11" fmla="*/ 185 h 204"/>
                <a:gd name="T12" fmla="*/ 140 w 210"/>
                <a:gd name="T13" fmla="*/ 202 h 204"/>
                <a:gd name="T14" fmla="*/ 190 w 210"/>
                <a:gd name="T15" fmla="*/ 188 h 204"/>
                <a:gd name="T16" fmla="*/ 201 w 210"/>
                <a:gd name="T17" fmla="*/ 153 h 204"/>
                <a:gd name="T18" fmla="*/ 201 w 210"/>
                <a:gd name="T19" fmla="*/ 153 h 204"/>
                <a:gd name="T20" fmla="*/ 105 w 210"/>
                <a:gd name="T21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0" h="204">
                  <a:moveTo>
                    <a:pt x="105" y="0"/>
                  </a:moveTo>
                  <a:cubicBezTo>
                    <a:pt x="105" y="0"/>
                    <a:pt x="102" y="103"/>
                    <a:pt x="9" y="153"/>
                  </a:cubicBezTo>
                  <a:cubicBezTo>
                    <a:pt x="9" y="153"/>
                    <a:pt x="9" y="153"/>
                    <a:pt x="9" y="153"/>
                  </a:cubicBezTo>
                  <a:cubicBezTo>
                    <a:pt x="9" y="153"/>
                    <a:pt x="0" y="172"/>
                    <a:pt x="20" y="188"/>
                  </a:cubicBezTo>
                  <a:cubicBezTo>
                    <a:pt x="41" y="204"/>
                    <a:pt x="61" y="203"/>
                    <a:pt x="70" y="202"/>
                  </a:cubicBezTo>
                  <a:cubicBezTo>
                    <a:pt x="77" y="201"/>
                    <a:pt x="97" y="190"/>
                    <a:pt x="105" y="185"/>
                  </a:cubicBezTo>
                  <a:cubicBezTo>
                    <a:pt x="113" y="190"/>
                    <a:pt x="133" y="201"/>
                    <a:pt x="140" y="202"/>
                  </a:cubicBezTo>
                  <a:cubicBezTo>
                    <a:pt x="150" y="203"/>
                    <a:pt x="170" y="204"/>
                    <a:pt x="190" y="188"/>
                  </a:cubicBezTo>
                  <a:cubicBezTo>
                    <a:pt x="210" y="172"/>
                    <a:pt x="201" y="153"/>
                    <a:pt x="201" y="153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109" y="103"/>
                    <a:pt x="105" y="0"/>
                    <a:pt x="10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1" name="Freeform 184"/>
            <p:cNvSpPr>
              <a:spLocks/>
            </p:cNvSpPr>
            <p:nvPr/>
          </p:nvSpPr>
          <p:spPr bwMode="auto">
            <a:xfrm>
              <a:off x="8171629" y="2048855"/>
              <a:ext cx="220933" cy="130757"/>
            </a:xfrm>
            <a:custGeom>
              <a:avLst/>
              <a:gdLst>
                <a:gd name="T0" fmla="*/ 0 w 46"/>
                <a:gd name="T1" fmla="*/ 7 h 27"/>
                <a:gd name="T2" fmla="*/ 12 w 46"/>
                <a:gd name="T3" fmla="*/ 20 h 27"/>
                <a:gd name="T4" fmla="*/ 23 w 46"/>
                <a:gd name="T5" fmla="*/ 27 h 27"/>
                <a:gd name="T6" fmla="*/ 35 w 46"/>
                <a:gd name="T7" fmla="*/ 20 h 27"/>
                <a:gd name="T8" fmla="*/ 46 w 46"/>
                <a:gd name="T9" fmla="*/ 7 h 27"/>
                <a:gd name="T10" fmla="*/ 23 w 46"/>
                <a:gd name="T11" fmla="*/ 0 h 27"/>
                <a:gd name="T12" fmla="*/ 0 w 46"/>
                <a:gd name="T13" fmla="*/ 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27">
                  <a:moveTo>
                    <a:pt x="0" y="7"/>
                  </a:moveTo>
                  <a:cubicBezTo>
                    <a:pt x="0" y="11"/>
                    <a:pt x="6" y="15"/>
                    <a:pt x="12" y="20"/>
                  </a:cubicBezTo>
                  <a:cubicBezTo>
                    <a:pt x="15" y="23"/>
                    <a:pt x="18" y="27"/>
                    <a:pt x="23" y="27"/>
                  </a:cubicBezTo>
                  <a:cubicBezTo>
                    <a:pt x="28" y="27"/>
                    <a:pt x="31" y="23"/>
                    <a:pt x="35" y="20"/>
                  </a:cubicBezTo>
                  <a:cubicBezTo>
                    <a:pt x="41" y="15"/>
                    <a:pt x="46" y="10"/>
                    <a:pt x="46" y="7"/>
                  </a:cubicBezTo>
                  <a:cubicBezTo>
                    <a:pt x="46" y="1"/>
                    <a:pt x="36" y="0"/>
                    <a:pt x="23" y="0"/>
                  </a:cubicBezTo>
                  <a:cubicBezTo>
                    <a:pt x="11" y="0"/>
                    <a:pt x="0" y="1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2" name="Freeform 185"/>
            <p:cNvSpPr>
              <a:spLocks/>
            </p:cNvSpPr>
            <p:nvPr/>
          </p:nvSpPr>
          <p:spPr bwMode="auto">
            <a:xfrm>
              <a:off x="7662133" y="1647573"/>
              <a:ext cx="351686" cy="311109"/>
            </a:xfrm>
            <a:custGeom>
              <a:avLst/>
              <a:gdLst>
                <a:gd name="T0" fmla="*/ 5 w 72"/>
                <a:gd name="T1" fmla="*/ 13 h 64"/>
                <a:gd name="T2" fmla="*/ 51 w 72"/>
                <a:gd name="T3" fmla="*/ 11 h 64"/>
                <a:gd name="T4" fmla="*/ 72 w 72"/>
                <a:gd name="T5" fmla="*/ 45 h 64"/>
                <a:gd name="T6" fmla="*/ 19 w 72"/>
                <a:gd name="T7" fmla="*/ 51 h 64"/>
                <a:gd name="T8" fmla="*/ 5 w 72"/>
                <a:gd name="T9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64">
                  <a:moveTo>
                    <a:pt x="5" y="13"/>
                  </a:moveTo>
                  <a:cubicBezTo>
                    <a:pt x="5" y="13"/>
                    <a:pt x="33" y="0"/>
                    <a:pt x="51" y="11"/>
                  </a:cubicBezTo>
                  <a:cubicBezTo>
                    <a:pt x="68" y="20"/>
                    <a:pt x="72" y="45"/>
                    <a:pt x="72" y="45"/>
                  </a:cubicBezTo>
                  <a:cubicBezTo>
                    <a:pt x="72" y="45"/>
                    <a:pt x="42" y="64"/>
                    <a:pt x="19" y="51"/>
                  </a:cubicBezTo>
                  <a:cubicBezTo>
                    <a:pt x="0" y="40"/>
                    <a:pt x="5" y="13"/>
                    <a:pt x="5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3" name="Freeform 186"/>
            <p:cNvSpPr>
              <a:spLocks/>
            </p:cNvSpPr>
            <p:nvPr/>
          </p:nvSpPr>
          <p:spPr bwMode="auto">
            <a:xfrm>
              <a:off x="7662133" y="1647573"/>
              <a:ext cx="351686" cy="311109"/>
            </a:xfrm>
            <a:custGeom>
              <a:avLst/>
              <a:gdLst>
                <a:gd name="T0" fmla="*/ 5 w 72"/>
                <a:gd name="T1" fmla="*/ 13 h 64"/>
                <a:gd name="T2" fmla="*/ 51 w 72"/>
                <a:gd name="T3" fmla="*/ 11 h 64"/>
                <a:gd name="T4" fmla="*/ 72 w 72"/>
                <a:gd name="T5" fmla="*/ 45 h 64"/>
                <a:gd name="T6" fmla="*/ 19 w 72"/>
                <a:gd name="T7" fmla="*/ 51 h 64"/>
                <a:gd name="T8" fmla="*/ 5 w 72"/>
                <a:gd name="T9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64">
                  <a:moveTo>
                    <a:pt x="5" y="13"/>
                  </a:moveTo>
                  <a:cubicBezTo>
                    <a:pt x="5" y="13"/>
                    <a:pt x="33" y="0"/>
                    <a:pt x="51" y="11"/>
                  </a:cubicBezTo>
                  <a:cubicBezTo>
                    <a:pt x="68" y="20"/>
                    <a:pt x="72" y="45"/>
                    <a:pt x="72" y="45"/>
                  </a:cubicBezTo>
                  <a:cubicBezTo>
                    <a:pt x="72" y="45"/>
                    <a:pt x="42" y="64"/>
                    <a:pt x="19" y="51"/>
                  </a:cubicBezTo>
                  <a:cubicBezTo>
                    <a:pt x="0" y="40"/>
                    <a:pt x="5" y="13"/>
                    <a:pt x="5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4" name="Freeform 187"/>
            <p:cNvSpPr>
              <a:spLocks/>
            </p:cNvSpPr>
            <p:nvPr/>
          </p:nvSpPr>
          <p:spPr bwMode="auto">
            <a:xfrm>
              <a:off x="8550368" y="1647573"/>
              <a:ext cx="356197" cy="311109"/>
            </a:xfrm>
            <a:custGeom>
              <a:avLst/>
              <a:gdLst>
                <a:gd name="T0" fmla="*/ 67 w 73"/>
                <a:gd name="T1" fmla="*/ 13 h 64"/>
                <a:gd name="T2" fmla="*/ 21 w 73"/>
                <a:gd name="T3" fmla="*/ 11 h 64"/>
                <a:gd name="T4" fmla="*/ 0 w 73"/>
                <a:gd name="T5" fmla="*/ 45 h 64"/>
                <a:gd name="T6" fmla="*/ 54 w 73"/>
                <a:gd name="T7" fmla="*/ 51 h 64"/>
                <a:gd name="T8" fmla="*/ 67 w 73"/>
                <a:gd name="T9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64">
                  <a:moveTo>
                    <a:pt x="67" y="13"/>
                  </a:moveTo>
                  <a:cubicBezTo>
                    <a:pt x="67" y="13"/>
                    <a:pt x="39" y="0"/>
                    <a:pt x="21" y="11"/>
                  </a:cubicBezTo>
                  <a:cubicBezTo>
                    <a:pt x="5" y="20"/>
                    <a:pt x="0" y="45"/>
                    <a:pt x="0" y="45"/>
                  </a:cubicBezTo>
                  <a:cubicBezTo>
                    <a:pt x="0" y="45"/>
                    <a:pt x="31" y="64"/>
                    <a:pt x="54" y="51"/>
                  </a:cubicBezTo>
                  <a:cubicBezTo>
                    <a:pt x="73" y="40"/>
                    <a:pt x="67" y="13"/>
                    <a:pt x="6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5" name="Freeform 188"/>
            <p:cNvSpPr>
              <a:spLocks/>
            </p:cNvSpPr>
            <p:nvPr/>
          </p:nvSpPr>
          <p:spPr bwMode="auto">
            <a:xfrm>
              <a:off x="8550368" y="1647573"/>
              <a:ext cx="356197" cy="311109"/>
            </a:xfrm>
            <a:custGeom>
              <a:avLst/>
              <a:gdLst>
                <a:gd name="T0" fmla="*/ 67 w 73"/>
                <a:gd name="T1" fmla="*/ 13 h 64"/>
                <a:gd name="T2" fmla="*/ 21 w 73"/>
                <a:gd name="T3" fmla="*/ 11 h 64"/>
                <a:gd name="T4" fmla="*/ 0 w 73"/>
                <a:gd name="T5" fmla="*/ 45 h 64"/>
                <a:gd name="T6" fmla="*/ 54 w 73"/>
                <a:gd name="T7" fmla="*/ 51 h 64"/>
                <a:gd name="T8" fmla="*/ 67 w 73"/>
                <a:gd name="T9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64">
                  <a:moveTo>
                    <a:pt x="67" y="13"/>
                  </a:moveTo>
                  <a:cubicBezTo>
                    <a:pt x="67" y="13"/>
                    <a:pt x="39" y="0"/>
                    <a:pt x="21" y="11"/>
                  </a:cubicBezTo>
                  <a:cubicBezTo>
                    <a:pt x="5" y="20"/>
                    <a:pt x="0" y="45"/>
                    <a:pt x="0" y="45"/>
                  </a:cubicBezTo>
                  <a:cubicBezTo>
                    <a:pt x="0" y="45"/>
                    <a:pt x="31" y="64"/>
                    <a:pt x="54" y="51"/>
                  </a:cubicBezTo>
                  <a:cubicBezTo>
                    <a:pt x="73" y="40"/>
                    <a:pt x="67" y="13"/>
                    <a:pt x="6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6" name="Oval 189"/>
            <p:cNvSpPr>
              <a:spLocks noChangeArrowheads="1"/>
            </p:cNvSpPr>
            <p:nvPr/>
          </p:nvSpPr>
          <p:spPr bwMode="auto">
            <a:xfrm>
              <a:off x="7815432" y="1683643"/>
              <a:ext cx="58616" cy="2164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7" name="Oval 190"/>
            <p:cNvSpPr>
              <a:spLocks noChangeArrowheads="1"/>
            </p:cNvSpPr>
            <p:nvPr/>
          </p:nvSpPr>
          <p:spPr bwMode="auto">
            <a:xfrm>
              <a:off x="8694649" y="1683643"/>
              <a:ext cx="54106" cy="2164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8" name="Rectangle 191"/>
            <p:cNvSpPr>
              <a:spLocks noChangeArrowheads="1"/>
            </p:cNvSpPr>
            <p:nvPr/>
          </p:nvSpPr>
          <p:spPr bwMode="auto">
            <a:xfrm>
              <a:off x="8279840" y="2148048"/>
              <a:ext cx="9018" cy="1983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9" name="Freeform 192"/>
            <p:cNvSpPr>
              <a:spLocks/>
            </p:cNvSpPr>
            <p:nvPr/>
          </p:nvSpPr>
          <p:spPr bwMode="auto">
            <a:xfrm>
              <a:off x="7941678" y="5764105"/>
              <a:ext cx="306598" cy="175845"/>
            </a:xfrm>
            <a:custGeom>
              <a:avLst/>
              <a:gdLst>
                <a:gd name="T0" fmla="*/ 10 w 63"/>
                <a:gd name="T1" fmla="*/ 7 h 36"/>
                <a:gd name="T2" fmla="*/ 2 w 63"/>
                <a:gd name="T3" fmla="*/ 36 h 36"/>
                <a:gd name="T4" fmla="*/ 63 w 63"/>
                <a:gd name="T5" fmla="*/ 36 h 36"/>
                <a:gd name="T6" fmla="*/ 25 w 63"/>
                <a:gd name="T7" fmla="*/ 3 h 36"/>
                <a:gd name="T8" fmla="*/ 10 w 63"/>
                <a:gd name="T9" fmla="*/ 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36">
                  <a:moveTo>
                    <a:pt x="10" y="7"/>
                  </a:moveTo>
                  <a:cubicBezTo>
                    <a:pt x="0" y="15"/>
                    <a:pt x="2" y="36"/>
                    <a:pt x="2" y="36"/>
                  </a:cubicBezTo>
                  <a:cubicBezTo>
                    <a:pt x="63" y="36"/>
                    <a:pt x="63" y="36"/>
                    <a:pt x="63" y="36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0" y="0"/>
                    <a:pt x="1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0" name="Freeform 193"/>
            <p:cNvSpPr>
              <a:spLocks/>
            </p:cNvSpPr>
            <p:nvPr/>
          </p:nvSpPr>
          <p:spPr bwMode="auto">
            <a:xfrm>
              <a:off x="8315910" y="5764105"/>
              <a:ext cx="306598" cy="175845"/>
            </a:xfrm>
            <a:custGeom>
              <a:avLst/>
              <a:gdLst>
                <a:gd name="T0" fmla="*/ 53 w 63"/>
                <a:gd name="T1" fmla="*/ 7 h 36"/>
                <a:gd name="T2" fmla="*/ 61 w 63"/>
                <a:gd name="T3" fmla="*/ 36 h 36"/>
                <a:gd name="T4" fmla="*/ 0 w 63"/>
                <a:gd name="T5" fmla="*/ 36 h 36"/>
                <a:gd name="T6" fmla="*/ 39 w 63"/>
                <a:gd name="T7" fmla="*/ 3 h 36"/>
                <a:gd name="T8" fmla="*/ 53 w 63"/>
                <a:gd name="T9" fmla="*/ 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36">
                  <a:moveTo>
                    <a:pt x="53" y="7"/>
                  </a:moveTo>
                  <a:cubicBezTo>
                    <a:pt x="63" y="15"/>
                    <a:pt x="61" y="36"/>
                    <a:pt x="61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43" y="0"/>
                    <a:pt x="53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318" name="Group 1317"/>
          <p:cNvGrpSpPr/>
          <p:nvPr/>
        </p:nvGrpSpPr>
        <p:grpSpPr>
          <a:xfrm rot="21248746">
            <a:off x="6321381" y="5501993"/>
            <a:ext cx="511979" cy="986477"/>
            <a:chOff x="7152640" y="655637"/>
            <a:chExt cx="2894649" cy="5577386"/>
          </a:xfrm>
        </p:grpSpPr>
        <p:sp>
          <p:nvSpPr>
            <p:cNvPr id="1319" name="Freeform 166"/>
            <p:cNvSpPr>
              <a:spLocks/>
            </p:cNvSpPr>
            <p:nvPr/>
          </p:nvSpPr>
          <p:spPr bwMode="auto">
            <a:xfrm>
              <a:off x="8793843" y="5480052"/>
              <a:ext cx="1253446" cy="752971"/>
            </a:xfrm>
            <a:custGeom>
              <a:avLst/>
              <a:gdLst>
                <a:gd name="T0" fmla="*/ 129 w 257"/>
                <a:gd name="T1" fmla="*/ 154 h 154"/>
                <a:gd name="T2" fmla="*/ 50 w 257"/>
                <a:gd name="T3" fmla="*/ 147 h 154"/>
                <a:gd name="T4" fmla="*/ 33 w 257"/>
                <a:gd name="T5" fmla="*/ 123 h 154"/>
                <a:gd name="T6" fmla="*/ 57 w 257"/>
                <a:gd name="T7" fmla="*/ 106 h 154"/>
                <a:gd name="T8" fmla="*/ 57 w 257"/>
                <a:gd name="T9" fmla="*/ 106 h 154"/>
                <a:gd name="T10" fmla="*/ 125 w 257"/>
                <a:gd name="T11" fmla="*/ 112 h 154"/>
                <a:gd name="T12" fmla="*/ 205 w 257"/>
                <a:gd name="T13" fmla="*/ 95 h 154"/>
                <a:gd name="T14" fmla="*/ 207 w 257"/>
                <a:gd name="T15" fmla="*/ 73 h 154"/>
                <a:gd name="T16" fmla="*/ 116 w 257"/>
                <a:gd name="T17" fmla="*/ 45 h 154"/>
                <a:gd name="T18" fmla="*/ 23 w 257"/>
                <a:gd name="T19" fmla="*/ 45 h 154"/>
                <a:gd name="T20" fmla="*/ 1 w 257"/>
                <a:gd name="T21" fmla="*/ 26 h 154"/>
                <a:gd name="T22" fmla="*/ 20 w 257"/>
                <a:gd name="T23" fmla="*/ 3 h 154"/>
                <a:gd name="T24" fmla="*/ 119 w 257"/>
                <a:gd name="T25" fmla="*/ 3 h 154"/>
                <a:gd name="T26" fmla="*/ 247 w 257"/>
                <a:gd name="T27" fmla="*/ 61 h 154"/>
                <a:gd name="T28" fmla="*/ 237 w 257"/>
                <a:gd name="T29" fmla="*/ 122 h 154"/>
                <a:gd name="T30" fmla="*/ 129 w 257"/>
                <a:gd name="T31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7" h="154">
                  <a:moveTo>
                    <a:pt x="129" y="154"/>
                  </a:moveTo>
                  <a:cubicBezTo>
                    <a:pt x="93" y="154"/>
                    <a:pt x="61" y="149"/>
                    <a:pt x="50" y="147"/>
                  </a:cubicBezTo>
                  <a:cubicBezTo>
                    <a:pt x="39" y="145"/>
                    <a:pt x="31" y="134"/>
                    <a:pt x="33" y="123"/>
                  </a:cubicBezTo>
                  <a:cubicBezTo>
                    <a:pt x="35" y="111"/>
                    <a:pt x="46" y="104"/>
                    <a:pt x="57" y="106"/>
                  </a:cubicBezTo>
                  <a:cubicBezTo>
                    <a:pt x="57" y="106"/>
                    <a:pt x="57" y="106"/>
                    <a:pt x="57" y="106"/>
                  </a:cubicBezTo>
                  <a:cubicBezTo>
                    <a:pt x="57" y="106"/>
                    <a:pt x="89" y="111"/>
                    <a:pt x="125" y="112"/>
                  </a:cubicBezTo>
                  <a:cubicBezTo>
                    <a:pt x="165" y="112"/>
                    <a:pt x="195" y="106"/>
                    <a:pt x="205" y="95"/>
                  </a:cubicBezTo>
                  <a:cubicBezTo>
                    <a:pt x="207" y="93"/>
                    <a:pt x="211" y="88"/>
                    <a:pt x="207" y="73"/>
                  </a:cubicBezTo>
                  <a:cubicBezTo>
                    <a:pt x="204" y="65"/>
                    <a:pt x="182" y="50"/>
                    <a:pt x="116" y="45"/>
                  </a:cubicBezTo>
                  <a:cubicBezTo>
                    <a:pt x="69" y="42"/>
                    <a:pt x="24" y="45"/>
                    <a:pt x="23" y="45"/>
                  </a:cubicBezTo>
                  <a:cubicBezTo>
                    <a:pt x="11" y="46"/>
                    <a:pt x="1" y="37"/>
                    <a:pt x="1" y="26"/>
                  </a:cubicBezTo>
                  <a:cubicBezTo>
                    <a:pt x="0" y="14"/>
                    <a:pt x="9" y="4"/>
                    <a:pt x="20" y="3"/>
                  </a:cubicBezTo>
                  <a:cubicBezTo>
                    <a:pt x="22" y="3"/>
                    <a:pt x="69" y="0"/>
                    <a:pt x="119" y="3"/>
                  </a:cubicBezTo>
                  <a:cubicBezTo>
                    <a:pt x="195" y="9"/>
                    <a:pt x="237" y="28"/>
                    <a:pt x="247" y="61"/>
                  </a:cubicBezTo>
                  <a:cubicBezTo>
                    <a:pt x="257" y="91"/>
                    <a:pt x="247" y="111"/>
                    <a:pt x="237" y="122"/>
                  </a:cubicBezTo>
                  <a:cubicBezTo>
                    <a:pt x="215" y="148"/>
                    <a:pt x="170" y="154"/>
                    <a:pt x="129" y="154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0" name="Freeform 167"/>
            <p:cNvSpPr>
              <a:spLocks/>
            </p:cNvSpPr>
            <p:nvPr/>
          </p:nvSpPr>
          <p:spPr bwMode="auto">
            <a:xfrm>
              <a:off x="7152640" y="2175101"/>
              <a:ext cx="2258910" cy="3634092"/>
            </a:xfrm>
            <a:custGeom>
              <a:avLst/>
              <a:gdLst>
                <a:gd name="T0" fmla="*/ 394 w 464"/>
                <a:gd name="T1" fmla="*/ 455 h 746"/>
                <a:gd name="T2" fmla="*/ 385 w 464"/>
                <a:gd name="T3" fmla="*/ 239 h 746"/>
                <a:gd name="T4" fmla="*/ 328 w 464"/>
                <a:gd name="T5" fmla="*/ 0 h 746"/>
                <a:gd name="T6" fmla="*/ 136 w 464"/>
                <a:gd name="T7" fmla="*/ 0 h 746"/>
                <a:gd name="T8" fmla="*/ 80 w 464"/>
                <a:gd name="T9" fmla="*/ 239 h 746"/>
                <a:gd name="T10" fmla="*/ 70 w 464"/>
                <a:gd name="T11" fmla="*/ 455 h 746"/>
                <a:gd name="T12" fmla="*/ 0 w 464"/>
                <a:gd name="T13" fmla="*/ 599 h 746"/>
                <a:gd name="T14" fmla="*/ 80 w 464"/>
                <a:gd name="T15" fmla="*/ 746 h 746"/>
                <a:gd name="T16" fmla="*/ 384 w 464"/>
                <a:gd name="T17" fmla="*/ 746 h 746"/>
                <a:gd name="T18" fmla="*/ 464 w 464"/>
                <a:gd name="T19" fmla="*/ 599 h 746"/>
                <a:gd name="T20" fmla="*/ 394 w 464"/>
                <a:gd name="T21" fmla="*/ 455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4" h="746">
                  <a:moveTo>
                    <a:pt x="394" y="455"/>
                  </a:moveTo>
                  <a:cubicBezTo>
                    <a:pt x="385" y="239"/>
                    <a:pt x="385" y="239"/>
                    <a:pt x="385" y="239"/>
                  </a:cubicBezTo>
                  <a:cubicBezTo>
                    <a:pt x="328" y="0"/>
                    <a:pt x="328" y="0"/>
                    <a:pt x="328" y="0"/>
                  </a:cubicBezTo>
                  <a:cubicBezTo>
                    <a:pt x="293" y="23"/>
                    <a:pt x="171" y="23"/>
                    <a:pt x="136" y="0"/>
                  </a:cubicBezTo>
                  <a:cubicBezTo>
                    <a:pt x="80" y="239"/>
                    <a:pt x="80" y="239"/>
                    <a:pt x="80" y="239"/>
                  </a:cubicBezTo>
                  <a:cubicBezTo>
                    <a:pt x="70" y="455"/>
                    <a:pt x="70" y="455"/>
                    <a:pt x="70" y="455"/>
                  </a:cubicBezTo>
                  <a:cubicBezTo>
                    <a:pt x="70" y="455"/>
                    <a:pt x="0" y="575"/>
                    <a:pt x="0" y="599"/>
                  </a:cubicBezTo>
                  <a:cubicBezTo>
                    <a:pt x="0" y="623"/>
                    <a:pt x="40" y="746"/>
                    <a:pt x="80" y="746"/>
                  </a:cubicBezTo>
                  <a:cubicBezTo>
                    <a:pt x="100" y="746"/>
                    <a:pt x="364" y="746"/>
                    <a:pt x="384" y="746"/>
                  </a:cubicBezTo>
                  <a:cubicBezTo>
                    <a:pt x="424" y="746"/>
                    <a:pt x="464" y="623"/>
                    <a:pt x="464" y="599"/>
                  </a:cubicBezTo>
                  <a:cubicBezTo>
                    <a:pt x="464" y="575"/>
                    <a:pt x="394" y="455"/>
                    <a:pt x="394" y="455"/>
                  </a:cubicBezTo>
                  <a:close/>
                </a:path>
              </a:pathLst>
            </a:cu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1" name="Freeform 168"/>
            <p:cNvSpPr>
              <a:spLocks/>
            </p:cNvSpPr>
            <p:nvPr/>
          </p:nvSpPr>
          <p:spPr bwMode="auto">
            <a:xfrm>
              <a:off x="7152640" y="3338371"/>
              <a:ext cx="2258910" cy="2470822"/>
            </a:xfrm>
            <a:custGeom>
              <a:avLst/>
              <a:gdLst>
                <a:gd name="T0" fmla="*/ 0 w 464"/>
                <a:gd name="T1" fmla="*/ 360 h 507"/>
                <a:gd name="T2" fmla="*/ 80 w 464"/>
                <a:gd name="T3" fmla="*/ 507 h 507"/>
                <a:gd name="T4" fmla="*/ 384 w 464"/>
                <a:gd name="T5" fmla="*/ 507 h 507"/>
                <a:gd name="T6" fmla="*/ 464 w 464"/>
                <a:gd name="T7" fmla="*/ 360 h 507"/>
                <a:gd name="T8" fmla="*/ 394 w 464"/>
                <a:gd name="T9" fmla="*/ 216 h 507"/>
                <a:gd name="T10" fmla="*/ 385 w 464"/>
                <a:gd name="T11" fmla="*/ 0 h 507"/>
                <a:gd name="T12" fmla="*/ 233 w 464"/>
                <a:gd name="T13" fmla="*/ 217 h 507"/>
                <a:gd name="T14" fmla="*/ 80 w 464"/>
                <a:gd name="T15" fmla="*/ 0 h 507"/>
                <a:gd name="T16" fmla="*/ 70 w 464"/>
                <a:gd name="T17" fmla="*/ 216 h 507"/>
                <a:gd name="T18" fmla="*/ 0 w 464"/>
                <a:gd name="T19" fmla="*/ 360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4" h="507">
                  <a:moveTo>
                    <a:pt x="0" y="360"/>
                  </a:moveTo>
                  <a:cubicBezTo>
                    <a:pt x="0" y="384"/>
                    <a:pt x="40" y="507"/>
                    <a:pt x="80" y="507"/>
                  </a:cubicBezTo>
                  <a:cubicBezTo>
                    <a:pt x="100" y="507"/>
                    <a:pt x="364" y="507"/>
                    <a:pt x="384" y="507"/>
                  </a:cubicBezTo>
                  <a:cubicBezTo>
                    <a:pt x="424" y="507"/>
                    <a:pt x="464" y="384"/>
                    <a:pt x="464" y="360"/>
                  </a:cubicBezTo>
                  <a:cubicBezTo>
                    <a:pt x="464" y="342"/>
                    <a:pt x="394" y="216"/>
                    <a:pt x="394" y="216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233" y="217"/>
                    <a:pt x="233" y="217"/>
                    <a:pt x="233" y="217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0" y="216"/>
                    <a:pt x="70" y="216"/>
                    <a:pt x="70" y="216"/>
                  </a:cubicBezTo>
                  <a:cubicBezTo>
                    <a:pt x="70" y="216"/>
                    <a:pt x="0" y="336"/>
                    <a:pt x="0" y="36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2" name="Freeform 169"/>
            <p:cNvSpPr>
              <a:spLocks/>
            </p:cNvSpPr>
            <p:nvPr/>
          </p:nvSpPr>
          <p:spPr bwMode="auto">
            <a:xfrm>
              <a:off x="7540397" y="3338371"/>
              <a:ext cx="743953" cy="2601579"/>
            </a:xfrm>
            <a:custGeom>
              <a:avLst/>
              <a:gdLst>
                <a:gd name="T0" fmla="*/ 0 w 152"/>
                <a:gd name="T1" fmla="*/ 0 h 534"/>
                <a:gd name="T2" fmla="*/ 107 w 152"/>
                <a:gd name="T3" fmla="*/ 501 h 534"/>
                <a:gd name="T4" fmla="*/ 93 w 152"/>
                <a:gd name="T5" fmla="*/ 507 h 534"/>
                <a:gd name="T6" fmla="*/ 86 w 152"/>
                <a:gd name="T7" fmla="*/ 534 h 534"/>
                <a:gd name="T8" fmla="*/ 145 w 152"/>
                <a:gd name="T9" fmla="*/ 534 h 534"/>
                <a:gd name="T10" fmla="*/ 152 w 152"/>
                <a:gd name="T11" fmla="*/ 501 h 534"/>
                <a:gd name="T12" fmla="*/ 139 w 152"/>
                <a:gd name="T13" fmla="*/ 280 h 534"/>
                <a:gd name="T14" fmla="*/ 88 w 152"/>
                <a:gd name="T15" fmla="*/ 112 h 534"/>
                <a:gd name="T16" fmla="*/ 0 w 152"/>
                <a:gd name="T17" fmla="*/ 0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534">
                  <a:moveTo>
                    <a:pt x="0" y="0"/>
                  </a:moveTo>
                  <a:cubicBezTo>
                    <a:pt x="87" y="400"/>
                    <a:pt x="107" y="501"/>
                    <a:pt x="107" y="501"/>
                  </a:cubicBezTo>
                  <a:cubicBezTo>
                    <a:pt x="107" y="501"/>
                    <a:pt x="103" y="499"/>
                    <a:pt x="93" y="507"/>
                  </a:cubicBezTo>
                  <a:cubicBezTo>
                    <a:pt x="83" y="514"/>
                    <a:pt x="86" y="534"/>
                    <a:pt x="86" y="534"/>
                  </a:cubicBezTo>
                  <a:cubicBezTo>
                    <a:pt x="145" y="534"/>
                    <a:pt x="145" y="534"/>
                    <a:pt x="145" y="534"/>
                  </a:cubicBezTo>
                  <a:cubicBezTo>
                    <a:pt x="145" y="534"/>
                    <a:pt x="152" y="523"/>
                    <a:pt x="152" y="501"/>
                  </a:cubicBezTo>
                  <a:cubicBezTo>
                    <a:pt x="152" y="479"/>
                    <a:pt x="139" y="280"/>
                    <a:pt x="139" y="280"/>
                  </a:cubicBezTo>
                  <a:cubicBezTo>
                    <a:pt x="88" y="112"/>
                    <a:pt x="88" y="112"/>
                    <a:pt x="88" y="11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3" name="Freeform 170"/>
            <p:cNvSpPr>
              <a:spLocks/>
            </p:cNvSpPr>
            <p:nvPr/>
          </p:nvSpPr>
          <p:spPr bwMode="auto">
            <a:xfrm>
              <a:off x="8284347" y="3338371"/>
              <a:ext cx="739443" cy="2601579"/>
            </a:xfrm>
            <a:custGeom>
              <a:avLst/>
              <a:gdLst>
                <a:gd name="T0" fmla="*/ 64 w 152"/>
                <a:gd name="T1" fmla="*/ 112 h 534"/>
                <a:gd name="T2" fmla="*/ 13 w 152"/>
                <a:gd name="T3" fmla="*/ 280 h 534"/>
                <a:gd name="T4" fmla="*/ 0 w 152"/>
                <a:gd name="T5" fmla="*/ 501 h 534"/>
                <a:gd name="T6" fmla="*/ 8 w 152"/>
                <a:gd name="T7" fmla="*/ 534 h 534"/>
                <a:gd name="T8" fmla="*/ 67 w 152"/>
                <a:gd name="T9" fmla="*/ 534 h 534"/>
                <a:gd name="T10" fmla="*/ 60 w 152"/>
                <a:gd name="T11" fmla="*/ 506 h 534"/>
                <a:gd name="T12" fmla="*/ 46 w 152"/>
                <a:gd name="T13" fmla="*/ 501 h 534"/>
                <a:gd name="T14" fmla="*/ 152 w 152"/>
                <a:gd name="T15" fmla="*/ 0 h 534"/>
                <a:gd name="T16" fmla="*/ 64 w 152"/>
                <a:gd name="T17" fmla="*/ 112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534">
                  <a:moveTo>
                    <a:pt x="64" y="112"/>
                  </a:moveTo>
                  <a:cubicBezTo>
                    <a:pt x="13" y="280"/>
                    <a:pt x="13" y="280"/>
                    <a:pt x="13" y="280"/>
                  </a:cubicBezTo>
                  <a:cubicBezTo>
                    <a:pt x="13" y="280"/>
                    <a:pt x="0" y="479"/>
                    <a:pt x="0" y="501"/>
                  </a:cubicBezTo>
                  <a:cubicBezTo>
                    <a:pt x="0" y="523"/>
                    <a:pt x="8" y="534"/>
                    <a:pt x="8" y="534"/>
                  </a:cubicBezTo>
                  <a:cubicBezTo>
                    <a:pt x="67" y="534"/>
                    <a:pt x="67" y="534"/>
                    <a:pt x="67" y="534"/>
                  </a:cubicBezTo>
                  <a:cubicBezTo>
                    <a:pt x="67" y="534"/>
                    <a:pt x="70" y="514"/>
                    <a:pt x="60" y="506"/>
                  </a:cubicBezTo>
                  <a:cubicBezTo>
                    <a:pt x="50" y="499"/>
                    <a:pt x="46" y="501"/>
                    <a:pt x="46" y="501"/>
                  </a:cubicBezTo>
                  <a:cubicBezTo>
                    <a:pt x="46" y="501"/>
                    <a:pt x="65" y="400"/>
                    <a:pt x="152" y="0"/>
                  </a:cubicBezTo>
                  <a:lnTo>
                    <a:pt x="64" y="112"/>
                  </a:lnTo>
                  <a:close/>
                </a:path>
              </a:pathLst>
            </a:cu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4" name="Freeform 171"/>
            <p:cNvSpPr>
              <a:spLocks/>
            </p:cNvSpPr>
            <p:nvPr/>
          </p:nvSpPr>
          <p:spPr bwMode="auto">
            <a:xfrm>
              <a:off x="7215763" y="5597281"/>
              <a:ext cx="387757" cy="211915"/>
            </a:xfrm>
            <a:custGeom>
              <a:avLst/>
              <a:gdLst>
                <a:gd name="T0" fmla="*/ 24 w 80"/>
                <a:gd name="T1" fmla="*/ 0 h 43"/>
                <a:gd name="T2" fmla="*/ 67 w 80"/>
                <a:gd name="T3" fmla="*/ 15 h 43"/>
                <a:gd name="T4" fmla="*/ 80 w 80"/>
                <a:gd name="T5" fmla="*/ 43 h 43"/>
                <a:gd name="T6" fmla="*/ 18 w 80"/>
                <a:gd name="T7" fmla="*/ 43 h 43"/>
                <a:gd name="T8" fmla="*/ 24 w 80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43">
                  <a:moveTo>
                    <a:pt x="24" y="0"/>
                  </a:moveTo>
                  <a:cubicBezTo>
                    <a:pt x="24" y="0"/>
                    <a:pt x="58" y="3"/>
                    <a:pt x="67" y="15"/>
                  </a:cubicBezTo>
                  <a:cubicBezTo>
                    <a:pt x="75" y="28"/>
                    <a:pt x="80" y="43"/>
                    <a:pt x="80" y="43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43"/>
                    <a:pt x="0" y="23"/>
                    <a:pt x="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5" name="Freeform 172"/>
            <p:cNvSpPr>
              <a:spLocks/>
            </p:cNvSpPr>
            <p:nvPr/>
          </p:nvSpPr>
          <p:spPr bwMode="auto">
            <a:xfrm>
              <a:off x="8969685" y="5597281"/>
              <a:ext cx="387757" cy="211915"/>
            </a:xfrm>
            <a:custGeom>
              <a:avLst/>
              <a:gdLst>
                <a:gd name="T0" fmla="*/ 56 w 80"/>
                <a:gd name="T1" fmla="*/ 0 h 43"/>
                <a:gd name="T2" fmla="*/ 14 w 80"/>
                <a:gd name="T3" fmla="*/ 15 h 43"/>
                <a:gd name="T4" fmla="*/ 0 w 80"/>
                <a:gd name="T5" fmla="*/ 43 h 43"/>
                <a:gd name="T6" fmla="*/ 62 w 80"/>
                <a:gd name="T7" fmla="*/ 43 h 43"/>
                <a:gd name="T8" fmla="*/ 56 w 80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43">
                  <a:moveTo>
                    <a:pt x="56" y="0"/>
                  </a:moveTo>
                  <a:cubicBezTo>
                    <a:pt x="56" y="0"/>
                    <a:pt x="22" y="3"/>
                    <a:pt x="14" y="15"/>
                  </a:cubicBezTo>
                  <a:cubicBezTo>
                    <a:pt x="5" y="28"/>
                    <a:pt x="0" y="43"/>
                    <a:pt x="0" y="43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62" y="43"/>
                    <a:pt x="80" y="23"/>
                    <a:pt x="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6" name="Freeform 173"/>
            <p:cNvSpPr>
              <a:spLocks/>
            </p:cNvSpPr>
            <p:nvPr/>
          </p:nvSpPr>
          <p:spPr bwMode="auto">
            <a:xfrm>
              <a:off x="7806414" y="2206664"/>
              <a:ext cx="960376" cy="1235411"/>
            </a:xfrm>
            <a:custGeom>
              <a:avLst/>
              <a:gdLst>
                <a:gd name="T0" fmla="*/ 0 w 197"/>
                <a:gd name="T1" fmla="*/ 1 h 253"/>
                <a:gd name="T2" fmla="*/ 99 w 197"/>
                <a:gd name="T3" fmla="*/ 253 h 253"/>
                <a:gd name="T4" fmla="*/ 197 w 197"/>
                <a:gd name="T5" fmla="*/ 0 h 253"/>
                <a:gd name="T6" fmla="*/ 0 w 197"/>
                <a:gd name="T7" fmla="*/ 1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7" h="253">
                  <a:moveTo>
                    <a:pt x="0" y="1"/>
                  </a:moveTo>
                  <a:cubicBezTo>
                    <a:pt x="0" y="1"/>
                    <a:pt x="36" y="166"/>
                    <a:pt x="99" y="253"/>
                  </a:cubicBezTo>
                  <a:cubicBezTo>
                    <a:pt x="163" y="166"/>
                    <a:pt x="197" y="0"/>
                    <a:pt x="197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7" name="Freeform 174"/>
            <p:cNvSpPr>
              <a:spLocks/>
            </p:cNvSpPr>
            <p:nvPr/>
          </p:nvSpPr>
          <p:spPr bwMode="auto">
            <a:xfrm>
              <a:off x="7806414" y="2206664"/>
              <a:ext cx="960376" cy="482443"/>
            </a:xfrm>
            <a:custGeom>
              <a:avLst/>
              <a:gdLst>
                <a:gd name="T0" fmla="*/ 0 w 197"/>
                <a:gd name="T1" fmla="*/ 1 h 99"/>
                <a:gd name="T2" fmla="*/ 99 w 197"/>
                <a:gd name="T3" fmla="*/ 95 h 99"/>
                <a:gd name="T4" fmla="*/ 197 w 197"/>
                <a:gd name="T5" fmla="*/ 0 h 99"/>
                <a:gd name="T6" fmla="*/ 0 w 197"/>
                <a:gd name="T7" fmla="*/ 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7" h="99">
                  <a:moveTo>
                    <a:pt x="0" y="1"/>
                  </a:moveTo>
                  <a:cubicBezTo>
                    <a:pt x="0" y="1"/>
                    <a:pt x="18" y="99"/>
                    <a:pt x="99" y="95"/>
                  </a:cubicBezTo>
                  <a:cubicBezTo>
                    <a:pt x="180" y="90"/>
                    <a:pt x="197" y="0"/>
                    <a:pt x="197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E2E2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8" name="Rectangle 175"/>
            <p:cNvSpPr>
              <a:spLocks noChangeArrowheads="1"/>
            </p:cNvSpPr>
            <p:nvPr/>
          </p:nvSpPr>
          <p:spPr bwMode="auto">
            <a:xfrm>
              <a:off x="8279840" y="2143541"/>
              <a:ext cx="9018" cy="193880"/>
            </a:xfrm>
            <a:prstGeom prst="rect">
              <a:avLst/>
            </a:prstGeom>
            <a:solidFill>
              <a:srgbClr val="D88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329" name="Group 1328"/>
            <p:cNvGrpSpPr/>
            <p:nvPr/>
          </p:nvGrpSpPr>
          <p:grpSpPr>
            <a:xfrm>
              <a:off x="8022837" y="2197636"/>
              <a:ext cx="523021" cy="342669"/>
              <a:chOff x="8022837" y="2197647"/>
              <a:chExt cx="523021" cy="342669"/>
            </a:xfrm>
          </p:grpSpPr>
          <p:sp>
            <p:nvSpPr>
              <p:cNvPr id="1347" name="Oval 176"/>
              <p:cNvSpPr>
                <a:spLocks noChangeArrowheads="1"/>
              </p:cNvSpPr>
              <p:nvPr/>
            </p:nvSpPr>
            <p:spPr bwMode="auto">
              <a:xfrm>
                <a:off x="8022837" y="2197647"/>
                <a:ext cx="523021" cy="34266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48" name="Oval 1347"/>
              <p:cNvSpPr/>
              <p:nvPr/>
            </p:nvSpPr>
            <p:spPr>
              <a:xfrm>
                <a:off x="8196375" y="2284967"/>
                <a:ext cx="166930" cy="140970"/>
              </a:xfrm>
              <a:prstGeom prst="ellipse">
                <a:avLst/>
              </a:prstGeom>
              <a:solidFill>
                <a:srgbClr val="FB6D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330" name="Freeform 177"/>
            <p:cNvSpPr>
              <a:spLocks/>
            </p:cNvSpPr>
            <p:nvPr/>
          </p:nvSpPr>
          <p:spPr bwMode="auto">
            <a:xfrm>
              <a:off x="8140066" y="2161576"/>
              <a:ext cx="288563" cy="234458"/>
            </a:xfrm>
            <a:custGeom>
              <a:avLst/>
              <a:gdLst>
                <a:gd name="T0" fmla="*/ 57 w 59"/>
                <a:gd name="T1" fmla="*/ 49 h 49"/>
                <a:gd name="T2" fmla="*/ 29 w 59"/>
                <a:gd name="T3" fmla="*/ 38 h 49"/>
                <a:gd name="T4" fmla="*/ 1 w 59"/>
                <a:gd name="T5" fmla="*/ 49 h 49"/>
                <a:gd name="T6" fmla="*/ 29 w 59"/>
                <a:gd name="T7" fmla="*/ 0 h 49"/>
                <a:gd name="T8" fmla="*/ 57 w 59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49">
                  <a:moveTo>
                    <a:pt x="57" y="49"/>
                  </a:moveTo>
                  <a:cubicBezTo>
                    <a:pt x="29" y="38"/>
                    <a:pt x="29" y="38"/>
                    <a:pt x="29" y="38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1" y="49"/>
                    <a:pt x="0" y="0"/>
                    <a:pt x="29" y="0"/>
                  </a:cubicBezTo>
                  <a:cubicBezTo>
                    <a:pt x="59" y="0"/>
                    <a:pt x="57" y="49"/>
                    <a:pt x="57" y="49"/>
                  </a:cubicBezTo>
                  <a:close/>
                </a:path>
              </a:pathLst>
            </a:custGeom>
            <a:solidFill>
              <a:srgbClr val="D88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1" name="Freeform 178"/>
            <p:cNvSpPr>
              <a:spLocks/>
            </p:cNvSpPr>
            <p:nvPr/>
          </p:nvSpPr>
          <p:spPr bwMode="auto">
            <a:xfrm>
              <a:off x="8505280" y="655637"/>
              <a:ext cx="816094" cy="1014481"/>
            </a:xfrm>
            <a:custGeom>
              <a:avLst/>
              <a:gdLst>
                <a:gd name="T0" fmla="*/ 0 w 167"/>
                <a:gd name="T1" fmla="*/ 80 h 209"/>
                <a:gd name="T2" fmla="*/ 152 w 167"/>
                <a:gd name="T3" fmla="*/ 7 h 209"/>
                <a:gd name="T4" fmla="*/ 91 w 167"/>
                <a:gd name="T5" fmla="*/ 209 h 209"/>
                <a:gd name="T6" fmla="*/ 0 w 167"/>
                <a:gd name="T7" fmla="*/ 8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7" h="209">
                  <a:moveTo>
                    <a:pt x="0" y="80"/>
                  </a:moveTo>
                  <a:cubicBezTo>
                    <a:pt x="0" y="80"/>
                    <a:pt x="138" y="0"/>
                    <a:pt x="152" y="7"/>
                  </a:cubicBezTo>
                  <a:cubicBezTo>
                    <a:pt x="167" y="14"/>
                    <a:pt x="129" y="166"/>
                    <a:pt x="91" y="209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E2C6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2" name="Freeform 179"/>
            <p:cNvSpPr>
              <a:spLocks noEditPoints="1"/>
            </p:cNvSpPr>
            <p:nvPr/>
          </p:nvSpPr>
          <p:spPr bwMode="auto">
            <a:xfrm>
              <a:off x="8505280" y="669162"/>
              <a:ext cx="816094" cy="1000953"/>
            </a:xfrm>
            <a:custGeom>
              <a:avLst/>
              <a:gdLst>
                <a:gd name="T0" fmla="*/ 142 w 167"/>
                <a:gd name="T1" fmla="*/ 18 h 206"/>
                <a:gd name="T2" fmla="*/ 126 w 167"/>
                <a:gd name="T3" fmla="*/ 97 h 206"/>
                <a:gd name="T4" fmla="*/ 91 w 167"/>
                <a:gd name="T5" fmla="*/ 183 h 206"/>
                <a:gd name="T6" fmla="*/ 19 w 167"/>
                <a:gd name="T7" fmla="*/ 81 h 206"/>
                <a:gd name="T8" fmla="*/ 72 w 167"/>
                <a:gd name="T9" fmla="*/ 52 h 206"/>
                <a:gd name="T10" fmla="*/ 142 w 167"/>
                <a:gd name="T11" fmla="*/ 18 h 206"/>
                <a:gd name="T12" fmla="*/ 151 w 167"/>
                <a:gd name="T13" fmla="*/ 3 h 206"/>
                <a:gd name="T14" fmla="*/ 0 w 167"/>
                <a:gd name="T15" fmla="*/ 77 h 206"/>
                <a:gd name="T16" fmla="*/ 91 w 167"/>
                <a:gd name="T17" fmla="*/ 206 h 206"/>
                <a:gd name="T18" fmla="*/ 152 w 167"/>
                <a:gd name="T19" fmla="*/ 4 h 206"/>
                <a:gd name="T20" fmla="*/ 151 w 167"/>
                <a:gd name="T21" fmla="*/ 3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7" h="206">
                  <a:moveTo>
                    <a:pt x="142" y="18"/>
                  </a:moveTo>
                  <a:cubicBezTo>
                    <a:pt x="142" y="31"/>
                    <a:pt x="138" y="59"/>
                    <a:pt x="126" y="97"/>
                  </a:cubicBezTo>
                  <a:cubicBezTo>
                    <a:pt x="116" y="133"/>
                    <a:pt x="103" y="164"/>
                    <a:pt x="91" y="183"/>
                  </a:cubicBezTo>
                  <a:cubicBezTo>
                    <a:pt x="19" y="81"/>
                    <a:pt x="19" y="81"/>
                    <a:pt x="19" y="81"/>
                  </a:cubicBezTo>
                  <a:cubicBezTo>
                    <a:pt x="31" y="74"/>
                    <a:pt x="51" y="63"/>
                    <a:pt x="72" y="52"/>
                  </a:cubicBezTo>
                  <a:cubicBezTo>
                    <a:pt x="113" y="30"/>
                    <a:pt x="133" y="22"/>
                    <a:pt x="142" y="18"/>
                  </a:cubicBezTo>
                  <a:moveTo>
                    <a:pt x="151" y="3"/>
                  </a:moveTo>
                  <a:cubicBezTo>
                    <a:pt x="132" y="0"/>
                    <a:pt x="0" y="77"/>
                    <a:pt x="0" y="77"/>
                  </a:cubicBezTo>
                  <a:cubicBezTo>
                    <a:pt x="91" y="206"/>
                    <a:pt x="91" y="206"/>
                    <a:pt x="91" y="206"/>
                  </a:cubicBezTo>
                  <a:cubicBezTo>
                    <a:pt x="129" y="163"/>
                    <a:pt x="167" y="11"/>
                    <a:pt x="152" y="4"/>
                  </a:cubicBezTo>
                  <a:cubicBezTo>
                    <a:pt x="152" y="4"/>
                    <a:pt x="152" y="4"/>
                    <a:pt x="151" y="3"/>
                  </a:cubicBezTo>
                  <a:close/>
                </a:path>
              </a:pathLst>
            </a:cu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3" name="Freeform 180"/>
            <p:cNvSpPr>
              <a:spLocks/>
            </p:cNvSpPr>
            <p:nvPr/>
          </p:nvSpPr>
          <p:spPr bwMode="auto">
            <a:xfrm>
              <a:off x="7242816" y="655637"/>
              <a:ext cx="820601" cy="1014481"/>
            </a:xfrm>
            <a:custGeom>
              <a:avLst/>
              <a:gdLst>
                <a:gd name="T0" fmla="*/ 168 w 168"/>
                <a:gd name="T1" fmla="*/ 80 h 209"/>
                <a:gd name="T2" fmla="*/ 15 w 168"/>
                <a:gd name="T3" fmla="*/ 7 h 209"/>
                <a:gd name="T4" fmla="*/ 76 w 168"/>
                <a:gd name="T5" fmla="*/ 209 h 209"/>
                <a:gd name="T6" fmla="*/ 168 w 168"/>
                <a:gd name="T7" fmla="*/ 8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8" h="209">
                  <a:moveTo>
                    <a:pt x="168" y="80"/>
                  </a:moveTo>
                  <a:cubicBezTo>
                    <a:pt x="168" y="80"/>
                    <a:pt x="30" y="0"/>
                    <a:pt x="15" y="7"/>
                  </a:cubicBezTo>
                  <a:cubicBezTo>
                    <a:pt x="0" y="14"/>
                    <a:pt x="38" y="166"/>
                    <a:pt x="76" y="209"/>
                  </a:cubicBezTo>
                  <a:lnTo>
                    <a:pt x="168" y="80"/>
                  </a:lnTo>
                  <a:close/>
                </a:path>
              </a:pathLst>
            </a:custGeom>
            <a:solidFill>
              <a:srgbClr val="E2C6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4" name="Freeform 181"/>
            <p:cNvSpPr>
              <a:spLocks noEditPoints="1"/>
            </p:cNvSpPr>
            <p:nvPr/>
          </p:nvSpPr>
          <p:spPr bwMode="auto">
            <a:xfrm>
              <a:off x="7242816" y="669162"/>
              <a:ext cx="820601" cy="1000953"/>
            </a:xfrm>
            <a:custGeom>
              <a:avLst/>
              <a:gdLst>
                <a:gd name="T0" fmla="*/ 25 w 168"/>
                <a:gd name="T1" fmla="*/ 18 h 206"/>
                <a:gd name="T2" fmla="*/ 96 w 168"/>
                <a:gd name="T3" fmla="*/ 52 h 206"/>
                <a:gd name="T4" fmla="*/ 148 w 168"/>
                <a:gd name="T5" fmla="*/ 81 h 206"/>
                <a:gd name="T6" fmla="*/ 76 w 168"/>
                <a:gd name="T7" fmla="*/ 183 h 206"/>
                <a:gd name="T8" fmla="*/ 41 w 168"/>
                <a:gd name="T9" fmla="*/ 97 h 206"/>
                <a:gd name="T10" fmla="*/ 25 w 168"/>
                <a:gd name="T11" fmla="*/ 18 h 206"/>
                <a:gd name="T12" fmla="*/ 16 w 168"/>
                <a:gd name="T13" fmla="*/ 3 h 206"/>
                <a:gd name="T14" fmla="*/ 15 w 168"/>
                <a:gd name="T15" fmla="*/ 4 h 206"/>
                <a:gd name="T16" fmla="*/ 76 w 168"/>
                <a:gd name="T17" fmla="*/ 206 h 206"/>
                <a:gd name="T18" fmla="*/ 168 w 168"/>
                <a:gd name="T19" fmla="*/ 77 h 206"/>
                <a:gd name="T20" fmla="*/ 16 w 168"/>
                <a:gd name="T21" fmla="*/ 3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8" h="206">
                  <a:moveTo>
                    <a:pt x="25" y="18"/>
                  </a:moveTo>
                  <a:cubicBezTo>
                    <a:pt x="34" y="22"/>
                    <a:pt x="54" y="30"/>
                    <a:pt x="96" y="52"/>
                  </a:cubicBezTo>
                  <a:cubicBezTo>
                    <a:pt x="116" y="63"/>
                    <a:pt x="136" y="74"/>
                    <a:pt x="148" y="81"/>
                  </a:cubicBezTo>
                  <a:cubicBezTo>
                    <a:pt x="76" y="183"/>
                    <a:pt x="76" y="183"/>
                    <a:pt x="76" y="183"/>
                  </a:cubicBezTo>
                  <a:cubicBezTo>
                    <a:pt x="64" y="164"/>
                    <a:pt x="52" y="133"/>
                    <a:pt x="41" y="97"/>
                  </a:cubicBezTo>
                  <a:cubicBezTo>
                    <a:pt x="30" y="59"/>
                    <a:pt x="25" y="31"/>
                    <a:pt x="25" y="18"/>
                  </a:cubicBezTo>
                  <a:moveTo>
                    <a:pt x="16" y="3"/>
                  </a:moveTo>
                  <a:cubicBezTo>
                    <a:pt x="16" y="4"/>
                    <a:pt x="15" y="4"/>
                    <a:pt x="15" y="4"/>
                  </a:cubicBezTo>
                  <a:cubicBezTo>
                    <a:pt x="0" y="11"/>
                    <a:pt x="38" y="163"/>
                    <a:pt x="76" y="206"/>
                  </a:cubicBezTo>
                  <a:cubicBezTo>
                    <a:pt x="168" y="77"/>
                    <a:pt x="168" y="77"/>
                    <a:pt x="168" y="77"/>
                  </a:cubicBezTo>
                  <a:cubicBezTo>
                    <a:pt x="168" y="77"/>
                    <a:pt x="36" y="0"/>
                    <a:pt x="16" y="3"/>
                  </a:cubicBezTo>
                  <a:close/>
                </a:path>
              </a:pathLst>
            </a:cu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5" name="Freeform 182"/>
            <p:cNvSpPr>
              <a:spLocks/>
            </p:cNvSpPr>
            <p:nvPr/>
          </p:nvSpPr>
          <p:spPr bwMode="auto">
            <a:xfrm>
              <a:off x="7472763" y="1020848"/>
              <a:ext cx="1623168" cy="1397728"/>
            </a:xfrm>
            <a:custGeom>
              <a:avLst/>
              <a:gdLst>
                <a:gd name="T0" fmla="*/ 220 w 333"/>
                <a:gd name="T1" fmla="*/ 0 h 287"/>
                <a:gd name="T2" fmla="*/ 113 w 333"/>
                <a:gd name="T3" fmla="*/ 0 h 287"/>
                <a:gd name="T4" fmla="*/ 8 w 333"/>
                <a:gd name="T5" fmla="*/ 194 h 287"/>
                <a:gd name="T6" fmla="*/ 70 w 333"/>
                <a:gd name="T7" fmla="*/ 237 h 287"/>
                <a:gd name="T8" fmla="*/ 81 w 333"/>
                <a:gd name="T9" fmla="*/ 271 h 287"/>
                <a:gd name="T10" fmla="*/ 131 w 333"/>
                <a:gd name="T11" fmla="*/ 285 h 287"/>
                <a:gd name="T12" fmla="*/ 166 w 333"/>
                <a:gd name="T13" fmla="*/ 268 h 287"/>
                <a:gd name="T14" fmla="*/ 201 w 333"/>
                <a:gd name="T15" fmla="*/ 285 h 287"/>
                <a:gd name="T16" fmla="*/ 251 w 333"/>
                <a:gd name="T17" fmla="*/ 271 h 287"/>
                <a:gd name="T18" fmla="*/ 262 w 333"/>
                <a:gd name="T19" fmla="*/ 237 h 287"/>
                <a:gd name="T20" fmla="*/ 324 w 333"/>
                <a:gd name="T21" fmla="*/ 194 h 287"/>
                <a:gd name="T22" fmla="*/ 220 w 333"/>
                <a:gd name="T23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3" h="287">
                  <a:moveTo>
                    <a:pt x="220" y="0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0" y="85"/>
                    <a:pt x="8" y="194"/>
                  </a:cubicBezTo>
                  <a:cubicBezTo>
                    <a:pt x="70" y="237"/>
                    <a:pt x="70" y="237"/>
                    <a:pt x="70" y="237"/>
                  </a:cubicBezTo>
                  <a:cubicBezTo>
                    <a:pt x="70" y="237"/>
                    <a:pt x="63" y="256"/>
                    <a:pt x="81" y="271"/>
                  </a:cubicBezTo>
                  <a:cubicBezTo>
                    <a:pt x="101" y="287"/>
                    <a:pt x="122" y="286"/>
                    <a:pt x="131" y="285"/>
                  </a:cubicBezTo>
                  <a:cubicBezTo>
                    <a:pt x="138" y="284"/>
                    <a:pt x="158" y="273"/>
                    <a:pt x="166" y="268"/>
                  </a:cubicBezTo>
                  <a:cubicBezTo>
                    <a:pt x="174" y="273"/>
                    <a:pt x="194" y="284"/>
                    <a:pt x="201" y="285"/>
                  </a:cubicBezTo>
                  <a:cubicBezTo>
                    <a:pt x="211" y="286"/>
                    <a:pt x="231" y="287"/>
                    <a:pt x="251" y="271"/>
                  </a:cubicBezTo>
                  <a:cubicBezTo>
                    <a:pt x="269" y="256"/>
                    <a:pt x="262" y="237"/>
                    <a:pt x="262" y="237"/>
                  </a:cubicBezTo>
                  <a:cubicBezTo>
                    <a:pt x="324" y="194"/>
                    <a:pt x="324" y="194"/>
                    <a:pt x="324" y="194"/>
                  </a:cubicBezTo>
                  <a:cubicBezTo>
                    <a:pt x="333" y="85"/>
                    <a:pt x="220" y="0"/>
                    <a:pt x="220" y="0"/>
                  </a:cubicBezTo>
                  <a:close/>
                </a:path>
              </a:pathLst>
            </a:cu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6" name="Freeform 183"/>
            <p:cNvSpPr>
              <a:spLocks/>
            </p:cNvSpPr>
            <p:nvPr/>
          </p:nvSpPr>
          <p:spPr bwMode="auto">
            <a:xfrm>
              <a:off x="7770344" y="1426640"/>
              <a:ext cx="1023499" cy="996446"/>
            </a:xfrm>
            <a:custGeom>
              <a:avLst/>
              <a:gdLst>
                <a:gd name="T0" fmla="*/ 105 w 210"/>
                <a:gd name="T1" fmla="*/ 0 h 204"/>
                <a:gd name="T2" fmla="*/ 9 w 210"/>
                <a:gd name="T3" fmla="*/ 153 h 204"/>
                <a:gd name="T4" fmla="*/ 9 w 210"/>
                <a:gd name="T5" fmla="*/ 153 h 204"/>
                <a:gd name="T6" fmla="*/ 20 w 210"/>
                <a:gd name="T7" fmla="*/ 188 h 204"/>
                <a:gd name="T8" fmla="*/ 70 w 210"/>
                <a:gd name="T9" fmla="*/ 202 h 204"/>
                <a:gd name="T10" fmla="*/ 105 w 210"/>
                <a:gd name="T11" fmla="*/ 185 h 204"/>
                <a:gd name="T12" fmla="*/ 140 w 210"/>
                <a:gd name="T13" fmla="*/ 202 h 204"/>
                <a:gd name="T14" fmla="*/ 190 w 210"/>
                <a:gd name="T15" fmla="*/ 188 h 204"/>
                <a:gd name="T16" fmla="*/ 201 w 210"/>
                <a:gd name="T17" fmla="*/ 153 h 204"/>
                <a:gd name="T18" fmla="*/ 201 w 210"/>
                <a:gd name="T19" fmla="*/ 153 h 204"/>
                <a:gd name="T20" fmla="*/ 105 w 210"/>
                <a:gd name="T21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0" h="204">
                  <a:moveTo>
                    <a:pt x="105" y="0"/>
                  </a:moveTo>
                  <a:cubicBezTo>
                    <a:pt x="105" y="0"/>
                    <a:pt x="102" y="103"/>
                    <a:pt x="9" y="153"/>
                  </a:cubicBezTo>
                  <a:cubicBezTo>
                    <a:pt x="9" y="153"/>
                    <a:pt x="9" y="153"/>
                    <a:pt x="9" y="153"/>
                  </a:cubicBezTo>
                  <a:cubicBezTo>
                    <a:pt x="9" y="153"/>
                    <a:pt x="0" y="172"/>
                    <a:pt x="20" y="188"/>
                  </a:cubicBezTo>
                  <a:cubicBezTo>
                    <a:pt x="41" y="204"/>
                    <a:pt x="61" y="203"/>
                    <a:pt x="70" y="202"/>
                  </a:cubicBezTo>
                  <a:cubicBezTo>
                    <a:pt x="77" y="201"/>
                    <a:pt x="97" y="190"/>
                    <a:pt x="105" y="185"/>
                  </a:cubicBezTo>
                  <a:cubicBezTo>
                    <a:pt x="113" y="190"/>
                    <a:pt x="133" y="201"/>
                    <a:pt x="140" y="202"/>
                  </a:cubicBezTo>
                  <a:cubicBezTo>
                    <a:pt x="150" y="203"/>
                    <a:pt x="170" y="204"/>
                    <a:pt x="190" y="188"/>
                  </a:cubicBezTo>
                  <a:cubicBezTo>
                    <a:pt x="210" y="172"/>
                    <a:pt x="201" y="153"/>
                    <a:pt x="201" y="153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109" y="103"/>
                    <a:pt x="105" y="0"/>
                    <a:pt x="1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7" name="Freeform 184"/>
            <p:cNvSpPr>
              <a:spLocks/>
            </p:cNvSpPr>
            <p:nvPr/>
          </p:nvSpPr>
          <p:spPr bwMode="auto">
            <a:xfrm>
              <a:off x="8171629" y="2048855"/>
              <a:ext cx="220933" cy="130757"/>
            </a:xfrm>
            <a:custGeom>
              <a:avLst/>
              <a:gdLst>
                <a:gd name="T0" fmla="*/ 0 w 46"/>
                <a:gd name="T1" fmla="*/ 7 h 27"/>
                <a:gd name="T2" fmla="*/ 12 w 46"/>
                <a:gd name="T3" fmla="*/ 20 h 27"/>
                <a:gd name="T4" fmla="*/ 23 w 46"/>
                <a:gd name="T5" fmla="*/ 27 h 27"/>
                <a:gd name="T6" fmla="*/ 35 w 46"/>
                <a:gd name="T7" fmla="*/ 20 h 27"/>
                <a:gd name="T8" fmla="*/ 46 w 46"/>
                <a:gd name="T9" fmla="*/ 7 h 27"/>
                <a:gd name="T10" fmla="*/ 23 w 46"/>
                <a:gd name="T11" fmla="*/ 0 h 27"/>
                <a:gd name="T12" fmla="*/ 0 w 46"/>
                <a:gd name="T13" fmla="*/ 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27">
                  <a:moveTo>
                    <a:pt x="0" y="7"/>
                  </a:moveTo>
                  <a:cubicBezTo>
                    <a:pt x="0" y="11"/>
                    <a:pt x="6" y="15"/>
                    <a:pt x="12" y="20"/>
                  </a:cubicBezTo>
                  <a:cubicBezTo>
                    <a:pt x="15" y="23"/>
                    <a:pt x="18" y="27"/>
                    <a:pt x="23" y="27"/>
                  </a:cubicBezTo>
                  <a:cubicBezTo>
                    <a:pt x="28" y="27"/>
                    <a:pt x="31" y="23"/>
                    <a:pt x="35" y="20"/>
                  </a:cubicBezTo>
                  <a:cubicBezTo>
                    <a:pt x="41" y="15"/>
                    <a:pt x="46" y="10"/>
                    <a:pt x="46" y="7"/>
                  </a:cubicBezTo>
                  <a:cubicBezTo>
                    <a:pt x="46" y="1"/>
                    <a:pt x="36" y="0"/>
                    <a:pt x="23" y="0"/>
                  </a:cubicBezTo>
                  <a:cubicBezTo>
                    <a:pt x="11" y="0"/>
                    <a:pt x="0" y="1"/>
                    <a:pt x="0" y="7"/>
                  </a:cubicBezTo>
                  <a:close/>
                </a:path>
              </a:pathLst>
            </a:custGeom>
            <a:solidFill>
              <a:srgbClr val="D88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8" name="Freeform 185"/>
            <p:cNvSpPr>
              <a:spLocks/>
            </p:cNvSpPr>
            <p:nvPr/>
          </p:nvSpPr>
          <p:spPr bwMode="auto">
            <a:xfrm>
              <a:off x="7662133" y="1647573"/>
              <a:ext cx="351686" cy="311109"/>
            </a:xfrm>
            <a:custGeom>
              <a:avLst/>
              <a:gdLst>
                <a:gd name="T0" fmla="*/ 5 w 72"/>
                <a:gd name="T1" fmla="*/ 13 h 64"/>
                <a:gd name="T2" fmla="*/ 51 w 72"/>
                <a:gd name="T3" fmla="*/ 11 h 64"/>
                <a:gd name="T4" fmla="*/ 72 w 72"/>
                <a:gd name="T5" fmla="*/ 45 h 64"/>
                <a:gd name="T6" fmla="*/ 19 w 72"/>
                <a:gd name="T7" fmla="*/ 51 h 64"/>
                <a:gd name="T8" fmla="*/ 5 w 72"/>
                <a:gd name="T9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64">
                  <a:moveTo>
                    <a:pt x="5" y="13"/>
                  </a:moveTo>
                  <a:cubicBezTo>
                    <a:pt x="5" y="13"/>
                    <a:pt x="33" y="0"/>
                    <a:pt x="51" y="11"/>
                  </a:cubicBezTo>
                  <a:cubicBezTo>
                    <a:pt x="68" y="20"/>
                    <a:pt x="72" y="45"/>
                    <a:pt x="72" y="45"/>
                  </a:cubicBezTo>
                  <a:cubicBezTo>
                    <a:pt x="72" y="45"/>
                    <a:pt x="42" y="64"/>
                    <a:pt x="19" y="51"/>
                  </a:cubicBezTo>
                  <a:cubicBezTo>
                    <a:pt x="0" y="40"/>
                    <a:pt x="5" y="13"/>
                    <a:pt x="5" y="13"/>
                  </a:cubicBezTo>
                  <a:close/>
                </a:path>
              </a:pathLst>
            </a:custGeom>
            <a:solidFill>
              <a:srgbClr val="F2C6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9" name="Freeform 186"/>
            <p:cNvSpPr>
              <a:spLocks/>
            </p:cNvSpPr>
            <p:nvPr/>
          </p:nvSpPr>
          <p:spPr bwMode="auto">
            <a:xfrm>
              <a:off x="7662133" y="1647573"/>
              <a:ext cx="351686" cy="311109"/>
            </a:xfrm>
            <a:custGeom>
              <a:avLst/>
              <a:gdLst>
                <a:gd name="T0" fmla="*/ 5 w 72"/>
                <a:gd name="T1" fmla="*/ 13 h 64"/>
                <a:gd name="T2" fmla="*/ 51 w 72"/>
                <a:gd name="T3" fmla="*/ 11 h 64"/>
                <a:gd name="T4" fmla="*/ 72 w 72"/>
                <a:gd name="T5" fmla="*/ 45 h 64"/>
                <a:gd name="T6" fmla="*/ 19 w 72"/>
                <a:gd name="T7" fmla="*/ 51 h 64"/>
                <a:gd name="T8" fmla="*/ 5 w 72"/>
                <a:gd name="T9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64">
                  <a:moveTo>
                    <a:pt x="5" y="13"/>
                  </a:moveTo>
                  <a:cubicBezTo>
                    <a:pt x="5" y="13"/>
                    <a:pt x="33" y="0"/>
                    <a:pt x="51" y="11"/>
                  </a:cubicBezTo>
                  <a:cubicBezTo>
                    <a:pt x="68" y="20"/>
                    <a:pt x="72" y="45"/>
                    <a:pt x="72" y="45"/>
                  </a:cubicBezTo>
                  <a:cubicBezTo>
                    <a:pt x="72" y="45"/>
                    <a:pt x="42" y="64"/>
                    <a:pt x="19" y="51"/>
                  </a:cubicBezTo>
                  <a:cubicBezTo>
                    <a:pt x="0" y="40"/>
                    <a:pt x="5" y="13"/>
                    <a:pt x="5" y="13"/>
                  </a:cubicBezTo>
                  <a:close/>
                </a:path>
              </a:pathLst>
            </a:custGeom>
            <a:solidFill>
              <a:srgbClr val="F2C6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0" name="Freeform 187"/>
            <p:cNvSpPr>
              <a:spLocks/>
            </p:cNvSpPr>
            <p:nvPr/>
          </p:nvSpPr>
          <p:spPr bwMode="auto">
            <a:xfrm>
              <a:off x="8550368" y="1647573"/>
              <a:ext cx="356197" cy="311109"/>
            </a:xfrm>
            <a:custGeom>
              <a:avLst/>
              <a:gdLst>
                <a:gd name="T0" fmla="*/ 67 w 73"/>
                <a:gd name="T1" fmla="*/ 13 h 64"/>
                <a:gd name="T2" fmla="*/ 21 w 73"/>
                <a:gd name="T3" fmla="*/ 11 h 64"/>
                <a:gd name="T4" fmla="*/ 0 w 73"/>
                <a:gd name="T5" fmla="*/ 45 h 64"/>
                <a:gd name="T6" fmla="*/ 54 w 73"/>
                <a:gd name="T7" fmla="*/ 51 h 64"/>
                <a:gd name="T8" fmla="*/ 67 w 73"/>
                <a:gd name="T9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64">
                  <a:moveTo>
                    <a:pt x="67" y="13"/>
                  </a:moveTo>
                  <a:cubicBezTo>
                    <a:pt x="67" y="13"/>
                    <a:pt x="39" y="0"/>
                    <a:pt x="21" y="11"/>
                  </a:cubicBezTo>
                  <a:cubicBezTo>
                    <a:pt x="5" y="20"/>
                    <a:pt x="0" y="45"/>
                    <a:pt x="0" y="45"/>
                  </a:cubicBezTo>
                  <a:cubicBezTo>
                    <a:pt x="0" y="45"/>
                    <a:pt x="31" y="64"/>
                    <a:pt x="54" y="51"/>
                  </a:cubicBezTo>
                  <a:cubicBezTo>
                    <a:pt x="73" y="40"/>
                    <a:pt x="67" y="13"/>
                    <a:pt x="67" y="13"/>
                  </a:cubicBezTo>
                  <a:close/>
                </a:path>
              </a:pathLst>
            </a:custGeom>
            <a:solidFill>
              <a:srgbClr val="F2C6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1" name="Freeform 188"/>
            <p:cNvSpPr>
              <a:spLocks/>
            </p:cNvSpPr>
            <p:nvPr/>
          </p:nvSpPr>
          <p:spPr bwMode="auto">
            <a:xfrm>
              <a:off x="8550368" y="1647573"/>
              <a:ext cx="356197" cy="311109"/>
            </a:xfrm>
            <a:custGeom>
              <a:avLst/>
              <a:gdLst>
                <a:gd name="T0" fmla="*/ 67 w 73"/>
                <a:gd name="T1" fmla="*/ 13 h 64"/>
                <a:gd name="T2" fmla="*/ 21 w 73"/>
                <a:gd name="T3" fmla="*/ 11 h 64"/>
                <a:gd name="T4" fmla="*/ 0 w 73"/>
                <a:gd name="T5" fmla="*/ 45 h 64"/>
                <a:gd name="T6" fmla="*/ 54 w 73"/>
                <a:gd name="T7" fmla="*/ 51 h 64"/>
                <a:gd name="T8" fmla="*/ 67 w 73"/>
                <a:gd name="T9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64">
                  <a:moveTo>
                    <a:pt x="67" y="13"/>
                  </a:moveTo>
                  <a:cubicBezTo>
                    <a:pt x="67" y="13"/>
                    <a:pt x="39" y="0"/>
                    <a:pt x="21" y="11"/>
                  </a:cubicBezTo>
                  <a:cubicBezTo>
                    <a:pt x="5" y="20"/>
                    <a:pt x="0" y="45"/>
                    <a:pt x="0" y="45"/>
                  </a:cubicBezTo>
                  <a:cubicBezTo>
                    <a:pt x="0" y="45"/>
                    <a:pt x="31" y="64"/>
                    <a:pt x="54" y="51"/>
                  </a:cubicBezTo>
                  <a:cubicBezTo>
                    <a:pt x="73" y="40"/>
                    <a:pt x="67" y="13"/>
                    <a:pt x="67" y="13"/>
                  </a:cubicBezTo>
                  <a:close/>
                </a:path>
              </a:pathLst>
            </a:custGeom>
            <a:solidFill>
              <a:srgbClr val="F2C6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2" name="Oval 189"/>
            <p:cNvSpPr>
              <a:spLocks noChangeArrowheads="1"/>
            </p:cNvSpPr>
            <p:nvPr/>
          </p:nvSpPr>
          <p:spPr bwMode="auto">
            <a:xfrm>
              <a:off x="7815432" y="1683643"/>
              <a:ext cx="58616" cy="216422"/>
            </a:xfrm>
            <a:prstGeom prst="ellipse">
              <a:avLst/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3" name="Oval 190"/>
            <p:cNvSpPr>
              <a:spLocks noChangeArrowheads="1"/>
            </p:cNvSpPr>
            <p:nvPr/>
          </p:nvSpPr>
          <p:spPr bwMode="auto">
            <a:xfrm>
              <a:off x="8694649" y="1683643"/>
              <a:ext cx="54106" cy="216422"/>
            </a:xfrm>
            <a:prstGeom prst="ellipse">
              <a:avLst/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4" name="Rectangle 191"/>
            <p:cNvSpPr>
              <a:spLocks noChangeArrowheads="1"/>
            </p:cNvSpPr>
            <p:nvPr/>
          </p:nvSpPr>
          <p:spPr bwMode="auto">
            <a:xfrm>
              <a:off x="8279840" y="2148048"/>
              <a:ext cx="9018" cy="198387"/>
            </a:xfrm>
            <a:prstGeom prst="rect">
              <a:avLst/>
            </a:prstGeom>
            <a:solidFill>
              <a:srgbClr val="D88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5" name="Freeform 192"/>
            <p:cNvSpPr>
              <a:spLocks/>
            </p:cNvSpPr>
            <p:nvPr/>
          </p:nvSpPr>
          <p:spPr bwMode="auto">
            <a:xfrm>
              <a:off x="7941678" y="5764105"/>
              <a:ext cx="306598" cy="175845"/>
            </a:xfrm>
            <a:custGeom>
              <a:avLst/>
              <a:gdLst>
                <a:gd name="T0" fmla="*/ 10 w 63"/>
                <a:gd name="T1" fmla="*/ 7 h 36"/>
                <a:gd name="T2" fmla="*/ 2 w 63"/>
                <a:gd name="T3" fmla="*/ 36 h 36"/>
                <a:gd name="T4" fmla="*/ 63 w 63"/>
                <a:gd name="T5" fmla="*/ 36 h 36"/>
                <a:gd name="T6" fmla="*/ 25 w 63"/>
                <a:gd name="T7" fmla="*/ 3 h 36"/>
                <a:gd name="T8" fmla="*/ 10 w 63"/>
                <a:gd name="T9" fmla="*/ 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36">
                  <a:moveTo>
                    <a:pt x="10" y="7"/>
                  </a:moveTo>
                  <a:cubicBezTo>
                    <a:pt x="0" y="15"/>
                    <a:pt x="2" y="36"/>
                    <a:pt x="2" y="36"/>
                  </a:cubicBezTo>
                  <a:cubicBezTo>
                    <a:pt x="63" y="36"/>
                    <a:pt x="63" y="36"/>
                    <a:pt x="63" y="36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0" y="0"/>
                    <a:pt x="10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6" name="Freeform 193"/>
            <p:cNvSpPr>
              <a:spLocks/>
            </p:cNvSpPr>
            <p:nvPr/>
          </p:nvSpPr>
          <p:spPr bwMode="auto">
            <a:xfrm>
              <a:off x="8315910" y="5764105"/>
              <a:ext cx="306598" cy="175845"/>
            </a:xfrm>
            <a:custGeom>
              <a:avLst/>
              <a:gdLst>
                <a:gd name="T0" fmla="*/ 53 w 63"/>
                <a:gd name="T1" fmla="*/ 7 h 36"/>
                <a:gd name="T2" fmla="*/ 61 w 63"/>
                <a:gd name="T3" fmla="*/ 36 h 36"/>
                <a:gd name="T4" fmla="*/ 0 w 63"/>
                <a:gd name="T5" fmla="*/ 36 h 36"/>
                <a:gd name="T6" fmla="*/ 39 w 63"/>
                <a:gd name="T7" fmla="*/ 3 h 36"/>
                <a:gd name="T8" fmla="*/ 53 w 63"/>
                <a:gd name="T9" fmla="*/ 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36">
                  <a:moveTo>
                    <a:pt x="53" y="7"/>
                  </a:moveTo>
                  <a:cubicBezTo>
                    <a:pt x="63" y="15"/>
                    <a:pt x="61" y="36"/>
                    <a:pt x="61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43" y="0"/>
                    <a:pt x="53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656" name="Group 1655"/>
          <p:cNvGrpSpPr/>
          <p:nvPr/>
        </p:nvGrpSpPr>
        <p:grpSpPr>
          <a:xfrm>
            <a:off x="3307204" y="4176883"/>
            <a:ext cx="311541" cy="386206"/>
            <a:chOff x="3307204" y="4176883"/>
            <a:chExt cx="311541" cy="386206"/>
          </a:xfrm>
        </p:grpSpPr>
        <p:grpSp>
          <p:nvGrpSpPr>
            <p:cNvPr id="1547" name="Group 1546"/>
            <p:cNvGrpSpPr/>
            <p:nvPr/>
          </p:nvGrpSpPr>
          <p:grpSpPr>
            <a:xfrm>
              <a:off x="3307204" y="4176883"/>
              <a:ext cx="273754" cy="386206"/>
              <a:chOff x="765127" y="1302240"/>
              <a:chExt cx="273754" cy="386206"/>
            </a:xfrm>
          </p:grpSpPr>
          <p:sp>
            <p:nvSpPr>
              <p:cNvPr id="1548" name="Rectangle 1547"/>
              <p:cNvSpPr/>
              <p:nvPr/>
            </p:nvSpPr>
            <p:spPr>
              <a:xfrm>
                <a:off x="765127" y="1302240"/>
                <a:ext cx="273754" cy="386206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49" name="Oval 1548"/>
              <p:cNvSpPr/>
              <p:nvPr/>
            </p:nvSpPr>
            <p:spPr>
              <a:xfrm>
                <a:off x="839828" y="1433167"/>
                <a:ext cx="124353" cy="124353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cxnSp>
          <p:nvCxnSpPr>
            <p:cNvPr id="1651" name="Straight Connector 1650"/>
            <p:cNvCxnSpPr>
              <a:cxnSpLocks/>
            </p:cNvCxnSpPr>
            <p:nvPr/>
          </p:nvCxnSpPr>
          <p:spPr>
            <a:xfrm flipV="1">
              <a:off x="3443381" y="4208375"/>
              <a:ext cx="175364" cy="154962"/>
            </a:xfrm>
            <a:prstGeom prst="line">
              <a:avLst/>
            </a:prstGeom>
            <a:ln w="38100">
              <a:solidFill>
                <a:srgbClr val="1F92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4"/>
          <p:cNvGrpSpPr>
            <a:grpSpLocks noChangeAspect="1"/>
          </p:cNvGrpSpPr>
          <p:nvPr/>
        </p:nvGrpSpPr>
        <p:grpSpPr bwMode="auto">
          <a:xfrm>
            <a:off x="6662586" y="1745127"/>
            <a:ext cx="4621512" cy="4608484"/>
            <a:chOff x="4299" y="-8055"/>
            <a:chExt cx="3365" cy="3484"/>
          </a:xfrm>
          <a:solidFill>
            <a:srgbClr val="6C81A0">
              <a:alpha val="41000"/>
            </a:srgbClr>
          </a:solidFill>
        </p:grpSpPr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4338" y="-8055"/>
              <a:ext cx="630" cy="466"/>
            </a:xfrm>
            <a:custGeom>
              <a:avLst/>
              <a:gdLst>
                <a:gd name="T0" fmla="*/ 196 w 208"/>
                <a:gd name="T1" fmla="*/ 115 h 154"/>
                <a:gd name="T2" fmla="*/ 82 w 208"/>
                <a:gd name="T3" fmla="*/ 131 h 154"/>
                <a:gd name="T4" fmla="*/ 13 w 208"/>
                <a:gd name="T5" fmla="*/ 39 h 154"/>
                <a:gd name="T6" fmla="*/ 127 w 208"/>
                <a:gd name="T7" fmla="*/ 23 h 154"/>
                <a:gd name="T8" fmla="*/ 196 w 208"/>
                <a:gd name="T9" fmla="*/ 115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154">
                  <a:moveTo>
                    <a:pt x="196" y="115"/>
                  </a:moveTo>
                  <a:cubicBezTo>
                    <a:pt x="184" y="145"/>
                    <a:pt x="138" y="154"/>
                    <a:pt x="82" y="131"/>
                  </a:cubicBezTo>
                  <a:cubicBezTo>
                    <a:pt x="26" y="108"/>
                    <a:pt x="0" y="69"/>
                    <a:pt x="13" y="39"/>
                  </a:cubicBezTo>
                  <a:cubicBezTo>
                    <a:pt x="25" y="9"/>
                    <a:pt x="71" y="0"/>
                    <a:pt x="127" y="23"/>
                  </a:cubicBezTo>
                  <a:cubicBezTo>
                    <a:pt x="183" y="46"/>
                    <a:pt x="208" y="85"/>
                    <a:pt x="196" y="1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 7"/>
            <p:cNvSpPr>
              <a:spLocks/>
            </p:cNvSpPr>
            <p:nvPr/>
          </p:nvSpPr>
          <p:spPr bwMode="auto">
            <a:xfrm>
              <a:off x="4372" y="-5425"/>
              <a:ext cx="3210" cy="406"/>
            </a:xfrm>
            <a:custGeom>
              <a:avLst/>
              <a:gdLst>
                <a:gd name="T0" fmla="*/ 1060 w 1060"/>
                <a:gd name="T1" fmla="*/ 31 h 134"/>
                <a:gd name="T2" fmla="*/ 1030 w 1060"/>
                <a:gd name="T3" fmla="*/ 0 h 134"/>
                <a:gd name="T4" fmla="*/ 31 w 1060"/>
                <a:gd name="T5" fmla="*/ 0 h 134"/>
                <a:gd name="T6" fmla="*/ 0 w 1060"/>
                <a:gd name="T7" fmla="*/ 31 h 134"/>
                <a:gd name="T8" fmla="*/ 0 w 1060"/>
                <a:gd name="T9" fmla="*/ 104 h 134"/>
                <a:gd name="T10" fmla="*/ 31 w 1060"/>
                <a:gd name="T11" fmla="*/ 134 h 134"/>
                <a:gd name="T12" fmla="*/ 1030 w 1060"/>
                <a:gd name="T13" fmla="*/ 134 h 134"/>
                <a:gd name="T14" fmla="*/ 1060 w 1060"/>
                <a:gd name="T15" fmla="*/ 104 h 134"/>
                <a:gd name="T16" fmla="*/ 1060 w 1060"/>
                <a:gd name="T17" fmla="*/ 31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0" h="134">
                  <a:moveTo>
                    <a:pt x="1060" y="31"/>
                  </a:moveTo>
                  <a:cubicBezTo>
                    <a:pt x="1060" y="14"/>
                    <a:pt x="1047" y="0"/>
                    <a:pt x="1030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21"/>
                    <a:pt x="14" y="134"/>
                    <a:pt x="31" y="134"/>
                  </a:cubicBezTo>
                  <a:cubicBezTo>
                    <a:pt x="1030" y="134"/>
                    <a:pt x="1030" y="134"/>
                    <a:pt x="1030" y="134"/>
                  </a:cubicBezTo>
                  <a:cubicBezTo>
                    <a:pt x="1047" y="134"/>
                    <a:pt x="1060" y="121"/>
                    <a:pt x="1060" y="104"/>
                  </a:cubicBezTo>
                  <a:lnTo>
                    <a:pt x="1060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 8"/>
            <p:cNvSpPr>
              <a:spLocks/>
            </p:cNvSpPr>
            <p:nvPr/>
          </p:nvSpPr>
          <p:spPr bwMode="auto">
            <a:xfrm>
              <a:off x="4372" y="-7704"/>
              <a:ext cx="3210" cy="321"/>
            </a:xfrm>
            <a:custGeom>
              <a:avLst/>
              <a:gdLst>
                <a:gd name="T0" fmla="*/ 1060 w 1060"/>
                <a:gd name="T1" fmla="*/ 30 h 106"/>
                <a:gd name="T2" fmla="*/ 1030 w 1060"/>
                <a:gd name="T3" fmla="*/ 0 h 106"/>
                <a:gd name="T4" fmla="*/ 31 w 1060"/>
                <a:gd name="T5" fmla="*/ 0 h 106"/>
                <a:gd name="T6" fmla="*/ 0 w 1060"/>
                <a:gd name="T7" fmla="*/ 30 h 106"/>
                <a:gd name="T8" fmla="*/ 0 w 1060"/>
                <a:gd name="T9" fmla="*/ 75 h 106"/>
                <a:gd name="T10" fmla="*/ 31 w 1060"/>
                <a:gd name="T11" fmla="*/ 106 h 106"/>
                <a:gd name="T12" fmla="*/ 1030 w 1060"/>
                <a:gd name="T13" fmla="*/ 106 h 106"/>
                <a:gd name="T14" fmla="*/ 1060 w 1060"/>
                <a:gd name="T15" fmla="*/ 75 h 106"/>
                <a:gd name="T16" fmla="*/ 1060 w 1060"/>
                <a:gd name="T17" fmla="*/ 3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0" h="106">
                  <a:moveTo>
                    <a:pt x="1060" y="30"/>
                  </a:moveTo>
                  <a:cubicBezTo>
                    <a:pt x="1060" y="13"/>
                    <a:pt x="1047" y="0"/>
                    <a:pt x="1030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4" y="0"/>
                    <a:pt x="0" y="13"/>
                    <a:pt x="0" y="30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92"/>
                    <a:pt x="14" y="106"/>
                    <a:pt x="31" y="106"/>
                  </a:cubicBezTo>
                  <a:cubicBezTo>
                    <a:pt x="1030" y="106"/>
                    <a:pt x="1030" y="106"/>
                    <a:pt x="1030" y="106"/>
                  </a:cubicBezTo>
                  <a:cubicBezTo>
                    <a:pt x="1047" y="106"/>
                    <a:pt x="1060" y="92"/>
                    <a:pt x="1060" y="75"/>
                  </a:cubicBezTo>
                  <a:lnTo>
                    <a:pt x="1060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 9"/>
            <p:cNvSpPr>
              <a:spLocks/>
            </p:cNvSpPr>
            <p:nvPr/>
          </p:nvSpPr>
          <p:spPr bwMode="auto">
            <a:xfrm>
              <a:off x="4829" y="-7925"/>
              <a:ext cx="2511" cy="230"/>
            </a:xfrm>
            <a:custGeom>
              <a:avLst/>
              <a:gdLst>
                <a:gd name="T0" fmla="*/ 805 w 829"/>
                <a:gd name="T1" fmla="*/ 38 h 76"/>
                <a:gd name="T2" fmla="*/ 805 w 829"/>
                <a:gd name="T3" fmla="*/ 61 h 76"/>
                <a:gd name="T4" fmla="*/ 801 w 829"/>
                <a:gd name="T5" fmla="*/ 63 h 76"/>
                <a:gd name="T6" fmla="*/ 28 w 829"/>
                <a:gd name="T7" fmla="*/ 63 h 76"/>
                <a:gd name="T8" fmla="*/ 24 w 829"/>
                <a:gd name="T9" fmla="*/ 61 h 76"/>
                <a:gd name="T10" fmla="*/ 24 w 829"/>
                <a:gd name="T11" fmla="*/ 5 h 76"/>
                <a:gd name="T12" fmla="*/ 23 w 829"/>
                <a:gd name="T13" fmla="*/ 5 h 76"/>
                <a:gd name="T14" fmla="*/ 0 w 829"/>
                <a:gd name="T15" fmla="*/ 12 h 76"/>
                <a:gd name="T16" fmla="*/ 0 w 829"/>
                <a:gd name="T17" fmla="*/ 61 h 76"/>
                <a:gd name="T18" fmla="*/ 28 w 829"/>
                <a:gd name="T19" fmla="*/ 76 h 76"/>
                <a:gd name="T20" fmla="*/ 801 w 829"/>
                <a:gd name="T21" fmla="*/ 76 h 76"/>
                <a:gd name="T22" fmla="*/ 829 w 829"/>
                <a:gd name="T23" fmla="*/ 61 h 76"/>
                <a:gd name="T24" fmla="*/ 829 w 829"/>
                <a:gd name="T25" fmla="*/ 53 h 76"/>
                <a:gd name="T26" fmla="*/ 805 w 829"/>
                <a:gd name="T27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9" h="76">
                  <a:moveTo>
                    <a:pt x="805" y="38"/>
                  </a:moveTo>
                  <a:cubicBezTo>
                    <a:pt x="805" y="61"/>
                    <a:pt x="805" y="61"/>
                    <a:pt x="805" y="61"/>
                  </a:cubicBezTo>
                  <a:cubicBezTo>
                    <a:pt x="805" y="62"/>
                    <a:pt x="803" y="63"/>
                    <a:pt x="801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6" y="63"/>
                    <a:pt x="24" y="62"/>
                    <a:pt x="24" y="61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0"/>
                    <a:pt x="0" y="3"/>
                    <a:pt x="0" y="12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9"/>
                    <a:pt x="13" y="76"/>
                    <a:pt x="28" y="76"/>
                  </a:cubicBezTo>
                  <a:cubicBezTo>
                    <a:pt x="801" y="76"/>
                    <a:pt x="801" y="76"/>
                    <a:pt x="801" y="76"/>
                  </a:cubicBezTo>
                  <a:cubicBezTo>
                    <a:pt x="816" y="76"/>
                    <a:pt x="829" y="69"/>
                    <a:pt x="829" y="61"/>
                  </a:cubicBezTo>
                  <a:cubicBezTo>
                    <a:pt x="829" y="53"/>
                    <a:pt x="829" y="53"/>
                    <a:pt x="829" y="53"/>
                  </a:cubicBezTo>
                  <a:cubicBezTo>
                    <a:pt x="829" y="45"/>
                    <a:pt x="819" y="39"/>
                    <a:pt x="805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 10"/>
            <p:cNvSpPr>
              <a:spLocks/>
            </p:cNvSpPr>
            <p:nvPr/>
          </p:nvSpPr>
          <p:spPr bwMode="auto">
            <a:xfrm>
              <a:off x="4902" y="-7910"/>
              <a:ext cx="2365" cy="176"/>
            </a:xfrm>
            <a:custGeom>
              <a:avLst/>
              <a:gdLst>
                <a:gd name="T0" fmla="*/ 4 w 781"/>
                <a:gd name="T1" fmla="*/ 58 h 58"/>
                <a:gd name="T2" fmla="*/ 777 w 781"/>
                <a:gd name="T3" fmla="*/ 58 h 58"/>
                <a:gd name="T4" fmla="*/ 781 w 781"/>
                <a:gd name="T5" fmla="*/ 56 h 58"/>
                <a:gd name="T6" fmla="*/ 781 w 781"/>
                <a:gd name="T7" fmla="*/ 33 h 58"/>
                <a:gd name="T8" fmla="*/ 777 w 781"/>
                <a:gd name="T9" fmla="*/ 33 h 58"/>
                <a:gd name="T10" fmla="*/ 169 w 781"/>
                <a:gd name="T11" fmla="*/ 33 h 58"/>
                <a:gd name="T12" fmla="*/ 0 w 781"/>
                <a:gd name="T13" fmla="*/ 0 h 58"/>
                <a:gd name="T14" fmla="*/ 0 w 781"/>
                <a:gd name="T15" fmla="*/ 56 h 58"/>
                <a:gd name="T16" fmla="*/ 4 w 781"/>
                <a:gd name="T1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1" h="58">
                  <a:moveTo>
                    <a:pt x="4" y="58"/>
                  </a:moveTo>
                  <a:cubicBezTo>
                    <a:pt x="777" y="58"/>
                    <a:pt x="777" y="58"/>
                    <a:pt x="777" y="58"/>
                  </a:cubicBezTo>
                  <a:cubicBezTo>
                    <a:pt x="779" y="58"/>
                    <a:pt x="781" y="57"/>
                    <a:pt x="781" y="56"/>
                  </a:cubicBezTo>
                  <a:cubicBezTo>
                    <a:pt x="781" y="33"/>
                    <a:pt x="781" y="33"/>
                    <a:pt x="781" y="33"/>
                  </a:cubicBezTo>
                  <a:cubicBezTo>
                    <a:pt x="780" y="33"/>
                    <a:pt x="778" y="33"/>
                    <a:pt x="777" y="33"/>
                  </a:cubicBezTo>
                  <a:cubicBezTo>
                    <a:pt x="777" y="33"/>
                    <a:pt x="213" y="33"/>
                    <a:pt x="169" y="33"/>
                  </a:cubicBezTo>
                  <a:cubicBezTo>
                    <a:pt x="92" y="33"/>
                    <a:pt x="9" y="3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7"/>
                    <a:pt x="2" y="58"/>
                    <a:pt x="4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Rectangle 11"/>
            <p:cNvSpPr>
              <a:spLocks noChangeArrowheads="1"/>
            </p:cNvSpPr>
            <p:nvPr/>
          </p:nvSpPr>
          <p:spPr bwMode="auto">
            <a:xfrm>
              <a:off x="4335" y="-7834"/>
              <a:ext cx="224" cy="32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Rectangle 12"/>
            <p:cNvSpPr>
              <a:spLocks noChangeArrowheads="1"/>
            </p:cNvSpPr>
            <p:nvPr/>
          </p:nvSpPr>
          <p:spPr bwMode="auto">
            <a:xfrm>
              <a:off x="7394" y="-7937"/>
              <a:ext cx="234" cy="336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Rectangle 13"/>
            <p:cNvSpPr>
              <a:spLocks noChangeArrowheads="1"/>
            </p:cNvSpPr>
            <p:nvPr/>
          </p:nvSpPr>
          <p:spPr bwMode="auto">
            <a:xfrm>
              <a:off x="4299" y="-7937"/>
              <a:ext cx="2278" cy="29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Rectangle 14"/>
            <p:cNvSpPr>
              <a:spLocks noChangeArrowheads="1"/>
            </p:cNvSpPr>
            <p:nvPr/>
          </p:nvSpPr>
          <p:spPr bwMode="auto">
            <a:xfrm>
              <a:off x="7113" y="-7937"/>
              <a:ext cx="551" cy="29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Rectangle 15"/>
            <p:cNvSpPr>
              <a:spLocks noChangeArrowheads="1"/>
            </p:cNvSpPr>
            <p:nvPr/>
          </p:nvSpPr>
          <p:spPr bwMode="auto">
            <a:xfrm>
              <a:off x="4299" y="-7538"/>
              <a:ext cx="2298" cy="29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Rectangle 16"/>
            <p:cNvSpPr>
              <a:spLocks noChangeArrowheads="1"/>
            </p:cNvSpPr>
            <p:nvPr/>
          </p:nvSpPr>
          <p:spPr bwMode="auto">
            <a:xfrm>
              <a:off x="4299" y="-5361"/>
              <a:ext cx="3365" cy="29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Rectangle 17"/>
            <p:cNvSpPr>
              <a:spLocks noChangeArrowheads="1"/>
            </p:cNvSpPr>
            <p:nvPr/>
          </p:nvSpPr>
          <p:spPr bwMode="auto">
            <a:xfrm>
              <a:off x="4299" y="-5019"/>
              <a:ext cx="3365" cy="14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Rectangle 20"/>
            <p:cNvSpPr>
              <a:spLocks noChangeArrowheads="1"/>
            </p:cNvSpPr>
            <p:nvPr/>
          </p:nvSpPr>
          <p:spPr bwMode="auto">
            <a:xfrm>
              <a:off x="6461" y="-7937"/>
              <a:ext cx="116" cy="336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Rectangle 21"/>
            <p:cNvSpPr>
              <a:spLocks noChangeArrowheads="1"/>
            </p:cNvSpPr>
            <p:nvPr/>
          </p:nvSpPr>
          <p:spPr bwMode="auto">
            <a:xfrm>
              <a:off x="7113" y="-7937"/>
              <a:ext cx="115" cy="336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Rectangle 22"/>
            <p:cNvSpPr>
              <a:spLocks noChangeArrowheads="1"/>
            </p:cNvSpPr>
            <p:nvPr/>
          </p:nvSpPr>
          <p:spPr bwMode="auto">
            <a:xfrm>
              <a:off x="6577" y="-7538"/>
              <a:ext cx="536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Rectangle 23"/>
            <p:cNvSpPr>
              <a:spLocks noChangeArrowheads="1"/>
            </p:cNvSpPr>
            <p:nvPr/>
          </p:nvSpPr>
          <p:spPr bwMode="auto">
            <a:xfrm>
              <a:off x="6577" y="-7056"/>
              <a:ext cx="536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Rectangle 24"/>
            <p:cNvSpPr>
              <a:spLocks noChangeArrowheads="1"/>
            </p:cNvSpPr>
            <p:nvPr/>
          </p:nvSpPr>
          <p:spPr bwMode="auto">
            <a:xfrm>
              <a:off x="6577" y="-6578"/>
              <a:ext cx="536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Rectangle 25"/>
            <p:cNvSpPr>
              <a:spLocks noChangeArrowheads="1"/>
            </p:cNvSpPr>
            <p:nvPr/>
          </p:nvSpPr>
          <p:spPr bwMode="auto">
            <a:xfrm>
              <a:off x="6577" y="-6097"/>
              <a:ext cx="536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Rectangle 26"/>
            <p:cNvSpPr>
              <a:spLocks noChangeArrowheads="1"/>
            </p:cNvSpPr>
            <p:nvPr/>
          </p:nvSpPr>
          <p:spPr bwMode="auto">
            <a:xfrm>
              <a:off x="6577" y="-5618"/>
              <a:ext cx="536" cy="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Rectangle 27"/>
            <p:cNvSpPr>
              <a:spLocks noChangeArrowheads="1"/>
            </p:cNvSpPr>
            <p:nvPr/>
          </p:nvSpPr>
          <p:spPr bwMode="auto">
            <a:xfrm>
              <a:off x="6577" y="-5140"/>
              <a:ext cx="536" cy="9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Rectangle 28"/>
            <p:cNvSpPr>
              <a:spLocks noChangeArrowheads="1"/>
            </p:cNvSpPr>
            <p:nvPr/>
          </p:nvSpPr>
          <p:spPr bwMode="auto">
            <a:xfrm>
              <a:off x="6577" y="-7937"/>
              <a:ext cx="536" cy="127"/>
            </a:xfrm>
            <a:prstGeom prst="rect">
              <a:avLst/>
            </a:prstGeom>
            <a:solidFill>
              <a:srgbClr val="9366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210" name="Group 1209"/>
          <p:cNvGrpSpPr/>
          <p:nvPr/>
        </p:nvGrpSpPr>
        <p:grpSpPr>
          <a:xfrm>
            <a:off x="6953410" y="4334650"/>
            <a:ext cx="953890" cy="885389"/>
            <a:chOff x="6953410" y="4487207"/>
            <a:chExt cx="953890" cy="885389"/>
          </a:xfrm>
        </p:grpSpPr>
        <p:sp>
          <p:nvSpPr>
            <p:cNvPr id="1199" name="Freeform 63"/>
            <p:cNvSpPr>
              <a:spLocks/>
            </p:cNvSpPr>
            <p:nvPr/>
          </p:nvSpPr>
          <p:spPr bwMode="auto">
            <a:xfrm rot="8006896" flipV="1">
              <a:off x="6875183" y="4565434"/>
              <a:ext cx="741319" cy="584865"/>
            </a:xfrm>
            <a:custGeom>
              <a:avLst/>
              <a:gdLst>
                <a:gd name="T0" fmla="*/ 513 w 518"/>
                <a:gd name="T1" fmla="*/ 199 h 409"/>
                <a:gd name="T2" fmla="*/ 518 w 518"/>
                <a:gd name="T3" fmla="*/ 203 h 409"/>
                <a:gd name="T4" fmla="*/ 318 w 518"/>
                <a:gd name="T5" fmla="*/ 24 h 409"/>
                <a:gd name="T6" fmla="*/ 45 w 518"/>
                <a:gd name="T7" fmla="*/ 247 h 409"/>
                <a:gd name="T8" fmla="*/ 0 w 518"/>
                <a:gd name="T9" fmla="*/ 387 h 409"/>
                <a:gd name="T10" fmla="*/ 73 w 518"/>
                <a:gd name="T11" fmla="*/ 319 h 409"/>
                <a:gd name="T12" fmla="*/ 129 w 518"/>
                <a:gd name="T13" fmla="*/ 226 h 409"/>
                <a:gd name="T14" fmla="*/ 133 w 518"/>
                <a:gd name="T15" fmla="*/ 192 h 409"/>
                <a:gd name="T16" fmla="*/ 145 w 518"/>
                <a:gd name="T17" fmla="*/ 191 h 409"/>
                <a:gd name="T18" fmla="*/ 155 w 518"/>
                <a:gd name="T19" fmla="*/ 213 h 409"/>
                <a:gd name="T20" fmla="*/ 324 w 518"/>
                <a:gd name="T21" fmla="*/ 248 h 409"/>
                <a:gd name="T22" fmla="*/ 510 w 518"/>
                <a:gd name="T23" fmla="*/ 199 h 409"/>
                <a:gd name="T24" fmla="*/ 513 w 518"/>
                <a:gd name="T25" fmla="*/ 200 h 409"/>
                <a:gd name="T26" fmla="*/ 513 w 518"/>
                <a:gd name="T27" fmla="*/ 199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18" h="409">
                  <a:moveTo>
                    <a:pt x="513" y="199"/>
                  </a:moveTo>
                  <a:cubicBezTo>
                    <a:pt x="518" y="203"/>
                    <a:pt x="518" y="203"/>
                    <a:pt x="518" y="203"/>
                  </a:cubicBezTo>
                  <a:cubicBezTo>
                    <a:pt x="518" y="203"/>
                    <a:pt x="481" y="39"/>
                    <a:pt x="318" y="24"/>
                  </a:cubicBezTo>
                  <a:cubicBezTo>
                    <a:pt x="318" y="24"/>
                    <a:pt x="85" y="0"/>
                    <a:pt x="45" y="247"/>
                  </a:cubicBezTo>
                  <a:cubicBezTo>
                    <a:pt x="45" y="247"/>
                    <a:pt x="46" y="346"/>
                    <a:pt x="0" y="387"/>
                  </a:cubicBezTo>
                  <a:cubicBezTo>
                    <a:pt x="0" y="387"/>
                    <a:pt x="46" y="409"/>
                    <a:pt x="73" y="319"/>
                  </a:cubicBezTo>
                  <a:cubicBezTo>
                    <a:pt x="73" y="319"/>
                    <a:pt x="113" y="202"/>
                    <a:pt x="129" y="226"/>
                  </a:cubicBezTo>
                  <a:cubicBezTo>
                    <a:pt x="133" y="192"/>
                    <a:pt x="133" y="192"/>
                    <a:pt x="133" y="192"/>
                  </a:cubicBezTo>
                  <a:cubicBezTo>
                    <a:pt x="133" y="192"/>
                    <a:pt x="138" y="192"/>
                    <a:pt x="145" y="191"/>
                  </a:cubicBezTo>
                  <a:cubicBezTo>
                    <a:pt x="155" y="213"/>
                    <a:pt x="155" y="213"/>
                    <a:pt x="155" y="213"/>
                  </a:cubicBezTo>
                  <a:cubicBezTo>
                    <a:pt x="324" y="248"/>
                    <a:pt x="324" y="248"/>
                    <a:pt x="324" y="248"/>
                  </a:cubicBezTo>
                  <a:cubicBezTo>
                    <a:pt x="510" y="199"/>
                    <a:pt x="510" y="199"/>
                    <a:pt x="510" y="199"/>
                  </a:cubicBezTo>
                  <a:cubicBezTo>
                    <a:pt x="513" y="200"/>
                    <a:pt x="513" y="200"/>
                    <a:pt x="513" y="200"/>
                  </a:cubicBezTo>
                  <a:cubicBezTo>
                    <a:pt x="513" y="199"/>
                    <a:pt x="513" y="199"/>
                    <a:pt x="513" y="199"/>
                  </a:cubicBezTo>
                </a:path>
              </a:pathLst>
            </a:custGeom>
            <a:solidFill>
              <a:srgbClr val="EF413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200" name="Group 1199"/>
            <p:cNvGrpSpPr/>
            <p:nvPr/>
          </p:nvGrpSpPr>
          <p:grpSpPr>
            <a:xfrm rot="3431615" flipV="1">
              <a:off x="7081398" y="4546695"/>
              <a:ext cx="731049" cy="920754"/>
              <a:chOff x="7152665" y="4423285"/>
              <a:chExt cx="731049" cy="920754"/>
            </a:xfr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grpSpPr>
          <p:sp>
            <p:nvSpPr>
              <p:cNvPr id="1201" name="Freeform 59"/>
              <p:cNvSpPr>
                <a:spLocks/>
              </p:cNvSpPr>
              <p:nvPr/>
            </p:nvSpPr>
            <p:spPr bwMode="auto">
              <a:xfrm rot="17024719">
                <a:off x="7310295" y="4923974"/>
                <a:ext cx="138604" cy="227856"/>
              </a:xfrm>
              <a:custGeom>
                <a:avLst/>
                <a:gdLst>
                  <a:gd name="T0" fmla="*/ 88 w 97"/>
                  <a:gd name="T1" fmla="*/ 56 h 159"/>
                  <a:gd name="T2" fmla="*/ 11 w 97"/>
                  <a:gd name="T3" fmla="*/ 0 h 159"/>
                  <a:gd name="T4" fmla="*/ 97 w 97"/>
                  <a:gd name="T5" fmla="*/ 159 h 159"/>
                  <a:gd name="T6" fmla="*/ 88 w 97"/>
                  <a:gd name="T7" fmla="*/ 56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7" h="159">
                    <a:moveTo>
                      <a:pt x="88" y="56"/>
                    </a:moveTo>
                    <a:cubicBezTo>
                      <a:pt x="88" y="56"/>
                      <a:pt x="88" y="20"/>
                      <a:pt x="11" y="0"/>
                    </a:cubicBezTo>
                    <a:cubicBezTo>
                      <a:pt x="11" y="0"/>
                      <a:pt x="0" y="108"/>
                      <a:pt x="97" y="159"/>
                    </a:cubicBezTo>
                    <a:lnTo>
                      <a:pt x="88" y="56"/>
                    </a:lnTo>
                    <a:close/>
                  </a:path>
                </a:pathLst>
              </a:custGeom>
              <a:solidFill>
                <a:srgbClr val="F0BA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02" name="Oval 60"/>
              <p:cNvSpPr>
                <a:spLocks noChangeArrowheads="1"/>
              </p:cNvSpPr>
              <p:nvPr/>
            </p:nvSpPr>
            <p:spPr bwMode="auto">
              <a:xfrm rot="17024719">
                <a:off x="7378831" y="5209636"/>
                <a:ext cx="130203" cy="138603"/>
              </a:xfrm>
              <a:prstGeom prst="ellipse">
                <a:avLst/>
              </a:prstGeom>
              <a:solidFill>
                <a:srgbClr val="FFD8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03" name="Freeform 61"/>
              <p:cNvSpPr>
                <a:spLocks/>
              </p:cNvSpPr>
              <p:nvPr/>
            </p:nvSpPr>
            <p:spPr bwMode="auto">
              <a:xfrm rot="17024719">
                <a:off x="7393965" y="5199485"/>
                <a:ext cx="110253" cy="134403"/>
              </a:xfrm>
              <a:custGeom>
                <a:avLst/>
                <a:gdLst>
                  <a:gd name="T0" fmla="*/ 47 w 77"/>
                  <a:gd name="T1" fmla="*/ 0 h 94"/>
                  <a:gd name="T2" fmla="*/ 61 w 77"/>
                  <a:gd name="T3" fmla="*/ 35 h 94"/>
                  <a:gd name="T4" fmla="*/ 15 w 77"/>
                  <a:gd name="T5" fmla="*/ 83 h 94"/>
                  <a:gd name="T6" fmla="*/ 0 w 77"/>
                  <a:gd name="T7" fmla="*/ 80 h 94"/>
                  <a:gd name="T8" fmla="*/ 31 w 77"/>
                  <a:gd name="T9" fmla="*/ 94 h 94"/>
                  <a:gd name="T10" fmla="*/ 77 w 77"/>
                  <a:gd name="T11" fmla="*/ 46 h 94"/>
                  <a:gd name="T12" fmla="*/ 47 w 77"/>
                  <a:gd name="T13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94">
                    <a:moveTo>
                      <a:pt x="47" y="0"/>
                    </a:moveTo>
                    <a:cubicBezTo>
                      <a:pt x="56" y="9"/>
                      <a:pt x="61" y="21"/>
                      <a:pt x="61" y="35"/>
                    </a:cubicBezTo>
                    <a:cubicBezTo>
                      <a:pt x="61" y="61"/>
                      <a:pt x="40" y="83"/>
                      <a:pt x="15" y="83"/>
                    </a:cubicBezTo>
                    <a:cubicBezTo>
                      <a:pt x="10" y="83"/>
                      <a:pt x="4" y="82"/>
                      <a:pt x="0" y="80"/>
                    </a:cubicBezTo>
                    <a:cubicBezTo>
                      <a:pt x="8" y="89"/>
                      <a:pt x="19" y="94"/>
                      <a:pt x="31" y="94"/>
                    </a:cubicBezTo>
                    <a:cubicBezTo>
                      <a:pt x="57" y="94"/>
                      <a:pt x="77" y="72"/>
                      <a:pt x="77" y="46"/>
                    </a:cubicBezTo>
                    <a:cubicBezTo>
                      <a:pt x="77" y="25"/>
                      <a:pt x="65" y="7"/>
                      <a:pt x="47" y="0"/>
                    </a:cubicBezTo>
                    <a:close/>
                  </a:path>
                </a:pathLst>
              </a:custGeom>
              <a:solidFill>
                <a:srgbClr val="FEC7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04" name="Freeform 65"/>
              <p:cNvSpPr>
                <a:spLocks/>
              </p:cNvSpPr>
              <p:nvPr/>
            </p:nvSpPr>
            <p:spPr bwMode="auto">
              <a:xfrm rot="17024719">
                <a:off x="7224681" y="4958105"/>
                <a:ext cx="10500" cy="9450"/>
              </a:xfrm>
              <a:custGeom>
                <a:avLst/>
                <a:gdLst>
                  <a:gd name="T0" fmla="*/ 7 w 7"/>
                  <a:gd name="T1" fmla="*/ 0 h 7"/>
                  <a:gd name="T2" fmla="*/ 0 w 7"/>
                  <a:gd name="T3" fmla="*/ 0 h 7"/>
                  <a:gd name="T4" fmla="*/ 0 w 7"/>
                  <a:gd name="T5" fmla="*/ 4 h 7"/>
                  <a:gd name="T6" fmla="*/ 4 w 7"/>
                  <a:gd name="T7" fmla="*/ 7 h 7"/>
                  <a:gd name="T8" fmla="*/ 7 w 7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7" y="0"/>
                    </a:moveTo>
                    <a:cubicBezTo>
                      <a:pt x="3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5" y="4"/>
                      <a:pt x="6" y="2"/>
                      <a:pt x="7" y="0"/>
                    </a:cubicBezTo>
                  </a:path>
                </a:pathLst>
              </a:custGeom>
              <a:solidFill>
                <a:srgbClr val="A7A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05" name="Freeform 66"/>
              <p:cNvSpPr>
                <a:spLocks/>
              </p:cNvSpPr>
              <p:nvPr/>
            </p:nvSpPr>
            <p:spPr bwMode="auto">
              <a:xfrm rot="17024719">
                <a:off x="7137964" y="4944130"/>
                <a:ext cx="101853" cy="72452"/>
              </a:xfrm>
              <a:custGeom>
                <a:avLst/>
                <a:gdLst>
                  <a:gd name="T0" fmla="*/ 37 w 71"/>
                  <a:gd name="T1" fmla="*/ 0 h 51"/>
                  <a:gd name="T2" fmla="*/ 36 w 71"/>
                  <a:gd name="T3" fmla="*/ 0 h 51"/>
                  <a:gd name="T4" fmla="*/ 47 w 71"/>
                  <a:gd name="T5" fmla="*/ 46 h 51"/>
                  <a:gd name="T6" fmla="*/ 26 w 71"/>
                  <a:gd name="T7" fmla="*/ 28 h 51"/>
                  <a:gd name="T8" fmla="*/ 8 w 71"/>
                  <a:gd name="T9" fmla="*/ 18 h 51"/>
                  <a:gd name="T10" fmla="*/ 5 w 71"/>
                  <a:gd name="T11" fmla="*/ 19 h 51"/>
                  <a:gd name="T12" fmla="*/ 4 w 71"/>
                  <a:gd name="T13" fmla="*/ 31 h 51"/>
                  <a:gd name="T14" fmla="*/ 45 w 71"/>
                  <a:gd name="T15" fmla="*/ 49 h 51"/>
                  <a:gd name="T16" fmla="*/ 47 w 71"/>
                  <a:gd name="T17" fmla="*/ 49 h 51"/>
                  <a:gd name="T18" fmla="*/ 51 w 71"/>
                  <a:gd name="T19" fmla="*/ 51 h 51"/>
                  <a:gd name="T20" fmla="*/ 51 w 71"/>
                  <a:gd name="T21" fmla="*/ 47 h 51"/>
                  <a:gd name="T22" fmla="*/ 58 w 71"/>
                  <a:gd name="T23" fmla="*/ 47 h 51"/>
                  <a:gd name="T24" fmla="*/ 70 w 71"/>
                  <a:gd name="T25" fmla="*/ 8 h 51"/>
                  <a:gd name="T26" fmla="*/ 65 w 71"/>
                  <a:gd name="T27" fmla="*/ 0 h 51"/>
                  <a:gd name="T28" fmla="*/ 63 w 71"/>
                  <a:gd name="T29" fmla="*/ 1 h 51"/>
                  <a:gd name="T30" fmla="*/ 53 w 71"/>
                  <a:gd name="T31" fmla="*/ 22 h 51"/>
                  <a:gd name="T32" fmla="*/ 52 w 71"/>
                  <a:gd name="T33" fmla="*/ 29 h 51"/>
                  <a:gd name="T34" fmla="*/ 50 w 71"/>
                  <a:gd name="T35" fmla="*/ 14 h 51"/>
                  <a:gd name="T36" fmla="*/ 37 w 71"/>
                  <a:gd name="T37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1" h="51">
                    <a:moveTo>
                      <a:pt x="37" y="0"/>
                    </a:moveTo>
                    <a:cubicBezTo>
                      <a:pt x="37" y="0"/>
                      <a:pt x="36" y="0"/>
                      <a:pt x="36" y="0"/>
                    </a:cubicBezTo>
                    <a:cubicBezTo>
                      <a:pt x="27" y="3"/>
                      <a:pt x="45" y="39"/>
                      <a:pt x="47" y="46"/>
                    </a:cubicBezTo>
                    <a:cubicBezTo>
                      <a:pt x="45" y="38"/>
                      <a:pt x="33" y="32"/>
                      <a:pt x="26" y="28"/>
                    </a:cubicBezTo>
                    <a:cubicBezTo>
                      <a:pt x="22" y="25"/>
                      <a:pt x="14" y="18"/>
                      <a:pt x="8" y="18"/>
                    </a:cubicBezTo>
                    <a:cubicBezTo>
                      <a:pt x="7" y="18"/>
                      <a:pt x="6" y="19"/>
                      <a:pt x="5" y="19"/>
                    </a:cubicBezTo>
                    <a:cubicBezTo>
                      <a:pt x="0" y="22"/>
                      <a:pt x="1" y="27"/>
                      <a:pt x="4" y="31"/>
                    </a:cubicBezTo>
                    <a:cubicBezTo>
                      <a:pt x="11" y="42"/>
                      <a:pt x="32" y="49"/>
                      <a:pt x="45" y="49"/>
                    </a:cubicBezTo>
                    <a:cubicBezTo>
                      <a:pt x="46" y="49"/>
                      <a:pt x="47" y="49"/>
                      <a:pt x="47" y="49"/>
                    </a:cubicBezTo>
                    <a:cubicBezTo>
                      <a:pt x="51" y="51"/>
                      <a:pt x="51" y="51"/>
                      <a:pt x="51" y="51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1" y="47"/>
                      <a:pt x="54" y="47"/>
                      <a:pt x="58" y="47"/>
                    </a:cubicBezTo>
                    <a:cubicBezTo>
                      <a:pt x="63" y="34"/>
                      <a:pt x="71" y="21"/>
                      <a:pt x="70" y="8"/>
                    </a:cubicBezTo>
                    <a:cubicBezTo>
                      <a:pt x="70" y="4"/>
                      <a:pt x="69" y="0"/>
                      <a:pt x="65" y="0"/>
                    </a:cubicBezTo>
                    <a:cubicBezTo>
                      <a:pt x="64" y="0"/>
                      <a:pt x="64" y="0"/>
                      <a:pt x="63" y="1"/>
                    </a:cubicBezTo>
                    <a:cubicBezTo>
                      <a:pt x="58" y="3"/>
                      <a:pt x="54" y="18"/>
                      <a:pt x="53" y="22"/>
                    </a:cubicBezTo>
                    <a:cubicBezTo>
                      <a:pt x="53" y="24"/>
                      <a:pt x="52" y="27"/>
                      <a:pt x="52" y="29"/>
                    </a:cubicBezTo>
                    <a:cubicBezTo>
                      <a:pt x="52" y="24"/>
                      <a:pt x="52" y="19"/>
                      <a:pt x="50" y="14"/>
                    </a:cubicBezTo>
                    <a:cubicBezTo>
                      <a:pt x="49" y="10"/>
                      <a:pt x="43" y="0"/>
                      <a:pt x="37" y="0"/>
                    </a:cubicBezTo>
                  </a:path>
                </a:pathLst>
              </a:custGeom>
              <a:solidFill>
                <a:srgbClr val="9E27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06" name="Freeform 77"/>
              <p:cNvSpPr>
                <a:spLocks/>
              </p:cNvSpPr>
              <p:nvPr/>
            </p:nvSpPr>
            <p:spPr bwMode="auto">
              <a:xfrm rot="17024719">
                <a:off x="7632758" y="4541810"/>
                <a:ext cx="5250" cy="496663"/>
              </a:xfrm>
              <a:custGeom>
                <a:avLst/>
                <a:gdLst>
                  <a:gd name="T0" fmla="*/ 0 w 5"/>
                  <a:gd name="T1" fmla="*/ 0 h 473"/>
                  <a:gd name="T2" fmla="*/ 0 w 5"/>
                  <a:gd name="T3" fmla="*/ 473 h 473"/>
                  <a:gd name="T4" fmla="*/ 5 w 5"/>
                  <a:gd name="T5" fmla="*/ 473 h 473"/>
                  <a:gd name="T6" fmla="*/ 5 w 5"/>
                  <a:gd name="T7" fmla="*/ 0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73">
                    <a:moveTo>
                      <a:pt x="0" y="0"/>
                    </a:moveTo>
                    <a:lnTo>
                      <a:pt x="0" y="473"/>
                    </a:lnTo>
                    <a:lnTo>
                      <a:pt x="5" y="473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07" name="Freeform 87"/>
              <p:cNvSpPr>
                <a:spLocks/>
              </p:cNvSpPr>
              <p:nvPr/>
            </p:nvSpPr>
            <p:spPr bwMode="auto">
              <a:xfrm rot="17024719">
                <a:off x="7338875" y="4539200"/>
                <a:ext cx="489312" cy="506231"/>
              </a:xfrm>
              <a:custGeom>
                <a:avLst/>
                <a:gdLst>
                  <a:gd name="T0" fmla="*/ 314 w 342"/>
                  <a:gd name="T1" fmla="*/ 0 h 135"/>
                  <a:gd name="T2" fmla="*/ 28 w 342"/>
                  <a:gd name="T3" fmla="*/ 0 h 135"/>
                  <a:gd name="T4" fmla="*/ 0 w 342"/>
                  <a:gd name="T5" fmla="*/ 28 h 135"/>
                  <a:gd name="T6" fmla="*/ 0 w 342"/>
                  <a:gd name="T7" fmla="*/ 87 h 135"/>
                  <a:gd name="T8" fmla="*/ 28 w 342"/>
                  <a:gd name="T9" fmla="*/ 116 h 135"/>
                  <a:gd name="T10" fmla="*/ 149 w 342"/>
                  <a:gd name="T11" fmla="*/ 116 h 135"/>
                  <a:gd name="T12" fmla="*/ 168 w 342"/>
                  <a:gd name="T13" fmla="*/ 135 h 135"/>
                  <a:gd name="T14" fmla="*/ 187 w 342"/>
                  <a:gd name="T15" fmla="*/ 116 h 135"/>
                  <a:gd name="T16" fmla="*/ 314 w 342"/>
                  <a:gd name="T17" fmla="*/ 116 h 135"/>
                  <a:gd name="T18" fmla="*/ 342 w 342"/>
                  <a:gd name="T19" fmla="*/ 87 h 135"/>
                  <a:gd name="T20" fmla="*/ 342 w 342"/>
                  <a:gd name="T21" fmla="*/ 28 h 135"/>
                  <a:gd name="T22" fmla="*/ 314 w 342"/>
                  <a:gd name="T23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42" h="135">
                    <a:moveTo>
                      <a:pt x="314" y="0"/>
                    </a:moveTo>
                    <a:cubicBezTo>
                      <a:pt x="28" y="0"/>
                      <a:pt x="28" y="0"/>
                      <a:pt x="28" y="0"/>
                    </a:cubicBezTo>
                    <a:cubicBezTo>
                      <a:pt x="13" y="0"/>
                      <a:pt x="0" y="12"/>
                      <a:pt x="0" y="28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0" y="103"/>
                      <a:pt x="13" y="116"/>
                      <a:pt x="28" y="116"/>
                    </a:cubicBezTo>
                    <a:cubicBezTo>
                      <a:pt x="149" y="116"/>
                      <a:pt x="149" y="116"/>
                      <a:pt x="149" y="116"/>
                    </a:cubicBezTo>
                    <a:cubicBezTo>
                      <a:pt x="150" y="126"/>
                      <a:pt x="158" y="135"/>
                      <a:pt x="168" y="135"/>
                    </a:cubicBezTo>
                    <a:cubicBezTo>
                      <a:pt x="178" y="135"/>
                      <a:pt x="186" y="126"/>
                      <a:pt x="187" y="116"/>
                    </a:cubicBezTo>
                    <a:cubicBezTo>
                      <a:pt x="314" y="116"/>
                      <a:pt x="314" y="116"/>
                      <a:pt x="314" y="116"/>
                    </a:cubicBezTo>
                    <a:cubicBezTo>
                      <a:pt x="329" y="116"/>
                      <a:pt x="342" y="103"/>
                      <a:pt x="342" y="87"/>
                    </a:cubicBezTo>
                    <a:cubicBezTo>
                      <a:pt x="342" y="28"/>
                      <a:pt x="342" y="28"/>
                      <a:pt x="342" y="28"/>
                    </a:cubicBezTo>
                    <a:cubicBezTo>
                      <a:pt x="342" y="12"/>
                      <a:pt x="329" y="0"/>
                      <a:pt x="314" y="0"/>
                    </a:cubicBezTo>
                    <a:close/>
                  </a:path>
                </a:pathLst>
              </a:custGeom>
              <a:solidFill>
                <a:srgbClr val="F0BA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09" name="Freeform 92"/>
              <p:cNvSpPr>
                <a:spLocks/>
              </p:cNvSpPr>
              <p:nvPr/>
            </p:nvSpPr>
            <p:spPr bwMode="auto">
              <a:xfrm rot="17024719">
                <a:off x="7390367" y="5205300"/>
                <a:ext cx="95552" cy="123903"/>
              </a:xfrm>
              <a:custGeom>
                <a:avLst/>
                <a:gdLst>
                  <a:gd name="T0" fmla="*/ 57 w 67"/>
                  <a:gd name="T1" fmla="*/ 86 h 87"/>
                  <a:gd name="T2" fmla="*/ 1 w 67"/>
                  <a:gd name="T3" fmla="*/ 24 h 87"/>
                  <a:gd name="T4" fmla="*/ 3 w 67"/>
                  <a:gd name="T5" fmla="*/ 5 h 87"/>
                  <a:gd name="T6" fmla="*/ 11 w 67"/>
                  <a:gd name="T7" fmla="*/ 1 h 87"/>
                  <a:gd name="T8" fmla="*/ 15 w 67"/>
                  <a:gd name="T9" fmla="*/ 9 h 87"/>
                  <a:gd name="T10" fmla="*/ 15 w 67"/>
                  <a:gd name="T11" fmla="*/ 9 h 87"/>
                  <a:gd name="T12" fmla="*/ 15 w 67"/>
                  <a:gd name="T13" fmla="*/ 10 h 87"/>
                  <a:gd name="T14" fmla="*/ 14 w 67"/>
                  <a:gd name="T15" fmla="*/ 13 h 87"/>
                  <a:gd name="T16" fmla="*/ 14 w 67"/>
                  <a:gd name="T17" fmla="*/ 22 h 87"/>
                  <a:gd name="T18" fmla="*/ 62 w 67"/>
                  <a:gd name="T19" fmla="*/ 74 h 87"/>
                  <a:gd name="T20" fmla="*/ 66 w 67"/>
                  <a:gd name="T21" fmla="*/ 83 h 87"/>
                  <a:gd name="T22" fmla="*/ 60 w 67"/>
                  <a:gd name="T23" fmla="*/ 87 h 87"/>
                  <a:gd name="T24" fmla="*/ 57 w 67"/>
                  <a:gd name="T25" fmla="*/ 86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7" h="87">
                    <a:moveTo>
                      <a:pt x="57" y="86"/>
                    </a:moveTo>
                    <a:cubicBezTo>
                      <a:pt x="15" y="73"/>
                      <a:pt x="3" y="41"/>
                      <a:pt x="1" y="24"/>
                    </a:cubicBezTo>
                    <a:cubicBezTo>
                      <a:pt x="0" y="13"/>
                      <a:pt x="3" y="5"/>
                      <a:pt x="3" y="5"/>
                    </a:cubicBezTo>
                    <a:cubicBezTo>
                      <a:pt x="4" y="1"/>
                      <a:pt x="8" y="0"/>
                      <a:pt x="11" y="1"/>
                    </a:cubicBezTo>
                    <a:cubicBezTo>
                      <a:pt x="15" y="2"/>
                      <a:pt x="16" y="6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11"/>
                      <a:pt x="15" y="11"/>
                      <a:pt x="14" y="13"/>
                    </a:cubicBezTo>
                    <a:cubicBezTo>
                      <a:pt x="14" y="15"/>
                      <a:pt x="14" y="18"/>
                      <a:pt x="14" y="22"/>
                    </a:cubicBezTo>
                    <a:cubicBezTo>
                      <a:pt x="16" y="35"/>
                      <a:pt x="29" y="65"/>
                      <a:pt x="62" y="74"/>
                    </a:cubicBezTo>
                    <a:cubicBezTo>
                      <a:pt x="66" y="76"/>
                      <a:pt x="67" y="80"/>
                      <a:pt x="66" y="83"/>
                    </a:cubicBezTo>
                    <a:cubicBezTo>
                      <a:pt x="65" y="85"/>
                      <a:pt x="62" y="87"/>
                      <a:pt x="60" y="87"/>
                    </a:cubicBezTo>
                    <a:cubicBezTo>
                      <a:pt x="59" y="87"/>
                      <a:pt x="58" y="87"/>
                      <a:pt x="57" y="86"/>
                    </a:cubicBezTo>
                    <a:close/>
                  </a:path>
                </a:pathLst>
              </a:custGeom>
              <a:solidFill>
                <a:srgbClr val="FCBA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08" name="Freeform 90"/>
              <p:cNvSpPr>
                <a:spLocks/>
              </p:cNvSpPr>
              <p:nvPr/>
            </p:nvSpPr>
            <p:spPr bwMode="auto">
              <a:xfrm rot="17118391">
                <a:off x="7055346" y="4664266"/>
                <a:ext cx="583815" cy="101853"/>
              </a:xfrm>
              <a:custGeom>
                <a:avLst/>
                <a:gdLst>
                  <a:gd name="T0" fmla="*/ 556 w 556"/>
                  <a:gd name="T1" fmla="*/ 97 h 97"/>
                  <a:gd name="T2" fmla="*/ 0 w 556"/>
                  <a:gd name="T3" fmla="*/ 97 h 97"/>
                  <a:gd name="T4" fmla="*/ 0 w 556"/>
                  <a:gd name="T5" fmla="*/ 0 h 97"/>
                  <a:gd name="T6" fmla="*/ 230 w 556"/>
                  <a:gd name="T7" fmla="*/ 0 h 97"/>
                  <a:gd name="T8" fmla="*/ 280 w 556"/>
                  <a:gd name="T9" fmla="*/ 43 h 97"/>
                  <a:gd name="T10" fmla="*/ 335 w 556"/>
                  <a:gd name="T11" fmla="*/ 0 h 97"/>
                  <a:gd name="T12" fmla="*/ 556 w 556"/>
                  <a:gd name="T13" fmla="*/ 0 h 97"/>
                  <a:gd name="T14" fmla="*/ 556 w 556"/>
                  <a:gd name="T15" fmla="*/ 97 h 97"/>
                  <a:gd name="connsiteX0" fmla="*/ 10000 w 10000"/>
                  <a:gd name="connsiteY0" fmla="*/ 10000 h 10000"/>
                  <a:gd name="connsiteX1" fmla="*/ 0 w 10000"/>
                  <a:gd name="connsiteY1" fmla="*/ 10000 h 10000"/>
                  <a:gd name="connsiteX2" fmla="*/ 0 w 10000"/>
                  <a:gd name="connsiteY2" fmla="*/ 0 h 10000"/>
                  <a:gd name="connsiteX3" fmla="*/ 4137 w 10000"/>
                  <a:gd name="connsiteY3" fmla="*/ 0 h 10000"/>
                  <a:gd name="connsiteX4" fmla="*/ 6025 w 10000"/>
                  <a:gd name="connsiteY4" fmla="*/ 0 h 10000"/>
                  <a:gd name="connsiteX5" fmla="*/ 10000 w 10000"/>
                  <a:gd name="connsiteY5" fmla="*/ 0 h 10000"/>
                  <a:gd name="connsiteX6" fmla="*/ 10000 w 10000"/>
                  <a:gd name="connsiteY6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00" h="10000">
                    <a:moveTo>
                      <a:pt x="10000" y="10000"/>
                    </a:moveTo>
                    <a:lnTo>
                      <a:pt x="0" y="10000"/>
                    </a:lnTo>
                    <a:lnTo>
                      <a:pt x="0" y="0"/>
                    </a:lnTo>
                    <a:lnTo>
                      <a:pt x="4137" y="0"/>
                    </a:lnTo>
                    <a:lnTo>
                      <a:pt x="6025" y="0"/>
                    </a:lnTo>
                    <a:lnTo>
                      <a:pt x="10000" y="0"/>
                    </a:lnTo>
                    <a:lnTo>
                      <a:pt x="10000" y="10000"/>
                    </a:lnTo>
                    <a:close/>
                  </a:path>
                </a:pathLst>
              </a:custGeom>
              <a:solidFill>
                <a:srgbClr val="4483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211" name="Freeform: Shape 1210"/>
          <p:cNvSpPr/>
          <p:nvPr/>
        </p:nvSpPr>
        <p:spPr>
          <a:xfrm>
            <a:off x="7134797" y="4646381"/>
            <a:ext cx="388100" cy="459020"/>
          </a:xfrm>
          <a:custGeom>
            <a:avLst/>
            <a:gdLst>
              <a:gd name="connsiteX0" fmla="*/ 325120 w 447040"/>
              <a:gd name="connsiteY0" fmla="*/ 0 h 467360"/>
              <a:gd name="connsiteX1" fmla="*/ 447040 w 447040"/>
              <a:gd name="connsiteY1" fmla="*/ 193040 h 467360"/>
              <a:gd name="connsiteX2" fmla="*/ 279400 w 447040"/>
              <a:gd name="connsiteY2" fmla="*/ 467360 h 467360"/>
              <a:gd name="connsiteX3" fmla="*/ 0 w 447040"/>
              <a:gd name="connsiteY3" fmla="*/ 309880 h 467360"/>
              <a:gd name="connsiteX4" fmla="*/ 325120 w 447040"/>
              <a:gd name="connsiteY4" fmla="*/ 0 h 467360"/>
              <a:gd name="connsiteX0" fmla="*/ 325120 w 447745"/>
              <a:gd name="connsiteY0" fmla="*/ 1902 h 469262"/>
              <a:gd name="connsiteX1" fmla="*/ 447040 w 447745"/>
              <a:gd name="connsiteY1" fmla="*/ 194942 h 469262"/>
              <a:gd name="connsiteX2" fmla="*/ 279400 w 447745"/>
              <a:gd name="connsiteY2" fmla="*/ 469262 h 469262"/>
              <a:gd name="connsiteX3" fmla="*/ 0 w 447745"/>
              <a:gd name="connsiteY3" fmla="*/ 311782 h 469262"/>
              <a:gd name="connsiteX4" fmla="*/ 325120 w 447745"/>
              <a:gd name="connsiteY4" fmla="*/ 1902 h 469262"/>
              <a:gd name="connsiteX0" fmla="*/ 325120 w 447089"/>
              <a:gd name="connsiteY0" fmla="*/ 1505 h 468865"/>
              <a:gd name="connsiteX1" fmla="*/ 447040 w 447089"/>
              <a:gd name="connsiteY1" fmla="*/ 194545 h 468865"/>
              <a:gd name="connsiteX2" fmla="*/ 279400 w 447089"/>
              <a:gd name="connsiteY2" fmla="*/ 468865 h 468865"/>
              <a:gd name="connsiteX3" fmla="*/ 0 w 447089"/>
              <a:gd name="connsiteY3" fmla="*/ 311385 h 468865"/>
              <a:gd name="connsiteX4" fmla="*/ 325120 w 447089"/>
              <a:gd name="connsiteY4" fmla="*/ 1505 h 468865"/>
              <a:gd name="connsiteX0" fmla="*/ 325120 w 449135"/>
              <a:gd name="connsiteY0" fmla="*/ 1923 h 479443"/>
              <a:gd name="connsiteX1" fmla="*/ 447040 w 449135"/>
              <a:gd name="connsiteY1" fmla="*/ 194963 h 479443"/>
              <a:gd name="connsiteX2" fmla="*/ 238760 w 449135"/>
              <a:gd name="connsiteY2" fmla="*/ 479443 h 479443"/>
              <a:gd name="connsiteX3" fmla="*/ 0 w 449135"/>
              <a:gd name="connsiteY3" fmla="*/ 311803 h 479443"/>
              <a:gd name="connsiteX4" fmla="*/ 325120 w 449135"/>
              <a:gd name="connsiteY4" fmla="*/ 1923 h 479443"/>
              <a:gd name="connsiteX0" fmla="*/ 325120 w 448479"/>
              <a:gd name="connsiteY0" fmla="*/ 0 h 477520"/>
              <a:gd name="connsiteX1" fmla="*/ 447040 w 448479"/>
              <a:gd name="connsiteY1" fmla="*/ 193040 h 477520"/>
              <a:gd name="connsiteX2" fmla="*/ 238760 w 448479"/>
              <a:gd name="connsiteY2" fmla="*/ 477520 h 477520"/>
              <a:gd name="connsiteX3" fmla="*/ 0 w 448479"/>
              <a:gd name="connsiteY3" fmla="*/ 309880 h 477520"/>
              <a:gd name="connsiteX4" fmla="*/ 325120 w 448479"/>
              <a:gd name="connsiteY4" fmla="*/ 0 h 477520"/>
              <a:gd name="connsiteX0" fmla="*/ 330401 w 448718"/>
              <a:gd name="connsiteY0" fmla="*/ 0 h 531995"/>
              <a:gd name="connsiteX1" fmla="*/ 447040 w 448718"/>
              <a:gd name="connsiteY1" fmla="*/ 247515 h 531995"/>
              <a:gd name="connsiteX2" fmla="*/ 238760 w 448718"/>
              <a:gd name="connsiteY2" fmla="*/ 531995 h 531995"/>
              <a:gd name="connsiteX3" fmla="*/ 0 w 448718"/>
              <a:gd name="connsiteY3" fmla="*/ 364355 h 531995"/>
              <a:gd name="connsiteX4" fmla="*/ 330401 w 448718"/>
              <a:gd name="connsiteY4" fmla="*/ 0 h 531995"/>
              <a:gd name="connsiteX0" fmla="*/ 330401 w 448287"/>
              <a:gd name="connsiteY0" fmla="*/ 0 h 531995"/>
              <a:gd name="connsiteX1" fmla="*/ 447040 w 448287"/>
              <a:gd name="connsiteY1" fmla="*/ 247515 h 531995"/>
              <a:gd name="connsiteX2" fmla="*/ 238760 w 448287"/>
              <a:gd name="connsiteY2" fmla="*/ 531995 h 531995"/>
              <a:gd name="connsiteX3" fmla="*/ 0 w 448287"/>
              <a:gd name="connsiteY3" fmla="*/ 364355 h 531995"/>
              <a:gd name="connsiteX4" fmla="*/ 330401 w 448287"/>
              <a:gd name="connsiteY4" fmla="*/ 0 h 531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287" h="531995">
                <a:moveTo>
                  <a:pt x="330401" y="0"/>
                </a:moveTo>
                <a:cubicBezTo>
                  <a:pt x="332379" y="85435"/>
                  <a:pt x="462313" y="158849"/>
                  <a:pt x="447040" y="247515"/>
                </a:cubicBezTo>
                <a:cubicBezTo>
                  <a:pt x="431767" y="336181"/>
                  <a:pt x="313266" y="512522"/>
                  <a:pt x="238760" y="531995"/>
                </a:cubicBezTo>
                <a:lnTo>
                  <a:pt x="0" y="364355"/>
                </a:lnTo>
                <a:lnTo>
                  <a:pt x="330401" y="0"/>
                </a:lnTo>
                <a:close/>
              </a:path>
            </a:pathLst>
          </a:custGeom>
          <a:solidFill>
            <a:srgbClr val="936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81" name="Freeform 63"/>
          <p:cNvSpPr>
            <a:spLocks/>
          </p:cNvSpPr>
          <p:nvPr/>
        </p:nvSpPr>
        <p:spPr bwMode="auto">
          <a:xfrm rot="8006896" flipV="1">
            <a:off x="6875183" y="1327974"/>
            <a:ext cx="741319" cy="584865"/>
          </a:xfrm>
          <a:custGeom>
            <a:avLst/>
            <a:gdLst>
              <a:gd name="T0" fmla="*/ 513 w 518"/>
              <a:gd name="T1" fmla="*/ 199 h 409"/>
              <a:gd name="T2" fmla="*/ 518 w 518"/>
              <a:gd name="T3" fmla="*/ 203 h 409"/>
              <a:gd name="T4" fmla="*/ 318 w 518"/>
              <a:gd name="T5" fmla="*/ 24 h 409"/>
              <a:gd name="T6" fmla="*/ 45 w 518"/>
              <a:gd name="T7" fmla="*/ 247 h 409"/>
              <a:gd name="T8" fmla="*/ 0 w 518"/>
              <a:gd name="T9" fmla="*/ 387 h 409"/>
              <a:gd name="T10" fmla="*/ 73 w 518"/>
              <a:gd name="T11" fmla="*/ 319 h 409"/>
              <a:gd name="T12" fmla="*/ 129 w 518"/>
              <a:gd name="T13" fmla="*/ 226 h 409"/>
              <a:gd name="T14" fmla="*/ 133 w 518"/>
              <a:gd name="T15" fmla="*/ 192 h 409"/>
              <a:gd name="T16" fmla="*/ 145 w 518"/>
              <a:gd name="T17" fmla="*/ 191 h 409"/>
              <a:gd name="T18" fmla="*/ 155 w 518"/>
              <a:gd name="T19" fmla="*/ 213 h 409"/>
              <a:gd name="T20" fmla="*/ 324 w 518"/>
              <a:gd name="T21" fmla="*/ 248 h 409"/>
              <a:gd name="T22" fmla="*/ 510 w 518"/>
              <a:gd name="T23" fmla="*/ 199 h 409"/>
              <a:gd name="T24" fmla="*/ 513 w 518"/>
              <a:gd name="T25" fmla="*/ 200 h 409"/>
              <a:gd name="T26" fmla="*/ 513 w 518"/>
              <a:gd name="T27" fmla="*/ 199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18" h="409">
                <a:moveTo>
                  <a:pt x="513" y="199"/>
                </a:moveTo>
                <a:cubicBezTo>
                  <a:pt x="518" y="203"/>
                  <a:pt x="518" y="203"/>
                  <a:pt x="518" y="203"/>
                </a:cubicBezTo>
                <a:cubicBezTo>
                  <a:pt x="518" y="203"/>
                  <a:pt x="481" y="39"/>
                  <a:pt x="318" y="24"/>
                </a:cubicBezTo>
                <a:cubicBezTo>
                  <a:pt x="318" y="24"/>
                  <a:pt x="85" y="0"/>
                  <a:pt x="45" y="247"/>
                </a:cubicBezTo>
                <a:cubicBezTo>
                  <a:pt x="45" y="247"/>
                  <a:pt x="46" y="346"/>
                  <a:pt x="0" y="387"/>
                </a:cubicBezTo>
                <a:cubicBezTo>
                  <a:pt x="0" y="387"/>
                  <a:pt x="46" y="409"/>
                  <a:pt x="73" y="319"/>
                </a:cubicBezTo>
                <a:cubicBezTo>
                  <a:pt x="73" y="319"/>
                  <a:pt x="113" y="202"/>
                  <a:pt x="129" y="226"/>
                </a:cubicBezTo>
                <a:cubicBezTo>
                  <a:pt x="133" y="192"/>
                  <a:pt x="133" y="192"/>
                  <a:pt x="133" y="192"/>
                </a:cubicBezTo>
                <a:cubicBezTo>
                  <a:pt x="133" y="192"/>
                  <a:pt x="138" y="192"/>
                  <a:pt x="145" y="191"/>
                </a:cubicBezTo>
                <a:cubicBezTo>
                  <a:pt x="155" y="213"/>
                  <a:pt x="155" y="213"/>
                  <a:pt x="155" y="213"/>
                </a:cubicBezTo>
                <a:cubicBezTo>
                  <a:pt x="324" y="248"/>
                  <a:pt x="324" y="248"/>
                  <a:pt x="324" y="248"/>
                </a:cubicBezTo>
                <a:cubicBezTo>
                  <a:pt x="510" y="199"/>
                  <a:pt x="510" y="199"/>
                  <a:pt x="510" y="199"/>
                </a:cubicBezTo>
                <a:cubicBezTo>
                  <a:pt x="513" y="200"/>
                  <a:pt x="513" y="200"/>
                  <a:pt x="513" y="200"/>
                </a:cubicBezTo>
                <a:cubicBezTo>
                  <a:pt x="513" y="199"/>
                  <a:pt x="513" y="199"/>
                  <a:pt x="513" y="199"/>
                </a:cubicBezTo>
              </a:path>
            </a:pathLst>
          </a:custGeom>
          <a:solidFill>
            <a:srgbClr val="EF413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82" name="Freeform 64"/>
          <p:cNvSpPr>
            <a:spLocks/>
          </p:cNvSpPr>
          <p:nvPr/>
        </p:nvSpPr>
        <p:spPr bwMode="auto">
          <a:xfrm rot="8006896" flipV="1">
            <a:off x="6812083" y="1475296"/>
            <a:ext cx="537614" cy="258307"/>
          </a:xfrm>
          <a:custGeom>
            <a:avLst/>
            <a:gdLst>
              <a:gd name="T0" fmla="*/ 160 w 376"/>
              <a:gd name="T1" fmla="*/ 0 h 180"/>
              <a:gd name="T2" fmla="*/ 0 w 376"/>
              <a:gd name="T3" fmla="*/ 50 h 180"/>
              <a:gd name="T4" fmla="*/ 116 w 376"/>
              <a:gd name="T5" fmla="*/ 26 h 180"/>
              <a:gd name="T6" fmla="*/ 133 w 376"/>
              <a:gd name="T7" fmla="*/ 26 h 180"/>
              <a:gd name="T8" fmla="*/ 271 w 376"/>
              <a:gd name="T9" fmla="*/ 178 h 180"/>
              <a:gd name="T10" fmla="*/ 368 w 376"/>
              <a:gd name="T11" fmla="*/ 176 h 180"/>
              <a:gd name="T12" fmla="*/ 371 w 376"/>
              <a:gd name="T13" fmla="*/ 177 h 180"/>
              <a:gd name="T14" fmla="*/ 371 w 376"/>
              <a:gd name="T15" fmla="*/ 176 h 180"/>
              <a:gd name="T16" fmla="*/ 376 w 376"/>
              <a:gd name="T17" fmla="*/ 180 h 180"/>
              <a:gd name="T18" fmla="*/ 176 w 376"/>
              <a:gd name="T19" fmla="*/ 1 h 180"/>
              <a:gd name="T20" fmla="*/ 176 w 376"/>
              <a:gd name="T21" fmla="*/ 1 h 180"/>
              <a:gd name="T22" fmla="*/ 176 w 376"/>
              <a:gd name="T23" fmla="*/ 1 h 180"/>
              <a:gd name="T24" fmla="*/ 176 w 376"/>
              <a:gd name="T25" fmla="*/ 1 h 180"/>
              <a:gd name="T26" fmla="*/ 160 w 376"/>
              <a:gd name="T27" fmla="*/ 0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76" h="180">
                <a:moveTo>
                  <a:pt x="160" y="0"/>
                </a:moveTo>
                <a:cubicBezTo>
                  <a:pt x="129" y="0"/>
                  <a:pt x="60" y="6"/>
                  <a:pt x="0" y="50"/>
                </a:cubicBezTo>
                <a:cubicBezTo>
                  <a:pt x="47" y="29"/>
                  <a:pt x="93" y="26"/>
                  <a:pt x="116" y="26"/>
                </a:cubicBezTo>
                <a:cubicBezTo>
                  <a:pt x="127" y="26"/>
                  <a:pt x="133" y="26"/>
                  <a:pt x="133" y="26"/>
                </a:cubicBezTo>
                <a:cubicBezTo>
                  <a:pt x="254" y="38"/>
                  <a:pt x="253" y="131"/>
                  <a:pt x="271" y="178"/>
                </a:cubicBezTo>
                <a:cubicBezTo>
                  <a:pt x="368" y="176"/>
                  <a:pt x="368" y="176"/>
                  <a:pt x="368" y="176"/>
                </a:cubicBezTo>
                <a:cubicBezTo>
                  <a:pt x="371" y="177"/>
                  <a:pt x="371" y="177"/>
                  <a:pt x="371" y="177"/>
                </a:cubicBezTo>
                <a:cubicBezTo>
                  <a:pt x="371" y="176"/>
                  <a:pt x="371" y="176"/>
                  <a:pt x="371" y="176"/>
                </a:cubicBezTo>
                <a:cubicBezTo>
                  <a:pt x="376" y="180"/>
                  <a:pt x="376" y="180"/>
                  <a:pt x="376" y="180"/>
                </a:cubicBezTo>
                <a:cubicBezTo>
                  <a:pt x="376" y="180"/>
                  <a:pt x="339" y="16"/>
                  <a:pt x="176" y="1"/>
                </a:cubicBezTo>
                <a:cubicBezTo>
                  <a:pt x="176" y="1"/>
                  <a:pt x="176" y="1"/>
                  <a:pt x="176" y="1"/>
                </a:cubicBezTo>
                <a:cubicBezTo>
                  <a:pt x="176" y="1"/>
                  <a:pt x="176" y="1"/>
                  <a:pt x="176" y="1"/>
                </a:cubicBezTo>
                <a:cubicBezTo>
                  <a:pt x="176" y="1"/>
                  <a:pt x="176" y="1"/>
                  <a:pt x="176" y="1"/>
                </a:cubicBezTo>
                <a:cubicBezTo>
                  <a:pt x="176" y="1"/>
                  <a:pt x="170" y="0"/>
                  <a:pt x="160" y="0"/>
                </a:cubicBezTo>
              </a:path>
            </a:pathLst>
          </a:custGeom>
          <a:solidFill>
            <a:srgbClr val="9E27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83" name="Group 1182"/>
          <p:cNvGrpSpPr/>
          <p:nvPr/>
        </p:nvGrpSpPr>
        <p:grpSpPr>
          <a:xfrm rot="3431615" flipV="1">
            <a:off x="7082266" y="1309707"/>
            <a:ext cx="731049" cy="918690"/>
            <a:chOff x="7152665" y="4425349"/>
            <a:chExt cx="731049" cy="918690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grpSpPr>
        <p:sp>
          <p:nvSpPr>
            <p:cNvPr id="1185" name="Freeform 59"/>
            <p:cNvSpPr>
              <a:spLocks/>
            </p:cNvSpPr>
            <p:nvPr/>
          </p:nvSpPr>
          <p:spPr bwMode="auto">
            <a:xfrm rot="17024719">
              <a:off x="7310295" y="4923974"/>
              <a:ext cx="138604" cy="227856"/>
            </a:xfrm>
            <a:custGeom>
              <a:avLst/>
              <a:gdLst>
                <a:gd name="T0" fmla="*/ 88 w 97"/>
                <a:gd name="T1" fmla="*/ 56 h 159"/>
                <a:gd name="T2" fmla="*/ 11 w 97"/>
                <a:gd name="T3" fmla="*/ 0 h 159"/>
                <a:gd name="T4" fmla="*/ 97 w 97"/>
                <a:gd name="T5" fmla="*/ 159 h 159"/>
                <a:gd name="T6" fmla="*/ 88 w 97"/>
                <a:gd name="T7" fmla="*/ 5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159">
                  <a:moveTo>
                    <a:pt x="88" y="56"/>
                  </a:moveTo>
                  <a:cubicBezTo>
                    <a:pt x="88" y="56"/>
                    <a:pt x="88" y="20"/>
                    <a:pt x="11" y="0"/>
                  </a:cubicBezTo>
                  <a:cubicBezTo>
                    <a:pt x="11" y="0"/>
                    <a:pt x="0" y="108"/>
                    <a:pt x="97" y="159"/>
                  </a:cubicBezTo>
                  <a:lnTo>
                    <a:pt x="88" y="56"/>
                  </a:lnTo>
                  <a:close/>
                </a:path>
              </a:pathLst>
            </a:custGeom>
            <a:solidFill>
              <a:srgbClr val="F0B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6" name="Oval 60"/>
            <p:cNvSpPr>
              <a:spLocks noChangeArrowheads="1"/>
            </p:cNvSpPr>
            <p:nvPr/>
          </p:nvSpPr>
          <p:spPr bwMode="auto">
            <a:xfrm rot="17024719">
              <a:off x="7378831" y="5209636"/>
              <a:ext cx="130203" cy="138603"/>
            </a:xfrm>
            <a:prstGeom prst="ellipse">
              <a:avLst/>
            </a:prstGeom>
            <a:solidFill>
              <a:srgbClr val="FFD8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7" name="Freeform 61"/>
            <p:cNvSpPr>
              <a:spLocks/>
            </p:cNvSpPr>
            <p:nvPr/>
          </p:nvSpPr>
          <p:spPr bwMode="auto">
            <a:xfrm rot="17024719">
              <a:off x="7393965" y="5199485"/>
              <a:ext cx="110253" cy="134403"/>
            </a:xfrm>
            <a:custGeom>
              <a:avLst/>
              <a:gdLst>
                <a:gd name="T0" fmla="*/ 47 w 77"/>
                <a:gd name="T1" fmla="*/ 0 h 94"/>
                <a:gd name="T2" fmla="*/ 61 w 77"/>
                <a:gd name="T3" fmla="*/ 35 h 94"/>
                <a:gd name="T4" fmla="*/ 15 w 77"/>
                <a:gd name="T5" fmla="*/ 83 h 94"/>
                <a:gd name="T6" fmla="*/ 0 w 77"/>
                <a:gd name="T7" fmla="*/ 80 h 94"/>
                <a:gd name="T8" fmla="*/ 31 w 77"/>
                <a:gd name="T9" fmla="*/ 94 h 94"/>
                <a:gd name="T10" fmla="*/ 77 w 77"/>
                <a:gd name="T11" fmla="*/ 46 h 94"/>
                <a:gd name="T12" fmla="*/ 47 w 77"/>
                <a:gd name="T13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94">
                  <a:moveTo>
                    <a:pt x="47" y="0"/>
                  </a:moveTo>
                  <a:cubicBezTo>
                    <a:pt x="56" y="9"/>
                    <a:pt x="61" y="21"/>
                    <a:pt x="61" y="35"/>
                  </a:cubicBezTo>
                  <a:cubicBezTo>
                    <a:pt x="61" y="61"/>
                    <a:pt x="40" y="83"/>
                    <a:pt x="15" y="83"/>
                  </a:cubicBezTo>
                  <a:cubicBezTo>
                    <a:pt x="10" y="83"/>
                    <a:pt x="4" y="82"/>
                    <a:pt x="0" y="80"/>
                  </a:cubicBezTo>
                  <a:cubicBezTo>
                    <a:pt x="8" y="89"/>
                    <a:pt x="19" y="94"/>
                    <a:pt x="31" y="94"/>
                  </a:cubicBezTo>
                  <a:cubicBezTo>
                    <a:pt x="57" y="94"/>
                    <a:pt x="77" y="72"/>
                    <a:pt x="77" y="46"/>
                  </a:cubicBezTo>
                  <a:cubicBezTo>
                    <a:pt x="77" y="25"/>
                    <a:pt x="65" y="7"/>
                    <a:pt x="47" y="0"/>
                  </a:cubicBezTo>
                  <a:close/>
                </a:path>
              </a:pathLst>
            </a:custGeom>
            <a:solidFill>
              <a:srgbClr val="FEC7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9" name="Freeform 65"/>
            <p:cNvSpPr>
              <a:spLocks/>
            </p:cNvSpPr>
            <p:nvPr/>
          </p:nvSpPr>
          <p:spPr bwMode="auto">
            <a:xfrm rot="17024719">
              <a:off x="7224681" y="4958105"/>
              <a:ext cx="10500" cy="9450"/>
            </a:xfrm>
            <a:custGeom>
              <a:avLst/>
              <a:gdLst>
                <a:gd name="T0" fmla="*/ 7 w 7"/>
                <a:gd name="T1" fmla="*/ 0 h 7"/>
                <a:gd name="T2" fmla="*/ 0 w 7"/>
                <a:gd name="T3" fmla="*/ 0 h 7"/>
                <a:gd name="T4" fmla="*/ 0 w 7"/>
                <a:gd name="T5" fmla="*/ 4 h 7"/>
                <a:gd name="T6" fmla="*/ 4 w 7"/>
                <a:gd name="T7" fmla="*/ 7 h 7"/>
                <a:gd name="T8" fmla="*/ 7 w 7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0"/>
                  </a:moveTo>
                  <a:cubicBezTo>
                    <a:pt x="3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4"/>
                    <a:pt x="6" y="2"/>
                    <a:pt x="7" y="0"/>
                  </a:cubicBezTo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0" name="Freeform 66"/>
            <p:cNvSpPr>
              <a:spLocks/>
            </p:cNvSpPr>
            <p:nvPr/>
          </p:nvSpPr>
          <p:spPr bwMode="auto">
            <a:xfrm rot="17024719">
              <a:off x="7137964" y="4944130"/>
              <a:ext cx="101853" cy="72452"/>
            </a:xfrm>
            <a:custGeom>
              <a:avLst/>
              <a:gdLst>
                <a:gd name="T0" fmla="*/ 37 w 71"/>
                <a:gd name="T1" fmla="*/ 0 h 51"/>
                <a:gd name="T2" fmla="*/ 36 w 71"/>
                <a:gd name="T3" fmla="*/ 0 h 51"/>
                <a:gd name="T4" fmla="*/ 47 w 71"/>
                <a:gd name="T5" fmla="*/ 46 h 51"/>
                <a:gd name="T6" fmla="*/ 26 w 71"/>
                <a:gd name="T7" fmla="*/ 28 h 51"/>
                <a:gd name="T8" fmla="*/ 8 w 71"/>
                <a:gd name="T9" fmla="*/ 18 h 51"/>
                <a:gd name="T10" fmla="*/ 5 w 71"/>
                <a:gd name="T11" fmla="*/ 19 h 51"/>
                <a:gd name="T12" fmla="*/ 4 w 71"/>
                <a:gd name="T13" fmla="*/ 31 h 51"/>
                <a:gd name="T14" fmla="*/ 45 w 71"/>
                <a:gd name="T15" fmla="*/ 49 h 51"/>
                <a:gd name="T16" fmla="*/ 47 w 71"/>
                <a:gd name="T17" fmla="*/ 49 h 51"/>
                <a:gd name="T18" fmla="*/ 51 w 71"/>
                <a:gd name="T19" fmla="*/ 51 h 51"/>
                <a:gd name="T20" fmla="*/ 51 w 71"/>
                <a:gd name="T21" fmla="*/ 47 h 51"/>
                <a:gd name="T22" fmla="*/ 58 w 71"/>
                <a:gd name="T23" fmla="*/ 47 h 51"/>
                <a:gd name="T24" fmla="*/ 70 w 71"/>
                <a:gd name="T25" fmla="*/ 8 h 51"/>
                <a:gd name="T26" fmla="*/ 65 w 71"/>
                <a:gd name="T27" fmla="*/ 0 h 51"/>
                <a:gd name="T28" fmla="*/ 63 w 71"/>
                <a:gd name="T29" fmla="*/ 1 h 51"/>
                <a:gd name="T30" fmla="*/ 53 w 71"/>
                <a:gd name="T31" fmla="*/ 22 h 51"/>
                <a:gd name="T32" fmla="*/ 52 w 71"/>
                <a:gd name="T33" fmla="*/ 29 h 51"/>
                <a:gd name="T34" fmla="*/ 50 w 71"/>
                <a:gd name="T35" fmla="*/ 14 h 51"/>
                <a:gd name="T36" fmla="*/ 37 w 71"/>
                <a:gd name="T3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1" h="51">
                  <a:moveTo>
                    <a:pt x="37" y="0"/>
                  </a:moveTo>
                  <a:cubicBezTo>
                    <a:pt x="37" y="0"/>
                    <a:pt x="36" y="0"/>
                    <a:pt x="36" y="0"/>
                  </a:cubicBezTo>
                  <a:cubicBezTo>
                    <a:pt x="27" y="3"/>
                    <a:pt x="45" y="39"/>
                    <a:pt x="47" y="46"/>
                  </a:cubicBezTo>
                  <a:cubicBezTo>
                    <a:pt x="45" y="38"/>
                    <a:pt x="33" y="32"/>
                    <a:pt x="26" y="28"/>
                  </a:cubicBezTo>
                  <a:cubicBezTo>
                    <a:pt x="22" y="25"/>
                    <a:pt x="14" y="18"/>
                    <a:pt x="8" y="18"/>
                  </a:cubicBezTo>
                  <a:cubicBezTo>
                    <a:pt x="7" y="18"/>
                    <a:pt x="6" y="19"/>
                    <a:pt x="5" y="19"/>
                  </a:cubicBezTo>
                  <a:cubicBezTo>
                    <a:pt x="0" y="22"/>
                    <a:pt x="1" y="27"/>
                    <a:pt x="4" y="31"/>
                  </a:cubicBezTo>
                  <a:cubicBezTo>
                    <a:pt x="11" y="42"/>
                    <a:pt x="32" y="49"/>
                    <a:pt x="45" y="49"/>
                  </a:cubicBezTo>
                  <a:cubicBezTo>
                    <a:pt x="46" y="49"/>
                    <a:pt x="47" y="49"/>
                    <a:pt x="47" y="49"/>
                  </a:cubicBezTo>
                  <a:cubicBezTo>
                    <a:pt x="51" y="51"/>
                    <a:pt x="51" y="51"/>
                    <a:pt x="51" y="51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51" y="47"/>
                    <a:pt x="54" y="47"/>
                    <a:pt x="58" y="47"/>
                  </a:cubicBezTo>
                  <a:cubicBezTo>
                    <a:pt x="63" y="34"/>
                    <a:pt x="71" y="21"/>
                    <a:pt x="70" y="8"/>
                  </a:cubicBezTo>
                  <a:cubicBezTo>
                    <a:pt x="70" y="4"/>
                    <a:pt x="69" y="0"/>
                    <a:pt x="65" y="0"/>
                  </a:cubicBezTo>
                  <a:cubicBezTo>
                    <a:pt x="64" y="0"/>
                    <a:pt x="64" y="0"/>
                    <a:pt x="63" y="1"/>
                  </a:cubicBezTo>
                  <a:cubicBezTo>
                    <a:pt x="58" y="3"/>
                    <a:pt x="54" y="18"/>
                    <a:pt x="53" y="22"/>
                  </a:cubicBezTo>
                  <a:cubicBezTo>
                    <a:pt x="53" y="24"/>
                    <a:pt x="52" y="27"/>
                    <a:pt x="52" y="29"/>
                  </a:cubicBezTo>
                  <a:cubicBezTo>
                    <a:pt x="52" y="24"/>
                    <a:pt x="52" y="19"/>
                    <a:pt x="50" y="14"/>
                  </a:cubicBezTo>
                  <a:cubicBezTo>
                    <a:pt x="49" y="10"/>
                    <a:pt x="43" y="0"/>
                    <a:pt x="37" y="0"/>
                  </a:cubicBezTo>
                </a:path>
              </a:pathLst>
            </a:custGeom>
            <a:solidFill>
              <a:srgbClr val="9E27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1" name="Freeform 77"/>
            <p:cNvSpPr>
              <a:spLocks/>
            </p:cNvSpPr>
            <p:nvPr/>
          </p:nvSpPr>
          <p:spPr bwMode="auto">
            <a:xfrm rot="17024719">
              <a:off x="7632758" y="4541810"/>
              <a:ext cx="5250" cy="496663"/>
            </a:xfrm>
            <a:custGeom>
              <a:avLst/>
              <a:gdLst>
                <a:gd name="T0" fmla="*/ 0 w 5"/>
                <a:gd name="T1" fmla="*/ 0 h 473"/>
                <a:gd name="T2" fmla="*/ 0 w 5"/>
                <a:gd name="T3" fmla="*/ 473 h 473"/>
                <a:gd name="T4" fmla="*/ 5 w 5"/>
                <a:gd name="T5" fmla="*/ 473 h 473"/>
                <a:gd name="T6" fmla="*/ 5 w 5"/>
                <a:gd name="T7" fmla="*/ 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73">
                  <a:moveTo>
                    <a:pt x="0" y="0"/>
                  </a:moveTo>
                  <a:lnTo>
                    <a:pt x="0" y="473"/>
                  </a:lnTo>
                  <a:lnTo>
                    <a:pt x="5" y="473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2" name="Freeform 87"/>
            <p:cNvSpPr>
              <a:spLocks/>
            </p:cNvSpPr>
            <p:nvPr/>
          </p:nvSpPr>
          <p:spPr bwMode="auto">
            <a:xfrm rot="17024719">
              <a:off x="7338875" y="4539200"/>
              <a:ext cx="489312" cy="506231"/>
            </a:xfrm>
            <a:custGeom>
              <a:avLst/>
              <a:gdLst>
                <a:gd name="T0" fmla="*/ 314 w 342"/>
                <a:gd name="T1" fmla="*/ 0 h 135"/>
                <a:gd name="T2" fmla="*/ 28 w 342"/>
                <a:gd name="T3" fmla="*/ 0 h 135"/>
                <a:gd name="T4" fmla="*/ 0 w 342"/>
                <a:gd name="T5" fmla="*/ 28 h 135"/>
                <a:gd name="T6" fmla="*/ 0 w 342"/>
                <a:gd name="T7" fmla="*/ 87 h 135"/>
                <a:gd name="T8" fmla="*/ 28 w 342"/>
                <a:gd name="T9" fmla="*/ 116 h 135"/>
                <a:gd name="T10" fmla="*/ 149 w 342"/>
                <a:gd name="T11" fmla="*/ 116 h 135"/>
                <a:gd name="T12" fmla="*/ 168 w 342"/>
                <a:gd name="T13" fmla="*/ 135 h 135"/>
                <a:gd name="T14" fmla="*/ 187 w 342"/>
                <a:gd name="T15" fmla="*/ 116 h 135"/>
                <a:gd name="T16" fmla="*/ 314 w 342"/>
                <a:gd name="T17" fmla="*/ 116 h 135"/>
                <a:gd name="T18" fmla="*/ 342 w 342"/>
                <a:gd name="T19" fmla="*/ 87 h 135"/>
                <a:gd name="T20" fmla="*/ 342 w 342"/>
                <a:gd name="T21" fmla="*/ 28 h 135"/>
                <a:gd name="T22" fmla="*/ 314 w 342"/>
                <a:gd name="T2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2" h="135">
                  <a:moveTo>
                    <a:pt x="314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13" y="0"/>
                    <a:pt x="0" y="12"/>
                    <a:pt x="0" y="28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103"/>
                    <a:pt x="13" y="116"/>
                    <a:pt x="28" y="116"/>
                  </a:cubicBezTo>
                  <a:cubicBezTo>
                    <a:pt x="149" y="116"/>
                    <a:pt x="149" y="116"/>
                    <a:pt x="149" y="116"/>
                  </a:cubicBezTo>
                  <a:cubicBezTo>
                    <a:pt x="150" y="126"/>
                    <a:pt x="158" y="135"/>
                    <a:pt x="168" y="135"/>
                  </a:cubicBezTo>
                  <a:cubicBezTo>
                    <a:pt x="178" y="135"/>
                    <a:pt x="186" y="126"/>
                    <a:pt x="187" y="116"/>
                  </a:cubicBezTo>
                  <a:cubicBezTo>
                    <a:pt x="314" y="116"/>
                    <a:pt x="314" y="116"/>
                    <a:pt x="314" y="116"/>
                  </a:cubicBezTo>
                  <a:cubicBezTo>
                    <a:pt x="329" y="116"/>
                    <a:pt x="342" y="103"/>
                    <a:pt x="342" y="87"/>
                  </a:cubicBezTo>
                  <a:cubicBezTo>
                    <a:pt x="342" y="28"/>
                    <a:pt x="342" y="28"/>
                    <a:pt x="342" y="28"/>
                  </a:cubicBezTo>
                  <a:cubicBezTo>
                    <a:pt x="342" y="12"/>
                    <a:pt x="329" y="0"/>
                    <a:pt x="314" y="0"/>
                  </a:cubicBezTo>
                  <a:close/>
                </a:path>
              </a:pathLst>
            </a:custGeom>
            <a:solidFill>
              <a:srgbClr val="F0B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3" name="Freeform 90"/>
            <p:cNvSpPr>
              <a:spLocks/>
            </p:cNvSpPr>
            <p:nvPr/>
          </p:nvSpPr>
          <p:spPr bwMode="auto">
            <a:xfrm rot="17024719">
              <a:off x="7052143" y="4666330"/>
              <a:ext cx="583815" cy="101853"/>
            </a:xfrm>
            <a:custGeom>
              <a:avLst/>
              <a:gdLst>
                <a:gd name="T0" fmla="*/ 556 w 556"/>
                <a:gd name="T1" fmla="*/ 97 h 97"/>
                <a:gd name="T2" fmla="*/ 0 w 556"/>
                <a:gd name="T3" fmla="*/ 97 h 97"/>
                <a:gd name="T4" fmla="*/ 0 w 556"/>
                <a:gd name="T5" fmla="*/ 0 h 97"/>
                <a:gd name="T6" fmla="*/ 230 w 556"/>
                <a:gd name="T7" fmla="*/ 0 h 97"/>
                <a:gd name="T8" fmla="*/ 280 w 556"/>
                <a:gd name="T9" fmla="*/ 43 h 97"/>
                <a:gd name="T10" fmla="*/ 335 w 556"/>
                <a:gd name="T11" fmla="*/ 0 h 97"/>
                <a:gd name="T12" fmla="*/ 556 w 556"/>
                <a:gd name="T13" fmla="*/ 0 h 97"/>
                <a:gd name="T14" fmla="*/ 556 w 556"/>
                <a:gd name="T15" fmla="*/ 97 h 97"/>
                <a:gd name="connsiteX0" fmla="*/ 10000 w 10000"/>
                <a:gd name="connsiteY0" fmla="*/ 10000 h 10000"/>
                <a:gd name="connsiteX1" fmla="*/ 0 w 10000"/>
                <a:gd name="connsiteY1" fmla="*/ 10000 h 10000"/>
                <a:gd name="connsiteX2" fmla="*/ 0 w 10000"/>
                <a:gd name="connsiteY2" fmla="*/ 0 h 10000"/>
                <a:gd name="connsiteX3" fmla="*/ 4137 w 10000"/>
                <a:gd name="connsiteY3" fmla="*/ 0 h 10000"/>
                <a:gd name="connsiteX4" fmla="*/ 6025 w 10000"/>
                <a:gd name="connsiteY4" fmla="*/ 0 h 10000"/>
                <a:gd name="connsiteX5" fmla="*/ 10000 w 10000"/>
                <a:gd name="connsiteY5" fmla="*/ 0 h 10000"/>
                <a:gd name="connsiteX6" fmla="*/ 10000 w 10000"/>
                <a:gd name="connsiteY6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10000" y="10000"/>
                  </a:moveTo>
                  <a:lnTo>
                    <a:pt x="0" y="10000"/>
                  </a:lnTo>
                  <a:lnTo>
                    <a:pt x="0" y="0"/>
                  </a:lnTo>
                  <a:lnTo>
                    <a:pt x="4137" y="0"/>
                  </a:lnTo>
                  <a:lnTo>
                    <a:pt x="6025" y="0"/>
                  </a:lnTo>
                  <a:lnTo>
                    <a:pt x="10000" y="0"/>
                  </a:lnTo>
                  <a:lnTo>
                    <a:pt x="10000" y="10000"/>
                  </a:lnTo>
                  <a:close/>
                </a:path>
              </a:pathLst>
            </a:custGeom>
            <a:solidFill>
              <a:srgbClr val="4483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4" name="Freeform 92"/>
            <p:cNvSpPr>
              <a:spLocks/>
            </p:cNvSpPr>
            <p:nvPr/>
          </p:nvSpPr>
          <p:spPr bwMode="auto">
            <a:xfrm rot="17024719">
              <a:off x="7390367" y="5205300"/>
              <a:ext cx="95552" cy="123903"/>
            </a:xfrm>
            <a:custGeom>
              <a:avLst/>
              <a:gdLst>
                <a:gd name="T0" fmla="*/ 57 w 67"/>
                <a:gd name="T1" fmla="*/ 86 h 87"/>
                <a:gd name="T2" fmla="*/ 1 w 67"/>
                <a:gd name="T3" fmla="*/ 24 h 87"/>
                <a:gd name="T4" fmla="*/ 3 w 67"/>
                <a:gd name="T5" fmla="*/ 5 h 87"/>
                <a:gd name="T6" fmla="*/ 11 w 67"/>
                <a:gd name="T7" fmla="*/ 1 h 87"/>
                <a:gd name="T8" fmla="*/ 15 w 67"/>
                <a:gd name="T9" fmla="*/ 9 h 87"/>
                <a:gd name="T10" fmla="*/ 15 w 67"/>
                <a:gd name="T11" fmla="*/ 9 h 87"/>
                <a:gd name="T12" fmla="*/ 15 w 67"/>
                <a:gd name="T13" fmla="*/ 10 h 87"/>
                <a:gd name="T14" fmla="*/ 14 w 67"/>
                <a:gd name="T15" fmla="*/ 13 h 87"/>
                <a:gd name="T16" fmla="*/ 14 w 67"/>
                <a:gd name="T17" fmla="*/ 22 h 87"/>
                <a:gd name="T18" fmla="*/ 62 w 67"/>
                <a:gd name="T19" fmla="*/ 74 h 87"/>
                <a:gd name="T20" fmla="*/ 66 w 67"/>
                <a:gd name="T21" fmla="*/ 83 h 87"/>
                <a:gd name="T22" fmla="*/ 60 w 67"/>
                <a:gd name="T23" fmla="*/ 87 h 87"/>
                <a:gd name="T24" fmla="*/ 57 w 67"/>
                <a:gd name="T25" fmla="*/ 8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87">
                  <a:moveTo>
                    <a:pt x="57" y="86"/>
                  </a:moveTo>
                  <a:cubicBezTo>
                    <a:pt x="15" y="73"/>
                    <a:pt x="3" y="41"/>
                    <a:pt x="1" y="24"/>
                  </a:cubicBezTo>
                  <a:cubicBezTo>
                    <a:pt x="0" y="13"/>
                    <a:pt x="3" y="5"/>
                    <a:pt x="3" y="5"/>
                  </a:cubicBezTo>
                  <a:cubicBezTo>
                    <a:pt x="4" y="1"/>
                    <a:pt x="8" y="0"/>
                    <a:pt x="11" y="1"/>
                  </a:cubicBezTo>
                  <a:cubicBezTo>
                    <a:pt x="15" y="2"/>
                    <a:pt x="16" y="6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5" y="11"/>
                    <a:pt x="14" y="13"/>
                  </a:cubicBezTo>
                  <a:cubicBezTo>
                    <a:pt x="14" y="15"/>
                    <a:pt x="14" y="18"/>
                    <a:pt x="14" y="22"/>
                  </a:cubicBezTo>
                  <a:cubicBezTo>
                    <a:pt x="16" y="35"/>
                    <a:pt x="29" y="65"/>
                    <a:pt x="62" y="74"/>
                  </a:cubicBezTo>
                  <a:cubicBezTo>
                    <a:pt x="66" y="76"/>
                    <a:pt x="67" y="80"/>
                    <a:pt x="66" y="83"/>
                  </a:cubicBezTo>
                  <a:cubicBezTo>
                    <a:pt x="65" y="85"/>
                    <a:pt x="62" y="87"/>
                    <a:pt x="60" y="87"/>
                  </a:cubicBezTo>
                  <a:cubicBezTo>
                    <a:pt x="59" y="87"/>
                    <a:pt x="58" y="87"/>
                    <a:pt x="57" y="86"/>
                  </a:cubicBezTo>
                  <a:close/>
                </a:path>
              </a:pathLst>
            </a:custGeom>
            <a:solidFill>
              <a:srgbClr val="FCBA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34" name="Rectangle 833"/>
          <p:cNvSpPr/>
          <p:nvPr/>
        </p:nvSpPr>
        <p:spPr>
          <a:xfrm>
            <a:off x="0" y="6353611"/>
            <a:ext cx="12256280" cy="37506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5" name="Rectangle 164"/>
          <p:cNvSpPr>
            <a:spLocks noChangeArrowheads="1"/>
          </p:cNvSpPr>
          <p:nvPr/>
        </p:nvSpPr>
        <p:spPr bwMode="auto">
          <a:xfrm>
            <a:off x="-147638" y="6721546"/>
            <a:ext cx="12403917" cy="17375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4" name="Freeform: Shape 1213"/>
          <p:cNvSpPr/>
          <p:nvPr/>
        </p:nvSpPr>
        <p:spPr>
          <a:xfrm rot="184515">
            <a:off x="7117083" y="1564833"/>
            <a:ext cx="388100" cy="459020"/>
          </a:xfrm>
          <a:custGeom>
            <a:avLst/>
            <a:gdLst>
              <a:gd name="connsiteX0" fmla="*/ 325120 w 447040"/>
              <a:gd name="connsiteY0" fmla="*/ 0 h 467360"/>
              <a:gd name="connsiteX1" fmla="*/ 447040 w 447040"/>
              <a:gd name="connsiteY1" fmla="*/ 193040 h 467360"/>
              <a:gd name="connsiteX2" fmla="*/ 279400 w 447040"/>
              <a:gd name="connsiteY2" fmla="*/ 467360 h 467360"/>
              <a:gd name="connsiteX3" fmla="*/ 0 w 447040"/>
              <a:gd name="connsiteY3" fmla="*/ 309880 h 467360"/>
              <a:gd name="connsiteX4" fmla="*/ 325120 w 447040"/>
              <a:gd name="connsiteY4" fmla="*/ 0 h 467360"/>
              <a:gd name="connsiteX0" fmla="*/ 325120 w 447745"/>
              <a:gd name="connsiteY0" fmla="*/ 1902 h 469262"/>
              <a:gd name="connsiteX1" fmla="*/ 447040 w 447745"/>
              <a:gd name="connsiteY1" fmla="*/ 194942 h 469262"/>
              <a:gd name="connsiteX2" fmla="*/ 279400 w 447745"/>
              <a:gd name="connsiteY2" fmla="*/ 469262 h 469262"/>
              <a:gd name="connsiteX3" fmla="*/ 0 w 447745"/>
              <a:gd name="connsiteY3" fmla="*/ 311782 h 469262"/>
              <a:gd name="connsiteX4" fmla="*/ 325120 w 447745"/>
              <a:gd name="connsiteY4" fmla="*/ 1902 h 469262"/>
              <a:gd name="connsiteX0" fmla="*/ 325120 w 447089"/>
              <a:gd name="connsiteY0" fmla="*/ 1505 h 468865"/>
              <a:gd name="connsiteX1" fmla="*/ 447040 w 447089"/>
              <a:gd name="connsiteY1" fmla="*/ 194545 h 468865"/>
              <a:gd name="connsiteX2" fmla="*/ 279400 w 447089"/>
              <a:gd name="connsiteY2" fmla="*/ 468865 h 468865"/>
              <a:gd name="connsiteX3" fmla="*/ 0 w 447089"/>
              <a:gd name="connsiteY3" fmla="*/ 311385 h 468865"/>
              <a:gd name="connsiteX4" fmla="*/ 325120 w 447089"/>
              <a:gd name="connsiteY4" fmla="*/ 1505 h 468865"/>
              <a:gd name="connsiteX0" fmla="*/ 325120 w 449135"/>
              <a:gd name="connsiteY0" fmla="*/ 1923 h 479443"/>
              <a:gd name="connsiteX1" fmla="*/ 447040 w 449135"/>
              <a:gd name="connsiteY1" fmla="*/ 194963 h 479443"/>
              <a:gd name="connsiteX2" fmla="*/ 238760 w 449135"/>
              <a:gd name="connsiteY2" fmla="*/ 479443 h 479443"/>
              <a:gd name="connsiteX3" fmla="*/ 0 w 449135"/>
              <a:gd name="connsiteY3" fmla="*/ 311803 h 479443"/>
              <a:gd name="connsiteX4" fmla="*/ 325120 w 449135"/>
              <a:gd name="connsiteY4" fmla="*/ 1923 h 479443"/>
              <a:gd name="connsiteX0" fmla="*/ 325120 w 448479"/>
              <a:gd name="connsiteY0" fmla="*/ 0 h 477520"/>
              <a:gd name="connsiteX1" fmla="*/ 447040 w 448479"/>
              <a:gd name="connsiteY1" fmla="*/ 193040 h 477520"/>
              <a:gd name="connsiteX2" fmla="*/ 238760 w 448479"/>
              <a:gd name="connsiteY2" fmla="*/ 477520 h 477520"/>
              <a:gd name="connsiteX3" fmla="*/ 0 w 448479"/>
              <a:gd name="connsiteY3" fmla="*/ 309880 h 477520"/>
              <a:gd name="connsiteX4" fmla="*/ 325120 w 448479"/>
              <a:gd name="connsiteY4" fmla="*/ 0 h 477520"/>
              <a:gd name="connsiteX0" fmla="*/ 330401 w 448718"/>
              <a:gd name="connsiteY0" fmla="*/ 0 h 531995"/>
              <a:gd name="connsiteX1" fmla="*/ 447040 w 448718"/>
              <a:gd name="connsiteY1" fmla="*/ 247515 h 531995"/>
              <a:gd name="connsiteX2" fmla="*/ 238760 w 448718"/>
              <a:gd name="connsiteY2" fmla="*/ 531995 h 531995"/>
              <a:gd name="connsiteX3" fmla="*/ 0 w 448718"/>
              <a:gd name="connsiteY3" fmla="*/ 364355 h 531995"/>
              <a:gd name="connsiteX4" fmla="*/ 330401 w 448718"/>
              <a:gd name="connsiteY4" fmla="*/ 0 h 531995"/>
              <a:gd name="connsiteX0" fmla="*/ 330401 w 448287"/>
              <a:gd name="connsiteY0" fmla="*/ 0 h 531995"/>
              <a:gd name="connsiteX1" fmla="*/ 447040 w 448287"/>
              <a:gd name="connsiteY1" fmla="*/ 247515 h 531995"/>
              <a:gd name="connsiteX2" fmla="*/ 238760 w 448287"/>
              <a:gd name="connsiteY2" fmla="*/ 531995 h 531995"/>
              <a:gd name="connsiteX3" fmla="*/ 0 w 448287"/>
              <a:gd name="connsiteY3" fmla="*/ 364355 h 531995"/>
              <a:gd name="connsiteX4" fmla="*/ 330401 w 448287"/>
              <a:gd name="connsiteY4" fmla="*/ 0 h 531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287" h="531995">
                <a:moveTo>
                  <a:pt x="330401" y="0"/>
                </a:moveTo>
                <a:cubicBezTo>
                  <a:pt x="332379" y="85435"/>
                  <a:pt x="462313" y="158849"/>
                  <a:pt x="447040" y="247515"/>
                </a:cubicBezTo>
                <a:cubicBezTo>
                  <a:pt x="431767" y="336181"/>
                  <a:pt x="313266" y="512522"/>
                  <a:pt x="238760" y="531995"/>
                </a:cubicBezTo>
                <a:lnTo>
                  <a:pt x="0" y="364355"/>
                </a:lnTo>
                <a:lnTo>
                  <a:pt x="330401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80" name="Freeform 19"/>
          <p:cNvSpPr>
            <a:spLocks/>
          </p:cNvSpPr>
          <p:nvPr/>
        </p:nvSpPr>
        <p:spPr bwMode="auto">
          <a:xfrm>
            <a:off x="7294110" y="1397859"/>
            <a:ext cx="3276770" cy="1049719"/>
          </a:xfrm>
          <a:custGeom>
            <a:avLst/>
            <a:gdLst>
              <a:gd name="T0" fmla="*/ 4 w 781"/>
              <a:gd name="T1" fmla="*/ 105 h 105"/>
              <a:gd name="T2" fmla="*/ 777 w 781"/>
              <a:gd name="T3" fmla="*/ 105 h 105"/>
              <a:gd name="T4" fmla="*/ 781 w 781"/>
              <a:gd name="T5" fmla="*/ 101 h 105"/>
              <a:gd name="T6" fmla="*/ 781 w 781"/>
              <a:gd name="T7" fmla="*/ 59 h 105"/>
              <a:gd name="T8" fmla="*/ 777 w 781"/>
              <a:gd name="T9" fmla="*/ 59 h 105"/>
              <a:gd name="T10" fmla="*/ 169 w 781"/>
              <a:gd name="T11" fmla="*/ 59 h 105"/>
              <a:gd name="T12" fmla="*/ 0 w 781"/>
              <a:gd name="T13" fmla="*/ 0 h 105"/>
              <a:gd name="T14" fmla="*/ 0 w 781"/>
              <a:gd name="T15" fmla="*/ 101 h 105"/>
              <a:gd name="T16" fmla="*/ 4 w 781"/>
              <a:gd name="T17" fmla="*/ 105 h 105"/>
              <a:gd name="connsiteX0" fmla="*/ 51 w 10378"/>
              <a:gd name="connsiteY0" fmla="*/ 19190 h 19190"/>
              <a:gd name="connsiteX1" fmla="*/ 9949 w 10378"/>
              <a:gd name="connsiteY1" fmla="*/ 19190 h 19190"/>
              <a:gd name="connsiteX2" fmla="*/ 10000 w 10378"/>
              <a:gd name="connsiteY2" fmla="*/ 18809 h 19190"/>
              <a:gd name="connsiteX3" fmla="*/ 10000 w 10378"/>
              <a:gd name="connsiteY3" fmla="*/ 14809 h 19190"/>
              <a:gd name="connsiteX4" fmla="*/ 9949 w 10378"/>
              <a:gd name="connsiteY4" fmla="*/ 14809 h 19190"/>
              <a:gd name="connsiteX5" fmla="*/ 4343 w 10378"/>
              <a:gd name="connsiteY5" fmla="*/ 0 h 19190"/>
              <a:gd name="connsiteX6" fmla="*/ 0 w 10378"/>
              <a:gd name="connsiteY6" fmla="*/ 9190 h 19190"/>
              <a:gd name="connsiteX7" fmla="*/ 0 w 10378"/>
              <a:gd name="connsiteY7" fmla="*/ 18809 h 19190"/>
              <a:gd name="connsiteX8" fmla="*/ 51 w 10378"/>
              <a:gd name="connsiteY8" fmla="*/ 19190 h 19190"/>
              <a:gd name="connsiteX0" fmla="*/ 152 w 10479"/>
              <a:gd name="connsiteY0" fmla="*/ 19792 h 20807"/>
              <a:gd name="connsiteX1" fmla="*/ 10050 w 10479"/>
              <a:gd name="connsiteY1" fmla="*/ 19792 h 20807"/>
              <a:gd name="connsiteX2" fmla="*/ 10101 w 10479"/>
              <a:gd name="connsiteY2" fmla="*/ 19411 h 20807"/>
              <a:gd name="connsiteX3" fmla="*/ 10101 w 10479"/>
              <a:gd name="connsiteY3" fmla="*/ 15411 h 20807"/>
              <a:gd name="connsiteX4" fmla="*/ 10050 w 10479"/>
              <a:gd name="connsiteY4" fmla="*/ 15411 h 20807"/>
              <a:gd name="connsiteX5" fmla="*/ 4444 w 10479"/>
              <a:gd name="connsiteY5" fmla="*/ 602 h 20807"/>
              <a:gd name="connsiteX6" fmla="*/ 1623 w 10479"/>
              <a:gd name="connsiteY6" fmla="*/ 2385 h 20807"/>
              <a:gd name="connsiteX7" fmla="*/ 101 w 10479"/>
              <a:gd name="connsiteY7" fmla="*/ 19411 h 20807"/>
              <a:gd name="connsiteX8" fmla="*/ 152 w 10479"/>
              <a:gd name="connsiteY8" fmla="*/ 19792 h 20807"/>
              <a:gd name="connsiteX0" fmla="*/ 147 w 10474"/>
              <a:gd name="connsiteY0" fmla="*/ 19727 h 20711"/>
              <a:gd name="connsiteX1" fmla="*/ 10045 w 10474"/>
              <a:gd name="connsiteY1" fmla="*/ 19727 h 20711"/>
              <a:gd name="connsiteX2" fmla="*/ 10096 w 10474"/>
              <a:gd name="connsiteY2" fmla="*/ 19346 h 20711"/>
              <a:gd name="connsiteX3" fmla="*/ 10096 w 10474"/>
              <a:gd name="connsiteY3" fmla="*/ 15346 h 20711"/>
              <a:gd name="connsiteX4" fmla="*/ 10045 w 10474"/>
              <a:gd name="connsiteY4" fmla="*/ 15346 h 20711"/>
              <a:gd name="connsiteX5" fmla="*/ 4439 w 10474"/>
              <a:gd name="connsiteY5" fmla="*/ 537 h 20711"/>
              <a:gd name="connsiteX6" fmla="*/ 1524 w 10474"/>
              <a:gd name="connsiteY6" fmla="*/ 2740 h 20711"/>
              <a:gd name="connsiteX7" fmla="*/ 96 w 10474"/>
              <a:gd name="connsiteY7" fmla="*/ 19346 h 20711"/>
              <a:gd name="connsiteX8" fmla="*/ 147 w 10474"/>
              <a:gd name="connsiteY8" fmla="*/ 19727 h 20711"/>
              <a:gd name="connsiteX0" fmla="*/ 148 w 10475"/>
              <a:gd name="connsiteY0" fmla="*/ 20333 h 21512"/>
              <a:gd name="connsiteX1" fmla="*/ 10046 w 10475"/>
              <a:gd name="connsiteY1" fmla="*/ 20333 h 21512"/>
              <a:gd name="connsiteX2" fmla="*/ 10097 w 10475"/>
              <a:gd name="connsiteY2" fmla="*/ 19952 h 21512"/>
              <a:gd name="connsiteX3" fmla="*/ 10097 w 10475"/>
              <a:gd name="connsiteY3" fmla="*/ 15952 h 21512"/>
              <a:gd name="connsiteX4" fmla="*/ 10046 w 10475"/>
              <a:gd name="connsiteY4" fmla="*/ 15952 h 21512"/>
              <a:gd name="connsiteX5" fmla="*/ 4440 w 10475"/>
              <a:gd name="connsiteY5" fmla="*/ 1143 h 21512"/>
              <a:gd name="connsiteX6" fmla="*/ 1563 w 10475"/>
              <a:gd name="connsiteY6" fmla="*/ 689 h 21512"/>
              <a:gd name="connsiteX7" fmla="*/ 97 w 10475"/>
              <a:gd name="connsiteY7" fmla="*/ 19952 h 21512"/>
              <a:gd name="connsiteX8" fmla="*/ 148 w 10475"/>
              <a:gd name="connsiteY8" fmla="*/ 20333 h 21512"/>
              <a:gd name="connsiteX0" fmla="*/ 144 w 10471"/>
              <a:gd name="connsiteY0" fmla="*/ 21323 h 22626"/>
              <a:gd name="connsiteX1" fmla="*/ 10042 w 10471"/>
              <a:gd name="connsiteY1" fmla="*/ 21323 h 22626"/>
              <a:gd name="connsiteX2" fmla="*/ 10093 w 10471"/>
              <a:gd name="connsiteY2" fmla="*/ 20942 h 22626"/>
              <a:gd name="connsiteX3" fmla="*/ 10093 w 10471"/>
              <a:gd name="connsiteY3" fmla="*/ 16942 h 22626"/>
              <a:gd name="connsiteX4" fmla="*/ 10042 w 10471"/>
              <a:gd name="connsiteY4" fmla="*/ 16942 h 22626"/>
              <a:gd name="connsiteX5" fmla="*/ 4436 w 10471"/>
              <a:gd name="connsiteY5" fmla="*/ 2133 h 22626"/>
              <a:gd name="connsiteX6" fmla="*/ 1484 w 10471"/>
              <a:gd name="connsiteY6" fmla="*/ 0 h 22626"/>
              <a:gd name="connsiteX7" fmla="*/ 93 w 10471"/>
              <a:gd name="connsiteY7" fmla="*/ 20942 h 22626"/>
              <a:gd name="connsiteX8" fmla="*/ 144 w 10471"/>
              <a:gd name="connsiteY8" fmla="*/ 21323 h 22626"/>
              <a:gd name="connsiteX0" fmla="*/ 144 w 10471"/>
              <a:gd name="connsiteY0" fmla="*/ 23919 h 25222"/>
              <a:gd name="connsiteX1" fmla="*/ 10042 w 10471"/>
              <a:gd name="connsiteY1" fmla="*/ 23919 h 25222"/>
              <a:gd name="connsiteX2" fmla="*/ 10093 w 10471"/>
              <a:gd name="connsiteY2" fmla="*/ 23538 h 25222"/>
              <a:gd name="connsiteX3" fmla="*/ 10093 w 10471"/>
              <a:gd name="connsiteY3" fmla="*/ 19538 h 25222"/>
              <a:gd name="connsiteX4" fmla="*/ 10042 w 10471"/>
              <a:gd name="connsiteY4" fmla="*/ 19538 h 25222"/>
              <a:gd name="connsiteX5" fmla="*/ 4436 w 10471"/>
              <a:gd name="connsiteY5" fmla="*/ 4729 h 25222"/>
              <a:gd name="connsiteX6" fmla="*/ 1484 w 10471"/>
              <a:gd name="connsiteY6" fmla="*/ 2596 h 25222"/>
              <a:gd name="connsiteX7" fmla="*/ 93 w 10471"/>
              <a:gd name="connsiteY7" fmla="*/ 23538 h 25222"/>
              <a:gd name="connsiteX8" fmla="*/ 144 w 10471"/>
              <a:gd name="connsiteY8" fmla="*/ 23919 h 25222"/>
              <a:gd name="connsiteX0" fmla="*/ 144 w 10471"/>
              <a:gd name="connsiteY0" fmla="*/ 23173 h 24476"/>
              <a:gd name="connsiteX1" fmla="*/ 10042 w 10471"/>
              <a:gd name="connsiteY1" fmla="*/ 23173 h 24476"/>
              <a:gd name="connsiteX2" fmla="*/ 10093 w 10471"/>
              <a:gd name="connsiteY2" fmla="*/ 22792 h 24476"/>
              <a:gd name="connsiteX3" fmla="*/ 10093 w 10471"/>
              <a:gd name="connsiteY3" fmla="*/ 18792 h 24476"/>
              <a:gd name="connsiteX4" fmla="*/ 10042 w 10471"/>
              <a:gd name="connsiteY4" fmla="*/ 18792 h 24476"/>
              <a:gd name="connsiteX5" fmla="*/ 4436 w 10471"/>
              <a:gd name="connsiteY5" fmla="*/ 3983 h 24476"/>
              <a:gd name="connsiteX6" fmla="*/ 1484 w 10471"/>
              <a:gd name="connsiteY6" fmla="*/ 1850 h 24476"/>
              <a:gd name="connsiteX7" fmla="*/ 93 w 10471"/>
              <a:gd name="connsiteY7" fmla="*/ 22792 h 24476"/>
              <a:gd name="connsiteX8" fmla="*/ 144 w 10471"/>
              <a:gd name="connsiteY8" fmla="*/ 23173 h 24476"/>
              <a:gd name="connsiteX0" fmla="*/ 147 w 10474"/>
              <a:gd name="connsiteY0" fmla="*/ 22851 h 24123"/>
              <a:gd name="connsiteX1" fmla="*/ 10045 w 10474"/>
              <a:gd name="connsiteY1" fmla="*/ 22851 h 24123"/>
              <a:gd name="connsiteX2" fmla="*/ 10096 w 10474"/>
              <a:gd name="connsiteY2" fmla="*/ 22470 h 24123"/>
              <a:gd name="connsiteX3" fmla="*/ 10096 w 10474"/>
              <a:gd name="connsiteY3" fmla="*/ 18470 h 24123"/>
              <a:gd name="connsiteX4" fmla="*/ 10045 w 10474"/>
              <a:gd name="connsiteY4" fmla="*/ 18470 h 24123"/>
              <a:gd name="connsiteX5" fmla="*/ 4439 w 10474"/>
              <a:gd name="connsiteY5" fmla="*/ 3661 h 24123"/>
              <a:gd name="connsiteX6" fmla="*/ 1543 w 10474"/>
              <a:gd name="connsiteY6" fmla="*/ 1948 h 24123"/>
              <a:gd name="connsiteX7" fmla="*/ 96 w 10474"/>
              <a:gd name="connsiteY7" fmla="*/ 22470 h 24123"/>
              <a:gd name="connsiteX8" fmla="*/ 147 w 10474"/>
              <a:gd name="connsiteY8" fmla="*/ 22851 h 24123"/>
              <a:gd name="connsiteX0" fmla="*/ 147 w 10475"/>
              <a:gd name="connsiteY0" fmla="*/ 22748 h 24020"/>
              <a:gd name="connsiteX1" fmla="*/ 10045 w 10475"/>
              <a:gd name="connsiteY1" fmla="*/ 22748 h 24020"/>
              <a:gd name="connsiteX2" fmla="*/ 10096 w 10475"/>
              <a:gd name="connsiteY2" fmla="*/ 22367 h 24020"/>
              <a:gd name="connsiteX3" fmla="*/ 10096 w 10475"/>
              <a:gd name="connsiteY3" fmla="*/ 18367 h 24020"/>
              <a:gd name="connsiteX4" fmla="*/ 10045 w 10475"/>
              <a:gd name="connsiteY4" fmla="*/ 15707 h 24020"/>
              <a:gd name="connsiteX5" fmla="*/ 4439 w 10475"/>
              <a:gd name="connsiteY5" fmla="*/ 3558 h 24020"/>
              <a:gd name="connsiteX6" fmla="*/ 1543 w 10475"/>
              <a:gd name="connsiteY6" fmla="*/ 1845 h 24020"/>
              <a:gd name="connsiteX7" fmla="*/ 96 w 10475"/>
              <a:gd name="connsiteY7" fmla="*/ 22367 h 24020"/>
              <a:gd name="connsiteX8" fmla="*/ 147 w 10475"/>
              <a:gd name="connsiteY8" fmla="*/ 22748 h 24020"/>
              <a:gd name="connsiteX0" fmla="*/ 147 w 10475"/>
              <a:gd name="connsiteY0" fmla="*/ 22748 h 24020"/>
              <a:gd name="connsiteX1" fmla="*/ 10045 w 10475"/>
              <a:gd name="connsiteY1" fmla="*/ 22748 h 24020"/>
              <a:gd name="connsiteX2" fmla="*/ 10096 w 10475"/>
              <a:gd name="connsiteY2" fmla="*/ 22367 h 24020"/>
              <a:gd name="connsiteX3" fmla="*/ 10096 w 10475"/>
              <a:gd name="connsiteY3" fmla="*/ 18367 h 24020"/>
              <a:gd name="connsiteX4" fmla="*/ 10045 w 10475"/>
              <a:gd name="connsiteY4" fmla="*/ 15707 h 24020"/>
              <a:gd name="connsiteX5" fmla="*/ 4439 w 10475"/>
              <a:gd name="connsiteY5" fmla="*/ 3558 h 24020"/>
              <a:gd name="connsiteX6" fmla="*/ 1543 w 10475"/>
              <a:gd name="connsiteY6" fmla="*/ 1845 h 24020"/>
              <a:gd name="connsiteX7" fmla="*/ 96 w 10475"/>
              <a:gd name="connsiteY7" fmla="*/ 22367 h 24020"/>
              <a:gd name="connsiteX8" fmla="*/ 147 w 10475"/>
              <a:gd name="connsiteY8" fmla="*/ 22748 h 24020"/>
              <a:gd name="connsiteX0" fmla="*/ 147 w 10100"/>
              <a:gd name="connsiteY0" fmla="*/ 22850 h 24122"/>
              <a:gd name="connsiteX1" fmla="*/ 10045 w 10100"/>
              <a:gd name="connsiteY1" fmla="*/ 22850 h 24122"/>
              <a:gd name="connsiteX2" fmla="*/ 10096 w 10100"/>
              <a:gd name="connsiteY2" fmla="*/ 22469 h 24122"/>
              <a:gd name="connsiteX3" fmla="*/ 10096 w 10100"/>
              <a:gd name="connsiteY3" fmla="*/ 18469 h 24122"/>
              <a:gd name="connsiteX4" fmla="*/ 4439 w 10100"/>
              <a:gd name="connsiteY4" fmla="*/ 3660 h 24122"/>
              <a:gd name="connsiteX5" fmla="*/ 1543 w 10100"/>
              <a:gd name="connsiteY5" fmla="*/ 1947 h 24122"/>
              <a:gd name="connsiteX6" fmla="*/ 96 w 10100"/>
              <a:gd name="connsiteY6" fmla="*/ 22469 h 24122"/>
              <a:gd name="connsiteX7" fmla="*/ 147 w 10100"/>
              <a:gd name="connsiteY7" fmla="*/ 22850 h 24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00" h="24122">
                <a:moveTo>
                  <a:pt x="147" y="22850"/>
                </a:moveTo>
                <a:lnTo>
                  <a:pt x="10045" y="22850"/>
                </a:lnTo>
                <a:cubicBezTo>
                  <a:pt x="10070" y="22850"/>
                  <a:pt x="10096" y="22660"/>
                  <a:pt x="10096" y="22469"/>
                </a:cubicBezTo>
                <a:cubicBezTo>
                  <a:pt x="10096" y="21136"/>
                  <a:pt x="10105" y="19579"/>
                  <a:pt x="10096" y="18469"/>
                </a:cubicBezTo>
                <a:cubicBezTo>
                  <a:pt x="9153" y="15334"/>
                  <a:pt x="5865" y="6414"/>
                  <a:pt x="4439" y="3660"/>
                </a:cubicBezTo>
                <a:cubicBezTo>
                  <a:pt x="3013" y="906"/>
                  <a:pt x="2144" y="-2047"/>
                  <a:pt x="1543" y="1947"/>
                </a:cubicBezTo>
                <a:cubicBezTo>
                  <a:pt x="942" y="5941"/>
                  <a:pt x="329" y="18985"/>
                  <a:pt x="96" y="22469"/>
                </a:cubicBezTo>
                <a:cubicBezTo>
                  <a:pt x="-137" y="25953"/>
                  <a:pt x="122" y="22850"/>
                  <a:pt x="147" y="22850"/>
                </a:cubicBezTo>
                <a:close/>
              </a:path>
            </a:pathLst>
          </a:custGeom>
          <a:pattFill prst="wdDnDiag">
            <a:fgClr>
              <a:schemeClr val="bg1"/>
            </a:fgClr>
            <a:bgClr>
              <a:srgbClr val="86C069"/>
            </a:bgClr>
          </a:patt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0" name="Group 4"/>
          <p:cNvGrpSpPr>
            <a:grpSpLocks noChangeAspect="1"/>
          </p:cNvGrpSpPr>
          <p:nvPr/>
        </p:nvGrpSpPr>
        <p:grpSpPr bwMode="auto">
          <a:xfrm>
            <a:off x="6558446" y="1693244"/>
            <a:ext cx="4617392" cy="4780681"/>
            <a:chOff x="4299" y="-8055"/>
            <a:chExt cx="3365" cy="3484"/>
          </a:xfrm>
        </p:grpSpPr>
        <p:sp>
          <p:nvSpPr>
            <p:cNvPr id="71" name="AutoShape 3"/>
            <p:cNvSpPr>
              <a:spLocks noChangeAspect="1" noChangeArrowheads="1" noTextEdit="1"/>
            </p:cNvSpPr>
            <p:nvPr/>
          </p:nvSpPr>
          <p:spPr bwMode="auto">
            <a:xfrm>
              <a:off x="4299" y="-8022"/>
              <a:ext cx="3362" cy="34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Freeform 5"/>
            <p:cNvSpPr>
              <a:spLocks/>
            </p:cNvSpPr>
            <p:nvPr/>
          </p:nvSpPr>
          <p:spPr bwMode="auto">
            <a:xfrm>
              <a:off x="4338" y="-8055"/>
              <a:ext cx="630" cy="466"/>
            </a:xfrm>
            <a:custGeom>
              <a:avLst/>
              <a:gdLst>
                <a:gd name="T0" fmla="*/ 196 w 208"/>
                <a:gd name="T1" fmla="*/ 115 h 154"/>
                <a:gd name="T2" fmla="*/ 82 w 208"/>
                <a:gd name="T3" fmla="*/ 131 h 154"/>
                <a:gd name="T4" fmla="*/ 13 w 208"/>
                <a:gd name="T5" fmla="*/ 39 h 154"/>
                <a:gd name="T6" fmla="*/ 127 w 208"/>
                <a:gd name="T7" fmla="*/ 23 h 154"/>
                <a:gd name="T8" fmla="*/ 196 w 208"/>
                <a:gd name="T9" fmla="*/ 115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154">
                  <a:moveTo>
                    <a:pt x="196" y="115"/>
                  </a:moveTo>
                  <a:cubicBezTo>
                    <a:pt x="184" y="145"/>
                    <a:pt x="138" y="154"/>
                    <a:pt x="82" y="131"/>
                  </a:cubicBezTo>
                  <a:cubicBezTo>
                    <a:pt x="26" y="108"/>
                    <a:pt x="0" y="69"/>
                    <a:pt x="13" y="39"/>
                  </a:cubicBezTo>
                  <a:cubicBezTo>
                    <a:pt x="25" y="9"/>
                    <a:pt x="71" y="0"/>
                    <a:pt x="127" y="23"/>
                  </a:cubicBezTo>
                  <a:cubicBezTo>
                    <a:pt x="183" y="46"/>
                    <a:pt x="208" y="85"/>
                    <a:pt x="196" y="115"/>
                  </a:cubicBezTo>
                  <a:close/>
                </a:path>
              </a:pathLst>
            </a:custGeom>
            <a:solidFill>
              <a:srgbClr val="E6E6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Freeform 6"/>
            <p:cNvSpPr>
              <a:spLocks/>
            </p:cNvSpPr>
            <p:nvPr/>
          </p:nvSpPr>
          <p:spPr bwMode="auto">
            <a:xfrm>
              <a:off x="4344" y="-5773"/>
              <a:ext cx="630" cy="469"/>
            </a:xfrm>
            <a:custGeom>
              <a:avLst/>
              <a:gdLst>
                <a:gd name="T0" fmla="*/ 196 w 208"/>
                <a:gd name="T1" fmla="*/ 115 h 155"/>
                <a:gd name="T2" fmla="*/ 82 w 208"/>
                <a:gd name="T3" fmla="*/ 132 h 155"/>
                <a:gd name="T4" fmla="*/ 13 w 208"/>
                <a:gd name="T5" fmla="*/ 40 h 155"/>
                <a:gd name="T6" fmla="*/ 127 w 208"/>
                <a:gd name="T7" fmla="*/ 23 h 155"/>
                <a:gd name="T8" fmla="*/ 196 w 208"/>
                <a:gd name="T9" fmla="*/ 11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155">
                  <a:moveTo>
                    <a:pt x="196" y="115"/>
                  </a:moveTo>
                  <a:cubicBezTo>
                    <a:pt x="184" y="145"/>
                    <a:pt x="138" y="155"/>
                    <a:pt x="82" y="132"/>
                  </a:cubicBezTo>
                  <a:cubicBezTo>
                    <a:pt x="26" y="109"/>
                    <a:pt x="0" y="70"/>
                    <a:pt x="13" y="40"/>
                  </a:cubicBezTo>
                  <a:cubicBezTo>
                    <a:pt x="25" y="10"/>
                    <a:pt x="71" y="0"/>
                    <a:pt x="127" y="23"/>
                  </a:cubicBezTo>
                  <a:cubicBezTo>
                    <a:pt x="183" y="46"/>
                    <a:pt x="208" y="85"/>
                    <a:pt x="196" y="115"/>
                  </a:cubicBezTo>
                  <a:close/>
                </a:path>
              </a:pathLst>
            </a:custGeom>
            <a:solidFill>
              <a:srgbClr val="E6E6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Freeform 7"/>
            <p:cNvSpPr>
              <a:spLocks/>
            </p:cNvSpPr>
            <p:nvPr/>
          </p:nvSpPr>
          <p:spPr bwMode="auto">
            <a:xfrm>
              <a:off x="4372" y="-5425"/>
              <a:ext cx="3210" cy="406"/>
            </a:xfrm>
            <a:custGeom>
              <a:avLst/>
              <a:gdLst>
                <a:gd name="T0" fmla="*/ 1060 w 1060"/>
                <a:gd name="T1" fmla="*/ 31 h 134"/>
                <a:gd name="T2" fmla="*/ 1030 w 1060"/>
                <a:gd name="T3" fmla="*/ 0 h 134"/>
                <a:gd name="T4" fmla="*/ 31 w 1060"/>
                <a:gd name="T5" fmla="*/ 0 h 134"/>
                <a:gd name="T6" fmla="*/ 0 w 1060"/>
                <a:gd name="T7" fmla="*/ 31 h 134"/>
                <a:gd name="T8" fmla="*/ 0 w 1060"/>
                <a:gd name="T9" fmla="*/ 104 h 134"/>
                <a:gd name="T10" fmla="*/ 31 w 1060"/>
                <a:gd name="T11" fmla="*/ 134 h 134"/>
                <a:gd name="T12" fmla="*/ 1030 w 1060"/>
                <a:gd name="T13" fmla="*/ 134 h 134"/>
                <a:gd name="T14" fmla="*/ 1060 w 1060"/>
                <a:gd name="T15" fmla="*/ 104 h 134"/>
                <a:gd name="T16" fmla="*/ 1060 w 1060"/>
                <a:gd name="T17" fmla="*/ 31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0" h="134">
                  <a:moveTo>
                    <a:pt x="1060" y="31"/>
                  </a:moveTo>
                  <a:cubicBezTo>
                    <a:pt x="1060" y="14"/>
                    <a:pt x="1047" y="0"/>
                    <a:pt x="1030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21"/>
                    <a:pt x="14" y="134"/>
                    <a:pt x="31" y="134"/>
                  </a:cubicBezTo>
                  <a:cubicBezTo>
                    <a:pt x="1030" y="134"/>
                    <a:pt x="1030" y="134"/>
                    <a:pt x="1030" y="134"/>
                  </a:cubicBezTo>
                  <a:cubicBezTo>
                    <a:pt x="1047" y="134"/>
                    <a:pt x="1060" y="121"/>
                    <a:pt x="1060" y="104"/>
                  </a:cubicBezTo>
                  <a:lnTo>
                    <a:pt x="1060" y="31"/>
                  </a:lnTo>
                  <a:close/>
                </a:path>
              </a:pathLst>
            </a:custGeom>
            <a:solidFill>
              <a:srgbClr val="DDDA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Freeform 8"/>
            <p:cNvSpPr>
              <a:spLocks/>
            </p:cNvSpPr>
            <p:nvPr/>
          </p:nvSpPr>
          <p:spPr bwMode="auto">
            <a:xfrm>
              <a:off x="4372" y="-7704"/>
              <a:ext cx="3210" cy="321"/>
            </a:xfrm>
            <a:custGeom>
              <a:avLst/>
              <a:gdLst>
                <a:gd name="T0" fmla="*/ 1060 w 1060"/>
                <a:gd name="T1" fmla="*/ 30 h 106"/>
                <a:gd name="T2" fmla="*/ 1030 w 1060"/>
                <a:gd name="T3" fmla="*/ 0 h 106"/>
                <a:gd name="T4" fmla="*/ 31 w 1060"/>
                <a:gd name="T5" fmla="*/ 0 h 106"/>
                <a:gd name="T6" fmla="*/ 0 w 1060"/>
                <a:gd name="T7" fmla="*/ 30 h 106"/>
                <a:gd name="T8" fmla="*/ 0 w 1060"/>
                <a:gd name="T9" fmla="*/ 75 h 106"/>
                <a:gd name="T10" fmla="*/ 31 w 1060"/>
                <a:gd name="T11" fmla="*/ 106 h 106"/>
                <a:gd name="T12" fmla="*/ 1030 w 1060"/>
                <a:gd name="T13" fmla="*/ 106 h 106"/>
                <a:gd name="T14" fmla="*/ 1060 w 1060"/>
                <a:gd name="T15" fmla="*/ 75 h 106"/>
                <a:gd name="T16" fmla="*/ 1060 w 1060"/>
                <a:gd name="T17" fmla="*/ 3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0" h="106">
                  <a:moveTo>
                    <a:pt x="1060" y="30"/>
                  </a:moveTo>
                  <a:cubicBezTo>
                    <a:pt x="1060" y="13"/>
                    <a:pt x="1047" y="0"/>
                    <a:pt x="1030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4" y="0"/>
                    <a:pt x="0" y="13"/>
                    <a:pt x="0" y="30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92"/>
                    <a:pt x="14" y="106"/>
                    <a:pt x="31" y="106"/>
                  </a:cubicBezTo>
                  <a:cubicBezTo>
                    <a:pt x="1030" y="106"/>
                    <a:pt x="1030" y="106"/>
                    <a:pt x="1030" y="106"/>
                  </a:cubicBezTo>
                  <a:cubicBezTo>
                    <a:pt x="1047" y="106"/>
                    <a:pt x="1060" y="92"/>
                    <a:pt x="1060" y="75"/>
                  </a:cubicBezTo>
                  <a:lnTo>
                    <a:pt x="1060" y="30"/>
                  </a:lnTo>
                  <a:close/>
                </a:path>
              </a:pathLst>
            </a:custGeom>
            <a:solidFill>
              <a:srgbClr val="E6E6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Freeform 9"/>
            <p:cNvSpPr>
              <a:spLocks/>
            </p:cNvSpPr>
            <p:nvPr/>
          </p:nvSpPr>
          <p:spPr bwMode="auto">
            <a:xfrm>
              <a:off x="4829" y="-7925"/>
              <a:ext cx="2511" cy="230"/>
            </a:xfrm>
            <a:custGeom>
              <a:avLst/>
              <a:gdLst>
                <a:gd name="T0" fmla="*/ 805 w 829"/>
                <a:gd name="T1" fmla="*/ 38 h 76"/>
                <a:gd name="T2" fmla="*/ 805 w 829"/>
                <a:gd name="T3" fmla="*/ 61 h 76"/>
                <a:gd name="T4" fmla="*/ 801 w 829"/>
                <a:gd name="T5" fmla="*/ 63 h 76"/>
                <a:gd name="T6" fmla="*/ 28 w 829"/>
                <a:gd name="T7" fmla="*/ 63 h 76"/>
                <a:gd name="T8" fmla="*/ 24 w 829"/>
                <a:gd name="T9" fmla="*/ 61 h 76"/>
                <a:gd name="T10" fmla="*/ 24 w 829"/>
                <a:gd name="T11" fmla="*/ 5 h 76"/>
                <a:gd name="T12" fmla="*/ 23 w 829"/>
                <a:gd name="T13" fmla="*/ 5 h 76"/>
                <a:gd name="T14" fmla="*/ 0 w 829"/>
                <a:gd name="T15" fmla="*/ 12 h 76"/>
                <a:gd name="T16" fmla="*/ 0 w 829"/>
                <a:gd name="T17" fmla="*/ 61 h 76"/>
                <a:gd name="T18" fmla="*/ 28 w 829"/>
                <a:gd name="T19" fmla="*/ 76 h 76"/>
                <a:gd name="T20" fmla="*/ 801 w 829"/>
                <a:gd name="T21" fmla="*/ 76 h 76"/>
                <a:gd name="T22" fmla="*/ 829 w 829"/>
                <a:gd name="T23" fmla="*/ 61 h 76"/>
                <a:gd name="T24" fmla="*/ 829 w 829"/>
                <a:gd name="T25" fmla="*/ 53 h 76"/>
                <a:gd name="T26" fmla="*/ 805 w 829"/>
                <a:gd name="T27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9" h="76">
                  <a:moveTo>
                    <a:pt x="805" y="38"/>
                  </a:moveTo>
                  <a:cubicBezTo>
                    <a:pt x="805" y="61"/>
                    <a:pt x="805" y="61"/>
                    <a:pt x="805" y="61"/>
                  </a:cubicBezTo>
                  <a:cubicBezTo>
                    <a:pt x="805" y="62"/>
                    <a:pt x="803" y="63"/>
                    <a:pt x="801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6" y="63"/>
                    <a:pt x="24" y="62"/>
                    <a:pt x="24" y="61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0"/>
                    <a:pt x="0" y="3"/>
                    <a:pt x="0" y="12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9"/>
                    <a:pt x="13" y="76"/>
                    <a:pt x="28" y="76"/>
                  </a:cubicBezTo>
                  <a:cubicBezTo>
                    <a:pt x="801" y="76"/>
                    <a:pt x="801" y="76"/>
                    <a:pt x="801" y="76"/>
                  </a:cubicBezTo>
                  <a:cubicBezTo>
                    <a:pt x="816" y="76"/>
                    <a:pt x="829" y="69"/>
                    <a:pt x="829" y="61"/>
                  </a:cubicBezTo>
                  <a:cubicBezTo>
                    <a:pt x="829" y="53"/>
                    <a:pt x="829" y="53"/>
                    <a:pt x="829" y="53"/>
                  </a:cubicBezTo>
                  <a:cubicBezTo>
                    <a:pt x="829" y="45"/>
                    <a:pt x="819" y="39"/>
                    <a:pt x="805" y="38"/>
                  </a:cubicBezTo>
                  <a:close/>
                </a:path>
              </a:pathLst>
            </a:custGeom>
            <a:solidFill>
              <a:srgbClr val="DDDA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Freeform 10"/>
            <p:cNvSpPr>
              <a:spLocks/>
            </p:cNvSpPr>
            <p:nvPr/>
          </p:nvSpPr>
          <p:spPr bwMode="auto">
            <a:xfrm>
              <a:off x="4902" y="-7910"/>
              <a:ext cx="2365" cy="176"/>
            </a:xfrm>
            <a:custGeom>
              <a:avLst/>
              <a:gdLst>
                <a:gd name="T0" fmla="*/ 4 w 781"/>
                <a:gd name="T1" fmla="*/ 58 h 58"/>
                <a:gd name="T2" fmla="*/ 777 w 781"/>
                <a:gd name="T3" fmla="*/ 58 h 58"/>
                <a:gd name="T4" fmla="*/ 781 w 781"/>
                <a:gd name="T5" fmla="*/ 56 h 58"/>
                <a:gd name="T6" fmla="*/ 781 w 781"/>
                <a:gd name="T7" fmla="*/ 33 h 58"/>
                <a:gd name="T8" fmla="*/ 777 w 781"/>
                <a:gd name="T9" fmla="*/ 33 h 58"/>
                <a:gd name="T10" fmla="*/ 169 w 781"/>
                <a:gd name="T11" fmla="*/ 33 h 58"/>
                <a:gd name="T12" fmla="*/ 0 w 781"/>
                <a:gd name="T13" fmla="*/ 0 h 58"/>
                <a:gd name="T14" fmla="*/ 0 w 781"/>
                <a:gd name="T15" fmla="*/ 56 h 58"/>
                <a:gd name="T16" fmla="*/ 4 w 781"/>
                <a:gd name="T1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1" h="58">
                  <a:moveTo>
                    <a:pt x="4" y="58"/>
                  </a:moveTo>
                  <a:cubicBezTo>
                    <a:pt x="777" y="58"/>
                    <a:pt x="777" y="58"/>
                    <a:pt x="777" y="58"/>
                  </a:cubicBezTo>
                  <a:cubicBezTo>
                    <a:pt x="779" y="58"/>
                    <a:pt x="781" y="57"/>
                    <a:pt x="781" y="56"/>
                  </a:cubicBezTo>
                  <a:cubicBezTo>
                    <a:pt x="781" y="33"/>
                    <a:pt x="781" y="33"/>
                    <a:pt x="781" y="33"/>
                  </a:cubicBezTo>
                  <a:cubicBezTo>
                    <a:pt x="780" y="33"/>
                    <a:pt x="778" y="33"/>
                    <a:pt x="777" y="33"/>
                  </a:cubicBezTo>
                  <a:cubicBezTo>
                    <a:pt x="777" y="33"/>
                    <a:pt x="213" y="33"/>
                    <a:pt x="169" y="33"/>
                  </a:cubicBezTo>
                  <a:cubicBezTo>
                    <a:pt x="92" y="33"/>
                    <a:pt x="9" y="3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7"/>
                    <a:pt x="2" y="58"/>
                    <a:pt x="4" y="58"/>
                  </a:cubicBezTo>
                  <a:close/>
                </a:path>
              </a:pathLst>
            </a:custGeom>
            <a:solidFill>
              <a:srgbClr val="86C0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Rectangle 11"/>
            <p:cNvSpPr>
              <a:spLocks noChangeArrowheads="1"/>
            </p:cNvSpPr>
            <p:nvPr/>
          </p:nvSpPr>
          <p:spPr bwMode="auto">
            <a:xfrm>
              <a:off x="4335" y="-7834"/>
              <a:ext cx="224" cy="3263"/>
            </a:xfrm>
            <a:prstGeom prst="rect">
              <a:avLst/>
            </a:prstGeom>
            <a:solidFill>
              <a:srgbClr val="AC7C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Rectangle 12"/>
            <p:cNvSpPr>
              <a:spLocks noChangeArrowheads="1"/>
            </p:cNvSpPr>
            <p:nvPr/>
          </p:nvSpPr>
          <p:spPr bwMode="auto">
            <a:xfrm>
              <a:off x="7394" y="-7937"/>
              <a:ext cx="234" cy="3366"/>
            </a:xfrm>
            <a:prstGeom prst="rect">
              <a:avLst/>
            </a:prstGeom>
            <a:solidFill>
              <a:srgbClr val="AC7C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Rectangle 13"/>
            <p:cNvSpPr>
              <a:spLocks noChangeArrowheads="1"/>
            </p:cNvSpPr>
            <p:nvPr/>
          </p:nvSpPr>
          <p:spPr bwMode="auto">
            <a:xfrm>
              <a:off x="4299" y="-7937"/>
              <a:ext cx="2278" cy="293"/>
            </a:xfrm>
            <a:prstGeom prst="rect">
              <a:avLst/>
            </a:prstGeom>
            <a:solidFill>
              <a:srgbClr val="9366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" name="Rectangle 14"/>
            <p:cNvSpPr>
              <a:spLocks noChangeArrowheads="1"/>
            </p:cNvSpPr>
            <p:nvPr/>
          </p:nvSpPr>
          <p:spPr bwMode="auto">
            <a:xfrm>
              <a:off x="7113" y="-7937"/>
              <a:ext cx="551" cy="293"/>
            </a:xfrm>
            <a:prstGeom prst="rect">
              <a:avLst/>
            </a:prstGeom>
            <a:solidFill>
              <a:srgbClr val="9366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" name="Rectangle 15"/>
            <p:cNvSpPr>
              <a:spLocks noChangeArrowheads="1"/>
            </p:cNvSpPr>
            <p:nvPr/>
          </p:nvSpPr>
          <p:spPr bwMode="auto">
            <a:xfrm>
              <a:off x="4299" y="-7538"/>
              <a:ext cx="3365" cy="294"/>
            </a:xfrm>
            <a:prstGeom prst="rect">
              <a:avLst/>
            </a:prstGeom>
            <a:solidFill>
              <a:srgbClr val="9366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" name="Rectangle 16"/>
            <p:cNvSpPr>
              <a:spLocks noChangeArrowheads="1"/>
            </p:cNvSpPr>
            <p:nvPr/>
          </p:nvSpPr>
          <p:spPr bwMode="auto">
            <a:xfrm>
              <a:off x="4299" y="-5361"/>
              <a:ext cx="3365" cy="291"/>
            </a:xfrm>
            <a:prstGeom prst="rect">
              <a:avLst/>
            </a:prstGeom>
            <a:solidFill>
              <a:srgbClr val="9366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" name="Rectangle 17"/>
            <p:cNvSpPr>
              <a:spLocks noChangeArrowheads="1"/>
            </p:cNvSpPr>
            <p:nvPr/>
          </p:nvSpPr>
          <p:spPr bwMode="auto">
            <a:xfrm>
              <a:off x="4299" y="-5019"/>
              <a:ext cx="3365" cy="148"/>
            </a:xfrm>
            <a:prstGeom prst="rect">
              <a:avLst/>
            </a:prstGeom>
            <a:solidFill>
              <a:srgbClr val="9366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" name="Freeform 18"/>
            <p:cNvSpPr>
              <a:spLocks/>
            </p:cNvSpPr>
            <p:nvPr/>
          </p:nvSpPr>
          <p:spPr bwMode="auto">
            <a:xfrm>
              <a:off x="4826" y="-5683"/>
              <a:ext cx="2514" cy="448"/>
            </a:xfrm>
            <a:custGeom>
              <a:avLst/>
              <a:gdLst>
                <a:gd name="T0" fmla="*/ 805 w 829"/>
                <a:gd name="T1" fmla="*/ 69 h 139"/>
                <a:gd name="T2" fmla="*/ 805 w 829"/>
                <a:gd name="T3" fmla="*/ 111 h 139"/>
                <a:gd name="T4" fmla="*/ 801 w 829"/>
                <a:gd name="T5" fmla="*/ 115 h 139"/>
                <a:gd name="T6" fmla="*/ 28 w 829"/>
                <a:gd name="T7" fmla="*/ 115 h 139"/>
                <a:gd name="T8" fmla="*/ 24 w 829"/>
                <a:gd name="T9" fmla="*/ 111 h 139"/>
                <a:gd name="T10" fmla="*/ 24 w 829"/>
                <a:gd name="T11" fmla="*/ 10 h 139"/>
                <a:gd name="T12" fmla="*/ 23 w 829"/>
                <a:gd name="T13" fmla="*/ 9 h 139"/>
                <a:gd name="T14" fmla="*/ 0 w 829"/>
                <a:gd name="T15" fmla="*/ 21 h 139"/>
                <a:gd name="T16" fmla="*/ 0 w 829"/>
                <a:gd name="T17" fmla="*/ 111 h 139"/>
                <a:gd name="T18" fmla="*/ 28 w 829"/>
                <a:gd name="T19" fmla="*/ 139 h 139"/>
                <a:gd name="T20" fmla="*/ 801 w 829"/>
                <a:gd name="T21" fmla="*/ 139 h 139"/>
                <a:gd name="T22" fmla="*/ 829 w 829"/>
                <a:gd name="T23" fmla="*/ 111 h 139"/>
                <a:gd name="T24" fmla="*/ 829 w 829"/>
                <a:gd name="T25" fmla="*/ 97 h 139"/>
                <a:gd name="T26" fmla="*/ 805 w 829"/>
                <a:gd name="T27" fmla="*/ 69 h 139"/>
                <a:gd name="connsiteX0" fmla="*/ 9788 w 10078"/>
                <a:gd name="connsiteY0" fmla="*/ 4564 h 9600"/>
                <a:gd name="connsiteX1" fmla="*/ 9788 w 10078"/>
                <a:gd name="connsiteY1" fmla="*/ 7586 h 9600"/>
                <a:gd name="connsiteX2" fmla="*/ 9740 w 10078"/>
                <a:gd name="connsiteY2" fmla="*/ 7873 h 9600"/>
                <a:gd name="connsiteX3" fmla="*/ 416 w 10078"/>
                <a:gd name="connsiteY3" fmla="*/ 7873 h 9600"/>
                <a:gd name="connsiteX4" fmla="*/ 368 w 10078"/>
                <a:gd name="connsiteY4" fmla="*/ 7586 h 9600"/>
                <a:gd name="connsiteX5" fmla="*/ 368 w 10078"/>
                <a:gd name="connsiteY5" fmla="*/ 319 h 9600"/>
                <a:gd name="connsiteX6" fmla="*/ 1133 w 10078"/>
                <a:gd name="connsiteY6" fmla="*/ 1197 h 9600"/>
                <a:gd name="connsiteX7" fmla="*/ 78 w 10078"/>
                <a:gd name="connsiteY7" fmla="*/ 1111 h 9600"/>
                <a:gd name="connsiteX8" fmla="*/ 78 w 10078"/>
                <a:gd name="connsiteY8" fmla="*/ 7586 h 9600"/>
                <a:gd name="connsiteX9" fmla="*/ 416 w 10078"/>
                <a:gd name="connsiteY9" fmla="*/ 9600 h 9600"/>
                <a:gd name="connsiteX10" fmla="*/ 9740 w 10078"/>
                <a:gd name="connsiteY10" fmla="*/ 9600 h 9600"/>
                <a:gd name="connsiteX11" fmla="*/ 10078 w 10078"/>
                <a:gd name="connsiteY11" fmla="*/ 7586 h 9600"/>
                <a:gd name="connsiteX12" fmla="*/ 10078 w 10078"/>
                <a:gd name="connsiteY12" fmla="*/ 6578 h 9600"/>
                <a:gd name="connsiteX13" fmla="*/ 9788 w 10078"/>
                <a:gd name="connsiteY13" fmla="*/ 4564 h 9600"/>
                <a:gd name="connsiteX0" fmla="*/ 9657 w 9945"/>
                <a:gd name="connsiteY0" fmla="*/ 4989 h 10235"/>
                <a:gd name="connsiteX1" fmla="*/ 9657 w 9945"/>
                <a:gd name="connsiteY1" fmla="*/ 8137 h 10235"/>
                <a:gd name="connsiteX2" fmla="*/ 9610 w 9945"/>
                <a:gd name="connsiteY2" fmla="*/ 8436 h 10235"/>
                <a:gd name="connsiteX3" fmla="*/ 358 w 9945"/>
                <a:gd name="connsiteY3" fmla="*/ 8436 h 10235"/>
                <a:gd name="connsiteX4" fmla="*/ 310 w 9945"/>
                <a:gd name="connsiteY4" fmla="*/ 8137 h 10235"/>
                <a:gd name="connsiteX5" fmla="*/ 310 w 9945"/>
                <a:gd name="connsiteY5" fmla="*/ 567 h 10235"/>
                <a:gd name="connsiteX6" fmla="*/ 22 w 9945"/>
                <a:gd name="connsiteY6" fmla="*/ 1392 h 10235"/>
                <a:gd name="connsiteX7" fmla="*/ 22 w 9945"/>
                <a:gd name="connsiteY7" fmla="*/ 8137 h 10235"/>
                <a:gd name="connsiteX8" fmla="*/ 358 w 9945"/>
                <a:gd name="connsiteY8" fmla="*/ 10235 h 10235"/>
                <a:gd name="connsiteX9" fmla="*/ 9610 w 9945"/>
                <a:gd name="connsiteY9" fmla="*/ 10235 h 10235"/>
                <a:gd name="connsiteX10" fmla="*/ 9945 w 9945"/>
                <a:gd name="connsiteY10" fmla="*/ 8137 h 10235"/>
                <a:gd name="connsiteX11" fmla="*/ 9945 w 9945"/>
                <a:gd name="connsiteY11" fmla="*/ 7087 h 10235"/>
                <a:gd name="connsiteX12" fmla="*/ 9657 w 9945"/>
                <a:gd name="connsiteY12" fmla="*/ 4989 h 10235"/>
                <a:gd name="connsiteX0" fmla="*/ 9768 w 10058"/>
                <a:gd name="connsiteY0" fmla="*/ 4874 h 10000"/>
                <a:gd name="connsiteX1" fmla="*/ 9768 w 10058"/>
                <a:gd name="connsiteY1" fmla="*/ 7950 h 10000"/>
                <a:gd name="connsiteX2" fmla="*/ 9721 w 10058"/>
                <a:gd name="connsiteY2" fmla="*/ 8242 h 10000"/>
                <a:gd name="connsiteX3" fmla="*/ 418 w 10058"/>
                <a:gd name="connsiteY3" fmla="*/ 8242 h 10000"/>
                <a:gd name="connsiteX4" fmla="*/ 370 w 10058"/>
                <a:gd name="connsiteY4" fmla="*/ 7950 h 10000"/>
                <a:gd name="connsiteX5" fmla="*/ 1164 w 10058"/>
                <a:gd name="connsiteY5" fmla="*/ 554 h 10000"/>
                <a:gd name="connsiteX6" fmla="*/ 80 w 10058"/>
                <a:gd name="connsiteY6" fmla="*/ 1360 h 10000"/>
                <a:gd name="connsiteX7" fmla="*/ 80 w 10058"/>
                <a:gd name="connsiteY7" fmla="*/ 7950 h 10000"/>
                <a:gd name="connsiteX8" fmla="*/ 418 w 10058"/>
                <a:gd name="connsiteY8" fmla="*/ 10000 h 10000"/>
                <a:gd name="connsiteX9" fmla="*/ 9721 w 10058"/>
                <a:gd name="connsiteY9" fmla="*/ 10000 h 10000"/>
                <a:gd name="connsiteX10" fmla="*/ 10058 w 10058"/>
                <a:gd name="connsiteY10" fmla="*/ 7950 h 10000"/>
                <a:gd name="connsiteX11" fmla="*/ 10058 w 10058"/>
                <a:gd name="connsiteY11" fmla="*/ 6924 h 10000"/>
                <a:gd name="connsiteX12" fmla="*/ 9768 w 10058"/>
                <a:gd name="connsiteY12" fmla="*/ 4874 h 10000"/>
                <a:gd name="connsiteX0" fmla="*/ 9697 w 9987"/>
                <a:gd name="connsiteY0" fmla="*/ 4803 h 9929"/>
                <a:gd name="connsiteX1" fmla="*/ 9697 w 9987"/>
                <a:gd name="connsiteY1" fmla="*/ 7879 h 9929"/>
                <a:gd name="connsiteX2" fmla="*/ 9650 w 9987"/>
                <a:gd name="connsiteY2" fmla="*/ 8171 h 9929"/>
                <a:gd name="connsiteX3" fmla="*/ 347 w 9987"/>
                <a:gd name="connsiteY3" fmla="*/ 8171 h 9929"/>
                <a:gd name="connsiteX4" fmla="*/ 299 w 9987"/>
                <a:gd name="connsiteY4" fmla="*/ 7879 h 9929"/>
                <a:gd name="connsiteX5" fmla="*/ 1093 w 9987"/>
                <a:gd name="connsiteY5" fmla="*/ 483 h 9929"/>
                <a:gd name="connsiteX6" fmla="*/ 680 w 9987"/>
                <a:gd name="connsiteY6" fmla="*/ 1504 h 9929"/>
                <a:gd name="connsiteX7" fmla="*/ 9 w 9987"/>
                <a:gd name="connsiteY7" fmla="*/ 7879 h 9929"/>
                <a:gd name="connsiteX8" fmla="*/ 347 w 9987"/>
                <a:gd name="connsiteY8" fmla="*/ 9929 h 9929"/>
                <a:gd name="connsiteX9" fmla="*/ 9650 w 9987"/>
                <a:gd name="connsiteY9" fmla="*/ 9929 h 9929"/>
                <a:gd name="connsiteX10" fmla="*/ 9987 w 9987"/>
                <a:gd name="connsiteY10" fmla="*/ 7879 h 9929"/>
                <a:gd name="connsiteX11" fmla="*/ 9987 w 9987"/>
                <a:gd name="connsiteY11" fmla="*/ 6853 h 9929"/>
                <a:gd name="connsiteX12" fmla="*/ 9697 w 9987"/>
                <a:gd name="connsiteY12" fmla="*/ 4803 h 9929"/>
                <a:gd name="connsiteX0" fmla="*/ 9710 w 10000"/>
                <a:gd name="connsiteY0" fmla="*/ 4837 h 10932"/>
                <a:gd name="connsiteX1" fmla="*/ 9710 w 10000"/>
                <a:gd name="connsiteY1" fmla="*/ 7935 h 10932"/>
                <a:gd name="connsiteX2" fmla="*/ 9663 w 10000"/>
                <a:gd name="connsiteY2" fmla="*/ 8229 h 10932"/>
                <a:gd name="connsiteX3" fmla="*/ 347 w 10000"/>
                <a:gd name="connsiteY3" fmla="*/ 8229 h 10932"/>
                <a:gd name="connsiteX4" fmla="*/ 299 w 10000"/>
                <a:gd name="connsiteY4" fmla="*/ 7935 h 10932"/>
                <a:gd name="connsiteX5" fmla="*/ 1094 w 10000"/>
                <a:gd name="connsiteY5" fmla="*/ 486 h 10932"/>
                <a:gd name="connsiteX6" fmla="*/ 681 w 10000"/>
                <a:gd name="connsiteY6" fmla="*/ 1515 h 10932"/>
                <a:gd name="connsiteX7" fmla="*/ 9 w 10000"/>
                <a:gd name="connsiteY7" fmla="*/ 7935 h 10932"/>
                <a:gd name="connsiteX8" fmla="*/ 347 w 10000"/>
                <a:gd name="connsiteY8" fmla="*/ 10000 h 10932"/>
                <a:gd name="connsiteX9" fmla="*/ 9663 w 10000"/>
                <a:gd name="connsiteY9" fmla="*/ 10000 h 10932"/>
                <a:gd name="connsiteX10" fmla="*/ 10000 w 10000"/>
                <a:gd name="connsiteY10" fmla="*/ 7935 h 10932"/>
                <a:gd name="connsiteX11" fmla="*/ 10000 w 10000"/>
                <a:gd name="connsiteY11" fmla="*/ 6902 h 10932"/>
                <a:gd name="connsiteX12" fmla="*/ 9710 w 10000"/>
                <a:gd name="connsiteY12" fmla="*/ 4837 h 10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00" h="10932">
                  <a:moveTo>
                    <a:pt x="9710" y="4837"/>
                  </a:moveTo>
                  <a:lnTo>
                    <a:pt x="9710" y="7935"/>
                  </a:lnTo>
                  <a:cubicBezTo>
                    <a:pt x="9710" y="8082"/>
                    <a:pt x="9686" y="8229"/>
                    <a:pt x="9663" y="8229"/>
                  </a:cubicBezTo>
                  <a:lnTo>
                    <a:pt x="347" y="8229"/>
                  </a:lnTo>
                  <a:cubicBezTo>
                    <a:pt x="323" y="8229"/>
                    <a:pt x="175" y="9226"/>
                    <a:pt x="299" y="7935"/>
                  </a:cubicBezTo>
                  <a:cubicBezTo>
                    <a:pt x="424" y="6645"/>
                    <a:pt x="1031" y="1556"/>
                    <a:pt x="1094" y="486"/>
                  </a:cubicBezTo>
                  <a:cubicBezTo>
                    <a:pt x="1158" y="-583"/>
                    <a:pt x="862" y="273"/>
                    <a:pt x="681" y="1515"/>
                  </a:cubicBezTo>
                  <a:cubicBezTo>
                    <a:pt x="500" y="2757"/>
                    <a:pt x="64" y="6521"/>
                    <a:pt x="9" y="7935"/>
                  </a:cubicBezTo>
                  <a:cubicBezTo>
                    <a:pt x="-46" y="9349"/>
                    <a:pt x="194" y="9903"/>
                    <a:pt x="347" y="10000"/>
                  </a:cubicBezTo>
                  <a:cubicBezTo>
                    <a:pt x="3666" y="12097"/>
                    <a:pt x="6558" y="10000"/>
                    <a:pt x="9663" y="10000"/>
                  </a:cubicBezTo>
                  <a:cubicBezTo>
                    <a:pt x="9843" y="10000"/>
                    <a:pt x="10000" y="9041"/>
                    <a:pt x="10000" y="7935"/>
                  </a:cubicBezTo>
                  <a:lnTo>
                    <a:pt x="10000" y="6902"/>
                  </a:lnTo>
                  <a:cubicBezTo>
                    <a:pt x="10000" y="5870"/>
                    <a:pt x="9879" y="4985"/>
                    <a:pt x="9710" y="4837"/>
                  </a:cubicBezTo>
                  <a:close/>
                </a:path>
              </a:pathLst>
            </a:custGeom>
            <a:solidFill>
              <a:srgbClr val="86C0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" name="Freeform 19"/>
            <p:cNvSpPr>
              <a:spLocks/>
            </p:cNvSpPr>
            <p:nvPr/>
          </p:nvSpPr>
          <p:spPr bwMode="auto">
            <a:xfrm>
              <a:off x="4882" y="-5962"/>
              <a:ext cx="2483" cy="654"/>
            </a:xfrm>
            <a:custGeom>
              <a:avLst/>
              <a:gdLst>
                <a:gd name="T0" fmla="*/ 4 w 781"/>
                <a:gd name="T1" fmla="*/ 105 h 105"/>
                <a:gd name="T2" fmla="*/ 777 w 781"/>
                <a:gd name="T3" fmla="*/ 105 h 105"/>
                <a:gd name="T4" fmla="*/ 781 w 781"/>
                <a:gd name="T5" fmla="*/ 101 h 105"/>
                <a:gd name="T6" fmla="*/ 781 w 781"/>
                <a:gd name="T7" fmla="*/ 59 h 105"/>
                <a:gd name="T8" fmla="*/ 777 w 781"/>
                <a:gd name="T9" fmla="*/ 59 h 105"/>
                <a:gd name="T10" fmla="*/ 169 w 781"/>
                <a:gd name="T11" fmla="*/ 59 h 105"/>
                <a:gd name="T12" fmla="*/ 0 w 781"/>
                <a:gd name="T13" fmla="*/ 0 h 105"/>
                <a:gd name="T14" fmla="*/ 0 w 781"/>
                <a:gd name="T15" fmla="*/ 101 h 105"/>
                <a:gd name="T16" fmla="*/ 4 w 781"/>
                <a:gd name="T17" fmla="*/ 105 h 105"/>
                <a:gd name="connsiteX0" fmla="*/ 51 w 10378"/>
                <a:gd name="connsiteY0" fmla="*/ 19190 h 19190"/>
                <a:gd name="connsiteX1" fmla="*/ 9949 w 10378"/>
                <a:gd name="connsiteY1" fmla="*/ 19190 h 19190"/>
                <a:gd name="connsiteX2" fmla="*/ 10000 w 10378"/>
                <a:gd name="connsiteY2" fmla="*/ 18809 h 19190"/>
                <a:gd name="connsiteX3" fmla="*/ 10000 w 10378"/>
                <a:gd name="connsiteY3" fmla="*/ 14809 h 19190"/>
                <a:gd name="connsiteX4" fmla="*/ 9949 w 10378"/>
                <a:gd name="connsiteY4" fmla="*/ 14809 h 19190"/>
                <a:gd name="connsiteX5" fmla="*/ 4343 w 10378"/>
                <a:gd name="connsiteY5" fmla="*/ 0 h 19190"/>
                <a:gd name="connsiteX6" fmla="*/ 0 w 10378"/>
                <a:gd name="connsiteY6" fmla="*/ 9190 h 19190"/>
                <a:gd name="connsiteX7" fmla="*/ 0 w 10378"/>
                <a:gd name="connsiteY7" fmla="*/ 18809 h 19190"/>
                <a:gd name="connsiteX8" fmla="*/ 51 w 10378"/>
                <a:gd name="connsiteY8" fmla="*/ 19190 h 19190"/>
                <a:gd name="connsiteX0" fmla="*/ 152 w 10479"/>
                <a:gd name="connsiteY0" fmla="*/ 19792 h 20807"/>
                <a:gd name="connsiteX1" fmla="*/ 10050 w 10479"/>
                <a:gd name="connsiteY1" fmla="*/ 19792 h 20807"/>
                <a:gd name="connsiteX2" fmla="*/ 10101 w 10479"/>
                <a:gd name="connsiteY2" fmla="*/ 19411 h 20807"/>
                <a:gd name="connsiteX3" fmla="*/ 10101 w 10479"/>
                <a:gd name="connsiteY3" fmla="*/ 15411 h 20807"/>
                <a:gd name="connsiteX4" fmla="*/ 10050 w 10479"/>
                <a:gd name="connsiteY4" fmla="*/ 15411 h 20807"/>
                <a:gd name="connsiteX5" fmla="*/ 4444 w 10479"/>
                <a:gd name="connsiteY5" fmla="*/ 602 h 20807"/>
                <a:gd name="connsiteX6" fmla="*/ 1623 w 10479"/>
                <a:gd name="connsiteY6" fmla="*/ 2385 h 20807"/>
                <a:gd name="connsiteX7" fmla="*/ 101 w 10479"/>
                <a:gd name="connsiteY7" fmla="*/ 19411 h 20807"/>
                <a:gd name="connsiteX8" fmla="*/ 152 w 10479"/>
                <a:gd name="connsiteY8" fmla="*/ 19792 h 20807"/>
                <a:gd name="connsiteX0" fmla="*/ 147 w 10474"/>
                <a:gd name="connsiteY0" fmla="*/ 19727 h 20711"/>
                <a:gd name="connsiteX1" fmla="*/ 10045 w 10474"/>
                <a:gd name="connsiteY1" fmla="*/ 19727 h 20711"/>
                <a:gd name="connsiteX2" fmla="*/ 10096 w 10474"/>
                <a:gd name="connsiteY2" fmla="*/ 19346 h 20711"/>
                <a:gd name="connsiteX3" fmla="*/ 10096 w 10474"/>
                <a:gd name="connsiteY3" fmla="*/ 15346 h 20711"/>
                <a:gd name="connsiteX4" fmla="*/ 10045 w 10474"/>
                <a:gd name="connsiteY4" fmla="*/ 15346 h 20711"/>
                <a:gd name="connsiteX5" fmla="*/ 4439 w 10474"/>
                <a:gd name="connsiteY5" fmla="*/ 537 h 20711"/>
                <a:gd name="connsiteX6" fmla="*/ 1524 w 10474"/>
                <a:gd name="connsiteY6" fmla="*/ 2740 h 20711"/>
                <a:gd name="connsiteX7" fmla="*/ 96 w 10474"/>
                <a:gd name="connsiteY7" fmla="*/ 19346 h 20711"/>
                <a:gd name="connsiteX8" fmla="*/ 147 w 10474"/>
                <a:gd name="connsiteY8" fmla="*/ 19727 h 20711"/>
                <a:gd name="connsiteX0" fmla="*/ 148 w 10475"/>
                <a:gd name="connsiteY0" fmla="*/ 20333 h 21512"/>
                <a:gd name="connsiteX1" fmla="*/ 10046 w 10475"/>
                <a:gd name="connsiteY1" fmla="*/ 20333 h 21512"/>
                <a:gd name="connsiteX2" fmla="*/ 10097 w 10475"/>
                <a:gd name="connsiteY2" fmla="*/ 19952 h 21512"/>
                <a:gd name="connsiteX3" fmla="*/ 10097 w 10475"/>
                <a:gd name="connsiteY3" fmla="*/ 15952 h 21512"/>
                <a:gd name="connsiteX4" fmla="*/ 10046 w 10475"/>
                <a:gd name="connsiteY4" fmla="*/ 15952 h 21512"/>
                <a:gd name="connsiteX5" fmla="*/ 4440 w 10475"/>
                <a:gd name="connsiteY5" fmla="*/ 1143 h 21512"/>
                <a:gd name="connsiteX6" fmla="*/ 1563 w 10475"/>
                <a:gd name="connsiteY6" fmla="*/ 689 h 21512"/>
                <a:gd name="connsiteX7" fmla="*/ 97 w 10475"/>
                <a:gd name="connsiteY7" fmla="*/ 19952 h 21512"/>
                <a:gd name="connsiteX8" fmla="*/ 148 w 10475"/>
                <a:gd name="connsiteY8" fmla="*/ 20333 h 21512"/>
                <a:gd name="connsiteX0" fmla="*/ 144 w 10471"/>
                <a:gd name="connsiteY0" fmla="*/ 21323 h 22626"/>
                <a:gd name="connsiteX1" fmla="*/ 10042 w 10471"/>
                <a:gd name="connsiteY1" fmla="*/ 21323 h 22626"/>
                <a:gd name="connsiteX2" fmla="*/ 10093 w 10471"/>
                <a:gd name="connsiteY2" fmla="*/ 20942 h 22626"/>
                <a:gd name="connsiteX3" fmla="*/ 10093 w 10471"/>
                <a:gd name="connsiteY3" fmla="*/ 16942 h 22626"/>
                <a:gd name="connsiteX4" fmla="*/ 10042 w 10471"/>
                <a:gd name="connsiteY4" fmla="*/ 16942 h 22626"/>
                <a:gd name="connsiteX5" fmla="*/ 4436 w 10471"/>
                <a:gd name="connsiteY5" fmla="*/ 2133 h 22626"/>
                <a:gd name="connsiteX6" fmla="*/ 1484 w 10471"/>
                <a:gd name="connsiteY6" fmla="*/ 0 h 22626"/>
                <a:gd name="connsiteX7" fmla="*/ 93 w 10471"/>
                <a:gd name="connsiteY7" fmla="*/ 20942 h 22626"/>
                <a:gd name="connsiteX8" fmla="*/ 144 w 10471"/>
                <a:gd name="connsiteY8" fmla="*/ 21323 h 22626"/>
                <a:gd name="connsiteX0" fmla="*/ 144 w 10471"/>
                <a:gd name="connsiteY0" fmla="*/ 23919 h 25222"/>
                <a:gd name="connsiteX1" fmla="*/ 10042 w 10471"/>
                <a:gd name="connsiteY1" fmla="*/ 23919 h 25222"/>
                <a:gd name="connsiteX2" fmla="*/ 10093 w 10471"/>
                <a:gd name="connsiteY2" fmla="*/ 23538 h 25222"/>
                <a:gd name="connsiteX3" fmla="*/ 10093 w 10471"/>
                <a:gd name="connsiteY3" fmla="*/ 19538 h 25222"/>
                <a:gd name="connsiteX4" fmla="*/ 10042 w 10471"/>
                <a:gd name="connsiteY4" fmla="*/ 19538 h 25222"/>
                <a:gd name="connsiteX5" fmla="*/ 4436 w 10471"/>
                <a:gd name="connsiteY5" fmla="*/ 4729 h 25222"/>
                <a:gd name="connsiteX6" fmla="*/ 1484 w 10471"/>
                <a:gd name="connsiteY6" fmla="*/ 2596 h 25222"/>
                <a:gd name="connsiteX7" fmla="*/ 93 w 10471"/>
                <a:gd name="connsiteY7" fmla="*/ 23538 h 25222"/>
                <a:gd name="connsiteX8" fmla="*/ 144 w 10471"/>
                <a:gd name="connsiteY8" fmla="*/ 23919 h 25222"/>
                <a:gd name="connsiteX0" fmla="*/ 144 w 10471"/>
                <a:gd name="connsiteY0" fmla="*/ 23173 h 24476"/>
                <a:gd name="connsiteX1" fmla="*/ 10042 w 10471"/>
                <a:gd name="connsiteY1" fmla="*/ 23173 h 24476"/>
                <a:gd name="connsiteX2" fmla="*/ 10093 w 10471"/>
                <a:gd name="connsiteY2" fmla="*/ 22792 h 24476"/>
                <a:gd name="connsiteX3" fmla="*/ 10093 w 10471"/>
                <a:gd name="connsiteY3" fmla="*/ 18792 h 24476"/>
                <a:gd name="connsiteX4" fmla="*/ 10042 w 10471"/>
                <a:gd name="connsiteY4" fmla="*/ 18792 h 24476"/>
                <a:gd name="connsiteX5" fmla="*/ 4436 w 10471"/>
                <a:gd name="connsiteY5" fmla="*/ 3983 h 24476"/>
                <a:gd name="connsiteX6" fmla="*/ 1484 w 10471"/>
                <a:gd name="connsiteY6" fmla="*/ 1850 h 24476"/>
                <a:gd name="connsiteX7" fmla="*/ 93 w 10471"/>
                <a:gd name="connsiteY7" fmla="*/ 22792 h 24476"/>
                <a:gd name="connsiteX8" fmla="*/ 144 w 10471"/>
                <a:gd name="connsiteY8" fmla="*/ 23173 h 24476"/>
                <a:gd name="connsiteX0" fmla="*/ 147 w 10474"/>
                <a:gd name="connsiteY0" fmla="*/ 22851 h 24123"/>
                <a:gd name="connsiteX1" fmla="*/ 10045 w 10474"/>
                <a:gd name="connsiteY1" fmla="*/ 22851 h 24123"/>
                <a:gd name="connsiteX2" fmla="*/ 10096 w 10474"/>
                <a:gd name="connsiteY2" fmla="*/ 22470 h 24123"/>
                <a:gd name="connsiteX3" fmla="*/ 10096 w 10474"/>
                <a:gd name="connsiteY3" fmla="*/ 18470 h 24123"/>
                <a:gd name="connsiteX4" fmla="*/ 10045 w 10474"/>
                <a:gd name="connsiteY4" fmla="*/ 18470 h 24123"/>
                <a:gd name="connsiteX5" fmla="*/ 4439 w 10474"/>
                <a:gd name="connsiteY5" fmla="*/ 3661 h 24123"/>
                <a:gd name="connsiteX6" fmla="*/ 1543 w 10474"/>
                <a:gd name="connsiteY6" fmla="*/ 1948 h 24123"/>
                <a:gd name="connsiteX7" fmla="*/ 96 w 10474"/>
                <a:gd name="connsiteY7" fmla="*/ 22470 h 24123"/>
                <a:gd name="connsiteX8" fmla="*/ 147 w 10474"/>
                <a:gd name="connsiteY8" fmla="*/ 22851 h 24123"/>
                <a:gd name="connsiteX0" fmla="*/ 147 w 10475"/>
                <a:gd name="connsiteY0" fmla="*/ 22748 h 24020"/>
                <a:gd name="connsiteX1" fmla="*/ 10045 w 10475"/>
                <a:gd name="connsiteY1" fmla="*/ 22748 h 24020"/>
                <a:gd name="connsiteX2" fmla="*/ 10096 w 10475"/>
                <a:gd name="connsiteY2" fmla="*/ 22367 h 24020"/>
                <a:gd name="connsiteX3" fmla="*/ 10096 w 10475"/>
                <a:gd name="connsiteY3" fmla="*/ 18367 h 24020"/>
                <a:gd name="connsiteX4" fmla="*/ 10045 w 10475"/>
                <a:gd name="connsiteY4" fmla="*/ 15707 h 24020"/>
                <a:gd name="connsiteX5" fmla="*/ 4439 w 10475"/>
                <a:gd name="connsiteY5" fmla="*/ 3558 h 24020"/>
                <a:gd name="connsiteX6" fmla="*/ 1543 w 10475"/>
                <a:gd name="connsiteY6" fmla="*/ 1845 h 24020"/>
                <a:gd name="connsiteX7" fmla="*/ 96 w 10475"/>
                <a:gd name="connsiteY7" fmla="*/ 22367 h 24020"/>
                <a:gd name="connsiteX8" fmla="*/ 147 w 10475"/>
                <a:gd name="connsiteY8" fmla="*/ 22748 h 24020"/>
                <a:gd name="connsiteX0" fmla="*/ 147 w 10475"/>
                <a:gd name="connsiteY0" fmla="*/ 22748 h 24020"/>
                <a:gd name="connsiteX1" fmla="*/ 10045 w 10475"/>
                <a:gd name="connsiteY1" fmla="*/ 22748 h 24020"/>
                <a:gd name="connsiteX2" fmla="*/ 10096 w 10475"/>
                <a:gd name="connsiteY2" fmla="*/ 22367 h 24020"/>
                <a:gd name="connsiteX3" fmla="*/ 10096 w 10475"/>
                <a:gd name="connsiteY3" fmla="*/ 18367 h 24020"/>
                <a:gd name="connsiteX4" fmla="*/ 10045 w 10475"/>
                <a:gd name="connsiteY4" fmla="*/ 15707 h 24020"/>
                <a:gd name="connsiteX5" fmla="*/ 4439 w 10475"/>
                <a:gd name="connsiteY5" fmla="*/ 3558 h 24020"/>
                <a:gd name="connsiteX6" fmla="*/ 1543 w 10475"/>
                <a:gd name="connsiteY6" fmla="*/ 1845 h 24020"/>
                <a:gd name="connsiteX7" fmla="*/ 96 w 10475"/>
                <a:gd name="connsiteY7" fmla="*/ 22367 h 24020"/>
                <a:gd name="connsiteX8" fmla="*/ 147 w 10475"/>
                <a:gd name="connsiteY8" fmla="*/ 22748 h 24020"/>
                <a:gd name="connsiteX0" fmla="*/ 147 w 10100"/>
                <a:gd name="connsiteY0" fmla="*/ 22850 h 24122"/>
                <a:gd name="connsiteX1" fmla="*/ 10045 w 10100"/>
                <a:gd name="connsiteY1" fmla="*/ 22850 h 24122"/>
                <a:gd name="connsiteX2" fmla="*/ 10096 w 10100"/>
                <a:gd name="connsiteY2" fmla="*/ 22469 h 24122"/>
                <a:gd name="connsiteX3" fmla="*/ 10096 w 10100"/>
                <a:gd name="connsiteY3" fmla="*/ 18469 h 24122"/>
                <a:gd name="connsiteX4" fmla="*/ 4439 w 10100"/>
                <a:gd name="connsiteY4" fmla="*/ 3660 h 24122"/>
                <a:gd name="connsiteX5" fmla="*/ 1543 w 10100"/>
                <a:gd name="connsiteY5" fmla="*/ 1947 h 24122"/>
                <a:gd name="connsiteX6" fmla="*/ 96 w 10100"/>
                <a:gd name="connsiteY6" fmla="*/ 22469 h 24122"/>
                <a:gd name="connsiteX7" fmla="*/ 147 w 10100"/>
                <a:gd name="connsiteY7" fmla="*/ 22850 h 24122"/>
                <a:gd name="connsiteX0" fmla="*/ 147 w 10100"/>
                <a:gd name="connsiteY0" fmla="*/ 22230 h 23502"/>
                <a:gd name="connsiteX1" fmla="*/ 10045 w 10100"/>
                <a:gd name="connsiteY1" fmla="*/ 22230 h 23502"/>
                <a:gd name="connsiteX2" fmla="*/ 10096 w 10100"/>
                <a:gd name="connsiteY2" fmla="*/ 21849 h 23502"/>
                <a:gd name="connsiteX3" fmla="*/ 10096 w 10100"/>
                <a:gd name="connsiteY3" fmla="*/ 17849 h 23502"/>
                <a:gd name="connsiteX4" fmla="*/ 4439 w 10100"/>
                <a:gd name="connsiteY4" fmla="*/ 3040 h 23502"/>
                <a:gd name="connsiteX5" fmla="*/ 1543 w 10100"/>
                <a:gd name="connsiteY5" fmla="*/ 1327 h 23502"/>
                <a:gd name="connsiteX6" fmla="*/ 96 w 10100"/>
                <a:gd name="connsiteY6" fmla="*/ 21849 h 23502"/>
                <a:gd name="connsiteX7" fmla="*/ 147 w 10100"/>
                <a:gd name="connsiteY7" fmla="*/ 22230 h 23502"/>
                <a:gd name="connsiteX0" fmla="*/ 133 w 10086"/>
                <a:gd name="connsiteY0" fmla="*/ 20131 h 21114"/>
                <a:gd name="connsiteX1" fmla="*/ 10031 w 10086"/>
                <a:gd name="connsiteY1" fmla="*/ 20131 h 21114"/>
                <a:gd name="connsiteX2" fmla="*/ 10082 w 10086"/>
                <a:gd name="connsiteY2" fmla="*/ 19750 h 21114"/>
                <a:gd name="connsiteX3" fmla="*/ 10082 w 10086"/>
                <a:gd name="connsiteY3" fmla="*/ 15750 h 21114"/>
                <a:gd name="connsiteX4" fmla="*/ 4425 w 10086"/>
                <a:gd name="connsiteY4" fmla="*/ 941 h 21114"/>
                <a:gd name="connsiteX5" fmla="*/ 1322 w 10086"/>
                <a:gd name="connsiteY5" fmla="*/ 3152 h 21114"/>
                <a:gd name="connsiteX6" fmla="*/ 82 w 10086"/>
                <a:gd name="connsiteY6" fmla="*/ 19750 h 21114"/>
                <a:gd name="connsiteX7" fmla="*/ 133 w 10086"/>
                <a:gd name="connsiteY7" fmla="*/ 20131 h 21114"/>
                <a:gd name="connsiteX0" fmla="*/ 133 w 10502"/>
                <a:gd name="connsiteY0" fmla="*/ 19450 h 20433"/>
                <a:gd name="connsiteX1" fmla="*/ 10031 w 10502"/>
                <a:gd name="connsiteY1" fmla="*/ 19450 h 20433"/>
                <a:gd name="connsiteX2" fmla="*/ 10082 w 10502"/>
                <a:gd name="connsiteY2" fmla="*/ 19069 h 20433"/>
                <a:gd name="connsiteX3" fmla="*/ 10082 w 10502"/>
                <a:gd name="connsiteY3" fmla="*/ 15069 h 20433"/>
                <a:gd name="connsiteX4" fmla="*/ 4406 w 10502"/>
                <a:gd name="connsiteY4" fmla="*/ 1382 h 20433"/>
                <a:gd name="connsiteX5" fmla="*/ 1322 w 10502"/>
                <a:gd name="connsiteY5" fmla="*/ 2471 h 20433"/>
                <a:gd name="connsiteX6" fmla="*/ 82 w 10502"/>
                <a:gd name="connsiteY6" fmla="*/ 19069 h 20433"/>
                <a:gd name="connsiteX7" fmla="*/ 133 w 10502"/>
                <a:gd name="connsiteY7" fmla="*/ 19450 h 20433"/>
                <a:gd name="connsiteX0" fmla="*/ 133 w 10502"/>
                <a:gd name="connsiteY0" fmla="*/ 19450 h 20656"/>
                <a:gd name="connsiteX1" fmla="*/ 10031 w 10502"/>
                <a:gd name="connsiteY1" fmla="*/ 19450 h 20656"/>
                <a:gd name="connsiteX2" fmla="*/ 10082 w 10502"/>
                <a:gd name="connsiteY2" fmla="*/ 19069 h 20656"/>
                <a:gd name="connsiteX3" fmla="*/ 10082 w 10502"/>
                <a:gd name="connsiteY3" fmla="*/ 15069 h 20656"/>
                <a:gd name="connsiteX4" fmla="*/ 4406 w 10502"/>
                <a:gd name="connsiteY4" fmla="*/ 1382 h 20656"/>
                <a:gd name="connsiteX5" fmla="*/ 1322 w 10502"/>
                <a:gd name="connsiteY5" fmla="*/ 2471 h 20656"/>
                <a:gd name="connsiteX6" fmla="*/ 82 w 10502"/>
                <a:gd name="connsiteY6" fmla="*/ 19069 h 20656"/>
                <a:gd name="connsiteX7" fmla="*/ 133 w 10502"/>
                <a:gd name="connsiteY7" fmla="*/ 19450 h 2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502" h="20656">
                  <a:moveTo>
                    <a:pt x="133" y="19450"/>
                  </a:moveTo>
                  <a:cubicBezTo>
                    <a:pt x="4068" y="22165"/>
                    <a:pt x="6732" y="19450"/>
                    <a:pt x="10031" y="19450"/>
                  </a:cubicBezTo>
                  <a:cubicBezTo>
                    <a:pt x="10056" y="19450"/>
                    <a:pt x="10082" y="19260"/>
                    <a:pt x="10082" y="19069"/>
                  </a:cubicBezTo>
                  <a:cubicBezTo>
                    <a:pt x="10082" y="17736"/>
                    <a:pt x="11028" y="18017"/>
                    <a:pt x="10082" y="15069"/>
                  </a:cubicBezTo>
                  <a:cubicBezTo>
                    <a:pt x="9136" y="12121"/>
                    <a:pt x="5866" y="3482"/>
                    <a:pt x="4406" y="1382"/>
                  </a:cubicBezTo>
                  <a:cubicBezTo>
                    <a:pt x="2946" y="-718"/>
                    <a:pt x="2043" y="-477"/>
                    <a:pt x="1322" y="2471"/>
                  </a:cubicBezTo>
                  <a:cubicBezTo>
                    <a:pt x="601" y="5419"/>
                    <a:pt x="280" y="16239"/>
                    <a:pt x="82" y="19069"/>
                  </a:cubicBezTo>
                  <a:cubicBezTo>
                    <a:pt x="-116" y="21899"/>
                    <a:pt x="108" y="19450"/>
                    <a:pt x="133" y="19450"/>
                  </a:cubicBezTo>
                  <a:close/>
                </a:path>
              </a:pathLst>
            </a:custGeom>
            <a:solidFill>
              <a:srgbClr val="E73F14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Rectangle 20"/>
            <p:cNvSpPr>
              <a:spLocks noChangeArrowheads="1"/>
            </p:cNvSpPr>
            <p:nvPr/>
          </p:nvSpPr>
          <p:spPr bwMode="auto">
            <a:xfrm>
              <a:off x="6461" y="-7937"/>
              <a:ext cx="116" cy="3366"/>
            </a:xfrm>
            <a:prstGeom prst="rect">
              <a:avLst/>
            </a:prstGeom>
            <a:solidFill>
              <a:srgbClr val="AC7C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" name="Rectangle 21"/>
            <p:cNvSpPr>
              <a:spLocks noChangeArrowheads="1"/>
            </p:cNvSpPr>
            <p:nvPr/>
          </p:nvSpPr>
          <p:spPr bwMode="auto">
            <a:xfrm>
              <a:off x="7113" y="-7937"/>
              <a:ext cx="115" cy="3366"/>
            </a:xfrm>
            <a:prstGeom prst="rect">
              <a:avLst/>
            </a:prstGeom>
            <a:solidFill>
              <a:srgbClr val="AC7C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" name="Rectangle 22"/>
            <p:cNvSpPr>
              <a:spLocks noChangeArrowheads="1"/>
            </p:cNvSpPr>
            <p:nvPr/>
          </p:nvSpPr>
          <p:spPr bwMode="auto">
            <a:xfrm>
              <a:off x="6577" y="-7538"/>
              <a:ext cx="536" cy="88"/>
            </a:xfrm>
            <a:prstGeom prst="rect">
              <a:avLst/>
            </a:prstGeom>
            <a:solidFill>
              <a:srgbClr val="AC7C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Rectangle 23"/>
            <p:cNvSpPr>
              <a:spLocks noChangeArrowheads="1"/>
            </p:cNvSpPr>
            <p:nvPr/>
          </p:nvSpPr>
          <p:spPr bwMode="auto">
            <a:xfrm>
              <a:off x="6577" y="-7056"/>
              <a:ext cx="536" cy="88"/>
            </a:xfrm>
            <a:prstGeom prst="rect">
              <a:avLst/>
            </a:prstGeom>
            <a:solidFill>
              <a:srgbClr val="AC7C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" name="Rectangle 24"/>
            <p:cNvSpPr>
              <a:spLocks noChangeArrowheads="1"/>
            </p:cNvSpPr>
            <p:nvPr/>
          </p:nvSpPr>
          <p:spPr bwMode="auto">
            <a:xfrm>
              <a:off x="6577" y="-6578"/>
              <a:ext cx="536" cy="88"/>
            </a:xfrm>
            <a:prstGeom prst="rect">
              <a:avLst/>
            </a:prstGeom>
            <a:solidFill>
              <a:srgbClr val="AC7C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2" name="Rectangle 25"/>
            <p:cNvSpPr>
              <a:spLocks noChangeArrowheads="1"/>
            </p:cNvSpPr>
            <p:nvPr/>
          </p:nvSpPr>
          <p:spPr bwMode="auto">
            <a:xfrm>
              <a:off x="6577" y="-6097"/>
              <a:ext cx="536" cy="88"/>
            </a:xfrm>
            <a:prstGeom prst="rect">
              <a:avLst/>
            </a:prstGeom>
            <a:solidFill>
              <a:srgbClr val="AC7C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" name="Rectangle 26"/>
            <p:cNvSpPr>
              <a:spLocks noChangeArrowheads="1"/>
            </p:cNvSpPr>
            <p:nvPr/>
          </p:nvSpPr>
          <p:spPr bwMode="auto">
            <a:xfrm>
              <a:off x="6577" y="-5618"/>
              <a:ext cx="536" cy="87"/>
            </a:xfrm>
            <a:prstGeom prst="rect">
              <a:avLst/>
            </a:prstGeom>
            <a:solidFill>
              <a:srgbClr val="AC7C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" name="Rectangle 27"/>
            <p:cNvSpPr>
              <a:spLocks noChangeArrowheads="1"/>
            </p:cNvSpPr>
            <p:nvPr/>
          </p:nvSpPr>
          <p:spPr bwMode="auto">
            <a:xfrm>
              <a:off x="6577" y="-5140"/>
              <a:ext cx="536" cy="91"/>
            </a:xfrm>
            <a:prstGeom prst="rect">
              <a:avLst/>
            </a:prstGeom>
            <a:solidFill>
              <a:srgbClr val="AC7C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40" name="Rectangle 144"/>
          <p:cNvSpPr>
            <a:spLocks noChangeArrowheads="1"/>
          </p:cNvSpPr>
          <p:nvPr/>
        </p:nvSpPr>
        <p:spPr bwMode="auto">
          <a:xfrm>
            <a:off x="659745" y="5303573"/>
            <a:ext cx="3168181" cy="1055927"/>
          </a:xfrm>
          <a:prstGeom prst="rect">
            <a:avLst/>
          </a:prstGeom>
          <a:solidFill>
            <a:srgbClr val="6C81A0">
              <a:alpha val="63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1" name="AutoShape 142"/>
          <p:cNvSpPr>
            <a:spLocks noChangeAspect="1" noChangeArrowheads="1" noTextEdit="1"/>
          </p:cNvSpPr>
          <p:nvPr/>
        </p:nvSpPr>
        <p:spPr bwMode="auto">
          <a:xfrm>
            <a:off x="567205" y="4625854"/>
            <a:ext cx="4104420" cy="187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2" name="Rectangle 144"/>
          <p:cNvSpPr>
            <a:spLocks noChangeArrowheads="1"/>
          </p:cNvSpPr>
          <p:nvPr/>
        </p:nvSpPr>
        <p:spPr bwMode="auto">
          <a:xfrm>
            <a:off x="569927" y="5227363"/>
            <a:ext cx="3174640" cy="1129531"/>
          </a:xfrm>
          <a:prstGeom prst="rect">
            <a:avLst/>
          </a:prstGeom>
          <a:solidFill>
            <a:srgbClr val="F8F4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3" name="Rectangle 145"/>
          <p:cNvSpPr>
            <a:spLocks noChangeArrowheads="1"/>
          </p:cNvSpPr>
          <p:nvPr/>
        </p:nvSpPr>
        <p:spPr bwMode="auto">
          <a:xfrm>
            <a:off x="744120" y="5292686"/>
            <a:ext cx="2821805" cy="911790"/>
          </a:xfrm>
          <a:prstGeom prst="rect">
            <a:avLst/>
          </a:prstGeom>
          <a:solidFill>
            <a:srgbClr val="2B2B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4" name="Rectangle 146"/>
          <p:cNvSpPr>
            <a:spLocks noChangeArrowheads="1"/>
          </p:cNvSpPr>
          <p:nvPr/>
        </p:nvSpPr>
        <p:spPr bwMode="auto">
          <a:xfrm>
            <a:off x="569927" y="6267077"/>
            <a:ext cx="174193" cy="236793"/>
          </a:xfrm>
          <a:prstGeom prst="rect">
            <a:avLst/>
          </a:prstGeom>
          <a:solidFill>
            <a:srgbClr val="F8F4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5" name="Rectangle 147"/>
          <p:cNvSpPr>
            <a:spLocks noChangeArrowheads="1"/>
          </p:cNvSpPr>
          <p:nvPr/>
        </p:nvSpPr>
        <p:spPr bwMode="auto">
          <a:xfrm>
            <a:off x="3566561" y="6267077"/>
            <a:ext cx="174193" cy="236793"/>
          </a:xfrm>
          <a:prstGeom prst="rect">
            <a:avLst/>
          </a:prstGeom>
          <a:solidFill>
            <a:srgbClr val="F8F4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6" name="Freeform 148"/>
          <p:cNvSpPr>
            <a:spLocks/>
          </p:cNvSpPr>
          <p:nvPr/>
        </p:nvSpPr>
        <p:spPr bwMode="auto">
          <a:xfrm>
            <a:off x="782224" y="5328069"/>
            <a:ext cx="881851" cy="838303"/>
          </a:xfrm>
          <a:custGeom>
            <a:avLst/>
            <a:gdLst>
              <a:gd name="T0" fmla="*/ 161 w 238"/>
              <a:gd name="T1" fmla="*/ 0 h 225"/>
              <a:gd name="T2" fmla="*/ 145 w 238"/>
              <a:gd name="T3" fmla="*/ 17 h 225"/>
              <a:gd name="T4" fmla="*/ 93 w 238"/>
              <a:gd name="T5" fmla="*/ 17 h 225"/>
              <a:gd name="T6" fmla="*/ 77 w 238"/>
              <a:gd name="T7" fmla="*/ 0 h 225"/>
              <a:gd name="T8" fmla="*/ 0 w 238"/>
              <a:gd name="T9" fmla="*/ 0 h 225"/>
              <a:gd name="T10" fmla="*/ 0 w 238"/>
              <a:gd name="T11" fmla="*/ 225 h 225"/>
              <a:gd name="T12" fmla="*/ 238 w 238"/>
              <a:gd name="T13" fmla="*/ 225 h 225"/>
              <a:gd name="T14" fmla="*/ 238 w 238"/>
              <a:gd name="T15" fmla="*/ 0 h 225"/>
              <a:gd name="T16" fmla="*/ 161 w 238"/>
              <a:gd name="T17" fmla="*/ 0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8" h="225">
                <a:moveTo>
                  <a:pt x="161" y="0"/>
                </a:moveTo>
                <a:cubicBezTo>
                  <a:pt x="161" y="9"/>
                  <a:pt x="154" y="17"/>
                  <a:pt x="145" y="17"/>
                </a:cubicBezTo>
                <a:cubicBezTo>
                  <a:pt x="93" y="17"/>
                  <a:pt x="93" y="17"/>
                  <a:pt x="93" y="17"/>
                </a:cubicBezTo>
                <a:cubicBezTo>
                  <a:pt x="84" y="17"/>
                  <a:pt x="77" y="9"/>
                  <a:pt x="7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25"/>
                  <a:pt x="0" y="225"/>
                  <a:pt x="0" y="225"/>
                </a:cubicBezTo>
                <a:cubicBezTo>
                  <a:pt x="238" y="225"/>
                  <a:pt x="238" y="225"/>
                  <a:pt x="238" y="225"/>
                </a:cubicBezTo>
                <a:cubicBezTo>
                  <a:pt x="238" y="0"/>
                  <a:pt x="238" y="0"/>
                  <a:pt x="238" y="0"/>
                </a:cubicBezTo>
                <a:lnTo>
                  <a:pt x="161" y="0"/>
                </a:lnTo>
                <a:close/>
              </a:path>
            </a:pathLst>
          </a:custGeom>
          <a:solidFill>
            <a:srgbClr val="75964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7" name="Freeform 149"/>
          <p:cNvSpPr>
            <a:spLocks/>
          </p:cNvSpPr>
          <p:nvPr/>
        </p:nvSpPr>
        <p:spPr bwMode="auto">
          <a:xfrm>
            <a:off x="1702181" y="5328069"/>
            <a:ext cx="900904" cy="838303"/>
          </a:xfrm>
          <a:custGeom>
            <a:avLst/>
            <a:gdLst>
              <a:gd name="T0" fmla="*/ 164 w 243"/>
              <a:gd name="T1" fmla="*/ 0 h 225"/>
              <a:gd name="T2" fmla="*/ 147 w 243"/>
              <a:gd name="T3" fmla="*/ 17 h 225"/>
              <a:gd name="T4" fmla="*/ 96 w 243"/>
              <a:gd name="T5" fmla="*/ 17 h 225"/>
              <a:gd name="T6" fmla="*/ 79 w 243"/>
              <a:gd name="T7" fmla="*/ 0 h 225"/>
              <a:gd name="T8" fmla="*/ 0 w 243"/>
              <a:gd name="T9" fmla="*/ 0 h 225"/>
              <a:gd name="T10" fmla="*/ 0 w 243"/>
              <a:gd name="T11" fmla="*/ 225 h 225"/>
              <a:gd name="T12" fmla="*/ 243 w 243"/>
              <a:gd name="T13" fmla="*/ 225 h 225"/>
              <a:gd name="T14" fmla="*/ 243 w 243"/>
              <a:gd name="T15" fmla="*/ 0 h 225"/>
              <a:gd name="T16" fmla="*/ 164 w 243"/>
              <a:gd name="T17" fmla="*/ 0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3" h="225">
                <a:moveTo>
                  <a:pt x="164" y="0"/>
                </a:moveTo>
                <a:cubicBezTo>
                  <a:pt x="164" y="9"/>
                  <a:pt x="157" y="17"/>
                  <a:pt x="147" y="17"/>
                </a:cubicBezTo>
                <a:cubicBezTo>
                  <a:pt x="96" y="17"/>
                  <a:pt x="96" y="17"/>
                  <a:pt x="96" y="17"/>
                </a:cubicBezTo>
                <a:cubicBezTo>
                  <a:pt x="87" y="17"/>
                  <a:pt x="79" y="9"/>
                  <a:pt x="7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25"/>
                  <a:pt x="0" y="225"/>
                  <a:pt x="0" y="225"/>
                </a:cubicBezTo>
                <a:cubicBezTo>
                  <a:pt x="243" y="225"/>
                  <a:pt x="243" y="225"/>
                  <a:pt x="243" y="225"/>
                </a:cubicBezTo>
                <a:cubicBezTo>
                  <a:pt x="243" y="0"/>
                  <a:pt x="243" y="0"/>
                  <a:pt x="243" y="0"/>
                </a:cubicBezTo>
                <a:lnTo>
                  <a:pt x="164" y="0"/>
                </a:lnTo>
                <a:close/>
              </a:path>
            </a:pathLst>
          </a:custGeom>
          <a:pattFill prst="wdDnDiag">
            <a:fgClr>
              <a:schemeClr val="bg2"/>
            </a:fgClr>
            <a:bgClr>
              <a:schemeClr val="bg1">
                <a:lumMod val="85000"/>
              </a:schemeClr>
            </a:bgClr>
          </a:patt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8" name="Freeform 150"/>
          <p:cNvSpPr>
            <a:spLocks/>
          </p:cNvSpPr>
          <p:nvPr/>
        </p:nvSpPr>
        <p:spPr bwMode="auto">
          <a:xfrm>
            <a:off x="2638467" y="5328069"/>
            <a:ext cx="900904" cy="838303"/>
          </a:xfrm>
          <a:custGeom>
            <a:avLst/>
            <a:gdLst>
              <a:gd name="T0" fmla="*/ 164 w 243"/>
              <a:gd name="T1" fmla="*/ 0 h 225"/>
              <a:gd name="T2" fmla="*/ 148 w 243"/>
              <a:gd name="T3" fmla="*/ 17 h 225"/>
              <a:gd name="T4" fmla="*/ 96 w 243"/>
              <a:gd name="T5" fmla="*/ 17 h 225"/>
              <a:gd name="T6" fmla="*/ 79 w 243"/>
              <a:gd name="T7" fmla="*/ 0 h 225"/>
              <a:gd name="T8" fmla="*/ 0 w 243"/>
              <a:gd name="T9" fmla="*/ 0 h 225"/>
              <a:gd name="T10" fmla="*/ 0 w 243"/>
              <a:gd name="T11" fmla="*/ 225 h 225"/>
              <a:gd name="T12" fmla="*/ 243 w 243"/>
              <a:gd name="T13" fmla="*/ 225 h 225"/>
              <a:gd name="T14" fmla="*/ 243 w 243"/>
              <a:gd name="T15" fmla="*/ 0 h 225"/>
              <a:gd name="T16" fmla="*/ 164 w 243"/>
              <a:gd name="T17" fmla="*/ 0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3" h="225">
                <a:moveTo>
                  <a:pt x="164" y="0"/>
                </a:moveTo>
                <a:cubicBezTo>
                  <a:pt x="164" y="9"/>
                  <a:pt x="157" y="17"/>
                  <a:pt x="148" y="17"/>
                </a:cubicBezTo>
                <a:cubicBezTo>
                  <a:pt x="96" y="17"/>
                  <a:pt x="96" y="17"/>
                  <a:pt x="96" y="17"/>
                </a:cubicBezTo>
                <a:cubicBezTo>
                  <a:pt x="87" y="17"/>
                  <a:pt x="79" y="9"/>
                  <a:pt x="7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25"/>
                  <a:pt x="0" y="225"/>
                  <a:pt x="0" y="225"/>
                </a:cubicBezTo>
                <a:cubicBezTo>
                  <a:pt x="243" y="225"/>
                  <a:pt x="243" y="225"/>
                  <a:pt x="243" y="225"/>
                </a:cubicBezTo>
                <a:cubicBezTo>
                  <a:pt x="243" y="0"/>
                  <a:pt x="243" y="0"/>
                  <a:pt x="243" y="0"/>
                </a:cubicBezTo>
                <a:lnTo>
                  <a:pt x="164" y="0"/>
                </a:lnTo>
                <a:close/>
              </a:path>
            </a:pathLst>
          </a:custGeom>
          <a:solidFill>
            <a:srgbClr val="CC33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69" name="Group 768"/>
          <p:cNvGrpSpPr/>
          <p:nvPr/>
        </p:nvGrpSpPr>
        <p:grpSpPr>
          <a:xfrm>
            <a:off x="11806237" y="0"/>
            <a:ext cx="573088" cy="6895298"/>
            <a:chOff x="11806237" y="144463"/>
            <a:chExt cx="573088" cy="6895298"/>
          </a:xfrm>
        </p:grpSpPr>
        <p:sp>
          <p:nvSpPr>
            <p:cNvPr id="770" name="Rectangle 1147"/>
            <p:cNvSpPr>
              <a:spLocks noChangeArrowheads="1"/>
            </p:cNvSpPr>
            <p:nvPr/>
          </p:nvSpPr>
          <p:spPr bwMode="auto">
            <a:xfrm>
              <a:off x="11893550" y="144463"/>
              <a:ext cx="374650" cy="6895298"/>
            </a:xfrm>
            <a:prstGeom prst="rect">
              <a:avLst/>
            </a:prstGeom>
            <a:solidFill>
              <a:srgbClr val="4D39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1" name="Oval 1148"/>
            <p:cNvSpPr>
              <a:spLocks noChangeArrowheads="1"/>
            </p:cNvSpPr>
            <p:nvPr/>
          </p:nvSpPr>
          <p:spPr bwMode="auto">
            <a:xfrm>
              <a:off x="11806237" y="3573463"/>
              <a:ext cx="573088" cy="568325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2" name="Oval 1149"/>
            <p:cNvSpPr>
              <a:spLocks noChangeArrowheads="1"/>
            </p:cNvSpPr>
            <p:nvPr/>
          </p:nvSpPr>
          <p:spPr bwMode="auto">
            <a:xfrm>
              <a:off x="11893550" y="3660775"/>
              <a:ext cx="395288" cy="393700"/>
            </a:xfrm>
            <a:prstGeom prst="ellipse">
              <a:avLst/>
            </a:prstGeom>
            <a:solidFill>
              <a:srgbClr val="ECC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3" name="Oval 1150"/>
            <p:cNvSpPr>
              <a:spLocks noChangeArrowheads="1"/>
            </p:cNvSpPr>
            <p:nvPr/>
          </p:nvSpPr>
          <p:spPr bwMode="auto">
            <a:xfrm>
              <a:off x="11806237" y="4191000"/>
              <a:ext cx="573088" cy="571500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4" name="Oval 1151"/>
            <p:cNvSpPr>
              <a:spLocks noChangeArrowheads="1"/>
            </p:cNvSpPr>
            <p:nvPr/>
          </p:nvSpPr>
          <p:spPr bwMode="auto">
            <a:xfrm>
              <a:off x="11893550" y="4278313"/>
              <a:ext cx="395288" cy="393700"/>
            </a:xfrm>
            <a:prstGeom prst="ellipse">
              <a:avLst/>
            </a:prstGeom>
            <a:solidFill>
              <a:srgbClr val="ECC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5" name="Oval 1152"/>
            <p:cNvSpPr>
              <a:spLocks noChangeArrowheads="1"/>
            </p:cNvSpPr>
            <p:nvPr/>
          </p:nvSpPr>
          <p:spPr bwMode="auto">
            <a:xfrm>
              <a:off x="12033250" y="4416425"/>
              <a:ext cx="115888" cy="117475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6" name="Oval 1153"/>
            <p:cNvSpPr>
              <a:spLocks noChangeArrowheads="1"/>
            </p:cNvSpPr>
            <p:nvPr/>
          </p:nvSpPr>
          <p:spPr bwMode="auto">
            <a:xfrm>
              <a:off x="11806237" y="4814888"/>
              <a:ext cx="573088" cy="568325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7" name="Oval 1154"/>
            <p:cNvSpPr>
              <a:spLocks noChangeArrowheads="1"/>
            </p:cNvSpPr>
            <p:nvPr/>
          </p:nvSpPr>
          <p:spPr bwMode="auto">
            <a:xfrm>
              <a:off x="11893550" y="4902200"/>
              <a:ext cx="395288" cy="393700"/>
            </a:xfrm>
            <a:prstGeom prst="ellipse">
              <a:avLst/>
            </a:prstGeom>
            <a:solidFill>
              <a:srgbClr val="ECC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8" name="Oval 1155"/>
            <p:cNvSpPr>
              <a:spLocks noChangeArrowheads="1"/>
            </p:cNvSpPr>
            <p:nvPr/>
          </p:nvSpPr>
          <p:spPr bwMode="auto">
            <a:xfrm>
              <a:off x="12033250" y="5040313"/>
              <a:ext cx="115888" cy="117475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9" name="Oval 1156"/>
            <p:cNvSpPr>
              <a:spLocks noChangeArrowheads="1"/>
            </p:cNvSpPr>
            <p:nvPr/>
          </p:nvSpPr>
          <p:spPr bwMode="auto">
            <a:xfrm>
              <a:off x="11806237" y="5435600"/>
              <a:ext cx="573088" cy="571500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0" name="Oval 1157"/>
            <p:cNvSpPr>
              <a:spLocks noChangeArrowheads="1"/>
            </p:cNvSpPr>
            <p:nvPr/>
          </p:nvSpPr>
          <p:spPr bwMode="auto">
            <a:xfrm>
              <a:off x="11893550" y="5526088"/>
              <a:ext cx="395288" cy="393700"/>
            </a:xfrm>
            <a:prstGeom prst="ellipse">
              <a:avLst/>
            </a:prstGeom>
            <a:solidFill>
              <a:srgbClr val="ECC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1" name="Oval 1158"/>
            <p:cNvSpPr>
              <a:spLocks noChangeArrowheads="1"/>
            </p:cNvSpPr>
            <p:nvPr/>
          </p:nvSpPr>
          <p:spPr bwMode="auto">
            <a:xfrm>
              <a:off x="12033250" y="5664200"/>
              <a:ext cx="115888" cy="112713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2" name="Oval 1159"/>
            <p:cNvSpPr>
              <a:spLocks noChangeArrowheads="1"/>
            </p:cNvSpPr>
            <p:nvPr/>
          </p:nvSpPr>
          <p:spPr bwMode="auto">
            <a:xfrm>
              <a:off x="11806237" y="6059488"/>
              <a:ext cx="573088" cy="571500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3" name="Oval 1160"/>
            <p:cNvSpPr>
              <a:spLocks noChangeArrowheads="1"/>
            </p:cNvSpPr>
            <p:nvPr/>
          </p:nvSpPr>
          <p:spPr bwMode="auto">
            <a:xfrm>
              <a:off x="11893550" y="6146800"/>
              <a:ext cx="395288" cy="393700"/>
            </a:xfrm>
            <a:prstGeom prst="ellipse">
              <a:avLst/>
            </a:prstGeom>
            <a:solidFill>
              <a:srgbClr val="ECC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4" name="Oval 1161"/>
            <p:cNvSpPr>
              <a:spLocks noChangeArrowheads="1"/>
            </p:cNvSpPr>
            <p:nvPr/>
          </p:nvSpPr>
          <p:spPr bwMode="auto">
            <a:xfrm>
              <a:off x="12033250" y="6284913"/>
              <a:ext cx="115888" cy="115888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5" name="Oval 1162"/>
            <p:cNvSpPr>
              <a:spLocks noChangeArrowheads="1"/>
            </p:cNvSpPr>
            <p:nvPr/>
          </p:nvSpPr>
          <p:spPr bwMode="auto">
            <a:xfrm>
              <a:off x="11806237" y="461963"/>
              <a:ext cx="573088" cy="571500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6" name="Oval 1163"/>
            <p:cNvSpPr>
              <a:spLocks noChangeArrowheads="1"/>
            </p:cNvSpPr>
            <p:nvPr/>
          </p:nvSpPr>
          <p:spPr bwMode="auto">
            <a:xfrm>
              <a:off x="11893550" y="552450"/>
              <a:ext cx="395288" cy="393700"/>
            </a:xfrm>
            <a:prstGeom prst="ellipse">
              <a:avLst/>
            </a:prstGeom>
            <a:solidFill>
              <a:srgbClr val="ECC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7" name="Oval 1164"/>
            <p:cNvSpPr>
              <a:spLocks noChangeArrowheads="1"/>
            </p:cNvSpPr>
            <p:nvPr/>
          </p:nvSpPr>
          <p:spPr bwMode="auto">
            <a:xfrm>
              <a:off x="11806237" y="1081088"/>
              <a:ext cx="573088" cy="573088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8" name="Oval 1165"/>
            <p:cNvSpPr>
              <a:spLocks noChangeArrowheads="1"/>
            </p:cNvSpPr>
            <p:nvPr/>
          </p:nvSpPr>
          <p:spPr bwMode="auto">
            <a:xfrm>
              <a:off x="11893550" y="1168400"/>
              <a:ext cx="395288" cy="395288"/>
            </a:xfrm>
            <a:prstGeom prst="ellipse">
              <a:avLst/>
            </a:prstGeom>
            <a:solidFill>
              <a:srgbClr val="ECC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9" name="Oval 1166"/>
            <p:cNvSpPr>
              <a:spLocks noChangeArrowheads="1"/>
            </p:cNvSpPr>
            <p:nvPr/>
          </p:nvSpPr>
          <p:spPr bwMode="auto">
            <a:xfrm>
              <a:off x="12033250" y="1308100"/>
              <a:ext cx="115888" cy="115888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0" name="Oval 1167"/>
            <p:cNvSpPr>
              <a:spLocks noChangeArrowheads="1"/>
            </p:cNvSpPr>
            <p:nvPr/>
          </p:nvSpPr>
          <p:spPr bwMode="auto">
            <a:xfrm>
              <a:off x="11806237" y="1701800"/>
              <a:ext cx="573088" cy="573088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1" name="Oval 1168"/>
            <p:cNvSpPr>
              <a:spLocks noChangeArrowheads="1"/>
            </p:cNvSpPr>
            <p:nvPr/>
          </p:nvSpPr>
          <p:spPr bwMode="auto">
            <a:xfrm>
              <a:off x="11893550" y="1792288"/>
              <a:ext cx="395288" cy="395288"/>
            </a:xfrm>
            <a:prstGeom prst="ellipse">
              <a:avLst/>
            </a:prstGeom>
            <a:solidFill>
              <a:srgbClr val="ECC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2" name="Oval 1169"/>
            <p:cNvSpPr>
              <a:spLocks noChangeArrowheads="1"/>
            </p:cNvSpPr>
            <p:nvPr/>
          </p:nvSpPr>
          <p:spPr bwMode="auto">
            <a:xfrm>
              <a:off x="12033250" y="1931988"/>
              <a:ext cx="115888" cy="115888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3" name="Oval 1170"/>
            <p:cNvSpPr>
              <a:spLocks noChangeArrowheads="1"/>
            </p:cNvSpPr>
            <p:nvPr/>
          </p:nvSpPr>
          <p:spPr bwMode="auto">
            <a:xfrm>
              <a:off x="11806237" y="2325688"/>
              <a:ext cx="573088" cy="573088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4" name="Oval 1171"/>
            <p:cNvSpPr>
              <a:spLocks noChangeArrowheads="1"/>
            </p:cNvSpPr>
            <p:nvPr/>
          </p:nvSpPr>
          <p:spPr bwMode="auto">
            <a:xfrm>
              <a:off x="11893550" y="2416175"/>
              <a:ext cx="395288" cy="395288"/>
            </a:xfrm>
            <a:prstGeom prst="ellipse">
              <a:avLst/>
            </a:prstGeom>
            <a:solidFill>
              <a:srgbClr val="ECC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5" name="Oval 1172"/>
            <p:cNvSpPr>
              <a:spLocks noChangeArrowheads="1"/>
            </p:cNvSpPr>
            <p:nvPr/>
          </p:nvSpPr>
          <p:spPr bwMode="auto">
            <a:xfrm>
              <a:off x="12033250" y="2555875"/>
              <a:ext cx="115888" cy="112713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6" name="Oval 1173"/>
            <p:cNvSpPr>
              <a:spLocks noChangeArrowheads="1"/>
            </p:cNvSpPr>
            <p:nvPr/>
          </p:nvSpPr>
          <p:spPr bwMode="auto">
            <a:xfrm>
              <a:off x="11806237" y="2949575"/>
              <a:ext cx="573088" cy="571500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7" name="Oval 1174"/>
            <p:cNvSpPr>
              <a:spLocks noChangeArrowheads="1"/>
            </p:cNvSpPr>
            <p:nvPr/>
          </p:nvSpPr>
          <p:spPr bwMode="auto">
            <a:xfrm>
              <a:off x="11893550" y="3036888"/>
              <a:ext cx="395288" cy="393700"/>
            </a:xfrm>
            <a:prstGeom prst="ellipse">
              <a:avLst/>
            </a:prstGeom>
            <a:solidFill>
              <a:srgbClr val="ECC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8" name="Oval 1175"/>
            <p:cNvSpPr>
              <a:spLocks noChangeArrowheads="1"/>
            </p:cNvSpPr>
            <p:nvPr/>
          </p:nvSpPr>
          <p:spPr bwMode="auto">
            <a:xfrm>
              <a:off x="12033250" y="3176588"/>
              <a:ext cx="115888" cy="115888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9" name="Oval 1176"/>
            <p:cNvSpPr>
              <a:spLocks noChangeArrowheads="1"/>
            </p:cNvSpPr>
            <p:nvPr/>
          </p:nvSpPr>
          <p:spPr bwMode="auto">
            <a:xfrm>
              <a:off x="12033250" y="690563"/>
              <a:ext cx="115888" cy="115888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0" name="Oval 1177"/>
            <p:cNvSpPr>
              <a:spLocks noChangeArrowheads="1"/>
            </p:cNvSpPr>
            <p:nvPr/>
          </p:nvSpPr>
          <p:spPr bwMode="auto">
            <a:xfrm>
              <a:off x="12033250" y="3800475"/>
              <a:ext cx="115888" cy="115888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01" name="Group 800"/>
          <p:cNvGrpSpPr/>
          <p:nvPr/>
        </p:nvGrpSpPr>
        <p:grpSpPr>
          <a:xfrm>
            <a:off x="-234950" y="56714"/>
            <a:ext cx="571500" cy="6838584"/>
            <a:chOff x="-234950" y="144463"/>
            <a:chExt cx="571500" cy="6838584"/>
          </a:xfrm>
        </p:grpSpPr>
        <p:sp>
          <p:nvSpPr>
            <p:cNvPr id="802" name="Rectangle 971"/>
            <p:cNvSpPr>
              <a:spLocks noChangeArrowheads="1"/>
            </p:cNvSpPr>
            <p:nvPr/>
          </p:nvSpPr>
          <p:spPr bwMode="auto">
            <a:xfrm>
              <a:off x="-147637" y="144463"/>
              <a:ext cx="374650" cy="6838584"/>
            </a:xfrm>
            <a:prstGeom prst="rect">
              <a:avLst/>
            </a:prstGeom>
            <a:solidFill>
              <a:srgbClr val="4D39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3" name="Oval 972"/>
            <p:cNvSpPr>
              <a:spLocks noChangeArrowheads="1"/>
            </p:cNvSpPr>
            <p:nvPr/>
          </p:nvSpPr>
          <p:spPr bwMode="auto">
            <a:xfrm>
              <a:off x="-234950" y="3573463"/>
              <a:ext cx="571500" cy="568325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4" name="Oval 973"/>
            <p:cNvSpPr>
              <a:spLocks noChangeArrowheads="1"/>
            </p:cNvSpPr>
            <p:nvPr/>
          </p:nvSpPr>
          <p:spPr bwMode="auto">
            <a:xfrm>
              <a:off x="-147637" y="3660776"/>
              <a:ext cx="393700" cy="393700"/>
            </a:xfrm>
            <a:prstGeom prst="ellipse">
              <a:avLst/>
            </a:prstGeom>
            <a:solidFill>
              <a:srgbClr val="ECC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5" name="Oval 974"/>
            <p:cNvSpPr>
              <a:spLocks noChangeArrowheads="1"/>
            </p:cNvSpPr>
            <p:nvPr/>
          </p:nvSpPr>
          <p:spPr bwMode="auto">
            <a:xfrm>
              <a:off x="-9525" y="3800476"/>
              <a:ext cx="117475" cy="115888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6" name="Oval 975"/>
            <p:cNvSpPr>
              <a:spLocks noChangeArrowheads="1"/>
            </p:cNvSpPr>
            <p:nvPr/>
          </p:nvSpPr>
          <p:spPr bwMode="auto">
            <a:xfrm>
              <a:off x="-234950" y="4191001"/>
              <a:ext cx="571500" cy="571500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7" name="Oval 976"/>
            <p:cNvSpPr>
              <a:spLocks noChangeArrowheads="1"/>
            </p:cNvSpPr>
            <p:nvPr/>
          </p:nvSpPr>
          <p:spPr bwMode="auto">
            <a:xfrm>
              <a:off x="-147637" y="4278313"/>
              <a:ext cx="393700" cy="393700"/>
            </a:xfrm>
            <a:prstGeom prst="ellipse">
              <a:avLst/>
            </a:prstGeom>
            <a:solidFill>
              <a:srgbClr val="ECC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8" name="Oval 977"/>
            <p:cNvSpPr>
              <a:spLocks noChangeArrowheads="1"/>
            </p:cNvSpPr>
            <p:nvPr/>
          </p:nvSpPr>
          <p:spPr bwMode="auto">
            <a:xfrm>
              <a:off x="-9525" y="4416426"/>
              <a:ext cx="117475" cy="117475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9" name="Oval 978"/>
            <p:cNvSpPr>
              <a:spLocks noChangeArrowheads="1"/>
            </p:cNvSpPr>
            <p:nvPr/>
          </p:nvSpPr>
          <p:spPr bwMode="auto">
            <a:xfrm>
              <a:off x="-234950" y="4814888"/>
              <a:ext cx="571500" cy="568325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0" name="Oval 979"/>
            <p:cNvSpPr>
              <a:spLocks noChangeArrowheads="1"/>
            </p:cNvSpPr>
            <p:nvPr/>
          </p:nvSpPr>
          <p:spPr bwMode="auto">
            <a:xfrm>
              <a:off x="-147637" y="4902201"/>
              <a:ext cx="393700" cy="393700"/>
            </a:xfrm>
            <a:prstGeom prst="ellipse">
              <a:avLst/>
            </a:prstGeom>
            <a:solidFill>
              <a:srgbClr val="ECC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1" name="Oval 980"/>
            <p:cNvSpPr>
              <a:spLocks noChangeArrowheads="1"/>
            </p:cNvSpPr>
            <p:nvPr/>
          </p:nvSpPr>
          <p:spPr bwMode="auto">
            <a:xfrm>
              <a:off x="-9525" y="5040313"/>
              <a:ext cx="117475" cy="117475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2" name="Oval 981"/>
            <p:cNvSpPr>
              <a:spLocks noChangeArrowheads="1"/>
            </p:cNvSpPr>
            <p:nvPr/>
          </p:nvSpPr>
          <p:spPr bwMode="auto">
            <a:xfrm>
              <a:off x="-234950" y="5435601"/>
              <a:ext cx="571500" cy="571500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3" name="Oval 982"/>
            <p:cNvSpPr>
              <a:spLocks noChangeArrowheads="1"/>
            </p:cNvSpPr>
            <p:nvPr/>
          </p:nvSpPr>
          <p:spPr bwMode="auto">
            <a:xfrm>
              <a:off x="-147637" y="5526088"/>
              <a:ext cx="393700" cy="393700"/>
            </a:xfrm>
            <a:prstGeom prst="ellipse">
              <a:avLst/>
            </a:prstGeom>
            <a:solidFill>
              <a:srgbClr val="ECC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4" name="Oval 983"/>
            <p:cNvSpPr>
              <a:spLocks noChangeArrowheads="1"/>
            </p:cNvSpPr>
            <p:nvPr/>
          </p:nvSpPr>
          <p:spPr bwMode="auto">
            <a:xfrm>
              <a:off x="-9525" y="5664201"/>
              <a:ext cx="117475" cy="112713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5" name="Oval 984"/>
            <p:cNvSpPr>
              <a:spLocks noChangeArrowheads="1"/>
            </p:cNvSpPr>
            <p:nvPr/>
          </p:nvSpPr>
          <p:spPr bwMode="auto">
            <a:xfrm>
              <a:off x="-234950" y="6059488"/>
              <a:ext cx="571500" cy="571500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6" name="Oval 985"/>
            <p:cNvSpPr>
              <a:spLocks noChangeArrowheads="1"/>
            </p:cNvSpPr>
            <p:nvPr/>
          </p:nvSpPr>
          <p:spPr bwMode="auto">
            <a:xfrm>
              <a:off x="-147637" y="6146801"/>
              <a:ext cx="393700" cy="393700"/>
            </a:xfrm>
            <a:prstGeom prst="ellipse">
              <a:avLst/>
            </a:prstGeom>
            <a:solidFill>
              <a:srgbClr val="ECC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7" name="Oval 986"/>
            <p:cNvSpPr>
              <a:spLocks noChangeArrowheads="1"/>
            </p:cNvSpPr>
            <p:nvPr/>
          </p:nvSpPr>
          <p:spPr bwMode="auto">
            <a:xfrm>
              <a:off x="-9525" y="6284913"/>
              <a:ext cx="117475" cy="115888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8" name="Oval 987"/>
            <p:cNvSpPr>
              <a:spLocks noChangeArrowheads="1"/>
            </p:cNvSpPr>
            <p:nvPr/>
          </p:nvSpPr>
          <p:spPr bwMode="auto">
            <a:xfrm>
              <a:off x="-234950" y="1701801"/>
              <a:ext cx="571500" cy="573088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9" name="Oval 988"/>
            <p:cNvSpPr>
              <a:spLocks noChangeArrowheads="1"/>
            </p:cNvSpPr>
            <p:nvPr/>
          </p:nvSpPr>
          <p:spPr bwMode="auto">
            <a:xfrm>
              <a:off x="-147637" y="1792288"/>
              <a:ext cx="393700" cy="395288"/>
            </a:xfrm>
            <a:prstGeom prst="ellipse">
              <a:avLst/>
            </a:prstGeom>
            <a:solidFill>
              <a:srgbClr val="ECC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0" name="Oval 989"/>
            <p:cNvSpPr>
              <a:spLocks noChangeArrowheads="1"/>
            </p:cNvSpPr>
            <p:nvPr/>
          </p:nvSpPr>
          <p:spPr bwMode="auto">
            <a:xfrm>
              <a:off x="-9525" y="1931988"/>
              <a:ext cx="117475" cy="115888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1" name="Oval 990"/>
            <p:cNvSpPr>
              <a:spLocks noChangeArrowheads="1"/>
            </p:cNvSpPr>
            <p:nvPr/>
          </p:nvSpPr>
          <p:spPr bwMode="auto">
            <a:xfrm>
              <a:off x="-234950" y="461963"/>
              <a:ext cx="571500" cy="571500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2" name="Oval 991"/>
            <p:cNvSpPr>
              <a:spLocks noChangeArrowheads="1"/>
            </p:cNvSpPr>
            <p:nvPr/>
          </p:nvSpPr>
          <p:spPr bwMode="auto">
            <a:xfrm>
              <a:off x="-147637" y="552451"/>
              <a:ext cx="393700" cy="393700"/>
            </a:xfrm>
            <a:prstGeom prst="ellipse">
              <a:avLst/>
            </a:prstGeom>
            <a:solidFill>
              <a:srgbClr val="ECC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3" name="Oval 992"/>
            <p:cNvSpPr>
              <a:spLocks noChangeArrowheads="1"/>
            </p:cNvSpPr>
            <p:nvPr/>
          </p:nvSpPr>
          <p:spPr bwMode="auto">
            <a:xfrm>
              <a:off x="-9525" y="690563"/>
              <a:ext cx="117475" cy="115888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4" name="Oval 993"/>
            <p:cNvSpPr>
              <a:spLocks noChangeArrowheads="1"/>
            </p:cNvSpPr>
            <p:nvPr/>
          </p:nvSpPr>
          <p:spPr bwMode="auto">
            <a:xfrm>
              <a:off x="-234950" y="1081088"/>
              <a:ext cx="571500" cy="573088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5" name="Oval 994"/>
            <p:cNvSpPr>
              <a:spLocks noChangeArrowheads="1"/>
            </p:cNvSpPr>
            <p:nvPr/>
          </p:nvSpPr>
          <p:spPr bwMode="auto">
            <a:xfrm>
              <a:off x="-147637" y="1168401"/>
              <a:ext cx="393700" cy="395288"/>
            </a:xfrm>
            <a:prstGeom prst="ellipse">
              <a:avLst/>
            </a:prstGeom>
            <a:solidFill>
              <a:srgbClr val="ECC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6" name="Oval 995"/>
            <p:cNvSpPr>
              <a:spLocks noChangeArrowheads="1"/>
            </p:cNvSpPr>
            <p:nvPr/>
          </p:nvSpPr>
          <p:spPr bwMode="auto">
            <a:xfrm>
              <a:off x="-9525" y="1308101"/>
              <a:ext cx="117475" cy="115888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7" name="Oval 996"/>
            <p:cNvSpPr>
              <a:spLocks noChangeArrowheads="1"/>
            </p:cNvSpPr>
            <p:nvPr/>
          </p:nvSpPr>
          <p:spPr bwMode="auto">
            <a:xfrm>
              <a:off x="-234950" y="2325688"/>
              <a:ext cx="571500" cy="573088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8" name="Oval 997"/>
            <p:cNvSpPr>
              <a:spLocks noChangeArrowheads="1"/>
            </p:cNvSpPr>
            <p:nvPr/>
          </p:nvSpPr>
          <p:spPr bwMode="auto">
            <a:xfrm>
              <a:off x="-147637" y="2416176"/>
              <a:ext cx="393700" cy="395288"/>
            </a:xfrm>
            <a:prstGeom prst="ellipse">
              <a:avLst/>
            </a:prstGeom>
            <a:solidFill>
              <a:srgbClr val="ECC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9" name="Oval 998"/>
            <p:cNvSpPr>
              <a:spLocks noChangeArrowheads="1"/>
            </p:cNvSpPr>
            <p:nvPr/>
          </p:nvSpPr>
          <p:spPr bwMode="auto">
            <a:xfrm>
              <a:off x="-9525" y="2555876"/>
              <a:ext cx="117475" cy="112713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0" name="Oval 999"/>
            <p:cNvSpPr>
              <a:spLocks noChangeArrowheads="1"/>
            </p:cNvSpPr>
            <p:nvPr/>
          </p:nvSpPr>
          <p:spPr bwMode="auto">
            <a:xfrm>
              <a:off x="-234950" y="2949576"/>
              <a:ext cx="571500" cy="571500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1" name="Oval 1000"/>
            <p:cNvSpPr>
              <a:spLocks noChangeArrowheads="1"/>
            </p:cNvSpPr>
            <p:nvPr/>
          </p:nvSpPr>
          <p:spPr bwMode="auto">
            <a:xfrm>
              <a:off x="-147637" y="3036888"/>
              <a:ext cx="393700" cy="393700"/>
            </a:xfrm>
            <a:prstGeom prst="ellipse">
              <a:avLst/>
            </a:prstGeom>
            <a:solidFill>
              <a:srgbClr val="ECC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2" name="Oval 1001"/>
            <p:cNvSpPr>
              <a:spLocks noChangeArrowheads="1"/>
            </p:cNvSpPr>
            <p:nvPr/>
          </p:nvSpPr>
          <p:spPr bwMode="auto">
            <a:xfrm>
              <a:off x="-9525" y="3176588"/>
              <a:ext cx="117475" cy="115888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38" name="Rectangle 164"/>
          <p:cNvSpPr>
            <a:spLocks noChangeArrowheads="1"/>
          </p:cNvSpPr>
          <p:nvPr/>
        </p:nvSpPr>
        <p:spPr bwMode="auto">
          <a:xfrm>
            <a:off x="-147637" y="-250651"/>
            <a:ext cx="12415836" cy="410754"/>
          </a:xfrm>
          <a:prstGeom prst="rect">
            <a:avLst/>
          </a:prstGeom>
          <a:solidFill>
            <a:srgbClr val="8558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 17"/>
          <p:cNvSpPr>
            <a:spLocks/>
          </p:cNvSpPr>
          <p:nvPr/>
        </p:nvSpPr>
        <p:spPr bwMode="auto">
          <a:xfrm rot="17024719">
            <a:off x="8363752" y="4709204"/>
            <a:ext cx="34651" cy="468312"/>
          </a:xfrm>
          <a:custGeom>
            <a:avLst/>
            <a:gdLst>
              <a:gd name="T0" fmla="*/ 0 w 33"/>
              <a:gd name="T1" fmla="*/ 6 h 446"/>
              <a:gd name="T2" fmla="*/ 0 w 33"/>
              <a:gd name="T3" fmla="*/ 446 h 446"/>
              <a:gd name="T4" fmla="*/ 14 w 33"/>
              <a:gd name="T5" fmla="*/ 446 h 446"/>
              <a:gd name="T6" fmla="*/ 33 w 33"/>
              <a:gd name="T7" fmla="*/ 0 h 446"/>
              <a:gd name="T8" fmla="*/ 0 w 33"/>
              <a:gd name="T9" fmla="*/ 6 h 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446">
                <a:moveTo>
                  <a:pt x="0" y="6"/>
                </a:moveTo>
                <a:lnTo>
                  <a:pt x="0" y="446"/>
                </a:lnTo>
                <a:lnTo>
                  <a:pt x="14" y="446"/>
                </a:lnTo>
                <a:lnTo>
                  <a:pt x="33" y="0"/>
                </a:lnTo>
                <a:lnTo>
                  <a:pt x="0" y="6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8" name="Freeform 20"/>
          <p:cNvSpPr>
            <a:spLocks/>
          </p:cNvSpPr>
          <p:nvPr/>
        </p:nvSpPr>
        <p:spPr bwMode="auto">
          <a:xfrm rot="17024719">
            <a:off x="8360615" y="4936213"/>
            <a:ext cx="24151" cy="21001"/>
          </a:xfrm>
          <a:custGeom>
            <a:avLst/>
            <a:gdLst>
              <a:gd name="T0" fmla="*/ 23 w 23"/>
              <a:gd name="T1" fmla="*/ 0 h 20"/>
              <a:gd name="T2" fmla="*/ 22 w 23"/>
              <a:gd name="T3" fmla="*/ 20 h 20"/>
              <a:gd name="T4" fmla="*/ 0 w 23"/>
              <a:gd name="T5" fmla="*/ 20 h 20"/>
              <a:gd name="T6" fmla="*/ 0 w 23"/>
              <a:gd name="T7" fmla="*/ 0 h 20"/>
              <a:gd name="T8" fmla="*/ 23 w 23"/>
              <a:gd name="T9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" h="20">
                <a:moveTo>
                  <a:pt x="23" y="0"/>
                </a:moveTo>
                <a:lnTo>
                  <a:pt x="22" y="20"/>
                </a:lnTo>
                <a:lnTo>
                  <a:pt x="0" y="20"/>
                </a:lnTo>
                <a:lnTo>
                  <a:pt x="0" y="0"/>
                </a:lnTo>
                <a:lnTo>
                  <a:pt x="23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0" name="Rectangle 22"/>
          <p:cNvSpPr>
            <a:spLocks noChangeArrowheads="1"/>
          </p:cNvSpPr>
          <p:nvPr/>
        </p:nvSpPr>
        <p:spPr bwMode="auto">
          <a:xfrm rot="17024719">
            <a:off x="8421083" y="4951303"/>
            <a:ext cx="22051" cy="22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52" name="Rectangle 24"/>
          <p:cNvSpPr>
            <a:spLocks noChangeArrowheads="1"/>
          </p:cNvSpPr>
          <p:nvPr/>
        </p:nvSpPr>
        <p:spPr bwMode="auto">
          <a:xfrm rot="17024719">
            <a:off x="8481441" y="4968354"/>
            <a:ext cx="18900" cy="19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reeform 26"/>
          <p:cNvSpPr>
            <a:spLocks/>
          </p:cNvSpPr>
          <p:nvPr/>
        </p:nvSpPr>
        <p:spPr bwMode="auto">
          <a:xfrm rot="17024719">
            <a:off x="8540999" y="4982284"/>
            <a:ext cx="17850" cy="22051"/>
          </a:xfrm>
          <a:custGeom>
            <a:avLst/>
            <a:gdLst>
              <a:gd name="T0" fmla="*/ 0 w 17"/>
              <a:gd name="T1" fmla="*/ 21 h 21"/>
              <a:gd name="T2" fmla="*/ 0 w 17"/>
              <a:gd name="T3" fmla="*/ 0 h 21"/>
              <a:gd name="T4" fmla="*/ 17 w 17"/>
              <a:gd name="T5" fmla="*/ 0 h 21"/>
              <a:gd name="T6" fmla="*/ 15 w 17"/>
              <a:gd name="T7" fmla="*/ 21 h 21"/>
              <a:gd name="T8" fmla="*/ 0 w 17"/>
              <a:gd name="T9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" h="21">
                <a:moveTo>
                  <a:pt x="0" y="21"/>
                </a:moveTo>
                <a:lnTo>
                  <a:pt x="0" y="0"/>
                </a:lnTo>
                <a:lnTo>
                  <a:pt x="17" y="0"/>
                </a:lnTo>
                <a:lnTo>
                  <a:pt x="15" y="21"/>
                </a:lnTo>
                <a:lnTo>
                  <a:pt x="0" y="21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5" name="Freeform 28"/>
          <p:cNvSpPr>
            <a:spLocks/>
          </p:cNvSpPr>
          <p:nvPr/>
        </p:nvSpPr>
        <p:spPr bwMode="auto">
          <a:xfrm rot="17024719">
            <a:off x="8179540" y="4888211"/>
            <a:ext cx="33601" cy="21001"/>
          </a:xfrm>
          <a:custGeom>
            <a:avLst/>
            <a:gdLst>
              <a:gd name="T0" fmla="*/ 32 w 32"/>
              <a:gd name="T1" fmla="*/ 0 h 20"/>
              <a:gd name="T2" fmla="*/ 30 w 32"/>
              <a:gd name="T3" fmla="*/ 20 h 20"/>
              <a:gd name="T4" fmla="*/ 0 w 32"/>
              <a:gd name="T5" fmla="*/ 20 h 20"/>
              <a:gd name="T6" fmla="*/ 0 w 32"/>
              <a:gd name="T7" fmla="*/ 0 h 20"/>
              <a:gd name="T8" fmla="*/ 32 w 32"/>
              <a:gd name="T9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20">
                <a:moveTo>
                  <a:pt x="32" y="0"/>
                </a:moveTo>
                <a:lnTo>
                  <a:pt x="30" y="20"/>
                </a:lnTo>
                <a:lnTo>
                  <a:pt x="0" y="20"/>
                </a:lnTo>
                <a:lnTo>
                  <a:pt x="0" y="0"/>
                </a:lnTo>
                <a:lnTo>
                  <a:pt x="3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7" name="Freeform 30"/>
          <p:cNvSpPr>
            <a:spLocks/>
          </p:cNvSpPr>
          <p:nvPr/>
        </p:nvSpPr>
        <p:spPr bwMode="auto">
          <a:xfrm rot="17024719">
            <a:off x="8240408" y="4903811"/>
            <a:ext cx="30451" cy="22051"/>
          </a:xfrm>
          <a:custGeom>
            <a:avLst/>
            <a:gdLst>
              <a:gd name="T0" fmla="*/ 29 w 29"/>
              <a:gd name="T1" fmla="*/ 0 h 21"/>
              <a:gd name="T2" fmla="*/ 28 w 29"/>
              <a:gd name="T3" fmla="*/ 21 h 21"/>
              <a:gd name="T4" fmla="*/ 0 w 29"/>
              <a:gd name="T5" fmla="*/ 21 h 21"/>
              <a:gd name="T6" fmla="*/ 0 w 29"/>
              <a:gd name="T7" fmla="*/ 0 h 21"/>
              <a:gd name="T8" fmla="*/ 29 w 29"/>
              <a:gd name="T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1">
                <a:moveTo>
                  <a:pt x="29" y="0"/>
                </a:moveTo>
                <a:lnTo>
                  <a:pt x="28" y="21"/>
                </a:lnTo>
                <a:lnTo>
                  <a:pt x="0" y="21"/>
                </a:lnTo>
                <a:lnTo>
                  <a:pt x="0" y="0"/>
                </a:lnTo>
                <a:lnTo>
                  <a:pt x="29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9" name="Freeform 32"/>
          <p:cNvSpPr>
            <a:spLocks/>
          </p:cNvSpPr>
          <p:nvPr/>
        </p:nvSpPr>
        <p:spPr bwMode="auto">
          <a:xfrm rot="17024719">
            <a:off x="8300767" y="4920862"/>
            <a:ext cx="27301" cy="19951"/>
          </a:xfrm>
          <a:custGeom>
            <a:avLst/>
            <a:gdLst>
              <a:gd name="T0" fmla="*/ 26 w 26"/>
              <a:gd name="T1" fmla="*/ 0 h 19"/>
              <a:gd name="T2" fmla="*/ 25 w 26"/>
              <a:gd name="T3" fmla="*/ 19 h 19"/>
              <a:gd name="T4" fmla="*/ 0 w 26"/>
              <a:gd name="T5" fmla="*/ 19 h 19"/>
              <a:gd name="T6" fmla="*/ 0 w 26"/>
              <a:gd name="T7" fmla="*/ 0 h 19"/>
              <a:gd name="T8" fmla="*/ 26 w 26"/>
              <a:gd name="T9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19">
                <a:moveTo>
                  <a:pt x="26" y="0"/>
                </a:moveTo>
                <a:lnTo>
                  <a:pt x="25" y="19"/>
                </a:lnTo>
                <a:lnTo>
                  <a:pt x="0" y="19"/>
                </a:lnTo>
                <a:lnTo>
                  <a:pt x="0" y="0"/>
                </a:lnTo>
                <a:lnTo>
                  <a:pt x="2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2" name="Freeform 35"/>
          <p:cNvSpPr>
            <a:spLocks/>
          </p:cNvSpPr>
          <p:nvPr/>
        </p:nvSpPr>
        <p:spPr bwMode="auto">
          <a:xfrm rot="17024719">
            <a:off x="8259788" y="4888601"/>
            <a:ext cx="30451" cy="61952"/>
          </a:xfrm>
          <a:custGeom>
            <a:avLst/>
            <a:gdLst>
              <a:gd name="T0" fmla="*/ 29 w 29"/>
              <a:gd name="T1" fmla="*/ 0 h 59"/>
              <a:gd name="T2" fmla="*/ 28 w 29"/>
              <a:gd name="T3" fmla="*/ 21 h 59"/>
              <a:gd name="T4" fmla="*/ 0 w 29"/>
              <a:gd name="T5" fmla="*/ 21 h 59"/>
              <a:gd name="T6" fmla="*/ 0 w 29"/>
              <a:gd name="T7" fmla="*/ 59 h 59"/>
              <a:gd name="T8" fmla="*/ 26 w 29"/>
              <a:gd name="T9" fmla="*/ 59 h 59"/>
              <a:gd name="T10" fmla="*/ 26 w 29"/>
              <a:gd name="T11" fmla="*/ 59 h 59"/>
              <a:gd name="T12" fmla="*/ 28 w 29"/>
              <a:gd name="T13" fmla="*/ 11 h 59"/>
              <a:gd name="T14" fmla="*/ 29 w 29"/>
              <a:gd name="T15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9" h="59">
                <a:moveTo>
                  <a:pt x="29" y="0"/>
                </a:moveTo>
                <a:lnTo>
                  <a:pt x="28" y="21"/>
                </a:lnTo>
                <a:lnTo>
                  <a:pt x="0" y="21"/>
                </a:lnTo>
                <a:lnTo>
                  <a:pt x="0" y="59"/>
                </a:lnTo>
                <a:lnTo>
                  <a:pt x="26" y="59"/>
                </a:lnTo>
                <a:lnTo>
                  <a:pt x="26" y="59"/>
                </a:lnTo>
                <a:lnTo>
                  <a:pt x="28" y="11"/>
                </a:lnTo>
                <a:lnTo>
                  <a:pt x="29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4" name="Freeform 37"/>
          <p:cNvSpPr>
            <a:spLocks/>
          </p:cNvSpPr>
          <p:nvPr/>
        </p:nvSpPr>
        <p:spPr bwMode="auto">
          <a:xfrm rot="17024719">
            <a:off x="8179540" y="4888211"/>
            <a:ext cx="33601" cy="21001"/>
          </a:xfrm>
          <a:custGeom>
            <a:avLst/>
            <a:gdLst>
              <a:gd name="T0" fmla="*/ 32 w 32"/>
              <a:gd name="T1" fmla="*/ 0 h 20"/>
              <a:gd name="T2" fmla="*/ 32 w 32"/>
              <a:gd name="T3" fmla="*/ 0 h 20"/>
              <a:gd name="T4" fmla="*/ 0 w 32"/>
              <a:gd name="T5" fmla="*/ 0 h 20"/>
              <a:gd name="T6" fmla="*/ 0 w 32"/>
              <a:gd name="T7" fmla="*/ 20 h 20"/>
              <a:gd name="T8" fmla="*/ 30 w 32"/>
              <a:gd name="T9" fmla="*/ 20 h 20"/>
              <a:gd name="T10" fmla="*/ 32 w 32"/>
              <a:gd name="T11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20">
                <a:moveTo>
                  <a:pt x="32" y="0"/>
                </a:moveTo>
                <a:lnTo>
                  <a:pt x="32" y="0"/>
                </a:lnTo>
                <a:lnTo>
                  <a:pt x="0" y="0"/>
                </a:lnTo>
                <a:lnTo>
                  <a:pt x="0" y="20"/>
                </a:lnTo>
                <a:lnTo>
                  <a:pt x="30" y="20"/>
                </a:lnTo>
                <a:lnTo>
                  <a:pt x="3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6" name="Freeform 39"/>
          <p:cNvSpPr>
            <a:spLocks/>
          </p:cNvSpPr>
          <p:nvPr/>
        </p:nvSpPr>
        <p:spPr bwMode="auto">
          <a:xfrm rot="17024719">
            <a:off x="8240408" y="4903811"/>
            <a:ext cx="30451" cy="22051"/>
          </a:xfrm>
          <a:custGeom>
            <a:avLst/>
            <a:gdLst>
              <a:gd name="T0" fmla="*/ 29 w 29"/>
              <a:gd name="T1" fmla="*/ 0 h 21"/>
              <a:gd name="T2" fmla="*/ 0 w 29"/>
              <a:gd name="T3" fmla="*/ 0 h 21"/>
              <a:gd name="T4" fmla="*/ 0 w 29"/>
              <a:gd name="T5" fmla="*/ 21 h 21"/>
              <a:gd name="T6" fmla="*/ 28 w 29"/>
              <a:gd name="T7" fmla="*/ 21 h 21"/>
              <a:gd name="T8" fmla="*/ 29 w 29"/>
              <a:gd name="T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1">
                <a:moveTo>
                  <a:pt x="29" y="0"/>
                </a:moveTo>
                <a:lnTo>
                  <a:pt x="0" y="0"/>
                </a:lnTo>
                <a:lnTo>
                  <a:pt x="0" y="21"/>
                </a:lnTo>
                <a:lnTo>
                  <a:pt x="28" y="21"/>
                </a:lnTo>
                <a:lnTo>
                  <a:pt x="29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7" name="Freeform 40"/>
          <p:cNvSpPr>
            <a:spLocks noEditPoints="1"/>
          </p:cNvSpPr>
          <p:nvPr/>
        </p:nvSpPr>
        <p:spPr bwMode="auto">
          <a:xfrm rot="17024719">
            <a:off x="8489956" y="4860721"/>
            <a:ext cx="8400" cy="217355"/>
          </a:xfrm>
          <a:custGeom>
            <a:avLst/>
            <a:gdLst>
              <a:gd name="T0" fmla="*/ 0 w 8"/>
              <a:gd name="T1" fmla="*/ 207 h 207"/>
              <a:gd name="T2" fmla="*/ 0 w 8"/>
              <a:gd name="T3" fmla="*/ 207 h 207"/>
              <a:gd name="T4" fmla="*/ 3 w 8"/>
              <a:gd name="T5" fmla="*/ 207 h 207"/>
              <a:gd name="T6" fmla="*/ 3 w 8"/>
              <a:gd name="T7" fmla="*/ 207 h 207"/>
              <a:gd name="T8" fmla="*/ 0 w 8"/>
              <a:gd name="T9" fmla="*/ 207 h 207"/>
              <a:gd name="T10" fmla="*/ 1 w 8"/>
              <a:gd name="T11" fmla="*/ 171 h 207"/>
              <a:gd name="T12" fmla="*/ 1 w 8"/>
              <a:gd name="T13" fmla="*/ 171 h 207"/>
              <a:gd name="T14" fmla="*/ 0 w 8"/>
              <a:gd name="T15" fmla="*/ 191 h 207"/>
              <a:gd name="T16" fmla="*/ 1 w 8"/>
              <a:gd name="T17" fmla="*/ 171 h 207"/>
              <a:gd name="T18" fmla="*/ 7 w 8"/>
              <a:gd name="T19" fmla="*/ 55 h 207"/>
              <a:gd name="T20" fmla="*/ 7 w 8"/>
              <a:gd name="T21" fmla="*/ 55 h 207"/>
              <a:gd name="T22" fmla="*/ 5 w 8"/>
              <a:gd name="T23" fmla="*/ 79 h 207"/>
              <a:gd name="T24" fmla="*/ 7 w 8"/>
              <a:gd name="T25" fmla="*/ 55 h 207"/>
              <a:gd name="T26" fmla="*/ 8 w 8"/>
              <a:gd name="T27" fmla="*/ 0 h 207"/>
              <a:gd name="T28" fmla="*/ 7 w 8"/>
              <a:gd name="T29" fmla="*/ 34 h 207"/>
              <a:gd name="T30" fmla="*/ 7 w 8"/>
              <a:gd name="T31" fmla="*/ 34 h 207"/>
              <a:gd name="T32" fmla="*/ 8 w 8"/>
              <a:gd name="T33" fmla="*/ 0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" h="207">
                <a:moveTo>
                  <a:pt x="0" y="207"/>
                </a:moveTo>
                <a:lnTo>
                  <a:pt x="0" y="207"/>
                </a:lnTo>
                <a:lnTo>
                  <a:pt x="3" y="207"/>
                </a:lnTo>
                <a:lnTo>
                  <a:pt x="3" y="207"/>
                </a:lnTo>
                <a:lnTo>
                  <a:pt x="0" y="207"/>
                </a:lnTo>
                <a:close/>
                <a:moveTo>
                  <a:pt x="1" y="171"/>
                </a:moveTo>
                <a:lnTo>
                  <a:pt x="1" y="171"/>
                </a:lnTo>
                <a:lnTo>
                  <a:pt x="0" y="191"/>
                </a:lnTo>
                <a:lnTo>
                  <a:pt x="1" y="171"/>
                </a:lnTo>
                <a:close/>
                <a:moveTo>
                  <a:pt x="7" y="55"/>
                </a:moveTo>
                <a:lnTo>
                  <a:pt x="7" y="55"/>
                </a:lnTo>
                <a:lnTo>
                  <a:pt x="5" y="79"/>
                </a:lnTo>
                <a:lnTo>
                  <a:pt x="7" y="55"/>
                </a:lnTo>
                <a:close/>
                <a:moveTo>
                  <a:pt x="8" y="0"/>
                </a:moveTo>
                <a:lnTo>
                  <a:pt x="7" y="34"/>
                </a:lnTo>
                <a:lnTo>
                  <a:pt x="7" y="34"/>
                </a:lnTo>
                <a:lnTo>
                  <a:pt x="8" y="0"/>
                </a:lnTo>
                <a:close/>
              </a:path>
            </a:pathLst>
          </a:custGeom>
          <a:solidFill>
            <a:srgbClr val="A7A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8" name="Freeform 41"/>
          <p:cNvSpPr>
            <a:spLocks noEditPoints="1"/>
          </p:cNvSpPr>
          <p:nvPr/>
        </p:nvSpPr>
        <p:spPr bwMode="auto">
          <a:xfrm rot="17024719">
            <a:off x="8489956" y="4860721"/>
            <a:ext cx="8400" cy="217355"/>
          </a:xfrm>
          <a:custGeom>
            <a:avLst/>
            <a:gdLst>
              <a:gd name="T0" fmla="*/ 0 w 8"/>
              <a:gd name="T1" fmla="*/ 207 h 207"/>
              <a:gd name="T2" fmla="*/ 0 w 8"/>
              <a:gd name="T3" fmla="*/ 207 h 207"/>
              <a:gd name="T4" fmla="*/ 3 w 8"/>
              <a:gd name="T5" fmla="*/ 207 h 207"/>
              <a:gd name="T6" fmla="*/ 3 w 8"/>
              <a:gd name="T7" fmla="*/ 207 h 207"/>
              <a:gd name="T8" fmla="*/ 0 w 8"/>
              <a:gd name="T9" fmla="*/ 207 h 207"/>
              <a:gd name="T10" fmla="*/ 1 w 8"/>
              <a:gd name="T11" fmla="*/ 171 h 207"/>
              <a:gd name="T12" fmla="*/ 1 w 8"/>
              <a:gd name="T13" fmla="*/ 171 h 207"/>
              <a:gd name="T14" fmla="*/ 0 w 8"/>
              <a:gd name="T15" fmla="*/ 191 h 207"/>
              <a:gd name="T16" fmla="*/ 1 w 8"/>
              <a:gd name="T17" fmla="*/ 171 h 207"/>
              <a:gd name="T18" fmla="*/ 7 w 8"/>
              <a:gd name="T19" fmla="*/ 55 h 207"/>
              <a:gd name="T20" fmla="*/ 7 w 8"/>
              <a:gd name="T21" fmla="*/ 55 h 207"/>
              <a:gd name="T22" fmla="*/ 5 w 8"/>
              <a:gd name="T23" fmla="*/ 79 h 207"/>
              <a:gd name="T24" fmla="*/ 7 w 8"/>
              <a:gd name="T25" fmla="*/ 55 h 207"/>
              <a:gd name="T26" fmla="*/ 8 w 8"/>
              <a:gd name="T27" fmla="*/ 0 h 207"/>
              <a:gd name="T28" fmla="*/ 7 w 8"/>
              <a:gd name="T29" fmla="*/ 34 h 207"/>
              <a:gd name="T30" fmla="*/ 7 w 8"/>
              <a:gd name="T31" fmla="*/ 34 h 207"/>
              <a:gd name="T32" fmla="*/ 8 w 8"/>
              <a:gd name="T33" fmla="*/ 0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" h="207">
                <a:moveTo>
                  <a:pt x="0" y="207"/>
                </a:moveTo>
                <a:lnTo>
                  <a:pt x="0" y="207"/>
                </a:lnTo>
                <a:lnTo>
                  <a:pt x="3" y="207"/>
                </a:lnTo>
                <a:lnTo>
                  <a:pt x="3" y="207"/>
                </a:lnTo>
                <a:lnTo>
                  <a:pt x="0" y="207"/>
                </a:lnTo>
                <a:moveTo>
                  <a:pt x="1" y="171"/>
                </a:moveTo>
                <a:lnTo>
                  <a:pt x="1" y="171"/>
                </a:lnTo>
                <a:lnTo>
                  <a:pt x="0" y="191"/>
                </a:lnTo>
                <a:lnTo>
                  <a:pt x="1" y="171"/>
                </a:lnTo>
                <a:moveTo>
                  <a:pt x="7" y="55"/>
                </a:moveTo>
                <a:lnTo>
                  <a:pt x="7" y="55"/>
                </a:lnTo>
                <a:lnTo>
                  <a:pt x="5" y="79"/>
                </a:lnTo>
                <a:lnTo>
                  <a:pt x="7" y="55"/>
                </a:lnTo>
                <a:moveTo>
                  <a:pt x="8" y="0"/>
                </a:moveTo>
                <a:lnTo>
                  <a:pt x="7" y="34"/>
                </a:lnTo>
                <a:lnTo>
                  <a:pt x="7" y="34"/>
                </a:lnTo>
                <a:lnTo>
                  <a:pt x="8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0" name="Freeform 43"/>
          <p:cNvSpPr>
            <a:spLocks noEditPoints="1"/>
          </p:cNvSpPr>
          <p:nvPr/>
        </p:nvSpPr>
        <p:spPr bwMode="auto">
          <a:xfrm rot="17024719">
            <a:off x="8448040" y="4826046"/>
            <a:ext cx="26251" cy="282457"/>
          </a:xfrm>
          <a:custGeom>
            <a:avLst/>
            <a:gdLst>
              <a:gd name="T0" fmla="*/ 15 w 25"/>
              <a:gd name="T1" fmla="*/ 233 h 269"/>
              <a:gd name="T2" fmla="*/ 0 w 25"/>
              <a:gd name="T3" fmla="*/ 233 h 269"/>
              <a:gd name="T4" fmla="*/ 0 w 25"/>
              <a:gd name="T5" fmla="*/ 269 h 269"/>
              <a:gd name="T6" fmla="*/ 14 w 25"/>
              <a:gd name="T7" fmla="*/ 269 h 269"/>
              <a:gd name="T8" fmla="*/ 14 w 25"/>
              <a:gd name="T9" fmla="*/ 269 h 269"/>
              <a:gd name="T10" fmla="*/ 14 w 25"/>
              <a:gd name="T11" fmla="*/ 269 h 269"/>
              <a:gd name="T12" fmla="*/ 14 w 25"/>
              <a:gd name="T13" fmla="*/ 253 h 269"/>
              <a:gd name="T14" fmla="*/ 15 w 25"/>
              <a:gd name="T15" fmla="*/ 233 h 269"/>
              <a:gd name="T16" fmla="*/ 18 w 25"/>
              <a:gd name="T17" fmla="*/ 174 h 269"/>
              <a:gd name="T18" fmla="*/ 0 w 25"/>
              <a:gd name="T19" fmla="*/ 174 h 269"/>
              <a:gd name="T20" fmla="*/ 0 w 25"/>
              <a:gd name="T21" fmla="*/ 212 h 269"/>
              <a:gd name="T22" fmla="*/ 17 w 25"/>
              <a:gd name="T23" fmla="*/ 212 h 269"/>
              <a:gd name="T24" fmla="*/ 18 w 25"/>
              <a:gd name="T25" fmla="*/ 174 h 269"/>
              <a:gd name="T26" fmla="*/ 21 w 25"/>
              <a:gd name="T27" fmla="*/ 117 h 269"/>
              <a:gd name="T28" fmla="*/ 0 w 25"/>
              <a:gd name="T29" fmla="*/ 117 h 269"/>
              <a:gd name="T30" fmla="*/ 0 w 25"/>
              <a:gd name="T31" fmla="*/ 155 h 269"/>
              <a:gd name="T32" fmla="*/ 18 w 25"/>
              <a:gd name="T33" fmla="*/ 155 h 269"/>
              <a:gd name="T34" fmla="*/ 19 w 25"/>
              <a:gd name="T35" fmla="*/ 141 h 269"/>
              <a:gd name="T36" fmla="*/ 21 w 25"/>
              <a:gd name="T37" fmla="*/ 117 h 269"/>
              <a:gd name="T38" fmla="*/ 22 w 25"/>
              <a:gd name="T39" fmla="*/ 58 h 269"/>
              <a:gd name="T40" fmla="*/ 0 w 25"/>
              <a:gd name="T41" fmla="*/ 58 h 269"/>
              <a:gd name="T42" fmla="*/ 0 w 25"/>
              <a:gd name="T43" fmla="*/ 96 h 269"/>
              <a:gd name="T44" fmla="*/ 21 w 25"/>
              <a:gd name="T45" fmla="*/ 96 h 269"/>
              <a:gd name="T46" fmla="*/ 22 w 25"/>
              <a:gd name="T47" fmla="*/ 62 h 269"/>
              <a:gd name="T48" fmla="*/ 22 w 25"/>
              <a:gd name="T49" fmla="*/ 58 h 269"/>
              <a:gd name="T50" fmla="*/ 25 w 25"/>
              <a:gd name="T51" fmla="*/ 0 h 269"/>
              <a:gd name="T52" fmla="*/ 0 w 25"/>
              <a:gd name="T53" fmla="*/ 0 h 269"/>
              <a:gd name="T54" fmla="*/ 0 w 25"/>
              <a:gd name="T55" fmla="*/ 38 h 269"/>
              <a:gd name="T56" fmla="*/ 23 w 25"/>
              <a:gd name="T57" fmla="*/ 38 h 269"/>
              <a:gd name="T58" fmla="*/ 25 w 25"/>
              <a:gd name="T59" fmla="*/ 0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5" h="269">
                <a:moveTo>
                  <a:pt x="15" y="233"/>
                </a:moveTo>
                <a:lnTo>
                  <a:pt x="0" y="233"/>
                </a:lnTo>
                <a:lnTo>
                  <a:pt x="0" y="269"/>
                </a:lnTo>
                <a:lnTo>
                  <a:pt x="14" y="269"/>
                </a:lnTo>
                <a:lnTo>
                  <a:pt x="14" y="269"/>
                </a:lnTo>
                <a:lnTo>
                  <a:pt x="14" y="269"/>
                </a:lnTo>
                <a:lnTo>
                  <a:pt x="14" y="253"/>
                </a:lnTo>
                <a:lnTo>
                  <a:pt x="15" y="233"/>
                </a:lnTo>
                <a:moveTo>
                  <a:pt x="18" y="174"/>
                </a:moveTo>
                <a:lnTo>
                  <a:pt x="0" y="174"/>
                </a:lnTo>
                <a:lnTo>
                  <a:pt x="0" y="212"/>
                </a:lnTo>
                <a:lnTo>
                  <a:pt x="17" y="212"/>
                </a:lnTo>
                <a:lnTo>
                  <a:pt x="18" y="174"/>
                </a:lnTo>
                <a:moveTo>
                  <a:pt x="21" y="117"/>
                </a:moveTo>
                <a:lnTo>
                  <a:pt x="0" y="117"/>
                </a:lnTo>
                <a:lnTo>
                  <a:pt x="0" y="155"/>
                </a:lnTo>
                <a:lnTo>
                  <a:pt x="18" y="155"/>
                </a:lnTo>
                <a:lnTo>
                  <a:pt x="19" y="141"/>
                </a:lnTo>
                <a:lnTo>
                  <a:pt x="21" y="117"/>
                </a:lnTo>
                <a:moveTo>
                  <a:pt x="22" y="58"/>
                </a:moveTo>
                <a:lnTo>
                  <a:pt x="0" y="58"/>
                </a:lnTo>
                <a:lnTo>
                  <a:pt x="0" y="96"/>
                </a:lnTo>
                <a:lnTo>
                  <a:pt x="21" y="96"/>
                </a:lnTo>
                <a:lnTo>
                  <a:pt x="22" y="62"/>
                </a:lnTo>
                <a:lnTo>
                  <a:pt x="22" y="58"/>
                </a:lnTo>
                <a:moveTo>
                  <a:pt x="25" y="0"/>
                </a:moveTo>
                <a:lnTo>
                  <a:pt x="0" y="0"/>
                </a:lnTo>
                <a:lnTo>
                  <a:pt x="0" y="38"/>
                </a:lnTo>
                <a:lnTo>
                  <a:pt x="23" y="38"/>
                </a:lnTo>
                <a:lnTo>
                  <a:pt x="25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3" name="Freeform 46"/>
          <p:cNvSpPr>
            <a:spLocks/>
          </p:cNvSpPr>
          <p:nvPr/>
        </p:nvSpPr>
        <p:spPr bwMode="auto">
          <a:xfrm rot="17024719">
            <a:off x="8360615" y="4936213"/>
            <a:ext cx="24151" cy="21001"/>
          </a:xfrm>
          <a:custGeom>
            <a:avLst/>
            <a:gdLst>
              <a:gd name="T0" fmla="*/ 23 w 23"/>
              <a:gd name="T1" fmla="*/ 0 h 20"/>
              <a:gd name="T2" fmla="*/ 0 w 23"/>
              <a:gd name="T3" fmla="*/ 0 h 20"/>
              <a:gd name="T4" fmla="*/ 0 w 23"/>
              <a:gd name="T5" fmla="*/ 20 h 20"/>
              <a:gd name="T6" fmla="*/ 22 w 23"/>
              <a:gd name="T7" fmla="*/ 20 h 20"/>
              <a:gd name="T8" fmla="*/ 22 w 23"/>
              <a:gd name="T9" fmla="*/ 20 h 20"/>
              <a:gd name="T10" fmla="*/ 23 w 23"/>
              <a:gd name="T11" fmla="*/ 4 h 20"/>
              <a:gd name="T12" fmla="*/ 23 w 23"/>
              <a:gd name="T13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" h="20">
                <a:moveTo>
                  <a:pt x="23" y="0"/>
                </a:moveTo>
                <a:lnTo>
                  <a:pt x="0" y="0"/>
                </a:lnTo>
                <a:lnTo>
                  <a:pt x="0" y="20"/>
                </a:lnTo>
                <a:lnTo>
                  <a:pt x="22" y="20"/>
                </a:lnTo>
                <a:lnTo>
                  <a:pt x="22" y="20"/>
                </a:lnTo>
                <a:lnTo>
                  <a:pt x="23" y="4"/>
                </a:lnTo>
                <a:lnTo>
                  <a:pt x="23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5" name="Freeform 48"/>
          <p:cNvSpPr>
            <a:spLocks/>
          </p:cNvSpPr>
          <p:nvPr/>
        </p:nvSpPr>
        <p:spPr bwMode="auto">
          <a:xfrm rot="17024719">
            <a:off x="8421083" y="4951303"/>
            <a:ext cx="22051" cy="22051"/>
          </a:xfrm>
          <a:custGeom>
            <a:avLst/>
            <a:gdLst>
              <a:gd name="T0" fmla="*/ 21 w 21"/>
              <a:gd name="T1" fmla="*/ 0 h 21"/>
              <a:gd name="T2" fmla="*/ 21 w 21"/>
              <a:gd name="T3" fmla="*/ 0 h 21"/>
              <a:gd name="T4" fmla="*/ 0 w 21"/>
              <a:gd name="T5" fmla="*/ 0 h 21"/>
              <a:gd name="T6" fmla="*/ 0 w 21"/>
              <a:gd name="T7" fmla="*/ 21 h 21"/>
              <a:gd name="T8" fmla="*/ 21 w 21"/>
              <a:gd name="T9" fmla="*/ 21 h 21"/>
              <a:gd name="T10" fmla="*/ 21 w 21"/>
              <a:gd name="T11" fmla="*/ 21 h 21"/>
              <a:gd name="T12" fmla="*/ 21 w 21"/>
              <a:gd name="T13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" h="21">
                <a:moveTo>
                  <a:pt x="21" y="0"/>
                </a:moveTo>
                <a:lnTo>
                  <a:pt x="21" y="0"/>
                </a:lnTo>
                <a:lnTo>
                  <a:pt x="0" y="0"/>
                </a:lnTo>
                <a:lnTo>
                  <a:pt x="0" y="21"/>
                </a:lnTo>
                <a:lnTo>
                  <a:pt x="21" y="21"/>
                </a:lnTo>
                <a:lnTo>
                  <a:pt x="21" y="21"/>
                </a:lnTo>
                <a:lnTo>
                  <a:pt x="2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7" name="Rectangle 50"/>
          <p:cNvSpPr>
            <a:spLocks noChangeArrowheads="1"/>
          </p:cNvSpPr>
          <p:nvPr/>
        </p:nvSpPr>
        <p:spPr bwMode="auto">
          <a:xfrm rot="17024719">
            <a:off x="8481441" y="4968354"/>
            <a:ext cx="18900" cy="19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9" name="Freeform 52"/>
          <p:cNvSpPr>
            <a:spLocks/>
          </p:cNvSpPr>
          <p:nvPr/>
        </p:nvSpPr>
        <p:spPr bwMode="auto">
          <a:xfrm rot="17024719">
            <a:off x="8540999" y="4982284"/>
            <a:ext cx="17850" cy="22051"/>
          </a:xfrm>
          <a:custGeom>
            <a:avLst/>
            <a:gdLst>
              <a:gd name="T0" fmla="*/ 17 w 17"/>
              <a:gd name="T1" fmla="*/ 0 h 21"/>
              <a:gd name="T2" fmla="*/ 0 w 17"/>
              <a:gd name="T3" fmla="*/ 0 h 21"/>
              <a:gd name="T4" fmla="*/ 0 w 17"/>
              <a:gd name="T5" fmla="*/ 21 h 21"/>
              <a:gd name="T6" fmla="*/ 15 w 17"/>
              <a:gd name="T7" fmla="*/ 21 h 21"/>
              <a:gd name="T8" fmla="*/ 15 w 17"/>
              <a:gd name="T9" fmla="*/ 21 h 21"/>
              <a:gd name="T10" fmla="*/ 17 w 17"/>
              <a:gd name="T11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" h="21">
                <a:moveTo>
                  <a:pt x="17" y="0"/>
                </a:moveTo>
                <a:lnTo>
                  <a:pt x="0" y="0"/>
                </a:lnTo>
                <a:lnTo>
                  <a:pt x="0" y="21"/>
                </a:lnTo>
                <a:lnTo>
                  <a:pt x="15" y="21"/>
                </a:lnTo>
                <a:lnTo>
                  <a:pt x="15" y="21"/>
                </a:lnTo>
                <a:lnTo>
                  <a:pt x="17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3" name="Freeform 54"/>
          <p:cNvSpPr>
            <a:spLocks/>
          </p:cNvSpPr>
          <p:nvPr/>
        </p:nvSpPr>
        <p:spPr bwMode="auto">
          <a:xfrm rot="17024719">
            <a:off x="8300767" y="4920862"/>
            <a:ext cx="27301" cy="19951"/>
          </a:xfrm>
          <a:custGeom>
            <a:avLst/>
            <a:gdLst>
              <a:gd name="T0" fmla="*/ 26 w 26"/>
              <a:gd name="T1" fmla="*/ 0 h 19"/>
              <a:gd name="T2" fmla="*/ 26 w 26"/>
              <a:gd name="T3" fmla="*/ 0 h 19"/>
              <a:gd name="T4" fmla="*/ 0 w 26"/>
              <a:gd name="T5" fmla="*/ 0 h 19"/>
              <a:gd name="T6" fmla="*/ 0 w 26"/>
              <a:gd name="T7" fmla="*/ 19 h 19"/>
              <a:gd name="T8" fmla="*/ 25 w 26"/>
              <a:gd name="T9" fmla="*/ 19 h 19"/>
              <a:gd name="T10" fmla="*/ 25 w 26"/>
              <a:gd name="T11" fmla="*/ 15 h 19"/>
              <a:gd name="T12" fmla="*/ 26 w 26"/>
              <a:gd name="T13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" h="19">
                <a:moveTo>
                  <a:pt x="26" y="0"/>
                </a:moveTo>
                <a:lnTo>
                  <a:pt x="26" y="0"/>
                </a:lnTo>
                <a:lnTo>
                  <a:pt x="0" y="0"/>
                </a:lnTo>
                <a:lnTo>
                  <a:pt x="0" y="19"/>
                </a:lnTo>
                <a:lnTo>
                  <a:pt x="25" y="19"/>
                </a:lnTo>
                <a:lnTo>
                  <a:pt x="25" y="15"/>
                </a:lnTo>
                <a:lnTo>
                  <a:pt x="2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60" name="Group 959"/>
          <p:cNvGrpSpPr/>
          <p:nvPr/>
        </p:nvGrpSpPr>
        <p:grpSpPr>
          <a:xfrm>
            <a:off x="8082111" y="4614954"/>
            <a:ext cx="361927" cy="361539"/>
            <a:chOff x="4406048" y="1653903"/>
            <a:chExt cx="476136" cy="475626"/>
          </a:xfrm>
        </p:grpSpPr>
        <p:sp>
          <p:nvSpPr>
            <p:cNvPr id="862" name="Freeform 68"/>
            <p:cNvSpPr>
              <a:spLocks/>
            </p:cNvSpPr>
            <p:nvPr/>
          </p:nvSpPr>
          <p:spPr bwMode="auto">
            <a:xfrm rot="21296966">
              <a:off x="4406048" y="1664423"/>
              <a:ext cx="476136" cy="465106"/>
            </a:xfrm>
            <a:custGeom>
              <a:avLst/>
              <a:gdLst>
                <a:gd name="T0" fmla="*/ 384 w 518"/>
                <a:gd name="T1" fmla="*/ 314 h 506"/>
                <a:gd name="T2" fmla="*/ 361 w 518"/>
                <a:gd name="T3" fmla="*/ 302 h 506"/>
                <a:gd name="T4" fmla="*/ 386 w 518"/>
                <a:gd name="T5" fmla="*/ 263 h 506"/>
                <a:gd name="T6" fmla="*/ 319 w 518"/>
                <a:gd name="T7" fmla="*/ 261 h 506"/>
                <a:gd name="T8" fmla="*/ 325 w 518"/>
                <a:gd name="T9" fmla="*/ 225 h 506"/>
                <a:gd name="T10" fmla="*/ 347 w 518"/>
                <a:gd name="T11" fmla="*/ 212 h 506"/>
                <a:gd name="T12" fmla="*/ 451 w 518"/>
                <a:gd name="T13" fmla="*/ 210 h 506"/>
                <a:gd name="T14" fmla="*/ 514 w 518"/>
                <a:gd name="T15" fmla="*/ 210 h 506"/>
                <a:gd name="T16" fmla="*/ 471 w 518"/>
                <a:gd name="T17" fmla="*/ 140 h 506"/>
                <a:gd name="T18" fmla="*/ 441 w 518"/>
                <a:gd name="T19" fmla="*/ 59 h 506"/>
                <a:gd name="T20" fmla="*/ 374 w 518"/>
                <a:gd name="T21" fmla="*/ 176 h 506"/>
                <a:gd name="T22" fmla="*/ 351 w 518"/>
                <a:gd name="T23" fmla="*/ 188 h 506"/>
                <a:gd name="T24" fmla="*/ 333 w 518"/>
                <a:gd name="T25" fmla="*/ 148 h 506"/>
                <a:gd name="T26" fmla="*/ 296 w 518"/>
                <a:gd name="T27" fmla="*/ 204 h 506"/>
                <a:gd name="T28" fmla="*/ 268 w 518"/>
                <a:gd name="T29" fmla="*/ 182 h 506"/>
                <a:gd name="T30" fmla="*/ 268 w 518"/>
                <a:gd name="T31" fmla="*/ 156 h 506"/>
                <a:gd name="T32" fmla="*/ 319 w 518"/>
                <a:gd name="T33" fmla="*/ 65 h 506"/>
                <a:gd name="T34" fmla="*/ 351 w 518"/>
                <a:gd name="T35" fmla="*/ 12 h 506"/>
                <a:gd name="T36" fmla="*/ 268 w 518"/>
                <a:gd name="T37" fmla="*/ 12 h 506"/>
                <a:gd name="T38" fmla="*/ 181 w 518"/>
                <a:gd name="T39" fmla="*/ 0 h 506"/>
                <a:gd name="T40" fmla="*/ 250 w 518"/>
                <a:gd name="T41" fmla="*/ 115 h 506"/>
                <a:gd name="T42" fmla="*/ 250 w 518"/>
                <a:gd name="T43" fmla="*/ 140 h 506"/>
                <a:gd name="T44" fmla="*/ 205 w 518"/>
                <a:gd name="T45" fmla="*/ 138 h 506"/>
                <a:gd name="T46" fmla="*/ 238 w 518"/>
                <a:gd name="T47" fmla="*/ 196 h 506"/>
                <a:gd name="T48" fmla="*/ 203 w 518"/>
                <a:gd name="T49" fmla="*/ 208 h 506"/>
                <a:gd name="T50" fmla="*/ 181 w 518"/>
                <a:gd name="T51" fmla="*/ 196 h 506"/>
                <a:gd name="T52" fmla="*/ 126 w 518"/>
                <a:gd name="T53" fmla="*/ 107 h 506"/>
                <a:gd name="T54" fmla="*/ 95 w 518"/>
                <a:gd name="T55" fmla="*/ 53 h 506"/>
                <a:gd name="T56" fmla="*/ 55 w 518"/>
                <a:gd name="T57" fmla="*/ 125 h 506"/>
                <a:gd name="T58" fmla="*/ 0 w 518"/>
                <a:gd name="T59" fmla="*/ 194 h 506"/>
                <a:gd name="T60" fmla="*/ 134 w 518"/>
                <a:gd name="T61" fmla="*/ 192 h 506"/>
                <a:gd name="T62" fmla="*/ 156 w 518"/>
                <a:gd name="T63" fmla="*/ 204 h 506"/>
                <a:gd name="T64" fmla="*/ 132 w 518"/>
                <a:gd name="T65" fmla="*/ 241 h 506"/>
                <a:gd name="T66" fmla="*/ 199 w 518"/>
                <a:gd name="T67" fmla="*/ 243 h 506"/>
                <a:gd name="T68" fmla="*/ 193 w 518"/>
                <a:gd name="T69" fmla="*/ 279 h 506"/>
                <a:gd name="T70" fmla="*/ 171 w 518"/>
                <a:gd name="T71" fmla="*/ 291 h 506"/>
                <a:gd name="T72" fmla="*/ 67 w 518"/>
                <a:gd name="T73" fmla="*/ 296 h 506"/>
                <a:gd name="T74" fmla="*/ 4 w 518"/>
                <a:gd name="T75" fmla="*/ 293 h 506"/>
                <a:gd name="T76" fmla="*/ 47 w 518"/>
                <a:gd name="T77" fmla="*/ 364 h 506"/>
                <a:gd name="T78" fmla="*/ 79 w 518"/>
                <a:gd name="T79" fmla="*/ 447 h 506"/>
                <a:gd name="T80" fmla="*/ 144 w 518"/>
                <a:gd name="T81" fmla="*/ 330 h 506"/>
                <a:gd name="T82" fmla="*/ 166 w 518"/>
                <a:gd name="T83" fmla="*/ 316 h 506"/>
                <a:gd name="T84" fmla="*/ 187 w 518"/>
                <a:gd name="T85" fmla="*/ 356 h 506"/>
                <a:gd name="T86" fmla="*/ 221 w 518"/>
                <a:gd name="T87" fmla="*/ 300 h 506"/>
                <a:gd name="T88" fmla="*/ 250 w 518"/>
                <a:gd name="T89" fmla="*/ 322 h 506"/>
                <a:gd name="T90" fmla="*/ 250 w 518"/>
                <a:gd name="T91" fmla="*/ 348 h 506"/>
                <a:gd name="T92" fmla="*/ 199 w 518"/>
                <a:gd name="T93" fmla="*/ 439 h 506"/>
                <a:gd name="T94" fmla="*/ 168 w 518"/>
                <a:gd name="T95" fmla="*/ 494 h 506"/>
                <a:gd name="T96" fmla="*/ 250 w 518"/>
                <a:gd name="T97" fmla="*/ 492 h 506"/>
                <a:gd name="T98" fmla="*/ 337 w 518"/>
                <a:gd name="T99" fmla="*/ 506 h 506"/>
                <a:gd name="T100" fmla="*/ 268 w 518"/>
                <a:gd name="T101" fmla="*/ 391 h 506"/>
                <a:gd name="T102" fmla="*/ 268 w 518"/>
                <a:gd name="T103" fmla="*/ 364 h 506"/>
                <a:gd name="T104" fmla="*/ 313 w 518"/>
                <a:gd name="T105" fmla="*/ 368 h 506"/>
                <a:gd name="T106" fmla="*/ 280 w 518"/>
                <a:gd name="T107" fmla="*/ 310 h 506"/>
                <a:gd name="T108" fmla="*/ 315 w 518"/>
                <a:gd name="T109" fmla="*/ 296 h 506"/>
                <a:gd name="T110" fmla="*/ 337 w 518"/>
                <a:gd name="T111" fmla="*/ 308 h 506"/>
                <a:gd name="T112" fmla="*/ 392 w 518"/>
                <a:gd name="T113" fmla="*/ 397 h 506"/>
                <a:gd name="T114" fmla="*/ 422 w 518"/>
                <a:gd name="T115" fmla="*/ 451 h 506"/>
                <a:gd name="T116" fmla="*/ 463 w 518"/>
                <a:gd name="T117" fmla="*/ 381 h 506"/>
                <a:gd name="T118" fmla="*/ 518 w 518"/>
                <a:gd name="T119" fmla="*/ 312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18" h="506">
                  <a:moveTo>
                    <a:pt x="514" y="293"/>
                  </a:moveTo>
                  <a:lnTo>
                    <a:pt x="402" y="324"/>
                  </a:lnTo>
                  <a:lnTo>
                    <a:pt x="384" y="314"/>
                  </a:lnTo>
                  <a:lnTo>
                    <a:pt x="451" y="296"/>
                  </a:lnTo>
                  <a:lnTo>
                    <a:pt x="447" y="277"/>
                  </a:lnTo>
                  <a:lnTo>
                    <a:pt x="361" y="302"/>
                  </a:lnTo>
                  <a:lnTo>
                    <a:pt x="347" y="291"/>
                  </a:lnTo>
                  <a:lnTo>
                    <a:pt x="392" y="281"/>
                  </a:lnTo>
                  <a:lnTo>
                    <a:pt x="386" y="263"/>
                  </a:lnTo>
                  <a:lnTo>
                    <a:pt x="325" y="279"/>
                  </a:lnTo>
                  <a:lnTo>
                    <a:pt x="292" y="261"/>
                  </a:lnTo>
                  <a:lnTo>
                    <a:pt x="319" y="261"/>
                  </a:lnTo>
                  <a:lnTo>
                    <a:pt x="319" y="243"/>
                  </a:lnTo>
                  <a:lnTo>
                    <a:pt x="292" y="243"/>
                  </a:lnTo>
                  <a:lnTo>
                    <a:pt x="325" y="225"/>
                  </a:lnTo>
                  <a:lnTo>
                    <a:pt x="386" y="241"/>
                  </a:lnTo>
                  <a:lnTo>
                    <a:pt x="392" y="225"/>
                  </a:lnTo>
                  <a:lnTo>
                    <a:pt x="347" y="212"/>
                  </a:lnTo>
                  <a:lnTo>
                    <a:pt x="361" y="204"/>
                  </a:lnTo>
                  <a:lnTo>
                    <a:pt x="447" y="227"/>
                  </a:lnTo>
                  <a:lnTo>
                    <a:pt x="451" y="210"/>
                  </a:lnTo>
                  <a:lnTo>
                    <a:pt x="384" y="192"/>
                  </a:lnTo>
                  <a:lnTo>
                    <a:pt x="402" y="180"/>
                  </a:lnTo>
                  <a:lnTo>
                    <a:pt x="514" y="210"/>
                  </a:lnTo>
                  <a:lnTo>
                    <a:pt x="518" y="194"/>
                  </a:lnTo>
                  <a:lnTo>
                    <a:pt x="422" y="168"/>
                  </a:lnTo>
                  <a:lnTo>
                    <a:pt x="471" y="140"/>
                  </a:lnTo>
                  <a:lnTo>
                    <a:pt x="463" y="125"/>
                  </a:lnTo>
                  <a:lnTo>
                    <a:pt x="414" y="152"/>
                  </a:lnTo>
                  <a:lnTo>
                    <a:pt x="441" y="59"/>
                  </a:lnTo>
                  <a:lnTo>
                    <a:pt x="422" y="53"/>
                  </a:lnTo>
                  <a:lnTo>
                    <a:pt x="392" y="166"/>
                  </a:lnTo>
                  <a:lnTo>
                    <a:pt x="374" y="176"/>
                  </a:lnTo>
                  <a:lnTo>
                    <a:pt x="392" y="107"/>
                  </a:lnTo>
                  <a:lnTo>
                    <a:pt x="376" y="103"/>
                  </a:lnTo>
                  <a:lnTo>
                    <a:pt x="351" y="188"/>
                  </a:lnTo>
                  <a:lnTo>
                    <a:pt x="337" y="196"/>
                  </a:lnTo>
                  <a:lnTo>
                    <a:pt x="349" y="152"/>
                  </a:lnTo>
                  <a:lnTo>
                    <a:pt x="333" y="148"/>
                  </a:lnTo>
                  <a:lnTo>
                    <a:pt x="315" y="208"/>
                  </a:lnTo>
                  <a:lnTo>
                    <a:pt x="284" y="229"/>
                  </a:lnTo>
                  <a:lnTo>
                    <a:pt x="296" y="204"/>
                  </a:lnTo>
                  <a:lnTo>
                    <a:pt x="280" y="196"/>
                  </a:lnTo>
                  <a:lnTo>
                    <a:pt x="268" y="219"/>
                  </a:lnTo>
                  <a:lnTo>
                    <a:pt x="268" y="182"/>
                  </a:lnTo>
                  <a:lnTo>
                    <a:pt x="313" y="138"/>
                  </a:lnTo>
                  <a:lnTo>
                    <a:pt x="301" y="123"/>
                  </a:lnTo>
                  <a:lnTo>
                    <a:pt x="268" y="156"/>
                  </a:lnTo>
                  <a:lnTo>
                    <a:pt x="268" y="140"/>
                  </a:lnTo>
                  <a:lnTo>
                    <a:pt x="331" y="77"/>
                  </a:lnTo>
                  <a:lnTo>
                    <a:pt x="319" y="65"/>
                  </a:lnTo>
                  <a:lnTo>
                    <a:pt x="268" y="115"/>
                  </a:lnTo>
                  <a:lnTo>
                    <a:pt x="268" y="93"/>
                  </a:lnTo>
                  <a:lnTo>
                    <a:pt x="351" y="12"/>
                  </a:lnTo>
                  <a:lnTo>
                    <a:pt x="337" y="0"/>
                  </a:lnTo>
                  <a:lnTo>
                    <a:pt x="268" y="69"/>
                  </a:lnTo>
                  <a:lnTo>
                    <a:pt x="268" y="12"/>
                  </a:lnTo>
                  <a:lnTo>
                    <a:pt x="250" y="12"/>
                  </a:lnTo>
                  <a:lnTo>
                    <a:pt x="250" y="69"/>
                  </a:lnTo>
                  <a:lnTo>
                    <a:pt x="181" y="0"/>
                  </a:lnTo>
                  <a:lnTo>
                    <a:pt x="168" y="12"/>
                  </a:lnTo>
                  <a:lnTo>
                    <a:pt x="250" y="93"/>
                  </a:lnTo>
                  <a:lnTo>
                    <a:pt x="250" y="115"/>
                  </a:lnTo>
                  <a:lnTo>
                    <a:pt x="199" y="65"/>
                  </a:lnTo>
                  <a:lnTo>
                    <a:pt x="187" y="77"/>
                  </a:lnTo>
                  <a:lnTo>
                    <a:pt x="250" y="140"/>
                  </a:lnTo>
                  <a:lnTo>
                    <a:pt x="250" y="156"/>
                  </a:lnTo>
                  <a:lnTo>
                    <a:pt x="217" y="123"/>
                  </a:lnTo>
                  <a:lnTo>
                    <a:pt x="205" y="138"/>
                  </a:lnTo>
                  <a:lnTo>
                    <a:pt x="250" y="182"/>
                  </a:lnTo>
                  <a:lnTo>
                    <a:pt x="250" y="219"/>
                  </a:lnTo>
                  <a:lnTo>
                    <a:pt x="238" y="196"/>
                  </a:lnTo>
                  <a:lnTo>
                    <a:pt x="221" y="204"/>
                  </a:lnTo>
                  <a:lnTo>
                    <a:pt x="233" y="229"/>
                  </a:lnTo>
                  <a:lnTo>
                    <a:pt x="203" y="208"/>
                  </a:lnTo>
                  <a:lnTo>
                    <a:pt x="187" y="148"/>
                  </a:lnTo>
                  <a:lnTo>
                    <a:pt x="168" y="152"/>
                  </a:lnTo>
                  <a:lnTo>
                    <a:pt x="181" y="196"/>
                  </a:lnTo>
                  <a:lnTo>
                    <a:pt x="166" y="188"/>
                  </a:lnTo>
                  <a:lnTo>
                    <a:pt x="142" y="103"/>
                  </a:lnTo>
                  <a:lnTo>
                    <a:pt x="126" y="107"/>
                  </a:lnTo>
                  <a:lnTo>
                    <a:pt x="144" y="176"/>
                  </a:lnTo>
                  <a:lnTo>
                    <a:pt x="126" y="166"/>
                  </a:lnTo>
                  <a:lnTo>
                    <a:pt x="95" y="53"/>
                  </a:lnTo>
                  <a:lnTo>
                    <a:pt x="79" y="59"/>
                  </a:lnTo>
                  <a:lnTo>
                    <a:pt x="103" y="152"/>
                  </a:lnTo>
                  <a:lnTo>
                    <a:pt x="55" y="125"/>
                  </a:lnTo>
                  <a:lnTo>
                    <a:pt x="47" y="140"/>
                  </a:lnTo>
                  <a:lnTo>
                    <a:pt x="95" y="168"/>
                  </a:lnTo>
                  <a:lnTo>
                    <a:pt x="0" y="194"/>
                  </a:lnTo>
                  <a:lnTo>
                    <a:pt x="4" y="210"/>
                  </a:lnTo>
                  <a:lnTo>
                    <a:pt x="118" y="180"/>
                  </a:lnTo>
                  <a:lnTo>
                    <a:pt x="134" y="192"/>
                  </a:lnTo>
                  <a:lnTo>
                    <a:pt x="67" y="210"/>
                  </a:lnTo>
                  <a:lnTo>
                    <a:pt x="71" y="227"/>
                  </a:lnTo>
                  <a:lnTo>
                    <a:pt x="156" y="204"/>
                  </a:lnTo>
                  <a:lnTo>
                    <a:pt x="171" y="212"/>
                  </a:lnTo>
                  <a:lnTo>
                    <a:pt x="128" y="225"/>
                  </a:lnTo>
                  <a:lnTo>
                    <a:pt x="132" y="241"/>
                  </a:lnTo>
                  <a:lnTo>
                    <a:pt x="193" y="225"/>
                  </a:lnTo>
                  <a:lnTo>
                    <a:pt x="225" y="243"/>
                  </a:lnTo>
                  <a:lnTo>
                    <a:pt x="199" y="243"/>
                  </a:lnTo>
                  <a:lnTo>
                    <a:pt x="199" y="261"/>
                  </a:lnTo>
                  <a:lnTo>
                    <a:pt x="225" y="261"/>
                  </a:lnTo>
                  <a:lnTo>
                    <a:pt x="193" y="279"/>
                  </a:lnTo>
                  <a:lnTo>
                    <a:pt x="132" y="263"/>
                  </a:lnTo>
                  <a:lnTo>
                    <a:pt x="128" y="281"/>
                  </a:lnTo>
                  <a:lnTo>
                    <a:pt x="171" y="291"/>
                  </a:lnTo>
                  <a:lnTo>
                    <a:pt x="156" y="302"/>
                  </a:lnTo>
                  <a:lnTo>
                    <a:pt x="71" y="277"/>
                  </a:lnTo>
                  <a:lnTo>
                    <a:pt x="67" y="296"/>
                  </a:lnTo>
                  <a:lnTo>
                    <a:pt x="134" y="314"/>
                  </a:lnTo>
                  <a:lnTo>
                    <a:pt x="118" y="324"/>
                  </a:lnTo>
                  <a:lnTo>
                    <a:pt x="4" y="293"/>
                  </a:lnTo>
                  <a:lnTo>
                    <a:pt x="0" y="312"/>
                  </a:lnTo>
                  <a:lnTo>
                    <a:pt x="95" y="336"/>
                  </a:lnTo>
                  <a:lnTo>
                    <a:pt x="47" y="364"/>
                  </a:lnTo>
                  <a:lnTo>
                    <a:pt x="55" y="381"/>
                  </a:lnTo>
                  <a:lnTo>
                    <a:pt x="103" y="352"/>
                  </a:lnTo>
                  <a:lnTo>
                    <a:pt x="79" y="447"/>
                  </a:lnTo>
                  <a:lnTo>
                    <a:pt x="95" y="451"/>
                  </a:lnTo>
                  <a:lnTo>
                    <a:pt x="126" y="340"/>
                  </a:lnTo>
                  <a:lnTo>
                    <a:pt x="144" y="330"/>
                  </a:lnTo>
                  <a:lnTo>
                    <a:pt x="126" y="397"/>
                  </a:lnTo>
                  <a:lnTo>
                    <a:pt x="142" y="403"/>
                  </a:lnTo>
                  <a:lnTo>
                    <a:pt x="166" y="316"/>
                  </a:lnTo>
                  <a:lnTo>
                    <a:pt x="181" y="308"/>
                  </a:lnTo>
                  <a:lnTo>
                    <a:pt x="168" y="352"/>
                  </a:lnTo>
                  <a:lnTo>
                    <a:pt x="187" y="356"/>
                  </a:lnTo>
                  <a:lnTo>
                    <a:pt x="203" y="296"/>
                  </a:lnTo>
                  <a:lnTo>
                    <a:pt x="233" y="277"/>
                  </a:lnTo>
                  <a:lnTo>
                    <a:pt x="221" y="300"/>
                  </a:lnTo>
                  <a:lnTo>
                    <a:pt x="238" y="310"/>
                  </a:lnTo>
                  <a:lnTo>
                    <a:pt x="250" y="285"/>
                  </a:lnTo>
                  <a:lnTo>
                    <a:pt x="250" y="322"/>
                  </a:lnTo>
                  <a:lnTo>
                    <a:pt x="205" y="368"/>
                  </a:lnTo>
                  <a:lnTo>
                    <a:pt x="217" y="381"/>
                  </a:lnTo>
                  <a:lnTo>
                    <a:pt x="250" y="348"/>
                  </a:lnTo>
                  <a:lnTo>
                    <a:pt x="250" y="364"/>
                  </a:lnTo>
                  <a:lnTo>
                    <a:pt x="187" y="427"/>
                  </a:lnTo>
                  <a:lnTo>
                    <a:pt x="199" y="439"/>
                  </a:lnTo>
                  <a:lnTo>
                    <a:pt x="250" y="391"/>
                  </a:lnTo>
                  <a:lnTo>
                    <a:pt x="250" y="411"/>
                  </a:lnTo>
                  <a:lnTo>
                    <a:pt x="168" y="494"/>
                  </a:lnTo>
                  <a:lnTo>
                    <a:pt x="181" y="506"/>
                  </a:lnTo>
                  <a:lnTo>
                    <a:pt x="250" y="437"/>
                  </a:lnTo>
                  <a:lnTo>
                    <a:pt x="250" y="492"/>
                  </a:lnTo>
                  <a:lnTo>
                    <a:pt x="268" y="492"/>
                  </a:lnTo>
                  <a:lnTo>
                    <a:pt x="268" y="437"/>
                  </a:lnTo>
                  <a:lnTo>
                    <a:pt x="337" y="506"/>
                  </a:lnTo>
                  <a:lnTo>
                    <a:pt x="351" y="494"/>
                  </a:lnTo>
                  <a:lnTo>
                    <a:pt x="268" y="411"/>
                  </a:lnTo>
                  <a:lnTo>
                    <a:pt x="268" y="391"/>
                  </a:lnTo>
                  <a:lnTo>
                    <a:pt x="319" y="439"/>
                  </a:lnTo>
                  <a:lnTo>
                    <a:pt x="331" y="427"/>
                  </a:lnTo>
                  <a:lnTo>
                    <a:pt x="268" y="364"/>
                  </a:lnTo>
                  <a:lnTo>
                    <a:pt x="268" y="348"/>
                  </a:lnTo>
                  <a:lnTo>
                    <a:pt x="301" y="381"/>
                  </a:lnTo>
                  <a:lnTo>
                    <a:pt x="313" y="368"/>
                  </a:lnTo>
                  <a:lnTo>
                    <a:pt x="268" y="322"/>
                  </a:lnTo>
                  <a:lnTo>
                    <a:pt x="268" y="285"/>
                  </a:lnTo>
                  <a:lnTo>
                    <a:pt x="280" y="310"/>
                  </a:lnTo>
                  <a:lnTo>
                    <a:pt x="296" y="300"/>
                  </a:lnTo>
                  <a:lnTo>
                    <a:pt x="284" y="277"/>
                  </a:lnTo>
                  <a:lnTo>
                    <a:pt x="315" y="296"/>
                  </a:lnTo>
                  <a:lnTo>
                    <a:pt x="333" y="356"/>
                  </a:lnTo>
                  <a:lnTo>
                    <a:pt x="349" y="352"/>
                  </a:lnTo>
                  <a:lnTo>
                    <a:pt x="337" y="308"/>
                  </a:lnTo>
                  <a:lnTo>
                    <a:pt x="351" y="316"/>
                  </a:lnTo>
                  <a:lnTo>
                    <a:pt x="376" y="403"/>
                  </a:lnTo>
                  <a:lnTo>
                    <a:pt x="392" y="397"/>
                  </a:lnTo>
                  <a:lnTo>
                    <a:pt x="374" y="330"/>
                  </a:lnTo>
                  <a:lnTo>
                    <a:pt x="392" y="340"/>
                  </a:lnTo>
                  <a:lnTo>
                    <a:pt x="422" y="451"/>
                  </a:lnTo>
                  <a:lnTo>
                    <a:pt x="441" y="447"/>
                  </a:lnTo>
                  <a:lnTo>
                    <a:pt x="414" y="352"/>
                  </a:lnTo>
                  <a:lnTo>
                    <a:pt x="463" y="381"/>
                  </a:lnTo>
                  <a:lnTo>
                    <a:pt x="471" y="364"/>
                  </a:lnTo>
                  <a:lnTo>
                    <a:pt x="422" y="336"/>
                  </a:lnTo>
                  <a:lnTo>
                    <a:pt x="518" y="312"/>
                  </a:lnTo>
                  <a:lnTo>
                    <a:pt x="514" y="293"/>
                  </a:lnTo>
                </a:path>
              </a:pathLst>
            </a:custGeom>
            <a:solidFill>
              <a:srgbClr val="F1ED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3" name="Freeform 70"/>
            <p:cNvSpPr>
              <a:spLocks/>
            </p:cNvSpPr>
            <p:nvPr/>
          </p:nvSpPr>
          <p:spPr bwMode="auto">
            <a:xfrm rot="21296966">
              <a:off x="4644571" y="1653903"/>
              <a:ext cx="237149" cy="465106"/>
            </a:xfrm>
            <a:custGeom>
              <a:avLst/>
              <a:gdLst>
                <a:gd name="T0" fmla="*/ 8 w 258"/>
                <a:gd name="T1" fmla="*/ 69 h 506"/>
                <a:gd name="T2" fmla="*/ 0 w 258"/>
                <a:gd name="T3" fmla="*/ 12 h 506"/>
                <a:gd name="T4" fmla="*/ 8 w 258"/>
                <a:gd name="T5" fmla="*/ 492 h 506"/>
                <a:gd name="T6" fmla="*/ 77 w 258"/>
                <a:gd name="T7" fmla="*/ 506 h 506"/>
                <a:gd name="T8" fmla="*/ 8 w 258"/>
                <a:gd name="T9" fmla="*/ 411 h 506"/>
                <a:gd name="T10" fmla="*/ 59 w 258"/>
                <a:gd name="T11" fmla="*/ 439 h 506"/>
                <a:gd name="T12" fmla="*/ 8 w 258"/>
                <a:gd name="T13" fmla="*/ 364 h 506"/>
                <a:gd name="T14" fmla="*/ 41 w 258"/>
                <a:gd name="T15" fmla="*/ 381 h 506"/>
                <a:gd name="T16" fmla="*/ 8 w 258"/>
                <a:gd name="T17" fmla="*/ 322 h 506"/>
                <a:gd name="T18" fmla="*/ 20 w 258"/>
                <a:gd name="T19" fmla="*/ 310 h 506"/>
                <a:gd name="T20" fmla="*/ 24 w 258"/>
                <a:gd name="T21" fmla="*/ 277 h 506"/>
                <a:gd name="T22" fmla="*/ 73 w 258"/>
                <a:gd name="T23" fmla="*/ 356 h 506"/>
                <a:gd name="T24" fmla="*/ 77 w 258"/>
                <a:gd name="T25" fmla="*/ 308 h 506"/>
                <a:gd name="T26" fmla="*/ 116 w 258"/>
                <a:gd name="T27" fmla="*/ 403 h 506"/>
                <a:gd name="T28" fmla="*/ 114 w 258"/>
                <a:gd name="T29" fmla="*/ 330 h 506"/>
                <a:gd name="T30" fmla="*/ 162 w 258"/>
                <a:gd name="T31" fmla="*/ 451 h 506"/>
                <a:gd name="T32" fmla="*/ 154 w 258"/>
                <a:gd name="T33" fmla="*/ 352 h 506"/>
                <a:gd name="T34" fmla="*/ 211 w 258"/>
                <a:gd name="T35" fmla="*/ 364 h 506"/>
                <a:gd name="T36" fmla="*/ 258 w 258"/>
                <a:gd name="T37" fmla="*/ 312 h 506"/>
                <a:gd name="T38" fmla="*/ 142 w 258"/>
                <a:gd name="T39" fmla="*/ 324 h 506"/>
                <a:gd name="T40" fmla="*/ 191 w 258"/>
                <a:gd name="T41" fmla="*/ 296 h 506"/>
                <a:gd name="T42" fmla="*/ 101 w 258"/>
                <a:gd name="T43" fmla="*/ 302 h 506"/>
                <a:gd name="T44" fmla="*/ 132 w 258"/>
                <a:gd name="T45" fmla="*/ 281 h 506"/>
                <a:gd name="T46" fmla="*/ 65 w 258"/>
                <a:gd name="T47" fmla="*/ 279 h 506"/>
                <a:gd name="T48" fmla="*/ 59 w 258"/>
                <a:gd name="T49" fmla="*/ 261 h 506"/>
                <a:gd name="T50" fmla="*/ 32 w 258"/>
                <a:gd name="T51" fmla="*/ 243 h 506"/>
                <a:gd name="T52" fmla="*/ 126 w 258"/>
                <a:gd name="T53" fmla="*/ 241 h 506"/>
                <a:gd name="T54" fmla="*/ 87 w 258"/>
                <a:gd name="T55" fmla="*/ 212 h 506"/>
                <a:gd name="T56" fmla="*/ 187 w 258"/>
                <a:gd name="T57" fmla="*/ 227 h 506"/>
                <a:gd name="T58" fmla="*/ 124 w 258"/>
                <a:gd name="T59" fmla="*/ 192 h 506"/>
                <a:gd name="T60" fmla="*/ 254 w 258"/>
                <a:gd name="T61" fmla="*/ 210 h 506"/>
                <a:gd name="T62" fmla="*/ 162 w 258"/>
                <a:gd name="T63" fmla="*/ 168 h 506"/>
                <a:gd name="T64" fmla="*/ 203 w 258"/>
                <a:gd name="T65" fmla="*/ 125 h 506"/>
                <a:gd name="T66" fmla="*/ 181 w 258"/>
                <a:gd name="T67" fmla="*/ 59 h 506"/>
                <a:gd name="T68" fmla="*/ 132 w 258"/>
                <a:gd name="T69" fmla="*/ 166 h 506"/>
                <a:gd name="T70" fmla="*/ 132 w 258"/>
                <a:gd name="T71" fmla="*/ 107 h 506"/>
                <a:gd name="T72" fmla="*/ 91 w 258"/>
                <a:gd name="T73" fmla="*/ 188 h 506"/>
                <a:gd name="T74" fmla="*/ 89 w 258"/>
                <a:gd name="T75" fmla="*/ 152 h 506"/>
                <a:gd name="T76" fmla="*/ 55 w 258"/>
                <a:gd name="T77" fmla="*/ 208 h 506"/>
                <a:gd name="T78" fmla="*/ 36 w 258"/>
                <a:gd name="T79" fmla="*/ 204 h 506"/>
                <a:gd name="T80" fmla="*/ 8 w 258"/>
                <a:gd name="T81" fmla="*/ 219 h 506"/>
                <a:gd name="T82" fmla="*/ 53 w 258"/>
                <a:gd name="T83" fmla="*/ 138 h 506"/>
                <a:gd name="T84" fmla="*/ 8 w 258"/>
                <a:gd name="T85" fmla="*/ 156 h 506"/>
                <a:gd name="T86" fmla="*/ 71 w 258"/>
                <a:gd name="T87" fmla="*/ 77 h 506"/>
                <a:gd name="T88" fmla="*/ 8 w 258"/>
                <a:gd name="T89" fmla="*/ 115 h 506"/>
                <a:gd name="T90" fmla="*/ 91 w 258"/>
                <a:gd name="T91" fmla="*/ 12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506">
                  <a:moveTo>
                    <a:pt x="77" y="0"/>
                  </a:moveTo>
                  <a:lnTo>
                    <a:pt x="8" y="69"/>
                  </a:lnTo>
                  <a:lnTo>
                    <a:pt x="8" y="12"/>
                  </a:lnTo>
                  <a:lnTo>
                    <a:pt x="0" y="12"/>
                  </a:lnTo>
                  <a:lnTo>
                    <a:pt x="0" y="492"/>
                  </a:lnTo>
                  <a:lnTo>
                    <a:pt x="8" y="492"/>
                  </a:lnTo>
                  <a:lnTo>
                    <a:pt x="8" y="437"/>
                  </a:lnTo>
                  <a:lnTo>
                    <a:pt x="77" y="506"/>
                  </a:lnTo>
                  <a:lnTo>
                    <a:pt x="91" y="494"/>
                  </a:lnTo>
                  <a:lnTo>
                    <a:pt x="8" y="411"/>
                  </a:lnTo>
                  <a:lnTo>
                    <a:pt x="8" y="391"/>
                  </a:lnTo>
                  <a:lnTo>
                    <a:pt x="59" y="439"/>
                  </a:lnTo>
                  <a:lnTo>
                    <a:pt x="71" y="427"/>
                  </a:lnTo>
                  <a:lnTo>
                    <a:pt x="8" y="364"/>
                  </a:lnTo>
                  <a:lnTo>
                    <a:pt x="8" y="348"/>
                  </a:lnTo>
                  <a:lnTo>
                    <a:pt x="41" y="381"/>
                  </a:lnTo>
                  <a:lnTo>
                    <a:pt x="53" y="368"/>
                  </a:lnTo>
                  <a:lnTo>
                    <a:pt x="8" y="322"/>
                  </a:lnTo>
                  <a:lnTo>
                    <a:pt x="8" y="285"/>
                  </a:lnTo>
                  <a:lnTo>
                    <a:pt x="20" y="310"/>
                  </a:lnTo>
                  <a:lnTo>
                    <a:pt x="36" y="300"/>
                  </a:lnTo>
                  <a:lnTo>
                    <a:pt x="24" y="277"/>
                  </a:lnTo>
                  <a:lnTo>
                    <a:pt x="55" y="296"/>
                  </a:lnTo>
                  <a:lnTo>
                    <a:pt x="73" y="356"/>
                  </a:lnTo>
                  <a:lnTo>
                    <a:pt x="89" y="352"/>
                  </a:lnTo>
                  <a:lnTo>
                    <a:pt x="77" y="308"/>
                  </a:lnTo>
                  <a:lnTo>
                    <a:pt x="91" y="316"/>
                  </a:lnTo>
                  <a:lnTo>
                    <a:pt x="116" y="403"/>
                  </a:lnTo>
                  <a:lnTo>
                    <a:pt x="132" y="397"/>
                  </a:lnTo>
                  <a:lnTo>
                    <a:pt x="114" y="330"/>
                  </a:lnTo>
                  <a:lnTo>
                    <a:pt x="132" y="340"/>
                  </a:lnTo>
                  <a:lnTo>
                    <a:pt x="162" y="451"/>
                  </a:lnTo>
                  <a:lnTo>
                    <a:pt x="181" y="447"/>
                  </a:lnTo>
                  <a:lnTo>
                    <a:pt x="154" y="352"/>
                  </a:lnTo>
                  <a:lnTo>
                    <a:pt x="203" y="381"/>
                  </a:lnTo>
                  <a:lnTo>
                    <a:pt x="211" y="364"/>
                  </a:lnTo>
                  <a:lnTo>
                    <a:pt x="162" y="336"/>
                  </a:lnTo>
                  <a:lnTo>
                    <a:pt x="258" y="312"/>
                  </a:lnTo>
                  <a:lnTo>
                    <a:pt x="254" y="293"/>
                  </a:lnTo>
                  <a:lnTo>
                    <a:pt x="142" y="324"/>
                  </a:lnTo>
                  <a:lnTo>
                    <a:pt x="124" y="314"/>
                  </a:lnTo>
                  <a:lnTo>
                    <a:pt x="191" y="296"/>
                  </a:lnTo>
                  <a:lnTo>
                    <a:pt x="187" y="277"/>
                  </a:lnTo>
                  <a:lnTo>
                    <a:pt x="101" y="302"/>
                  </a:lnTo>
                  <a:lnTo>
                    <a:pt x="87" y="291"/>
                  </a:lnTo>
                  <a:lnTo>
                    <a:pt x="132" y="281"/>
                  </a:lnTo>
                  <a:lnTo>
                    <a:pt x="126" y="263"/>
                  </a:lnTo>
                  <a:lnTo>
                    <a:pt x="65" y="279"/>
                  </a:lnTo>
                  <a:lnTo>
                    <a:pt x="32" y="261"/>
                  </a:lnTo>
                  <a:lnTo>
                    <a:pt x="59" y="261"/>
                  </a:lnTo>
                  <a:lnTo>
                    <a:pt x="59" y="243"/>
                  </a:lnTo>
                  <a:lnTo>
                    <a:pt x="32" y="243"/>
                  </a:lnTo>
                  <a:lnTo>
                    <a:pt x="65" y="225"/>
                  </a:lnTo>
                  <a:lnTo>
                    <a:pt x="126" y="241"/>
                  </a:lnTo>
                  <a:lnTo>
                    <a:pt x="132" y="225"/>
                  </a:lnTo>
                  <a:lnTo>
                    <a:pt x="87" y="212"/>
                  </a:lnTo>
                  <a:lnTo>
                    <a:pt x="101" y="204"/>
                  </a:lnTo>
                  <a:lnTo>
                    <a:pt x="187" y="227"/>
                  </a:lnTo>
                  <a:lnTo>
                    <a:pt x="191" y="210"/>
                  </a:lnTo>
                  <a:lnTo>
                    <a:pt x="124" y="192"/>
                  </a:lnTo>
                  <a:lnTo>
                    <a:pt x="142" y="180"/>
                  </a:lnTo>
                  <a:lnTo>
                    <a:pt x="254" y="210"/>
                  </a:lnTo>
                  <a:lnTo>
                    <a:pt x="258" y="194"/>
                  </a:lnTo>
                  <a:lnTo>
                    <a:pt x="162" y="168"/>
                  </a:lnTo>
                  <a:lnTo>
                    <a:pt x="211" y="140"/>
                  </a:lnTo>
                  <a:lnTo>
                    <a:pt x="203" y="125"/>
                  </a:lnTo>
                  <a:lnTo>
                    <a:pt x="154" y="152"/>
                  </a:lnTo>
                  <a:lnTo>
                    <a:pt x="181" y="59"/>
                  </a:lnTo>
                  <a:lnTo>
                    <a:pt x="162" y="53"/>
                  </a:lnTo>
                  <a:lnTo>
                    <a:pt x="132" y="166"/>
                  </a:lnTo>
                  <a:lnTo>
                    <a:pt x="114" y="176"/>
                  </a:lnTo>
                  <a:lnTo>
                    <a:pt x="132" y="107"/>
                  </a:lnTo>
                  <a:lnTo>
                    <a:pt x="116" y="103"/>
                  </a:lnTo>
                  <a:lnTo>
                    <a:pt x="91" y="188"/>
                  </a:lnTo>
                  <a:lnTo>
                    <a:pt x="77" y="196"/>
                  </a:lnTo>
                  <a:lnTo>
                    <a:pt x="89" y="152"/>
                  </a:lnTo>
                  <a:lnTo>
                    <a:pt x="73" y="148"/>
                  </a:lnTo>
                  <a:lnTo>
                    <a:pt x="55" y="208"/>
                  </a:lnTo>
                  <a:lnTo>
                    <a:pt x="24" y="229"/>
                  </a:lnTo>
                  <a:lnTo>
                    <a:pt x="36" y="204"/>
                  </a:lnTo>
                  <a:lnTo>
                    <a:pt x="20" y="196"/>
                  </a:lnTo>
                  <a:lnTo>
                    <a:pt x="8" y="219"/>
                  </a:lnTo>
                  <a:lnTo>
                    <a:pt x="8" y="182"/>
                  </a:lnTo>
                  <a:lnTo>
                    <a:pt x="53" y="138"/>
                  </a:lnTo>
                  <a:lnTo>
                    <a:pt x="41" y="123"/>
                  </a:lnTo>
                  <a:lnTo>
                    <a:pt x="8" y="156"/>
                  </a:lnTo>
                  <a:lnTo>
                    <a:pt x="8" y="140"/>
                  </a:lnTo>
                  <a:lnTo>
                    <a:pt x="71" y="77"/>
                  </a:lnTo>
                  <a:lnTo>
                    <a:pt x="59" y="65"/>
                  </a:lnTo>
                  <a:lnTo>
                    <a:pt x="8" y="115"/>
                  </a:lnTo>
                  <a:lnTo>
                    <a:pt x="8" y="93"/>
                  </a:lnTo>
                  <a:lnTo>
                    <a:pt x="91" y="12"/>
                  </a:lnTo>
                  <a:lnTo>
                    <a:pt x="77" y="0"/>
                  </a:lnTo>
                </a:path>
              </a:pathLst>
            </a:custGeom>
            <a:solidFill>
              <a:srgbClr val="F1ED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65" name="Group 864"/>
          <p:cNvGrpSpPr/>
          <p:nvPr/>
        </p:nvGrpSpPr>
        <p:grpSpPr>
          <a:xfrm>
            <a:off x="8588210" y="4731346"/>
            <a:ext cx="245410" cy="245147"/>
            <a:chOff x="4406048" y="1653903"/>
            <a:chExt cx="476136" cy="475626"/>
          </a:xfrm>
        </p:grpSpPr>
        <p:sp>
          <p:nvSpPr>
            <p:cNvPr id="866" name="Freeform 68"/>
            <p:cNvSpPr>
              <a:spLocks/>
            </p:cNvSpPr>
            <p:nvPr/>
          </p:nvSpPr>
          <p:spPr bwMode="auto">
            <a:xfrm rot="21296966">
              <a:off x="4406048" y="1664423"/>
              <a:ext cx="476136" cy="465106"/>
            </a:xfrm>
            <a:custGeom>
              <a:avLst/>
              <a:gdLst>
                <a:gd name="T0" fmla="*/ 384 w 518"/>
                <a:gd name="T1" fmla="*/ 314 h 506"/>
                <a:gd name="T2" fmla="*/ 361 w 518"/>
                <a:gd name="T3" fmla="*/ 302 h 506"/>
                <a:gd name="T4" fmla="*/ 386 w 518"/>
                <a:gd name="T5" fmla="*/ 263 h 506"/>
                <a:gd name="T6" fmla="*/ 319 w 518"/>
                <a:gd name="T7" fmla="*/ 261 h 506"/>
                <a:gd name="T8" fmla="*/ 325 w 518"/>
                <a:gd name="T9" fmla="*/ 225 h 506"/>
                <a:gd name="T10" fmla="*/ 347 w 518"/>
                <a:gd name="T11" fmla="*/ 212 h 506"/>
                <a:gd name="T12" fmla="*/ 451 w 518"/>
                <a:gd name="T13" fmla="*/ 210 h 506"/>
                <a:gd name="T14" fmla="*/ 514 w 518"/>
                <a:gd name="T15" fmla="*/ 210 h 506"/>
                <a:gd name="T16" fmla="*/ 471 w 518"/>
                <a:gd name="T17" fmla="*/ 140 h 506"/>
                <a:gd name="T18" fmla="*/ 441 w 518"/>
                <a:gd name="T19" fmla="*/ 59 h 506"/>
                <a:gd name="T20" fmla="*/ 374 w 518"/>
                <a:gd name="T21" fmla="*/ 176 h 506"/>
                <a:gd name="T22" fmla="*/ 351 w 518"/>
                <a:gd name="T23" fmla="*/ 188 h 506"/>
                <a:gd name="T24" fmla="*/ 333 w 518"/>
                <a:gd name="T25" fmla="*/ 148 h 506"/>
                <a:gd name="T26" fmla="*/ 296 w 518"/>
                <a:gd name="T27" fmla="*/ 204 h 506"/>
                <a:gd name="T28" fmla="*/ 268 w 518"/>
                <a:gd name="T29" fmla="*/ 182 h 506"/>
                <a:gd name="T30" fmla="*/ 268 w 518"/>
                <a:gd name="T31" fmla="*/ 156 h 506"/>
                <a:gd name="T32" fmla="*/ 319 w 518"/>
                <a:gd name="T33" fmla="*/ 65 h 506"/>
                <a:gd name="T34" fmla="*/ 351 w 518"/>
                <a:gd name="T35" fmla="*/ 12 h 506"/>
                <a:gd name="T36" fmla="*/ 268 w 518"/>
                <a:gd name="T37" fmla="*/ 12 h 506"/>
                <a:gd name="T38" fmla="*/ 181 w 518"/>
                <a:gd name="T39" fmla="*/ 0 h 506"/>
                <a:gd name="T40" fmla="*/ 250 w 518"/>
                <a:gd name="T41" fmla="*/ 115 h 506"/>
                <a:gd name="T42" fmla="*/ 250 w 518"/>
                <a:gd name="T43" fmla="*/ 140 h 506"/>
                <a:gd name="T44" fmla="*/ 205 w 518"/>
                <a:gd name="T45" fmla="*/ 138 h 506"/>
                <a:gd name="T46" fmla="*/ 238 w 518"/>
                <a:gd name="T47" fmla="*/ 196 h 506"/>
                <a:gd name="T48" fmla="*/ 203 w 518"/>
                <a:gd name="T49" fmla="*/ 208 h 506"/>
                <a:gd name="T50" fmla="*/ 181 w 518"/>
                <a:gd name="T51" fmla="*/ 196 h 506"/>
                <a:gd name="T52" fmla="*/ 126 w 518"/>
                <a:gd name="T53" fmla="*/ 107 h 506"/>
                <a:gd name="T54" fmla="*/ 95 w 518"/>
                <a:gd name="T55" fmla="*/ 53 h 506"/>
                <a:gd name="T56" fmla="*/ 55 w 518"/>
                <a:gd name="T57" fmla="*/ 125 h 506"/>
                <a:gd name="T58" fmla="*/ 0 w 518"/>
                <a:gd name="T59" fmla="*/ 194 h 506"/>
                <a:gd name="T60" fmla="*/ 134 w 518"/>
                <a:gd name="T61" fmla="*/ 192 h 506"/>
                <a:gd name="T62" fmla="*/ 156 w 518"/>
                <a:gd name="T63" fmla="*/ 204 h 506"/>
                <a:gd name="T64" fmla="*/ 132 w 518"/>
                <a:gd name="T65" fmla="*/ 241 h 506"/>
                <a:gd name="T66" fmla="*/ 199 w 518"/>
                <a:gd name="T67" fmla="*/ 243 h 506"/>
                <a:gd name="T68" fmla="*/ 193 w 518"/>
                <a:gd name="T69" fmla="*/ 279 h 506"/>
                <a:gd name="T70" fmla="*/ 171 w 518"/>
                <a:gd name="T71" fmla="*/ 291 h 506"/>
                <a:gd name="T72" fmla="*/ 67 w 518"/>
                <a:gd name="T73" fmla="*/ 296 h 506"/>
                <a:gd name="T74" fmla="*/ 4 w 518"/>
                <a:gd name="T75" fmla="*/ 293 h 506"/>
                <a:gd name="T76" fmla="*/ 47 w 518"/>
                <a:gd name="T77" fmla="*/ 364 h 506"/>
                <a:gd name="T78" fmla="*/ 79 w 518"/>
                <a:gd name="T79" fmla="*/ 447 h 506"/>
                <a:gd name="T80" fmla="*/ 144 w 518"/>
                <a:gd name="T81" fmla="*/ 330 h 506"/>
                <a:gd name="T82" fmla="*/ 166 w 518"/>
                <a:gd name="T83" fmla="*/ 316 h 506"/>
                <a:gd name="T84" fmla="*/ 187 w 518"/>
                <a:gd name="T85" fmla="*/ 356 h 506"/>
                <a:gd name="T86" fmla="*/ 221 w 518"/>
                <a:gd name="T87" fmla="*/ 300 h 506"/>
                <a:gd name="T88" fmla="*/ 250 w 518"/>
                <a:gd name="T89" fmla="*/ 322 h 506"/>
                <a:gd name="T90" fmla="*/ 250 w 518"/>
                <a:gd name="T91" fmla="*/ 348 h 506"/>
                <a:gd name="T92" fmla="*/ 199 w 518"/>
                <a:gd name="T93" fmla="*/ 439 h 506"/>
                <a:gd name="T94" fmla="*/ 168 w 518"/>
                <a:gd name="T95" fmla="*/ 494 h 506"/>
                <a:gd name="T96" fmla="*/ 250 w 518"/>
                <a:gd name="T97" fmla="*/ 492 h 506"/>
                <a:gd name="T98" fmla="*/ 337 w 518"/>
                <a:gd name="T99" fmla="*/ 506 h 506"/>
                <a:gd name="T100" fmla="*/ 268 w 518"/>
                <a:gd name="T101" fmla="*/ 391 h 506"/>
                <a:gd name="T102" fmla="*/ 268 w 518"/>
                <a:gd name="T103" fmla="*/ 364 h 506"/>
                <a:gd name="T104" fmla="*/ 313 w 518"/>
                <a:gd name="T105" fmla="*/ 368 h 506"/>
                <a:gd name="T106" fmla="*/ 280 w 518"/>
                <a:gd name="T107" fmla="*/ 310 h 506"/>
                <a:gd name="T108" fmla="*/ 315 w 518"/>
                <a:gd name="T109" fmla="*/ 296 h 506"/>
                <a:gd name="T110" fmla="*/ 337 w 518"/>
                <a:gd name="T111" fmla="*/ 308 h 506"/>
                <a:gd name="T112" fmla="*/ 392 w 518"/>
                <a:gd name="T113" fmla="*/ 397 h 506"/>
                <a:gd name="T114" fmla="*/ 422 w 518"/>
                <a:gd name="T115" fmla="*/ 451 h 506"/>
                <a:gd name="T116" fmla="*/ 463 w 518"/>
                <a:gd name="T117" fmla="*/ 381 h 506"/>
                <a:gd name="T118" fmla="*/ 518 w 518"/>
                <a:gd name="T119" fmla="*/ 312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18" h="506">
                  <a:moveTo>
                    <a:pt x="514" y="293"/>
                  </a:moveTo>
                  <a:lnTo>
                    <a:pt x="402" y="324"/>
                  </a:lnTo>
                  <a:lnTo>
                    <a:pt x="384" y="314"/>
                  </a:lnTo>
                  <a:lnTo>
                    <a:pt x="451" y="296"/>
                  </a:lnTo>
                  <a:lnTo>
                    <a:pt x="447" y="277"/>
                  </a:lnTo>
                  <a:lnTo>
                    <a:pt x="361" y="302"/>
                  </a:lnTo>
                  <a:lnTo>
                    <a:pt x="347" y="291"/>
                  </a:lnTo>
                  <a:lnTo>
                    <a:pt x="392" y="281"/>
                  </a:lnTo>
                  <a:lnTo>
                    <a:pt x="386" y="263"/>
                  </a:lnTo>
                  <a:lnTo>
                    <a:pt x="325" y="279"/>
                  </a:lnTo>
                  <a:lnTo>
                    <a:pt x="292" y="261"/>
                  </a:lnTo>
                  <a:lnTo>
                    <a:pt x="319" y="261"/>
                  </a:lnTo>
                  <a:lnTo>
                    <a:pt x="319" y="243"/>
                  </a:lnTo>
                  <a:lnTo>
                    <a:pt x="292" y="243"/>
                  </a:lnTo>
                  <a:lnTo>
                    <a:pt x="325" y="225"/>
                  </a:lnTo>
                  <a:lnTo>
                    <a:pt x="386" y="241"/>
                  </a:lnTo>
                  <a:lnTo>
                    <a:pt x="392" y="225"/>
                  </a:lnTo>
                  <a:lnTo>
                    <a:pt x="347" y="212"/>
                  </a:lnTo>
                  <a:lnTo>
                    <a:pt x="361" y="204"/>
                  </a:lnTo>
                  <a:lnTo>
                    <a:pt x="447" y="227"/>
                  </a:lnTo>
                  <a:lnTo>
                    <a:pt x="451" y="210"/>
                  </a:lnTo>
                  <a:lnTo>
                    <a:pt x="384" y="192"/>
                  </a:lnTo>
                  <a:lnTo>
                    <a:pt x="402" y="180"/>
                  </a:lnTo>
                  <a:lnTo>
                    <a:pt x="514" y="210"/>
                  </a:lnTo>
                  <a:lnTo>
                    <a:pt x="518" y="194"/>
                  </a:lnTo>
                  <a:lnTo>
                    <a:pt x="422" y="168"/>
                  </a:lnTo>
                  <a:lnTo>
                    <a:pt x="471" y="140"/>
                  </a:lnTo>
                  <a:lnTo>
                    <a:pt x="463" y="125"/>
                  </a:lnTo>
                  <a:lnTo>
                    <a:pt x="414" y="152"/>
                  </a:lnTo>
                  <a:lnTo>
                    <a:pt x="441" y="59"/>
                  </a:lnTo>
                  <a:lnTo>
                    <a:pt x="422" y="53"/>
                  </a:lnTo>
                  <a:lnTo>
                    <a:pt x="392" y="166"/>
                  </a:lnTo>
                  <a:lnTo>
                    <a:pt x="374" y="176"/>
                  </a:lnTo>
                  <a:lnTo>
                    <a:pt x="392" y="107"/>
                  </a:lnTo>
                  <a:lnTo>
                    <a:pt x="376" y="103"/>
                  </a:lnTo>
                  <a:lnTo>
                    <a:pt x="351" y="188"/>
                  </a:lnTo>
                  <a:lnTo>
                    <a:pt x="337" y="196"/>
                  </a:lnTo>
                  <a:lnTo>
                    <a:pt x="349" y="152"/>
                  </a:lnTo>
                  <a:lnTo>
                    <a:pt x="333" y="148"/>
                  </a:lnTo>
                  <a:lnTo>
                    <a:pt x="315" y="208"/>
                  </a:lnTo>
                  <a:lnTo>
                    <a:pt x="284" y="229"/>
                  </a:lnTo>
                  <a:lnTo>
                    <a:pt x="296" y="204"/>
                  </a:lnTo>
                  <a:lnTo>
                    <a:pt x="280" y="196"/>
                  </a:lnTo>
                  <a:lnTo>
                    <a:pt x="268" y="219"/>
                  </a:lnTo>
                  <a:lnTo>
                    <a:pt x="268" y="182"/>
                  </a:lnTo>
                  <a:lnTo>
                    <a:pt x="313" y="138"/>
                  </a:lnTo>
                  <a:lnTo>
                    <a:pt x="301" y="123"/>
                  </a:lnTo>
                  <a:lnTo>
                    <a:pt x="268" y="156"/>
                  </a:lnTo>
                  <a:lnTo>
                    <a:pt x="268" y="140"/>
                  </a:lnTo>
                  <a:lnTo>
                    <a:pt x="331" y="77"/>
                  </a:lnTo>
                  <a:lnTo>
                    <a:pt x="319" y="65"/>
                  </a:lnTo>
                  <a:lnTo>
                    <a:pt x="268" y="115"/>
                  </a:lnTo>
                  <a:lnTo>
                    <a:pt x="268" y="93"/>
                  </a:lnTo>
                  <a:lnTo>
                    <a:pt x="351" y="12"/>
                  </a:lnTo>
                  <a:lnTo>
                    <a:pt x="337" y="0"/>
                  </a:lnTo>
                  <a:lnTo>
                    <a:pt x="268" y="69"/>
                  </a:lnTo>
                  <a:lnTo>
                    <a:pt x="268" y="12"/>
                  </a:lnTo>
                  <a:lnTo>
                    <a:pt x="250" y="12"/>
                  </a:lnTo>
                  <a:lnTo>
                    <a:pt x="250" y="69"/>
                  </a:lnTo>
                  <a:lnTo>
                    <a:pt x="181" y="0"/>
                  </a:lnTo>
                  <a:lnTo>
                    <a:pt x="168" y="12"/>
                  </a:lnTo>
                  <a:lnTo>
                    <a:pt x="250" y="93"/>
                  </a:lnTo>
                  <a:lnTo>
                    <a:pt x="250" y="115"/>
                  </a:lnTo>
                  <a:lnTo>
                    <a:pt x="199" y="65"/>
                  </a:lnTo>
                  <a:lnTo>
                    <a:pt x="187" y="77"/>
                  </a:lnTo>
                  <a:lnTo>
                    <a:pt x="250" y="140"/>
                  </a:lnTo>
                  <a:lnTo>
                    <a:pt x="250" y="156"/>
                  </a:lnTo>
                  <a:lnTo>
                    <a:pt x="217" y="123"/>
                  </a:lnTo>
                  <a:lnTo>
                    <a:pt x="205" y="138"/>
                  </a:lnTo>
                  <a:lnTo>
                    <a:pt x="250" y="182"/>
                  </a:lnTo>
                  <a:lnTo>
                    <a:pt x="250" y="219"/>
                  </a:lnTo>
                  <a:lnTo>
                    <a:pt x="238" y="196"/>
                  </a:lnTo>
                  <a:lnTo>
                    <a:pt x="221" y="204"/>
                  </a:lnTo>
                  <a:lnTo>
                    <a:pt x="233" y="229"/>
                  </a:lnTo>
                  <a:lnTo>
                    <a:pt x="203" y="208"/>
                  </a:lnTo>
                  <a:lnTo>
                    <a:pt x="187" y="148"/>
                  </a:lnTo>
                  <a:lnTo>
                    <a:pt x="168" y="152"/>
                  </a:lnTo>
                  <a:lnTo>
                    <a:pt x="181" y="196"/>
                  </a:lnTo>
                  <a:lnTo>
                    <a:pt x="166" y="188"/>
                  </a:lnTo>
                  <a:lnTo>
                    <a:pt x="142" y="103"/>
                  </a:lnTo>
                  <a:lnTo>
                    <a:pt x="126" y="107"/>
                  </a:lnTo>
                  <a:lnTo>
                    <a:pt x="144" y="176"/>
                  </a:lnTo>
                  <a:lnTo>
                    <a:pt x="126" y="166"/>
                  </a:lnTo>
                  <a:lnTo>
                    <a:pt x="95" y="53"/>
                  </a:lnTo>
                  <a:lnTo>
                    <a:pt x="79" y="59"/>
                  </a:lnTo>
                  <a:lnTo>
                    <a:pt x="103" y="152"/>
                  </a:lnTo>
                  <a:lnTo>
                    <a:pt x="55" y="125"/>
                  </a:lnTo>
                  <a:lnTo>
                    <a:pt x="47" y="140"/>
                  </a:lnTo>
                  <a:lnTo>
                    <a:pt x="95" y="168"/>
                  </a:lnTo>
                  <a:lnTo>
                    <a:pt x="0" y="194"/>
                  </a:lnTo>
                  <a:lnTo>
                    <a:pt x="4" y="210"/>
                  </a:lnTo>
                  <a:lnTo>
                    <a:pt x="118" y="180"/>
                  </a:lnTo>
                  <a:lnTo>
                    <a:pt x="134" y="192"/>
                  </a:lnTo>
                  <a:lnTo>
                    <a:pt x="67" y="210"/>
                  </a:lnTo>
                  <a:lnTo>
                    <a:pt x="71" y="227"/>
                  </a:lnTo>
                  <a:lnTo>
                    <a:pt x="156" y="204"/>
                  </a:lnTo>
                  <a:lnTo>
                    <a:pt x="171" y="212"/>
                  </a:lnTo>
                  <a:lnTo>
                    <a:pt x="128" y="225"/>
                  </a:lnTo>
                  <a:lnTo>
                    <a:pt x="132" y="241"/>
                  </a:lnTo>
                  <a:lnTo>
                    <a:pt x="193" y="225"/>
                  </a:lnTo>
                  <a:lnTo>
                    <a:pt x="225" y="243"/>
                  </a:lnTo>
                  <a:lnTo>
                    <a:pt x="199" y="243"/>
                  </a:lnTo>
                  <a:lnTo>
                    <a:pt x="199" y="261"/>
                  </a:lnTo>
                  <a:lnTo>
                    <a:pt x="225" y="261"/>
                  </a:lnTo>
                  <a:lnTo>
                    <a:pt x="193" y="279"/>
                  </a:lnTo>
                  <a:lnTo>
                    <a:pt x="132" y="263"/>
                  </a:lnTo>
                  <a:lnTo>
                    <a:pt x="128" y="281"/>
                  </a:lnTo>
                  <a:lnTo>
                    <a:pt x="171" y="291"/>
                  </a:lnTo>
                  <a:lnTo>
                    <a:pt x="156" y="302"/>
                  </a:lnTo>
                  <a:lnTo>
                    <a:pt x="71" y="277"/>
                  </a:lnTo>
                  <a:lnTo>
                    <a:pt x="67" y="296"/>
                  </a:lnTo>
                  <a:lnTo>
                    <a:pt x="134" y="314"/>
                  </a:lnTo>
                  <a:lnTo>
                    <a:pt x="118" y="324"/>
                  </a:lnTo>
                  <a:lnTo>
                    <a:pt x="4" y="293"/>
                  </a:lnTo>
                  <a:lnTo>
                    <a:pt x="0" y="312"/>
                  </a:lnTo>
                  <a:lnTo>
                    <a:pt x="95" y="336"/>
                  </a:lnTo>
                  <a:lnTo>
                    <a:pt x="47" y="364"/>
                  </a:lnTo>
                  <a:lnTo>
                    <a:pt x="55" y="381"/>
                  </a:lnTo>
                  <a:lnTo>
                    <a:pt x="103" y="352"/>
                  </a:lnTo>
                  <a:lnTo>
                    <a:pt x="79" y="447"/>
                  </a:lnTo>
                  <a:lnTo>
                    <a:pt x="95" y="451"/>
                  </a:lnTo>
                  <a:lnTo>
                    <a:pt x="126" y="340"/>
                  </a:lnTo>
                  <a:lnTo>
                    <a:pt x="144" y="330"/>
                  </a:lnTo>
                  <a:lnTo>
                    <a:pt x="126" y="397"/>
                  </a:lnTo>
                  <a:lnTo>
                    <a:pt x="142" y="403"/>
                  </a:lnTo>
                  <a:lnTo>
                    <a:pt x="166" y="316"/>
                  </a:lnTo>
                  <a:lnTo>
                    <a:pt x="181" y="308"/>
                  </a:lnTo>
                  <a:lnTo>
                    <a:pt x="168" y="352"/>
                  </a:lnTo>
                  <a:lnTo>
                    <a:pt x="187" y="356"/>
                  </a:lnTo>
                  <a:lnTo>
                    <a:pt x="203" y="296"/>
                  </a:lnTo>
                  <a:lnTo>
                    <a:pt x="233" y="277"/>
                  </a:lnTo>
                  <a:lnTo>
                    <a:pt x="221" y="300"/>
                  </a:lnTo>
                  <a:lnTo>
                    <a:pt x="238" y="310"/>
                  </a:lnTo>
                  <a:lnTo>
                    <a:pt x="250" y="285"/>
                  </a:lnTo>
                  <a:lnTo>
                    <a:pt x="250" y="322"/>
                  </a:lnTo>
                  <a:lnTo>
                    <a:pt x="205" y="368"/>
                  </a:lnTo>
                  <a:lnTo>
                    <a:pt x="217" y="381"/>
                  </a:lnTo>
                  <a:lnTo>
                    <a:pt x="250" y="348"/>
                  </a:lnTo>
                  <a:lnTo>
                    <a:pt x="250" y="364"/>
                  </a:lnTo>
                  <a:lnTo>
                    <a:pt x="187" y="427"/>
                  </a:lnTo>
                  <a:lnTo>
                    <a:pt x="199" y="439"/>
                  </a:lnTo>
                  <a:lnTo>
                    <a:pt x="250" y="391"/>
                  </a:lnTo>
                  <a:lnTo>
                    <a:pt x="250" y="411"/>
                  </a:lnTo>
                  <a:lnTo>
                    <a:pt x="168" y="494"/>
                  </a:lnTo>
                  <a:lnTo>
                    <a:pt x="181" y="506"/>
                  </a:lnTo>
                  <a:lnTo>
                    <a:pt x="250" y="437"/>
                  </a:lnTo>
                  <a:lnTo>
                    <a:pt x="250" y="492"/>
                  </a:lnTo>
                  <a:lnTo>
                    <a:pt x="268" y="492"/>
                  </a:lnTo>
                  <a:lnTo>
                    <a:pt x="268" y="437"/>
                  </a:lnTo>
                  <a:lnTo>
                    <a:pt x="337" y="506"/>
                  </a:lnTo>
                  <a:lnTo>
                    <a:pt x="351" y="494"/>
                  </a:lnTo>
                  <a:lnTo>
                    <a:pt x="268" y="411"/>
                  </a:lnTo>
                  <a:lnTo>
                    <a:pt x="268" y="391"/>
                  </a:lnTo>
                  <a:lnTo>
                    <a:pt x="319" y="439"/>
                  </a:lnTo>
                  <a:lnTo>
                    <a:pt x="331" y="427"/>
                  </a:lnTo>
                  <a:lnTo>
                    <a:pt x="268" y="364"/>
                  </a:lnTo>
                  <a:lnTo>
                    <a:pt x="268" y="348"/>
                  </a:lnTo>
                  <a:lnTo>
                    <a:pt x="301" y="381"/>
                  </a:lnTo>
                  <a:lnTo>
                    <a:pt x="313" y="368"/>
                  </a:lnTo>
                  <a:lnTo>
                    <a:pt x="268" y="322"/>
                  </a:lnTo>
                  <a:lnTo>
                    <a:pt x="268" y="285"/>
                  </a:lnTo>
                  <a:lnTo>
                    <a:pt x="280" y="310"/>
                  </a:lnTo>
                  <a:lnTo>
                    <a:pt x="296" y="300"/>
                  </a:lnTo>
                  <a:lnTo>
                    <a:pt x="284" y="277"/>
                  </a:lnTo>
                  <a:lnTo>
                    <a:pt x="315" y="296"/>
                  </a:lnTo>
                  <a:lnTo>
                    <a:pt x="333" y="356"/>
                  </a:lnTo>
                  <a:lnTo>
                    <a:pt x="349" y="352"/>
                  </a:lnTo>
                  <a:lnTo>
                    <a:pt x="337" y="308"/>
                  </a:lnTo>
                  <a:lnTo>
                    <a:pt x="351" y="316"/>
                  </a:lnTo>
                  <a:lnTo>
                    <a:pt x="376" y="403"/>
                  </a:lnTo>
                  <a:lnTo>
                    <a:pt x="392" y="397"/>
                  </a:lnTo>
                  <a:lnTo>
                    <a:pt x="374" y="330"/>
                  </a:lnTo>
                  <a:lnTo>
                    <a:pt x="392" y="340"/>
                  </a:lnTo>
                  <a:lnTo>
                    <a:pt x="422" y="451"/>
                  </a:lnTo>
                  <a:lnTo>
                    <a:pt x="441" y="447"/>
                  </a:lnTo>
                  <a:lnTo>
                    <a:pt x="414" y="352"/>
                  </a:lnTo>
                  <a:lnTo>
                    <a:pt x="463" y="381"/>
                  </a:lnTo>
                  <a:lnTo>
                    <a:pt x="471" y="364"/>
                  </a:lnTo>
                  <a:lnTo>
                    <a:pt x="422" y="336"/>
                  </a:lnTo>
                  <a:lnTo>
                    <a:pt x="518" y="312"/>
                  </a:lnTo>
                  <a:lnTo>
                    <a:pt x="514" y="293"/>
                  </a:lnTo>
                </a:path>
              </a:pathLst>
            </a:custGeom>
            <a:solidFill>
              <a:srgbClr val="F1ED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7" name="Freeform 70"/>
            <p:cNvSpPr>
              <a:spLocks/>
            </p:cNvSpPr>
            <p:nvPr/>
          </p:nvSpPr>
          <p:spPr bwMode="auto">
            <a:xfrm rot="21296966">
              <a:off x="4644571" y="1653903"/>
              <a:ext cx="237149" cy="465106"/>
            </a:xfrm>
            <a:custGeom>
              <a:avLst/>
              <a:gdLst>
                <a:gd name="T0" fmla="*/ 8 w 258"/>
                <a:gd name="T1" fmla="*/ 69 h 506"/>
                <a:gd name="T2" fmla="*/ 0 w 258"/>
                <a:gd name="T3" fmla="*/ 12 h 506"/>
                <a:gd name="T4" fmla="*/ 8 w 258"/>
                <a:gd name="T5" fmla="*/ 492 h 506"/>
                <a:gd name="T6" fmla="*/ 77 w 258"/>
                <a:gd name="T7" fmla="*/ 506 h 506"/>
                <a:gd name="T8" fmla="*/ 8 w 258"/>
                <a:gd name="T9" fmla="*/ 411 h 506"/>
                <a:gd name="T10" fmla="*/ 59 w 258"/>
                <a:gd name="T11" fmla="*/ 439 h 506"/>
                <a:gd name="T12" fmla="*/ 8 w 258"/>
                <a:gd name="T13" fmla="*/ 364 h 506"/>
                <a:gd name="T14" fmla="*/ 41 w 258"/>
                <a:gd name="T15" fmla="*/ 381 h 506"/>
                <a:gd name="T16" fmla="*/ 8 w 258"/>
                <a:gd name="T17" fmla="*/ 322 h 506"/>
                <a:gd name="T18" fmla="*/ 20 w 258"/>
                <a:gd name="T19" fmla="*/ 310 h 506"/>
                <a:gd name="T20" fmla="*/ 24 w 258"/>
                <a:gd name="T21" fmla="*/ 277 h 506"/>
                <a:gd name="T22" fmla="*/ 73 w 258"/>
                <a:gd name="T23" fmla="*/ 356 h 506"/>
                <a:gd name="T24" fmla="*/ 77 w 258"/>
                <a:gd name="T25" fmla="*/ 308 h 506"/>
                <a:gd name="T26" fmla="*/ 116 w 258"/>
                <a:gd name="T27" fmla="*/ 403 h 506"/>
                <a:gd name="T28" fmla="*/ 114 w 258"/>
                <a:gd name="T29" fmla="*/ 330 h 506"/>
                <a:gd name="T30" fmla="*/ 162 w 258"/>
                <a:gd name="T31" fmla="*/ 451 h 506"/>
                <a:gd name="T32" fmla="*/ 154 w 258"/>
                <a:gd name="T33" fmla="*/ 352 h 506"/>
                <a:gd name="T34" fmla="*/ 211 w 258"/>
                <a:gd name="T35" fmla="*/ 364 h 506"/>
                <a:gd name="T36" fmla="*/ 258 w 258"/>
                <a:gd name="T37" fmla="*/ 312 h 506"/>
                <a:gd name="T38" fmla="*/ 142 w 258"/>
                <a:gd name="T39" fmla="*/ 324 h 506"/>
                <a:gd name="T40" fmla="*/ 191 w 258"/>
                <a:gd name="T41" fmla="*/ 296 h 506"/>
                <a:gd name="T42" fmla="*/ 101 w 258"/>
                <a:gd name="T43" fmla="*/ 302 h 506"/>
                <a:gd name="T44" fmla="*/ 132 w 258"/>
                <a:gd name="T45" fmla="*/ 281 h 506"/>
                <a:gd name="T46" fmla="*/ 65 w 258"/>
                <a:gd name="T47" fmla="*/ 279 h 506"/>
                <a:gd name="T48" fmla="*/ 59 w 258"/>
                <a:gd name="T49" fmla="*/ 261 h 506"/>
                <a:gd name="T50" fmla="*/ 32 w 258"/>
                <a:gd name="T51" fmla="*/ 243 h 506"/>
                <a:gd name="T52" fmla="*/ 126 w 258"/>
                <a:gd name="T53" fmla="*/ 241 h 506"/>
                <a:gd name="T54" fmla="*/ 87 w 258"/>
                <a:gd name="T55" fmla="*/ 212 h 506"/>
                <a:gd name="T56" fmla="*/ 187 w 258"/>
                <a:gd name="T57" fmla="*/ 227 h 506"/>
                <a:gd name="T58" fmla="*/ 124 w 258"/>
                <a:gd name="T59" fmla="*/ 192 h 506"/>
                <a:gd name="T60" fmla="*/ 254 w 258"/>
                <a:gd name="T61" fmla="*/ 210 h 506"/>
                <a:gd name="T62" fmla="*/ 162 w 258"/>
                <a:gd name="T63" fmla="*/ 168 h 506"/>
                <a:gd name="T64" fmla="*/ 203 w 258"/>
                <a:gd name="T65" fmla="*/ 125 h 506"/>
                <a:gd name="T66" fmla="*/ 181 w 258"/>
                <a:gd name="T67" fmla="*/ 59 h 506"/>
                <a:gd name="T68" fmla="*/ 132 w 258"/>
                <a:gd name="T69" fmla="*/ 166 h 506"/>
                <a:gd name="T70" fmla="*/ 132 w 258"/>
                <a:gd name="T71" fmla="*/ 107 h 506"/>
                <a:gd name="T72" fmla="*/ 91 w 258"/>
                <a:gd name="T73" fmla="*/ 188 h 506"/>
                <a:gd name="T74" fmla="*/ 89 w 258"/>
                <a:gd name="T75" fmla="*/ 152 h 506"/>
                <a:gd name="T76" fmla="*/ 55 w 258"/>
                <a:gd name="T77" fmla="*/ 208 h 506"/>
                <a:gd name="T78" fmla="*/ 36 w 258"/>
                <a:gd name="T79" fmla="*/ 204 h 506"/>
                <a:gd name="T80" fmla="*/ 8 w 258"/>
                <a:gd name="T81" fmla="*/ 219 h 506"/>
                <a:gd name="T82" fmla="*/ 53 w 258"/>
                <a:gd name="T83" fmla="*/ 138 h 506"/>
                <a:gd name="T84" fmla="*/ 8 w 258"/>
                <a:gd name="T85" fmla="*/ 156 h 506"/>
                <a:gd name="T86" fmla="*/ 71 w 258"/>
                <a:gd name="T87" fmla="*/ 77 h 506"/>
                <a:gd name="T88" fmla="*/ 8 w 258"/>
                <a:gd name="T89" fmla="*/ 115 h 506"/>
                <a:gd name="T90" fmla="*/ 91 w 258"/>
                <a:gd name="T91" fmla="*/ 12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506">
                  <a:moveTo>
                    <a:pt x="77" y="0"/>
                  </a:moveTo>
                  <a:lnTo>
                    <a:pt x="8" y="69"/>
                  </a:lnTo>
                  <a:lnTo>
                    <a:pt x="8" y="12"/>
                  </a:lnTo>
                  <a:lnTo>
                    <a:pt x="0" y="12"/>
                  </a:lnTo>
                  <a:lnTo>
                    <a:pt x="0" y="492"/>
                  </a:lnTo>
                  <a:lnTo>
                    <a:pt x="8" y="492"/>
                  </a:lnTo>
                  <a:lnTo>
                    <a:pt x="8" y="437"/>
                  </a:lnTo>
                  <a:lnTo>
                    <a:pt x="77" y="506"/>
                  </a:lnTo>
                  <a:lnTo>
                    <a:pt x="91" y="494"/>
                  </a:lnTo>
                  <a:lnTo>
                    <a:pt x="8" y="411"/>
                  </a:lnTo>
                  <a:lnTo>
                    <a:pt x="8" y="391"/>
                  </a:lnTo>
                  <a:lnTo>
                    <a:pt x="59" y="439"/>
                  </a:lnTo>
                  <a:lnTo>
                    <a:pt x="71" y="427"/>
                  </a:lnTo>
                  <a:lnTo>
                    <a:pt x="8" y="364"/>
                  </a:lnTo>
                  <a:lnTo>
                    <a:pt x="8" y="348"/>
                  </a:lnTo>
                  <a:lnTo>
                    <a:pt x="41" y="381"/>
                  </a:lnTo>
                  <a:lnTo>
                    <a:pt x="53" y="368"/>
                  </a:lnTo>
                  <a:lnTo>
                    <a:pt x="8" y="322"/>
                  </a:lnTo>
                  <a:lnTo>
                    <a:pt x="8" y="285"/>
                  </a:lnTo>
                  <a:lnTo>
                    <a:pt x="20" y="310"/>
                  </a:lnTo>
                  <a:lnTo>
                    <a:pt x="36" y="300"/>
                  </a:lnTo>
                  <a:lnTo>
                    <a:pt x="24" y="277"/>
                  </a:lnTo>
                  <a:lnTo>
                    <a:pt x="55" y="296"/>
                  </a:lnTo>
                  <a:lnTo>
                    <a:pt x="73" y="356"/>
                  </a:lnTo>
                  <a:lnTo>
                    <a:pt x="89" y="352"/>
                  </a:lnTo>
                  <a:lnTo>
                    <a:pt x="77" y="308"/>
                  </a:lnTo>
                  <a:lnTo>
                    <a:pt x="91" y="316"/>
                  </a:lnTo>
                  <a:lnTo>
                    <a:pt x="116" y="403"/>
                  </a:lnTo>
                  <a:lnTo>
                    <a:pt x="132" y="397"/>
                  </a:lnTo>
                  <a:lnTo>
                    <a:pt x="114" y="330"/>
                  </a:lnTo>
                  <a:lnTo>
                    <a:pt x="132" y="340"/>
                  </a:lnTo>
                  <a:lnTo>
                    <a:pt x="162" y="451"/>
                  </a:lnTo>
                  <a:lnTo>
                    <a:pt x="181" y="447"/>
                  </a:lnTo>
                  <a:lnTo>
                    <a:pt x="154" y="352"/>
                  </a:lnTo>
                  <a:lnTo>
                    <a:pt x="203" y="381"/>
                  </a:lnTo>
                  <a:lnTo>
                    <a:pt x="211" y="364"/>
                  </a:lnTo>
                  <a:lnTo>
                    <a:pt x="162" y="336"/>
                  </a:lnTo>
                  <a:lnTo>
                    <a:pt x="258" y="312"/>
                  </a:lnTo>
                  <a:lnTo>
                    <a:pt x="254" y="293"/>
                  </a:lnTo>
                  <a:lnTo>
                    <a:pt x="142" y="324"/>
                  </a:lnTo>
                  <a:lnTo>
                    <a:pt x="124" y="314"/>
                  </a:lnTo>
                  <a:lnTo>
                    <a:pt x="191" y="296"/>
                  </a:lnTo>
                  <a:lnTo>
                    <a:pt x="187" y="277"/>
                  </a:lnTo>
                  <a:lnTo>
                    <a:pt x="101" y="302"/>
                  </a:lnTo>
                  <a:lnTo>
                    <a:pt x="87" y="291"/>
                  </a:lnTo>
                  <a:lnTo>
                    <a:pt x="132" y="281"/>
                  </a:lnTo>
                  <a:lnTo>
                    <a:pt x="126" y="263"/>
                  </a:lnTo>
                  <a:lnTo>
                    <a:pt x="65" y="279"/>
                  </a:lnTo>
                  <a:lnTo>
                    <a:pt x="32" y="261"/>
                  </a:lnTo>
                  <a:lnTo>
                    <a:pt x="59" y="261"/>
                  </a:lnTo>
                  <a:lnTo>
                    <a:pt x="59" y="243"/>
                  </a:lnTo>
                  <a:lnTo>
                    <a:pt x="32" y="243"/>
                  </a:lnTo>
                  <a:lnTo>
                    <a:pt x="65" y="225"/>
                  </a:lnTo>
                  <a:lnTo>
                    <a:pt x="126" y="241"/>
                  </a:lnTo>
                  <a:lnTo>
                    <a:pt x="132" y="225"/>
                  </a:lnTo>
                  <a:lnTo>
                    <a:pt x="87" y="212"/>
                  </a:lnTo>
                  <a:lnTo>
                    <a:pt x="101" y="204"/>
                  </a:lnTo>
                  <a:lnTo>
                    <a:pt x="187" y="227"/>
                  </a:lnTo>
                  <a:lnTo>
                    <a:pt x="191" y="210"/>
                  </a:lnTo>
                  <a:lnTo>
                    <a:pt x="124" y="192"/>
                  </a:lnTo>
                  <a:lnTo>
                    <a:pt x="142" y="180"/>
                  </a:lnTo>
                  <a:lnTo>
                    <a:pt x="254" y="210"/>
                  </a:lnTo>
                  <a:lnTo>
                    <a:pt x="258" y="194"/>
                  </a:lnTo>
                  <a:lnTo>
                    <a:pt x="162" y="168"/>
                  </a:lnTo>
                  <a:lnTo>
                    <a:pt x="211" y="140"/>
                  </a:lnTo>
                  <a:lnTo>
                    <a:pt x="203" y="125"/>
                  </a:lnTo>
                  <a:lnTo>
                    <a:pt x="154" y="152"/>
                  </a:lnTo>
                  <a:lnTo>
                    <a:pt x="181" y="59"/>
                  </a:lnTo>
                  <a:lnTo>
                    <a:pt x="162" y="53"/>
                  </a:lnTo>
                  <a:lnTo>
                    <a:pt x="132" y="166"/>
                  </a:lnTo>
                  <a:lnTo>
                    <a:pt x="114" y="176"/>
                  </a:lnTo>
                  <a:lnTo>
                    <a:pt x="132" y="107"/>
                  </a:lnTo>
                  <a:lnTo>
                    <a:pt x="116" y="103"/>
                  </a:lnTo>
                  <a:lnTo>
                    <a:pt x="91" y="188"/>
                  </a:lnTo>
                  <a:lnTo>
                    <a:pt x="77" y="196"/>
                  </a:lnTo>
                  <a:lnTo>
                    <a:pt x="89" y="152"/>
                  </a:lnTo>
                  <a:lnTo>
                    <a:pt x="73" y="148"/>
                  </a:lnTo>
                  <a:lnTo>
                    <a:pt x="55" y="208"/>
                  </a:lnTo>
                  <a:lnTo>
                    <a:pt x="24" y="229"/>
                  </a:lnTo>
                  <a:lnTo>
                    <a:pt x="36" y="204"/>
                  </a:lnTo>
                  <a:lnTo>
                    <a:pt x="20" y="196"/>
                  </a:lnTo>
                  <a:lnTo>
                    <a:pt x="8" y="219"/>
                  </a:lnTo>
                  <a:lnTo>
                    <a:pt x="8" y="182"/>
                  </a:lnTo>
                  <a:lnTo>
                    <a:pt x="53" y="138"/>
                  </a:lnTo>
                  <a:lnTo>
                    <a:pt x="41" y="123"/>
                  </a:lnTo>
                  <a:lnTo>
                    <a:pt x="8" y="156"/>
                  </a:lnTo>
                  <a:lnTo>
                    <a:pt x="8" y="140"/>
                  </a:lnTo>
                  <a:lnTo>
                    <a:pt x="71" y="77"/>
                  </a:lnTo>
                  <a:lnTo>
                    <a:pt x="59" y="65"/>
                  </a:lnTo>
                  <a:lnTo>
                    <a:pt x="8" y="115"/>
                  </a:lnTo>
                  <a:lnTo>
                    <a:pt x="8" y="93"/>
                  </a:lnTo>
                  <a:lnTo>
                    <a:pt x="91" y="12"/>
                  </a:lnTo>
                  <a:lnTo>
                    <a:pt x="77" y="0"/>
                  </a:lnTo>
                </a:path>
              </a:pathLst>
            </a:custGeom>
            <a:solidFill>
              <a:srgbClr val="F1ED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68" name="Group 867"/>
          <p:cNvGrpSpPr/>
          <p:nvPr/>
        </p:nvGrpSpPr>
        <p:grpSpPr>
          <a:xfrm>
            <a:off x="8429025" y="5053841"/>
            <a:ext cx="215597" cy="215366"/>
            <a:chOff x="4406048" y="1653903"/>
            <a:chExt cx="476136" cy="475626"/>
          </a:xfrm>
        </p:grpSpPr>
        <p:sp>
          <p:nvSpPr>
            <p:cNvPr id="869" name="Freeform 68"/>
            <p:cNvSpPr>
              <a:spLocks/>
            </p:cNvSpPr>
            <p:nvPr/>
          </p:nvSpPr>
          <p:spPr bwMode="auto">
            <a:xfrm rot="21296966">
              <a:off x="4406048" y="1664423"/>
              <a:ext cx="476136" cy="465106"/>
            </a:xfrm>
            <a:custGeom>
              <a:avLst/>
              <a:gdLst>
                <a:gd name="T0" fmla="*/ 384 w 518"/>
                <a:gd name="T1" fmla="*/ 314 h 506"/>
                <a:gd name="T2" fmla="*/ 361 w 518"/>
                <a:gd name="T3" fmla="*/ 302 h 506"/>
                <a:gd name="T4" fmla="*/ 386 w 518"/>
                <a:gd name="T5" fmla="*/ 263 h 506"/>
                <a:gd name="T6" fmla="*/ 319 w 518"/>
                <a:gd name="T7" fmla="*/ 261 h 506"/>
                <a:gd name="T8" fmla="*/ 325 w 518"/>
                <a:gd name="T9" fmla="*/ 225 h 506"/>
                <a:gd name="T10" fmla="*/ 347 w 518"/>
                <a:gd name="T11" fmla="*/ 212 h 506"/>
                <a:gd name="T12" fmla="*/ 451 w 518"/>
                <a:gd name="T13" fmla="*/ 210 h 506"/>
                <a:gd name="T14" fmla="*/ 514 w 518"/>
                <a:gd name="T15" fmla="*/ 210 h 506"/>
                <a:gd name="T16" fmla="*/ 471 w 518"/>
                <a:gd name="T17" fmla="*/ 140 h 506"/>
                <a:gd name="T18" fmla="*/ 441 w 518"/>
                <a:gd name="T19" fmla="*/ 59 h 506"/>
                <a:gd name="T20" fmla="*/ 374 w 518"/>
                <a:gd name="T21" fmla="*/ 176 h 506"/>
                <a:gd name="T22" fmla="*/ 351 w 518"/>
                <a:gd name="T23" fmla="*/ 188 h 506"/>
                <a:gd name="T24" fmla="*/ 333 w 518"/>
                <a:gd name="T25" fmla="*/ 148 h 506"/>
                <a:gd name="T26" fmla="*/ 296 w 518"/>
                <a:gd name="T27" fmla="*/ 204 h 506"/>
                <a:gd name="T28" fmla="*/ 268 w 518"/>
                <a:gd name="T29" fmla="*/ 182 h 506"/>
                <a:gd name="T30" fmla="*/ 268 w 518"/>
                <a:gd name="T31" fmla="*/ 156 h 506"/>
                <a:gd name="T32" fmla="*/ 319 w 518"/>
                <a:gd name="T33" fmla="*/ 65 h 506"/>
                <a:gd name="T34" fmla="*/ 351 w 518"/>
                <a:gd name="T35" fmla="*/ 12 h 506"/>
                <a:gd name="T36" fmla="*/ 268 w 518"/>
                <a:gd name="T37" fmla="*/ 12 h 506"/>
                <a:gd name="T38" fmla="*/ 181 w 518"/>
                <a:gd name="T39" fmla="*/ 0 h 506"/>
                <a:gd name="T40" fmla="*/ 250 w 518"/>
                <a:gd name="T41" fmla="*/ 115 h 506"/>
                <a:gd name="T42" fmla="*/ 250 w 518"/>
                <a:gd name="T43" fmla="*/ 140 h 506"/>
                <a:gd name="T44" fmla="*/ 205 w 518"/>
                <a:gd name="T45" fmla="*/ 138 h 506"/>
                <a:gd name="T46" fmla="*/ 238 w 518"/>
                <a:gd name="T47" fmla="*/ 196 h 506"/>
                <a:gd name="T48" fmla="*/ 203 w 518"/>
                <a:gd name="T49" fmla="*/ 208 h 506"/>
                <a:gd name="T50" fmla="*/ 181 w 518"/>
                <a:gd name="T51" fmla="*/ 196 h 506"/>
                <a:gd name="T52" fmla="*/ 126 w 518"/>
                <a:gd name="T53" fmla="*/ 107 h 506"/>
                <a:gd name="T54" fmla="*/ 95 w 518"/>
                <a:gd name="T55" fmla="*/ 53 h 506"/>
                <a:gd name="T56" fmla="*/ 55 w 518"/>
                <a:gd name="T57" fmla="*/ 125 h 506"/>
                <a:gd name="T58" fmla="*/ 0 w 518"/>
                <a:gd name="T59" fmla="*/ 194 h 506"/>
                <a:gd name="T60" fmla="*/ 134 w 518"/>
                <a:gd name="T61" fmla="*/ 192 h 506"/>
                <a:gd name="T62" fmla="*/ 156 w 518"/>
                <a:gd name="T63" fmla="*/ 204 h 506"/>
                <a:gd name="T64" fmla="*/ 132 w 518"/>
                <a:gd name="T65" fmla="*/ 241 h 506"/>
                <a:gd name="T66" fmla="*/ 199 w 518"/>
                <a:gd name="T67" fmla="*/ 243 h 506"/>
                <a:gd name="T68" fmla="*/ 193 w 518"/>
                <a:gd name="T69" fmla="*/ 279 h 506"/>
                <a:gd name="T70" fmla="*/ 171 w 518"/>
                <a:gd name="T71" fmla="*/ 291 h 506"/>
                <a:gd name="T72" fmla="*/ 67 w 518"/>
                <a:gd name="T73" fmla="*/ 296 h 506"/>
                <a:gd name="T74" fmla="*/ 4 w 518"/>
                <a:gd name="T75" fmla="*/ 293 h 506"/>
                <a:gd name="T76" fmla="*/ 47 w 518"/>
                <a:gd name="T77" fmla="*/ 364 h 506"/>
                <a:gd name="T78" fmla="*/ 79 w 518"/>
                <a:gd name="T79" fmla="*/ 447 h 506"/>
                <a:gd name="T80" fmla="*/ 144 w 518"/>
                <a:gd name="T81" fmla="*/ 330 h 506"/>
                <a:gd name="T82" fmla="*/ 166 w 518"/>
                <a:gd name="T83" fmla="*/ 316 h 506"/>
                <a:gd name="T84" fmla="*/ 187 w 518"/>
                <a:gd name="T85" fmla="*/ 356 h 506"/>
                <a:gd name="T86" fmla="*/ 221 w 518"/>
                <a:gd name="T87" fmla="*/ 300 h 506"/>
                <a:gd name="T88" fmla="*/ 250 w 518"/>
                <a:gd name="T89" fmla="*/ 322 h 506"/>
                <a:gd name="T90" fmla="*/ 250 w 518"/>
                <a:gd name="T91" fmla="*/ 348 h 506"/>
                <a:gd name="T92" fmla="*/ 199 w 518"/>
                <a:gd name="T93" fmla="*/ 439 h 506"/>
                <a:gd name="T94" fmla="*/ 168 w 518"/>
                <a:gd name="T95" fmla="*/ 494 h 506"/>
                <a:gd name="T96" fmla="*/ 250 w 518"/>
                <a:gd name="T97" fmla="*/ 492 h 506"/>
                <a:gd name="T98" fmla="*/ 337 w 518"/>
                <a:gd name="T99" fmla="*/ 506 h 506"/>
                <a:gd name="T100" fmla="*/ 268 w 518"/>
                <a:gd name="T101" fmla="*/ 391 h 506"/>
                <a:gd name="T102" fmla="*/ 268 w 518"/>
                <a:gd name="T103" fmla="*/ 364 h 506"/>
                <a:gd name="T104" fmla="*/ 313 w 518"/>
                <a:gd name="T105" fmla="*/ 368 h 506"/>
                <a:gd name="T106" fmla="*/ 280 w 518"/>
                <a:gd name="T107" fmla="*/ 310 h 506"/>
                <a:gd name="T108" fmla="*/ 315 w 518"/>
                <a:gd name="T109" fmla="*/ 296 h 506"/>
                <a:gd name="T110" fmla="*/ 337 w 518"/>
                <a:gd name="T111" fmla="*/ 308 h 506"/>
                <a:gd name="T112" fmla="*/ 392 w 518"/>
                <a:gd name="T113" fmla="*/ 397 h 506"/>
                <a:gd name="T114" fmla="*/ 422 w 518"/>
                <a:gd name="T115" fmla="*/ 451 h 506"/>
                <a:gd name="T116" fmla="*/ 463 w 518"/>
                <a:gd name="T117" fmla="*/ 381 h 506"/>
                <a:gd name="T118" fmla="*/ 518 w 518"/>
                <a:gd name="T119" fmla="*/ 312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18" h="506">
                  <a:moveTo>
                    <a:pt x="514" y="293"/>
                  </a:moveTo>
                  <a:lnTo>
                    <a:pt x="402" y="324"/>
                  </a:lnTo>
                  <a:lnTo>
                    <a:pt x="384" y="314"/>
                  </a:lnTo>
                  <a:lnTo>
                    <a:pt x="451" y="296"/>
                  </a:lnTo>
                  <a:lnTo>
                    <a:pt x="447" y="277"/>
                  </a:lnTo>
                  <a:lnTo>
                    <a:pt x="361" y="302"/>
                  </a:lnTo>
                  <a:lnTo>
                    <a:pt x="347" y="291"/>
                  </a:lnTo>
                  <a:lnTo>
                    <a:pt x="392" y="281"/>
                  </a:lnTo>
                  <a:lnTo>
                    <a:pt x="386" y="263"/>
                  </a:lnTo>
                  <a:lnTo>
                    <a:pt x="325" y="279"/>
                  </a:lnTo>
                  <a:lnTo>
                    <a:pt x="292" y="261"/>
                  </a:lnTo>
                  <a:lnTo>
                    <a:pt x="319" y="261"/>
                  </a:lnTo>
                  <a:lnTo>
                    <a:pt x="319" y="243"/>
                  </a:lnTo>
                  <a:lnTo>
                    <a:pt x="292" y="243"/>
                  </a:lnTo>
                  <a:lnTo>
                    <a:pt x="325" y="225"/>
                  </a:lnTo>
                  <a:lnTo>
                    <a:pt x="386" y="241"/>
                  </a:lnTo>
                  <a:lnTo>
                    <a:pt x="392" y="225"/>
                  </a:lnTo>
                  <a:lnTo>
                    <a:pt x="347" y="212"/>
                  </a:lnTo>
                  <a:lnTo>
                    <a:pt x="361" y="204"/>
                  </a:lnTo>
                  <a:lnTo>
                    <a:pt x="447" y="227"/>
                  </a:lnTo>
                  <a:lnTo>
                    <a:pt x="451" y="210"/>
                  </a:lnTo>
                  <a:lnTo>
                    <a:pt x="384" y="192"/>
                  </a:lnTo>
                  <a:lnTo>
                    <a:pt x="402" y="180"/>
                  </a:lnTo>
                  <a:lnTo>
                    <a:pt x="514" y="210"/>
                  </a:lnTo>
                  <a:lnTo>
                    <a:pt x="518" y="194"/>
                  </a:lnTo>
                  <a:lnTo>
                    <a:pt x="422" y="168"/>
                  </a:lnTo>
                  <a:lnTo>
                    <a:pt x="471" y="140"/>
                  </a:lnTo>
                  <a:lnTo>
                    <a:pt x="463" y="125"/>
                  </a:lnTo>
                  <a:lnTo>
                    <a:pt x="414" y="152"/>
                  </a:lnTo>
                  <a:lnTo>
                    <a:pt x="441" y="59"/>
                  </a:lnTo>
                  <a:lnTo>
                    <a:pt x="422" y="53"/>
                  </a:lnTo>
                  <a:lnTo>
                    <a:pt x="392" y="166"/>
                  </a:lnTo>
                  <a:lnTo>
                    <a:pt x="374" y="176"/>
                  </a:lnTo>
                  <a:lnTo>
                    <a:pt x="392" y="107"/>
                  </a:lnTo>
                  <a:lnTo>
                    <a:pt x="376" y="103"/>
                  </a:lnTo>
                  <a:lnTo>
                    <a:pt x="351" y="188"/>
                  </a:lnTo>
                  <a:lnTo>
                    <a:pt x="337" y="196"/>
                  </a:lnTo>
                  <a:lnTo>
                    <a:pt x="349" y="152"/>
                  </a:lnTo>
                  <a:lnTo>
                    <a:pt x="333" y="148"/>
                  </a:lnTo>
                  <a:lnTo>
                    <a:pt x="315" y="208"/>
                  </a:lnTo>
                  <a:lnTo>
                    <a:pt x="284" y="229"/>
                  </a:lnTo>
                  <a:lnTo>
                    <a:pt x="296" y="204"/>
                  </a:lnTo>
                  <a:lnTo>
                    <a:pt x="280" y="196"/>
                  </a:lnTo>
                  <a:lnTo>
                    <a:pt x="268" y="219"/>
                  </a:lnTo>
                  <a:lnTo>
                    <a:pt x="268" y="182"/>
                  </a:lnTo>
                  <a:lnTo>
                    <a:pt x="313" y="138"/>
                  </a:lnTo>
                  <a:lnTo>
                    <a:pt x="301" y="123"/>
                  </a:lnTo>
                  <a:lnTo>
                    <a:pt x="268" y="156"/>
                  </a:lnTo>
                  <a:lnTo>
                    <a:pt x="268" y="140"/>
                  </a:lnTo>
                  <a:lnTo>
                    <a:pt x="331" y="77"/>
                  </a:lnTo>
                  <a:lnTo>
                    <a:pt x="319" y="65"/>
                  </a:lnTo>
                  <a:lnTo>
                    <a:pt x="268" y="115"/>
                  </a:lnTo>
                  <a:lnTo>
                    <a:pt x="268" y="93"/>
                  </a:lnTo>
                  <a:lnTo>
                    <a:pt x="351" y="12"/>
                  </a:lnTo>
                  <a:lnTo>
                    <a:pt x="337" y="0"/>
                  </a:lnTo>
                  <a:lnTo>
                    <a:pt x="268" y="69"/>
                  </a:lnTo>
                  <a:lnTo>
                    <a:pt x="268" y="12"/>
                  </a:lnTo>
                  <a:lnTo>
                    <a:pt x="250" y="12"/>
                  </a:lnTo>
                  <a:lnTo>
                    <a:pt x="250" y="69"/>
                  </a:lnTo>
                  <a:lnTo>
                    <a:pt x="181" y="0"/>
                  </a:lnTo>
                  <a:lnTo>
                    <a:pt x="168" y="12"/>
                  </a:lnTo>
                  <a:lnTo>
                    <a:pt x="250" y="93"/>
                  </a:lnTo>
                  <a:lnTo>
                    <a:pt x="250" y="115"/>
                  </a:lnTo>
                  <a:lnTo>
                    <a:pt x="199" y="65"/>
                  </a:lnTo>
                  <a:lnTo>
                    <a:pt x="187" y="77"/>
                  </a:lnTo>
                  <a:lnTo>
                    <a:pt x="250" y="140"/>
                  </a:lnTo>
                  <a:lnTo>
                    <a:pt x="250" y="156"/>
                  </a:lnTo>
                  <a:lnTo>
                    <a:pt x="217" y="123"/>
                  </a:lnTo>
                  <a:lnTo>
                    <a:pt x="205" y="138"/>
                  </a:lnTo>
                  <a:lnTo>
                    <a:pt x="250" y="182"/>
                  </a:lnTo>
                  <a:lnTo>
                    <a:pt x="250" y="219"/>
                  </a:lnTo>
                  <a:lnTo>
                    <a:pt x="238" y="196"/>
                  </a:lnTo>
                  <a:lnTo>
                    <a:pt x="221" y="204"/>
                  </a:lnTo>
                  <a:lnTo>
                    <a:pt x="233" y="229"/>
                  </a:lnTo>
                  <a:lnTo>
                    <a:pt x="203" y="208"/>
                  </a:lnTo>
                  <a:lnTo>
                    <a:pt x="187" y="148"/>
                  </a:lnTo>
                  <a:lnTo>
                    <a:pt x="168" y="152"/>
                  </a:lnTo>
                  <a:lnTo>
                    <a:pt x="181" y="196"/>
                  </a:lnTo>
                  <a:lnTo>
                    <a:pt x="166" y="188"/>
                  </a:lnTo>
                  <a:lnTo>
                    <a:pt x="142" y="103"/>
                  </a:lnTo>
                  <a:lnTo>
                    <a:pt x="126" y="107"/>
                  </a:lnTo>
                  <a:lnTo>
                    <a:pt x="144" y="176"/>
                  </a:lnTo>
                  <a:lnTo>
                    <a:pt x="126" y="166"/>
                  </a:lnTo>
                  <a:lnTo>
                    <a:pt x="95" y="53"/>
                  </a:lnTo>
                  <a:lnTo>
                    <a:pt x="79" y="59"/>
                  </a:lnTo>
                  <a:lnTo>
                    <a:pt x="103" y="152"/>
                  </a:lnTo>
                  <a:lnTo>
                    <a:pt x="55" y="125"/>
                  </a:lnTo>
                  <a:lnTo>
                    <a:pt x="47" y="140"/>
                  </a:lnTo>
                  <a:lnTo>
                    <a:pt x="95" y="168"/>
                  </a:lnTo>
                  <a:lnTo>
                    <a:pt x="0" y="194"/>
                  </a:lnTo>
                  <a:lnTo>
                    <a:pt x="4" y="210"/>
                  </a:lnTo>
                  <a:lnTo>
                    <a:pt x="118" y="180"/>
                  </a:lnTo>
                  <a:lnTo>
                    <a:pt x="134" y="192"/>
                  </a:lnTo>
                  <a:lnTo>
                    <a:pt x="67" y="210"/>
                  </a:lnTo>
                  <a:lnTo>
                    <a:pt x="71" y="227"/>
                  </a:lnTo>
                  <a:lnTo>
                    <a:pt x="156" y="204"/>
                  </a:lnTo>
                  <a:lnTo>
                    <a:pt x="171" y="212"/>
                  </a:lnTo>
                  <a:lnTo>
                    <a:pt x="128" y="225"/>
                  </a:lnTo>
                  <a:lnTo>
                    <a:pt x="132" y="241"/>
                  </a:lnTo>
                  <a:lnTo>
                    <a:pt x="193" y="225"/>
                  </a:lnTo>
                  <a:lnTo>
                    <a:pt x="225" y="243"/>
                  </a:lnTo>
                  <a:lnTo>
                    <a:pt x="199" y="243"/>
                  </a:lnTo>
                  <a:lnTo>
                    <a:pt x="199" y="261"/>
                  </a:lnTo>
                  <a:lnTo>
                    <a:pt x="225" y="261"/>
                  </a:lnTo>
                  <a:lnTo>
                    <a:pt x="193" y="279"/>
                  </a:lnTo>
                  <a:lnTo>
                    <a:pt x="132" y="263"/>
                  </a:lnTo>
                  <a:lnTo>
                    <a:pt x="128" y="281"/>
                  </a:lnTo>
                  <a:lnTo>
                    <a:pt x="171" y="291"/>
                  </a:lnTo>
                  <a:lnTo>
                    <a:pt x="156" y="302"/>
                  </a:lnTo>
                  <a:lnTo>
                    <a:pt x="71" y="277"/>
                  </a:lnTo>
                  <a:lnTo>
                    <a:pt x="67" y="296"/>
                  </a:lnTo>
                  <a:lnTo>
                    <a:pt x="134" y="314"/>
                  </a:lnTo>
                  <a:lnTo>
                    <a:pt x="118" y="324"/>
                  </a:lnTo>
                  <a:lnTo>
                    <a:pt x="4" y="293"/>
                  </a:lnTo>
                  <a:lnTo>
                    <a:pt x="0" y="312"/>
                  </a:lnTo>
                  <a:lnTo>
                    <a:pt x="95" y="336"/>
                  </a:lnTo>
                  <a:lnTo>
                    <a:pt x="47" y="364"/>
                  </a:lnTo>
                  <a:lnTo>
                    <a:pt x="55" y="381"/>
                  </a:lnTo>
                  <a:lnTo>
                    <a:pt x="103" y="352"/>
                  </a:lnTo>
                  <a:lnTo>
                    <a:pt x="79" y="447"/>
                  </a:lnTo>
                  <a:lnTo>
                    <a:pt x="95" y="451"/>
                  </a:lnTo>
                  <a:lnTo>
                    <a:pt x="126" y="340"/>
                  </a:lnTo>
                  <a:lnTo>
                    <a:pt x="144" y="330"/>
                  </a:lnTo>
                  <a:lnTo>
                    <a:pt x="126" y="397"/>
                  </a:lnTo>
                  <a:lnTo>
                    <a:pt x="142" y="403"/>
                  </a:lnTo>
                  <a:lnTo>
                    <a:pt x="166" y="316"/>
                  </a:lnTo>
                  <a:lnTo>
                    <a:pt x="181" y="308"/>
                  </a:lnTo>
                  <a:lnTo>
                    <a:pt x="168" y="352"/>
                  </a:lnTo>
                  <a:lnTo>
                    <a:pt x="187" y="356"/>
                  </a:lnTo>
                  <a:lnTo>
                    <a:pt x="203" y="296"/>
                  </a:lnTo>
                  <a:lnTo>
                    <a:pt x="233" y="277"/>
                  </a:lnTo>
                  <a:lnTo>
                    <a:pt x="221" y="300"/>
                  </a:lnTo>
                  <a:lnTo>
                    <a:pt x="238" y="310"/>
                  </a:lnTo>
                  <a:lnTo>
                    <a:pt x="250" y="285"/>
                  </a:lnTo>
                  <a:lnTo>
                    <a:pt x="250" y="322"/>
                  </a:lnTo>
                  <a:lnTo>
                    <a:pt x="205" y="368"/>
                  </a:lnTo>
                  <a:lnTo>
                    <a:pt x="217" y="381"/>
                  </a:lnTo>
                  <a:lnTo>
                    <a:pt x="250" y="348"/>
                  </a:lnTo>
                  <a:lnTo>
                    <a:pt x="250" y="364"/>
                  </a:lnTo>
                  <a:lnTo>
                    <a:pt x="187" y="427"/>
                  </a:lnTo>
                  <a:lnTo>
                    <a:pt x="199" y="439"/>
                  </a:lnTo>
                  <a:lnTo>
                    <a:pt x="250" y="391"/>
                  </a:lnTo>
                  <a:lnTo>
                    <a:pt x="250" y="411"/>
                  </a:lnTo>
                  <a:lnTo>
                    <a:pt x="168" y="494"/>
                  </a:lnTo>
                  <a:lnTo>
                    <a:pt x="181" y="506"/>
                  </a:lnTo>
                  <a:lnTo>
                    <a:pt x="250" y="437"/>
                  </a:lnTo>
                  <a:lnTo>
                    <a:pt x="250" y="492"/>
                  </a:lnTo>
                  <a:lnTo>
                    <a:pt x="268" y="492"/>
                  </a:lnTo>
                  <a:lnTo>
                    <a:pt x="268" y="437"/>
                  </a:lnTo>
                  <a:lnTo>
                    <a:pt x="337" y="506"/>
                  </a:lnTo>
                  <a:lnTo>
                    <a:pt x="351" y="494"/>
                  </a:lnTo>
                  <a:lnTo>
                    <a:pt x="268" y="411"/>
                  </a:lnTo>
                  <a:lnTo>
                    <a:pt x="268" y="391"/>
                  </a:lnTo>
                  <a:lnTo>
                    <a:pt x="319" y="439"/>
                  </a:lnTo>
                  <a:lnTo>
                    <a:pt x="331" y="427"/>
                  </a:lnTo>
                  <a:lnTo>
                    <a:pt x="268" y="364"/>
                  </a:lnTo>
                  <a:lnTo>
                    <a:pt x="268" y="348"/>
                  </a:lnTo>
                  <a:lnTo>
                    <a:pt x="301" y="381"/>
                  </a:lnTo>
                  <a:lnTo>
                    <a:pt x="313" y="368"/>
                  </a:lnTo>
                  <a:lnTo>
                    <a:pt x="268" y="322"/>
                  </a:lnTo>
                  <a:lnTo>
                    <a:pt x="268" y="285"/>
                  </a:lnTo>
                  <a:lnTo>
                    <a:pt x="280" y="310"/>
                  </a:lnTo>
                  <a:lnTo>
                    <a:pt x="296" y="300"/>
                  </a:lnTo>
                  <a:lnTo>
                    <a:pt x="284" y="277"/>
                  </a:lnTo>
                  <a:lnTo>
                    <a:pt x="315" y="296"/>
                  </a:lnTo>
                  <a:lnTo>
                    <a:pt x="333" y="356"/>
                  </a:lnTo>
                  <a:lnTo>
                    <a:pt x="349" y="352"/>
                  </a:lnTo>
                  <a:lnTo>
                    <a:pt x="337" y="308"/>
                  </a:lnTo>
                  <a:lnTo>
                    <a:pt x="351" y="316"/>
                  </a:lnTo>
                  <a:lnTo>
                    <a:pt x="376" y="403"/>
                  </a:lnTo>
                  <a:lnTo>
                    <a:pt x="392" y="397"/>
                  </a:lnTo>
                  <a:lnTo>
                    <a:pt x="374" y="330"/>
                  </a:lnTo>
                  <a:lnTo>
                    <a:pt x="392" y="340"/>
                  </a:lnTo>
                  <a:lnTo>
                    <a:pt x="422" y="451"/>
                  </a:lnTo>
                  <a:lnTo>
                    <a:pt x="441" y="447"/>
                  </a:lnTo>
                  <a:lnTo>
                    <a:pt x="414" y="352"/>
                  </a:lnTo>
                  <a:lnTo>
                    <a:pt x="463" y="381"/>
                  </a:lnTo>
                  <a:lnTo>
                    <a:pt x="471" y="364"/>
                  </a:lnTo>
                  <a:lnTo>
                    <a:pt x="422" y="336"/>
                  </a:lnTo>
                  <a:lnTo>
                    <a:pt x="518" y="312"/>
                  </a:lnTo>
                  <a:lnTo>
                    <a:pt x="514" y="293"/>
                  </a:lnTo>
                </a:path>
              </a:pathLst>
            </a:custGeom>
            <a:solidFill>
              <a:srgbClr val="F1ED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0" name="Freeform 70"/>
            <p:cNvSpPr>
              <a:spLocks/>
            </p:cNvSpPr>
            <p:nvPr/>
          </p:nvSpPr>
          <p:spPr bwMode="auto">
            <a:xfrm rot="21296966">
              <a:off x="4644571" y="1653903"/>
              <a:ext cx="237149" cy="465106"/>
            </a:xfrm>
            <a:custGeom>
              <a:avLst/>
              <a:gdLst>
                <a:gd name="T0" fmla="*/ 8 w 258"/>
                <a:gd name="T1" fmla="*/ 69 h 506"/>
                <a:gd name="T2" fmla="*/ 0 w 258"/>
                <a:gd name="T3" fmla="*/ 12 h 506"/>
                <a:gd name="T4" fmla="*/ 8 w 258"/>
                <a:gd name="T5" fmla="*/ 492 h 506"/>
                <a:gd name="T6" fmla="*/ 77 w 258"/>
                <a:gd name="T7" fmla="*/ 506 h 506"/>
                <a:gd name="T8" fmla="*/ 8 w 258"/>
                <a:gd name="T9" fmla="*/ 411 h 506"/>
                <a:gd name="T10" fmla="*/ 59 w 258"/>
                <a:gd name="T11" fmla="*/ 439 h 506"/>
                <a:gd name="T12" fmla="*/ 8 w 258"/>
                <a:gd name="T13" fmla="*/ 364 h 506"/>
                <a:gd name="T14" fmla="*/ 41 w 258"/>
                <a:gd name="T15" fmla="*/ 381 h 506"/>
                <a:gd name="T16" fmla="*/ 8 w 258"/>
                <a:gd name="T17" fmla="*/ 322 h 506"/>
                <a:gd name="T18" fmla="*/ 20 w 258"/>
                <a:gd name="T19" fmla="*/ 310 h 506"/>
                <a:gd name="T20" fmla="*/ 24 w 258"/>
                <a:gd name="T21" fmla="*/ 277 h 506"/>
                <a:gd name="T22" fmla="*/ 73 w 258"/>
                <a:gd name="T23" fmla="*/ 356 h 506"/>
                <a:gd name="T24" fmla="*/ 77 w 258"/>
                <a:gd name="T25" fmla="*/ 308 h 506"/>
                <a:gd name="T26" fmla="*/ 116 w 258"/>
                <a:gd name="T27" fmla="*/ 403 h 506"/>
                <a:gd name="T28" fmla="*/ 114 w 258"/>
                <a:gd name="T29" fmla="*/ 330 h 506"/>
                <a:gd name="T30" fmla="*/ 162 w 258"/>
                <a:gd name="T31" fmla="*/ 451 h 506"/>
                <a:gd name="T32" fmla="*/ 154 w 258"/>
                <a:gd name="T33" fmla="*/ 352 h 506"/>
                <a:gd name="T34" fmla="*/ 211 w 258"/>
                <a:gd name="T35" fmla="*/ 364 h 506"/>
                <a:gd name="T36" fmla="*/ 258 w 258"/>
                <a:gd name="T37" fmla="*/ 312 h 506"/>
                <a:gd name="T38" fmla="*/ 142 w 258"/>
                <a:gd name="T39" fmla="*/ 324 h 506"/>
                <a:gd name="T40" fmla="*/ 191 w 258"/>
                <a:gd name="T41" fmla="*/ 296 h 506"/>
                <a:gd name="T42" fmla="*/ 101 w 258"/>
                <a:gd name="T43" fmla="*/ 302 h 506"/>
                <a:gd name="T44" fmla="*/ 132 w 258"/>
                <a:gd name="T45" fmla="*/ 281 h 506"/>
                <a:gd name="T46" fmla="*/ 65 w 258"/>
                <a:gd name="T47" fmla="*/ 279 h 506"/>
                <a:gd name="T48" fmla="*/ 59 w 258"/>
                <a:gd name="T49" fmla="*/ 261 h 506"/>
                <a:gd name="T50" fmla="*/ 32 w 258"/>
                <a:gd name="T51" fmla="*/ 243 h 506"/>
                <a:gd name="T52" fmla="*/ 126 w 258"/>
                <a:gd name="T53" fmla="*/ 241 h 506"/>
                <a:gd name="T54" fmla="*/ 87 w 258"/>
                <a:gd name="T55" fmla="*/ 212 h 506"/>
                <a:gd name="T56" fmla="*/ 187 w 258"/>
                <a:gd name="T57" fmla="*/ 227 h 506"/>
                <a:gd name="T58" fmla="*/ 124 w 258"/>
                <a:gd name="T59" fmla="*/ 192 h 506"/>
                <a:gd name="T60" fmla="*/ 254 w 258"/>
                <a:gd name="T61" fmla="*/ 210 h 506"/>
                <a:gd name="T62" fmla="*/ 162 w 258"/>
                <a:gd name="T63" fmla="*/ 168 h 506"/>
                <a:gd name="T64" fmla="*/ 203 w 258"/>
                <a:gd name="T65" fmla="*/ 125 h 506"/>
                <a:gd name="T66" fmla="*/ 181 w 258"/>
                <a:gd name="T67" fmla="*/ 59 h 506"/>
                <a:gd name="T68" fmla="*/ 132 w 258"/>
                <a:gd name="T69" fmla="*/ 166 h 506"/>
                <a:gd name="T70" fmla="*/ 132 w 258"/>
                <a:gd name="T71" fmla="*/ 107 h 506"/>
                <a:gd name="T72" fmla="*/ 91 w 258"/>
                <a:gd name="T73" fmla="*/ 188 h 506"/>
                <a:gd name="T74" fmla="*/ 89 w 258"/>
                <a:gd name="T75" fmla="*/ 152 h 506"/>
                <a:gd name="T76" fmla="*/ 55 w 258"/>
                <a:gd name="T77" fmla="*/ 208 h 506"/>
                <a:gd name="T78" fmla="*/ 36 w 258"/>
                <a:gd name="T79" fmla="*/ 204 h 506"/>
                <a:gd name="T80" fmla="*/ 8 w 258"/>
                <a:gd name="T81" fmla="*/ 219 h 506"/>
                <a:gd name="T82" fmla="*/ 53 w 258"/>
                <a:gd name="T83" fmla="*/ 138 h 506"/>
                <a:gd name="T84" fmla="*/ 8 w 258"/>
                <a:gd name="T85" fmla="*/ 156 h 506"/>
                <a:gd name="T86" fmla="*/ 71 w 258"/>
                <a:gd name="T87" fmla="*/ 77 h 506"/>
                <a:gd name="T88" fmla="*/ 8 w 258"/>
                <a:gd name="T89" fmla="*/ 115 h 506"/>
                <a:gd name="T90" fmla="*/ 91 w 258"/>
                <a:gd name="T91" fmla="*/ 12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506">
                  <a:moveTo>
                    <a:pt x="77" y="0"/>
                  </a:moveTo>
                  <a:lnTo>
                    <a:pt x="8" y="69"/>
                  </a:lnTo>
                  <a:lnTo>
                    <a:pt x="8" y="12"/>
                  </a:lnTo>
                  <a:lnTo>
                    <a:pt x="0" y="12"/>
                  </a:lnTo>
                  <a:lnTo>
                    <a:pt x="0" y="492"/>
                  </a:lnTo>
                  <a:lnTo>
                    <a:pt x="8" y="492"/>
                  </a:lnTo>
                  <a:lnTo>
                    <a:pt x="8" y="437"/>
                  </a:lnTo>
                  <a:lnTo>
                    <a:pt x="77" y="506"/>
                  </a:lnTo>
                  <a:lnTo>
                    <a:pt x="91" y="494"/>
                  </a:lnTo>
                  <a:lnTo>
                    <a:pt x="8" y="411"/>
                  </a:lnTo>
                  <a:lnTo>
                    <a:pt x="8" y="391"/>
                  </a:lnTo>
                  <a:lnTo>
                    <a:pt x="59" y="439"/>
                  </a:lnTo>
                  <a:lnTo>
                    <a:pt x="71" y="427"/>
                  </a:lnTo>
                  <a:lnTo>
                    <a:pt x="8" y="364"/>
                  </a:lnTo>
                  <a:lnTo>
                    <a:pt x="8" y="348"/>
                  </a:lnTo>
                  <a:lnTo>
                    <a:pt x="41" y="381"/>
                  </a:lnTo>
                  <a:lnTo>
                    <a:pt x="53" y="368"/>
                  </a:lnTo>
                  <a:lnTo>
                    <a:pt x="8" y="322"/>
                  </a:lnTo>
                  <a:lnTo>
                    <a:pt x="8" y="285"/>
                  </a:lnTo>
                  <a:lnTo>
                    <a:pt x="20" y="310"/>
                  </a:lnTo>
                  <a:lnTo>
                    <a:pt x="36" y="300"/>
                  </a:lnTo>
                  <a:lnTo>
                    <a:pt x="24" y="277"/>
                  </a:lnTo>
                  <a:lnTo>
                    <a:pt x="55" y="296"/>
                  </a:lnTo>
                  <a:lnTo>
                    <a:pt x="73" y="356"/>
                  </a:lnTo>
                  <a:lnTo>
                    <a:pt x="89" y="352"/>
                  </a:lnTo>
                  <a:lnTo>
                    <a:pt x="77" y="308"/>
                  </a:lnTo>
                  <a:lnTo>
                    <a:pt x="91" y="316"/>
                  </a:lnTo>
                  <a:lnTo>
                    <a:pt x="116" y="403"/>
                  </a:lnTo>
                  <a:lnTo>
                    <a:pt x="132" y="397"/>
                  </a:lnTo>
                  <a:lnTo>
                    <a:pt x="114" y="330"/>
                  </a:lnTo>
                  <a:lnTo>
                    <a:pt x="132" y="340"/>
                  </a:lnTo>
                  <a:lnTo>
                    <a:pt x="162" y="451"/>
                  </a:lnTo>
                  <a:lnTo>
                    <a:pt x="181" y="447"/>
                  </a:lnTo>
                  <a:lnTo>
                    <a:pt x="154" y="352"/>
                  </a:lnTo>
                  <a:lnTo>
                    <a:pt x="203" y="381"/>
                  </a:lnTo>
                  <a:lnTo>
                    <a:pt x="211" y="364"/>
                  </a:lnTo>
                  <a:lnTo>
                    <a:pt x="162" y="336"/>
                  </a:lnTo>
                  <a:lnTo>
                    <a:pt x="258" y="312"/>
                  </a:lnTo>
                  <a:lnTo>
                    <a:pt x="254" y="293"/>
                  </a:lnTo>
                  <a:lnTo>
                    <a:pt x="142" y="324"/>
                  </a:lnTo>
                  <a:lnTo>
                    <a:pt x="124" y="314"/>
                  </a:lnTo>
                  <a:lnTo>
                    <a:pt x="191" y="296"/>
                  </a:lnTo>
                  <a:lnTo>
                    <a:pt x="187" y="277"/>
                  </a:lnTo>
                  <a:lnTo>
                    <a:pt x="101" y="302"/>
                  </a:lnTo>
                  <a:lnTo>
                    <a:pt x="87" y="291"/>
                  </a:lnTo>
                  <a:lnTo>
                    <a:pt x="132" y="281"/>
                  </a:lnTo>
                  <a:lnTo>
                    <a:pt x="126" y="263"/>
                  </a:lnTo>
                  <a:lnTo>
                    <a:pt x="65" y="279"/>
                  </a:lnTo>
                  <a:lnTo>
                    <a:pt x="32" y="261"/>
                  </a:lnTo>
                  <a:lnTo>
                    <a:pt x="59" y="261"/>
                  </a:lnTo>
                  <a:lnTo>
                    <a:pt x="59" y="243"/>
                  </a:lnTo>
                  <a:lnTo>
                    <a:pt x="32" y="243"/>
                  </a:lnTo>
                  <a:lnTo>
                    <a:pt x="65" y="225"/>
                  </a:lnTo>
                  <a:lnTo>
                    <a:pt x="126" y="241"/>
                  </a:lnTo>
                  <a:lnTo>
                    <a:pt x="132" y="225"/>
                  </a:lnTo>
                  <a:lnTo>
                    <a:pt x="87" y="212"/>
                  </a:lnTo>
                  <a:lnTo>
                    <a:pt x="101" y="204"/>
                  </a:lnTo>
                  <a:lnTo>
                    <a:pt x="187" y="227"/>
                  </a:lnTo>
                  <a:lnTo>
                    <a:pt x="191" y="210"/>
                  </a:lnTo>
                  <a:lnTo>
                    <a:pt x="124" y="192"/>
                  </a:lnTo>
                  <a:lnTo>
                    <a:pt x="142" y="180"/>
                  </a:lnTo>
                  <a:lnTo>
                    <a:pt x="254" y="210"/>
                  </a:lnTo>
                  <a:lnTo>
                    <a:pt x="258" y="194"/>
                  </a:lnTo>
                  <a:lnTo>
                    <a:pt x="162" y="168"/>
                  </a:lnTo>
                  <a:lnTo>
                    <a:pt x="211" y="140"/>
                  </a:lnTo>
                  <a:lnTo>
                    <a:pt x="203" y="125"/>
                  </a:lnTo>
                  <a:lnTo>
                    <a:pt x="154" y="152"/>
                  </a:lnTo>
                  <a:lnTo>
                    <a:pt x="181" y="59"/>
                  </a:lnTo>
                  <a:lnTo>
                    <a:pt x="162" y="53"/>
                  </a:lnTo>
                  <a:lnTo>
                    <a:pt x="132" y="166"/>
                  </a:lnTo>
                  <a:lnTo>
                    <a:pt x="114" y="176"/>
                  </a:lnTo>
                  <a:lnTo>
                    <a:pt x="132" y="107"/>
                  </a:lnTo>
                  <a:lnTo>
                    <a:pt x="116" y="103"/>
                  </a:lnTo>
                  <a:lnTo>
                    <a:pt x="91" y="188"/>
                  </a:lnTo>
                  <a:lnTo>
                    <a:pt x="77" y="196"/>
                  </a:lnTo>
                  <a:lnTo>
                    <a:pt x="89" y="152"/>
                  </a:lnTo>
                  <a:lnTo>
                    <a:pt x="73" y="148"/>
                  </a:lnTo>
                  <a:lnTo>
                    <a:pt x="55" y="208"/>
                  </a:lnTo>
                  <a:lnTo>
                    <a:pt x="24" y="229"/>
                  </a:lnTo>
                  <a:lnTo>
                    <a:pt x="36" y="204"/>
                  </a:lnTo>
                  <a:lnTo>
                    <a:pt x="20" y="196"/>
                  </a:lnTo>
                  <a:lnTo>
                    <a:pt x="8" y="219"/>
                  </a:lnTo>
                  <a:lnTo>
                    <a:pt x="8" y="182"/>
                  </a:lnTo>
                  <a:lnTo>
                    <a:pt x="53" y="138"/>
                  </a:lnTo>
                  <a:lnTo>
                    <a:pt x="41" y="123"/>
                  </a:lnTo>
                  <a:lnTo>
                    <a:pt x="8" y="156"/>
                  </a:lnTo>
                  <a:lnTo>
                    <a:pt x="8" y="140"/>
                  </a:lnTo>
                  <a:lnTo>
                    <a:pt x="71" y="77"/>
                  </a:lnTo>
                  <a:lnTo>
                    <a:pt x="59" y="65"/>
                  </a:lnTo>
                  <a:lnTo>
                    <a:pt x="8" y="115"/>
                  </a:lnTo>
                  <a:lnTo>
                    <a:pt x="8" y="93"/>
                  </a:lnTo>
                  <a:lnTo>
                    <a:pt x="91" y="12"/>
                  </a:lnTo>
                  <a:lnTo>
                    <a:pt x="77" y="0"/>
                  </a:lnTo>
                </a:path>
              </a:pathLst>
            </a:custGeom>
            <a:solidFill>
              <a:srgbClr val="F1ED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97" name="Group 896"/>
          <p:cNvGrpSpPr/>
          <p:nvPr/>
        </p:nvGrpSpPr>
        <p:grpSpPr>
          <a:xfrm>
            <a:off x="8892475" y="5053841"/>
            <a:ext cx="189493" cy="189290"/>
            <a:chOff x="4406048" y="1653903"/>
            <a:chExt cx="476136" cy="475626"/>
          </a:xfrm>
        </p:grpSpPr>
        <p:sp>
          <p:nvSpPr>
            <p:cNvPr id="898" name="Freeform 68"/>
            <p:cNvSpPr>
              <a:spLocks/>
            </p:cNvSpPr>
            <p:nvPr/>
          </p:nvSpPr>
          <p:spPr bwMode="auto">
            <a:xfrm rot="21296966">
              <a:off x="4406048" y="1664423"/>
              <a:ext cx="476136" cy="465106"/>
            </a:xfrm>
            <a:custGeom>
              <a:avLst/>
              <a:gdLst>
                <a:gd name="T0" fmla="*/ 384 w 518"/>
                <a:gd name="T1" fmla="*/ 314 h 506"/>
                <a:gd name="T2" fmla="*/ 361 w 518"/>
                <a:gd name="T3" fmla="*/ 302 h 506"/>
                <a:gd name="T4" fmla="*/ 386 w 518"/>
                <a:gd name="T5" fmla="*/ 263 h 506"/>
                <a:gd name="T6" fmla="*/ 319 w 518"/>
                <a:gd name="T7" fmla="*/ 261 h 506"/>
                <a:gd name="T8" fmla="*/ 325 w 518"/>
                <a:gd name="T9" fmla="*/ 225 h 506"/>
                <a:gd name="T10" fmla="*/ 347 w 518"/>
                <a:gd name="T11" fmla="*/ 212 h 506"/>
                <a:gd name="T12" fmla="*/ 451 w 518"/>
                <a:gd name="T13" fmla="*/ 210 h 506"/>
                <a:gd name="T14" fmla="*/ 514 w 518"/>
                <a:gd name="T15" fmla="*/ 210 h 506"/>
                <a:gd name="T16" fmla="*/ 471 w 518"/>
                <a:gd name="T17" fmla="*/ 140 h 506"/>
                <a:gd name="T18" fmla="*/ 441 w 518"/>
                <a:gd name="T19" fmla="*/ 59 h 506"/>
                <a:gd name="T20" fmla="*/ 374 w 518"/>
                <a:gd name="T21" fmla="*/ 176 h 506"/>
                <a:gd name="T22" fmla="*/ 351 w 518"/>
                <a:gd name="T23" fmla="*/ 188 h 506"/>
                <a:gd name="T24" fmla="*/ 333 w 518"/>
                <a:gd name="T25" fmla="*/ 148 h 506"/>
                <a:gd name="T26" fmla="*/ 296 w 518"/>
                <a:gd name="T27" fmla="*/ 204 h 506"/>
                <a:gd name="T28" fmla="*/ 268 w 518"/>
                <a:gd name="T29" fmla="*/ 182 h 506"/>
                <a:gd name="T30" fmla="*/ 268 w 518"/>
                <a:gd name="T31" fmla="*/ 156 h 506"/>
                <a:gd name="T32" fmla="*/ 319 w 518"/>
                <a:gd name="T33" fmla="*/ 65 h 506"/>
                <a:gd name="T34" fmla="*/ 351 w 518"/>
                <a:gd name="T35" fmla="*/ 12 h 506"/>
                <a:gd name="T36" fmla="*/ 268 w 518"/>
                <a:gd name="T37" fmla="*/ 12 h 506"/>
                <a:gd name="T38" fmla="*/ 181 w 518"/>
                <a:gd name="T39" fmla="*/ 0 h 506"/>
                <a:gd name="T40" fmla="*/ 250 w 518"/>
                <a:gd name="T41" fmla="*/ 115 h 506"/>
                <a:gd name="T42" fmla="*/ 250 w 518"/>
                <a:gd name="T43" fmla="*/ 140 h 506"/>
                <a:gd name="T44" fmla="*/ 205 w 518"/>
                <a:gd name="T45" fmla="*/ 138 h 506"/>
                <a:gd name="T46" fmla="*/ 238 w 518"/>
                <a:gd name="T47" fmla="*/ 196 h 506"/>
                <a:gd name="T48" fmla="*/ 203 w 518"/>
                <a:gd name="T49" fmla="*/ 208 h 506"/>
                <a:gd name="T50" fmla="*/ 181 w 518"/>
                <a:gd name="T51" fmla="*/ 196 h 506"/>
                <a:gd name="T52" fmla="*/ 126 w 518"/>
                <a:gd name="T53" fmla="*/ 107 h 506"/>
                <a:gd name="T54" fmla="*/ 95 w 518"/>
                <a:gd name="T55" fmla="*/ 53 h 506"/>
                <a:gd name="T56" fmla="*/ 55 w 518"/>
                <a:gd name="T57" fmla="*/ 125 h 506"/>
                <a:gd name="T58" fmla="*/ 0 w 518"/>
                <a:gd name="T59" fmla="*/ 194 h 506"/>
                <a:gd name="T60" fmla="*/ 134 w 518"/>
                <a:gd name="T61" fmla="*/ 192 h 506"/>
                <a:gd name="T62" fmla="*/ 156 w 518"/>
                <a:gd name="T63" fmla="*/ 204 h 506"/>
                <a:gd name="T64" fmla="*/ 132 w 518"/>
                <a:gd name="T65" fmla="*/ 241 h 506"/>
                <a:gd name="T66" fmla="*/ 199 w 518"/>
                <a:gd name="T67" fmla="*/ 243 h 506"/>
                <a:gd name="T68" fmla="*/ 193 w 518"/>
                <a:gd name="T69" fmla="*/ 279 h 506"/>
                <a:gd name="T70" fmla="*/ 171 w 518"/>
                <a:gd name="T71" fmla="*/ 291 h 506"/>
                <a:gd name="T72" fmla="*/ 67 w 518"/>
                <a:gd name="T73" fmla="*/ 296 h 506"/>
                <a:gd name="T74" fmla="*/ 4 w 518"/>
                <a:gd name="T75" fmla="*/ 293 h 506"/>
                <a:gd name="T76" fmla="*/ 47 w 518"/>
                <a:gd name="T77" fmla="*/ 364 h 506"/>
                <a:gd name="T78" fmla="*/ 79 w 518"/>
                <a:gd name="T79" fmla="*/ 447 h 506"/>
                <a:gd name="T80" fmla="*/ 144 w 518"/>
                <a:gd name="T81" fmla="*/ 330 h 506"/>
                <a:gd name="T82" fmla="*/ 166 w 518"/>
                <a:gd name="T83" fmla="*/ 316 h 506"/>
                <a:gd name="T84" fmla="*/ 187 w 518"/>
                <a:gd name="T85" fmla="*/ 356 h 506"/>
                <a:gd name="T86" fmla="*/ 221 w 518"/>
                <a:gd name="T87" fmla="*/ 300 h 506"/>
                <a:gd name="T88" fmla="*/ 250 w 518"/>
                <a:gd name="T89" fmla="*/ 322 h 506"/>
                <a:gd name="T90" fmla="*/ 250 w 518"/>
                <a:gd name="T91" fmla="*/ 348 h 506"/>
                <a:gd name="T92" fmla="*/ 199 w 518"/>
                <a:gd name="T93" fmla="*/ 439 h 506"/>
                <a:gd name="T94" fmla="*/ 168 w 518"/>
                <a:gd name="T95" fmla="*/ 494 h 506"/>
                <a:gd name="T96" fmla="*/ 250 w 518"/>
                <a:gd name="T97" fmla="*/ 492 h 506"/>
                <a:gd name="T98" fmla="*/ 337 w 518"/>
                <a:gd name="T99" fmla="*/ 506 h 506"/>
                <a:gd name="T100" fmla="*/ 268 w 518"/>
                <a:gd name="T101" fmla="*/ 391 h 506"/>
                <a:gd name="T102" fmla="*/ 268 w 518"/>
                <a:gd name="T103" fmla="*/ 364 h 506"/>
                <a:gd name="T104" fmla="*/ 313 w 518"/>
                <a:gd name="T105" fmla="*/ 368 h 506"/>
                <a:gd name="T106" fmla="*/ 280 w 518"/>
                <a:gd name="T107" fmla="*/ 310 h 506"/>
                <a:gd name="T108" fmla="*/ 315 w 518"/>
                <a:gd name="T109" fmla="*/ 296 h 506"/>
                <a:gd name="T110" fmla="*/ 337 w 518"/>
                <a:gd name="T111" fmla="*/ 308 h 506"/>
                <a:gd name="T112" fmla="*/ 392 w 518"/>
                <a:gd name="T113" fmla="*/ 397 h 506"/>
                <a:gd name="T114" fmla="*/ 422 w 518"/>
                <a:gd name="T115" fmla="*/ 451 h 506"/>
                <a:gd name="T116" fmla="*/ 463 w 518"/>
                <a:gd name="T117" fmla="*/ 381 h 506"/>
                <a:gd name="T118" fmla="*/ 518 w 518"/>
                <a:gd name="T119" fmla="*/ 312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18" h="506">
                  <a:moveTo>
                    <a:pt x="514" y="293"/>
                  </a:moveTo>
                  <a:lnTo>
                    <a:pt x="402" y="324"/>
                  </a:lnTo>
                  <a:lnTo>
                    <a:pt x="384" y="314"/>
                  </a:lnTo>
                  <a:lnTo>
                    <a:pt x="451" y="296"/>
                  </a:lnTo>
                  <a:lnTo>
                    <a:pt x="447" y="277"/>
                  </a:lnTo>
                  <a:lnTo>
                    <a:pt x="361" y="302"/>
                  </a:lnTo>
                  <a:lnTo>
                    <a:pt x="347" y="291"/>
                  </a:lnTo>
                  <a:lnTo>
                    <a:pt x="392" y="281"/>
                  </a:lnTo>
                  <a:lnTo>
                    <a:pt x="386" y="263"/>
                  </a:lnTo>
                  <a:lnTo>
                    <a:pt x="325" y="279"/>
                  </a:lnTo>
                  <a:lnTo>
                    <a:pt x="292" y="261"/>
                  </a:lnTo>
                  <a:lnTo>
                    <a:pt x="319" y="261"/>
                  </a:lnTo>
                  <a:lnTo>
                    <a:pt x="319" y="243"/>
                  </a:lnTo>
                  <a:lnTo>
                    <a:pt x="292" y="243"/>
                  </a:lnTo>
                  <a:lnTo>
                    <a:pt x="325" y="225"/>
                  </a:lnTo>
                  <a:lnTo>
                    <a:pt x="386" y="241"/>
                  </a:lnTo>
                  <a:lnTo>
                    <a:pt x="392" y="225"/>
                  </a:lnTo>
                  <a:lnTo>
                    <a:pt x="347" y="212"/>
                  </a:lnTo>
                  <a:lnTo>
                    <a:pt x="361" y="204"/>
                  </a:lnTo>
                  <a:lnTo>
                    <a:pt x="447" y="227"/>
                  </a:lnTo>
                  <a:lnTo>
                    <a:pt x="451" y="210"/>
                  </a:lnTo>
                  <a:lnTo>
                    <a:pt x="384" y="192"/>
                  </a:lnTo>
                  <a:lnTo>
                    <a:pt x="402" y="180"/>
                  </a:lnTo>
                  <a:lnTo>
                    <a:pt x="514" y="210"/>
                  </a:lnTo>
                  <a:lnTo>
                    <a:pt x="518" y="194"/>
                  </a:lnTo>
                  <a:lnTo>
                    <a:pt x="422" y="168"/>
                  </a:lnTo>
                  <a:lnTo>
                    <a:pt x="471" y="140"/>
                  </a:lnTo>
                  <a:lnTo>
                    <a:pt x="463" y="125"/>
                  </a:lnTo>
                  <a:lnTo>
                    <a:pt x="414" y="152"/>
                  </a:lnTo>
                  <a:lnTo>
                    <a:pt x="441" y="59"/>
                  </a:lnTo>
                  <a:lnTo>
                    <a:pt x="422" y="53"/>
                  </a:lnTo>
                  <a:lnTo>
                    <a:pt x="392" y="166"/>
                  </a:lnTo>
                  <a:lnTo>
                    <a:pt x="374" y="176"/>
                  </a:lnTo>
                  <a:lnTo>
                    <a:pt x="392" y="107"/>
                  </a:lnTo>
                  <a:lnTo>
                    <a:pt x="376" y="103"/>
                  </a:lnTo>
                  <a:lnTo>
                    <a:pt x="351" y="188"/>
                  </a:lnTo>
                  <a:lnTo>
                    <a:pt x="337" y="196"/>
                  </a:lnTo>
                  <a:lnTo>
                    <a:pt x="349" y="152"/>
                  </a:lnTo>
                  <a:lnTo>
                    <a:pt x="333" y="148"/>
                  </a:lnTo>
                  <a:lnTo>
                    <a:pt x="315" y="208"/>
                  </a:lnTo>
                  <a:lnTo>
                    <a:pt x="284" y="229"/>
                  </a:lnTo>
                  <a:lnTo>
                    <a:pt x="296" y="204"/>
                  </a:lnTo>
                  <a:lnTo>
                    <a:pt x="280" y="196"/>
                  </a:lnTo>
                  <a:lnTo>
                    <a:pt x="268" y="219"/>
                  </a:lnTo>
                  <a:lnTo>
                    <a:pt x="268" y="182"/>
                  </a:lnTo>
                  <a:lnTo>
                    <a:pt x="313" y="138"/>
                  </a:lnTo>
                  <a:lnTo>
                    <a:pt x="301" y="123"/>
                  </a:lnTo>
                  <a:lnTo>
                    <a:pt x="268" y="156"/>
                  </a:lnTo>
                  <a:lnTo>
                    <a:pt x="268" y="140"/>
                  </a:lnTo>
                  <a:lnTo>
                    <a:pt x="331" y="77"/>
                  </a:lnTo>
                  <a:lnTo>
                    <a:pt x="319" y="65"/>
                  </a:lnTo>
                  <a:lnTo>
                    <a:pt x="268" y="115"/>
                  </a:lnTo>
                  <a:lnTo>
                    <a:pt x="268" y="93"/>
                  </a:lnTo>
                  <a:lnTo>
                    <a:pt x="351" y="12"/>
                  </a:lnTo>
                  <a:lnTo>
                    <a:pt x="337" y="0"/>
                  </a:lnTo>
                  <a:lnTo>
                    <a:pt x="268" y="69"/>
                  </a:lnTo>
                  <a:lnTo>
                    <a:pt x="268" y="12"/>
                  </a:lnTo>
                  <a:lnTo>
                    <a:pt x="250" y="12"/>
                  </a:lnTo>
                  <a:lnTo>
                    <a:pt x="250" y="69"/>
                  </a:lnTo>
                  <a:lnTo>
                    <a:pt x="181" y="0"/>
                  </a:lnTo>
                  <a:lnTo>
                    <a:pt x="168" y="12"/>
                  </a:lnTo>
                  <a:lnTo>
                    <a:pt x="250" y="93"/>
                  </a:lnTo>
                  <a:lnTo>
                    <a:pt x="250" y="115"/>
                  </a:lnTo>
                  <a:lnTo>
                    <a:pt x="199" y="65"/>
                  </a:lnTo>
                  <a:lnTo>
                    <a:pt x="187" y="77"/>
                  </a:lnTo>
                  <a:lnTo>
                    <a:pt x="250" y="140"/>
                  </a:lnTo>
                  <a:lnTo>
                    <a:pt x="250" y="156"/>
                  </a:lnTo>
                  <a:lnTo>
                    <a:pt x="217" y="123"/>
                  </a:lnTo>
                  <a:lnTo>
                    <a:pt x="205" y="138"/>
                  </a:lnTo>
                  <a:lnTo>
                    <a:pt x="250" y="182"/>
                  </a:lnTo>
                  <a:lnTo>
                    <a:pt x="250" y="219"/>
                  </a:lnTo>
                  <a:lnTo>
                    <a:pt x="238" y="196"/>
                  </a:lnTo>
                  <a:lnTo>
                    <a:pt x="221" y="204"/>
                  </a:lnTo>
                  <a:lnTo>
                    <a:pt x="233" y="229"/>
                  </a:lnTo>
                  <a:lnTo>
                    <a:pt x="203" y="208"/>
                  </a:lnTo>
                  <a:lnTo>
                    <a:pt x="187" y="148"/>
                  </a:lnTo>
                  <a:lnTo>
                    <a:pt x="168" y="152"/>
                  </a:lnTo>
                  <a:lnTo>
                    <a:pt x="181" y="196"/>
                  </a:lnTo>
                  <a:lnTo>
                    <a:pt x="166" y="188"/>
                  </a:lnTo>
                  <a:lnTo>
                    <a:pt x="142" y="103"/>
                  </a:lnTo>
                  <a:lnTo>
                    <a:pt x="126" y="107"/>
                  </a:lnTo>
                  <a:lnTo>
                    <a:pt x="144" y="176"/>
                  </a:lnTo>
                  <a:lnTo>
                    <a:pt x="126" y="166"/>
                  </a:lnTo>
                  <a:lnTo>
                    <a:pt x="95" y="53"/>
                  </a:lnTo>
                  <a:lnTo>
                    <a:pt x="79" y="59"/>
                  </a:lnTo>
                  <a:lnTo>
                    <a:pt x="103" y="152"/>
                  </a:lnTo>
                  <a:lnTo>
                    <a:pt x="55" y="125"/>
                  </a:lnTo>
                  <a:lnTo>
                    <a:pt x="47" y="140"/>
                  </a:lnTo>
                  <a:lnTo>
                    <a:pt x="95" y="168"/>
                  </a:lnTo>
                  <a:lnTo>
                    <a:pt x="0" y="194"/>
                  </a:lnTo>
                  <a:lnTo>
                    <a:pt x="4" y="210"/>
                  </a:lnTo>
                  <a:lnTo>
                    <a:pt x="118" y="180"/>
                  </a:lnTo>
                  <a:lnTo>
                    <a:pt x="134" y="192"/>
                  </a:lnTo>
                  <a:lnTo>
                    <a:pt x="67" y="210"/>
                  </a:lnTo>
                  <a:lnTo>
                    <a:pt x="71" y="227"/>
                  </a:lnTo>
                  <a:lnTo>
                    <a:pt x="156" y="204"/>
                  </a:lnTo>
                  <a:lnTo>
                    <a:pt x="171" y="212"/>
                  </a:lnTo>
                  <a:lnTo>
                    <a:pt x="128" y="225"/>
                  </a:lnTo>
                  <a:lnTo>
                    <a:pt x="132" y="241"/>
                  </a:lnTo>
                  <a:lnTo>
                    <a:pt x="193" y="225"/>
                  </a:lnTo>
                  <a:lnTo>
                    <a:pt x="225" y="243"/>
                  </a:lnTo>
                  <a:lnTo>
                    <a:pt x="199" y="243"/>
                  </a:lnTo>
                  <a:lnTo>
                    <a:pt x="199" y="261"/>
                  </a:lnTo>
                  <a:lnTo>
                    <a:pt x="225" y="261"/>
                  </a:lnTo>
                  <a:lnTo>
                    <a:pt x="193" y="279"/>
                  </a:lnTo>
                  <a:lnTo>
                    <a:pt x="132" y="263"/>
                  </a:lnTo>
                  <a:lnTo>
                    <a:pt x="128" y="281"/>
                  </a:lnTo>
                  <a:lnTo>
                    <a:pt x="171" y="291"/>
                  </a:lnTo>
                  <a:lnTo>
                    <a:pt x="156" y="302"/>
                  </a:lnTo>
                  <a:lnTo>
                    <a:pt x="71" y="277"/>
                  </a:lnTo>
                  <a:lnTo>
                    <a:pt x="67" y="296"/>
                  </a:lnTo>
                  <a:lnTo>
                    <a:pt x="134" y="314"/>
                  </a:lnTo>
                  <a:lnTo>
                    <a:pt x="118" y="324"/>
                  </a:lnTo>
                  <a:lnTo>
                    <a:pt x="4" y="293"/>
                  </a:lnTo>
                  <a:lnTo>
                    <a:pt x="0" y="312"/>
                  </a:lnTo>
                  <a:lnTo>
                    <a:pt x="95" y="336"/>
                  </a:lnTo>
                  <a:lnTo>
                    <a:pt x="47" y="364"/>
                  </a:lnTo>
                  <a:lnTo>
                    <a:pt x="55" y="381"/>
                  </a:lnTo>
                  <a:lnTo>
                    <a:pt x="103" y="352"/>
                  </a:lnTo>
                  <a:lnTo>
                    <a:pt x="79" y="447"/>
                  </a:lnTo>
                  <a:lnTo>
                    <a:pt x="95" y="451"/>
                  </a:lnTo>
                  <a:lnTo>
                    <a:pt x="126" y="340"/>
                  </a:lnTo>
                  <a:lnTo>
                    <a:pt x="144" y="330"/>
                  </a:lnTo>
                  <a:lnTo>
                    <a:pt x="126" y="397"/>
                  </a:lnTo>
                  <a:lnTo>
                    <a:pt x="142" y="403"/>
                  </a:lnTo>
                  <a:lnTo>
                    <a:pt x="166" y="316"/>
                  </a:lnTo>
                  <a:lnTo>
                    <a:pt x="181" y="308"/>
                  </a:lnTo>
                  <a:lnTo>
                    <a:pt x="168" y="352"/>
                  </a:lnTo>
                  <a:lnTo>
                    <a:pt x="187" y="356"/>
                  </a:lnTo>
                  <a:lnTo>
                    <a:pt x="203" y="296"/>
                  </a:lnTo>
                  <a:lnTo>
                    <a:pt x="233" y="277"/>
                  </a:lnTo>
                  <a:lnTo>
                    <a:pt x="221" y="300"/>
                  </a:lnTo>
                  <a:lnTo>
                    <a:pt x="238" y="310"/>
                  </a:lnTo>
                  <a:lnTo>
                    <a:pt x="250" y="285"/>
                  </a:lnTo>
                  <a:lnTo>
                    <a:pt x="250" y="322"/>
                  </a:lnTo>
                  <a:lnTo>
                    <a:pt x="205" y="368"/>
                  </a:lnTo>
                  <a:lnTo>
                    <a:pt x="217" y="381"/>
                  </a:lnTo>
                  <a:lnTo>
                    <a:pt x="250" y="348"/>
                  </a:lnTo>
                  <a:lnTo>
                    <a:pt x="250" y="364"/>
                  </a:lnTo>
                  <a:lnTo>
                    <a:pt x="187" y="427"/>
                  </a:lnTo>
                  <a:lnTo>
                    <a:pt x="199" y="439"/>
                  </a:lnTo>
                  <a:lnTo>
                    <a:pt x="250" y="391"/>
                  </a:lnTo>
                  <a:lnTo>
                    <a:pt x="250" y="411"/>
                  </a:lnTo>
                  <a:lnTo>
                    <a:pt x="168" y="494"/>
                  </a:lnTo>
                  <a:lnTo>
                    <a:pt x="181" y="506"/>
                  </a:lnTo>
                  <a:lnTo>
                    <a:pt x="250" y="437"/>
                  </a:lnTo>
                  <a:lnTo>
                    <a:pt x="250" y="492"/>
                  </a:lnTo>
                  <a:lnTo>
                    <a:pt x="268" y="492"/>
                  </a:lnTo>
                  <a:lnTo>
                    <a:pt x="268" y="437"/>
                  </a:lnTo>
                  <a:lnTo>
                    <a:pt x="337" y="506"/>
                  </a:lnTo>
                  <a:lnTo>
                    <a:pt x="351" y="494"/>
                  </a:lnTo>
                  <a:lnTo>
                    <a:pt x="268" y="411"/>
                  </a:lnTo>
                  <a:lnTo>
                    <a:pt x="268" y="391"/>
                  </a:lnTo>
                  <a:lnTo>
                    <a:pt x="319" y="439"/>
                  </a:lnTo>
                  <a:lnTo>
                    <a:pt x="331" y="427"/>
                  </a:lnTo>
                  <a:lnTo>
                    <a:pt x="268" y="364"/>
                  </a:lnTo>
                  <a:lnTo>
                    <a:pt x="268" y="348"/>
                  </a:lnTo>
                  <a:lnTo>
                    <a:pt x="301" y="381"/>
                  </a:lnTo>
                  <a:lnTo>
                    <a:pt x="313" y="368"/>
                  </a:lnTo>
                  <a:lnTo>
                    <a:pt x="268" y="322"/>
                  </a:lnTo>
                  <a:lnTo>
                    <a:pt x="268" y="285"/>
                  </a:lnTo>
                  <a:lnTo>
                    <a:pt x="280" y="310"/>
                  </a:lnTo>
                  <a:lnTo>
                    <a:pt x="296" y="300"/>
                  </a:lnTo>
                  <a:lnTo>
                    <a:pt x="284" y="277"/>
                  </a:lnTo>
                  <a:lnTo>
                    <a:pt x="315" y="296"/>
                  </a:lnTo>
                  <a:lnTo>
                    <a:pt x="333" y="356"/>
                  </a:lnTo>
                  <a:lnTo>
                    <a:pt x="349" y="352"/>
                  </a:lnTo>
                  <a:lnTo>
                    <a:pt x="337" y="308"/>
                  </a:lnTo>
                  <a:lnTo>
                    <a:pt x="351" y="316"/>
                  </a:lnTo>
                  <a:lnTo>
                    <a:pt x="376" y="403"/>
                  </a:lnTo>
                  <a:lnTo>
                    <a:pt x="392" y="397"/>
                  </a:lnTo>
                  <a:lnTo>
                    <a:pt x="374" y="330"/>
                  </a:lnTo>
                  <a:lnTo>
                    <a:pt x="392" y="340"/>
                  </a:lnTo>
                  <a:lnTo>
                    <a:pt x="422" y="451"/>
                  </a:lnTo>
                  <a:lnTo>
                    <a:pt x="441" y="447"/>
                  </a:lnTo>
                  <a:lnTo>
                    <a:pt x="414" y="352"/>
                  </a:lnTo>
                  <a:lnTo>
                    <a:pt x="463" y="381"/>
                  </a:lnTo>
                  <a:lnTo>
                    <a:pt x="471" y="364"/>
                  </a:lnTo>
                  <a:lnTo>
                    <a:pt x="422" y="336"/>
                  </a:lnTo>
                  <a:lnTo>
                    <a:pt x="518" y="312"/>
                  </a:lnTo>
                  <a:lnTo>
                    <a:pt x="514" y="293"/>
                  </a:lnTo>
                </a:path>
              </a:pathLst>
            </a:custGeom>
            <a:solidFill>
              <a:srgbClr val="F1ED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9" name="Freeform 70"/>
            <p:cNvSpPr>
              <a:spLocks/>
            </p:cNvSpPr>
            <p:nvPr/>
          </p:nvSpPr>
          <p:spPr bwMode="auto">
            <a:xfrm rot="21296966">
              <a:off x="4644571" y="1653903"/>
              <a:ext cx="237149" cy="465106"/>
            </a:xfrm>
            <a:custGeom>
              <a:avLst/>
              <a:gdLst>
                <a:gd name="T0" fmla="*/ 8 w 258"/>
                <a:gd name="T1" fmla="*/ 69 h 506"/>
                <a:gd name="T2" fmla="*/ 0 w 258"/>
                <a:gd name="T3" fmla="*/ 12 h 506"/>
                <a:gd name="T4" fmla="*/ 8 w 258"/>
                <a:gd name="T5" fmla="*/ 492 h 506"/>
                <a:gd name="T6" fmla="*/ 77 w 258"/>
                <a:gd name="T7" fmla="*/ 506 h 506"/>
                <a:gd name="T8" fmla="*/ 8 w 258"/>
                <a:gd name="T9" fmla="*/ 411 h 506"/>
                <a:gd name="T10" fmla="*/ 59 w 258"/>
                <a:gd name="T11" fmla="*/ 439 h 506"/>
                <a:gd name="T12" fmla="*/ 8 w 258"/>
                <a:gd name="T13" fmla="*/ 364 h 506"/>
                <a:gd name="T14" fmla="*/ 41 w 258"/>
                <a:gd name="T15" fmla="*/ 381 h 506"/>
                <a:gd name="T16" fmla="*/ 8 w 258"/>
                <a:gd name="T17" fmla="*/ 322 h 506"/>
                <a:gd name="T18" fmla="*/ 20 w 258"/>
                <a:gd name="T19" fmla="*/ 310 h 506"/>
                <a:gd name="T20" fmla="*/ 24 w 258"/>
                <a:gd name="T21" fmla="*/ 277 h 506"/>
                <a:gd name="T22" fmla="*/ 73 w 258"/>
                <a:gd name="T23" fmla="*/ 356 h 506"/>
                <a:gd name="T24" fmla="*/ 77 w 258"/>
                <a:gd name="T25" fmla="*/ 308 h 506"/>
                <a:gd name="T26" fmla="*/ 116 w 258"/>
                <a:gd name="T27" fmla="*/ 403 h 506"/>
                <a:gd name="T28" fmla="*/ 114 w 258"/>
                <a:gd name="T29" fmla="*/ 330 h 506"/>
                <a:gd name="T30" fmla="*/ 162 w 258"/>
                <a:gd name="T31" fmla="*/ 451 h 506"/>
                <a:gd name="T32" fmla="*/ 154 w 258"/>
                <a:gd name="T33" fmla="*/ 352 h 506"/>
                <a:gd name="T34" fmla="*/ 211 w 258"/>
                <a:gd name="T35" fmla="*/ 364 h 506"/>
                <a:gd name="T36" fmla="*/ 258 w 258"/>
                <a:gd name="T37" fmla="*/ 312 h 506"/>
                <a:gd name="T38" fmla="*/ 142 w 258"/>
                <a:gd name="T39" fmla="*/ 324 h 506"/>
                <a:gd name="T40" fmla="*/ 191 w 258"/>
                <a:gd name="T41" fmla="*/ 296 h 506"/>
                <a:gd name="T42" fmla="*/ 101 w 258"/>
                <a:gd name="T43" fmla="*/ 302 h 506"/>
                <a:gd name="T44" fmla="*/ 132 w 258"/>
                <a:gd name="T45" fmla="*/ 281 h 506"/>
                <a:gd name="T46" fmla="*/ 65 w 258"/>
                <a:gd name="T47" fmla="*/ 279 h 506"/>
                <a:gd name="T48" fmla="*/ 59 w 258"/>
                <a:gd name="T49" fmla="*/ 261 h 506"/>
                <a:gd name="T50" fmla="*/ 32 w 258"/>
                <a:gd name="T51" fmla="*/ 243 h 506"/>
                <a:gd name="T52" fmla="*/ 126 w 258"/>
                <a:gd name="T53" fmla="*/ 241 h 506"/>
                <a:gd name="T54" fmla="*/ 87 w 258"/>
                <a:gd name="T55" fmla="*/ 212 h 506"/>
                <a:gd name="T56" fmla="*/ 187 w 258"/>
                <a:gd name="T57" fmla="*/ 227 h 506"/>
                <a:gd name="T58" fmla="*/ 124 w 258"/>
                <a:gd name="T59" fmla="*/ 192 h 506"/>
                <a:gd name="T60" fmla="*/ 254 w 258"/>
                <a:gd name="T61" fmla="*/ 210 h 506"/>
                <a:gd name="T62" fmla="*/ 162 w 258"/>
                <a:gd name="T63" fmla="*/ 168 h 506"/>
                <a:gd name="T64" fmla="*/ 203 w 258"/>
                <a:gd name="T65" fmla="*/ 125 h 506"/>
                <a:gd name="T66" fmla="*/ 181 w 258"/>
                <a:gd name="T67" fmla="*/ 59 h 506"/>
                <a:gd name="T68" fmla="*/ 132 w 258"/>
                <a:gd name="T69" fmla="*/ 166 h 506"/>
                <a:gd name="T70" fmla="*/ 132 w 258"/>
                <a:gd name="T71" fmla="*/ 107 h 506"/>
                <a:gd name="T72" fmla="*/ 91 w 258"/>
                <a:gd name="T73" fmla="*/ 188 h 506"/>
                <a:gd name="T74" fmla="*/ 89 w 258"/>
                <a:gd name="T75" fmla="*/ 152 h 506"/>
                <a:gd name="T76" fmla="*/ 55 w 258"/>
                <a:gd name="T77" fmla="*/ 208 h 506"/>
                <a:gd name="T78" fmla="*/ 36 w 258"/>
                <a:gd name="T79" fmla="*/ 204 h 506"/>
                <a:gd name="T80" fmla="*/ 8 w 258"/>
                <a:gd name="T81" fmla="*/ 219 h 506"/>
                <a:gd name="T82" fmla="*/ 53 w 258"/>
                <a:gd name="T83" fmla="*/ 138 h 506"/>
                <a:gd name="T84" fmla="*/ 8 w 258"/>
                <a:gd name="T85" fmla="*/ 156 h 506"/>
                <a:gd name="T86" fmla="*/ 71 w 258"/>
                <a:gd name="T87" fmla="*/ 77 h 506"/>
                <a:gd name="T88" fmla="*/ 8 w 258"/>
                <a:gd name="T89" fmla="*/ 115 h 506"/>
                <a:gd name="T90" fmla="*/ 91 w 258"/>
                <a:gd name="T91" fmla="*/ 12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506">
                  <a:moveTo>
                    <a:pt x="77" y="0"/>
                  </a:moveTo>
                  <a:lnTo>
                    <a:pt x="8" y="69"/>
                  </a:lnTo>
                  <a:lnTo>
                    <a:pt x="8" y="12"/>
                  </a:lnTo>
                  <a:lnTo>
                    <a:pt x="0" y="12"/>
                  </a:lnTo>
                  <a:lnTo>
                    <a:pt x="0" y="492"/>
                  </a:lnTo>
                  <a:lnTo>
                    <a:pt x="8" y="492"/>
                  </a:lnTo>
                  <a:lnTo>
                    <a:pt x="8" y="437"/>
                  </a:lnTo>
                  <a:lnTo>
                    <a:pt x="77" y="506"/>
                  </a:lnTo>
                  <a:lnTo>
                    <a:pt x="91" y="494"/>
                  </a:lnTo>
                  <a:lnTo>
                    <a:pt x="8" y="411"/>
                  </a:lnTo>
                  <a:lnTo>
                    <a:pt x="8" y="391"/>
                  </a:lnTo>
                  <a:lnTo>
                    <a:pt x="59" y="439"/>
                  </a:lnTo>
                  <a:lnTo>
                    <a:pt x="71" y="427"/>
                  </a:lnTo>
                  <a:lnTo>
                    <a:pt x="8" y="364"/>
                  </a:lnTo>
                  <a:lnTo>
                    <a:pt x="8" y="348"/>
                  </a:lnTo>
                  <a:lnTo>
                    <a:pt x="41" y="381"/>
                  </a:lnTo>
                  <a:lnTo>
                    <a:pt x="53" y="368"/>
                  </a:lnTo>
                  <a:lnTo>
                    <a:pt x="8" y="322"/>
                  </a:lnTo>
                  <a:lnTo>
                    <a:pt x="8" y="285"/>
                  </a:lnTo>
                  <a:lnTo>
                    <a:pt x="20" y="310"/>
                  </a:lnTo>
                  <a:lnTo>
                    <a:pt x="36" y="300"/>
                  </a:lnTo>
                  <a:lnTo>
                    <a:pt x="24" y="277"/>
                  </a:lnTo>
                  <a:lnTo>
                    <a:pt x="55" y="296"/>
                  </a:lnTo>
                  <a:lnTo>
                    <a:pt x="73" y="356"/>
                  </a:lnTo>
                  <a:lnTo>
                    <a:pt x="89" y="352"/>
                  </a:lnTo>
                  <a:lnTo>
                    <a:pt x="77" y="308"/>
                  </a:lnTo>
                  <a:lnTo>
                    <a:pt x="91" y="316"/>
                  </a:lnTo>
                  <a:lnTo>
                    <a:pt x="116" y="403"/>
                  </a:lnTo>
                  <a:lnTo>
                    <a:pt x="132" y="397"/>
                  </a:lnTo>
                  <a:lnTo>
                    <a:pt x="114" y="330"/>
                  </a:lnTo>
                  <a:lnTo>
                    <a:pt x="132" y="340"/>
                  </a:lnTo>
                  <a:lnTo>
                    <a:pt x="162" y="451"/>
                  </a:lnTo>
                  <a:lnTo>
                    <a:pt x="181" y="447"/>
                  </a:lnTo>
                  <a:lnTo>
                    <a:pt x="154" y="352"/>
                  </a:lnTo>
                  <a:lnTo>
                    <a:pt x="203" y="381"/>
                  </a:lnTo>
                  <a:lnTo>
                    <a:pt x="211" y="364"/>
                  </a:lnTo>
                  <a:lnTo>
                    <a:pt x="162" y="336"/>
                  </a:lnTo>
                  <a:lnTo>
                    <a:pt x="258" y="312"/>
                  </a:lnTo>
                  <a:lnTo>
                    <a:pt x="254" y="293"/>
                  </a:lnTo>
                  <a:lnTo>
                    <a:pt x="142" y="324"/>
                  </a:lnTo>
                  <a:lnTo>
                    <a:pt x="124" y="314"/>
                  </a:lnTo>
                  <a:lnTo>
                    <a:pt x="191" y="296"/>
                  </a:lnTo>
                  <a:lnTo>
                    <a:pt x="187" y="277"/>
                  </a:lnTo>
                  <a:lnTo>
                    <a:pt x="101" y="302"/>
                  </a:lnTo>
                  <a:lnTo>
                    <a:pt x="87" y="291"/>
                  </a:lnTo>
                  <a:lnTo>
                    <a:pt x="132" y="281"/>
                  </a:lnTo>
                  <a:lnTo>
                    <a:pt x="126" y="263"/>
                  </a:lnTo>
                  <a:lnTo>
                    <a:pt x="65" y="279"/>
                  </a:lnTo>
                  <a:lnTo>
                    <a:pt x="32" y="261"/>
                  </a:lnTo>
                  <a:lnTo>
                    <a:pt x="59" y="261"/>
                  </a:lnTo>
                  <a:lnTo>
                    <a:pt x="59" y="243"/>
                  </a:lnTo>
                  <a:lnTo>
                    <a:pt x="32" y="243"/>
                  </a:lnTo>
                  <a:lnTo>
                    <a:pt x="65" y="225"/>
                  </a:lnTo>
                  <a:lnTo>
                    <a:pt x="126" y="241"/>
                  </a:lnTo>
                  <a:lnTo>
                    <a:pt x="132" y="225"/>
                  </a:lnTo>
                  <a:lnTo>
                    <a:pt x="87" y="212"/>
                  </a:lnTo>
                  <a:lnTo>
                    <a:pt x="101" y="204"/>
                  </a:lnTo>
                  <a:lnTo>
                    <a:pt x="187" y="227"/>
                  </a:lnTo>
                  <a:lnTo>
                    <a:pt x="191" y="210"/>
                  </a:lnTo>
                  <a:lnTo>
                    <a:pt x="124" y="192"/>
                  </a:lnTo>
                  <a:lnTo>
                    <a:pt x="142" y="180"/>
                  </a:lnTo>
                  <a:lnTo>
                    <a:pt x="254" y="210"/>
                  </a:lnTo>
                  <a:lnTo>
                    <a:pt x="258" y="194"/>
                  </a:lnTo>
                  <a:lnTo>
                    <a:pt x="162" y="168"/>
                  </a:lnTo>
                  <a:lnTo>
                    <a:pt x="211" y="140"/>
                  </a:lnTo>
                  <a:lnTo>
                    <a:pt x="203" y="125"/>
                  </a:lnTo>
                  <a:lnTo>
                    <a:pt x="154" y="152"/>
                  </a:lnTo>
                  <a:lnTo>
                    <a:pt x="181" y="59"/>
                  </a:lnTo>
                  <a:lnTo>
                    <a:pt x="162" y="53"/>
                  </a:lnTo>
                  <a:lnTo>
                    <a:pt x="132" y="166"/>
                  </a:lnTo>
                  <a:lnTo>
                    <a:pt x="114" y="176"/>
                  </a:lnTo>
                  <a:lnTo>
                    <a:pt x="132" y="107"/>
                  </a:lnTo>
                  <a:lnTo>
                    <a:pt x="116" y="103"/>
                  </a:lnTo>
                  <a:lnTo>
                    <a:pt x="91" y="188"/>
                  </a:lnTo>
                  <a:lnTo>
                    <a:pt x="77" y="196"/>
                  </a:lnTo>
                  <a:lnTo>
                    <a:pt x="89" y="152"/>
                  </a:lnTo>
                  <a:lnTo>
                    <a:pt x="73" y="148"/>
                  </a:lnTo>
                  <a:lnTo>
                    <a:pt x="55" y="208"/>
                  </a:lnTo>
                  <a:lnTo>
                    <a:pt x="24" y="229"/>
                  </a:lnTo>
                  <a:lnTo>
                    <a:pt x="36" y="204"/>
                  </a:lnTo>
                  <a:lnTo>
                    <a:pt x="20" y="196"/>
                  </a:lnTo>
                  <a:lnTo>
                    <a:pt x="8" y="219"/>
                  </a:lnTo>
                  <a:lnTo>
                    <a:pt x="8" y="182"/>
                  </a:lnTo>
                  <a:lnTo>
                    <a:pt x="53" y="138"/>
                  </a:lnTo>
                  <a:lnTo>
                    <a:pt x="41" y="123"/>
                  </a:lnTo>
                  <a:lnTo>
                    <a:pt x="8" y="156"/>
                  </a:lnTo>
                  <a:lnTo>
                    <a:pt x="8" y="140"/>
                  </a:lnTo>
                  <a:lnTo>
                    <a:pt x="71" y="77"/>
                  </a:lnTo>
                  <a:lnTo>
                    <a:pt x="59" y="65"/>
                  </a:lnTo>
                  <a:lnTo>
                    <a:pt x="8" y="115"/>
                  </a:lnTo>
                  <a:lnTo>
                    <a:pt x="8" y="93"/>
                  </a:lnTo>
                  <a:lnTo>
                    <a:pt x="91" y="12"/>
                  </a:lnTo>
                  <a:lnTo>
                    <a:pt x="77" y="0"/>
                  </a:lnTo>
                </a:path>
              </a:pathLst>
            </a:custGeom>
            <a:solidFill>
              <a:srgbClr val="F1ED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62" name="Group 961"/>
          <p:cNvGrpSpPr/>
          <p:nvPr/>
        </p:nvGrpSpPr>
        <p:grpSpPr>
          <a:xfrm>
            <a:off x="9264629" y="4921404"/>
            <a:ext cx="133501" cy="133358"/>
            <a:chOff x="4406048" y="1653903"/>
            <a:chExt cx="476136" cy="475626"/>
          </a:xfrm>
        </p:grpSpPr>
        <p:sp>
          <p:nvSpPr>
            <p:cNvPr id="963" name="Freeform 68"/>
            <p:cNvSpPr>
              <a:spLocks/>
            </p:cNvSpPr>
            <p:nvPr/>
          </p:nvSpPr>
          <p:spPr bwMode="auto">
            <a:xfrm rot="21296966">
              <a:off x="4406048" y="1664423"/>
              <a:ext cx="476136" cy="465106"/>
            </a:xfrm>
            <a:custGeom>
              <a:avLst/>
              <a:gdLst>
                <a:gd name="T0" fmla="*/ 384 w 518"/>
                <a:gd name="T1" fmla="*/ 314 h 506"/>
                <a:gd name="T2" fmla="*/ 361 w 518"/>
                <a:gd name="T3" fmla="*/ 302 h 506"/>
                <a:gd name="T4" fmla="*/ 386 w 518"/>
                <a:gd name="T5" fmla="*/ 263 h 506"/>
                <a:gd name="T6" fmla="*/ 319 w 518"/>
                <a:gd name="T7" fmla="*/ 261 h 506"/>
                <a:gd name="T8" fmla="*/ 325 w 518"/>
                <a:gd name="T9" fmla="*/ 225 h 506"/>
                <a:gd name="T10" fmla="*/ 347 w 518"/>
                <a:gd name="T11" fmla="*/ 212 h 506"/>
                <a:gd name="T12" fmla="*/ 451 w 518"/>
                <a:gd name="T13" fmla="*/ 210 h 506"/>
                <a:gd name="T14" fmla="*/ 514 w 518"/>
                <a:gd name="T15" fmla="*/ 210 h 506"/>
                <a:gd name="T16" fmla="*/ 471 w 518"/>
                <a:gd name="T17" fmla="*/ 140 h 506"/>
                <a:gd name="T18" fmla="*/ 441 w 518"/>
                <a:gd name="T19" fmla="*/ 59 h 506"/>
                <a:gd name="T20" fmla="*/ 374 w 518"/>
                <a:gd name="T21" fmla="*/ 176 h 506"/>
                <a:gd name="T22" fmla="*/ 351 w 518"/>
                <a:gd name="T23" fmla="*/ 188 h 506"/>
                <a:gd name="T24" fmla="*/ 333 w 518"/>
                <a:gd name="T25" fmla="*/ 148 h 506"/>
                <a:gd name="T26" fmla="*/ 296 w 518"/>
                <a:gd name="T27" fmla="*/ 204 h 506"/>
                <a:gd name="T28" fmla="*/ 268 w 518"/>
                <a:gd name="T29" fmla="*/ 182 h 506"/>
                <a:gd name="T30" fmla="*/ 268 w 518"/>
                <a:gd name="T31" fmla="*/ 156 h 506"/>
                <a:gd name="T32" fmla="*/ 319 w 518"/>
                <a:gd name="T33" fmla="*/ 65 h 506"/>
                <a:gd name="T34" fmla="*/ 351 w 518"/>
                <a:gd name="T35" fmla="*/ 12 h 506"/>
                <a:gd name="T36" fmla="*/ 268 w 518"/>
                <a:gd name="T37" fmla="*/ 12 h 506"/>
                <a:gd name="T38" fmla="*/ 181 w 518"/>
                <a:gd name="T39" fmla="*/ 0 h 506"/>
                <a:gd name="T40" fmla="*/ 250 w 518"/>
                <a:gd name="T41" fmla="*/ 115 h 506"/>
                <a:gd name="T42" fmla="*/ 250 w 518"/>
                <a:gd name="T43" fmla="*/ 140 h 506"/>
                <a:gd name="T44" fmla="*/ 205 w 518"/>
                <a:gd name="T45" fmla="*/ 138 h 506"/>
                <a:gd name="T46" fmla="*/ 238 w 518"/>
                <a:gd name="T47" fmla="*/ 196 h 506"/>
                <a:gd name="T48" fmla="*/ 203 w 518"/>
                <a:gd name="T49" fmla="*/ 208 h 506"/>
                <a:gd name="T50" fmla="*/ 181 w 518"/>
                <a:gd name="T51" fmla="*/ 196 h 506"/>
                <a:gd name="T52" fmla="*/ 126 w 518"/>
                <a:gd name="T53" fmla="*/ 107 h 506"/>
                <a:gd name="T54" fmla="*/ 95 w 518"/>
                <a:gd name="T55" fmla="*/ 53 h 506"/>
                <a:gd name="T56" fmla="*/ 55 w 518"/>
                <a:gd name="T57" fmla="*/ 125 h 506"/>
                <a:gd name="T58" fmla="*/ 0 w 518"/>
                <a:gd name="T59" fmla="*/ 194 h 506"/>
                <a:gd name="T60" fmla="*/ 134 w 518"/>
                <a:gd name="T61" fmla="*/ 192 h 506"/>
                <a:gd name="T62" fmla="*/ 156 w 518"/>
                <a:gd name="T63" fmla="*/ 204 h 506"/>
                <a:gd name="T64" fmla="*/ 132 w 518"/>
                <a:gd name="T65" fmla="*/ 241 h 506"/>
                <a:gd name="T66" fmla="*/ 199 w 518"/>
                <a:gd name="T67" fmla="*/ 243 h 506"/>
                <a:gd name="T68" fmla="*/ 193 w 518"/>
                <a:gd name="T69" fmla="*/ 279 h 506"/>
                <a:gd name="T70" fmla="*/ 171 w 518"/>
                <a:gd name="T71" fmla="*/ 291 h 506"/>
                <a:gd name="T72" fmla="*/ 67 w 518"/>
                <a:gd name="T73" fmla="*/ 296 h 506"/>
                <a:gd name="T74" fmla="*/ 4 w 518"/>
                <a:gd name="T75" fmla="*/ 293 h 506"/>
                <a:gd name="T76" fmla="*/ 47 w 518"/>
                <a:gd name="T77" fmla="*/ 364 h 506"/>
                <a:gd name="T78" fmla="*/ 79 w 518"/>
                <a:gd name="T79" fmla="*/ 447 h 506"/>
                <a:gd name="T80" fmla="*/ 144 w 518"/>
                <a:gd name="T81" fmla="*/ 330 h 506"/>
                <a:gd name="T82" fmla="*/ 166 w 518"/>
                <a:gd name="T83" fmla="*/ 316 h 506"/>
                <a:gd name="T84" fmla="*/ 187 w 518"/>
                <a:gd name="T85" fmla="*/ 356 h 506"/>
                <a:gd name="T86" fmla="*/ 221 w 518"/>
                <a:gd name="T87" fmla="*/ 300 h 506"/>
                <a:gd name="T88" fmla="*/ 250 w 518"/>
                <a:gd name="T89" fmla="*/ 322 h 506"/>
                <a:gd name="T90" fmla="*/ 250 w 518"/>
                <a:gd name="T91" fmla="*/ 348 h 506"/>
                <a:gd name="T92" fmla="*/ 199 w 518"/>
                <a:gd name="T93" fmla="*/ 439 h 506"/>
                <a:gd name="T94" fmla="*/ 168 w 518"/>
                <a:gd name="T95" fmla="*/ 494 h 506"/>
                <a:gd name="T96" fmla="*/ 250 w 518"/>
                <a:gd name="T97" fmla="*/ 492 h 506"/>
                <a:gd name="T98" fmla="*/ 337 w 518"/>
                <a:gd name="T99" fmla="*/ 506 h 506"/>
                <a:gd name="T100" fmla="*/ 268 w 518"/>
                <a:gd name="T101" fmla="*/ 391 h 506"/>
                <a:gd name="T102" fmla="*/ 268 w 518"/>
                <a:gd name="T103" fmla="*/ 364 h 506"/>
                <a:gd name="T104" fmla="*/ 313 w 518"/>
                <a:gd name="T105" fmla="*/ 368 h 506"/>
                <a:gd name="T106" fmla="*/ 280 w 518"/>
                <a:gd name="T107" fmla="*/ 310 h 506"/>
                <a:gd name="T108" fmla="*/ 315 w 518"/>
                <a:gd name="T109" fmla="*/ 296 h 506"/>
                <a:gd name="T110" fmla="*/ 337 w 518"/>
                <a:gd name="T111" fmla="*/ 308 h 506"/>
                <a:gd name="T112" fmla="*/ 392 w 518"/>
                <a:gd name="T113" fmla="*/ 397 h 506"/>
                <a:gd name="T114" fmla="*/ 422 w 518"/>
                <a:gd name="T115" fmla="*/ 451 h 506"/>
                <a:gd name="T116" fmla="*/ 463 w 518"/>
                <a:gd name="T117" fmla="*/ 381 h 506"/>
                <a:gd name="T118" fmla="*/ 518 w 518"/>
                <a:gd name="T119" fmla="*/ 312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18" h="506">
                  <a:moveTo>
                    <a:pt x="514" y="293"/>
                  </a:moveTo>
                  <a:lnTo>
                    <a:pt x="402" y="324"/>
                  </a:lnTo>
                  <a:lnTo>
                    <a:pt x="384" y="314"/>
                  </a:lnTo>
                  <a:lnTo>
                    <a:pt x="451" y="296"/>
                  </a:lnTo>
                  <a:lnTo>
                    <a:pt x="447" y="277"/>
                  </a:lnTo>
                  <a:lnTo>
                    <a:pt x="361" y="302"/>
                  </a:lnTo>
                  <a:lnTo>
                    <a:pt x="347" y="291"/>
                  </a:lnTo>
                  <a:lnTo>
                    <a:pt x="392" y="281"/>
                  </a:lnTo>
                  <a:lnTo>
                    <a:pt x="386" y="263"/>
                  </a:lnTo>
                  <a:lnTo>
                    <a:pt x="325" y="279"/>
                  </a:lnTo>
                  <a:lnTo>
                    <a:pt x="292" y="261"/>
                  </a:lnTo>
                  <a:lnTo>
                    <a:pt x="319" y="261"/>
                  </a:lnTo>
                  <a:lnTo>
                    <a:pt x="319" y="243"/>
                  </a:lnTo>
                  <a:lnTo>
                    <a:pt x="292" y="243"/>
                  </a:lnTo>
                  <a:lnTo>
                    <a:pt x="325" y="225"/>
                  </a:lnTo>
                  <a:lnTo>
                    <a:pt x="386" y="241"/>
                  </a:lnTo>
                  <a:lnTo>
                    <a:pt x="392" y="225"/>
                  </a:lnTo>
                  <a:lnTo>
                    <a:pt x="347" y="212"/>
                  </a:lnTo>
                  <a:lnTo>
                    <a:pt x="361" y="204"/>
                  </a:lnTo>
                  <a:lnTo>
                    <a:pt x="447" y="227"/>
                  </a:lnTo>
                  <a:lnTo>
                    <a:pt x="451" y="210"/>
                  </a:lnTo>
                  <a:lnTo>
                    <a:pt x="384" y="192"/>
                  </a:lnTo>
                  <a:lnTo>
                    <a:pt x="402" y="180"/>
                  </a:lnTo>
                  <a:lnTo>
                    <a:pt x="514" y="210"/>
                  </a:lnTo>
                  <a:lnTo>
                    <a:pt x="518" y="194"/>
                  </a:lnTo>
                  <a:lnTo>
                    <a:pt x="422" y="168"/>
                  </a:lnTo>
                  <a:lnTo>
                    <a:pt x="471" y="140"/>
                  </a:lnTo>
                  <a:lnTo>
                    <a:pt x="463" y="125"/>
                  </a:lnTo>
                  <a:lnTo>
                    <a:pt x="414" y="152"/>
                  </a:lnTo>
                  <a:lnTo>
                    <a:pt x="441" y="59"/>
                  </a:lnTo>
                  <a:lnTo>
                    <a:pt x="422" y="53"/>
                  </a:lnTo>
                  <a:lnTo>
                    <a:pt x="392" y="166"/>
                  </a:lnTo>
                  <a:lnTo>
                    <a:pt x="374" y="176"/>
                  </a:lnTo>
                  <a:lnTo>
                    <a:pt x="392" y="107"/>
                  </a:lnTo>
                  <a:lnTo>
                    <a:pt x="376" y="103"/>
                  </a:lnTo>
                  <a:lnTo>
                    <a:pt x="351" y="188"/>
                  </a:lnTo>
                  <a:lnTo>
                    <a:pt x="337" y="196"/>
                  </a:lnTo>
                  <a:lnTo>
                    <a:pt x="349" y="152"/>
                  </a:lnTo>
                  <a:lnTo>
                    <a:pt x="333" y="148"/>
                  </a:lnTo>
                  <a:lnTo>
                    <a:pt x="315" y="208"/>
                  </a:lnTo>
                  <a:lnTo>
                    <a:pt x="284" y="229"/>
                  </a:lnTo>
                  <a:lnTo>
                    <a:pt x="296" y="204"/>
                  </a:lnTo>
                  <a:lnTo>
                    <a:pt x="280" y="196"/>
                  </a:lnTo>
                  <a:lnTo>
                    <a:pt x="268" y="219"/>
                  </a:lnTo>
                  <a:lnTo>
                    <a:pt x="268" y="182"/>
                  </a:lnTo>
                  <a:lnTo>
                    <a:pt x="313" y="138"/>
                  </a:lnTo>
                  <a:lnTo>
                    <a:pt x="301" y="123"/>
                  </a:lnTo>
                  <a:lnTo>
                    <a:pt x="268" y="156"/>
                  </a:lnTo>
                  <a:lnTo>
                    <a:pt x="268" y="140"/>
                  </a:lnTo>
                  <a:lnTo>
                    <a:pt x="331" y="77"/>
                  </a:lnTo>
                  <a:lnTo>
                    <a:pt x="319" y="65"/>
                  </a:lnTo>
                  <a:lnTo>
                    <a:pt x="268" y="115"/>
                  </a:lnTo>
                  <a:lnTo>
                    <a:pt x="268" y="93"/>
                  </a:lnTo>
                  <a:lnTo>
                    <a:pt x="351" y="12"/>
                  </a:lnTo>
                  <a:lnTo>
                    <a:pt x="337" y="0"/>
                  </a:lnTo>
                  <a:lnTo>
                    <a:pt x="268" y="69"/>
                  </a:lnTo>
                  <a:lnTo>
                    <a:pt x="268" y="12"/>
                  </a:lnTo>
                  <a:lnTo>
                    <a:pt x="250" y="12"/>
                  </a:lnTo>
                  <a:lnTo>
                    <a:pt x="250" y="69"/>
                  </a:lnTo>
                  <a:lnTo>
                    <a:pt x="181" y="0"/>
                  </a:lnTo>
                  <a:lnTo>
                    <a:pt x="168" y="12"/>
                  </a:lnTo>
                  <a:lnTo>
                    <a:pt x="250" y="93"/>
                  </a:lnTo>
                  <a:lnTo>
                    <a:pt x="250" y="115"/>
                  </a:lnTo>
                  <a:lnTo>
                    <a:pt x="199" y="65"/>
                  </a:lnTo>
                  <a:lnTo>
                    <a:pt x="187" y="77"/>
                  </a:lnTo>
                  <a:lnTo>
                    <a:pt x="250" y="140"/>
                  </a:lnTo>
                  <a:lnTo>
                    <a:pt x="250" y="156"/>
                  </a:lnTo>
                  <a:lnTo>
                    <a:pt x="217" y="123"/>
                  </a:lnTo>
                  <a:lnTo>
                    <a:pt x="205" y="138"/>
                  </a:lnTo>
                  <a:lnTo>
                    <a:pt x="250" y="182"/>
                  </a:lnTo>
                  <a:lnTo>
                    <a:pt x="250" y="219"/>
                  </a:lnTo>
                  <a:lnTo>
                    <a:pt x="238" y="196"/>
                  </a:lnTo>
                  <a:lnTo>
                    <a:pt x="221" y="204"/>
                  </a:lnTo>
                  <a:lnTo>
                    <a:pt x="233" y="229"/>
                  </a:lnTo>
                  <a:lnTo>
                    <a:pt x="203" y="208"/>
                  </a:lnTo>
                  <a:lnTo>
                    <a:pt x="187" y="148"/>
                  </a:lnTo>
                  <a:lnTo>
                    <a:pt x="168" y="152"/>
                  </a:lnTo>
                  <a:lnTo>
                    <a:pt x="181" y="196"/>
                  </a:lnTo>
                  <a:lnTo>
                    <a:pt x="166" y="188"/>
                  </a:lnTo>
                  <a:lnTo>
                    <a:pt x="142" y="103"/>
                  </a:lnTo>
                  <a:lnTo>
                    <a:pt x="126" y="107"/>
                  </a:lnTo>
                  <a:lnTo>
                    <a:pt x="144" y="176"/>
                  </a:lnTo>
                  <a:lnTo>
                    <a:pt x="126" y="166"/>
                  </a:lnTo>
                  <a:lnTo>
                    <a:pt x="95" y="53"/>
                  </a:lnTo>
                  <a:lnTo>
                    <a:pt x="79" y="59"/>
                  </a:lnTo>
                  <a:lnTo>
                    <a:pt x="103" y="152"/>
                  </a:lnTo>
                  <a:lnTo>
                    <a:pt x="55" y="125"/>
                  </a:lnTo>
                  <a:lnTo>
                    <a:pt x="47" y="140"/>
                  </a:lnTo>
                  <a:lnTo>
                    <a:pt x="95" y="168"/>
                  </a:lnTo>
                  <a:lnTo>
                    <a:pt x="0" y="194"/>
                  </a:lnTo>
                  <a:lnTo>
                    <a:pt x="4" y="210"/>
                  </a:lnTo>
                  <a:lnTo>
                    <a:pt x="118" y="180"/>
                  </a:lnTo>
                  <a:lnTo>
                    <a:pt x="134" y="192"/>
                  </a:lnTo>
                  <a:lnTo>
                    <a:pt x="67" y="210"/>
                  </a:lnTo>
                  <a:lnTo>
                    <a:pt x="71" y="227"/>
                  </a:lnTo>
                  <a:lnTo>
                    <a:pt x="156" y="204"/>
                  </a:lnTo>
                  <a:lnTo>
                    <a:pt x="171" y="212"/>
                  </a:lnTo>
                  <a:lnTo>
                    <a:pt x="128" y="225"/>
                  </a:lnTo>
                  <a:lnTo>
                    <a:pt x="132" y="241"/>
                  </a:lnTo>
                  <a:lnTo>
                    <a:pt x="193" y="225"/>
                  </a:lnTo>
                  <a:lnTo>
                    <a:pt x="225" y="243"/>
                  </a:lnTo>
                  <a:lnTo>
                    <a:pt x="199" y="243"/>
                  </a:lnTo>
                  <a:lnTo>
                    <a:pt x="199" y="261"/>
                  </a:lnTo>
                  <a:lnTo>
                    <a:pt x="225" y="261"/>
                  </a:lnTo>
                  <a:lnTo>
                    <a:pt x="193" y="279"/>
                  </a:lnTo>
                  <a:lnTo>
                    <a:pt x="132" y="263"/>
                  </a:lnTo>
                  <a:lnTo>
                    <a:pt x="128" y="281"/>
                  </a:lnTo>
                  <a:lnTo>
                    <a:pt x="171" y="291"/>
                  </a:lnTo>
                  <a:lnTo>
                    <a:pt x="156" y="302"/>
                  </a:lnTo>
                  <a:lnTo>
                    <a:pt x="71" y="277"/>
                  </a:lnTo>
                  <a:lnTo>
                    <a:pt x="67" y="296"/>
                  </a:lnTo>
                  <a:lnTo>
                    <a:pt x="134" y="314"/>
                  </a:lnTo>
                  <a:lnTo>
                    <a:pt x="118" y="324"/>
                  </a:lnTo>
                  <a:lnTo>
                    <a:pt x="4" y="293"/>
                  </a:lnTo>
                  <a:lnTo>
                    <a:pt x="0" y="312"/>
                  </a:lnTo>
                  <a:lnTo>
                    <a:pt x="95" y="336"/>
                  </a:lnTo>
                  <a:lnTo>
                    <a:pt x="47" y="364"/>
                  </a:lnTo>
                  <a:lnTo>
                    <a:pt x="55" y="381"/>
                  </a:lnTo>
                  <a:lnTo>
                    <a:pt x="103" y="352"/>
                  </a:lnTo>
                  <a:lnTo>
                    <a:pt x="79" y="447"/>
                  </a:lnTo>
                  <a:lnTo>
                    <a:pt x="95" y="451"/>
                  </a:lnTo>
                  <a:lnTo>
                    <a:pt x="126" y="340"/>
                  </a:lnTo>
                  <a:lnTo>
                    <a:pt x="144" y="330"/>
                  </a:lnTo>
                  <a:lnTo>
                    <a:pt x="126" y="397"/>
                  </a:lnTo>
                  <a:lnTo>
                    <a:pt x="142" y="403"/>
                  </a:lnTo>
                  <a:lnTo>
                    <a:pt x="166" y="316"/>
                  </a:lnTo>
                  <a:lnTo>
                    <a:pt x="181" y="308"/>
                  </a:lnTo>
                  <a:lnTo>
                    <a:pt x="168" y="352"/>
                  </a:lnTo>
                  <a:lnTo>
                    <a:pt x="187" y="356"/>
                  </a:lnTo>
                  <a:lnTo>
                    <a:pt x="203" y="296"/>
                  </a:lnTo>
                  <a:lnTo>
                    <a:pt x="233" y="277"/>
                  </a:lnTo>
                  <a:lnTo>
                    <a:pt x="221" y="300"/>
                  </a:lnTo>
                  <a:lnTo>
                    <a:pt x="238" y="310"/>
                  </a:lnTo>
                  <a:lnTo>
                    <a:pt x="250" y="285"/>
                  </a:lnTo>
                  <a:lnTo>
                    <a:pt x="250" y="322"/>
                  </a:lnTo>
                  <a:lnTo>
                    <a:pt x="205" y="368"/>
                  </a:lnTo>
                  <a:lnTo>
                    <a:pt x="217" y="381"/>
                  </a:lnTo>
                  <a:lnTo>
                    <a:pt x="250" y="348"/>
                  </a:lnTo>
                  <a:lnTo>
                    <a:pt x="250" y="364"/>
                  </a:lnTo>
                  <a:lnTo>
                    <a:pt x="187" y="427"/>
                  </a:lnTo>
                  <a:lnTo>
                    <a:pt x="199" y="439"/>
                  </a:lnTo>
                  <a:lnTo>
                    <a:pt x="250" y="391"/>
                  </a:lnTo>
                  <a:lnTo>
                    <a:pt x="250" y="411"/>
                  </a:lnTo>
                  <a:lnTo>
                    <a:pt x="168" y="494"/>
                  </a:lnTo>
                  <a:lnTo>
                    <a:pt x="181" y="506"/>
                  </a:lnTo>
                  <a:lnTo>
                    <a:pt x="250" y="437"/>
                  </a:lnTo>
                  <a:lnTo>
                    <a:pt x="250" y="492"/>
                  </a:lnTo>
                  <a:lnTo>
                    <a:pt x="268" y="492"/>
                  </a:lnTo>
                  <a:lnTo>
                    <a:pt x="268" y="437"/>
                  </a:lnTo>
                  <a:lnTo>
                    <a:pt x="337" y="506"/>
                  </a:lnTo>
                  <a:lnTo>
                    <a:pt x="351" y="494"/>
                  </a:lnTo>
                  <a:lnTo>
                    <a:pt x="268" y="411"/>
                  </a:lnTo>
                  <a:lnTo>
                    <a:pt x="268" y="391"/>
                  </a:lnTo>
                  <a:lnTo>
                    <a:pt x="319" y="439"/>
                  </a:lnTo>
                  <a:lnTo>
                    <a:pt x="331" y="427"/>
                  </a:lnTo>
                  <a:lnTo>
                    <a:pt x="268" y="364"/>
                  </a:lnTo>
                  <a:lnTo>
                    <a:pt x="268" y="348"/>
                  </a:lnTo>
                  <a:lnTo>
                    <a:pt x="301" y="381"/>
                  </a:lnTo>
                  <a:lnTo>
                    <a:pt x="313" y="368"/>
                  </a:lnTo>
                  <a:lnTo>
                    <a:pt x="268" y="322"/>
                  </a:lnTo>
                  <a:lnTo>
                    <a:pt x="268" y="285"/>
                  </a:lnTo>
                  <a:lnTo>
                    <a:pt x="280" y="310"/>
                  </a:lnTo>
                  <a:lnTo>
                    <a:pt x="296" y="300"/>
                  </a:lnTo>
                  <a:lnTo>
                    <a:pt x="284" y="277"/>
                  </a:lnTo>
                  <a:lnTo>
                    <a:pt x="315" y="296"/>
                  </a:lnTo>
                  <a:lnTo>
                    <a:pt x="333" y="356"/>
                  </a:lnTo>
                  <a:lnTo>
                    <a:pt x="349" y="352"/>
                  </a:lnTo>
                  <a:lnTo>
                    <a:pt x="337" y="308"/>
                  </a:lnTo>
                  <a:lnTo>
                    <a:pt x="351" y="316"/>
                  </a:lnTo>
                  <a:lnTo>
                    <a:pt x="376" y="403"/>
                  </a:lnTo>
                  <a:lnTo>
                    <a:pt x="392" y="397"/>
                  </a:lnTo>
                  <a:lnTo>
                    <a:pt x="374" y="330"/>
                  </a:lnTo>
                  <a:lnTo>
                    <a:pt x="392" y="340"/>
                  </a:lnTo>
                  <a:lnTo>
                    <a:pt x="422" y="451"/>
                  </a:lnTo>
                  <a:lnTo>
                    <a:pt x="441" y="447"/>
                  </a:lnTo>
                  <a:lnTo>
                    <a:pt x="414" y="352"/>
                  </a:lnTo>
                  <a:lnTo>
                    <a:pt x="463" y="381"/>
                  </a:lnTo>
                  <a:lnTo>
                    <a:pt x="471" y="364"/>
                  </a:lnTo>
                  <a:lnTo>
                    <a:pt x="422" y="336"/>
                  </a:lnTo>
                  <a:lnTo>
                    <a:pt x="518" y="312"/>
                  </a:lnTo>
                  <a:lnTo>
                    <a:pt x="514" y="293"/>
                  </a:lnTo>
                </a:path>
              </a:pathLst>
            </a:custGeom>
            <a:solidFill>
              <a:srgbClr val="F1ED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4" name="Freeform 70"/>
            <p:cNvSpPr>
              <a:spLocks/>
            </p:cNvSpPr>
            <p:nvPr/>
          </p:nvSpPr>
          <p:spPr bwMode="auto">
            <a:xfrm rot="21296966">
              <a:off x="4644571" y="1653903"/>
              <a:ext cx="237149" cy="465106"/>
            </a:xfrm>
            <a:custGeom>
              <a:avLst/>
              <a:gdLst>
                <a:gd name="T0" fmla="*/ 8 w 258"/>
                <a:gd name="T1" fmla="*/ 69 h 506"/>
                <a:gd name="T2" fmla="*/ 0 w 258"/>
                <a:gd name="T3" fmla="*/ 12 h 506"/>
                <a:gd name="T4" fmla="*/ 8 w 258"/>
                <a:gd name="T5" fmla="*/ 492 h 506"/>
                <a:gd name="T6" fmla="*/ 77 w 258"/>
                <a:gd name="T7" fmla="*/ 506 h 506"/>
                <a:gd name="T8" fmla="*/ 8 w 258"/>
                <a:gd name="T9" fmla="*/ 411 h 506"/>
                <a:gd name="T10" fmla="*/ 59 w 258"/>
                <a:gd name="T11" fmla="*/ 439 h 506"/>
                <a:gd name="T12" fmla="*/ 8 w 258"/>
                <a:gd name="T13" fmla="*/ 364 h 506"/>
                <a:gd name="T14" fmla="*/ 41 w 258"/>
                <a:gd name="T15" fmla="*/ 381 h 506"/>
                <a:gd name="T16" fmla="*/ 8 w 258"/>
                <a:gd name="T17" fmla="*/ 322 h 506"/>
                <a:gd name="T18" fmla="*/ 20 w 258"/>
                <a:gd name="T19" fmla="*/ 310 h 506"/>
                <a:gd name="T20" fmla="*/ 24 w 258"/>
                <a:gd name="T21" fmla="*/ 277 h 506"/>
                <a:gd name="T22" fmla="*/ 73 w 258"/>
                <a:gd name="T23" fmla="*/ 356 h 506"/>
                <a:gd name="T24" fmla="*/ 77 w 258"/>
                <a:gd name="T25" fmla="*/ 308 h 506"/>
                <a:gd name="T26" fmla="*/ 116 w 258"/>
                <a:gd name="T27" fmla="*/ 403 h 506"/>
                <a:gd name="T28" fmla="*/ 114 w 258"/>
                <a:gd name="T29" fmla="*/ 330 h 506"/>
                <a:gd name="T30" fmla="*/ 162 w 258"/>
                <a:gd name="T31" fmla="*/ 451 h 506"/>
                <a:gd name="T32" fmla="*/ 154 w 258"/>
                <a:gd name="T33" fmla="*/ 352 h 506"/>
                <a:gd name="T34" fmla="*/ 211 w 258"/>
                <a:gd name="T35" fmla="*/ 364 h 506"/>
                <a:gd name="T36" fmla="*/ 258 w 258"/>
                <a:gd name="T37" fmla="*/ 312 h 506"/>
                <a:gd name="T38" fmla="*/ 142 w 258"/>
                <a:gd name="T39" fmla="*/ 324 h 506"/>
                <a:gd name="T40" fmla="*/ 191 w 258"/>
                <a:gd name="T41" fmla="*/ 296 h 506"/>
                <a:gd name="T42" fmla="*/ 101 w 258"/>
                <a:gd name="T43" fmla="*/ 302 h 506"/>
                <a:gd name="T44" fmla="*/ 132 w 258"/>
                <a:gd name="T45" fmla="*/ 281 h 506"/>
                <a:gd name="T46" fmla="*/ 65 w 258"/>
                <a:gd name="T47" fmla="*/ 279 h 506"/>
                <a:gd name="T48" fmla="*/ 59 w 258"/>
                <a:gd name="T49" fmla="*/ 261 h 506"/>
                <a:gd name="T50" fmla="*/ 32 w 258"/>
                <a:gd name="T51" fmla="*/ 243 h 506"/>
                <a:gd name="T52" fmla="*/ 126 w 258"/>
                <a:gd name="T53" fmla="*/ 241 h 506"/>
                <a:gd name="T54" fmla="*/ 87 w 258"/>
                <a:gd name="T55" fmla="*/ 212 h 506"/>
                <a:gd name="T56" fmla="*/ 187 w 258"/>
                <a:gd name="T57" fmla="*/ 227 h 506"/>
                <a:gd name="T58" fmla="*/ 124 w 258"/>
                <a:gd name="T59" fmla="*/ 192 h 506"/>
                <a:gd name="T60" fmla="*/ 254 w 258"/>
                <a:gd name="T61" fmla="*/ 210 h 506"/>
                <a:gd name="T62" fmla="*/ 162 w 258"/>
                <a:gd name="T63" fmla="*/ 168 h 506"/>
                <a:gd name="T64" fmla="*/ 203 w 258"/>
                <a:gd name="T65" fmla="*/ 125 h 506"/>
                <a:gd name="T66" fmla="*/ 181 w 258"/>
                <a:gd name="T67" fmla="*/ 59 h 506"/>
                <a:gd name="T68" fmla="*/ 132 w 258"/>
                <a:gd name="T69" fmla="*/ 166 h 506"/>
                <a:gd name="T70" fmla="*/ 132 w 258"/>
                <a:gd name="T71" fmla="*/ 107 h 506"/>
                <a:gd name="T72" fmla="*/ 91 w 258"/>
                <a:gd name="T73" fmla="*/ 188 h 506"/>
                <a:gd name="T74" fmla="*/ 89 w 258"/>
                <a:gd name="T75" fmla="*/ 152 h 506"/>
                <a:gd name="T76" fmla="*/ 55 w 258"/>
                <a:gd name="T77" fmla="*/ 208 h 506"/>
                <a:gd name="T78" fmla="*/ 36 w 258"/>
                <a:gd name="T79" fmla="*/ 204 h 506"/>
                <a:gd name="T80" fmla="*/ 8 w 258"/>
                <a:gd name="T81" fmla="*/ 219 h 506"/>
                <a:gd name="T82" fmla="*/ 53 w 258"/>
                <a:gd name="T83" fmla="*/ 138 h 506"/>
                <a:gd name="T84" fmla="*/ 8 w 258"/>
                <a:gd name="T85" fmla="*/ 156 h 506"/>
                <a:gd name="T86" fmla="*/ 71 w 258"/>
                <a:gd name="T87" fmla="*/ 77 h 506"/>
                <a:gd name="T88" fmla="*/ 8 w 258"/>
                <a:gd name="T89" fmla="*/ 115 h 506"/>
                <a:gd name="T90" fmla="*/ 91 w 258"/>
                <a:gd name="T91" fmla="*/ 12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506">
                  <a:moveTo>
                    <a:pt x="77" y="0"/>
                  </a:moveTo>
                  <a:lnTo>
                    <a:pt x="8" y="69"/>
                  </a:lnTo>
                  <a:lnTo>
                    <a:pt x="8" y="12"/>
                  </a:lnTo>
                  <a:lnTo>
                    <a:pt x="0" y="12"/>
                  </a:lnTo>
                  <a:lnTo>
                    <a:pt x="0" y="492"/>
                  </a:lnTo>
                  <a:lnTo>
                    <a:pt x="8" y="492"/>
                  </a:lnTo>
                  <a:lnTo>
                    <a:pt x="8" y="437"/>
                  </a:lnTo>
                  <a:lnTo>
                    <a:pt x="77" y="506"/>
                  </a:lnTo>
                  <a:lnTo>
                    <a:pt x="91" y="494"/>
                  </a:lnTo>
                  <a:lnTo>
                    <a:pt x="8" y="411"/>
                  </a:lnTo>
                  <a:lnTo>
                    <a:pt x="8" y="391"/>
                  </a:lnTo>
                  <a:lnTo>
                    <a:pt x="59" y="439"/>
                  </a:lnTo>
                  <a:lnTo>
                    <a:pt x="71" y="427"/>
                  </a:lnTo>
                  <a:lnTo>
                    <a:pt x="8" y="364"/>
                  </a:lnTo>
                  <a:lnTo>
                    <a:pt x="8" y="348"/>
                  </a:lnTo>
                  <a:lnTo>
                    <a:pt x="41" y="381"/>
                  </a:lnTo>
                  <a:lnTo>
                    <a:pt x="53" y="368"/>
                  </a:lnTo>
                  <a:lnTo>
                    <a:pt x="8" y="322"/>
                  </a:lnTo>
                  <a:lnTo>
                    <a:pt x="8" y="285"/>
                  </a:lnTo>
                  <a:lnTo>
                    <a:pt x="20" y="310"/>
                  </a:lnTo>
                  <a:lnTo>
                    <a:pt x="36" y="300"/>
                  </a:lnTo>
                  <a:lnTo>
                    <a:pt x="24" y="277"/>
                  </a:lnTo>
                  <a:lnTo>
                    <a:pt x="55" y="296"/>
                  </a:lnTo>
                  <a:lnTo>
                    <a:pt x="73" y="356"/>
                  </a:lnTo>
                  <a:lnTo>
                    <a:pt x="89" y="352"/>
                  </a:lnTo>
                  <a:lnTo>
                    <a:pt x="77" y="308"/>
                  </a:lnTo>
                  <a:lnTo>
                    <a:pt x="91" y="316"/>
                  </a:lnTo>
                  <a:lnTo>
                    <a:pt x="116" y="403"/>
                  </a:lnTo>
                  <a:lnTo>
                    <a:pt x="132" y="397"/>
                  </a:lnTo>
                  <a:lnTo>
                    <a:pt x="114" y="330"/>
                  </a:lnTo>
                  <a:lnTo>
                    <a:pt x="132" y="340"/>
                  </a:lnTo>
                  <a:lnTo>
                    <a:pt x="162" y="451"/>
                  </a:lnTo>
                  <a:lnTo>
                    <a:pt x="181" y="447"/>
                  </a:lnTo>
                  <a:lnTo>
                    <a:pt x="154" y="352"/>
                  </a:lnTo>
                  <a:lnTo>
                    <a:pt x="203" y="381"/>
                  </a:lnTo>
                  <a:lnTo>
                    <a:pt x="211" y="364"/>
                  </a:lnTo>
                  <a:lnTo>
                    <a:pt x="162" y="336"/>
                  </a:lnTo>
                  <a:lnTo>
                    <a:pt x="258" y="312"/>
                  </a:lnTo>
                  <a:lnTo>
                    <a:pt x="254" y="293"/>
                  </a:lnTo>
                  <a:lnTo>
                    <a:pt x="142" y="324"/>
                  </a:lnTo>
                  <a:lnTo>
                    <a:pt x="124" y="314"/>
                  </a:lnTo>
                  <a:lnTo>
                    <a:pt x="191" y="296"/>
                  </a:lnTo>
                  <a:lnTo>
                    <a:pt x="187" y="277"/>
                  </a:lnTo>
                  <a:lnTo>
                    <a:pt x="101" y="302"/>
                  </a:lnTo>
                  <a:lnTo>
                    <a:pt x="87" y="291"/>
                  </a:lnTo>
                  <a:lnTo>
                    <a:pt x="132" y="281"/>
                  </a:lnTo>
                  <a:lnTo>
                    <a:pt x="126" y="263"/>
                  </a:lnTo>
                  <a:lnTo>
                    <a:pt x="65" y="279"/>
                  </a:lnTo>
                  <a:lnTo>
                    <a:pt x="32" y="261"/>
                  </a:lnTo>
                  <a:lnTo>
                    <a:pt x="59" y="261"/>
                  </a:lnTo>
                  <a:lnTo>
                    <a:pt x="59" y="243"/>
                  </a:lnTo>
                  <a:lnTo>
                    <a:pt x="32" y="243"/>
                  </a:lnTo>
                  <a:lnTo>
                    <a:pt x="65" y="225"/>
                  </a:lnTo>
                  <a:lnTo>
                    <a:pt x="126" y="241"/>
                  </a:lnTo>
                  <a:lnTo>
                    <a:pt x="132" y="225"/>
                  </a:lnTo>
                  <a:lnTo>
                    <a:pt x="87" y="212"/>
                  </a:lnTo>
                  <a:lnTo>
                    <a:pt x="101" y="204"/>
                  </a:lnTo>
                  <a:lnTo>
                    <a:pt x="187" y="227"/>
                  </a:lnTo>
                  <a:lnTo>
                    <a:pt x="191" y="210"/>
                  </a:lnTo>
                  <a:lnTo>
                    <a:pt x="124" y="192"/>
                  </a:lnTo>
                  <a:lnTo>
                    <a:pt x="142" y="180"/>
                  </a:lnTo>
                  <a:lnTo>
                    <a:pt x="254" y="210"/>
                  </a:lnTo>
                  <a:lnTo>
                    <a:pt x="258" y="194"/>
                  </a:lnTo>
                  <a:lnTo>
                    <a:pt x="162" y="168"/>
                  </a:lnTo>
                  <a:lnTo>
                    <a:pt x="211" y="140"/>
                  </a:lnTo>
                  <a:lnTo>
                    <a:pt x="203" y="125"/>
                  </a:lnTo>
                  <a:lnTo>
                    <a:pt x="154" y="152"/>
                  </a:lnTo>
                  <a:lnTo>
                    <a:pt x="181" y="59"/>
                  </a:lnTo>
                  <a:lnTo>
                    <a:pt x="162" y="53"/>
                  </a:lnTo>
                  <a:lnTo>
                    <a:pt x="132" y="166"/>
                  </a:lnTo>
                  <a:lnTo>
                    <a:pt x="114" y="176"/>
                  </a:lnTo>
                  <a:lnTo>
                    <a:pt x="132" y="107"/>
                  </a:lnTo>
                  <a:lnTo>
                    <a:pt x="116" y="103"/>
                  </a:lnTo>
                  <a:lnTo>
                    <a:pt x="91" y="188"/>
                  </a:lnTo>
                  <a:lnTo>
                    <a:pt x="77" y="196"/>
                  </a:lnTo>
                  <a:lnTo>
                    <a:pt x="89" y="152"/>
                  </a:lnTo>
                  <a:lnTo>
                    <a:pt x="73" y="148"/>
                  </a:lnTo>
                  <a:lnTo>
                    <a:pt x="55" y="208"/>
                  </a:lnTo>
                  <a:lnTo>
                    <a:pt x="24" y="229"/>
                  </a:lnTo>
                  <a:lnTo>
                    <a:pt x="36" y="204"/>
                  </a:lnTo>
                  <a:lnTo>
                    <a:pt x="20" y="196"/>
                  </a:lnTo>
                  <a:lnTo>
                    <a:pt x="8" y="219"/>
                  </a:lnTo>
                  <a:lnTo>
                    <a:pt x="8" y="182"/>
                  </a:lnTo>
                  <a:lnTo>
                    <a:pt x="53" y="138"/>
                  </a:lnTo>
                  <a:lnTo>
                    <a:pt x="41" y="123"/>
                  </a:lnTo>
                  <a:lnTo>
                    <a:pt x="8" y="156"/>
                  </a:lnTo>
                  <a:lnTo>
                    <a:pt x="8" y="140"/>
                  </a:lnTo>
                  <a:lnTo>
                    <a:pt x="71" y="77"/>
                  </a:lnTo>
                  <a:lnTo>
                    <a:pt x="59" y="65"/>
                  </a:lnTo>
                  <a:lnTo>
                    <a:pt x="8" y="115"/>
                  </a:lnTo>
                  <a:lnTo>
                    <a:pt x="8" y="93"/>
                  </a:lnTo>
                  <a:lnTo>
                    <a:pt x="91" y="12"/>
                  </a:lnTo>
                  <a:lnTo>
                    <a:pt x="77" y="0"/>
                  </a:lnTo>
                </a:path>
              </a:pathLst>
            </a:custGeom>
            <a:solidFill>
              <a:srgbClr val="F1ED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212" name="Freeform: Shape 1211"/>
          <p:cNvSpPr/>
          <p:nvPr/>
        </p:nvSpPr>
        <p:spPr>
          <a:xfrm>
            <a:off x="7371080" y="4739640"/>
            <a:ext cx="79803" cy="147320"/>
          </a:xfrm>
          <a:custGeom>
            <a:avLst/>
            <a:gdLst>
              <a:gd name="connsiteX0" fmla="*/ 0 w 76200"/>
              <a:gd name="connsiteY0" fmla="*/ 0 h 147320"/>
              <a:gd name="connsiteX1" fmla="*/ 76200 w 76200"/>
              <a:gd name="connsiteY1" fmla="*/ 147320 h 147320"/>
              <a:gd name="connsiteX0" fmla="*/ 0 w 79803"/>
              <a:gd name="connsiteY0" fmla="*/ 0 h 147320"/>
              <a:gd name="connsiteX1" fmla="*/ 76200 w 79803"/>
              <a:gd name="connsiteY1" fmla="*/ 147320 h 147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9803" h="147320">
                <a:moveTo>
                  <a:pt x="0" y="0"/>
                </a:moveTo>
                <a:cubicBezTo>
                  <a:pt x="25400" y="49107"/>
                  <a:pt x="96520" y="82973"/>
                  <a:pt x="76200" y="147320"/>
                </a:cubicBezTo>
              </a:path>
            </a:pathLst>
          </a:custGeom>
          <a:solidFill>
            <a:srgbClr val="93663C"/>
          </a:solidFill>
          <a:ln>
            <a:solidFill>
              <a:srgbClr val="835A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3" name="Freeform: Shape 1212"/>
          <p:cNvSpPr/>
          <p:nvPr/>
        </p:nvSpPr>
        <p:spPr>
          <a:xfrm rot="21358680">
            <a:off x="7287388" y="4917159"/>
            <a:ext cx="103425" cy="77636"/>
          </a:xfrm>
          <a:custGeom>
            <a:avLst/>
            <a:gdLst>
              <a:gd name="connsiteX0" fmla="*/ 0 w 76200"/>
              <a:gd name="connsiteY0" fmla="*/ 0 h 147320"/>
              <a:gd name="connsiteX1" fmla="*/ 76200 w 76200"/>
              <a:gd name="connsiteY1" fmla="*/ 147320 h 147320"/>
              <a:gd name="connsiteX0" fmla="*/ 0 w 79803"/>
              <a:gd name="connsiteY0" fmla="*/ 0 h 147320"/>
              <a:gd name="connsiteX1" fmla="*/ 76200 w 79803"/>
              <a:gd name="connsiteY1" fmla="*/ 147320 h 147320"/>
              <a:gd name="connsiteX0" fmla="*/ 0 w 112536"/>
              <a:gd name="connsiteY0" fmla="*/ 0 h 121029"/>
              <a:gd name="connsiteX1" fmla="*/ 109941 w 112536"/>
              <a:gd name="connsiteY1" fmla="*/ 121029 h 121029"/>
              <a:gd name="connsiteX0" fmla="*/ 0 w 109941"/>
              <a:gd name="connsiteY0" fmla="*/ 0 h 124343"/>
              <a:gd name="connsiteX1" fmla="*/ 109941 w 109941"/>
              <a:gd name="connsiteY1" fmla="*/ 121029 h 124343"/>
              <a:gd name="connsiteX0" fmla="*/ 0 w 109941"/>
              <a:gd name="connsiteY0" fmla="*/ 0 h 121029"/>
              <a:gd name="connsiteX1" fmla="*/ 109941 w 109941"/>
              <a:gd name="connsiteY1" fmla="*/ 121029 h 121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941" h="121029">
                <a:moveTo>
                  <a:pt x="0" y="0"/>
                </a:moveTo>
                <a:cubicBezTo>
                  <a:pt x="25400" y="49107"/>
                  <a:pt x="96061" y="50179"/>
                  <a:pt x="109941" y="121029"/>
                </a:cubicBezTo>
              </a:path>
            </a:pathLst>
          </a:custGeom>
          <a:solidFill>
            <a:srgbClr val="93663C"/>
          </a:solidFill>
          <a:ln>
            <a:solidFill>
              <a:srgbClr val="835A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308" name="Group 1307"/>
          <p:cNvGrpSpPr/>
          <p:nvPr/>
        </p:nvGrpSpPr>
        <p:grpSpPr>
          <a:xfrm>
            <a:off x="1206832" y="996060"/>
            <a:ext cx="1819046" cy="1915145"/>
            <a:chOff x="1864421" y="-3257550"/>
            <a:chExt cx="2245829" cy="2364476"/>
          </a:xfrm>
        </p:grpSpPr>
        <p:sp>
          <p:nvSpPr>
            <p:cNvPr id="1309" name="Rectangle 21"/>
            <p:cNvSpPr>
              <a:spLocks noChangeArrowheads="1"/>
            </p:cNvSpPr>
            <p:nvPr/>
          </p:nvSpPr>
          <p:spPr bwMode="auto">
            <a:xfrm>
              <a:off x="1864421" y="-3257550"/>
              <a:ext cx="2245829" cy="2364476"/>
            </a:xfrm>
            <a:prstGeom prst="rect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0" name="Rectangle 22"/>
            <p:cNvSpPr>
              <a:spLocks noChangeArrowheads="1"/>
            </p:cNvSpPr>
            <p:nvPr/>
          </p:nvSpPr>
          <p:spPr bwMode="auto">
            <a:xfrm>
              <a:off x="2014427" y="-3079750"/>
              <a:ext cx="1945817" cy="2000250"/>
            </a:xfrm>
            <a:prstGeom prst="rect">
              <a:avLst/>
            </a:prstGeom>
            <a:solidFill>
              <a:srgbClr val="2A32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1" name="Rectangle 23"/>
            <p:cNvSpPr>
              <a:spLocks noChangeArrowheads="1"/>
            </p:cNvSpPr>
            <p:nvPr/>
          </p:nvSpPr>
          <p:spPr bwMode="auto">
            <a:xfrm>
              <a:off x="1949224" y="-1701800"/>
              <a:ext cx="2120038" cy="84138"/>
            </a:xfrm>
            <a:prstGeom prst="rect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2" name="Rectangle 24"/>
            <p:cNvSpPr>
              <a:spLocks noChangeArrowheads="1"/>
            </p:cNvSpPr>
            <p:nvPr/>
          </p:nvSpPr>
          <p:spPr bwMode="auto">
            <a:xfrm>
              <a:off x="1912505" y="-2578100"/>
              <a:ext cx="2120038" cy="84138"/>
            </a:xfrm>
            <a:prstGeom prst="rect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3" name="Rectangle 25"/>
            <p:cNvSpPr>
              <a:spLocks noChangeArrowheads="1"/>
            </p:cNvSpPr>
            <p:nvPr/>
          </p:nvSpPr>
          <p:spPr bwMode="auto">
            <a:xfrm>
              <a:off x="2557749" y="-3179763"/>
              <a:ext cx="100013" cy="2178050"/>
            </a:xfrm>
            <a:prstGeom prst="rect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4" name="Oval 30"/>
            <p:cNvSpPr>
              <a:spLocks noChangeArrowheads="1"/>
            </p:cNvSpPr>
            <p:nvPr/>
          </p:nvSpPr>
          <p:spPr bwMode="auto">
            <a:xfrm>
              <a:off x="2279649" y="-2346325"/>
              <a:ext cx="38100" cy="42863"/>
            </a:xfrm>
            <a:prstGeom prst="ellipse">
              <a:avLst/>
            </a:prstGeom>
            <a:solidFill>
              <a:srgbClr val="F9B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5" name="Oval 32"/>
            <p:cNvSpPr>
              <a:spLocks noChangeArrowheads="1"/>
            </p:cNvSpPr>
            <p:nvPr/>
          </p:nvSpPr>
          <p:spPr bwMode="auto">
            <a:xfrm>
              <a:off x="2813049" y="-1990725"/>
              <a:ext cx="41275" cy="42863"/>
            </a:xfrm>
            <a:prstGeom prst="ellipse">
              <a:avLst/>
            </a:prstGeom>
            <a:solidFill>
              <a:srgbClr val="F9B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6" name="Oval 33"/>
            <p:cNvSpPr>
              <a:spLocks noChangeArrowheads="1"/>
            </p:cNvSpPr>
            <p:nvPr/>
          </p:nvSpPr>
          <p:spPr bwMode="auto">
            <a:xfrm>
              <a:off x="2698749" y="-2859088"/>
              <a:ext cx="39688" cy="38100"/>
            </a:xfrm>
            <a:prstGeom prst="ellipse">
              <a:avLst/>
            </a:prstGeom>
            <a:solidFill>
              <a:srgbClr val="F9B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7" name="Rectangle 25"/>
            <p:cNvSpPr>
              <a:spLocks noChangeArrowheads="1"/>
            </p:cNvSpPr>
            <p:nvPr/>
          </p:nvSpPr>
          <p:spPr bwMode="auto">
            <a:xfrm>
              <a:off x="3316909" y="-3179763"/>
              <a:ext cx="100013" cy="2178050"/>
            </a:xfrm>
            <a:prstGeom prst="rect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84" name="Group 1483"/>
          <p:cNvGrpSpPr/>
          <p:nvPr/>
        </p:nvGrpSpPr>
        <p:grpSpPr>
          <a:xfrm>
            <a:off x="1058176" y="495964"/>
            <a:ext cx="273754" cy="386206"/>
            <a:chOff x="765127" y="1302240"/>
            <a:chExt cx="273754" cy="386206"/>
          </a:xfrm>
        </p:grpSpPr>
        <p:sp>
          <p:nvSpPr>
            <p:cNvPr id="1358" name="Rectangle 1357"/>
            <p:cNvSpPr/>
            <p:nvPr/>
          </p:nvSpPr>
          <p:spPr>
            <a:xfrm>
              <a:off x="765127" y="1302240"/>
              <a:ext cx="273754" cy="38620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9" name="Oval 1358"/>
            <p:cNvSpPr/>
            <p:nvPr/>
          </p:nvSpPr>
          <p:spPr>
            <a:xfrm>
              <a:off x="839828" y="1433167"/>
              <a:ext cx="124353" cy="124353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363" name="Group 1362"/>
          <p:cNvGrpSpPr/>
          <p:nvPr/>
        </p:nvGrpSpPr>
        <p:grpSpPr>
          <a:xfrm>
            <a:off x="10805349" y="206175"/>
            <a:ext cx="273754" cy="386206"/>
            <a:chOff x="6392254" y="3559716"/>
            <a:chExt cx="273754" cy="386206"/>
          </a:xfrm>
        </p:grpSpPr>
        <p:sp>
          <p:nvSpPr>
            <p:cNvPr id="1364" name="Rectangle 1363"/>
            <p:cNvSpPr/>
            <p:nvPr/>
          </p:nvSpPr>
          <p:spPr>
            <a:xfrm>
              <a:off x="6392254" y="3559716"/>
              <a:ext cx="273754" cy="38620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5" name="Oval 1364"/>
            <p:cNvSpPr/>
            <p:nvPr/>
          </p:nvSpPr>
          <p:spPr>
            <a:xfrm>
              <a:off x="6466955" y="3690643"/>
              <a:ext cx="124353" cy="124353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1360" name="Straight Connector 1359"/>
          <p:cNvCxnSpPr>
            <a:cxnSpLocks/>
            <a:stCxn id="1365" idx="2"/>
          </p:cNvCxnSpPr>
          <p:nvPr/>
        </p:nvCxnSpPr>
        <p:spPr>
          <a:xfrm flipH="1">
            <a:off x="1206832" y="399279"/>
            <a:ext cx="9673218" cy="274107"/>
          </a:xfrm>
          <a:prstGeom prst="line">
            <a:avLst/>
          </a:prstGeom>
          <a:ln w="222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0" name="AutoShape 147"/>
          <p:cNvSpPr>
            <a:spLocks noChangeAspect="1" noChangeArrowheads="1" noTextEdit="1"/>
          </p:cNvSpPr>
          <p:nvPr/>
        </p:nvSpPr>
        <p:spPr bwMode="auto">
          <a:xfrm>
            <a:off x="3684921" y="4616450"/>
            <a:ext cx="1008062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51" name="Freeform 149"/>
          <p:cNvSpPr>
            <a:spLocks/>
          </p:cNvSpPr>
          <p:nvPr/>
        </p:nvSpPr>
        <p:spPr bwMode="auto">
          <a:xfrm>
            <a:off x="3726196" y="4648200"/>
            <a:ext cx="931862" cy="473075"/>
          </a:xfrm>
          <a:custGeom>
            <a:avLst/>
            <a:gdLst>
              <a:gd name="T0" fmla="*/ 21 w 322"/>
              <a:gd name="T1" fmla="*/ 0 h 162"/>
              <a:gd name="T2" fmla="*/ 301 w 322"/>
              <a:gd name="T3" fmla="*/ 0 h 162"/>
              <a:gd name="T4" fmla="*/ 322 w 322"/>
              <a:gd name="T5" fmla="*/ 21 h 162"/>
              <a:gd name="T6" fmla="*/ 322 w 322"/>
              <a:gd name="T7" fmla="*/ 162 h 162"/>
              <a:gd name="T8" fmla="*/ 0 w 322"/>
              <a:gd name="T9" fmla="*/ 162 h 162"/>
              <a:gd name="T10" fmla="*/ 0 w 322"/>
              <a:gd name="T11" fmla="*/ 21 h 162"/>
              <a:gd name="T12" fmla="*/ 21 w 322"/>
              <a:gd name="T13" fmla="*/ 0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2" h="162">
                <a:moveTo>
                  <a:pt x="21" y="0"/>
                </a:moveTo>
                <a:cubicBezTo>
                  <a:pt x="301" y="0"/>
                  <a:pt x="301" y="0"/>
                  <a:pt x="301" y="0"/>
                </a:cubicBezTo>
                <a:cubicBezTo>
                  <a:pt x="312" y="0"/>
                  <a:pt x="322" y="10"/>
                  <a:pt x="322" y="21"/>
                </a:cubicBezTo>
                <a:cubicBezTo>
                  <a:pt x="322" y="162"/>
                  <a:pt x="322" y="162"/>
                  <a:pt x="322" y="162"/>
                </a:cubicBezTo>
                <a:cubicBezTo>
                  <a:pt x="0" y="162"/>
                  <a:pt x="0" y="162"/>
                  <a:pt x="0" y="162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10"/>
                  <a:pt x="10" y="0"/>
                  <a:pt x="21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52" name="Freeform 150"/>
          <p:cNvSpPr>
            <a:spLocks/>
          </p:cNvSpPr>
          <p:nvPr/>
        </p:nvSpPr>
        <p:spPr bwMode="auto">
          <a:xfrm>
            <a:off x="3688096" y="4613275"/>
            <a:ext cx="1004887" cy="508000"/>
          </a:xfrm>
          <a:custGeom>
            <a:avLst/>
            <a:gdLst>
              <a:gd name="T0" fmla="*/ 34 w 347"/>
              <a:gd name="T1" fmla="*/ 0 h 174"/>
              <a:gd name="T2" fmla="*/ 314 w 347"/>
              <a:gd name="T3" fmla="*/ 0 h 174"/>
              <a:gd name="T4" fmla="*/ 338 w 347"/>
              <a:gd name="T5" fmla="*/ 9 h 174"/>
              <a:gd name="T6" fmla="*/ 347 w 347"/>
              <a:gd name="T7" fmla="*/ 33 h 174"/>
              <a:gd name="T8" fmla="*/ 347 w 347"/>
              <a:gd name="T9" fmla="*/ 174 h 174"/>
              <a:gd name="T10" fmla="*/ 346 w 347"/>
              <a:gd name="T11" fmla="*/ 174 h 174"/>
              <a:gd name="T12" fmla="*/ 322 w 347"/>
              <a:gd name="T13" fmla="*/ 174 h 174"/>
              <a:gd name="T14" fmla="*/ 322 w 347"/>
              <a:gd name="T15" fmla="*/ 33 h 174"/>
              <a:gd name="T16" fmla="*/ 320 w 347"/>
              <a:gd name="T17" fmla="*/ 27 h 174"/>
              <a:gd name="T18" fmla="*/ 314 w 347"/>
              <a:gd name="T19" fmla="*/ 25 h 174"/>
              <a:gd name="T20" fmla="*/ 34 w 347"/>
              <a:gd name="T21" fmla="*/ 25 h 174"/>
              <a:gd name="T22" fmla="*/ 28 w 347"/>
              <a:gd name="T23" fmla="*/ 27 h 174"/>
              <a:gd name="T24" fmla="*/ 26 w 347"/>
              <a:gd name="T25" fmla="*/ 33 h 174"/>
              <a:gd name="T26" fmla="*/ 26 w 347"/>
              <a:gd name="T27" fmla="*/ 174 h 174"/>
              <a:gd name="T28" fmla="*/ 0 w 347"/>
              <a:gd name="T29" fmla="*/ 174 h 174"/>
              <a:gd name="T30" fmla="*/ 0 w 347"/>
              <a:gd name="T31" fmla="*/ 33 h 174"/>
              <a:gd name="T32" fmla="*/ 10 w 347"/>
              <a:gd name="T33" fmla="*/ 9 h 174"/>
              <a:gd name="T34" fmla="*/ 34 w 347"/>
              <a:gd name="T35" fmla="*/ 0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47" h="174">
                <a:moveTo>
                  <a:pt x="34" y="0"/>
                </a:moveTo>
                <a:cubicBezTo>
                  <a:pt x="314" y="0"/>
                  <a:pt x="314" y="0"/>
                  <a:pt x="314" y="0"/>
                </a:cubicBezTo>
                <a:cubicBezTo>
                  <a:pt x="323" y="0"/>
                  <a:pt x="332" y="3"/>
                  <a:pt x="338" y="9"/>
                </a:cubicBezTo>
                <a:cubicBezTo>
                  <a:pt x="344" y="16"/>
                  <a:pt x="347" y="24"/>
                  <a:pt x="347" y="33"/>
                </a:cubicBezTo>
                <a:cubicBezTo>
                  <a:pt x="347" y="174"/>
                  <a:pt x="347" y="174"/>
                  <a:pt x="347" y="174"/>
                </a:cubicBezTo>
                <a:cubicBezTo>
                  <a:pt x="346" y="174"/>
                  <a:pt x="346" y="174"/>
                  <a:pt x="346" y="174"/>
                </a:cubicBezTo>
                <a:cubicBezTo>
                  <a:pt x="322" y="174"/>
                  <a:pt x="322" y="174"/>
                  <a:pt x="322" y="174"/>
                </a:cubicBezTo>
                <a:cubicBezTo>
                  <a:pt x="322" y="33"/>
                  <a:pt x="322" y="33"/>
                  <a:pt x="322" y="33"/>
                </a:cubicBezTo>
                <a:cubicBezTo>
                  <a:pt x="322" y="31"/>
                  <a:pt x="321" y="29"/>
                  <a:pt x="320" y="27"/>
                </a:cubicBezTo>
                <a:cubicBezTo>
                  <a:pt x="318" y="26"/>
                  <a:pt x="316" y="25"/>
                  <a:pt x="314" y="25"/>
                </a:cubicBezTo>
                <a:cubicBezTo>
                  <a:pt x="34" y="25"/>
                  <a:pt x="34" y="25"/>
                  <a:pt x="34" y="25"/>
                </a:cubicBezTo>
                <a:cubicBezTo>
                  <a:pt x="32" y="25"/>
                  <a:pt x="30" y="26"/>
                  <a:pt x="28" y="27"/>
                </a:cubicBezTo>
                <a:cubicBezTo>
                  <a:pt x="27" y="29"/>
                  <a:pt x="26" y="31"/>
                  <a:pt x="26" y="33"/>
                </a:cubicBezTo>
                <a:cubicBezTo>
                  <a:pt x="26" y="174"/>
                  <a:pt x="26" y="174"/>
                  <a:pt x="26" y="174"/>
                </a:cubicBezTo>
                <a:cubicBezTo>
                  <a:pt x="0" y="174"/>
                  <a:pt x="0" y="174"/>
                  <a:pt x="0" y="174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24"/>
                  <a:pt x="4" y="16"/>
                  <a:pt x="10" y="9"/>
                </a:cubicBezTo>
                <a:cubicBezTo>
                  <a:pt x="16" y="3"/>
                  <a:pt x="25" y="0"/>
                  <a:pt x="34" y="0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53" name="Oval 151"/>
          <p:cNvSpPr>
            <a:spLocks noChangeArrowheads="1"/>
          </p:cNvSpPr>
          <p:nvPr/>
        </p:nvSpPr>
        <p:spPr bwMode="auto">
          <a:xfrm>
            <a:off x="4032583" y="4752975"/>
            <a:ext cx="319087" cy="323850"/>
          </a:xfrm>
          <a:prstGeom prst="ellipse">
            <a:avLst/>
          </a:pr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95" name="Group 1494"/>
          <p:cNvGrpSpPr/>
          <p:nvPr/>
        </p:nvGrpSpPr>
        <p:grpSpPr>
          <a:xfrm rot="19475126">
            <a:off x="1581767" y="3064935"/>
            <a:ext cx="1343912" cy="123190"/>
            <a:chOff x="6015255" y="-4291944"/>
            <a:chExt cx="6100329" cy="15743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496" name="Rectangle 1495"/>
            <p:cNvSpPr/>
            <p:nvPr/>
          </p:nvSpPr>
          <p:spPr>
            <a:xfrm>
              <a:off x="6015255" y="-4291944"/>
              <a:ext cx="6100329" cy="157437"/>
            </a:xfrm>
            <a:prstGeom prst="rect">
              <a:avLst/>
            </a:prstGeom>
            <a:solidFill>
              <a:srgbClr val="8558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497" name="Straight Connector 1496"/>
            <p:cNvCxnSpPr>
              <a:stCxn id="1496" idx="1"/>
              <a:endCxn id="1496" idx="3"/>
            </p:cNvCxnSpPr>
            <p:nvPr/>
          </p:nvCxnSpPr>
          <p:spPr>
            <a:xfrm>
              <a:off x="6015255" y="-4213225"/>
              <a:ext cx="6100329" cy="0"/>
            </a:xfrm>
            <a:prstGeom prst="line">
              <a:avLst/>
            </a:prstGeom>
            <a:ln w="28575">
              <a:solidFill>
                <a:srgbClr val="593B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51" name="Oval 1550"/>
          <p:cNvSpPr/>
          <p:nvPr/>
        </p:nvSpPr>
        <p:spPr>
          <a:xfrm>
            <a:off x="6717164" y="3832366"/>
            <a:ext cx="85102" cy="85102"/>
          </a:xfrm>
          <a:prstGeom prst="ellipse">
            <a:avLst/>
          </a:prstGeom>
          <a:solidFill>
            <a:srgbClr val="936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52" name="Oval 1551"/>
          <p:cNvSpPr/>
          <p:nvPr/>
        </p:nvSpPr>
        <p:spPr>
          <a:xfrm>
            <a:off x="6702534" y="3817618"/>
            <a:ext cx="85102" cy="85102"/>
          </a:xfrm>
          <a:prstGeom prst="ellipse">
            <a:avLst/>
          </a:prstGeom>
          <a:solidFill>
            <a:srgbClr val="704D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554" name="Group 187"/>
          <p:cNvGrpSpPr>
            <a:grpSpLocks noChangeAspect="1"/>
          </p:cNvGrpSpPr>
          <p:nvPr/>
        </p:nvGrpSpPr>
        <p:grpSpPr bwMode="auto">
          <a:xfrm rot="20880741">
            <a:off x="6659963" y="3727148"/>
            <a:ext cx="300038" cy="688974"/>
            <a:chOff x="4148" y="2351"/>
            <a:chExt cx="189" cy="434"/>
          </a:xfrm>
          <a:solidFill>
            <a:srgbClr val="93663C"/>
          </a:solidFill>
        </p:grpSpPr>
        <p:sp>
          <p:nvSpPr>
            <p:cNvPr id="1556" name="Freeform 188"/>
            <p:cNvSpPr>
              <a:spLocks/>
            </p:cNvSpPr>
            <p:nvPr/>
          </p:nvSpPr>
          <p:spPr bwMode="auto">
            <a:xfrm>
              <a:off x="4293" y="2456"/>
              <a:ext cx="44" cy="28"/>
            </a:xfrm>
            <a:custGeom>
              <a:avLst/>
              <a:gdLst>
                <a:gd name="T0" fmla="*/ 31 w 33"/>
                <a:gd name="T1" fmla="*/ 0 h 21"/>
                <a:gd name="T2" fmla="*/ 0 w 33"/>
                <a:gd name="T3" fmla="*/ 6 h 21"/>
                <a:gd name="T4" fmla="*/ 19 w 33"/>
                <a:gd name="T5" fmla="*/ 20 h 21"/>
                <a:gd name="T6" fmla="*/ 31 w 33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1">
                  <a:moveTo>
                    <a:pt x="31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2" y="15"/>
                    <a:pt x="11" y="21"/>
                    <a:pt x="19" y="20"/>
                  </a:cubicBezTo>
                  <a:cubicBezTo>
                    <a:pt x="27" y="18"/>
                    <a:pt x="33" y="9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7" name="Freeform 189"/>
            <p:cNvSpPr>
              <a:spLocks/>
            </p:cNvSpPr>
            <p:nvPr/>
          </p:nvSpPr>
          <p:spPr bwMode="auto">
            <a:xfrm>
              <a:off x="4260" y="2367"/>
              <a:ext cx="74" cy="97"/>
            </a:xfrm>
            <a:custGeom>
              <a:avLst/>
              <a:gdLst>
                <a:gd name="T0" fmla="*/ 12 w 55"/>
                <a:gd name="T1" fmla="*/ 0 h 73"/>
                <a:gd name="T2" fmla="*/ 45 w 55"/>
                <a:gd name="T3" fmla="*/ 30 h 73"/>
                <a:gd name="T4" fmla="*/ 52 w 55"/>
                <a:gd name="T5" fmla="*/ 50 h 73"/>
                <a:gd name="T6" fmla="*/ 55 w 55"/>
                <a:gd name="T7" fmla="*/ 67 h 73"/>
                <a:gd name="T8" fmla="*/ 24 w 55"/>
                <a:gd name="T9" fmla="*/ 73 h 73"/>
                <a:gd name="T10" fmla="*/ 21 w 55"/>
                <a:gd name="T11" fmla="*/ 56 h 73"/>
                <a:gd name="T12" fmla="*/ 17 w 55"/>
                <a:gd name="T13" fmla="*/ 45 h 73"/>
                <a:gd name="T14" fmla="*/ 0 w 55"/>
                <a:gd name="T15" fmla="*/ 29 h 73"/>
                <a:gd name="T16" fmla="*/ 12 w 55"/>
                <a:gd name="T1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73">
                  <a:moveTo>
                    <a:pt x="12" y="0"/>
                  </a:moveTo>
                  <a:cubicBezTo>
                    <a:pt x="26" y="6"/>
                    <a:pt x="37" y="17"/>
                    <a:pt x="45" y="30"/>
                  </a:cubicBezTo>
                  <a:cubicBezTo>
                    <a:pt x="48" y="36"/>
                    <a:pt x="50" y="44"/>
                    <a:pt x="52" y="50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0" y="52"/>
                    <a:pt x="19" y="48"/>
                    <a:pt x="17" y="45"/>
                  </a:cubicBezTo>
                  <a:cubicBezTo>
                    <a:pt x="13" y="38"/>
                    <a:pt x="7" y="32"/>
                    <a:pt x="0" y="29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8" name="Freeform 190"/>
            <p:cNvSpPr>
              <a:spLocks/>
            </p:cNvSpPr>
            <p:nvPr/>
          </p:nvSpPr>
          <p:spPr bwMode="auto">
            <a:xfrm>
              <a:off x="4260" y="2396"/>
              <a:ext cx="74" cy="60"/>
            </a:xfrm>
            <a:custGeom>
              <a:avLst/>
              <a:gdLst>
                <a:gd name="T0" fmla="*/ 45 w 55"/>
                <a:gd name="T1" fmla="*/ 8 h 45"/>
                <a:gd name="T2" fmla="*/ 52 w 55"/>
                <a:gd name="T3" fmla="*/ 28 h 45"/>
                <a:gd name="T4" fmla="*/ 55 w 55"/>
                <a:gd name="T5" fmla="*/ 45 h 45"/>
                <a:gd name="T6" fmla="*/ 17 w 55"/>
                <a:gd name="T7" fmla="*/ 23 h 45"/>
                <a:gd name="T8" fmla="*/ 0 w 55"/>
                <a:gd name="T9" fmla="*/ 7 h 45"/>
                <a:gd name="T10" fmla="*/ 45 w 55"/>
                <a:gd name="T11" fmla="*/ 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45">
                  <a:moveTo>
                    <a:pt x="45" y="8"/>
                  </a:moveTo>
                  <a:cubicBezTo>
                    <a:pt x="48" y="14"/>
                    <a:pt x="50" y="22"/>
                    <a:pt x="52" y="28"/>
                  </a:cubicBezTo>
                  <a:cubicBezTo>
                    <a:pt x="55" y="45"/>
                    <a:pt x="55" y="45"/>
                    <a:pt x="55" y="45"/>
                  </a:cubicBezTo>
                  <a:cubicBezTo>
                    <a:pt x="43" y="37"/>
                    <a:pt x="30" y="24"/>
                    <a:pt x="17" y="23"/>
                  </a:cubicBezTo>
                  <a:cubicBezTo>
                    <a:pt x="13" y="16"/>
                    <a:pt x="7" y="10"/>
                    <a:pt x="0" y="7"/>
                  </a:cubicBezTo>
                  <a:cubicBezTo>
                    <a:pt x="11" y="1"/>
                    <a:pt x="28" y="0"/>
                    <a:pt x="4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9" name="Freeform 191"/>
            <p:cNvSpPr>
              <a:spLocks/>
            </p:cNvSpPr>
            <p:nvPr/>
          </p:nvSpPr>
          <p:spPr bwMode="auto">
            <a:xfrm>
              <a:off x="4169" y="2351"/>
              <a:ext cx="107" cy="68"/>
            </a:xfrm>
            <a:custGeom>
              <a:avLst/>
              <a:gdLst>
                <a:gd name="T0" fmla="*/ 0 w 80"/>
                <a:gd name="T1" fmla="*/ 32 h 51"/>
                <a:gd name="T2" fmla="*/ 80 w 80"/>
                <a:gd name="T3" fmla="*/ 12 h 51"/>
                <a:gd name="T4" fmla="*/ 68 w 80"/>
                <a:gd name="T5" fmla="*/ 41 h 51"/>
                <a:gd name="T6" fmla="*/ 25 w 80"/>
                <a:gd name="T7" fmla="*/ 51 h 51"/>
                <a:gd name="T8" fmla="*/ 0 w 80"/>
                <a:gd name="T9" fmla="*/ 32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51">
                  <a:moveTo>
                    <a:pt x="0" y="32"/>
                  </a:moveTo>
                  <a:cubicBezTo>
                    <a:pt x="19" y="8"/>
                    <a:pt x="53" y="0"/>
                    <a:pt x="80" y="12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53" y="34"/>
                    <a:pt x="34" y="39"/>
                    <a:pt x="25" y="51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0" name="Freeform 192"/>
            <p:cNvSpPr>
              <a:spLocks/>
            </p:cNvSpPr>
            <p:nvPr/>
          </p:nvSpPr>
          <p:spPr bwMode="auto">
            <a:xfrm>
              <a:off x="4197" y="2358"/>
              <a:ext cx="79" cy="61"/>
            </a:xfrm>
            <a:custGeom>
              <a:avLst/>
              <a:gdLst>
                <a:gd name="T0" fmla="*/ 16 w 59"/>
                <a:gd name="T1" fmla="*/ 4 h 46"/>
                <a:gd name="T2" fmla="*/ 59 w 59"/>
                <a:gd name="T3" fmla="*/ 7 h 46"/>
                <a:gd name="T4" fmla="*/ 23 w 59"/>
                <a:gd name="T5" fmla="*/ 34 h 46"/>
                <a:gd name="T6" fmla="*/ 4 w 59"/>
                <a:gd name="T7" fmla="*/ 46 h 46"/>
                <a:gd name="T8" fmla="*/ 16 w 59"/>
                <a:gd name="T9" fmla="*/ 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46">
                  <a:moveTo>
                    <a:pt x="16" y="4"/>
                  </a:moveTo>
                  <a:cubicBezTo>
                    <a:pt x="30" y="0"/>
                    <a:pt x="46" y="1"/>
                    <a:pt x="59" y="7"/>
                  </a:cubicBezTo>
                  <a:cubicBezTo>
                    <a:pt x="42" y="11"/>
                    <a:pt x="29" y="22"/>
                    <a:pt x="23" y="34"/>
                  </a:cubicBezTo>
                  <a:cubicBezTo>
                    <a:pt x="16" y="36"/>
                    <a:pt x="9" y="40"/>
                    <a:pt x="4" y="46"/>
                  </a:cubicBezTo>
                  <a:cubicBezTo>
                    <a:pt x="0" y="34"/>
                    <a:pt x="4" y="17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1" name="Freeform 193"/>
            <p:cNvSpPr>
              <a:spLocks/>
            </p:cNvSpPr>
            <p:nvPr/>
          </p:nvSpPr>
          <p:spPr bwMode="auto">
            <a:xfrm>
              <a:off x="4148" y="2394"/>
              <a:ext cx="54" cy="103"/>
            </a:xfrm>
            <a:custGeom>
              <a:avLst/>
              <a:gdLst>
                <a:gd name="T0" fmla="*/ 6 w 40"/>
                <a:gd name="T1" fmla="*/ 78 h 78"/>
                <a:gd name="T2" fmla="*/ 0 w 40"/>
                <a:gd name="T3" fmla="*/ 41 h 78"/>
                <a:gd name="T4" fmla="*/ 15 w 40"/>
                <a:gd name="T5" fmla="*/ 0 h 78"/>
                <a:gd name="T6" fmla="*/ 40 w 40"/>
                <a:gd name="T7" fmla="*/ 19 h 78"/>
                <a:gd name="T8" fmla="*/ 31 w 40"/>
                <a:gd name="T9" fmla="*/ 41 h 78"/>
                <a:gd name="T10" fmla="*/ 36 w 40"/>
                <a:gd name="T11" fmla="*/ 72 h 78"/>
                <a:gd name="T12" fmla="*/ 6 w 40"/>
                <a:gd name="T13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78">
                  <a:moveTo>
                    <a:pt x="6" y="78"/>
                  </a:moveTo>
                  <a:cubicBezTo>
                    <a:pt x="4" y="66"/>
                    <a:pt x="1" y="57"/>
                    <a:pt x="0" y="41"/>
                  </a:cubicBezTo>
                  <a:cubicBezTo>
                    <a:pt x="1" y="26"/>
                    <a:pt x="6" y="11"/>
                    <a:pt x="15" y="0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35" y="26"/>
                    <a:pt x="32" y="34"/>
                    <a:pt x="31" y="41"/>
                  </a:cubicBezTo>
                  <a:cubicBezTo>
                    <a:pt x="31" y="48"/>
                    <a:pt x="35" y="61"/>
                    <a:pt x="36" y="72"/>
                  </a:cubicBezTo>
                  <a:lnTo>
                    <a:pt x="6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2" name="Freeform 194"/>
            <p:cNvSpPr>
              <a:spLocks/>
            </p:cNvSpPr>
            <p:nvPr/>
          </p:nvSpPr>
          <p:spPr bwMode="auto">
            <a:xfrm>
              <a:off x="4148" y="2394"/>
              <a:ext cx="49" cy="95"/>
            </a:xfrm>
            <a:custGeom>
              <a:avLst/>
              <a:gdLst>
                <a:gd name="T0" fmla="*/ 0 w 36"/>
                <a:gd name="T1" fmla="*/ 41 h 72"/>
                <a:gd name="T2" fmla="*/ 15 w 36"/>
                <a:gd name="T3" fmla="*/ 0 h 72"/>
                <a:gd name="T4" fmla="*/ 31 w 36"/>
                <a:gd name="T5" fmla="*/ 41 h 72"/>
                <a:gd name="T6" fmla="*/ 36 w 36"/>
                <a:gd name="T7" fmla="*/ 72 h 72"/>
                <a:gd name="T8" fmla="*/ 0 w 36"/>
                <a:gd name="T9" fmla="*/ 4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72">
                  <a:moveTo>
                    <a:pt x="0" y="41"/>
                  </a:moveTo>
                  <a:cubicBezTo>
                    <a:pt x="1" y="26"/>
                    <a:pt x="6" y="11"/>
                    <a:pt x="15" y="0"/>
                  </a:cubicBezTo>
                  <a:cubicBezTo>
                    <a:pt x="14" y="18"/>
                    <a:pt x="21" y="33"/>
                    <a:pt x="31" y="41"/>
                  </a:cubicBezTo>
                  <a:cubicBezTo>
                    <a:pt x="31" y="48"/>
                    <a:pt x="35" y="61"/>
                    <a:pt x="36" y="72"/>
                  </a:cubicBezTo>
                  <a:cubicBezTo>
                    <a:pt x="24" y="62"/>
                    <a:pt x="11" y="56"/>
                    <a:pt x="0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3" name="Freeform 195"/>
            <p:cNvSpPr>
              <a:spLocks/>
            </p:cNvSpPr>
            <p:nvPr/>
          </p:nvSpPr>
          <p:spPr bwMode="auto">
            <a:xfrm>
              <a:off x="4156" y="2489"/>
              <a:ext cx="60" cy="98"/>
            </a:xfrm>
            <a:custGeom>
              <a:avLst/>
              <a:gdLst>
                <a:gd name="T0" fmla="*/ 18 w 60"/>
                <a:gd name="T1" fmla="*/ 98 h 98"/>
                <a:gd name="T2" fmla="*/ 0 w 60"/>
                <a:gd name="T3" fmla="*/ 8 h 98"/>
                <a:gd name="T4" fmla="*/ 41 w 60"/>
                <a:gd name="T5" fmla="*/ 0 h 98"/>
                <a:gd name="T6" fmla="*/ 60 w 60"/>
                <a:gd name="T7" fmla="*/ 90 h 98"/>
                <a:gd name="T8" fmla="*/ 18 w 60"/>
                <a:gd name="T9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98">
                  <a:moveTo>
                    <a:pt x="18" y="98"/>
                  </a:moveTo>
                  <a:lnTo>
                    <a:pt x="0" y="8"/>
                  </a:lnTo>
                  <a:lnTo>
                    <a:pt x="41" y="0"/>
                  </a:lnTo>
                  <a:lnTo>
                    <a:pt x="60" y="90"/>
                  </a:lnTo>
                  <a:lnTo>
                    <a:pt x="18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4" name="Freeform 196"/>
            <p:cNvSpPr>
              <a:spLocks/>
            </p:cNvSpPr>
            <p:nvPr/>
          </p:nvSpPr>
          <p:spPr bwMode="auto">
            <a:xfrm>
              <a:off x="4156" y="2497"/>
              <a:ext cx="60" cy="82"/>
            </a:xfrm>
            <a:custGeom>
              <a:avLst/>
              <a:gdLst>
                <a:gd name="T0" fmla="*/ 8 w 60"/>
                <a:gd name="T1" fmla="*/ 44 h 82"/>
                <a:gd name="T2" fmla="*/ 0 w 60"/>
                <a:gd name="T3" fmla="*/ 0 h 82"/>
                <a:gd name="T4" fmla="*/ 50 w 60"/>
                <a:gd name="T5" fmla="*/ 36 h 82"/>
                <a:gd name="T6" fmla="*/ 60 w 60"/>
                <a:gd name="T7" fmla="*/ 82 h 82"/>
                <a:gd name="T8" fmla="*/ 8 w 60"/>
                <a:gd name="T9" fmla="*/ 4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82">
                  <a:moveTo>
                    <a:pt x="8" y="44"/>
                  </a:moveTo>
                  <a:lnTo>
                    <a:pt x="0" y="0"/>
                  </a:lnTo>
                  <a:lnTo>
                    <a:pt x="50" y="36"/>
                  </a:lnTo>
                  <a:lnTo>
                    <a:pt x="60" y="82"/>
                  </a:lnTo>
                  <a:lnTo>
                    <a:pt x="8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5" name="Freeform 197"/>
            <p:cNvSpPr>
              <a:spLocks/>
            </p:cNvSpPr>
            <p:nvPr/>
          </p:nvSpPr>
          <p:spPr bwMode="auto">
            <a:xfrm>
              <a:off x="4174" y="2579"/>
              <a:ext cx="59" cy="97"/>
            </a:xfrm>
            <a:custGeom>
              <a:avLst/>
              <a:gdLst>
                <a:gd name="T0" fmla="*/ 17 w 59"/>
                <a:gd name="T1" fmla="*/ 97 h 97"/>
                <a:gd name="T2" fmla="*/ 0 w 59"/>
                <a:gd name="T3" fmla="*/ 8 h 97"/>
                <a:gd name="T4" fmla="*/ 42 w 59"/>
                <a:gd name="T5" fmla="*/ 0 h 97"/>
                <a:gd name="T6" fmla="*/ 59 w 59"/>
                <a:gd name="T7" fmla="*/ 89 h 97"/>
                <a:gd name="T8" fmla="*/ 17 w 59"/>
                <a:gd name="T9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97">
                  <a:moveTo>
                    <a:pt x="17" y="97"/>
                  </a:moveTo>
                  <a:lnTo>
                    <a:pt x="0" y="8"/>
                  </a:lnTo>
                  <a:lnTo>
                    <a:pt x="42" y="0"/>
                  </a:lnTo>
                  <a:lnTo>
                    <a:pt x="59" y="89"/>
                  </a:lnTo>
                  <a:lnTo>
                    <a:pt x="17" y="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6" name="Freeform 198"/>
            <p:cNvSpPr>
              <a:spLocks/>
            </p:cNvSpPr>
            <p:nvPr/>
          </p:nvSpPr>
          <p:spPr bwMode="auto">
            <a:xfrm>
              <a:off x="4174" y="2587"/>
              <a:ext cx="59" cy="81"/>
            </a:xfrm>
            <a:custGeom>
              <a:avLst/>
              <a:gdLst>
                <a:gd name="T0" fmla="*/ 9 w 59"/>
                <a:gd name="T1" fmla="*/ 43 h 81"/>
                <a:gd name="T2" fmla="*/ 0 w 59"/>
                <a:gd name="T3" fmla="*/ 0 h 81"/>
                <a:gd name="T4" fmla="*/ 50 w 59"/>
                <a:gd name="T5" fmla="*/ 35 h 81"/>
                <a:gd name="T6" fmla="*/ 59 w 59"/>
                <a:gd name="T7" fmla="*/ 81 h 81"/>
                <a:gd name="T8" fmla="*/ 9 w 59"/>
                <a:gd name="T9" fmla="*/ 4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81">
                  <a:moveTo>
                    <a:pt x="9" y="43"/>
                  </a:moveTo>
                  <a:lnTo>
                    <a:pt x="0" y="0"/>
                  </a:lnTo>
                  <a:lnTo>
                    <a:pt x="50" y="35"/>
                  </a:lnTo>
                  <a:lnTo>
                    <a:pt x="59" y="81"/>
                  </a:lnTo>
                  <a:lnTo>
                    <a:pt x="9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7" name="Freeform 199"/>
            <p:cNvSpPr>
              <a:spLocks/>
            </p:cNvSpPr>
            <p:nvPr/>
          </p:nvSpPr>
          <p:spPr bwMode="auto">
            <a:xfrm>
              <a:off x="4191" y="2668"/>
              <a:ext cx="60" cy="97"/>
            </a:xfrm>
            <a:custGeom>
              <a:avLst/>
              <a:gdLst>
                <a:gd name="T0" fmla="*/ 18 w 60"/>
                <a:gd name="T1" fmla="*/ 97 h 97"/>
                <a:gd name="T2" fmla="*/ 0 w 60"/>
                <a:gd name="T3" fmla="*/ 8 h 97"/>
                <a:gd name="T4" fmla="*/ 42 w 60"/>
                <a:gd name="T5" fmla="*/ 0 h 97"/>
                <a:gd name="T6" fmla="*/ 60 w 60"/>
                <a:gd name="T7" fmla="*/ 89 h 97"/>
                <a:gd name="T8" fmla="*/ 18 w 60"/>
                <a:gd name="T9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97">
                  <a:moveTo>
                    <a:pt x="18" y="97"/>
                  </a:moveTo>
                  <a:lnTo>
                    <a:pt x="0" y="8"/>
                  </a:lnTo>
                  <a:lnTo>
                    <a:pt x="42" y="0"/>
                  </a:lnTo>
                  <a:lnTo>
                    <a:pt x="60" y="89"/>
                  </a:lnTo>
                  <a:lnTo>
                    <a:pt x="18" y="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8" name="Freeform 200"/>
            <p:cNvSpPr>
              <a:spLocks/>
            </p:cNvSpPr>
            <p:nvPr/>
          </p:nvSpPr>
          <p:spPr bwMode="auto">
            <a:xfrm>
              <a:off x="4191" y="2676"/>
              <a:ext cx="60" cy="81"/>
            </a:xfrm>
            <a:custGeom>
              <a:avLst/>
              <a:gdLst>
                <a:gd name="T0" fmla="*/ 10 w 60"/>
                <a:gd name="T1" fmla="*/ 45 h 81"/>
                <a:gd name="T2" fmla="*/ 0 w 60"/>
                <a:gd name="T3" fmla="*/ 0 h 81"/>
                <a:gd name="T4" fmla="*/ 50 w 60"/>
                <a:gd name="T5" fmla="*/ 37 h 81"/>
                <a:gd name="T6" fmla="*/ 60 w 60"/>
                <a:gd name="T7" fmla="*/ 81 h 81"/>
                <a:gd name="T8" fmla="*/ 10 w 60"/>
                <a:gd name="T9" fmla="*/ 4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81">
                  <a:moveTo>
                    <a:pt x="10" y="45"/>
                  </a:moveTo>
                  <a:lnTo>
                    <a:pt x="0" y="0"/>
                  </a:lnTo>
                  <a:lnTo>
                    <a:pt x="50" y="37"/>
                  </a:lnTo>
                  <a:lnTo>
                    <a:pt x="60" y="81"/>
                  </a:lnTo>
                  <a:lnTo>
                    <a:pt x="10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9" name="Freeform 201"/>
            <p:cNvSpPr>
              <a:spLocks/>
            </p:cNvSpPr>
            <p:nvPr/>
          </p:nvSpPr>
          <p:spPr bwMode="auto">
            <a:xfrm>
              <a:off x="4209" y="2757"/>
              <a:ext cx="44" cy="28"/>
            </a:xfrm>
            <a:custGeom>
              <a:avLst/>
              <a:gdLst>
                <a:gd name="T0" fmla="*/ 31 w 33"/>
                <a:gd name="T1" fmla="*/ 0 h 21"/>
                <a:gd name="T2" fmla="*/ 0 w 33"/>
                <a:gd name="T3" fmla="*/ 6 h 21"/>
                <a:gd name="T4" fmla="*/ 19 w 33"/>
                <a:gd name="T5" fmla="*/ 19 h 21"/>
                <a:gd name="T6" fmla="*/ 31 w 33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1">
                  <a:moveTo>
                    <a:pt x="31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2" y="15"/>
                    <a:pt x="11" y="21"/>
                    <a:pt x="19" y="19"/>
                  </a:cubicBezTo>
                  <a:cubicBezTo>
                    <a:pt x="27" y="18"/>
                    <a:pt x="33" y="9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458" name="Picture 145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94601">
            <a:off x="6652084" y="3744906"/>
            <a:ext cx="294784" cy="670888"/>
          </a:xfrm>
          <a:prstGeom prst="rect">
            <a:avLst/>
          </a:prstGeom>
        </p:spPr>
      </p:pic>
      <p:grpSp>
        <p:nvGrpSpPr>
          <p:cNvPr id="1589" name="Group 1588"/>
          <p:cNvGrpSpPr/>
          <p:nvPr/>
        </p:nvGrpSpPr>
        <p:grpSpPr>
          <a:xfrm>
            <a:off x="3571401" y="314259"/>
            <a:ext cx="1566929" cy="2674857"/>
            <a:chOff x="3570135" y="232725"/>
            <a:chExt cx="1566929" cy="2674857"/>
          </a:xfrm>
        </p:grpSpPr>
        <p:grpSp>
          <p:nvGrpSpPr>
            <p:cNvPr id="1459" name="Group 1458"/>
            <p:cNvGrpSpPr/>
            <p:nvPr/>
          </p:nvGrpSpPr>
          <p:grpSpPr>
            <a:xfrm>
              <a:off x="3570135" y="1470290"/>
              <a:ext cx="1566929" cy="1437292"/>
              <a:chOff x="3685330" y="917087"/>
              <a:chExt cx="1939061" cy="1778636"/>
            </a:xfrm>
          </p:grpSpPr>
          <p:sp>
            <p:nvSpPr>
              <p:cNvPr id="96" name="Rectangle 95"/>
              <p:cNvSpPr/>
              <p:nvPr/>
            </p:nvSpPr>
            <p:spPr>
              <a:xfrm>
                <a:off x="3750949" y="1484143"/>
                <a:ext cx="1873442" cy="1211580"/>
              </a:xfrm>
              <a:prstGeom prst="rect">
                <a:avLst/>
              </a:prstGeom>
              <a:solidFill>
                <a:srgbClr val="6C81A0">
                  <a:alpha val="4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37" name="Group 74"/>
              <p:cNvGrpSpPr>
                <a:grpSpLocks noChangeAspect="1"/>
              </p:cNvGrpSpPr>
              <p:nvPr/>
            </p:nvGrpSpPr>
            <p:grpSpPr bwMode="auto">
              <a:xfrm>
                <a:off x="3685330" y="917087"/>
                <a:ext cx="1873250" cy="1698625"/>
                <a:chOff x="2613" y="-8018"/>
                <a:chExt cx="1180" cy="1070"/>
              </a:xfrm>
            </p:grpSpPr>
            <p:sp>
              <p:nvSpPr>
                <p:cNvPr id="138" name="AutoShape 7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613" y="-8018"/>
                  <a:ext cx="1180" cy="10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9" name="Rectangle 75"/>
                <p:cNvSpPr>
                  <a:spLocks noChangeArrowheads="1"/>
                </p:cNvSpPr>
                <p:nvPr/>
              </p:nvSpPr>
              <p:spPr bwMode="auto">
                <a:xfrm>
                  <a:off x="2646" y="-7680"/>
                  <a:ext cx="1043" cy="676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0" name="Freeform 76"/>
                <p:cNvSpPr>
                  <a:spLocks/>
                </p:cNvSpPr>
                <p:nvPr/>
              </p:nvSpPr>
              <p:spPr bwMode="auto">
                <a:xfrm>
                  <a:off x="2754" y="-7528"/>
                  <a:ext cx="946" cy="517"/>
                </a:xfrm>
                <a:custGeom>
                  <a:avLst/>
                  <a:gdLst>
                    <a:gd name="T0" fmla="*/ 218 w 255"/>
                    <a:gd name="T1" fmla="*/ 15 h 139"/>
                    <a:gd name="T2" fmla="*/ 198 w 255"/>
                    <a:gd name="T3" fmla="*/ 15 h 139"/>
                    <a:gd name="T4" fmla="*/ 161 w 255"/>
                    <a:gd name="T5" fmla="*/ 51 h 139"/>
                    <a:gd name="T6" fmla="*/ 161 w 255"/>
                    <a:gd name="T7" fmla="*/ 51 h 139"/>
                    <a:gd name="T8" fmla="*/ 132 w 255"/>
                    <a:gd name="T9" fmla="*/ 80 h 139"/>
                    <a:gd name="T10" fmla="*/ 129 w 255"/>
                    <a:gd name="T11" fmla="*/ 80 h 139"/>
                    <a:gd name="T12" fmla="*/ 100 w 255"/>
                    <a:gd name="T13" fmla="*/ 51 h 139"/>
                    <a:gd name="T14" fmla="*/ 100 w 255"/>
                    <a:gd name="T15" fmla="*/ 46 h 139"/>
                    <a:gd name="T16" fmla="*/ 55 w 255"/>
                    <a:gd name="T17" fmla="*/ 0 h 139"/>
                    <a:gd name="T18" fmla="*/ 45 w 255"/>
                    <a:gd name="T19" fmla="*/ 0 h 139"/>
                    <a:gd name="T20" fmla="*/ 0 w 255"/>
                    <a:gd name="T21" fmla="*/ 45 h 139"/>
                    <a:gd name="T22" fmla="*/ 0 w 255"/>
                    <a:gd name="T23" fmla="*/ 139 h 139"/>
                    <a:gd name="T24" fmla="*/ 255 w 255"/>
                    <a:gd name="T25" fmla="*/ 139 h 139"/>
                    <a:gd name="T26" fmla="*/ 255 w 255"/>
                    <a:gd name="T27" fmla="*/ 52 h 139"/>
                    <a:gd name="T28" fmla="*/ 218 w 255"/>
                    <a:gd name="T29" fmla="*/ 15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55" h="139">
                      <a:moveTo>
                        <a:pt x="218" y="15"/>
                      </a:moveTo>
                      <a:cubicBezTo>
                        <a:pt x="198" y="15"/>
                        <a:pt x="198" y="15"/>
                        <a:pt x="198" y="15"/>
                      </a:cubicBezTo>
                      <a:cubicBezTo>
                        <a:pt x="178" y="15"/>
                        <a:pt x="161" y="31"/>
                        <a:pt x="161" y="51"/>
                      </a:cubicBezTo>
                      <a:cubicBezTo>
                        <a:pt x="161" y="51"/>
                        <a:pt x="161" y="51"/>
                        <a:pt x="161" y="51"/>
                      </a:cubicBezTo>
                      <a:cubicBezTo>
                        <a:pt x="161" y="67"/>
                        <a:pt x="148" y="80"/>
                        <a:pt x="132" y="80"/>
                      </a:cubicBezTo>
                      <a:cubicBezTo>
                        <a:pt x="129" y="80"/>
                        <a:pt x="129" y="80"/>
                        <a:pt x="129" y="80"/>
                      </a:cubicBezTo>
                      <a:cubicBezTo>
                        <a:pt x="113" y="80"/>
                        <a:pt x="100" y="67"/>
                        <a:pt x="100" y="51"/>
                      </a:cubicBezTo>
                      <a:cubicBezTo>
                        <a:pt x="100" y="46"/>
                        <a:pt x="100" y="46"/>
                        <a:pt x="100" y="46"/>
                      </a:cubicBezTo>
                      <a:cubicBezTo>
                        <a:pt x="100" y="21"/>
                        <a:pt x="80" y="0"/>
                        <a:pt x="55" y="0"/>
                      </a:cubicBezTo>
                      <a:cubicBezTo>
                        <a:pt x="45" y="0"/>
                        <a:pt x="45" y="0"/>
                        <a:pt x="45" y="0"/>
                      </a:cubicBezTo>
                      <a:cubicBezTo>
                        <a:pt x="20" y="0"/>
                        <a:pt x="0" y="21"/>
                        <a:pt x="0" y="45"/>
                      </a:cubicBezTo>
                      <a:cubicBezTo>
                        <a:pt x="0" y="139"/>
                        <a:pt x="0" y="139"/>
                        <a:pt x="0" y="139"/>
                      </a:cubicBezTo>
                      <a:cubicBezTo>
                        <a:pt x="255" y="139"/>
                        <a:pt x="255" y="139"/>
                        <a:pt x="255" y="139"/>
                      </a:cubicBezTo>
                      <a:cubicBezTo>
                        <a:pt x="255" y="52"/>
                        <a:pt x="255" y="52"/>
                        <a:pt x="255" y="52"/>
                      </a:cubicBezTo>
                      <a:cubicBezTo>
                        <a:pt x="255" y="31"/>
                        <a:pt x="239" y="15"/>
                        <a:pt x="218" y="15"/>
                      </a:cubicBez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1" name="Freeform 77"/>
                <p:cNvSpPr>
                  <a:spLocks/>
                </p:cNvSpPr>
                <p:nvPr/>
              </p:nvSpPr>
              <p:spPr bwMode="auto">
                <a:xfrm>
                  <a:off x="2617" y="-7245"/>
                  <a:ext cx="801" cy="267"/>
                </a:xfrm>
                <a:custGeom>
                  <a:avLst/>
                  <a:gdLst>
                    <a:gd name="T0" fmla="*/ 0 w 801"/>
                    <a:gd name="T1" fmla="*/ 264 h 267"/>
                    <a:gd name="T2" fmla="*/ 300 w 801"/>
                    <a:gd name="T3" fmla="*/ 0 h 267"/>
                    <a:gd name="T4" fmla="*/ 478 w 801"/>
                    <a:gd name="T5" fmla="*/ 134 h 267"/>
                    <a:gd name="T6" fmla="*/ 582 w 801"/>
                    <a:gd name="T7" fmla="*/ 44 h 267"/>
                    <a:gd name="T8" fmla="*/ 801 w 801"/>
                    <a:gd name="T9" fmla="*/ 267 h 267"/>
                    <a:gd name="T10" fmla="*/ 0 w 801"/>
                    <a:gd name="T11" fmla="*/ 264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01" h="267">
                      <a:moveTo>
                        <a:pt x="0" y="264"/>
                      </a:moveTo>
                      <a:lnTo>
                        <a:pt x="300" y="0"/>
                      </a:lnTo>
                      <a:lnTo>
                        <a:pt x="478" y="134"/>
                      </a:lnTo>
                      <a:lnTo>
                        <a:pt x="582" y="44"/>
                      </a:lnTo>
                      <a:lnTo>
                        <a:pt x="801" y="267"/>
                      </a:lnTo>
                      <a:lnTo>
                        <a:pt x="0" y="264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2" name="Freeform 78"/>
                <p:cNvSpPr>
                  <a:spLocks/>
                </p:cNvSpPr>
                <p:nvPr/>
              </p:nvSpPr>
              <p:spPr bwMode="auto">
                <a:xfrm>
                  <a:off x="3322" y="-7130"/>
                  <a:ext cx="438" cy="156"/>
                </a:xfrm>
                <a:custGeom>
                  <a:avLst/>
                  <a:gdLst>
                    <a:gd name="T0" fmla="*/ 0 w 438"/>
                    <a:gd name="T1" fmla="*/ 141 h 156"/>
                    <a:gd name="T2" fmla="*/ 182 w 438"/>
                    <a:gd name="T3" fmla="*/ 0 h 156"/>
                    <a:gd name="T4" fmla="*/ 360 w 438"/>
                    <a:gd name="T5" fmla="*/ 134 h 156"/>
                    <a:gd name="T6" fmla="*/ 349 w 438"/>
                    <a:gd name="T7" fmla="*/ 123 h 156"/>
                    <a:gd name="T8" fmla="*/ 438 w 438"/>
                    <a:gd name="T9" fmla="*/ 156 h 156"/>
                    <a:gd name="T10" fmla="*/ 0 w 438"/>
                    <a:gd name="T11" fmla="*/ 141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8" h="156">
                      <a:moveTo>
                        <a:pt x="0" y="141"/>
                      </a:moveTo>
                      <a:lnTo>
                        <a:pt x="182" y="0"/>
                      </a:lnTo>
                      <a:lnTo>
                        <a:pt x="360" y="134"/>
                      </a:lnTo>
                      <a:lnTo>
                        <a:pt x="349" y="123"/>
                      </a:lnTo>
                      <a:lnTo>
                        <a:pt x="438" y="156"/>
                      </a:lnTo>
                      <a:lnTo>
                        <a:pt x="0" y="141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3" name="Freeform 79"/>
                <p:cNvSpPr>
                  <a:spLocks/>
                </p:cNvSpPr>
                <p:nvPr/>
              </p:nvSpPr>
              <p:spPr bwMode="auto">
                <a:xfrm>
                  <a:off x="2609" y="-8007"/>
                  <a:ext cx="1184" cy="283"/>
                </a:xfrm>
                <a:custGeom>
                  <a:avLst/>
                  <a:gdLst>
                    <a:gd name="T0" fmla="*/ 1177 w 1184"/>
                    <a:gd name="T1" fmla="*/ 283 h 283"/>
                    <a:gd name="T2" fmla="*/ 590 w 1184"/>
                    <a:gd name="T3" fmla="*/ 19 h 283"/>
                    <a:gd name="T4" fmla="*/ 8 w 1184"/>
                    <a:gd name="T5" fmla="*/ 283 h 283"/>
                    <a:gd name="T6" fmla="*/ 0 w 1184"/>
                    <a:gd name="T7" fmla="*/ 268 h 283"/>
                    <a:gd name="T8" fmla="*/ 590 w 1184"/>
                    <a:gd name="T9" fmla="*/ 0 h 283"/>
                    <a:gd name="T10" fmla="*/ 1184 w 1184"/>
                    <a:gd name="T11" fmla="*/ 268 h 283"/>
                    <a:gd name="T12" fmla="*/ 1177 w 1184"/>
                    <a:gd name="T13" fmla="*/ 283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84" h="283">
                      <a:moveTo>
                        <a:pt x="1177" y="283"/>
                      </a:moveTo>
                      <a:lnTo>
                        <a:pt x="590" y="19"/>
                      </a:lnTo>
                      <a:lnTo>
                        <a:pt x="8" y="283"/>
                      </a:lnTo>
                      <a:lnTo>
                        <a:pt x="0" y="268"/>
                      </a:lnTo>
                      <a:lnTo>
                        <a:pt x="590" y="0"/>
                      </a:lnTo>
                      <a:lnTo>
                        <a:pt x="1184" y="268"/>
                      </a:lnTo>
                      <a:lnTo>
                        <a:pt x="1177" y="283"/>
                      </a:lnTo>
                      <a:close/>
                    </a:path>
                  </a:pathLst>
                </a:custGeom>
                <a:solidFill>
                  <a:srgbClr val="B0937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4" name="Freeform 80"/>
                <p:cNvSpPr>
                  <a:spLocks/>
                </p:cNvSpPr>
                <p:nvPr/>
              </p:nvSpPr>
              <p:spPr bwMode="auto">
                <a:xfrm>
                  <a:off x="2613" y="-7732"/>
                  <a:ext cx="1176" cy="108"/>
                </a:xfrm>
                <a:custGeom>
                  <a:avLst/>
                  <a:gdLst>
                    <a:gd name="T0" fmla="*/ 1076 w 1176"/>
                    <a:gd name="T1" fmla="*/ 108 h 108"/>
                    <a:gd name="T2" fmla="*/ 141 w 1176"/>
                    <a:gd name="T3" fmla="*/ 108 h 108"/>
                    <a:gd name="T4" fmla="*/ 0 w 1176"/>
                    <a:gd name="T5" fmla="*/ 0 h 108"/>
                    <a:gd name="T6" fmla="*/ 1176 w 1176"/>
                    <a:gd name="T7" fmla="*/ 0 h 108"/>
                    <a:gd name="T8" fmla="*/ 1076 w 1176"/>
                    <a:gd name="T9" fmla="*/ 108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76" h="108">
                      <a:moveTo>
                        <a:pt x="1076" y="108"/>
                      </a:moveTo>
                      <a:lnTo>
                        <a:pt x="141" y="108"/>
                      </a:lnTo>
                      <a:lnTo>
                        <a:pt x="0" y="0"/>
                      </a:lnTo>
                      <a:lnTo>
                        <a:pt x="1176" y="0"/>
                      </a:lnTo>
                      <a:lnTo>
                        <a:pt x="1076" y="108"/>
                      </a:lnTo>
                      <a:close/>
                    </a:path>
                  </a:pathLst>
                </a:custGeom>
                <a:solidFill>
                  <a:srgbClr val="D0AC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5" name="Freeform 81"/>
                <p:cNvSpPr>
                  <a:spLocks/>
                </p:cNvSpPr>
                <p:nvPr/>
              </p:nvSpPr>
              <p:spPr bwMode="auto">
                <a:xfrm>
                  <a:off x="2613" y="-7052"/>
                  <a:ext cx="1176" cy="108"/>
                </a:xfrm>
                <a:custGeom>
                  <a:avLst/>
                  <a:gdLst>
                    <a:gd name="T0" fmla="*/ 1076 w 1176"/>
                    <a:gd name="T1" fmla="*/ 0 h 108"/>
                    <a:gd name="T2" fmla="*/ 141 w 1176"/>
                    <a:gd name="T3" fmla="*/ 0 h 108"/>
                    <a:gd name="T4" fmla="*/ 0 w 1176"/>
                    <a:gd name="T5" fmla="*/ 108 h 108"/>
                    <a:gd name="T6" fmla="*/ 1176 w 1176"/>
                    <a:gd name="T7" fmla="*/ 108 h 108"/>
                    <a:gd name="T8" fmla="*/ 1076 w 1176"/>
                    <a:gd name="T9" fmla="*/ 0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76" h="108">
                      <a:moveTo>
                        <a:pt x="1076" y="0"/>
                      </a:moveTo>
                      <a:lnTo>
                        <a:pt x="141" y="0"/>
                      </a:lnTo>
                      <a:lnTo>
                        <a:pt x="0" y="108"/>
                      </a:lnTo>
                      <a:lnTo>
                        <a:pt x="1176" y="108"/>
                      </a:lnTo>
                      <a:lnTo>
                        <a:pt x="1076" y="0"/>
                      </a:lnTo>
                      <a:close/>
                    </a:path>
                  </a:pathLst>
                </a:custGeom>
                <a:solidFill>
                  <a:srgbClr val="D0AC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6" name="Freeform 82"/>
                <p:cNvSpPr>
                  <a:spLocks/>
                </p:cNvSpPr>
                <p:nvPr/>
              </p:nvSpPr>
              <p:spPr bwMode="auto">
                <a:xfrm>
                  <a:off x="2613" y="-7732"/>
                  <a:ext cx="141" cy="788"/>
                </a:xfrm>
                <a:custGeom>
                  <a:avLst/>
                  <a:gdLst>
                    <a:gd name="T0" fmla="*/ 141 w 141"/>
                    <a:gd name="T1" fmla="*/ 108 h 788"/>
                    <a:gd name="T2" fmla="*/ 141 w 141"/>
                    <a:gd name="T3" fmla="*/ 680 h 788"/>
                    <a:gd name="T4" fmla="*/ 0 w 141"/>
                    <a:gd name="T5" fmla="*/ 788 h 788"/>
                    <a:gd name="T6" fmla="*/ 0 w 141"/>
                    <a:gd name="T7" fmla="*/ 0 h 788"/>
                    <a:gd name="T8" fmla="*/ 141 w 141"/>
                    <a:gd name="T9" fmla="*/ 108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1" h="788">
                      <a:moveTo>
                        <a:pt x="141" y="108"/>
                      </a:moveTo>
                      <a:lnTo>
                        <a:pt x="141" y="680"/>
                      </a:lnTo>
                      <a:lnTo>
                        <a:pt x="0" y="788"/>
                      </a:lnTo>
                      <a:lnTo>
                        <a:pt x="0" y="0"/>
                      </a:lnTo>
                      <a:lnTo>
                        <a:pt x="141" y="108"/>
                      </a:lnTo>
                      <a:close/>
                    </a:path>
                  </a:pathLst>
                </a:custGeom>
                <a:solidFill>
                  <a:srgbClr val="BC8A5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7" name="Freeform 83"/>
                <p:cNvSpPr>
                  <a:spLocks/>
                </p:cNvSpPr>
                <p:nvPr/>
              </p:nvSpPr>
              <p:spPr bwMode="auto">
                <a:xfrm>
                  <a:off x="3648" y="-7732"/>
                  <a:ext cx="141" cy="788"/>
                </a:xfrm>
                <a:custGeom>
                  <a:avLst/>
                  <a:gdLst>
                    <a:gd name="T0" fmla="*/ 0 w 141"/>
                    <a:gd name="T1" fmla="*/ 680 h 788"/>
                    <a:gd name="T2" fmla="*/ 0 w 141"/>
                    <a:gd name="T3" fmla="*/ 108 h 788"/>
                    <a:gd name="T4" fmla="*/ 141 w 141"/>
                    <a:gd name="T5" fmla="*/ 0 h 788"/>
                    <a:gd name="T6" fmla="*/ 141 w 141"/>
                    <a:gd name="T7" fmla="*/ 788 h 788"/>
                    <a:gd name="T8" fmla="*/ 0 w 141"/>
                    <a:gd name="T9" fmla="*/ 68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1" h="788">
                      <a:moveTo>
                        <a:pt x="0" y="680"/>
                      </a:moveTo>
                      <a:lnTo>
                        <a:pt x="0" y="108"/>
                      </a:lnTo>
                      <a:lnTo>
                        <a:pt x="141" y="0"/>
                      </a:lnTo>
                      <a:lnTo>
                        <a:pt x="141" y="788"/>
                      </a:lnTo>
                      <a:lnTo>
                        <a:pt x="0" y="680"/>
                      </a:lnTo>
                      <a:close/>
                    </a:path>
                  </a:pathLst>
                </a:custGeom>
                <a:solidFill>
                  <a:srgbClr val="BC8A5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8" name="Oval 84"/>
                <p:cNvSpPr>
                  <a:spLocks noChangeArrowheads="1"/>
                </p:cNvSpPr>
                <p:nvPr/>
              </p:nvSpPr>
              <p:spPr bwMode="auto">
                <a:xfrm>
                  <a:off x="3173" y="-8018"/>
                  <a:ext cx="56" cy="59"/>
                </a:xfrm>
                <a:prstGeom prst="ellipse">
                  <a:avLst/>
                </a:prstGeom>
                <a:solidFill>
                  <a:srgbClr val="00826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9" name="Oval 85"/>
                <p:cNvSpPr>
                  <a:spLocks noChangeArrowheads="1"/>
                </p:cNvSpPr>
                <p:nvPr/>
              </p:nvSpPr>
              <p:spPr bwMode="auto">
                <a:xfrm>
                  <a:off x="3262" y="-7554"/>
                  <a:ext cx="123" cy="127"/>
                </a:xfrm>
                <a:prstGeom prst="ellipse">
                  <a:avLst/>
                </a:prstGeom>
                <a:solidFill>
                  <a:srgbClr val="F15A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0" name="Rectangle 86"/>
                <p:cNvSpPr>
                  <a:spLocks noChangeArrowheads="1"/>
                </p:cNvSpPr>
                <p:nvPr/>
              </p:nvSpPr>
              <p:spPr bwMode="auto">
                <a:xfrm>
                  <a:off x="2646" y="-7717"/>
                  <a:ext cx="37" cy="82"/>
                </a:xfrm>
                <a:prstGeom prst="rect">
                  <a:avLst/>
                </a:prstGeom>
                <a:solidFill>
                  <a:schemeClr val="bg1">
                    <a:lumMod val="75000"/>
                    <a:alpha val="76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1" name="Rectangle 87"/>
                <p:cNvSpPr>
                  <a:spLocks noChangeArrowheads="1"/>
                </p:cNvSpPr>
                <p:nvPr/>
              </p:nvSpPr>
              <p:spPr bwMode="auto">
                <a:xfrm>
                  <a:off x="2698" y="-7680"/>
                  <a:ext cx="37" cy="86"/>
                </a:xfrm>
                <a:prstGeom prst="rect">
                  <a:avLst/>
                </a:prstGeom>
                <a:solidFill>
                  <a:schemeClr val="bg1">
                    <a:lumMod val="75000"/>
                    <a:alpha val="76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2" name="Rectangle 88"/>
                <p:cNvSpPr>
                  <a:spLocks noChangeArrowheads="1"/>
                </p:cNvSpPr>
                <p:nvPr/>
              </p:nvSpPr>
              <p:spPr bwMode="auto">
                <a:xfrm>
                  <a:off x="3726" y="-7717"/>
                  <a:ext cx="37" cy="82"/>
                </a:xfrm>
                <a:prstGeom prst="rect">
                  <a:avLst/>
                </a:prstGeom>
                <a:solidFill>
                  <a:schemeClr val="bg1">
                    <a:lumMod val="75000"/>
                    <a:alpha val="76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3" name="Rectangle 89"/>
                <p:cNvSpPr>
                  <a:spLocks noChangeArrowheads="1"/>
                </p:cNvSpPr>
                <p:nvPr/>
              </p:nvSpPr>
              <p:spPr bwMode="auto">
                <a:xfrm>
                  <a:off x="3674" y="-7680"/>
                  <a:ext cx="37" cy="86"/>
                </a:xfrm>
                <a:prstGeom prst="rect">
                  <a:avLst/>
                </a:prstGeom>
                <a:solidFill>
                  <a:schemeClr val="bg1">
                    <a:lumMod val="75000"/>
                    <a:alpha val="76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4" name="Rectangle 90"/>
                <p:cNvSpPr>
                  <a:spLocks noChangeArrowheads="1"/>
                </p:cNvSpPr>
                <p:nvPr/>
              </p:nvSpPr>
              <p:spPr bwMode="auto">
                <a:xfrm>
                  <a:off x="3726" y="-7037"/>
                  <a:ext cx="37" cy="82"/>
                </a:xfrm>
                <a:prstGeom prst="rect">
                  <a:avLst/>
                </a:prstGeom>
                <a:solidFill>
                  <a:schemeClr val="bg1">
                    <a:lumMod val="75000"/>
                    <a:alpha val="76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5" name="Rectangle 91"/>
                <p:cNvSpPr>
                  <a:spLocks noChangeArrowheads="1"/>
                </p:cNvSpPr>
                <p:nvPr/>
              </p:nvSpPr>
              <p:spPr bwMode="auto">
                <a:xfrm>
                  <a:off x="3674" y="-7074"/>
                  <a:ext cx="37" cy="81"/>
                </a:xfrm>
                <a:prstGeom prst="rect">
                  <a:avLst/>
                </a:prstGeom>
                <a:solidFill>
                  <a:schemeClr val="bg1">
                    <a:lumMod val="75000"/>
                    <a:alpha val="76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6" name="Rectangle 92"/>
                <p:cNvSpPr>
                  <a:spLocks noChangeArrowheads="1"/>
                </p:cNvSpPr>
                <p:nvPr/>
              </p:nvSpPr>
              <p:spPr bwMode="auto">
                <a:xfrm>
                  <a:off x="2646" y="-7037"/>
                  <a:ext cx="37" cy="82"/>
                </a:xfrm>
                <a:prstGeom prst="rect">
                  <a:avLst/>
                </a:prstGeom>
                <a:solidFill>
                  <a:schemeClr val="bg1">
                    <a:lumMod val="75000"/>
                    <a:alpha val="76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7" name="Rectangle 93"/>
                <p:cNvSpPr>
                  <a:spLocks noChangeArrowheads="1"/>
                </p:cNvSpPr>
                <p:nvPr/>
              </p:nvSpPr>
              <p:spPr bwMode="auto">
                <a:xfrm>
                  <a:off x="2698" y="-7074"/>
                  <a:ext cx="37" cy="81"/>
                </a:xfrm>
                <a:prstGeom prst="rect">
                  <a:avLst/>
                </a:prstGeom>
                <a:solidFill>
                  <a:schemeClr val="bg1">
                    <a:lumMod val="75000"/>
                    <a:alpha val="76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8" name="Freeform 94"/>
                <p:cNvSpPr>
                  <a:spLocks/>
                </p:cNvSpPr>
                <p:nvPr/>
              </p:nvSpPr>
              <p:spPr bwMode="auto">
                <a:xfrm>
                  <a:off x="2991" y="-7357"/>
                  <a:ext cx="294" cy="71"/>
                </a:xfrm>
                <a:custGeom>
                  <a:avLst/>
                  <a:gdLst>
                    <a:gd name="T0" fmla="*/ 69 w 79"/>
                    <a:gd name="T1" fmla="*/ 0 h 19"/>
                    <a:gd name="T2" fmla="*/ 9 w 79"/>
                    <a:gd name="T3" fmla="*/ 0 h 19"/>
                    <a:gd name="T4" fmla="*/ 0 w 79"/>
                    <a:gd name="T5" fmla="*/ 10 h 19"/>
                    <a:gd name="T6" fmla="*/ 9 w 79"/>
                    <a:gd name="T7" fmla="*/ 19 h 19"/>
                    <a:gd name="T8" fmla="*/ 69 w 79"/>
                    <a:gd name="T9" fmla="*/ 19 h 19"/>
                    <a:gd name="T10" fmla="*/ 79 w 79"/>
                    <a:gd name="T11" fmla="*/ 10 h 19"/>
                    <a:gd name="T12" fmla="*/ 69 w 79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9" h="19">
                      <a:moveTo>
                        <a:pt x="69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15"/>
                        <a:pt x="4" y="19"/>
                        <a:pt x="9" y="19"/>
                      </a:cubicBezTo>
                      <a:cubicBezTo>
                        <a:pt x="69" y="19"/>
                        <a:pt x="69" y="19"/>
                        <a:pt x="69" y="19"/>
                      </a:cubicBezTo>
                      <a:cubicBezTo>
                        <a:pt x="75" y="19"/>
                        <a:pt x="79" y="15"/>
                        <a:pt x="79" y="10"/>
                      </a:cubicBezTo>
                      <a:cubicBezTo>
                        <a:pt x="79" y="4"/>
                        <a:pt x="75" y="0"/>
                        <a:pt x="6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9" name="Freeform 95"/>
                <p:cNvSpPr>
                  <a:spLocks/>
                </p:cNvSpPr>
                <p:nvPr/>
              </p:nvSpPr>
              <p:spPr bwMode="auto">
                <a:xfrm>
                  <a:off x="3418" y="-7412"/>
                  <a:ext cx="175" cy="74"/>
                </a:xfrm>
                <a:custGeom>
                  <a:avLst/>
                  <a:gdLst>
                    <a:gd name="T0" fmla="*/ 37 w 47"/>
                    <a:gd name="T1" fmla="*/ 0 h 20"/>
                    <a:gd name="T2" fmla="*/ 10 w 47"/>
                    <a:gd name="T3" fmla="*/ 0 h 20"/>
                    <a:gd name="T4" fmla="*/ 0 w 47"/>
                    <a:gd name="T5" fmla="*/ 10 h 20"/>
                    <a:gd name="T6" fmla="*/ 10 w 47"/>
                    <a:gd name="T7" fmla="*/ 20 h 20"/>
                    <a:gd name="T8" fmla="*/ 37 w 47"/>
                    <a:gd name="T9" fmla="*/ 20 h 20"/>
                    <a:gd name="T10" fmla="*/ 47 w 47"/>
                    <a:gd name="T11" fmla="*/ 10 h 20"/>
                    <a:gd name="T12" fmla="*/ 37 w 47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" h="20">
                      <a:moveTo>
                        <a:pt x="37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15"/>
                        <a:pt x="5" y="20"/>
                        <a:pt x="10" y="20"/>
                      </a:cubicBezTo>
                      <a:cubicBezTo>
                        <a:pt x="37" y="20"/>
                        <a:pt x="37" y="20"/>
                        <a:pt x="37" y="20"/>
                      </a:cubicBezTo>
                      <a:cubicBezTo>
                        <a:pt x="43" y="20"/>
                        <a:pt x="47" y="15"/>
                        <a:pt x="47" y="10"/>
                      </a:cubicBezTo>
                      <a:cubicBezTo>
                        <a:pt x="47" y="5"/>
                        <a:pt x="43" y="0"/>
                        <a:pt x="3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0" name="Freeform 96"/>
                <p:cNvSpPr>
                  <a:spLocks/>
                </p:cNvSpPr>
                <p:nvPr/>
              </p:nvSpPr>
              <p:spPr bwMode="auto">
                <a:xfrm>
                  <a:off x="2836" y="-7472"/>
                  <a:ext cx="170" cy="71"/>
                </a:xfrm>
                <a:custGeom>
                  <a:avLst/>
                  <a:gdLst>
                    <a:gd name="T0" fmla="*/ 37 w 46"/>
                    <a:gd name="T1" fmla="*/ 0 h 19"/>
                    <a:gd name="T2" fmla="*/ 9 w 46"/>
                    <a:gd name="T3" fmla="*/ 0 h 19"/>
                    <a:gd name="T4" fmla="*/ 0 w 46"/>
                    <a:gd name="T5" fmla="*/ 10 h 19"/>
                    <a:gd name="T6" fmla="*/ 9 w 46"/>
                    <a:gd name="T7" fmla="*/ 19 h 19"/>
                    <a:gd name="T8" fmla="*/ 37 w 46"/>
                    <a:gd name="T9" fmla="*/ 19 h 19"/>
                    <a:gd name="T10" fmla="*/ 46 w 46"/>
                    <a:gd name="T11" fmla="*/ 10 h 19"/>
                    <a:gd name="T12" fmla="*/ 37 w 46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6" h="19">
                      <a:moveTo>
                        <a:pt x="37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15"/>
                        <a:pt x="4" y="19"/>
                        <a:pt x="9" y="19"/>
                      </a:cubicBezTo>
                      <a:cubicBezTo>
                        <a:pt x="37" y="19"/>
                        <a:pt x="37" y="19"/>
                        <a:pt x="37" y="19"/>
                      </a:cubicBezTo>
                      <a:cubicBezTo>
                        <a:pt x="42" y="19"/>
                        <a:pt x="46" y="15"/>
                        <a:pt x="46" y="10"/>
                      </a:cubicBezTo>
                      <a:cubicBezTo>
                        <a:pt x="46" y="4"/>
                        <a:pt x="42" y="0"/>
                        <a:pt x="3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1588" name="Oval 1587"/>
            <p:cNvSpPr/>
            <p:nvPr/>
          </p:nvSpPr>
          <p:spPr>
            <a:xfrm>
              <a:off x="4006571" y="232725"/>
              <a:ext cx="575094" cy="575094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1638" name="Straight Connector 1637"/>
          <p:cNvCxnSpPr>
            <a:cxnSpLocks/>
          </p:cNvCxnSpPr>
          <p:nvPr/>
        </p:nvCxnSpPr>
        <p:spPr>
          <a:xfrm flipH="1" flipV="1">
            <a:off x="3977907" y="-54054"/>
            <a:ext cx="1" cy="978766"/>
          </a:xfrm>
          <a:prstGeom prst="line">
            <a:avLst/>
          </a:prstGeom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40" name="Group 1639"/>
          <p:cNvGrpSpPr/>
          <p:nvPr/>
        </p:nvGrpSpPr>
        <p:grpSpPr>
          <a:xfrm>
            <a:off x="3820767" y="882170"/>
            <a:ext cx="321721" cy="514350"/>
            <a:chOff x="3820767" y="882170"/>
            <a:chExt cx="321721" cy="514350"/>
          </a:xfrm>
        </p:grpSpPr>
        <p:cxnSp>
          <p:nvCxnSpPr>
            <p:cNvPr id="1571" name="Straight Connector 1570"/>
            <p:cNvCxnSpPr>
              <a:cxnSpLocks/>
            </p:cNvCxnSpPr>
            <p:nvPr/>
          </p:nvCxnSpPr>
          <p:spPr>
            <a:xfrm flipH="1" flipV="1">
              <a:off x="3977906" y="882170"/>
              <a:ext cx="1" cy="215696"/>
            </a:xfrm>
            <a:prstGeom prst="line">
              <a:avLst/>
            </a:prstGeom>
            <a:ln w="254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87" name="Group 1586"/>
            <p:cNvGrpSpPr/>
            <p:nvPr/>
          </p:nvGrpSpPr>
          <p:grpSpPr>
            <a:xfrm>
              <a:off x="3820767" y="1017543"/>
              <a:ext cx="321721" cy="378977"/>
              <a:chOff x="3820767" y="1017543"/>
              <a:chExt cx="321721" cy="378977"/>
            </a:xfrm>
          </p:grpSpPr>
          <p:grpSp>
            <p:nvGrpSpPr>
              <p:cNvPr id="1289" name="Group 133"/>
              <p:cNvGrpSpPr>
                <a:grpSpLocks noChangeAspect="1"/>
              </p:cNvGrpSpPr>
              <p:nvPr/>
            </p:nvGrpSpPr>
            <p:grpSpPr bwMode="auto">
              <a:xfrm>
                <a:off x="3845651" y="1017543"/>
                <a:ext cx="296837" cy="374389"/>
                <a:chOff x="3789" y="435"/>
                <a:chExt cx="333" cy="420"/>
              </a:xfrm>
              <a:solidFill>
                <a:srgbClr val="8495AF"/>
              </a:solidFill>
            </p:grpSpPr>
            <p:sp>
              <p:nvSpPr>
                <p:cNvPr id="1291" name="Freeform 134"/>
                <p:cNvSpPr>
                  <a:spLocks/>
                </p:cNvSpPr>
                <p:nvPr/>
              </p:nvSpPr>
              <p:spPr bwMode="auto">
                <a:xfrm>
                  <a:off x="3789" y="498"/>
                  <a:ext cx="333" cy="357"/>
                </a:xfrm>
                <a:custGeom>
                  <a:avLst/>
                  <a:gdLst>
                    <a:gd name="T0" fmla="*/ 97 w 154"/>
                    <a:gd name="T1" fmla="*/ 15 h 166"/>
                    <a:gd name="T2" fmla="*/ 91 w 154"/>
                    <a:gd name="T3" fmla="*/ 5 h 166"/>
                    <a:gd name="T4" fmla="*/ 91 w 154"/>
                    <a:gd name="T5" fmla="*/ 0 h 166"/>
                    <a:gd name="T6" fmla="*/ 63 w 154"/>
                    <a:gd name="T7" fmla="*/ 0 h 166"/>
                    <a:gd name="T8" fmla="*/ 63 w 154"/>
                    <a:gd name="T9" fmla="*/ 5 h 166"/>
                    <a:gd name="T10" fmla="*/ 57 w 154"/>
                    <a:gd name="T11" fmla="*/ 15 h 166"/>
                    <a:gd name="T12" fmla="*/ 56 w 154"/>
                    <a:gd name="T13" fmla="*/ 15 h 166"/>
                    <a:gd name="T14" fmla="*/ 0 w 154"/>
                    <a:gd name="T15" fmla="*/ 89 h 166"/>
                    <a:gd name="T16" fmla="*/ 77 w 154"/>
                    <a:gd name="T17" fmla="*/ 166 h 166"/>
                    <a:gd name="T18" fmla="*/ 154 w 154"/>
                    <a:gd name="T19" fmla="*/ 89 h 166"/>
                    <a:gd name="T20" fmla="*/ 97 w 154"/>
                    <a:gd name="T21" fmla="*/ 15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54" h="166">
                      <a:moveTo>
                        <a:pt x="97" y="15"/>
                      </a:moveTo>
                      <a:cubicBezTo>
                        <a:pt x="94" y="13"/>
                        <a:pt x="91" y="9"/>
                        <a:pt x="91" y="5"/>
                      </a:cubicBezTo>
                      <a:cubicBezTo>
                        <a:pt x="91" y="4"/>
                        <a:pt x="91" y="0"/>
                        <a:pt x="91" y="0"/>
                      </a:cubicBez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63" y="0"/>
                        <a:pt x="63" y="4"/>
                        <a:pt x="63" y="5"/>
                      </a:cubicBezTo>
                      <a:cubicBezTo>
                        <a:pt x="63" y="9"/>
                        <a:pt x="60" y="13"/>
                        <a:pt x="57" y="15"/>
                      </a:cubicBezTo>
                      <a:cubicBezTo>
                        <a:pt x="57" y="15"/>
                        <a:pt x="56" y="15"/>
                        <a:pt x="56" y="15"/>
                      </a:cubicBezTo>
                      <a:cubicBezTo>
                        <a:pt x="24" y="24"/>
                        <a:pt x="0" y="54"/>
                        <a:pt x="0" y="89"/>
                      </a:cubicBezTo>
                      <a:cubicBezTo>
                        <a:pt x="0" y="131"/>
                        <a:pt x="34" y="166"/>
                        <a:pt x="77" y="166"/>
                      </a:cubicBezTo>
                      <a:cubicBezTo>
                        <a:pt x="119" y="166"/>
                        <a:pt x="154" y="131"/>
                        <a:pt x="154" y="89"/>
                      </a:cubicBezTo>
                      <a:cubicBezTo>
                        <a:pt x="154" y="54"/>
                        <a:pt x="130" y="24"/>
                        <a:pt x="97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92" name="Freeform 135"/>
                <p:cNvSpPr>
                  <a:spLocks/>
                </p:cNvSpPr>
                <p:nvPr/>
              </p:nvSpPr>
              <p:spPr bwMode="auto">
                <a:xfrm>
                  <a:off x="3789" y="618"/>
                  <a:ext cx="333" cy="144"/>
                </a:xfrm>
                <a:custGeom>
                  <a:avLst/>
                  <a:gdLst>
                    <a:gd name="T0" fmla="*/ 146 w 154"/>
                    <a:gd name="T1" fmla="*/ 0 h 67"/>
                    <a:gd name="T2" fmla="*/ 7 w 154"/>
                    <a:gd name="T3" fmla="*/ 0 h 67"/>
                    <a:gd name="T4" fmla="*/ 0 w 154"/>
                    <a:gd name="T5" fmla="*/ 33 h 67"/>
                    <a:gd name="T6" fmla="*/ 8 w 154"/>
                    <a:gd name="T7" fmla="*/ 67 h 67"/>
                    <a:gd name="T8" fmla="*/ 146 w 154"/>
                    <a:gd name="T9" fmla="*/ 67 h 67"/>
                    <a:gd name="T10" fmla="*/ 154 w 154"/>
                    <a:gd name="T11" fmla="*/ 33 h 67"/>
                    <a:gd name="T12" fmla="*/ 146 w 154"/>
                    <a:gd name="T13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4" h="67">
                      <a:moveTo>
                        <a:pt x="146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3" y="10"/>
                        <a:pt x="0" y="21"/>
                        <a:pt x="0" y="33"/>
                      </a:cubicBezTo>
                      <a:cubicBezTo>
                        <a:pt x="0" y="45"/>
                        <a:pt x="3" y="56"/>
                        <a:pt x="8" y="67"/>
                      </a:cubicBezTo>
                      <a:cubicBezTo>
                        <a:pt x="146" y="67"/>
                        <a:pt x="146" y="67"/>
                        <a:pt x="146" y="67"/>
                      </a:cubicBezTo>
                      <a:cubicBezTo>
                        <a:pt x="151" y="56"/>
                        <a:pt x="154" y="45"/>
                        <a:pt x="154" y="33"/>
                      </a:cubicBezTo>
                      <a:cubicBezTo>
                        <a:pt x="154" y="21"/>
                        <a:pt x="151" y="10"/>
                        <a:pt x="1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93" name="Freeform 136"/>
                <p:cNvSpPr>
                  <a:spLocks/>
                </p:cNvSpPr>
                <p:nvPr/>
              </p:nvSpPr>
              <p:spPr bwMode="auto">
                <a:xfrm>
                  <a:off x="3789" y="657"/>
                  <a:ext cx="331" cy="62"/>
                </a:xfrm>
                <a:custGeom>
                  <a:avLst/>
                  <a:gdLst>
                    <a:gd name="T0" fmla="*/ 143 w 153"/>
                    <a:gd name="T1" fmla="*/ 26 h 29"/>
                    <a:gd name="T2" fmla="*/ 143 w 153"/>
                    <a:gd name="T3" fmla="*/ 26 h 29"/>
                    <a:gd name="T4" fmla="*/ 128 w 153"/>
                    <a:gd name="T5" fmla="*/ 15 h 29"/>
                    <a:gd name="T6" fmla="*/ 128 w 153"/>
                    <a:gd name="T7" fmla="*/ 14 h 29"/>
                    <a:gd name="T8" fmla="*/ 111 w 153"/>
                    <a:gd name="T9" fmla="*/ 0 h 29"/>
                    <a:gd name="T10" fmla="*/ 111 w 153"/>
                    <a:gd name="T11" fmla="*/ 0 h 29"/>
                    <a:gd name="T12" fmla="*/ 93 w 153"/>
                    <a:gd name="T13" fmla="*/ 14 h 29"/>
                    <a:gd name="T14" fmla="*/ 78 w 153"/>
                    <a:gd name="T15" fmla="*/ 26 h 29"/>
                    <a:gd name="T16" fmla="*/ 63 w 153"/>
                    <a:gd name="T17" fmla="*/ 14 h 29"/>
                    <a:gd name="T18" fmla="*/ 45 w 153"/>
                    <a:gd name="T19" fmla="*/ 0 h 29"/>
                    <a:gd name="T20" fmla="*/ 28 w 153"/>
                    <a:gd name="T21" fmla="*/ 14 h 29"/>
                    <a:gd name="T22" fmla="*/ 13 w 153"/>
                    <a:gd name="T23" fmla="*/ 26 h 29"/>
                    <a:gd name="T24" fmla="*/ 0 w 153"/>
                    <a:gd name="T25" fmla="*/ 18 h 29"/>
                    <a:gd name="T26" fmla="*/ 0 w 153"/>
                    <a:gd name="T27" fmla="*/ 24 h 29"/>
                    <a:gd name="T28" fmla="*/ 13 w 153"/>
                    <a:gd name="T29" fmla="*/ 29 h 29"/>
                    <a:gd name="T30" fmla="*/ 30 w 153"/>
                    <a:gd name="T31" fmla="*/ 16 h 29"/>
                    <a:gd name="T32" fmla="*/ 45 w 153"/>
                    <a:gd name="T33" fmla="*/ 4 h 29"/>
                    <a:gd name="T34" fmla="*/ 60 w 153"/>
                    <a:gd name="T35" fmla="*/ 16 h 29"/>
                    <a:gd name="T36" fmla="*/ 78 w 153"/>
                    <a:gd name="T37" fmla="*/ 29 h 29"/>
                    <a:gd name="T38" fmla="*/ 96 w 153"/>
                    <a:gd name="T39" fmla="*/ 16 h 29"/>
                    <a:gd name="T40" fmla="*/ 111 w 153"/>
                    <a:gd name="T41" fmla="*/ 4 h 29"/>
                    <a:gd name="T42" fmla="*/ 111 w 153"/>
                    <a:gd name="T43" fmla="*/ 4 h 29"/>
                    <a:gd name="T44" fmla="*/ 125 w 153"/>
                    <a:gd name="T45" fmla="*/ 15 h 29"/>
                    <a:gd name="T46" fmla="*/ 125 w 153"/>
                    <a:gd name="T47" fmla="*/ 16 h 29"/>
                    <a:gd name="T48" fmla="*/ 143 w 153"/>
                    <a:gd name="T49" fmla="*/ 29 h 29"/>
                    <a:gd name="T50" fmla="*/ 143 w 153"/>
                    <a:gd name="T51" fmla="*/ 29 h 29"/>
                    <a:gd name="T52" fmla="*/ 153 w 153"/>
                    <a:gd name="T53" fmla="*/ 26 h 29"/>
                    <a:gd name="T54" fmla="*/ 153 w 153"/>
                    <a:gd name="T55" fmla="*/ 21 h 29"/>
                    <a:gd name="T56" fmla="*/ 143 w 153"/>
                    <a:gd name="T57" fmla="*/ 26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53" h="29">
                      <a:moveTo>
                        <a:pt x="143" y="26"/>
                      </a:moveTo>
                      <a:cubicBezTo>
                        <a:pt x="143" y="26"/>
                        <a:pt x="143" y="26"/>
                        <a:pt x="143" y="26"/>
                      </a:cubicBezTo>
                      <a:cubicBezTo>
                        <a:pt x="138" y="26"/>
                        <a:pt x="132" y="22"/>
                        <a:pt x="128" y="15"/>
                      </a:cubicBezTo>
                      <a:cubicBezTo>
                        <a:pt x="128" y="14"/>
                        <a:pt x="128" y="14"/>
                        <a:pt x="128" y="14"/>
                      </a:cubicBezTo>
                      <a:cubicBezTo>
                        <a:pt x="124" y="5"/>
                        <a:pt x="117" y="0"/>
                        <a:pt x="111" y="0"/>
                      </a:cubicBezTo>
                      <a:cubicBezTo>
                        <a:pt x="111" y="0"/>
                        <a:pt x="111" y="0"/>
                        <a:pt x="111" y="0"/>
                      </a:cubicBezTo>
                      <a:cubicBezTo>
                        <a:pt x="104" y="0"/>
                        <a:pt x="97" y="5"/>
                        <a:pt x="93" y="14"/>
                      </a:cubicBezTo>
                      <a:cubicBezTo>
                        <a:pt x="89" y="22"/>
                        <a:pt x="83" y="26"/>
                        <a:pt x="78" y="26"/>
                      </a:cubicBezTo>
                      <a:cubicBezTo>
                        <a:pt x="72" y="26"/>
                        <a:pt x="67" y="22"/>
                        <a:pt x="63" y="14"/>
                      </a:cubicBezTo>
                      <a:cubicBezTo>
                        <a:pt x="58" y="5"/>
                        <a:pt x="52" y="0"/>
                        <a:pt x="45" y="0"/>
                      </a:cubicBezTo>
                      <a:cubicBezTo>
                        <a:pt x="38" y="0"/>
                        <a:pt x="32" y="5"/>
                        <a:pt x="28" y="14"/>
                      </a:cubicBezTo>
                      <a:cubicBezTo>
                        <a:pt x="23" y="22"/>
                        <a:pt x="18" y="26"/>
                        <a:pt x="13" y="26"/>
                      </a:cubicBezTo>
                      <a:cubicBezTo>
                        <a:pt x="8" y="26"/>
                        <a:pt x="4" y="23"/>
                        <a:pt x="0" y="18"/>
                      </a:cubicBezTo>
                      <a:cubicBezTo>
                        <a:pt x="0" y="20"/>
                        <a:pt x="0" y="22"/>
                        <a:pt x="0" y="24"/>
                      </a:cubicBezTo>
                      <a:cubicBezTo>
                        <a:pt x="4" y="27"/>
                        <a:pt x="8" y="29"/>
                        <a:pt x="13" y="29"/>
                      </a:cubicBezTo>
                      <a:cubicBezTo>
                        <a:pt x="19" y="29"/>
                        <a:pt x="26" y="24"/>
                        <a:pt x="30" y="16"/>
                      </a:cubicBezTo>
                      <a:cubicBezTo>
                        <a:pt x="34" y="8"/>
                        <a:pt x="40" y="4"/>
                        <a:pt x="45" y="4"/>
                      </a:cubicBezTo>
                      <a:cubicBezTo>
                        <a:pt x="51" y="4"/>
                        <a:pt x="56" y="8"/>
                        <a:pt x="60" y="16"/>
                      </a:cubicBezTo>
                      <a:cubicBezTo>
                        <a:pt x="65" y="24"/>
                        <a:pt x="71" y="29"/>
                        <a:pt x="78" y="29"/>
                      </a:cubicBezTo>
                      <a:cubicBezTo>
                        <a:pt x="85" y="29"/>
                        <a:pt x="91" y="24"/>
                        <a:pt x="96" y="16"/>
                      </a:cubicBezTo>
                      <a:cubicBezTo>
                        <a:pt x="100" y="8"/>
                        <a:pt x="105" y="4"/>
                        <a:pt x="111" y="4"/>
                      </a:cubicBezTo>
                      <a:cubicBezTo>
                        <a:pt x="111" y="4"/>
                        <a:pt x="111" y="4"/>
                        <a:pt x="111" y="4"/>
                      </a:cubicBezTo>
                      <a:cubicBezTo>
                        <a:pt x="116" y="4"/>
                        <a:pt x="121" y="8"/>
                        <a:pt x="125" y="15"/>
                      </a:cubicBezTo>
                      <a:cubicBezTo>
                        <a:pt x="125" y="16"/>
                        <a:pt x="125" y="16"/>
                        <a:pt x="125" y="16"/>
                      </a:cubicBezTo>
                      <a:cubicBezTo>
                        <a:pt x="130" y="24"/>
                        <a:pt x="136" y="29"/>
                        <a:pt x="143" y="29"/>
                      </a:cubicBezTo>
                      <a:cubicBezTo>
                        <a:pt x="143" y="29"/>
                        <a:pt x="143" y="29"/>
                        <a:pt x="143" y="29"/>
                      </a:cubicBezTo>
                      <a:cubicBezTo>
                        <a:pt x="147" y="29"/>
                        <a:pt x="150" y="28"/>
                        <a:pt x="153" y="26"/>
                      </a:cubicBezTo>
                      <a:cubicBezTo>
                        <a:pt x="153" y="24"/>
                        <a:pt x="153" y="23"/>
                        <a:pt x="153" y="21"/>
                      </a:cubicBezTo>
                      <a:cubicBezTo>
                        <a:pt x="150" y="24"/>
                        <a:pt x="147" y="26"/>
                        <a:pt x="143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94" name="Oval 137"/>
                <p:cNvSpPr>
                  <a:spLocks noChangeArrowheads="1"/>
                </p:cNvSpPr>
                <p:nvPr/>
              </p:nvSpPr>
              <p:spPr bwMode="auto">
                <a:xfrm>
                  <a:off x="3875" y="687"/>
                  <a:ext cx="22" cy="22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95" name="Oval 138"/>
                <p:cNvSpPr>
                  <a:spLocks noChangeArrowheads="1"/>
                </p:cNvSpPr>
                <p:nvPr/>
              </p:nvSpPr>
              <p:spPr bwMode="auto">
                <a:xfrm>
                  <a:off x="4016" y="687"/>
                  <a:ext cx="24" cy="22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96" name="Oval 139"/>
                <p:cNvSpPr>
                  <a:spLocks noChangeArrowheads="1"/>
                </p:cNvSpPr>
                <p:nvPr/>
              </p:nvSpPr>
              <p:spPr bwMode="auto">
                <a:xfrm>
                  <a:off x="3806" y="670"/>
                  <a:ext cx="22" cy="21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97" name="Oval 140"/>
                <p:cNvSpPr>
                  <a:spLocks noChangeArrowheads="1"/>
                </p:cNvSpPr>
                <p:nvPr/>
              </p:nvSpPr>
              <p:spPr bwMode="auto">
                <a:xfrm>
                  <a:off x="3947" y="670"/>
                  <a:ext cx="21" cy="21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98" name="Oval 141"/>
                <p:cNvSpPr>
                  <a:spLocks noChangeArrowheads="1"/>
                </p:cNvSpPr>
                <p:nvPr/>
              </p:nvSpPr>
              <p:spPr bwMode="auto">
                <a:xfrm>
                  <a:off x="4087" y="670"/>
                  <a:ext cx="22" cy="21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99" name="Freeform 142"/>
                <p:cNvSpPr>
                  <a:spLocks noEditPoints="1"/>
                </p:cNvSpPr>
                <p:nvPr/>
              </p:nvSpPr>
              <p:spPr bwMode="auto">
                <a:xfrm>
                  <a:off x="3929" y="435"/>
                  <a:ext cx="50" cy="50"/>
                </a:xfrm>
                <a:custGeom>
                  <a:avLst/>
                  <a:gdLst>
                    <a:gd name="T0" fmla="*/ 12 w 23"/>
                    <a:gd name="T1" fmla="*/ 23 h 23"/>
                    <a:gd name="T2" fmla="*/ 0 w 23"/>
                    <a:gd name="T3" fmla="*/ 11 h 23"/>
                    <a:gd name="T4" fmla="*/ 12 w 23"/>
                    <a:gd name="T5" fmla="*/ 0 h 23"/>
                    <a:gd name="T6" fmla="*/ 23 w 23"/>
                    <a:gd name="T7" fmla="*/ 11 h 23"/>
                    <a:gd name="T8" fmla="*/ 12 w 23"/>
                    <a:gd name="T9" fmla="*/ 23 h 23"/>
                    <a:gd name="T10" fmla="*/ 12 w 23"/>
                    <a:gd name="T11" fmla="*/ 1 h 23"/>
                    <a:gd name="T12" fmla="*/ 1 w 23"/>
                    <a:gd name="T13" fmla="*/ 11 h 23"/>
                    <a:gd name="T14" fmla="*/ 12 w 23"/>
                    <a:gd name="T15" fmla="*/ 22 h 23"/>
                    <a:gd name="T16" fmla="*/ 22 w 23"/>
                    <a:gd name="T17" fmla="*/ 11 h 23"/>
                    <a:gd name="T18" fmla="*/ 12 w 23"/>
                    <a:gd name="T19" fmla="*/ 1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3" h="23">
                      <a:moveTo>
                        <a:pt x="12" y="23"/>
                      </a:moveTo>
                      <a:cubicBezTo>
                        <a:pt x="5" y="23"/>
                        <a:pt x="0" y="18"/>
                        <a:pt x="0" y="11"/>
                      </a:cubicBezTo>
                      <a:cubicBezTo>
                        <a:pt x="0" y="5"/>
                        <a:pt x="5" y="0"/>
                        <a:pt x="12" y="0"/>
                      </a:cubicBezTo>
                      <a:cubicBezTo>
                        <a:pt x="18" y="0"/>
                        <a:pt x="23" y="5"/>
                        <a:pt x="23" y="11"/>
                      </a:cubicBezTo>
                      <a:cubicBezTo>
                        <a:pt x="23" y="18"/>
                        <a:pt x="18" y="23"/>
                        <a:pt x="12" y="23"/>
                      </a:cubicBezTo>
                      <a:close/>
                      <a:moveTo>
                        <a:pt x="12" y="1"/>
                      </a:moveTo>
                      <a:cubicBezTo>
                        <a:pt x="6" y="1"/>
                        <a:pt x="1" y="6"/>
                        <a:pt x="1" y="11"/>
                      </a:cubicBezTo>
                      <a:cubicBezTo>
                        <a:pt x="1" y="17"/>
                        <a:pt x="6" y="22"/>
                        <a:pt x="12" y="22"/>
                      </a:cubicBezTo>
                      <a:cubicBezTo>
                        <a:pt x="17" y="22"/>
                        <a:pt x="22" y="17"/>
                        <a:pt x="22" y="11"/>
                      </a:cubicBezTo>
                      <a:cubicBezTo>
                        <a:pt x="22" y="6"/>
                        <a:pt x="17" y="1"/>
                        <a:pt x="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00" name="Freeform 143"/>
                <p:cNvSpPr>
                  <a:spLocks/>
                </p:cNvSpPr>
                <p:nvPr/>
              </p:nvSpPr>
              <p:spPr bwMode="auto">
                <a:xfrm>
                  <a:off x="3921" y="480"/>
                  <a:ext cx="69" cy="33"/>
                </a:xfrm>
                <a:custGeom>
                  <a:avLst/>
                  <a:gdLst>
                    <a:gd name="T0" fmla="*/ 28 w 32"/>
                    <a:gd name="T1" fmla="*/ 0 h 15"/>
                    <a:gd name="T2" fmla="*/ 4 w 32"/>
                    <a:gd name="T3" fmla="*/ 0 h 15"/>
                    <a:gd name="T4" fmla="*/ 0 w 32"/>
                    <a:gd name="T5" fmla="*/ 4 h 15"/>
                    <a:gd name="T6" fmla="*/ 0 w 32"/>
                    <a:gd name="T7" fmla="*/ 11 h 15"/>
                    <a:gd name="T8" fmla="*/ 4 w 32"/>
                    <a:gd name="T9" fmla="*/ 15 h 15"/>
                    <a:gd name="T10" fmla="*/ 8 w 32"/>
                    <a:gd name="T11" fmla="*/ 11 h 15"/>
                    <a:gd name="T12" fmla="*/ 12 w 32"/>
                    <a:gd name="T13" fmla="*/ 15 h 15"/>
                    <a:gd name="T14" fmla="*/ 16 w 32"/>
                    <a:gd name="T15" fmla="*/ 11 h 15"/>
                    <a:gd name="T16" fmla="*/ 20 w 32"/>
                    <a:gd name="T17" fmla="*/ 15 h 15"/>
                    <a:gd name="T18" fmla="*/ 24 w 32"/>
                    <a:gd name="T19" fmla="*/ 11 h 15"/>
                    <a:gd name="T20" fmla="*/ 28 w 32"/>
                    <a:gd name="T21" fmla="*/ 15 h 15"/>
                    <a:gd name="T22" fmla="*/ 32 w 32"/>
                    <a:gd name="T23" fmla="*/ 11 h 15"/>
                    <a:gd name="T24" fmla="*/ 32 w 32"/>
                    <a:gd name="T25" fmla="*/ 4 h 15"/>
                    <a:gd name="T26" fmla="*/ 28 w 32"/>
                    <a:gd name="T27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2" h="15">
                      <a:moveTo>
                        <a:pt x="28" y="0"/>
                      </a:moveTo>
                      <a:cubicBezTo>
                        <a:pt x="26" y="0"/>
                        <a:pt x="6" y="0"/>
                        <a:pt x="4" y="0"/>
                      </a:cubicBezTo>
                      <a:cubicBezTo>
                        <a:pt x="1" y="0"/>
                        <a:pt x="0" y="2"/>
                        <a:pt x="0" y="4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3"/>
                        <a:pt x="1" y="15"/>
                        <a:pt x="4" y="15"/>
                      </a:cubicBezTo>
                      <a:cubicBezTo>
                        <a:pt x="6" y="15"/>
                        <a:pt x="8" y="13"/>
                        <a:pt x="8" y="11"/>
                      </a:cubicBezTo>
                      <a:cubicBezTo>
                        <a:pt x="8" y="13"/>
                        <a:pt x="10" y="15"/>
                        <a:pt x="12" y="15"/>
                      </a:cubicBezTo>
                      <a:cubicBezTo>
                        <a:pt x="14" y="15"/>
                        <a:pt x="16" y="13"/>
                        <a:pt x="16" y="11"/>
                      </a:cubicBezTo>
                      <a:cubicBezTo>
                        <a:pt x="16" y="13"/>
                        <a:pt x="18" y="15"/>
                        <a:pt x="20" y="15"/>
                      </a:cubicBezTo>
                      <a:cubicBezTo>
                        <a:pt x="22" y="15"/>
                        <a:pt x="24" y="13"/>
                        <a:pt x="24" y="11"/>
                      </a:cubicBezTo>
                      <a:cubicBezTo>
                        <a:pt x="24" y="13"/>
                        <a:pt x="26" y="15"/>
                        <a:pt x="28" y="15"/>
                      </a:cubicBezTo>
                      <a:cubicBezTo>
                        <a:pt x="30" y="15"/>
                        <a:pt x="32" y="13"/>
                        <a:pt x="32" y="11"/>
                      </a:cubicBezTo>
                      <a:cubicBezTo>
                        <a:pt x="32" y="4"/>
                        <a:pt x="32" y="4"/>
                        <a:pt x="32" y="4"/>
                      </a:cubicBezTo>
                      <a:cubicBezTo>
                        <a:pt x="32" y="2"/>
                        <a:pt x="30" y="0"/>
                        <a:pt x="2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01" name="Freeform 144"/>
                <p:cNvSpPr>
                  <a:spLocks/>
                </p:cNvSpPr>
                <p:nvPr/>
              </p:nvSpPr>
              <p:spPr bwMode="auto">
                <a:xfrm>
                  <a:off x="3823" y="577"/>
                  <a:ext cx="262" cy="9"/>
                </a:xfrm>
                <a:custGeom>
                  <a:avLst/>
                  <a:gdLst>
                    <a:gd name="T0" fmla="*/ 4 w 121"/>
                    <a:gd name="T1" fmla="*/ 0 h 4"/>
                    <a:gd name="T2" fmla="*/ 0 w 121"/>
                    <a:gd name="T3" fmla="*/ 4 h 4"/>
                    <a:gd name="T4" fmla="*/ 121 w 121"/>
                    <a:gd name="T5" fmla="*/ 4 h 4"/>
                    <a:gd name="T6" fmla="*/ 117 w 121"/>
                    <a:gd name="T7" fmla="*/ 0 h 4"/>
                    <a:gd name="T8" fmla="*/ 4 w 121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1" h="4">
                      <a:moveTo>
                        <a:pt x="4" y="0"/>
                      </a:moveTo>
                      <a:cubicBezTo>
                        <a:pt x="3" y="1"/>
                        <a:pt x="2" y="3"/>
                        <a:pt x="0" y="4"/>
                      </a:cubicBezTo>
                      <a:cubicBezTo>
                        <a:pt x="121" y="4"/>
                        <a:pt x="121" y="4"/>
                        <a:pt x="121" y="4"/>
                      </a:cubicBezTo>
                      <a:cubicBezTo>
                        <a:pt x="120" y="3"/>
                        <a:pt x="119" y="1"/>
                        <a:pt x="117" y="0"/>
                      </a:cubicBez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02" name="Freeform 145"/>
                <p:cNvSpPr>
                  <a:spLocks/>
                </p:cNvSpPr>
                <p:nvPr/>
              </p:nvSpPr>
              <p:spPr bwMode="auto">
                <a:xfrm>
                  <a:off x="3826" y="793"/>
                  <a:ext cx="257" cy="8"/>
                </a:xfrm>
                <a:custGeom>
                  <a:avLst/>
                  <a:gdLst>
                    <a:gd name="T0" fmla="*/ 4 w 119"/>
                    <a:gd name="T1" fmla="*/ 4 h 4"/>
                    <a:gd name="T2" fmla="*/ 116 w 119"/>
                    <a:gd name="T3" fmla="*/ 4 h 4"/>
                    <a:gd name="T4" fmla="*/ 119 w 119"/>
                    <a:gd name="T5" fmla="*/ 0 h 4"/>
                    <a:gd name="T6" fmla="*/ 0 w 119"/>
                    <a:gd name="T7" fmla="*/ 0 h 4"/>
                    <a:gd name="T8" fmla="*/ 4 w 119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9" h="4">
                      <a:moveTo>
                        <a:pt x="4" y="4"/>
                      </a:moveTo>
                      <a:cubicBezTo>
                        <a:pt x="116" y="4"/>
                        <a:pt x="116" y="4"/>
                        <a:pt x="116" y="4"/>
                      </a:cubicBezTo>
                      <a:cubicBezTo>
                        <a:pt x="117" y="3"/>
                        <a:pt x="118" y="2"/>
                        <a:pt x="119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2"/>
                        <a:pt x="2" y="3"/>
                        <a:pt x="4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572" name="Group 204"/>
              <p:cNvGrpSpPr>
                <a:grpSpLocks noChangeAspect="1"/>
              </p:cNvGrpSpPr>
              <p:nvPr/>
            </p:nvGrpSpPr>
            <p:grpSpPr bwMode="auto">
              <a:xfrm>
                <a:off x="3820767" y="1021870"/>
                <a:ext cx="296863" cy="374650"/>
                <a:chOff x="2326" y="722"/>
                <a:chExt cx="187" cy="236"/>
              </a:xfrm>
            </p:grpSpPr>
            <p:sp>
              <p:nvSpPr>
                <p:cNvPr id="1574" name="Freeform 205"/>
                <p:cNvSpPr>
                  <a:spLocks/>
                </p:cNvSpPr>
                <p:nvPr/>
              </p:nvSpPr>
              <p:spPr bwMode="auto">
                <a:xfrm>
                  <a:off x="2326" y="757"/>
                  <a:ext cx="187" cy="201"/>
                </a:xfrm>
                <a:custGeom>
                  <a:avLst/>
                  <a:gdLst>
                    <a:gd name="T0" fmla="*/ 97 w 154"/>
                    <a:gd name="T1" fmla="*/ 15 h 166"/>
                    <a:gd name="T2" fmla="*/ 91 w 154"/>
                    <a:gd name="T3" fmla="*/ 5 h 166"/>
                    <a:gd name="T4" fmla="*/ 91 w 154"/>
                    <a:gd name="T5" fmla="*/ 0 h 166"/>
                    <a:gd name="T6" fmla="*/ 63 w 154"/>
                    <a:gd name="T7" fmla="*/ 0 h 166"/>
                    <a:gd name="T8" fmla="*/ 63 w 154"/>
                    <a:gd name="T9" fmla="*/ 5 h 166"/>
                    <a:gd name="T10" fmla="*/ 57 w 154"/>
                    <a:gd name="T11" fmla="*/ 15 h 166"/>
                    <a:gd name="T12" fmla="*/ 56 w 154"/>
                    <a:gd name="T13" fmla="*/ 15 h 166"/>
                    <a:gd name="T14" fmla="*/ 0 w 154"/>
                    <a:gd name="T15" fmla="*/ 89 h 166"/>
                    <a:gd name="T16" fmla="*/ 77 w 154"/>
                    <a:gd name="T17" fmla="*/ 166 h 166"/>
                    <a:gd name="T18" fmla="*/ 154 w 154"/>
                    <a:gd name="T19" fmla="*/ 89 h 166"/>
                    <a:gd name="T20" fmla="*/ 97 w 154"/>
                    <a:gd name="T21" fmla="*/ 15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54" h="166">
                      <a:moveTo>
                        <a:pt x="97" y="15"/>
                      </a:moveTo>
                      <a:cubicBezTo>
                        <a:pt x="94" y="13"/>
                        <a:pt x="91" y="9"/>
                        <a:pt x="91" y="5"/>
                      </a:cubicBezTo>
                      <a:cubicBezTo>
                        <a:pt x="91" y="4"/>
                        <a:pt x="91" y="0"/>
                        <a:pt x="91" y="0"/>
                      </a:cubicBez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63" y="0"/>
                        <a:pt x="63" y="4"/>
                        <a:pt x="63" y="5"/>
                      </a:cubicBezTo>
                      <a:cubicBezTo>
                        <a:pt x="63" y="9"/>
                        <a:pt x="60" y="13"/>
                        <a:pt x="57" y="15"/>
                      </a:cubicBezTo>
                      <a:cubicBezTo>
                        <a:pt x="57" y="15"/>
                        <a:pt x="56" y="15"/>
                        <a:pt x="56" y="15"/>
                      </a:cubicBezTo>
                      <a:cubicBezTo>
                        <a:pt x="24" y="24"/>
                        <a:pt x="0" y="54"/>
                        <a:pt x="0" y="89"/>
                      </a:cubicBezTo>
                      <a:cubicBezTo>
                        <a:pt x="0" y="131"/>
                        <a:pt x="34" y="166"/>
                        <a:pt x="77" y="166"/>
                      </a:cubicBezTo>
                      <a:cubicBezTo>
                        <a:pt x="119" y="166"/>
                        <a:pt x="154" y="131"/>
                        <a:pt x="154" y="89"/>
                      </a:cubicBezTo>
                      <a:cubicBezTo>
                        <a:pt x="154" y="54"/>
                        <a:pt x="130" y="24"/>
                        <a:pt x="97" y="15"/>
                      </a:cubicBezTo>
                      <a:close/>
                    </a:path>
                  </a:pathLst>
                </a:custGeom>
                <a:solidFill>
                  <a:srgbClr val="DB4C2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75" name="Freeform 206"/>
                <p:cNvSpPr>
                  <a:spLocks/>
                </p:cNvSpPr>
                <p:nvPr/>
              </p:nvSpPr>
              <p:spPr bwMode="auto">
                <a:xfrm>
                  <a:off x="2326" y="825"/>
                  <a:ext cx="187" cy="81"/>
                </a:xfrm>
                <a:custGeom>
                  <a:avLst/>
                  <a:gdLst>
                    <a:gd name="T0" fmla="*/ 146 w 154"/>
                    <a:gd name="T1" fmla="*/ 0 h 67"/>
                    <a:gd name="T2" fmla="*/ 7 w 154"/>
                    <a:gd name="T3" fmla="*/ 0 h 67"/>
                    <a:gd name="T4" fmla="*/ 0 w 154"/>
                    <a:gd name="T5" fmla="*/ 33 h 67"/>
                    <a:gd name="T6" fmla="*/ 8 w 154"/>
                    <a:gd name="T7" fmla="*/ 67 h 67"/>
                    <a:gd name="T8" fmla="*/ 146 w 154"/>
                    <a:gd name="T9" fmla="*/ 67 h 67"/>
                    <a:gd name="T10" fmla="*/ 154 w 154"/>
                    <a:gd name="T11" fmla="*/ 33 h 67"/>
                    <a:gd name="T12" fmla="*/ 146 w 154"/>
                    <a:gd name="T13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4" h="67">
                      <a:moveTo>
                        <a:pt x="146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3" y="10"/>
                        <a:pt x="0" y="21"/>
                        <a:pt x="0" y="33"/>
                      </a:cubicBezTo>
                      <a:cubicBezTo>
                        <a:pt x="0" y="45"/>
                        <a:pt x="3" y="56"/>
                        <a:pt x="8" y="67"/>
                      </a:cubicBezTo>
                      <a:cubicBezTo>
                        <a:pt x="146" y="67"/>
                        <a:pt x="146" y="67"/>
                        <a:pt x="146" y="67"/>
                      </a:cubicBezTo>
                      <a:cubicBezTo>
                        <a:pt x="151" y="56"/>
                        <a:pt x="154" y="45"/>
                        <a:pt x="154" y="33"/>
                      </a:cubicBezTo>
                      <a:cubicBezTo>
                        <a:pt x="154" y="21"/>
                        <a:pt x="151" y="10"/>
                        <a:pt x="146" y="0"/>
                      </a:cubicBezTo>
                      <a:close/>
                    </a:path>
                  </a:pathLst>
                </a:custGeom>
                <a:solidFill>
                  <a:srgbClr val="F6E8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76" name="Freeform 207"/>
                <p:cNvSpPr>
                  <a:spLocks/>
                </p:cNvSpPr>
                <p:nvPr/>
              </p:nvSpPr>
              <p:spPr bwMode="auto">
                <a:xfrm>
                  <a:off x="2326" y="847"/>
                  <a:ext cx="186" cy="35"/>
                </a:xfrm>
                <a:custGeom>
                  <a:avLst/>
                  <a:gdLst>
                    <a:gd name="T0" fmla="*/ 143 w 153"/>
                    <a:gd name="T1" fmla="*/ 26 h 29"/>
                    <a:gd name="T2" fmla="*/ 143 w 153"/>
                    <a:gd name="T3" fmla="*/ 26 h 29"/>
                    <a:gd name="T4" fmla="*/ 128 w 153"/>
                    <a:gd name="T5" fmla="*/ 15 h 29"/>
                    <a:gd name="T6" fmla="*/ 128 w 153"/>
                    <a:gd name="T7" fmla="*/ 14 h 29"/>
                    <a:gd name="T8" fmla="*/ 111 w 153"/>
                    <a:gd name="T9" fmla="*/ 0 h 29"/>
                    <a:gd name="T10" fmla="*/ 111 w 153"/>
                    <a:gd name="T11" fmla="*/ 0 h 29"/>
                    <a:gd name="T12" fmla="*/ 93 w 153"/>
                    <a:gd name="T13" fmla="*/ 14 h 29"/>
                    <a:gd name="T14" fmla="*/ 78 w 153"/>
                    <a:gd name="T15" fmla="*/ 26 h 29"/>
                    <a:gd name="T16" fmla="*/ 63 w 153"/>
                    <a:gd name="T17" fmla="*/ 14 h 29"/>
                    <a:gd name="T18" fmla="*/ 45 w 153"/>
                    <a:gd name="T19" fmla="*/ 0 h 29"/>
                    <a:gd name="T20" fmla="*/ 28 w 153"/>
                    <a:gd name="T21" fmla="*/ 14 h 29"/>
                    <a:gd name="T22" fmla="*/ 13 w 153"/>
                    <a:gd name="T23" fmla="*/ 26 h 29"/>
                    <a:gd name="T24" fmla="*/ 0 w 153"/>
                    <a:gd name="T25" fmla="*/ 18 h 29"/>
                    <a:gd name="T26" fmla="*/ 0 w 153"/>
                    <a:gd name="T27" fmla="*/ 24 h 29"/>
                    <a:gd name="T28" fmla="*/ 13 w 153"/>
                    <a:gd name="T29" fmla="*/ 29 h 29"/>
                    <a:gd name="T30" fmla="*/ 30 w 153"/>
                    <a:gd name="T31" fmla="*/ 16 h 29"/>
                    <a:gd name="T32" fmla="*/ 45 w 153"/>
                    <a:gd name="T33" fmla="*/ 4 h 29"/>
                    <a:gd name="T34" fmla="*/ 60 w 153"/>
                    <a:gd name="T35" fmla="*/ 16 h 29"/>
                    <a:gd name="T36" fmla="*/ 78 w 153"/>
                    <a:gd name="T37" fmla="*/ 29 h 29"/>
                    <a:gd name="T38" fmla="*/ 96 w 153"/>
                    <a:gd name="T39" fmla="*/ 16 h 29"/>
                    <a:gd name="T40" fmla="*/ 111 w 153"/>
                    <a:gd name="T41" fmla="*/ 4 h 29"/>
                    <a:gd name="T42" fmla="*/ 111 w 153"/>
                    <a:gd name="T43" fmla="*/ 4 h 29"/>
                    <a:gd name="T44" fmla="*/ 125 w 153"/>
                    <a:gd name="T45" fmla="*/ 15 h 29"/>
                    <a:gd name="T46" fmla="*/ 125 w 153"/>
                    <a:gd name="T47" fmla="*/ 16 h 29"/>
                    <a:gd name="T48" fmla="*/ 143 w 153"/>
                    <a:gd name="T49" fmla="*/ 29 h 29"/>
                    <a:gd name="T50" fmla="*/ 143 w 153"/>
                    <a:gd name="T51" fmla="*/ 29 h 29"/>
                    <a:gd name="T52" fmla="*/ 153 w 153"/>
                    <a:gd name="T53" fmla="*/ 26 h 29"/>
                    <a:gd name="T54" fmla="*/ 153 w 153"/>
                    <a:gd name="T55" fmla="*/ 21 h 29"/>
                    <a:gd name="T56" fmla="*/ 143 w 153"/>
                    <a:gd name="T57" fmla="*/ 26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53" h="29">
                      <a:moveTo>
                        <a:pt x="143" y="26"/>
                      </a:moveTo>
                      <a:cubicBezTo>
                        <a:pt x="143" y="26"/>
                        <a:pt x="143" y="26"/>
                        <a:pt x="143" y="26"/>
                      </a:cubicBezTo>
                      <a:cubicBezTo>
                        <a:pt x="138" y="26"/>
                        <a:pt x="132" y="22"/>
                        <a:pt x="128" y="15"/>
                      </a:cubicBezTo>
                      <a:cubicBezTo>
                        <a:pt x="128" y="14"/>
                        <a:pt x="128" y="14"/>
                        <a:pt x="128" y="14"/>
                      </a:cubicBezTo>
                      <a:cubicBezTo>
                        <a:pt x="124" y="5"/>
                        <a:pt x="117" y="0"/>
                        <a:pt x="111" y="0"/>
                      </a:cubicBezTo>
                      <a:cubicBezTo>
                        <a:pt x="111" y="0"/>
                        <a:pt x="111" y="0"/>
                        <a:pt x="111" y="0"/>
                      </a:cubicBezTo>
                      <a:cubicBezTo>
                        <a:pt x="104" y="0"/>
                        <a:pt x="97" y="5"/>
                        <a:pt x="93" y="14"/>
                      </a:cubicBezTo>
                      <a:cubicBezTo>
                        <a:pt x="89" y="22"/>
                        <a:pt x="83" y="26"/>
                        <a:pt x="78" y="26"/>
                      </a:cubicBezTo>
                      <a:cubicBezTo>
                        <a:pt x="72" y="26"/>
                        <a:pt x="67" y="22"/>
                        <a:pt x="63" y="14"/>
                      </a:cubicBezTo>
                      <a:cubicBezTo>
                        <a:pt x="58" y="5"/>
                        <a:pt x="52" y="0"/>
                        <a:pt x="45" y="0"/>
                      </a:cubicBezTo>
                      <a:cubicBezTo>
                        <a:pt x="38" y="0"/>
                        <a:pt x="32" y="5"/>
                        <a:pt x="28" y="14"/>
                      </a:cubicBezTo>
                      <a:cubicBezTo>
                        <a:pt x="23" y="22"/>
                        <a:pt x="18" y="26"/>
                        <a:pt x="13" y="26"/>
                      </a:cubicBezTo>
                      <a:cubicBezTo>
                        <a:pt x="8" y="26"/>
                        <a:pt x="4" y="23"/>
                        <a:pt x="0" y="18"/>
                      </a:cubicBezTo>
                      <a:cubicBezTo>
                        <a:pt x="0" y="20"/>
                        <a:pt x="0" y="22"/>
                        <a:pt x="0" y="24"/>
                      </a:cubicBezTo>
                      <a:cubicBezTo>
                        <a:pt x="4" y="27"/>
                        <a:pt x="8" y="29"/>
                        <a:pt x="13" y="29"/>
                      </a:cubicBezTo>
                      <a:cubicBezTo>
                        <a:pt x="19" y="29"/>
                        <a:pt x="26" y="24"/>
                        <a:pt x="30" y="16"/>
                      </a:cubicBezTo>
                      <a:cubicBezTo>
                        <a:pt x="34" y="8"/>
                        <a:pt x="40" y="4"/>
                        <a:pt x="45" y="4"/>
                      </a:cubicBezTo>
                      <a:cubicBezTo>
                        <a:pt x="51" y="4"/>
                        <a:pt x="56" y="8"/>
                        <a:pt x="60" y="16"/>
                      </a:cubicBezTo>
                      <a:cubicBezTo>
                        <a:pt x="65" y="24"/>
                        <a:pt x="71" y="29"/>
                        <a:pt x="78" y="29"/>
                      </a:cubicBezTo>
                      <a:cubicBezTo>
                        <a:pt x="85" y="29"/>
                        <a:pt x="91" y="24"/>
                        <a:pt x="96" y="16"/>
                      </a:cubicBezTo>
                      <a:cubicBezTo>
                        <a:pt x="100" y="8"/>
                        <a:pt x="105" y="4"/>
                        <a:pt x="111" y="4"/>
                      </a:cubicBezTo>
                      <a:cubicBezTo>
                        <a:pt x="111" y="4"/>
                        <a:pt x="111" y="4"/>
                        <a:pt x="111" y="4"/>
                      </a:cubicBezTo>
                      <a:cubicBezTo>
                        <a:pt x="116" y="4"/>
                        <a:pt x="121" y="8"/>
                        <a:pt x="125" y="15"/>
                      </a:cubicBezTo>
                      <a:cubicBezTo>
                        <a:pt x="125" y="16"/>
                        <a:pt x="125" y="16"/>
                        <a:pt x="125" y="16"/>
                      </a:cubicBezTo>
                      <a:cubicBezTo>
                        <a:pt x="130" y="24"/>
                        <a:pt x="136" y="29"/>
                        <a:pt x="143" y="29"/>
                      </a:cubicBezTo>
                      <a:cubicBezTo>
                        <a:pt x="143" y="29"/>
                        <a:pt x="143" y="29"/>
                        <a:pt x="143" y="29"/>
                      </a:cubicBezTo>
                      <a:cubicBezTo>
                        <a:pt x="147" y="29"/>
                        <a:pt x="150" y="28"/>
                        <a:pt x="153" y="26"/>
                      </a:cubicBezTo>
                      <a:cubicBezTo>
                        <a:pt x="153" y="24"/>
                        <a:pt x="153" y="23"/>
                        <a:pt x="153" y="21"/>
                      </a:cubicBezTo>
                      <a:cubicBezTo>
                        <a:pt x="150" y="24"/>
                        <a:pt x="147" y="26"/>
                        <a:pt x="143" y="26"/>
                      </a:cubicBezTo>
                      <a:close/>
                    </a:path>
                  </a:pathLst>
                </a:custGeom>
                <a:solidFill>
                  <a:srgbClr val="1A3B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77" name="Oval 208"/>
                <p:cNvSpPr>
                  <a:spLocks noChangeArrowheads="1"/>
                </p:cNvSpPr>
                <p:nvPr/>
              </p:nvSpPr>
              <p:spPr bwMode="auto">
                <a:xfrm>
                  <a:off x="2374" y="864"/>
                  <a:ext cx="13" cy="12"/>
                </a:xfrm>
                <a:prstGeom prst="ellipse">
                  <a:avLst/>
                </a:prstGeom>
                <a:solidFill>
                  <a:srgbClr val="25628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78" name="Oval 209"/>
                <p:cNvSpPr>
                  <a:spLocks noChangeArrowheads="1"/>
                </p:cNvSpPr>
                <p:nvPr/>
              </p:nvSpPr>
              <p:spPr bwMode="auto">
                <a:xfrm>
                  <a:off x="2453" y="864"/>
                  <a:ext cx="14" cy="12"/>
                </a:xfrm>
                <a:prstGeom prst="ellipse">
                  <a:avLst/>
                </a:prstGeom>
                <a:solidFill>
                  <a:srgbClr val="25628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79" name="Oval 210"/>
                <p:cNvSpPr>
                  <a:spLocks noChangeArrowheads="1"/>
                </p:cNvSpPr>
                <p:nvPr/>
              </p:nvSpPr>
              <p:spPr bwMode="auto">
                <a:xfrm>
                  <a:off x="2336" y="854"/>
                  <a:ext cx="12" cy="12"/>
                </a:xfrm>
                <a:prstGeom prst="ellipse">
                  <a:avLst/>
                </a:prstGeom>
                <a:solidFill>
                  <a:srgbClr val="25628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80" name="Oval 211"/>
                <p:cNvSpPr>
                  <a:spLocks noChangeArrowheads="1"/>
                </p:cNvSpPr>
                <p:nvPr/>
              </p:nvSpPr>
              <p:spPr bwMode="auto">
                <a:xfrm>
                  <a:off x="2415" y="854"/>
                  <a:ext cx="12" cy="12"/>
                </a:xfrm>
                <a:prstGeom prst="ellipse">
                  <a:avLst/>
                </a:prstGeom>
                <a:solidFill>
                  <a:srgbClr val="25628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81" name="Oval 212"/>
                <p:cNvSpPr>
                  <a:spLocks noChangeArrowheads="1"/>
                </p:cNvSpPr>
                <p:nvPr/>
              </p:nvSpPr>
              <p:spPr bwMode="auto">
                <a:xfrm>
                  <a:off x="2494" y="854"/>
                  <a:ext cx="12" cy="12"/>
                </a:xfrm>
                <a:prstGeom prst="ellipse">
                  <a:avLst/>
                </a:prstGeom>
                <a:solidFill>
                  <a:srgbClr val="25628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82" name="Freeform 213"/>
                <p:cNvSpPr>
                  <a:spLocks noEditPoints="1"/>
                </p:cNvSpPr>
                <p:nvPr/>
              </p:nvSpPr>
              <p:spPr bwMode="auto">
                <a:xfrm>
                  <a:off x="2405" y="722"/>
                  <a:ext cx="28" cy="28"/>
                </a:xfrm>
                <a:custGeom>
                  <a:avLst/>
                  <a:gdLst>
                    <a:gd name="T0" fmla="*/ 12 w 23"/>
                    <a:gd name="T1" fmla="*/ 23 h 23"/>
                    <a:gd name="T2" fmla="*/ 0 w 23"/>
                    <a:gd name="T3" fmla="*/ 11 h 23"/>
                    <a:gd name="T4" fmla="*/ 12 w 23"/>
                    <a:gd name="T5" fmla="*/ 0 h 23"/>
                    <a:gd name="T6" fmla="*/ 23 w 23"/>
                    <a:gd name="T7" fmla="*/ 11 h 23"/>
                    <a:gd name="T8" fmla="*/ 12 w 23"/>
                    <a:gd name="T9" fmla="*/ 23 h 23"/>
                    <a:gd name="T10" fmla="*/ 12 w 23"/>
                    <a:gd name="T11" fmla="*/ 1 h 23"/>
                    <a:gd name="T12" fmla="*/ 1 w 23"/>
                    <a:gd name="T13" fmla="*/ 11 h 23"/>
                    <a:gd name="T14" fmla="*/ 12 w 23"/>
                    <a:gd name="T15" fmla="*/ 22 h 23"/>
                    <a:gd name="T16" fmla="*/ 22 w 23"/>
                    <a:gd name="T17" fmla="*/ 11 h 23"/>
                    <a:gd name="T18" fmla="*/ 12 w 23"/>
                    <a:gd name="T19" fmla="*/ 1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3" h="23">
                      <a:moveTo>
                        <a:pt x="12" y="23"/>
                      </a:moveTo>
                      <a:cubicBezTo>
                        <a:pt x="5" y="23"/>
                        <a:pt x="0" y="18"/>
                        <a:pt x="0" y="11"/>
                      </a:cubicBezTo>
                      <a:cubicBezTo>
                        <a:pt x="0" y="5"/>
                        <a:pt x="5" y="0"/>
                        <a:pt x="12" y="0"/>
                      </a:cubicBezTo>
                      <a:cubicBezTo>
                        <a:pt x="18" y="0"/>
                        <a:pt x="23" y="5"/>
                        <a:pt x="23" y="11"/>
                      </a:cubicBezTo>
                      <a:cubicBezTo>
                        <a:pt x="23" y="18"/>
                        <a:pt x="18" y="23"/>
                        <a:pt x="12" y="23"/>
                      </a:cubicBezTo>
                      <a:close/>
                      <a:moveTo>
                        <a:pt x="12" y="1"/>
                      </a:moveTo>
                      <a:cubicBezTo>
                        <a:pt x="6" y="1"/>
                        <a:pt x="1" y="6"/>
                        <a:pt x="1" y="11"/>
                      </a:cubicBezTo>
                      <a:cubicBezTo>
                        <a:pt x="1" y="17"/>
                        <a:pt x="6" y="22"/>
                        <a:pt x="12" y="22"/>
                      </a:cubicBezTo>
                      <a:cubicBezTo>
                        <a:pt x="17" y="22"/>
                        <a:pt x="22" y="17"/>
                        <a:pt x="22" y="11"/>
                      </a:cubicBezTo>
                      <a:cubicBezTo>
                        <a:pt x="22" y="6"/>
                        <a:pt x="17" y="1"/>
                        <a:pt x="12" y="1"/>
                      </a:cubicBezTo>
                      <a:close/>
                    </a:path>
                  </a:pathLst>
                </a:custGeom>
                <a:solidFill>
                  <a:srgbClr val="C1B49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83" name="Freeform 214"/>
                <p:cNvSpPr>
                  <a:spLocks/>
                </p:cNvSpPr>
                <p:nvPr/>
              </p:nvSpPr>
              <p:spPr bwMode="auto">
                <a:xfrm>
                  <a:off x="2400" y="748"/>
                  <a:ext cx="39" cy="18"/>
                </a:xfrm>
                <a:custGeom>
                  <a:avLst/>
                  <a:gdLst>
                    <a:gd name="T0" fmla="*/ 28 w 32"/>
                    <a:gd name="T1" fmla="*/ 0 h 15"/>
                    <a:gd name="T2" fmla="*/ 4 w 32"/>
                    <a:gd name="T3" fmla="*/ 0 h 15"/>
                    <a:gd name="T4" fmla="*/ 0 w 32"/>
                    <a:gd name="T5" fmla="*/ 4 h 15"/>
                    <a:gd name="T6" fmla="*/ 0 w 32"/>
                    <a:gd name="T7" fmla="*/ 11 h 15"/>
                    <a:gd name="T8" fmla="*/ 4 w 32"/>
                    <a:gd name="T9" fmla="*/ 15 h 15"/>
                    <a:gd name="T10" fmla="*/ 8 w 32"/>
                    <a:gd name="T11" fmla="*/ 11 h 15"/>
                    <a:gd name="T12" fmla="*/ 12 w 32"/>
                    <a:gd name="T13" fmla="*/ 15 h 15"/>
                    <a:gd name="T14" fmla="*/ 16 w 32"/>
                    <a:gd name="T15" fmla="*/ 11 h 15"/>
                    <a:gd name="T16" fmla="*/ 20 w 32"/>
                    <a:gd name="T17" fmla="*/ 15 h 15"/>
                    <a:gd name="T18" fmla="*/ 24 w 32"/>
                    <a:gd name="T19" fmla="*/ 11 h 15"/>
                    <a:gd name="T20" fmla="*/ 28 w 32"/>
                    <a:gd name="T21" fmla="*/ 15 h 15"/>
                    <a:gd name="T22" fmla="*/ 32 w 32"/>
                    <a:gd name="T23" fmla="*/ 11 h 15"/>
                    <a:gd name="T24" fmla="*/ 32 w 32"/>
                    <a:gd name="T25" fmla="*/ 4 h 15"/>
                    <a:gd name="T26" fmla="*/ 28 w 32"/>
                    <a:gd name="T27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2" h="15">
                      <a:moveTo>
                        <a:pt x="28" y="0"/>
                      </a:moveTo>
                      <a:cubicBezTo>
                        <a:pt x="26" y="0"/>
                        <a:pt x="6" y="0"/>
                        <a:pt x="4" y="0"/>
                      </a:cubicBezTo>
                      <a:cubicBezTo>
                        <a:pt x="1" y="0"/>
                        <a:pt x="0" y="2"/>
                        <a:pt x="0" y="4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3"/>
                        <a:pt x="1" y="15"/>
                        <a:pt x="4" y="15"/>
                      </a:cubicBezTo>
                      <a:cubicBezTo>
                        <a:pt x="6" y="15"/>
                        <a:pt x="8" y="13"/>
                        <a:pt x="8" y="11"/>
                      </a:cubicBezTo>
                      <a:cubicBezTo>
                        <a:pt x="8" y="13"/>
                        <a:pt x="10" y="15"/>
                        <a:pt x="12" y="15"/>
                      </a:cubicBezTo>
                      <a:cubicBezTo>
                        <a:pt x="14" y="15"/>
                        <a:pt x="16" y="13"/>
                        <a:pt x="16" y="11"/>
                      </a:cubicBezTo>
                      <a:cubicBezTo>
                        <a:pt x="16" y="13"/>
                        <a:pt x="18" y="15"/>
                        <a:pt x="20" y="15"/>
                      </a:cubicBezTo>
                      <a:cubicBezTo>
                        <a:pt x="22" y="15"/>
                        <a:pt x="24" y="13"/>
                        <a:pt x="24" y="11"/>
                      </a:cubicBezTo>
                      <a:cubicBezTo>
                        <a:pt x="24" y="13"/>
                        <a:pt x="26" y="15"/>
                        <a:pt x="28" y="15"/>
                      </a:cubicBezTo>
                      <a:cubicBezTo>
                        <a:pt x="30" y="15"/>
                        <a:pt x="32" y="13"/>
                        <a:pt x="32" y="11"/>
                      </a:cubicBezTo>
                      <a:cubicBezTo>
                        <a:pt x="32" y="4"/>
                        <a:pt x="32" y="4"/>
                        <a:pt x="32" y="4"/>
                      </a:cubicBezTo>
                      <a:cubicBezTo>
                        <a:pt x="32" y="2"/>
                        <a:pt x="30" y="0"/>
                        <a:pt x="28" y="0"/>
                      </a:cubicBezTo>
                      <a:close/>
                    </a:path>
                  </a:pathLst>
                </a:custGeom>
                <a:solidFill>
                  <a:srgbClr val="CEC6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84" name="Freeform 215"/>
                <p:cNvSpPr>
                  <a:spLocks/>
                </p:cNvSpPr>
                <p:nvPr/>
              </p:nvSpPr>
              <p:spPr bwMode="auto">
                <a:xfrm>
                  <a:off x="2345" y="802"/>
                  <a:ext cx="147" cy="5"/>
                </a:xfrm>
                <a:custGeom>
                  <a:avLst/>
                  <a:gdLst>
                    <a:gd name="T0" fmla="*/ 4 w 121"/>
                    <a:gd name="T1" fmla="*/ 0 h 4"/>
                    <a:gd name="T2" fmla="*/ 0 w 121"/>
                    <a:gd name="T3" fmla="*/ 4 h 4"/>
                    <a:gd name="T4" fmla="*/ 121 w 121"/>
                    <a:gd name="T5" fmla="*/ 4 h 4"/>
                    <a:gd name="T6" fmla="*/ 117 w 121"/>
                    <a:gd name="T7" fmla="*/ 0 h 4"/>
                    <a:gd name="T8" fmla="*/ 4 w 121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1" h="4">
                      <a:moveTo>
                        <a:pt x="4" y="0"/>
                      </a:moveTo>
                      <a:cubicBezTo>
                        <a:pt x="3" y="1"/>
                        <a:pt x="2" y="3"/>
                        <a:pt x="0" y="4"/>
                      </a:cubicBezTo>
                      <a:cubicBezTo>
                        <a:pt x="121" y="4"/>
                        <a:pt x="121" y="4"/>
                        <a:pt x="121" y="4"/>
                      </a:cubicBezTo>
                      <a:cubicBezTo>
                        <a:pt x="120" y="3"/>
                        <a:pt x="119" y="1"/>
                        <a:pt x="117" y="0"/>
                      </a:cubicBez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F6E8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85" name="Freeform 216"/>
                <p:cNvSpPr>
                  <a:spLocks/>
                </p:cNvSpPr>
                <p:nvPr/>
              </p:nvSpPr>
              <p:spPr bwMode="auto">
                <a:xfrm>
                  <a:off x="2346" y="923"/>
                  <a:ext cx="145" cy="5"/>
                </a:xfrm>
                <a:custGeom>
                  <a:avLst/>
                  <a:gdLst>
                    <a:gd name="T0" fmla="*/ 4 w 119"/>
                    <a:gd name="T1" fmla="*/ 4 h 4"/>
                    <a:gd name="T2" fmla="*/ 116 w 119"/>
                    <a:gd name="T3" fmla="*/ 4 h 4"/>
                    <a:gd name="T4" fmla="*/ 119 w 119"/>
                    <a:gd name="T5" fmla="*/ 0 h 4"/>
                    <a:gd name="T6" fmla="*/ 0 w 119"/>
                    <a:gd name="T7" fmla="*/ 0 h 4"/>
                    <a:gd name="T8" fmla="*/ 4 w 119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9" h="4">
                      <a:moveTo>
                        <a:pt x="4" y="4"/>
                      </a:moveTo>
                      <a:cubicBezTo>
                        <a:pt x="116" y="4"/>
                        <a:pt x="116" y="4"/>
                        <a:pt x="116" y="4"/>
                      </a:cubicBezTo>
                      <a:cubicBezTo>
                        <a:pt x="117" y="3"/>
                        <a:pt x="118" y="2"/>
                        <a:pt x="119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2"/>
                        <a:pt x="2" y="3"/>
                        <a:pt x="4" y="4"/>
                      </a:cubicBezTo>
                      <a:close/>
                    </a:path>
                  </a:pathLst>
                </a:custGeom>
                <a:solidFill>
                  <a:srgbClr val="F6E8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1635" name="Group 1634"/>
          <p:cNvGrpSpPr/>
          <p:nvPr/>
        </p:nvGrpSpPr>
        <p:grpSpPr>
          <a:xfrm>
            <a:off x="9607609" y="406568"/>
            <a:ext cx="1141875" cy="818884"/>
            <a:chOff x="9607609" y="406568"/>
            <a:chExt cx="1141875" cy="818884"/>
          </a:xfrm>
        </p:grpSpPr>
        <p:grpSp>
          <p:nvGrpSpPr>
            <p:cNvPr id="1634" name="Group 1633"/>
            <p:cNvGrpSpPr/>
            <p:nvPr/>
          </p:nvGrpSpPr>
          <p:grpSpPr>
            <a:xfrm>
              <a:off x="9607609" y="406568"/>
              <a:ext cx="1141875" cy="818884"/>
              <a:chOff x="9607609" y="406568"/>
              <a:chExt cx="1141875" cy="818884"/>
            </a:xfrm>
          </p:grpSpPr>
          <p:grpSp>
            <p:nvGrpSpPr>
              <p:cNvPr id="1286" name="Group 1285"/>
              <p:cNvGrpSpPr/>
              <p:nvPr/>
            </p:nvGrpSpPr>
            <p:grpSpPr>
              <a:xfrm>
                <a:off x="9607609" y="498526"/>
                <a:ext cx="1141875" cy="726926"/>
                <a:chOff x="6969125" y="315913"/>
                <a:chExt cx="1300246" cy="827746"/>
              </a:xfrm>
            </p:grpSpPr>
            <p:grpSp>
              <p:nvGrpSpPr>
                <p:cNvPr id="1251" name="Group 97"/>
                <p:cNvGrpSpPr>
                  <a:grpSpLocks noChangeAspect="1"/>
                </p:cNvGrpSpPr>
                <p:nvPr/>
              </p:nvGrpSpPr>
              <p:grpSpPr bwMode="auto">
                <a:xfrm>
                  <a:off x="7008896" y="365785"/>
                  <a:ext cx="1260475" cy="777874"/>
                  <a:chOff x="4370" y="224"/>
                  <a:chExt cx="794" cy="490"/>
                </a:xfrm>
                <a:solidFill>
                  <a:srgbClr val="8495AF"/>
                </a:solidFill>
              </p:grpSpPr>
              <p:sp>
                <p:nvSpPr>
                  <p:cNvPr id="1253" name="Freeform 98"/>
                  <p:cNvSpPr>
                    <a:spLocks/>
                  </p:cNvSpPr>
                  <p:nvPr/>
                </p:nvSpPr>
                <p:spPr bwMode="auto">
                  <a:xfrm>
                    <a:off x="4640" y="331"/>
                    <a:ext cx="8" cy="60"/>
                  </a:xfrm>
                  <a:custGeom>
                    <a:avLst/>
                    <a:gdLst>
                      <a:gd name="T0" fmla="*/ 6 w 6"/>
                      <a:gd name="T1" fmla="*/ 41 h 44"/>
                      <a:gd name="T2" fmla="*/ 3 w 6"/>
                      <a:gd name="T3" fmla="*/ 44 h 44"/>
                      <a:gd name="T4" fmla="*/ 3 w 6"/>
                      <a:gd name="T5" fmla="*/ 44 h 44"/>
                      <a:gd name="T6" fmla="*/ 0 w 6"/>
                      <a:gd name="T7" fmla="*/ 41 h 44"/>
                      <a:gd name="T8" fmla="*/ 0 w 6"/>
                      <a:gd name="T9" fmla="*/ 3 h 44"/>
                      <a:gd name="T10" fmla="*/ 3 w 6"/>
                      <a:gd name="T11" fmla="*/ 0 h 44"/>
                      <a:gd name="T12" fmla="*/ 3 w 6"/>
                      <a:gd name="T13" fmla="*/ 0 h 44"/>
                      <a:gd name="T14" fmla="*/ 6 w 6"/>
                      <a:gd name="T15" fmla="*/ 3 h 44"/>
                      <a:gd name="T16" fmla="*/ 6 w 6"/>
                      <a:gd name="T17" fmla="*/ 41 h 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6" h="44">
                        <a:moveTo>
                          <a:pt x="6" y="41"/>
                        </a:moveTo>
                        <a:cubicBezTo>
                          <a:pt x="6" y="43"/>
                          <a:pt x="4" y="44"/>
                          <a:pt x="3" y="44"/>
                        </a:cubicBezTo>
                        <a:cubicBezTo>
                          <a:pt x="3" y="44"/>
                          <a:pt x="3" y="44"/>
                          <a:pt x="3" y="44"/>
                        </a:cubicBezTo>
                        <a:cubicBezTo>
                          <a:pt x="1" y="44"/>
                          <a:pt x="0" y="43"/>
                          <a:pt x="0" y="41"/>
                        </a:cubicBezTo>
                        <a:cubicBezTo>
                          <a:pt x="0" y="3"/>
                          <a:pt x="0" y="3"/>
                          <a:pt x="0" y="3"/>
                        </a:cubicBezTo>
                        <a:cubicBezTo>
                          <a:pt x="0" y="2"/>
                          <a:pt x="1" y="0"/>
                          <a:pt x="3" y="0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4" y="0"/>
                          <a:pt x="6" y="2"/>
                          <a:pt x="6" y="3"/>
                        </a:cubicBezTo>
                        <a:lnTo>
                          <a:pt x="6" y="4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54" name="Freeform 99"/>
                  <p:cNvSpPr>
                    <a:spLocks/>
                  </p:cNvSpPr>
                  <p:nvPr/>
                </p:nvSpPr>
                <p:spPr bwMode="auto">
                  <a:xfrm>
                    <a:off x="4625" y="351"/>
                    <a:ext cx="22" cy="17"/>
                  </a:xfrm>
                  <a:custGeom>
                    <a:avLst/>
                    <a:gdLst>
                      <a:gd name="T0" fmla="*/ 16 w 16"/>
                      <a:gd name="T1" fmla="*/ 6 h 12"/>
                      <a:gd name="T2" fmla="*/ 9 w 16"/>
                      <a:gd name="T3" fmla="*/ 12 h 12"/>
                      <a:gd name="T4" fmla="*/ 8 w 16"/>
                      <a:gd name="T5" fmla="*/ 12 h 12"/>
                      <a:gd name="T6" fmla="*/ 0 w 16"/>
                      <a:gd name="T7" fmla="*/ 6 h 12"/>
                      <a:gd name="T8" fmla="*/ 0 w 16"/>
                      <a:gd name="T9" fmla="*/ 6 h 12"/>
                      <a:gd name="T10" fmla="*/ 8 w 16"/>
                      <a:gd name="T11" fmla="*/ 0 h 12"/>
                      <a:gd name="T12" fmla="*/ 9 w 16"/>
                      <a:gd name="T13" fmla="*/ 0 h 12"/>
                      <a:gd name="T14" fmla="*/ 16 w 16"/>
                      <a:gd name="T15" fmla="*/ 6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6" h="12">
                        <a:moveTo>
                          <a:pt x="16" y="6"/>
                        </a:moveTo>
                        <a:cubicBezTo>
                          <a:pt x="16" y="9"/>
                          <a:pt x="13" y="12"/>
                          <a:pt x="9" y="12"/>
                        </a:cubicBezTo>
                        <a:cubicBezTo>
                          <a:pt x="8" y="12"/>
                          <a:pt x="8" y="12"/>
                          <a:pt x="8" y="12"/>
                        </a:cubicBezTo>
                        <a:cubicBezTo>
                          <a:pt x="4" y="12"/>
                          <a:pt x="0" y="9"/>
                          <a:pt x="0" y="6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0" y="3"/>
                          <a:pt x="4" y="0"/>
                          <a:pt x="8" y="0"/>
                        </a:cubicBez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13" y="0"/>
                          <a:pt x="16" y="3"/>
                          <a:pt x="16" y="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55" name="Freeform 100"/>
                  <p:cNvSpPr>
                    <a:spLocks/>
                  </p:cNvSpPr>
                  <p:nvPr/>
                </p:nvSpPr>
                <p:spPr bwMode="auto">
                  <a:xfrm>
                    <a:off x="4995" y="313"/>
                    <a:ext cx="83" cy="74"/>
                  </a:xfrm>
                  <a:custGeom>
                    <a:avLst/>
                    <a:gdLst>
                      <a:gd name="T0" fmla="*/ 3 w 61"/>
                      <a:gd name="T1" fmla="*/ 45 h 54"/>
                      <a:gd name="T2" fmla="*/ 56 w 61"/>
                      <a:gd name="T3" fmla="*/ 24 h 54"/>
                      <a:gd name="T4" fmla="*/ 61 w 61"/>
                      <a:gd name="T5" fmla="*/ 38 h 54"/>
                      <a:gd name="T6" fmla="*/ 40 w 61"/>
                      <a:gd name="T7" fmla="*/ 51 h 54"/>
                      <a:gd name="T8" fmla="*/ 29 w 61"/>
                      <a:gd name="T9" fmla="*/ 54 h 54"/>
                      <a:gd name="T10" fmla="*/ 14 w 61"/>
                      <a:gd name="T11" fmla="*/ 51 h 54"/>
                      <a:gd name="T12" fmla="*/ 3 w 61"/>
                      <a:gd name="T13" fmla="*/ 45 h 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1" h="54">
                        <a:moveTo>
                          <a:pt x="3" y="45"/>
                        </a:moveTo>
                        <a:cubicBezTo>
                          <a:pt x="3" y="45"/>
                          <a:pt x="0" y="0"/>
                          <a:pt x="56" y="24"/>
                        </a:cubicBezTo>
                        <a:cubicBezTo>
                          <a:pt x="61" y="38"/>
                          <a:pt x="61" y="38"/>
                          <a:pt x="61" y="38"/>
                        </a:cubicBezTo>
                        <a:cubicBezTo>
                          <a:pt x="40" y="51"/>
                          <a:pt x="40" y="51"/>
                          <a:pt x="40" y="51"/>
                        </a:cubicBezTo>
                        <a:cubicBezTo>
                          <a:pt x="40" y="51"/>
                          <a:pt x="32" y="54"/>
                          <a:pt x="29" y="54"/>
                        </a:cubicBezTo>
                        <a:cubicBezTo>
                          <a:pt x="27" y="54"/>
                          <a:pt x="14" y="51"/>
                          <a:pt x="14" y="51"/>
                        </a:cubicBezTo>
                        <a:lnTo>
                          <a:pt x="3" y="4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56" name="Freeform 101"/>
                  <p:cNvSpPr>
                    <a:spLocks/>
                  </p:cNvSpPr>
                  <p:nvPr/>
                </p:nvSpPr>
                <p:spPr bwMode="auto">
                  <a:xfrm>
                    <a:off x="4842" y="336"/>
                    <a:ext cx="41" cy="69"/>
                  </a:xfrm>
                  <a:custGeom>
                    <a:avLst/>
                    <a:gdLst>
                      <a:gd name="T0" fmla="*/ 0 w 30"/>
                      <a:gd name="T1" fmla="*/ 49 h 50"/>
                      <a:gd name="T2" fmla="*/ 18 w 30"/>
                      <a:gd name="T3" fmla="*/ 4 h 50"/>
                      <a:gd name="T4" fmla="*/ 30 w 30"/>
                      <a:gd name="T5" fmla="*/ 11 h 50"/>
                      <a:gd name="T6" fmla="*/ 27 w 30"/>
                      <a:gd name="T7" fmla="*/ 30 h 50"/>
                      <a:gd name="T8" fmla="*/ 17 w 30"/>
                      <a:gd name="T9" fmla="*/ 46 h 50"/>
                      <a:gd name="T10" fmla="*/ 6 w 30"/>
                      <a:gd name="T11" fmla="*/ 50 h 50"/>
                      <a:gd name="T12" fmla="*/ 0 w 30"/>
                      <a:gd name="T13" fmla="*/ 49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0" h="50">
                        <a:moveTo>
                          <a:pt x="0" y="49"/>
                        </a:moveTo>
                        <a:cubicBezTo>
                          <a:pt x="0" y="49"/>
                          <a:pt x="7" y="4"/>
                          <a:pt x="18" y="4"/>
                        </a:cubicBezTo>
                        <a:cubicBezTo>
                          <a:pt x="18" y="4"/>
                          <a:pt x="29" y="0"/>
                          <a:pt x="30" y="11"/>
                        </a:cubicBezTo>
                        <a:cubicBezTo>
                          <a:pt x="27" y="30"/>
                          <a:pt x="27" y="30"/>
                          <a:pt x="27" y="30"/>
                        </a:cubicBezTo>
                        <a:cubicBezTo>
                          <a:pt x="17" y="46"/>
                          <a:pt x="17" y="46"/>
                          <a:pt x="17" y="46"/>
                        </a:cubicBezTo>
                        <a:cubicBezTo>
                          <a:pt x="6" y="50"/>
                          <a:pt x="6" y="50"/>
                          <a:pt x="6" y="50"/>
                        </a:cubicBezTo>
                        <a:lnTo>
                          <a:pt x="0" y="4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57" name="Freeform 102"/>
                  <p:cNvSpPr>
                    <a:spLocks/>
                  </p:cNvSpPr>
                  <p:nvPr/>
                </p:nvSpPr>
                <p:spPr bwMode="auto">
                  <a:xfrm>
                    <a:off x="4387" y="264"/>
                    <a:ext cx="777" cy="300"/>
                  </a:xfrm>
                  <a:custGeom>
                    <a:avLst/>
                    <a:gdLst>
                      <a:gd name="T0" fmla="*/ 163 w 569"/>
                      <a:gd name="T1" fmla="*/ 63 h 219"/>
                      <a:gd name="T2" fmla="*/ 191 w 569"/>
                      <a:gd name="T3" fmla="*/ 0 h 219"/>
                      <a:gd name="T4" fmla="*/ 201 w 569"/>
                      <a:gd name="T5" fmla="*/ 2 h 219"/>
                      <a:gd name="T6" fmla="*/ 179 w 569"/>
                      <a:gd name="T7" fmla="*/ 60 h 219"/>
                      <a:gd name="T8" fmla="*/ 199 w 569"/>
                      <a:gd name="T9" fmla="*/ 87 h 219"/>
                      <a:gd name="T10" fmla="*/ 337 w 569"/>
                      <a:gd name="T11" fmla="*/ 100 h 219"/>
                      <a:gd name="T12" fmla="*/ 357 w 569"/>
                      <a:gd name="T13" fmla="*/ 81 h 219"/>
                      <a:gd name="T14" fmla="*/ 360 w 569"/>
                      <a:gd name="T15" fmla="*/ 72 h 219"/>
                      <a:gd name="T16" fmla="*/ 379 w 569"/>
                      <a:gd name="T17" fmla="*/ 66 h 219"/>
                      <a:gd name="T18" fmla="*/ 458 w 569"/>
                      <a:gd name="T19" fmla="*/ 83 h 219"/>
                      <a:gd name="T20" fmla="*/ 511 w 569"/>
                      <a:gd name="T21" fmla="*/ 45 h 219"/>
                      <a:gd name="T22" fmla="*/ 557 w 569"/>
                      <a:gd name="T23" fmla="*/ 29 h 219"/>
                      <a:gd name="T24" fmla="*/ 559 w 569"/>
                      <a:gd name="T25" fmla="*/ 98 h 219"/>
                      <a:gd name="T26" fmla="*/ 544 w 569"/>
                      <a:gd name="T27" fmla="*/ 161 h 219"/>
                      <a:gd name="T28" fmla="*/ 336 w 569"/>
                      <a:gd name="T29" fmla="*/ 219 h 219"/>
                      <a:gd name="T30" fmla="*/ 71 w 569"/>
                      <a:gd name="T31" fmla="*/ 168 h 219"/>
                      <a:gd name="T32" fmla="*/ 56 w 569"/>
                      <a:gd name="T33" fmla="*/ 84 h 219"/>
                      <a:gd name="T34" fmla="*/ 163 w 569"/>
                      <a:gd name="T35" fmla="*/ 63 h 2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569" h="219">
                        <a:moveTo>
                          <a:pt x="163" y="63"/>
                        </a:moveTo>
                        <a:cubicBezTo>
                          <a:pt x="191" y="0"/>
                          <a:pt x="191" y="0"/>
                          <a:pt x="191" y="0"/>
                        </a:cubicBezTo>
                        <a:cubicBezTo>
                          <a:pt x="201" y="2"/>
                          <a:pt x="201" y="2"/>
                          <a:pt x="201" y="2"/>
                        </a:cubicBezTo>
                        <a:cubicBezTo>
                          <a:pt x="179" y="60"/>
                          <a:pt x="179" y="60"/>
                          <a:pt x="179" y="60"/>
                        </a:cubicBezTo>
                        <a:cubicBezTo>
                          <a:pt x="179" y="60"/>
                          <a:pt x="171" y="76"/>
                          <a:pt x="199" y="87"/>
                        </a:cubicBezTo>
                        <a:cubicBezTo>
                          <a:pt x="199" y="87"/>
                          <a:pt x="288" y="122"/>
                          <a:pt x="337" y="100"/>
                        </a:cubicBezTo>
                        <a:cubicBezTo>
                          <a:pt x="337" y="100"/>
                          <a:pt x="355" y="92"/>
                          <a:pt x="357" y="81"/>
                        </a:cubicBezTo>
                        <a:cubicBezTo>
                          <a:pt x="360" y="72"/>
                          <a:pt x="360" y="72"/>
                          <a:pt x="360" y="72"/>
                        </a:cubicBezTo>
                        <a:cubicBezTo>
                          <a:pt x="360" y="72"/>
                          <a:pt x="364" y="61"/>
                          <a:pt x="379" y="66"/>
                        </a:cubicBezTo>
                        <a:cubicBezTo>
                          <a:pt x="458" y="83"/>
                          <a:pt x="458" y="83"/>
                          <a:pt x="458" y="83"/>
                        </a:cubicBezTo>
                        <a:cubicBezTo>
                          <a:pt x="458" y="83"/>
                          <a:pt x="490" y="87"/>
                          <a:pt x="511" y="45"/>
                        </a:cubicBezTo>
                        <a:cubicBezTo>
                          <a:pt x="511" y="45"/>
                          <a:pt x="538" y="5"/>
                          <a:pt x="557" y="29"/>
                        </a:cubicBezTo>
                        <a:cubicBezTo>
                          <a:pt x="557" y="29"/>
                          <a:pt x="569" y="40"/>
                          <a:pt x="559" y="98"/>
                        </a:cubicBezTo>
                        <a:cubicBezTo>
                          <a:pt x="559" y="98"/>
                          <a:pt x="552" y="148"/>
                          <a:pt x="544" y="161"/>
                        </a:cubicBezTo>
                        <a:cubicBezTo>
                          <a:pt x="544" y="161"/>
                          <a:pt x="438" y="218"/>
                          <a:pt x="336" y="219"/>
                        </a:cubicBezTo>
                        <a:cubicBezTo>
                          <a:pt x="336" y="219"/>
                          <a:pt x="139" y="210"/>
                          <a:pt x="71" y="168"/>
                        </a:cubicBezTo>
                        <a:cubicBezTo>
                          <a:pt x="71" y="168"/>
                          <a:pt x="0" y="132"/>
                          <a:pt x="56" y="84"/>
                        </a:cubicBezTo>
                        <a:cubicBezTo>
                          <a:pt x="56" y="84"/>
                          <a:pt x="89" y="60"/>
                          <a:pt x="163" y="63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10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58" name="Freeform 103"/>
                  <p:cNvSpPr>
                    <a:spLocks/>
                  </p:cNvSpPr>
                  <p:nvPr/>
                </p:nvSpPr>
                <p:spPr bwMode="auto">
                  <a:xfrm>
                    <a:off x="4647" y="431"/>
                    <a:ext cx="235" cy="283"/>
                  </a:xfrm>
                  <a:custGeom>
                    <a:avLst/>
                    <a:gdLst>
                      <a:gd name="T0" fmla="*/ 20 w 172"/>
                      <a:gd name="T1" fmla="*/ 22 h 207"/>
                      <a:gd name="T2" fmla="*/ 172 w 172"/>
                      <a:gd name="T3" fmla="*/ 34 h 207"/>
                      <a:gd name="T4" fmla="*/ 75 w 172"/>
                      <a:gd name="T5" fmla="*/ 178 h 207"/>
                      <a:gd name="T6" fmla="*/ 20 w 172"/>
                      <a:gd name="T7" fmla="*/ 22 h 2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72" h="207">
                        <a:moveTo>
                          <a:pt x="20" y="22"/>
                        </a:moveTo>
                        <a:cubicBezTo>
                          <a:pt x="20" y="22"/>
                          <a:pt x="79" y="0"/>
                          <a:pt x="172" y="34"/>
                        </a:cubicBezTo>
                        <a:cubicBezTo>
                          <a:pt x="172" y="34"/>
                          <a:pt x="164" y="207"/>
                          <a:pt x="75" y="178"/>
                        </a:cubicBezTo>
                        <a:cubicBezTo>
                          <a:pt x="75" y="178"/>
                          <a:pt x="0" y="167"/>
                          <a:pt x="20" y="22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10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59" name="Freeform 104"/>
                  <p:cNvSpPr>
                    <a:spLocks/>
                  </p:cNvSpPr>
                  <p:nvPr/>
                </p:nvSpPr>
                <p:spPr bwMode="auto">
                  <a:xfrm>
                    <a:off x="5018" y="424"/>
                    <a:ext cx="141" cy="142"/>
                  </a:xfrm>
                  <a:custGeom>
                    <a:avLst/>
                    <a:gdLst>
                      <a:gd name="T0" fmla="*/ 0 w 103"/>
                      <a:gd name="T1" fmla="*/ 23 h 104"/>
                      <a:gd name="T2" fmla="*/ 73 w 103"/>
                      <a:gd name="T3" fmla="*/ 11 h 104"/>
                      <a:gd name="T4" fmla="*/ 84 w 103"/>
                      <a:gd name="T5" fmla="*/ 54 h 104"/>
                      <a:gd name="T6" fmla="*/ 55 w 103"/>
                      <a:gd name="T7" fmla="*/ 95 h 104"/>
                      <a:gd name="T8" fmla="*/ 0 w 103"/>
                      <a:gd name="T9" fmla="*/ 23 h 1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3" h="104">
                        <a:moveTo>
                          <a:pt x="0" y="23"/>
                        </a:moveTo>
                        <a:cubicBezTo>
                          <a:pt x="0" y="23"/>
                          <a:pt x="21" y="0"/>
                          <a:pt x="73" y="11"/>
                        </a:cubicBezTo>
                        <a:cubicBezTo>
                          <a:pt x="73" y="11"/>
                          <a:pt x="79" y="31"/>
                          <a:pt x="84" y="54"/>
                        </a:cubicBezTo>
                        <a:cubicBezTo>
                          <a:pt x="84" y="54"/>
                          <a:pt x="103" y="104"/>
                          <a:pt x="55" y="95"/>
                        </a:cubicBezTo>
                        <a:cubicBezTo>
                          <a:pt x="55" y="95"/>
                          <a:pt x="11" y="81"/>
                          <a:pt x="0" y="23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10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prstClr val="black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1260" name="Freeform 105"/>
                  <p:cNvSpPr>
                    <a:spLocks/>
                  </p:cNvSpPr>
                  <p:nvPr/>
                </p:nvSpPr>
                <p:spPr bwMode="auto">
                  <a:xfrm>
                    <a:off x="4715" y="309"/>
                    <a:ext cx="8" cy="8"/>
                  </a:xfrm>
                  <a:custGeom>
                    <a:avLst/>
                    <a:gdLst>
                      <a:gd name="T0" fmla="*/ 0 w 6"/>
                      <a:gd name="T1" fmla="*/ 3 h 6"/>
                      <a:gd name="T2" fmla="*/ 2 w 6"/>
                      <a:gd name="T3" fmla="*/ 6 h 6"/>
                      <a:gd name="T4" fmla="*/ 4 w 6"/>
                      <a:gd name="T5" fmla="*/ 6 h 6"/>
                      <a:gd name="T6" fmla="*/ 6 w 6"/>
                      <a:gd name="T7" fmla="*/ 3 h 6"/>
                      <a:gd name="T8" fmla="*/ 6 w 6"/>
                      <a:gd name="T9" fmla="*/ 3 h 6"/>
                      <a:gd name="T10" fmla="*/ 4 w 6"/>
                      <a:gd name="T11" fmla="*/ 0 h 6"/>
                      <a:gd name="T12" fmla="*/ 2 w 6"/>
                      <a:gd name="T13" fmla="*/ 0 h 6"/>
                      <a:gd name="T14" fmla="*/ 0 w 6"/>
                      <a:gd name="T15" fmla="*/ 3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6" h="6">
                        <a:moveTo>
                          <a:pt x="0" y="3"/>
                        </a:moveTo>
                        <a:cubicBezTo>
                          <a:pt x="0" y="5"/>
                          <a:pt x="1" y="6"/>
                          <a:pt x="2" y="6"/>
                        </a:cubicBezTo>
                        <a:cubicBezTo>
                          <a:pt x="4" y="6"/>
                          <a:pt x="4" y="6"/>
                          <a:pt x="4" y="6"/>
                        </a:cubicBezTo>
                        <a:cubicBezTo>
                          <a:pt x="5" y="6"/>
                          <a:pt x="6" y="5"/>
                          <a:pt x="6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6" y="1"/>
                          <a:pt x="5" y="0"/>
                          <a:pt x="4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61" name="Rectangle 106"/>
                  <p:cNvSpPr>
                    <a:spLocks noChangeArrowheads="1"/>
                  </p:cNvSpPr>
                  <p:nvPr/>
                </p:nvSpPr>
                <p:spPr bwMode="auto">
                  <a:xfrm>
                    <a:off x="4760" y="339"/>
                    <a:ext cx="14" cy="18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62" name="Freeform 107"/>
                  <p:cNvSpPr>
                    <a:spLocks/>
                  </p:cNvSpPr>
                  <p:nvPr/>
                </p:nvSpPr>
                <p:spPr bwMode="auto">
                  <a:xfrm>
                    <a:off x="4647" y="361"/>
                    <a:ext cx="18" cy="14"/>
                  </a:xfrm>
                  <a:custGeom>
                    <a:avLst/>
                    <a:gdLst>
                      <a:gd name="T0" fmla="*/ 0 w 13"/>
                      <a:gd name="T1" fmla="*/ 3 h 10"/>
                      <a:gd name="T2" fmla="*/ 5 w 13"/>
                      <a:gd name="T3" fmla="*/ 9 h 10"/>
                      <a:gd name="T4" fmla="*/ 12 w 13"/>
                      <a:gd name="T5" fmla="*/ 7 h 10"/>
                      <a:gd name="T6" fmla="*/ 8 w 13"/>
                      <a:gd name="T7" fmla="*/ 1 h 10"/>
                      <a:gd name="T8" fmla="*/ 0 w 13"/>
                      <a:gd name="T9" fmla="*/ 3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3" h="10">
                        <a:moveTo>
                          <a:pt x="0" y="3"/>
                        </a:moveTo>
                        <a:cubicBezTo>
                          <a:pt x="0" y="5"/>
                          <a:pt x="2" y="7"/>
                          <a:pt x="5" y="9"/>
                        </a:cubicBezTo>
                        <a:cubicBezTo>
                          <a:pt x="8" y="10"/>
                          <a:pt x="11" y="9"/>
                          <a:pt x="12" y="7"/>
                        </a:cubicBezTo>
                        <a:cubicBezTo>
                          <a:pt x="13" y="5"/>
                          <a:pt x="11" y="2"/>
                          <a:pt x="8" y="1"/>
                        </a:cubicBezTo>
                        <a:cubicBezTo>
                          <a:pt x="5" y="0"/>
                          <a:pt x="1" y="0"/>
                          <a:pt x="0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63" name="Freeform 108"/>
                  <p:cNvSpPr>
                    <a:spLocks/>
                  </p:cNvSpPr>
                  <p:nvPr/>
                </p:nvSpPr>
                <p:spPr bwMode="auto">
                  <a:xfrm>
                    <a:off x="4783" y="322"/>
                    <a:ext cx="88" cy="53"/>
                  </a:xfrm>
                  <a:custGeom>
                    <a:avLst/>
                    <a:gdLst>
                      <a:gd name="T0" fmla="*/ 35 w 64"/>
                      <a:gd name="T1" fmla="*/ 0 h 38"/>
                      <a:gd name="T2" fmla="*/ 64 w 64"/>
                      <a:gd name="T3" fmla="*/ 15 h 38"/>
                      <a:gd name="T4" fmla="*/ 33 w 64"/>
                      <a:gd name="T5" fmla="*/ 17 h 38"/>
                      <a:gd name="T6" fmla="*/ 47 w 64"/>
                      <a:gd name="T7" fmla="*/ 30 h 38"/>
                      <a:gd name="T8" fmla="*/ 18 w 64"/>
                      <a:gd name="T9" fmla="*/ 24 h 38"/>
                      <a:gd name="T10" fmla="*/ 22 w 64"/>
                      <a:gd name="T11" fmla="*/ 37 h 38"/>
                      <a:gd name="T12" fmla="*/ 0 w 64"/>
                      <a:gd name="T13" fmla="*/ 17 h 38"/>
                      <a:gd name="T14" fmla="*/ 6 w 64"/>
                      <a:gd name="T15" fmla="*/ 8 h 38"/>
                      <a:gd name="T16" fmla="*/ 35 w 64"/>
                      <a:gd name="T17" fmla="*/ 0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64" h="38">
                        <a:moveTo>
                          <a:pt x="35" y="0"/>
                        </a:moveTo>
                        <a:cubicBezTo>
                          <a:pt x="35" y="0"/>
                          <a:pt x="44" y="18"/>
                          <a:pt x="64" y="15"/>
                        </a:cubicBezTo>
                        <a:cubicBezTo>
                          <a:pt x="64" y="15"/>
                          <a:pt x="54" y="31"/>
                          <a:pt x="33" y="17"/>
                        </a:cubicBezTo>
                        <a:cubicBezTo>
                          <a:pt x="33" y="17"/>
                          <a:pt x="35" y="27"/>
                          <a:pt x="47" y="30"/>
                        </a:cubicBezTo>
                        <a:cubicBezTo>
                          <a:pt x="47" y="30"/>
                          <a:pt x="31" y="38"/>
                          <a:pt x="18" y="24"/>
                        </a:cubicBezTo>
                        <a:cubicBezTo>
                          <a:pt x="18" y="24"/>
                          <a:pt x="16" y="29"/>
                          <a:pt x="22" y="37"/>
                        </a:cubicBezTo>
                        <a:cubicBezTo>
                          <a:pt x="22" y="37"/>
                          <a:pt x="6" y="36"/>
                          <a:pt x="0" y="17"/>
                        </a:cubicBezTo>
                        <a:cubicBezTo>
                          <a:pt x="6" y="8"/>
                          <a:pt x="6" y="8"/>
                          <a:pt x="6" y="8"/>
                        </a:cubicBezTo>
                        <a:lnTo>
                          <a:pt x="35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64" name="Oval 109"/>
                  <p:cNvSpPr>
                    <a:spLocks noChangeArrowheads="1"/>
                  </p:cNvSpPr>
                  <p:nvPr/>
                </p:nvSpPr>
                <p:spPr bwMode="auto">
                  <a:xfrm>
                    <a:off x="4711" y="224"/>
                    <a:ext cx="134" cy="12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65" name="Freeform 110"/>
                  <p:cNvSpPr>
                    <a:spLocks/>
                  </p:cNvSpPr>
                  <p:nvPr/>
                </p:nvSpPr>
                <p:spPr bwMode="auto">
                  <a:xfrm>
                    <a:off x="4711" y="280"/>
                    <a:ext cx="66" cy="63"/>
                  </a:xfrm>
                  <a:custGeom>
                    <a:avLst/>
                    <a:gdLst>
                      <a:gd name="T0" fmla="*/ 0 w 48"/>
                      <a:gd name="T1" fmla="*/ 4 h 46"/>
                      <a:gd name="T2" fmla="*/ 0 w 48"/>
                      <a:gd name="T3" fmla="*/ 0 h 46"/>
                      <a:gd name="T4" fmla="*/ 40 w 48"/>
                      <a:gd name="T5" fmla="*/ 10 h 46"/>
                      <a:gd name="T6" fmla="*/ 33 w 48"/>
                      <a:gd name="T7" fmla="*/ 46 h 46"/>
                      <a:gd name="T8" fmla="*/ 0 w 48"/>
                      <a:gd name="T9" fmla="*/ 4 h 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8" h="46">
                        <a:moveTo>
                          <a:pt x="0" y="4"/>
                        </a:moveTo>
                        <a:cubicBezTo>
                          <a:pt x="0" y="3"/>
                          <a:pt x="0" y="2"/>
                          <a:pt x="0" y="0"/>
                        </a:cubicBezTo>
                        <a:cubicBezTo>
                          <a:pt x="40" y="10"/>
                          <a:pt x="40" y="10"/>
                          <a:pt x="40" y="10"/>
                        </a:cubicBezTo>
                        <a:cubicBezTo>
                          <a:pt x="48" y="27"/>
                          <a:pt x="33" y="45"/>
                          <a:pt x="33" y="46"/>
                        </a:cubicBezTo>
                        <a:cubicBezTo>
                          <a:pt x="14" y="39"/>
                          <a:pt x="0" y="23"/>
                          <a:pt x="0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66" name="Oval 111"/>
                  <p:cNvSpPr>
                    <a:spLocks noChangeArrowheads="1"/>
                  </p:cNvSpPr>
                  <p:nvPr/>
                </p:nvSpPr>
                <p:spPr bwMode="auto">
                  <a:xfrm>
                    <a:off x="4719" y="296"/>
                    <a:ext cx="6" cy="7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67" name="Freeform 112"/>
                  <p:cNvSpPr>
                    <a:spLocks/>
                  </p:cNvSpPr>
                  <p:nvPr/>
                </p:nvSpPr>
                <p:spPr bwMode="auto">
                  <a:xfrm>
                    <a:off x="4764" y="291"/>
                    <a:ext cx="84" cy="42"/>
                  </a:xfrm>
                  <a:custGeom>
                    <a:avLst/>
                    <a:gdLst>
                      <a:gd name="T0" fmla="*/ 59 w 61"/>
                      <a:gd name="T1" fmla="*/ 0 h 31"/>
                      <a:gd name="T2" fmla="*/ 3 w 61"/>
                      <a:gd name="T3" fmla="*/ 12 h 31"/>
                      <a:gd name="T4" fmla="*/ 0 w 61"/>
                      <a:gd name="T5" fmla="*/ 26 h 31"/>
                      <a:gd name="T6" fmla="*/ 52 w 61"/>
                      <a:gd name="T7" fmla="*/ 18 h 31"/>
                      <a:gd name="T8" fmla="*/ 59 w 61"/>
                      <a:gd name="T9" fmla="*/ 0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1" h="31">
                        <a:moveTo>
                          <a:pt x="59" y="0"/>
                        </a:moveTo>
                        <a:cubicBezTo>
                          <a:pt x="59" y="0"/>
                          <a:pt x="30" y="18"/>
                          <a:pt x="3" y="12"/>
                        </a:cubicBezTo>
                        <a:cubicBezTo>
                          <a:pt x="3" y="12"/>
                          <a:pt x="3" y="19"/>
                          <a:pt x="0" y="26"/>
                        </a:cubicBezTo>
                        <a:cubicBezTo>
                          <a:pt x="0" y="26"/>
                          <a:pt x="30" y="31"/>
                          <a:pt x="52" y="18"/>
                        </a:cubicBezTo>
                        <a:cubicBezTo>
                          <a:pt x="52" y="18"/>
                          <a:pt x="61" y="10"/>
                          <a:pt x="5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68" name="Oval 113"/>
                  <p:cNvSpPr>
                    <a:spLocks noChangeArrowheads="1"/>
                  </p:cNvSpPr>
                  <p:nvPr/>
                </p:nvSpPr>
                <p:spPr bwMode="auto">
                  <a:xfrm>
                    <a:off x="4726" y="306"/>
                    <a:ext cx="18" cy="19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69" name="Freeform 114"/>
                  <p:cNvSpPr>
                    <a:spLocks/>
                  </p:cNvSpPr>
                  <p:nvPr/>
                </p:nvSpPr>
                <p:spPr bwMode="auto">
                  <a:xfrm>
                    <a:off x="4734" y="296"/>
                    <a:ext cx="112" cy="25"/>
                  </a:xfrm>
                  <a:custGeom>
                    <a:avLst/>
                    <a:gdLst>
                      <a:gd name="T0" fmla="*/ 81 w 82"/>
                      <a:gd name="T1" fmla="*/ 1 h 18"/>
                      <a:gd name="T2" fmla="*/ 35 w 82"/>
                      <a:gd name="T3" fmla="*/ 13 h 18"/>
                      <a:gd name="T4" fmla="*/ 35 w 82"/>
                      <a:gd name="T5" fmla="*/ 13 h 18"/>
                      <a:gd name="T6" fmla="*/ 5 w 82"/>
                      <a:gd name="T7" fmla="*/ 8 h 18"/>
                      <a:gd name="T8" fmla="*/ 5 w 82"/>
                      <a:gd name="T9" fmla="*/ 8 h 18"/>
                      <a:gd name="T10" fmla="*/ 2 w 82"/>
                      <a:gd name="T11" fmla="*/ 7 h 18"/>
                      <a:gd name="T12" fmla="*/ 2 w 82"/>
                      <a:gd name="T13" fmla="*/ 7 h 18"/>
                      <a:gd name="T14" fmla="*/ 0 w 82"/>
                      <a:gd name="T15" fmla="*/ 12 h 18"/>
                      <a:gd name="T16" fmla="*/ 35 w 82"/>
                      <a:gd name="T17" fmla="*/ 18 h 18"/>
                      <a:gd name="T18" fmla="*/ 35 w 82"/>
                      <a:gd name="T19" fmla="*/ 18 h 18"/>
                      <a:gd name="T20" fmla="*/ 79 w 82"/>
                      <a:gd name="T21" fmla="*/ 7 h 18"/>
                      <a:gd name="T22" fmla="*/ 81 w 82"/>
                      <a:gd name="T23" fmla="*/ 1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82" h="18">
                        <a:moveTo>
                          <a:pt x="81" y="1"/>
                        </a:moveTo>
                        <a:cubicBezTo>
                          <a:pt x="66" y="9"/>
                          <a:pt x="48" y="13"/>
                          <a:pt x="35" y="13"/>
                        </a:cubicBezTo>
                        <a:cubicBezTo>
                          <a:pt x="35" y="13"/>
                          <a:pt x="35" y="13"/>
                          <a:pt x="35" y="13"/>
                        </a:cubicBezTo>
                        <a:cubicBezTo>
                          <a:pt x="21" y="13"/>
                          <a:pt x="9" y="10"/>
                          <a:pt x="5" y="8"/>
                        </a:cubicBezTo>
                        <a:cubicBezTo>
                          <a:pt x="5" y="8"/>
                          <a:pt x="5" y="8"/>
                          <a:pt x="5" y="8"/>
                        </a:cubicBezTo>
                        <a:cubicBezTo>
                          <a:pt x="3" y="7"/>
                          <a:pt x="2" y="7"/>
                          <a:pt x="2" y="7"/>
                        </a:cubicBezTo>
                        <a:cubicBezTo>
                          <a:pt x="2" y="7"/>
                          <a:pt x="2" y="7"/>
                          <a:pt x="2" y="7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0" y="12"/>
                          <a:pt x="15" y="18"/>
                          <a:pt x="35" y="18"/>
                        </a:cubicBezTo>
                        <a:cubicBezTo>
                          <a:pt x="35" y="18"/>
                          <a:pt x="35" y="18"/>
                          <a:pt x="35" y="18"/>
                        </a:cubicBezTo>
                        <a:cubicBezTo>
                          <a:pt x="48" y="18"/>
                          <a:pt x="64" y="16"/>
                          <a:pt x="79" y="7"/>
                        </a:cubicBezTo>
                        <a:cubicBezTo>
                          <a:pt x="80" y="7"/>
                          <a:pt x="82" y="0"/>
                          <a:pt x="8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70" name="Freeform 115"/>
                  <p:cNvSpPr>
                    <a:spLocks/>
                  </p:cNvSpPr>
                  <p:nvPr/>
                </p:nvSpPr>
                <p:spPr bwMode="auto">
                  <a:xfrm>
                    <a:off x="4655" y="354"/>
                    <a:ext cx="117" cy="53"/>
                  </a:xfrm>
                  <a:custGeom>
                    <a:avLst/>
                    <a:gdLst>
                      <a:gd name="T0" fmla="*/ 8 w 86"/>
                      <a:gd name="T1" fmla="*/ 6 h 39"/>
                      <a:gd name="T2" fmla="*/ 33 w 86"/>
                      <a:gd name="T3" fmla="*/ 21 h 39"/>
                      <a:gd name="T4" fmla="*/ 45 w 86"/>
                      <a:gd name="T5" fmla="*/ 26 h 39"/>
                      <a:gd name="T6" fmla="*/ 48 w 86"/>
                      <a:gd name="T7" fmla="*/ 25 h 39"/>
                      <a:gd name="T8" fmla="*/ 48 w 86"/>
                      <a:gd name="T9" fmla="*/ 25 h 39"/>
                      <a:gd name="T10" fmla="*/ 72 w 86"/>
                      <a:gd name="T11" fmla="*/ 2 h 39"/>
                      <a:gd name="T12" fmla="*/ 72 w 86"/>
                      <a:gd name="T13" fmla="*/ 2 h 39"/>
                      <a:gd name="T14" fmla="*/ 72 w 86"/>
                      <a:gd name="T15" fmla="*/ 2 h 39"/>
                      <a:gd name="T16" fmla="*/ 72 w 86"/>
                      <a:gd name="T17" fmla="*/ 2 h 39"/>
                      <a:gd name="T18" fmla="*/ 79 w 86"/>
                      <a:gd name="T19" fmla="*/ 0 h 39"/>
                      <a:gd name="T20" fmla="*/ 86 w 86"/>
                      <a:gd name="T21" fmla="*/ 7 h 39"/>
                      <a:gd name="T22" fmla="*/ 84 w 86"/>
                      <a:gd name="T23" fmla="*/ 11 h 39"/>
                      <a:gd name="T24" fmla="*/ 60 w 86"/>
                      <a:gd name="T25" fmla="*/ 34 h 39"/>
                      <a:gd name="T26" fmla="*/ 60 w 86"/>
                      <a:gd name="T27" fmla="*/ 34 h 39"/>
                      <a:gd name="T28" fmla="*/ 44 w 86"/>
                      <a:gd name="T29" fmla="*/ 39 h 39"/>
                      <a:gd name="T30" fmla="*/ 44 w 86"/>
                      <a:gd name="T31" fmla="*/ 39 h 39"/>
                      <a:gd name="T32" fmla="*/ 23 w 86"/>
                      <a:gd name="T33" fmla="*/ 31 h 39"/>
                      <a:gd name="T34" fmla="*/ 11 w 86"/>
                      <a:gd name="T35" fmla="*/ 23 h 39"/>
                      <a:gd name="T36" fmla="*/ 0 w 86"/>
                      <a:gd name="T37" fmla="*/ 17 h 39"/>
                      <a:gd name="T38" fmla="*/ 8 w 86"/>
                      <a:gd name="T39" fmla="*/ 6 h 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86" h="39">
                        <a:moveTo>
                          <a:pt x="8" y="6"/>
                        </a:moveTo>
                        <a:cubicBezTo>
                          <a:pt x="8" y="6"/>
                          <a:pt x="31" y="20"/>
                          <a:pt x="33" y="21"/>
                        </a:cubicBezTo>
                        <a:cubicBezTo>
                          <a:pt x="39" y="25"/>
                          <a:pt x="43" y="26"/>
                          <a:pt x="45" y="26"/>
                        </a:cubicBezTo>
                        <a:cubicBezTo>
                          <a:pt x="47" y="26"/>
                          <a:pt x="48" y="26"/>
                          <a:pt x="48" y="25"/>
                        </a:cubicBezTo>
                        <a:cubicBezTo>
                          <a:pt x="48" y="25"/>
                          <a:pt x="48" y="25"/>
                          <a:pt x="48" y="25"/>
                        </a:cubicBezTo>
                        <a:cubicBezTo>
                          <a:pt x="72" y="2"/>
                          <a:pt x="72" y="2"/>
                          <a:pt x="72" y="2"/>
                        </a:cubicBezTo>
                        <a:cubicBezTo>
                          <a:pt x="72" y="2"/>
                          <a:pt x="72" y="2"/>
                          <a:pt x="72" y="2"/>
                        </a:cubicBezTo>
                        <a:cubicBezTo>
                          <a:pt x="72" y="2"/>
                          <a:pt x="72" y="2"/>
                          <a:pt x="72" y="2"/>
                        </a:cubicBezTo>
                        <a:cubicBezTo>
                          <a:pt x="72" y="2"/>
                          <a:pt x="72" y="2"/>
                          <a:pt x="72" y="2"/>
                        </a:cubicBezTo>
                        <a:cubicBezTo>
                          <a:pt x="74" y="1"/>
                          <a:pt x="76" y="0"/>
                          <a:pt x="79" y="0"/>
                        </a:cubicBezTo>
                        <a:cubicBezTo>
                          <a:pt x="83" y="0"/>
                          <a:pt x="86" y="3"/>
                          <a:pt x="86" y="7"/>
                        </a:cubicBezTo>
                        <a:cubicBezTo>
                          <a:pt x="86" y="8"/>
                          <a:pt x="85" y="10"/>
                          <a:pt x="84" y="11"/>
                        </a:cubicBezTo>
                        <a:cubicBezTo>
                          <a:pt x="60" y="34"/>
                          <a:pt x="60" y="34"/>
                          <a:pt x="60" y="34"/>
                        </a:cubicBezTo>
                        <a:cubicBezTo>
                          <a:pt x="60" y="34"/>
                          <a:pt x="60" y="34"/>
                          <a:pt x="60" y="34"/>
                        </a:cubicBezTo>
                        <a:cubicBezTo>
                          <a:pt x="59" y="35"/>
                          <a:pt x="54" y="39"/>
                          <a:pt x="44" y="39"/>
                        </a:cubicBezTo>
                        <a:cubicBezTo>
                          <a:pt x="44" y="39"/>
                          <a:pt x="44" y="39"/>
                          <a:pt x="44" y="39"/>
                        </a:cubicBezTo>
                        <a:cubicBezTo>
                          <a:pt x="38" y="38"/>
                          <a:pt x="31" y="36"/>
                          <a:pt x="23" y="31"/>
                        </a:cubicBezTo>
                        <a:cubicBezTo>
                          <a:pt x="23" y="31"/>
                          <a:pt x="16" y="27"/>
                          <a:pt x="11" y="23"/>
                        </a:cubicBezTo>
                        <a:cubicBezTo>
                          <a:pt x="5" y="20"/>
                          <a:pt x="0" y="17"/>
                          <a:pt x="0" y="17"/>
                        </a:cubicBezTo>
                        <a:lnTo>
                          <a:pt x="8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71" name="Freeform 116"/>
                  <p:cNvSpPr>
                    <a:spLocks noEditPoints="1"/>
                  </p:cNvSpPr>
                  <p:nvPr/>
                </p:nvSpPr>
                <p:spPr bwMode="auto">
                  <a:xfrm>
                    <a:off x="4654" y="355"/>
                    <a:ext cx="118" cy="52"/>
                  </a:xfrm>
                  <a:custGeom>
                    <a:avLst/>
                    <a:gdLst>
                      <a:gd name="T0" fmla="*/ 4 w 87"/>
                      <a:gd name="T1" fmla="*/ 18 h 38"/>
                      <a:gd name="T2" fmla="*/ 15 w 87"/>
                      <a:gd name="T3" fmla="*/ 8 h 38"/>
                      <a:gd name="T4" fmla="*/ 44 w 87"/>
                      <a:gd name="T5" fmla="*/ 25 h 38"/>
                      <a:gd name="T6" fmla="*/ 45 w 87"/>
                      <a:gd name="T7" fmla="*/ 38 h 38"/>
                      <a:gd name="T8" fmla="*/ 45 w 87"/>
                      <a:gd name="T9" fmla="*/ 38 h 38"/>
                      <a:gd name="T10" fmla="*/ 53 w 87"/>
                      <a:gd name="T11" fmla="*/ 37 h 38"/>
                      <a:gd name="T12" fmla="*/ 50 w 87"/>
                      <a:gd name="T13" fmla="*/ 27 h 38"/>
                      <a:gd name="T14" fmla="*/ 61 w 87"/>
                      <a:gd name="T15" fmla="*/ 33 h 38"/>
                      <a:gd name="T16" fmla="*/ 62 w 87"/>
                      <a:gd name="T17" fmla="*/ 32 h 38"/>
                      <a:gd name="T18" fmla="*/ 49 w 87"/>
                      <a:gd name="T19" fmla="*/ 24 h 38"/>
                      <a:gd name="T20" fmla="*/ 44 w 87"/>
                      <a:gd name="T21" fmla="*/ 25 h 38"/>
                      <a:gd name="T22" fmla="*/ 21 w 87"/>
                      <a:gd name="T23" fmla="*/ 28 h 38"/>
                      <a:gd name="T24" fmla="*/ 31 w 87"/>
                      <a:gd name="T25" fmla="*/ 19 h 38"/>
                      <a:gd name="T26" fmla="*/ 18 w 87"/>
                      <a:gd name="T27" fmla="*/ 10 h 38"/>
                      <a:gd name="T28" fmla="*/ 11 w 87"/>
                      <a:gd name="T29" fmla="*/ 22 h 38"/>
                      <a:gd name="T30" fmla="*/ 20 w 87"/>
                      <a:gd name="T31" fmla="*/ 12 h 38"/>
                      <a:gd name="T32" fmla="*/ 1 w 87"/>
                      <a:gd name="T33" fmla="*/ 15 h 38"/>
                      <a:gd name="T34" fmla="*/ 9 w 87"/>
                      <a:gd name="T35" fmla="*/ 5 h 38"/>
                      <a:gd name="T36" fmla="*/ 1 w 87"/>
                      <a:gd name="T37" fmla="*/ 15 h 38"/>
                      <a:gd name="T38" fmla="*/ 86 w 87"/>
                      <a:gd name="T39" fmla="*/ 8 h 38"/>
                      <a:gd name="T40" fmla="*/ 75 w 87"/>
                      <a:gd name="T41" fmla="*/ 0 h 38"/>
                      <a:gd name="T42" fmla="*/ 73 w 87"/>
                      <a:gd name="T43" fmla="*/ 1 h 38"/>
                      <a:gd name="T44" fmla="*/ 16 w 87"/>
                      <a:gd name="T45" fmla="*/ 25 h 38"/>
                      <a:gd name="T46" fmla="*/ 26 w 87"/>
                      <a:gd name="T47" fmla="*/ 15 h 38"/>
                      <a:gd name="T48" fmla="*/ 39 w 87"/>
                      <a:gd name="T49" fmla="*/ 23 h 38"/>
                      <a:gd name="T50" fmla="*/ 37 w 87"/>
                      <a:gd name="T51" fmla="*/ 36 h 38"/>
                      <a:gd name="T52" fmla="*/ 39 w 87"/>
                      <a:gd name="T53" fmla="*/ 23 h 38"/>
                      <a:gd name="T54" fmla="*/ 64 w 87"/>
                      <a:gd name="T55" fmla="*/ 30 h 38"/>
                      <a:gd name="T56" fmla="*/ 53 w 87"/>
                      <a:gd name="T57" fmla="*/ 21 h 38"/>
                      <a:gd name="T58" fmla="*/ 35 w 87"/>
                      <a:gd name="T59" fmla="*/ 21 h 38"/>
                      <a:gd name="T60" fmla="*/ 29 w 87"/>
                      <a:gd name="T61" fmla="*/ 33 h 38"/>
                      <a:gd name="T62" fmla="*/ 35 w 87"/>
                      <a:gd name="T63" fmla="*/ 21 h 38"/>
                      <a:gd name="T64" fmla="*/ 69 w 87"/>
                      <a:gd name="T65" fmla="*/ 25 h 38"/>
                      <a:gd name="T66" fmla="*/ 57 w 87"/>
                      <a:gd name="T67" fmla="*/ 16 h 38"/>
                      <a:gd name="T68" fmla="*/ 64 w 87"/>
                      <a:gd name="T69" fmla="*/ 10 h 38"/>
                      <a:gd name="T70" fmla="*/ 79 w 87"/>
                      <a:gd name="T71" fmla="*/ 15 h 38"/>
                      <a:gd name="T72" fmla="*/ 64 w 87"/>
                      <a:gd name="T73" fmla="*/ 10 h 38"/>
                      <a:gd name="T74" fmla="*/ 73 w 87"/>
                      <a:gd name="T75" fmla="*/ 21 h 38"/>
                      <a:gd name="T76" fmla="*/ 62 w 87"/>
                      <a:gd name="T77" fmla="*/ 12 h 38"/>
                      <a:gd name="T78" fmla="*/ 69 w 87"/>
                      <a:gd name="T79" fmla="*/ 5 h 38"/>
                      <a:gd name="T80" fmla="*/ 83 w 87"/>
                      <a:gd name="T81" fmla="*/ 11 h 38"/>
                      <a:gd name="T82" fmla="*/ 69 w 87"/>
                      <a:gd name="T83" fmla="*/ 5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87" h="38">
                        <a:moveTo>
                          <a:pt x="13" y="7"/>
                        </a:moveTo>
                        <a:cubicBezTo>
                          <a:pt x="4" y="18"/>
                          <a:pt x="4" y="18"/>
                          <a:pt x="4" y="18"/>
                        </a:cubicBezTo>
                        <a:cubicBezTo>
                          <a:pt x="5" y="18"/>
                          <a:pt x="6" y="19"/>
                          <a:pt x="7" y="19"/>
                        </a:cubicBezTo>
                        <a:cubicBezTo>
                          <a:pt x="15" y="8"/>
                          <a:pt x="15" y="8"/>
                          <a:pt x="15" y="8"/>
                        </a:cubicBezTo>
                        <a:cubicBezTo>
                          <a:pt x="14" y="8"/>
                          <a:pt x="13" y="7"/>
                          <a:pt x="13" y="7"/>
                        </a:cubicBezTo>
                        <a:close/>
                        <a:moveTo>
                          <a:pt x="44" y="25"/>
                        </a:moveTo>
                        <a:cubicBezTo>
                          <a:pt x="42" y="37"/>
                          <a:pt x="42" y="37"/>
                          <a:pt x="42" y="37"/>
                        </a:cubicBezTo>
                        <a:cubicBezTo>
                          <a:pt x="43" y="37"/>
                          <a:pt x="44" y="38"/>
                          <a:pt x="45" y="38"/>
                        </a:cubicBezTo>
                        <a:cubicBezTo>
                          <a:pt x="45" y="38"/>
                          <a:pt x="45" y="38"/>
                          <a:pt x="45" y="38"/>
                        </a:cubicBezTo>
                        <a:cubicBezTo>
                          <a:pt x="45" y="38"/>
                          <a:pt x="45" y="38"/>
                          <a:pt x="45" y="38"/>
                        </a:cubicBezTo>
                        <a:cubicBezTo>
                          <a:pt x="47" y="27"/>
                          <a:pt x="47" y="27"/>
                          <a:pt x="47" y="27"/>
                        </a:cubicBezTo>
                        <a:cubicBezTo>
                          <a:pt x="53" y="37"/>
                          <a:pt x="53" y="37"/>
                          <a:pt x="53" y="37"/>
                        </a:cubicBezTo>
                        <a:cubicBezTo>
                          <a:pt x="54" y="37"/>
                          <a:pt x="54" y="37"/>
                          <a:pt x="55" y="36"/>
                        </a:cubicBezTo>
                        <a:cubicBezTo>
                          <a:pt x="50" y="27"/>
                          <a:pt x="50" y="27"/>
                          <a:pt x="50" y="27"/>
                        </a:cubicBezTo>
                        <a:cubicBezTo>
                          <a:pt x="61" y="33"/>
                          <a:pt x="61" y="33"/>
                          <a:pt x="61" y="33"/>
                        </a:cubicBezTo>
                        <a:cubicBezTo>
                          <a:pt x="61" y="33"/>
                          <a:pt x="61" y="33"/>
                          <a:pt x="61" y="33"/>
                        </a:cubicBezTo>
                        <a:cubicBezTo>
                          <a:pt x="61" y="33"/>
                          <a:pt x="61" y="33"/>
                          <a:pt x="61" y="33"/>
                        </a:cubicBezTo>
                        <a:cubicBezTo>
                          <a:pt x="62" y="32"/>
                          <a:pt x="62" y="32"/>
                          <a:pt x="62" y="32"/>
                        </a:cubicBezTo>
                        <a:cubicBezTo>
                          <a:pt x="49" y="24"/>
                          <a:pt x="49" y="24"/>
                          <a:pt x="49" y="24"/>
                        </a:cubicBezTo>
                        <a:cubicBezTo>
                          <a:pt x="49" y="24"/>
                          <a:pt x="49" y="24"/>
                          <a:pt x="49" y="24"/>
                        </a:cubicBezTo>
                        <a:cubicBezTo>
                          <a:pt x="48" y="25"/>
                          <a:pt x="47" y="25"/>
                          <a:pt x="46" y="25"/>
                        </a:cubicBezTo>
                        <a:cubicBezTo>
                          <a:pt x="45" y="25"/>
                          <a:pt x="45" y="25"/>
                          <a:pt x="44" y="25"/>
                        </a:cubicBezTo>
                        <a:close/>
                        <a:moveTo>
                          <a:pt x="29" y="17"/>
                        </a:moveTo>
                        <a:cubicBezTo>
                          <a:pt x="21" y="28"/>
                          <a:pt x="21" y="28"/>
                          <a:pt x="21" y="28"/>
                        </a:cubicBezTo>
                        <a:cubicBezTo>
                          <a:pt x="22" y="29"/>
                          <a:pt x="23" y="29"/>
                          <a:pt x="23" y="30"/>
                        </a:cubicBezTo>
                        <a:cubicBezTo>
                          <a:pt x="31" y="19"/>
                          <a:pt x="31" y="19"/>
                          <a:pt x="31" y="19"/>
                        </a:cubicBezTo>
                        <a:cubicBezTo>
                          <a:pt x="31" y="18"/>
                          <a:pt x="30" y="18"/>
                          <a:pt x="29" y="17"/>
                        </a:cubicBezTo>
                        <a:close/>
                        <a:moveTo>
                          <a:pt x="18" y="10"/>
                        </a:moveTo>
                        <a:cubicBezTo>
                          <a:pt x="10" y="21"/>
                          <a:pt x="10" y="21"/>
                          <a:pt x="10" y="21"/>
                        </a:cubicBezTo>
                        <a:cubicBezTo>
                          <a:pt x="11" y="22"/>
                          <a:pt x="11" y="22"/>
                          <a:pt x="11" y="22"/>
                        </a:cubicBezTo>
                        <a:cubicBezTo>
                          <a:pt x="12" y="22"/>
                          <a:pt x="12" y="23"/>
                          <a:pt x="12" y="23"/>
                        </a:cubicBezTo>
                        <a:cubicBezTo>
                          <a:pt x="20" y="12"/>
                          <a:pt x="20" y="12"/>
                          <a:pt x="20" y="12"/>
                        </a:cubicBezTo>
                        <a:cubicBezTo>
                          <a:pt x="20" y="11"/>
                          <a:pt x="19" y="11"/>
                          <a:pt x="18" y="10"/>
                        </a:cubicBezTo>
                        <a:close/>
                        <a:moveTo>
                          <a:pt x="1" y="15"/>
                        </a:moveTo>
                        <a:cubicBezTo>
                          <a:pt x="1" y="15"/>
                          <a:pt x="0" y="15"/>
                          <a:pt x="1" y="16"/>
                        </a:cubicBezTo>
                        <a:cubicBezTo>
                          <a:pt x="9" y="5"/>
                          <a:pt x="9" y="5"/>
                          <a:pt x="9" y="5"/>
                        </a:cubicBezTo>
                        <a:cubicBezTo>
                          <a:pt x="9" y="5"/>
                          <a:pt x="9" y="5"/>
                          <a:pt x="9" y="5"/>
                        </a:cubicBezTo>
                        <a:lnTo>
                          <a:pt x="1" y="15"/>
                        </a:lnTo>
                        <a:close/>
                        <a:moveTo>
                          <a:pt x="73" y="1"/>
                        </a:moveTo>
                        <a:cubicBezTo>
                          <a:pt x="86" y="8"/>
                          <a:pt x="86" y="8"/>
                          <a:pt x="86" y="8"/>
                        </a:cubicBezTo>
                        <a:cubicBezTo>
                          <a:pt x="86" y="8"/>
                          <a:pt x="87" y="7"/>
                          <a:pt x="87" y="6"/>
                        </a:cubicBezTo>
                        <a:cubicBezTo>
                          <a:pt x="75" y="0"/>
                          <a:pt x="75" y="0"/>
                          <a:pt x="75" y="0"/>
                        </a:cubicBezTo>
                        <a:cubicBezTo>
                          <a:pt x="74" y="0"/>
                          <a:pt x="74" y="0"/>
                          <a:pt x="73" y="1"/>
                        </a:cubicBezTo>
                        <a:cubicBezTo>
                          <a:pt x="73" y="1"/>
                          <a:pt x="73" y="1"/>
                          <a:pt x="73" y="1"/>
                        </a:cubicBezTo>
                        <a:close/>
                        <a:moveTo>
                          <a:pt x="24" y="14"/>
                        </a:moveTo>
                        <a:cubicBezTo>
                          <a:pt x="16" y="25"/>
                          <a:pt x="16" y="25"/>
                          <a:pt x="16" y="25"/>
                        </a:cubicBezTo>
                        <a:cubicBezTo>
                          <a:pt x="16" y="25"/>
                          <a:pt x="17" y="26"/>
                          <a:pt x="18" y="26"/>
                        </a:cubicBezTo>
                        <a:cubicBezTo>
                          <a:pt x="26" y="15"/>
                          <a:pt x="26" y="15"/>
                          <a:pt x="26" y="15"/>
                        </a:cubicBezTo>
                        <a:cubicBezTo>
                          <a:pt x="25" y="15"/>
                          <a:pt x="24" y="14"/>
                          <a:pt x="24" y="14"/>
                        </a:cubicBezTo>
                        <a:close/>
                        <a:moveTo>
                          <a:pt x="39" y="23"/>
                        </a:moveTo>
                        <a:cubicBezTo>
                          <a:pt x="34" y="35"/>
                          <a:pt x="34" y="35"/>
                          <a:pt x="34" y="35"/>
                        </a:cubicBezTo>
                        <a:cubicBezTo>
                          <a:pt x="35" y="36"/>
                          <a:pt x="36" y="36"/>
                          <a:pt x="37" y="36"/>
                        </a:cubicBezTo>
                        <a:cubicBezTo>
                          <a:pt x="42" y="24"/>
                          <a:pt x="42" y="24"/>
                          <a:pt x="42" y="24"/>
                        </a:cubicBezTo>
                        <a:cubicBezTo>
                          <a:pt x="41" y="24"/>
                          <a:pt x="40" y="23"/>
                          <a:pt x="39" y="23"/>
                        </a:cubicBezTo>
                        <a:close/>
                        <a:moveTo>
                          <a:pt x="51" y="22"/>
                        </a:moveTo>
                        <a:cubicBezTo>
                          <a:pt x="64" y="30"/>
                          <a:pt x="64" y="30"/>
                          <a:pt x="64" y="30"/>
                        </a:cubicBezTo>
                        <a:cubicBezTo>
                          <a:pt x="66" y="28"/>
                          <a:pt x="66" y="28"/>
                          <a:pt x="66" y="28"/>
                        </a:cubicBezTo>
                        <a:cubicBezTo>
                          <a:pt x="53" y="21"/>
                          <a:pt x="53" y="21"/>
                          <a:pt x="53" y="21"/>
                        </a:cubicBezTo>
                        <a:lnTo>
                          <a:pt x="51" y="22"/>
                        </a:lnTo>
                        <a:close/>
                        <a:moveTo>
                          <a:pt x="35" y="21"/>
                        </a:moveTo>
                        <a:cubicBezTo>
                          <a:pt x="27" y="32"/>
                          <a:pt x="27" y="32"/>
                          <a:pt x="27" y="32"/>
                        </a:cubicBezTo>
                        <a:cubicBezTo>
                          <a:pt x="28" y="32"/>
                          <a:pt x="28" y="32"/>
                          <a:pt x="29" y="33"/>
                        </a:cubicBezTo>
                        <a:cubicBezTo>
                          <a:pt x="37" y="22"/>
                          <a:pt x="37" y="22"/>
                          <a:pt x="37" y="22"/>
                        </a:cubicBezTo>
                        <a:cubicBezTo>
                          <a:pt x="36" y="22"/>
                          <a:pt x="36" y="21"/>
                          <a:pt x="35" y="21"/>
                        </a:cubicBezTo>
                        <a:close/>
                        <a:moveTo>
                          <a:pt x="56" y="18"/>
                        </a:moveTo>
                        <a:cubicBezTo>
                          <a:pt x="69" y="25"/>
                          <a:pt x="69" y="25"/>
                          <a:pt x="69" y="25"/>
                        </a:cubicBezTo>
                        <a:cubicBezTo>
                          <a:pt x="70" y="24"/>
                          <a:pt x="70" y="24"/>
                          <a:pt x="70" y="24"/>
                        </a:cubicBezTo>
                        <a:cubicBezTo>
                          <a:pt x="57" y="16"/>
                          <a:pt x="57" y="16"/>
                          <a:pt x="57" y="16"/>
                        </a:cubicBezTo>
                        <a:lnTo>
                          <a:pt x="56" y="18"/>
                        </a:lnTo>
                        <a:close/>
                        <a:moveTo>
                          <a:pt x="64" y="10"/>
                        </a:moveTo>
                        <a:cubicBezTo>
                          <a:pt x="77" y="17"/>
                          <a:pt x="77" y="17"/>
                          <a:pt x="77" y="17"/>
                        </a:cubicBezTo>
                        <a:cubicBezTo>
                          <a:pt x="79" y="15"/>
                          <a:pt x="79" y="15"/>
                          <a:pt x="79" y="15"/>
                        </a:cubicBezTo>
                        <a:cubicBezTo>
                          <a:pt x="66" y="8"/>
                          <a:pt x="66" y="8"/>
                          <a:pt x="66" y="8"/>
                        </a:cubicBezTo>
                        <a:lnTo>
                          <a:pt x="64" y="10"/>
                        </a:lnTo>
                        <a:close/>
                        <a:moveTo>
                          <a:pt x="60" y="14"/>
                        </a:moveTo>
                        <a:cubicBezTo>
                          <a:pt x="73" y="21"/>
                          <a:pt x="73" y="21"/>
                          <a:pt x="73" y="21"/>
                        </a:cubicBezTo>
                        <a:cubicBezTo>
                          <a:pt x="75" y="19"/>
                          <a:pt x="75" y="19"/>
                          <a:pt x="75" y="19"/>
                        </a:cubicBezTo>
                        <a:cubicBezTo>
                          <a:pt x="62" y="12"/>
                          <a:pt x="62" y="12"/>
                          <a:pt x="62" y="12"/>
                        </a:cubicBezTo>
                        <a:lnTo>
                          <a:pt x="60" y="14"/>
                        </a:lnTo>
                        <a:close/>
                        <a:moveTo>
                          <a:pt x="69" y="5"/>
                        </a:moveTo>
                        <a:cubicBezTo>
                          <a:pt x="82" y="13"/>
                          <a:pt x="82" y="13"/>
                          <a:pt x="82" y="13"/>
                        </a:cubicBezTo>
                        <a:cubicBezTo>
                          <a:pt x="83" y="11"/>
                          <a:pt x="83" y="11"/>
                          <a:pt x="83" y="11"/>
                        </a:cubicBezTo>
                        <a:cubicBezTo>
                          <a:pt x="70" y="4"/>
                          <a:pt x="70" y="4"/>
                          <a:pt x="70" y="4"/>
                        </a:cubicBezTo>
                        <a:lnTo>
                          <a:pt x="69" y="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72" name="Freeform 117"/>
                  <p:cNvSpPr>
                    <a:spLocks/>
                  </p:cNvSpPr>
                  <p:nvPr/>
                </p:nvSpPr>
                <p:spPr bwMode="auto">
                  <a:xfrm>
                    <a:off x="4755" y="346"/>
                    <a:ext cx="32" cy="18"/>
                  </a:xfrm>
                  <a:custGeom>
                    <a:avLst/>
                    <a:gdLst>
                      <a:gd name="T0" fmla="*/ 0 w 24"/>
                      <a:gd name="T1" fmla="*/ 7 h 13"/>
                      <a:gd name="T2" fmla="*/ 7 w 24"/>
                      <a:gd name="T3" fmla="*/ 13 h 13"/>
                      <a:gd name="T4" fmla="*/ 17 w 24"/>
                      <a:gd name="T5" fmla="*/ 13 h 13"/>
                      <a:gd name="T6" fmla="*/ 24 w 24"/>
                      <a:gd name="T7" fmla="*/ 7 h 13"/>
                      <a:gd name="T8" fmla="*/ 24 w 24"/>
                      <a:gd name="T9" fmla="*/ 7 h 13"/>
                      <a:gd name="T10" fmla="*/ 17 w 24"/>
                      <a:gd name="T11" fmla="*/ 0 h 13"/>
                      <a:gd name="T12" fmla="*/ 7 w 24"/>
                      <a:gd name="T13" fmla="*/ 0 h 13"/>
                      <a:gd name="T14" fmla="*/ 0 w 24"/>
                      <a:gd name="T15" fmla="*/ 7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4" h="13">
                        <a:moveTo>
                          <a:pt x="0" y="7"/>
                        </a:moveTo>
                        <a:cubicBezTo>
                          <a:pt x="0" y="10"/>
                          <a:pt x="3" y="13"/>
                          <a:pt x="7" y="13"/>
                        </a:cubicBezTo>
                        <a:cubicBezTo>
                          <a:pt x="17" y="13"/>
                          <a:pt x="17" y="13"/>
                          <a:pt x="17" y="13"/>
                        </a:cubicBezTo>
                        <a:cubicBezTo>
                          <a:pt x="21" y="13"/>
                          <a:pt x="24" y="10"/>
                          <a:pt x="24" y="7"/>
                        </a:cubicBezTo>
                        <a:cubicBezTo>
                          <a:pt x="24" y="7"/>
                          <a:pt x="24" y="7"/>
                          <a:pt x="24" y="7"/>
                        </a:cubicBezTo>
                        <a:cubicBezTo>
                          <a:pt x="24" y="3"/>
                          <a:pt x="21" y="0"/>
                          <a:pt x="17" y="0"/>
                        </a:cubicBezTo>
                        <a:cubicBezTo>
                          <a:pt x="7" y="0"/>
                          <a:pt x="7" y="0"/>
                          <a:pt x="7" y="0"/>
                        </a:cubicBezTo>
                        <a:cubicBezTo>
                          <a:pt x="3" y="0"/>
                          <a:pt x="0" y="3"/>
                          <a:pt x="0" y="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73" name="Freeform 118"/>
                  <p:cNvSpPr>
                    <a:spLocks/>
                  </p:cNvSpPr>
                  <p:nvPr/>
                </p:nvSpPr>
                <p:spPr bwMode="auto">
                  <a:xfrm>
                    <a:off x="4782" y="348"/>
                    <a:ext cx="160" cy="98"/>
                  </a:xfrm>
                  <a:custGeom>
                    <a:avLst/>
                    <a:gdLst>
                      <a:gd name="T0" fmla="*/ 1 w 117"/>
                      <a:gd name="T1" fmla="*/ 0 h 71"/>
                      <a:gd name="T2" fmla="*/ 111 w 117"/>
                      <a:gd name="T3" fmla="*/ 6 h 71"/>
                      <a:gd name="T4" fmla="*/ 102 w 117"/>
                      <a:gd name="T5" fmla="*/ 18 h 71"/>
                      <a:gd name="T6" fmla="*/ 117 w 117"/>
                      <a:gd name="T7" fmla="*/ 19 h 71"/>
                      <a:gd name="T8" fmla="*/ 0 w 117"/>
                      <a:gd name="T9" fmla="*/ 5 h 71"/>
                      <a:gd name="T10" fmla="*/ 1 w 117"/>
                      <a:gd name="T11" fmla="*/ 0 h 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17" h="71">
                        <a:moveTo>
                          <a:pt x="1" y="0"/>
                        </a:moveTo>
                        <a:cubicBezTo>
                          <a:pt x="1" y="0"/>
                          <a:pt x="46" y="45"/>
                          <a:pt x="111" y="6"/>
                        </a:cubicBezTo>
                        <a:cubicBezTo>
                          <a:pt x="102" y="18"/>
                          <a:pt x="102" y="18"/>
                          <a:pt x="102" y="18"/>
                        </a:cubicBezTo>
                        <a:cubicBezTo>
                          <a:pt x="117" y="19"/>
                          <a:pt x="117" y="19"/>
                          <a:pt x="117" y="19"/>
                        </a:cubicBezTo>
                        <a:cubicBezTo>
                          <a:pt x="117" y="19"/>
                          <a:pt x="66" y="71"/>
                          <a:pt x="0" y="5"/>
                        </a:cubicBezTo>
                        <a:lnTo>
                          <a:pt x="1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74" name="Freeform 119"/>
                  <p:cNvSpPr>
                    <a:spLocks noEditPoints="1"/>
                  </p:cNvSpPr>
                  <p:nvPr/>
                </p:nvSpPr>
                <p:spPr bwMode="auto">
                  <a:xfrm>
                    <a:off x="4707" y="284"/>
                    <a:ext cx="37" cy="32"/>
                  </a:xfrm>
                  <a:custGeom>
                    <a:avLst/>
                    <a:gdLst>
                      <a:gd name="T0" fmla="*/ 12 w 27"/>
                      <a:gd name="T1" fmla="*/ 0 h 23"/>
                      <a:gd name="T2" fmla="*/ 14 w 27"/>
                      <a:gd name="T3" fmla="*/ 0 h 23"/>
                      <a:gd name="T4" fmla="*/ 17 w 27"/>
                      <a:gd name="T5" fmla="*/ 1 h 23"/>
                      <a:gd name="T6" fmla="*/ 26 w 27"/>
                      <a:gd name="T7" fmla="*/ 14 h 23"/>
                      <a:gd name="T8" fmla="*/ 15 w 27"/>
                      <a:gd name="T9" fmla="*/ 23 h 23"/>
                      <a:gd name="T10" fmla="*/ 12 w 27"/>
                      <a:gd name="T11" fmla="*/ 23 h 23"/>
                      <a:gd name="T12" fmla="*/ 10 w 27"/>
                      <a:gd name="T13" fmla="*/ 22 h 23"/>
                      <a:gd name="T14" fmla="*/ 1 w 27"/>
                      <a:gd name="T15" fmla="*/ 9 h 23"/>
                      <a:gd name="T16" fmla="*/ 12 w 27"/>
                      <a:gd name="T17" fmla="*/ 0 h 23"/>
                      <a:gd name="T18" fmla="*/ 12 w 27"/>
                      <a:gd name="T19" fmla="*/ 4 h 23"/>
                      <a:gd name="T20" fmla="*/ 6 w 27"/>
                      <a:gd name="T21" fmla="*/ 8 h 23"/>
                      <a:gd name="T22" fmla="*/ 7 w 27"/>
                      <a:gd name="T23" fmla="*/ 13 h 23"/>
                      <a:gd name="T24" fmla="*/ 11 w 27"/>
                      <a:gd name="T25" fmla="*/ 15 h 23"/>
                      <a:gd name="T26" fmla="*/ 13 w 27"/>
                      <a:gd name="T27" fmla="*/ 16 h 23"/>
                      <a:gd name="T28" fmla="*/ 15 w 27"/>
                      <a:gd name="T29" fmla="*/ 16 h 23"/>
                      <a:gd name="T30" fmla="*/ 21 w 27"/>
                      <a:gd name="T31" fmla="*/ 11 h 23"/>
                      <a:gd name="T32" fmla="*/ 20 w 27"/>
                      <a:gd name="T33" fmla="*/ 7 h 23"/>
                      <a:gd name="T34" fmla="*/ 16 w 27"/>
                      <a:gd name="T35" fmla="*/ 4 h 23"/>
                      <a:gd name="T36" fmla="*/ 13 w 27"/>
                      <a:gd name="T37" fmla="*/ 4 h 23"/>
                      <a:gd name="T38" fmla="*/ 12 w 27"/>
                      <a:gd name="T39" fmla="*/ 4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27" h="23">
                        <a:moveTo>
                          <a:pt x="12" y="0"/>
                        </a:moveTo>
                        <a:cubicBezTo>
                          <a:pt x="13" y="0"/>
                          <a:pt x="14" y="0"/>
                          <a:pt x="14" y="0"/>
                        </a:cubicBezTo>
                        <a:cubicBezTo>
                          <a:pt x="17" y="1"/>
                          <a:pt x="17" y="1"/>
                          <a:pt x="17" y="1"/>
                        </a:cubicBezTo>
                        <a:cubicBezTo>
                          <a:pt x="23" y="2"/>
                          <a:pt x="27" y="8"/>
                          <a:pt x="26" y="14"/>
                        </a:cubicBezTo>
                        <a:cubicBezTo>
                          <a:pt x="25" y="19"/>
                          <a:pt x="20" y="23"/>
                          <a:pt x="15" y="23"/>
                        </a:cubicBezTo>
                        <a:cubicBezTo>
                          <a:pt x="14" y="23"/>
                          <a:pt x="13" y="23"/>
                          <a:pt x="12" y="23"/>
                        </a:cubicBezTo>
                        <a:cubicBezTo>
                          <a:pt x="10" y="22"/>
                          <a:pt x="10" y="22"/>
                          <a:pt x="10" y="22"/>
                        </a:cubicBezTo>
                        <a:cubicBezTo>
                          <a:pt x="4" y="21"/>
                          <a:pt x="0" y="15"/>
                          <a:pt x="1" y="9"/>
                        </a:cubicBezTo>
                        <a:cubicBezTo>
                          <a:pt x="2" y="4"/>
                          <a:pt x="7" y="0"/>
                          <a:pt x="12" y="0"/>
                        </a:cubicBezTo>
                        <a:moveTo>
                          <a:pt x="12" y="4"/>
                        </a:moveTo>
                        <a:cubicBezTo>
                          <a:pt x="9" y="4"/>
                          <a:pt x="7" y="6"/>
                          <a:pt x="6" y="8"/>
                        </a:cubicBezTo>
                        <a:cubicBezTo>
                          <a:pt x="6" y="10"/>
                          <a:pt x="6" y="11"/>
                          <a:pt x="7" y="13"/>
                        </a:cubicBezTo>
                        <a:cubicBezTo>
                          <a:pt x="8" y="14"/>
                          <a:pt x="9" y="15"/>
                          <a:pt x="11" y="15"/>
                        </a:cubicBezTo>
                        <a:cubicBezTo>
                          <a:pt x="13" y="16"/>
                          <a:pt x="13" y="16"/>
                          <a:pt x="13" y="16"/>
                        </a:cubicBezTo>
                        <a:cubicBezTo>
                          <a:pt x="14" y="16"/>
                          <a:pt x="14" y="16"/>
                          <a:pt x="15" y="16"/>
                        </a:cubicBezTo>
                        <a:cubicBezTo>
                          <a:pt x="18" y="16"/>
                          <a:pt x="20" y="14"/>
                          <a:pt x="21" y="11"/>
                        </a:cubicBezTo>
                        <a:cubicBezTo>
                          <a:pt x="21" y="10"/>
                          <a:pt x="21" y="8"/>
                          <a:pt x="20" y="7"/>
                        </a:cubicBezTo>
                        <a:cubicBezTo>
                          <a:pt x="19" y="6"/>
                          <a:pt x="18" y="5"/>
                          <a:pt x="16" y="4"/>
                        </a:cubicBezTo>
                        <a:cubicBezTo>
                          <a:pt x="13" y="4"/>
                          <a:pt x="13" y="4"/>
                          <a:pt x="13" y="4"/>
                        </a:cubicBezTo>
                        <a:cubicBezTo>
                          <a:pt x="13" y="4"/>
                          <a:pt x="12" y="4"/>
                          <a:pt x="12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75" name="Freeform 120"/>
                  <p:cNvSpPr>
                    <a:spLocks/>
                  </p:cNvSpPr>
                  <p:nvPr/>
                </p:nvSpPr>
                <p:spPr bwMode="auto">
                  <a:xfrm>
                    <a:off x="4387" y="351"/>
                    <a:ext cx="189" cy="173"/>
                  </a:xfrm>
                  <a:custGeom>
                    <a:avLst/>
                    <a:gdLst>
                      <a:gd name="T0" fmla="*/ 138 w 138"/>
                      <a:gd name="T1" fmla="*/ 0 h 126"/>
                      <a:gd name="T2" fmla="*/ 56 w 138"/>
                      <a:gd name="T3" fmla="*/ 20 h 126"/>
                      <a:gd name="T4" fmla="*/ 71 w 138"/>
                      <a:gd name="T5" fmla="*/ 104 h 126"/>
                      <a:gd name="T6" fmla="*/ 126 w 138"/>
                      <a:gd name="T7" fmla="*/ 126 h 126"/>
                      <a:gd name="T8" fmla="*/ 138 w 138"/>
                      <a:gd name="T9" fmla="*/ 0 h 1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38" h="126">
                        <a:moveTo>
                          <a:pt x="138" y="0"/>
                        </a:moveTo>
                        <a:cubicBezTo>
                          <a:pt x="85" y="0"/>
                          <a:pt x="56" y="20"/>
                          <a:pt x="56" y="20"/>
                        </a:cubicBezTo>
                        <a:cubicBezTo>
                          <a:pt x="0" y="68"/>
                          <a:pt x="71" y="104"/>
                          <a:pt x="71" y="104"/>
                        </a:cubicBezTo>
                        <a:cubicBezTo>
                          <a:pt x="85" y="112"/>
                          <a:pt x="104" y="119"/>
                          <a:pt x="126" y="126"/>
                        </a:cubicBezTo>
                        <a:cubicBezTo>
                          <a:pt x="110" y="67"/>
                          <a:pt x="131" y="21"/>
                          <a:pt x="138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76" name="Freeform 121"/>
                  <p:cNvSpPr>
                    <a:spLocks/>
                  </p:cNvSpPr>
                  <p:nvPr/>
                </p:nvSpPr>
                <p:spPr bwMode="auto">
                  <a:xfrm>
                    <a:off x="4378" y="431"/>
                    <a:ext cx="101" cy="166"/>
                  </a:xfrm>
                  <a:custGeom>
                    <a:avLst/>
                    <a:gdLst>
                      <a:gd name="T0" fmla="*/ 45 w 74"/>
                      <a:gd name="T1" fmla="*/ 0 h 121"/>
                      <a:gd name="T2" fmla="*/ 39 w 74"/>
                      <a:gd name="T3" fmla="*/ 121 h 121"/>
                      <a:gd name="T4" fmla="*/ 45 w 74"/>
                      <a:gd name="T5" fmla="*/ 0 h 1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4" h="121">
                        <a:moveTo>
                          <a:pt x="45" y="0"/>
                        </a:moveTo>
                        <a:cubicBezTo>
                          <a:pt x="45" y="0"/>
                          <a:pt x="0" y="117"/>
                          <a:pt x="39" y="121"/>
                        </a:cubicBezTo>
                        <a:cubicBezTo>
                          <a:pt x="39" y="121"/>
                          <a:pt x="74" y="115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10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prstClr val="black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1277" name="Freeform 122"/>
                  <p:cNvSpPr>
                    <a:spLocks/>
                  </p:cNvSpPr>
                  <p:nvPr/>
                </p:nvSpPr>
                <p:spPr bwMode="auto">
                  <a:xfrm>
                    <a:off x="4404" y="237"/>
                    <a:ext cx="99" cy="168"/>
                  </a:xfrm>
                  <a:custGeom>
                    <a:avLst/>
                    <a:gdLst>
                      <a:gd name="T0" fmla="*/ 29 w 73"/>
                      <a:gd name="T1" fmla="*/ 122 h 122"/>
                      <a:gd name="T2" fmla="*/ 35 w 73"/>
                      <a:gd name="T3" fmla="*/ 0 h 122"/>
                      <a:gd name="T4" fmla="*/ 29 w 73"/>
                      <a:gd name="T5" fmla="*/ 122 h 1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3" h="122">
                        <a:moveTo>
                          <a:pt x="29" y="122"/>
                        </a:moveTo>
                        <a:cubicBezTo>
                          <a:pt x="29" y="122"/>
                          <a:pt x="73" y="3"/>
                          <a:pt x="35" y="0"/>
                        </a:cubicBezTo>
                        <a:cubicBezTo>
                          <a:pt x="35" y="0"/>
                          <a:pt x="0" y="6"/>
                          <a:pt x="29" y="122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10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prstClr val="black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1278" name="Freeform 123"/>
                  <p:cNvSpPr>
                    <a:spLocks/>
                  </p:cNvSpPr>
                  <p:nvPr/>
                </p:nvSpPr>
                <p:spPr bwMode="auto">
                  <a:xfrm>
                    <a:off x="4375" y="332"/>
                    <a:ext cx="56" cy="78"/>
                  </a:xfrm>
                  <a:custGeom>
                    <a:avLst/>
                    <a:gdLst>
                      <a:gd name="T0" fmla="*/ 41 w 41"/>
                      <a:gd name="T1" fmla="*/ 57 h 57"/>
                      <a:gd name="T2" fmla="*/ 15 w 41"/>
                      <a:gd name="T3" fmla="*/ 10 h 57"/>
                      <a:gd name="T4" fmla="*/ 41 w 41"/>
                      <a:gd name="T5" fmla="*/ 57 h 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1" h="57">
                        <a:moveTo>
                          <a:pt x="41" y="57"/>
                        </a:moveTo>
                        <a:cubicBezTo>
                          <a:pt x="41" y="57"/>
                          <a:pt x="33" y="0"/>
                          <a:pt x="15" y="10"/>
                        </a:cubicBezTo>
                        <a:cubicBezTo>
                          <a:pt x="15" y="10"/>
                          <a:pt x="0" y="22"/>
                          <a:pt x="41" y="5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79" name="Freeform 124"/>
                  <p:cNvSpPr>
                    <a:spLocks/>
                  </p:cNvSpPr>
                  <p:nvPr/>
                </p:nvSpPr>
                <p:spPr bwMode="auto">
                  <a:xfrm>
                    <a:off x="4370" y="422"/>
                    <a:ext cx="64" cy="73"/>
                  </a:xfrm>
                  <a:custGeom>
                    <a:avLst/>
                    <a:gdLst>
                      <a:gd name="T0" fmla="*/ 47 w 47"/>
                      <a:gd name="T1" fmla="*/ 0 h 53"/>
                      <a:gd name="T2" fmla="*/ 18 w 47"/>
                      <a:gd name="T3" fmla="*/ 45 h 53"/>
                      <a:gd name="T4" fmla="*/ 47 w 47"/>
                      <a:gd name="T5" fmla="*/ 0 h 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7" h="53">
                        <a:moveTo>
                          <a:pt x="47" y="0"/>
                        </a:moveTo>
                        <a:cubicBezTo>
                          <a:pt x="47" y="0"/>
                          <a:pt x="0" y="34"/>
                          <a:pt x="18" y="45"/>
                        </a:cubicBezTo>
                        <a:cubicBezTo>
                          <a:pt x="18" y="45"/>
                          <a:pt x="36" y="53"/>
                          <a:pt x="4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80" name="Freeform 125"/>
                  <p:cNvSpPr>
                    <a:spLocks/>
                  </p:cNvSpPr>
                  <p:nvPr/>
                </p:nvSpPr>
                <p:spPr bwMode="auto">
                  <a:xfrm>
                    <a:off x="4416" y="391"/>
                    <a:ext cx="52" cy="53"/>
                  </a:xfrm>
                  <a:custGeom>
                    <a:avLst/>
                    <a:gdLst>
                      <a:gd name="T0" fmla="*/ 25 w 38"/>
                      <a:gd name="T1" fmla="*/ 39 h 39"/>
                      <a:gd name="T2" fmla="*/ 0 w 38"/>
                      <a:gd name="T3" fmla="*/ 19 h 39"/>
                      <a:gd name="T4" fmla="*/ 25 w 38"/>
                      <a:gd name="T5" fmla="*/ 0 h 39"/>
                      <a:gd name="T6" fmla="*/ 25 w 38"/>
                      <a:gd name="T7" fmla="*/ 39 h 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8" h="39">
                        <a:moveTo>
                          <a:pt x="25" y="39"/>
                        </a:moveTo>
                        <a:cubicBezTo>
                          <a:pt x="11" y="39"/>
                          <a:pt x="0" y="30"/>
                          <a:pt x="0" y="19"/>
                        </a:cubicBezTo>
                        <a:cubicBezTo>
                          <a:pt x="0" y="9"/>
                          <a:pt x="11" y="0"/>
                          <a:pt x="25" y="0"/>
                        </a:cubicBezTo>
                        <a:cubicBezTo>
                          <a:pt x="38" y="0"/>
                          <a:pt x="38" y="39"/>
                          <a:pt x="25" y="3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81" name="Freeform 126"/>
                  <p:cNvSpPr>
                    <a:spLocks/>
                  </p:cNvSpPr>
                  <p:nvPr/>
                </p:nvSpPr>
                <p:spPr bwMode="auto">
                  <a:xfrm>
                    <a:off x="4663" y="381"/>
                    <a:ext cx="21" cy="17"/>
                  </a:xfrm>
                  <a:custGeom>
                    <a:avLst/>
                    <a:gdLst>
                      <a:gd name="T0" fmla="*/ 1 w 15"/>
                      <a:gd name="T1" fmla="*/ 3 h 12"/>
                      <a:gd name="T2" fmla="*/ 5 w 15"/>
                      <a:gd name="T3" fmla="*/ 10 h 12"/>
                      <a:gd name="T4" fmla="*/ 14 w 15"/>
                      <a:gd name="T5" fmla="*/ 10 h 12"/>
                      <a:gd name="T6" fmla="*/ 10 w 15"/>
                      <a:gd name="T7" fmla="*/ 2 h 12"/>
                      <a:gd name="T8" fmla="*/ 1 w 15"/>
                      <a:gd name="T9" fmla="*/ 3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5" h="12">
                        <a:moveTo>
                          <a:pt x="1" y="3"/>
                        </a:moveTo>
                        <a:cubicBezTo>
                          <a:pt x="0" y="5"/>
                          <a:pt x="2" y="8"/>
                          <a:pt x="5" y="10"/>
                        </a:cubicBezTo>
                        <a:cubicBezTo>
                          <a:pt x="9" y="12"/>
                          <a:pt x="13" y="12"/>
                          <a:pt x="14" y="10"/>
                        </a:cubicBezTo>
                        <a:cubicBezTo>
                          <a:pt x="15" y="7"/>
                          <a:pt x="13" y="4"/>
                          <a:pt x="10" y="2"/>
                        </a:cubicBezTo>
                        <a:cubicBezTo>
                          <a:pt x="6" y="0"/>
                          <a:pt x="3" y="0"/>
                          <a:pt x="1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82" name="Freeform 127"/>
                  <p:cNvSpPr>
                    <a:spLocks/>
                  </p:cNvSpPr>
                  <p:nvPr/>
                </p:nvSpPr>
                <p:spPr bwMode="auto">
                  <a:xfrm>
                    <a:off x="4671" y="369"/>
                    <a:ext cx="99" cy="56"/>
                  </a:xfrm>
                  <a:custGeom>
                    <a:avLst/>
                    <a:gdLst>
                      <a:gd name="T0" fmla="*/ 7 w 72"/>
                      <a:gd name="T1" fmla="*/ 11 h 41"/>
                      <a:gd name="T2" fmla="*/ 28 w 72"/>
                      <a:gd name="T3" fmla="*/ 24 h 41"/>
                      <a:gd name="T4" fmla="*/ 39 w 72"/>
                      <a:gd name="T5" fmla="*/ 28 h 41"/>
                      <a:gd name="T6" fmla="*/ 41 w 72"/>
                      <a:gd name="T7" fmla="*/ 28 h 41"/>
                      <a:gd name="T8" fmla="*/ 42 w 72"/>
                      <a:gd name="T9" fmla="*/ 27 h 41"/>
                      <a:gd name="T10" fmla="*/ 60 w 72"/>
                      <a:gd name="T11" fmla="*/ 3 h 41"/>
                      <a:gd name="T12" fmla="*/ 60 w 72"/>
                      <a:gd name="T13" fmla="*/ 3 h 41"/>
                      <a:gd name="T14" fmla="*/ 60 w 72"/>
                      <a:gd name="T15" fmla="*/ 2 h 41"/>
                      <a:gd name="T16" fmla="*/ 60 w 72"/>
                      <a:gd name="T17" fmla="*/ 2 h 41"/>
                      <a:gd name="T18" fmla="*/ 65 w 72"/>
                      <a:gd name="T19" fmla="*/ 0 h 41"/>
                      <a:gd name="T20" fmla="*/ 72 w 72"/>
                      <a:gd name="T21" fmla="*/ 6 h 41"/>
                      <a:gd name="T22" fmla="*/ 70 w 72"/>
                      <a:gd name="T23" fmla="*/ 10 h 41"/>
                      <a:gd name="T24" fmla="*/ 52 w 72"/>
                      <a:gd name="T25" fmla="*/ 35 h 41"/>
                      <a:gd name="T26" fmla="*/ 52 w 72"/>
                      <a:gd name="T27" fmla="*/ 36 h 41"/>
                      <a:gd name="T28" fmla="*/ 39 w 72"/>
                      <a:gd name="T29" fmla="*/ 41 h 41"/>
                      <a:gd name="T30" fmla="*/ 39 w 72"/>
                      <a:gd name="T31" fmla="*/ 41 h 41"/>
                      <a:gd name="T32" fmla="*/ 21 w 72"/>
                      <a:gd name="T33" fmla="*/ 35 h 41"/>
                      <a:gd name="T34" fmla="*/ 10 w 72"/>
                      <a:gd name="T35" fmla="*/ 28 h 41"/>
                      <a:gd name="T36" fmla="*/ 0 w 72"/>
                      <a:gd name="T37" fmla="*/ 22 h 41"/>
                      <a:gd name="T38" fmla="*/ 7 w 72"/>
                      <a:gd name="T39" fmla="*/ 11 h 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72" h="41">
                        <a:moveTo>
                          <a:pt x="7" y="11"/>
                        </a:moveTo>
                        <a:cubicBezTo>
                          <a:pt x="7" y="11"/>
                          <a:pt x="27" y="23"/>
                          <a:pt x="28" y="24"/>
                        </a:cubicBezTo>
                        <a:cubicBezTo>
                          <a:pt x="34" y="28"/>
                          <a:pt x="37" y="28"/>
                          <a:pt x="39" y="28"/>
                        </a:cubicBezTo>
                        <a:cubicBezTo>
                          <a:pt x="40" y="28"/>
                          <a:pt x="41" y="28"/>
                          <a:pt x="41" y="28"/>
                        </a:cubicBezTo>
                        <a:cubicBezTo>
                          <a:pt x="42" y="27"/>
                          <a:pt x="42" y="27"/>
                          <a:pt x="42" y="27"/>
                        </a:cubicBezTo>
                        <a:cubicBezTo>
                          <a:pt x="60" y="3"/>
                          <a:pt x="60" y="3"/>
                          <a:pt x="60" y="3"/>
                        </a:cubicBezTo>
                        <a:cubicBezTo>
                          <a:pt x="60" y="3"/>
                          <a:pt x="60" y="3"/>
                          <a:pt x="60" y="3"/>
                        </a:cubicBezTo>
                        <a:cubicBezTo>
                          <a:pt x="60" y="2"/>
                          <a:pt x="60" y="2"/>
                          <a:pt x="60" y="2"/>
                        </a:cubicBezTo>
                        <a:cubicBezTo>
                          <a:pt x="60" y="2"/>
                          <a:pt x="60" y="2"/>
                          <a:pt x="60" y="2"/>
                        </a:cubicBezTo>
                        <a:cubicBezTo>
                          <a:pt x="61" y="1"/>
                          <a:pt x="63" y="0"/>
                          <a:pt x="65" y="0"/>
                        </a:cubicBezTo>
                        <a:cubicBezTo>
                          <a:pt x="69" y="0"/>
                          <a:pt x="72" y="3"/>
                          <a:pt x="72" y="6"/>
                        </a:cubicBezTo>
                        <a:cubicBezTo>
                          <a:pt x="72" y="8"/>
                          <a:pt x="71" y="9"/>
                          <a:pt x="70" y="10"/>
                        </a:cubicBezTo>
                        <a:cubicBezTo>
                          <a:pt x="52" y="35"/>
                          <a:pt x="52" y="35"/>
                          <a:pt x="52" y="35"/>
                        </a:cubicBezTo>
                        <a:cubicBezTo>
                          <a:pt x="52" y="36"/>
                          <a:pt x="52" y="36"/>
                          <a:pt x="52" y="36"/>
                        </a:cubicBezTo>
                        <a:cubicBezTo>
                          <a:pt x="51" y="36"/>
                          <a:pt x="47" y="41"/>
                          <a:pt x="39" y="41"/>
                        </a:cubicBezTo>
                        <a:cubicBezTo>
                          <a:pt x="39" y="41"/>
                          <a:pt x="39" y="41"/>
                          <a:pt x="39" y="41"/>
                        </a:cubicBezTo>
                        <a:cubicBezTo>
                          <a:pt x="34" y="41"/>
                          <a:pt x="28" y="39"/>
                          <a:pt x="21" y="35"/>
                        </a:cubicBezTo>
                        <a:cubicBezTo>
                          <a:pt x="21" y="35"/>
                          <a:pt x="15" y="31"/>
                          <a:pt x="10" y="28"/>
                        </a:cubicBezTo>
                        <a:cubicBezTo>
                          <a:pt x="5" y="25"/>
                          <a:pt x="0" y="22"/>
                          <a:pt x="0" y="22"/>
                        </a:cubicBezTo>
                        <a:lnTo>
                          <a:pt x="7" y="1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83" name="Freeform 128"/>
                  <p:cNvSpPr>
                    <a:spLocks noEditPoints="1"/>
                  </p:cNvSpPr>
                  <p:nvPr/>
                </p:nvSpPr>
                <p:spPr bwMode="auto">
                  <a:xfrm>
                    <a:off x="4671" y="370"/>
                    <a:ext cx="99" cy="55"/>
                  </a:xfrm>
                  <a:custGeom>
                    <a:avLst/>
                    <a:gdLst>
                      <a:gd name="T0" fmla="*/ 4 w 72"/>
                      <a:gd name="T1" fmla="*/ 23 h 40"/>
                      <a:gd name="T2" fmla="*/ 12 w 72"/>
                      <a:gd name="T3" fmla="*/ 13 h 40"/>
                      <a:gd name="T4" fmla="*/ 38 w 72"/>
                      <a:gd name="T5" fmla="*/ 27 h 40"/>
                      <a:gd name="T6" fmla="*/ 39 w 72"/>
                      <a:gd name="T7" fmla="*/ 40 h 40"/>
                      <a:gd name="T8" fmla="*/ 39 w 72"/>
                      <a:gd name="T9" fmla="*/ 40 h 40"/>
                      <a:gd name="T10" fmla="*/ 45 w 72"/>
                      <a:gd name="T11" fmla="*/ 39 h 40"/>
                      <a:gd name="T12" fmla="*/ 42 w 72"/>
                      <a:gd name="T13" fmla="*/ 29 h 40"/>
                      <a:gd name="T14" fmla="*/ 52 w 72"/>
                      <a:gd name="T15" fmla="*/ 34 h 40"/>
                      <a:gd name="T16" fmla="*/ 53 w 72"/>
                      <a:gd name="T17" fmla="*/ 33 h 40"/>
                      <a:gd name="T18" fmla="*/ 41 w 72"/>
                      <a:gd name="T19" fmla="*/ 26 h 40"/>
                      <a:gd name="T20" fmla="*/ 38 w 72"/>
                      <a:gd name="T21" fmla="*/ 27 h 40"/>
                      <a:gd name="T22" fmla="*/ 19 w 72"/>
                      <a:gd name="T23" fmla="*/ 32 h 40"/>
                      <a:gd name="T24" fmla="*/ 27 w 72"/>
                      <a:gd name="T25" fmla="*/ 22 h 40"/>
                      <a:gd name="T26" fmla="*/ 15 w 72"/>
                      <a:gd name="T27" fmla="*/ 15 h 40"/>
                      <a:gd name="T28" fmla="*/ 10 w 72"/>
                      <a:gd name="T29" fmla="*/ 27 h 40"/>
                      <a:gd name="T30" fmla="*/ 17 w 72"/>
                      <a:gd name="T31" fmla="*/ 16 h 40"/>
                      <a:gd name="T32" fmla="*/ 0 w 72"/>
                      <a:gd name="T33" fmla="*/ 21 h 40"/>
                      <a:gd name="T34" fmla="*/ 7 w 72"/>
                      <a:gd name="T35" fmla="*/ 10 h 40"/>
                      <a:gd name="T36" fmla="*/ 0 w 72"/>
                      <a:gd name="T37" fmla="*/ 21 h 40"/>
                      <a:gd name="T38" fmla="*/ 71 w 72"/>
                      <a:gd name="T39" fmla="*/ 8 h 40"/>
                      <a:gd name="T40" fmla="*/ 62 w 72"/>
                      <a:gd name="T41" fmla="*/ 0 h 40"/>
                      <a:gd name="T42" fmla="*/ 60 w 72"/>
                      <a:gd name="T43" fmla="*/ 1 h 40"/>
                      <a:gd name="T44" fmla="*/ 14 w 72"/>
                      <a:gd name="T45" fmla="*/ 29 h 40"/>
                      <a:gd name="T46" fmla="*/ 22 w 72"/>
                      <a:gd name="T47" fmla="*/ 19 h 40"/>
                      <a:gd name="T48" fmla="*/ 34 w 72"/>
                      <a:gd name="T49" fmla="*/ 26 h 40"/>
                      <a:gd name="T50" fmla="*/ 32 w 72"/>
                      <a:gd name="T51" fmla="*/ 39 h 40"/>
                      <a:gd name="T52" fmla="*/ 34 w 72"/>
                      <a:gd name="T53" fmla="*/ 26 h 40"/>
                      <a:gd name="T54" fmla="*/ 55 w 72"/>
                      <a:gd name="T55" fmla="*/ 30 h 40"/>
                      <a:gd name="T56" fmla="*/ 45 w 72"/>
                      <a:gd name="T57" fmla="*/ 22 h 40"/>
                      <a:gd name="T58" fmla="*/ 30 w 72"/>
                      <a:gd name="T59" fmla="*/ 24 h 40"/>
                      <a:gd name="T60" fmla="*/ 26 w 72"/>
                      <a:gd name="T61" fmla="*/ 36 h 40"/>
                      <a:gd name="T62" fmla="*/ 30 w 72"/>
                      <a:gd name="T63" fmla="*/ 24 h 40"/>
                      <a:gd name="T64" fmla="*/ 58 w 72"/>
                      <a:gd name="T65" fmla="*/ 26 h 40"/>
                      <a:gd name="T66" fmla="*/ 48 w 72"/>
                      <a:gd name="T67" fmla="*/ 18 h 40"/>
                      <a:gd name="T68" fmla="*/ 53 w 72"/>
                      <a:gd name="T69" fmla="*/ 11 h 40"/>
                      <a:gd name="T70" fmla="*/ 66 w 72"/>
                      <a:gd name="T71" fmla="*/ 15 h 40"/>
                      <a:gd name="T72" fmla="*/ 53 w 72"/>
                      <a:gd name="T73" fmla="*/ 11 h 40"/>
                      <a:gd name="T74" fmla="*/ 61 w 72"/>
                      <a:gd name="T75" fmla="*/ 21 h 40"/>
                      <a:gd name="T76" fmla="*/ 51 w 72"/>
                      <a:gd name="T77" fmla="*/ 13 h 40"/>
                      <a:gd name="T78" fmla="*/ 57 w 72"/>
                      <a:gd name="T79" fmla="*/ 6 h 40"/>
                      <a:gd name="T80" fmla="*/ 69 w 72"/>
                      <a:gd name="T81" fmla="*/ 11 h 40"/>
                      <a:gd name="T82" fmla="*/ 57 w 72"/>
                      <a:gd name="T83" fmla="*/ 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72" h="40">
                        <a:moveTo>
                          <a:pt x="10" y="12"/>
                        </a:moveTo>
                        <a:cubicBezTo>
                          <a:pt x="4" y="23"/>
                          <a:pt x="4" y="23"/>
                          <a:pt x="4" y="23"/>
                        </a:cubicBezTo>
                        <a:cubicBezTo>
                          <a:pt x="5" y="23"/>
                          <a:pt x="6" y="24"/>
                          <a:pt x="6" y="24"/>
                        </a:cubicBezTo>
                        <a:cubicBezTo>
                          <a:pt x="12" y="13"/>
                          <a:pt x="12" y="13"/>
                          <a:pt x="12" y="13"/>
                        </a:cubicBezTo>
                        <a:cubicBezTo>
                          <a:pt x="12" y="12"/>
                          <a:pt x="11" y="12"/>
                          <a:pt x="10" y="12"/>
                        </a:cubicBezTo>
                        <a:close/>
                        <a:moveTo>
                          <a:pt x="38" y="27"/>
                        </a:moveTo>
                        <a:cubicBezTo>
                          <a:pt x="37" y="40"/>
                          <a:pt x="37" y="40"/>
                          <a:pt x="37" y="40"/>
                        </a:cubicBezTo>
                        <a:cubicBezTo>
                          <a:pt x="38" y="40"/>
                          <a:pt x="38" y="40"/>
                          <a:pt x="39" y="40"/>
                        </a:cubicBezTo>
                        <a:cubicBezTo>
                          <a:pt x="39" y="40"/>
                          <a:pt x="39" y="40"/>
                          <a:pt x="39" y="40"/>
                        </a:cubicBezTo>
                        <a:cubicBezTo>
                          <a:pt x="39" y="40"/>
                          <a:pt x="39" y="40"/>
                          <a:pt x="39" y="40"/>
                        </a:cubicBezTo>
                        <a:cubicBezTo>
                          <a:pt x="40" y="29"/>
                          <a:pt x="40" y="29"/>
                          <a:pt x="40" y="29"/>
                        </a:cubicBezTo>
                        <a:cubicBezTo>
                          <a:pt x="45" y="39"/>
                          <a:pt x="45" y="39"/>
                          <a:pt x="45" y="39"/>
                        </a:cubicBezTo>
                        <a:cubicBezTo>
                          <a:pt x="46" y="38"/>
                          <a:pt x="47" y="38"/>
                          <a:pt x="47" y="38"/>
                        </a:cubicBezTo>
                        <a:cubicBezTo>
                          <a:pt x="42" y="29"/>
                          <a:pt x="42" y="29"/>
                          <a:pt x="42" y="29"/>
                        </a:cubicBezTo>
                        <a:cubicBezTo>
                          <a:pt x="52" y="34"/>
                          <a:pt x="52" y="34"/>
                          <a:pt x="52" y="34"/>
                        </a:cubicBezTo>
                        <a:cubicBezTo>
                          <a:pt x="52" y="34"/>
                          <a:pt x="52" y="34"/>
                          <a:pt x="52" y="34"/>
                        </a:cubicBezTo>
                        <a:cubicBezTo>
                          <a:pt x="52" y="34"/>
                          <a:pt x="52" y="34"/>
                          <a:pt x="52" y="34"/>
                        </a:cubicBezTo>
                        <a:cubicBezTo>
                          <a:pt x="53" y="33"/>
                          <a:pt x="53" y="33"/>
                          <a:pt x="53" y="33"/>
                        </a:cubicBezTo>
                        <a:cubicBezTo>
                          <a:pt x="42" y="26"/>
                          <a:pt x="42" y="26"/>
                          <a:pt x="42" y="26"/>
                        </a:cubicBezTo>
                        <a:cubicBezTo>
                          <a:pt x="42" y="26"/>
                          <a:pt x="42" y="26"/>
                          <a:pt x="41" y="26"/>
                        </a:cubicBezTo>
                        <a:cubicBezTo>
                          <a:pt x="41" y="27"/>
                          <a:pt x="40" y="27"/>
                          <a:pt x="39" y="27"/>
                        </a:cubicBezTo>
                        <a:cubicBezTo>
                          <a:pt x="38" y="27"/>
                          <a:pt x="38" y="27"/>
                          <a:pt x="38" y="27"/>
                        </a:cubicBezTo>
                        <a:close/>
                        <a:moveTo>
                          <a:pt x="25" y="21"/>
                        </a:moveTo>
                        <a:cubicBezTo>
                          <a:pt x="19" y="32"/>
                          <a:pt x="19" y="32"/>
                          <a:pt x="19" y="32"/>
                        </a:cubicBezTo>
                        <a:cubicBezTo>
                          <a:pt x="20" y="33"/>
                          <a:pt x="20" y="33"/>
                          <a:pt x="21" y="33"/>
                        </a:cubicBezTo>
                        <a:cubicBezTo>
                          <a:pt x="27" y="22"/>
                          <a:pt x="27" y="22"/>
                          <a:pt x="27" y="22"/>
                        </a:cubicBezTo>
                        <a:cubicBezTo>
                          <a:pt x="26" y="21"/>
                          <a:pt x="26" y="21"/>
                          <a:pt x="25" y="21"/>
                        </a:cubicBezTo>
                        <a:close/>
                        <a:moveTo>
                          <a:pt x="15" y="15"/>
                        </a:moveTo>
                        <a:cubicBezTo>
                          <a:pt x="9" y="26"/>
                          <a:pt x="9" y="26"/>
                          <a:pt x="9" y="26"/>
                        </a:cubicBezTo>
                        <a:cubicBezTo>
                          <a:pt x="10" y="26"/>
                          <a:pt x="10" y="27"/>
                          <a:pt x="10" y="27"/>
                        </a:cubicBezTo>
                        <a:cubicBezTo>
                          <a:pt x="11" y="27"/>
                          <a:pt x="11" y="27"/>
                          <a:pt x="11" y="27"/>
                        </a:cubicBezTo>
                        <a:cubicBezTo>
                          <a:pt x="17" y="16"/>
                          <a:pt x="17" y="16"/>
                          <a:pt x="17" y="16"/>
                        </a:cubicBezTo>
                        <a:cubicBezTo>
                          <a:pt x="16" y="15"/>
                          <a:pt x="16" y="15"/>
                          <a:pt x="15" y="15"/>
                        </a:cubicBezTo>
                        <a:close/>
                        <a:moveTo>
                          <a:pt x="0" y="21"/>
                        </a:moveTo>
                        <a:cubicBezTo>
                          <a:pt x="0" y="21"/>
                          <a:pt x="1" y="21"/>
                          <a:pt x="1" y="21"/>
                        </a:cubicBezTo>
                        <a:cubicBezTo>
                          <a:pt x="7" y="10"/>
                          <a:pt x="7" y="10"/>
                          <a:pt x="7" y="10"/>
                        </a:cubicBezTo>
                        <a:cubicBezTo>
                          <a:pt x="7" y="10"/>
                          <a:pt x="7" y="10"/>
                          <a:pt x="7" y="10"/>
                        </a:cubicBezTo>
                        <a:lnTo>
                          <a:pt x="0" y="21"/>
                        </a:lnTo>
                        <a:close/>
                        <a:moveTo>
                          <a:pt x="60" y="1"/>
                        </a:moveTo>
                        <a:cubicBezTo>
                          <a:pt x="71" y="8"/>
                          <a:pt x="71" y="8"/>
                          <a:pt x="71" y="8"/>
                        </a:cubicBezTo>
                        <a:cubicBezTo>
                          <a:pt x="71" y="7"/>
                          <a:pt x="72" y="6"/>
                          <a:pt x="72" y="6"/>
                        </a:cubicBezTo>
                        <a:cubicBezTo>
                          <a:pt x="62" y="0"/>
                          <a:pt x="62" y="0"/>
                          <a:pt x="62" y="0"/>
                        </a:cubicBezTo>
                        <a:cubicBezTo>
                          <a:pt x="61" y="0"/>
                          <a:pt x="61" y="1"/>
                          <a:pt x="60" y="1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lose/>
                        <a:moveTo>
                          <a:pt x="20" y="18"/>
                        </a:moveTo>
                        <a:cubicBezTo>
                          <a:pt x="14" y="29"/>
                          <a:pt x="14" y="29"/>
                          <a:pt x="14" y="29"/>
                        </a:cubicBezTo>
                        <a:cubicBezTo>
                          <a:pt x="15" y="29"/>
                          <a:pt x="15" y="30"/>
                          <a:pt x="16" y="30"/>
                        </a:cubicBezTo>
                        <a:cubicBezTo>
                          <a:pt x="22" y="19"/>
                          <a:pt x="22" y="19"/>
                          <a:pt x="22" y="19"/>
                        </a:cubicBezTo>
                        <a:cubicBezTo>
                          <a:pt x="21" y="18"/>
                          <a:pt x="21" y="18"/>
                          <a:pt x="20" y="18"/>
                        </a:cubicBezTo>
                        <a:close/>
                        <a:moveTo>
                          <a:pt x="34" y="26"/>
                        </a:moveTo>
                        <a:cubicBezTo>
                          <a:pt x="30" y="38"/>
                          <a:pt x="30" y="38"/>
                          <a:pt x="30" y="38"/>
                        </a:cubicBezTo>
                        <a:cubicBezTo>
                          <a:pt x="31" y="38"/>
                          <a:pt x="31" y="39"/>
                          <a:pt x="32" y="39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5" y="26"/>
                          <a:pt x="34" y="26"/>
                          <a:pt x="34" y="26"/>
                        </a:cubicBezTo>
                        <a:close/>
                        <a:moveTo>
                          <a:pt x="43" y="24"/>
                        </a:moveTo>
                        <a:cubicBezTo>
                          <a:pt x="55" y="30"/>
                          <a:pt x="55" y="30"/>
                          <a:pt x="55" y="30"/>
                        </a:cubicBezTo>
                        <a:cubicBezTo>
                          <a:pt x="56" y="29"/>
                          <a:pt x="56" y="29"/>
                          <a:pt x="56" y="29"/>
                        </a:cubicBezTo>
                        <a:cubicBezTo>
                          <a:pt x="45" y="22"/>
                          <a:pt x="45" y="22"/>
                          <a:pt x="45" y="22"/>
                        </a:cubicBezTo>
                        <a:lnTo>
                          <a:pt x="43" y="24"/>
                        </a:lnTo>
                        <a:close/>
                        <a:moveTo>
                          <a:pt x="30" y="24"/>
                        </a:moveTo>
                        <a:cubicBezTo>
                          <a:pt x="24" y="35"/>
                          <a:pt x="24" y="35"/>
                          <a:pt x="24" y="35"/>
                        </a:cubicBezTo>
                        <a:cubicBezTo>
                          <a:pt x="24" y="35"/>
                          <a:pt x="25" y="36"/>
                          <a:pt x="26" y="36"/>
                        </a:cubicBezTo>
                        <a:cubicBezTo>
                          <a:pt x="32" y="25"/>
                          <a:pt x="32" y="25"/>
                          <a:pt x="32" y="25"/>
                        </a:cubicBezTo>
                        <a:cubicBezTo>
                          <a:pt x="31" y="24"/>
                          <a:pt x="30" y="24"/>
                          <a:pt x="30" y="24"/>
                        </a:cubicBezTo>
                        <a:close/>
                        <a:moveTo>
                          <a:pt x="47" y="20"/>
                        </a:moveTo>
                        <a:cubicBezTo>
                          <a:pt x="58" y="26"/>
                          <a:pt x="58" y="26"/>
                          <a:pt x="58" y="26"/>
                        </a:cubicBezTo>
                        <a:cubicBezTo>
                          <a:pt x="59" y="24"/>
                          <a:pt x="59" y="24"/>
                          <a:pt x="59" y="24"/>
                        </a:cubicBezTo>
                        <a:cubicBezTo>
                          <a:pt x="48" y="18"/>
                          <a:pt x="48" y="18"/>
                          <a:pt x="48" y="18"/>
                        </a:cubicBezTo>
                        <a:lnTo>
                          <a:pt x="47" y="20"/>
                        </a:lnTo>
                        <a:close/>
                        <a:moveTo>
                          <a:pt x="53" y="11"/>
                        </a:moveTo>
                        <a:cubicBezTo>
                          <a:pt x="65" y="17"/>
                          <a:pt x="65" y="17"/>
                          <a:pt x="65" y="17"/>
                        </a:cubicBezTo>
                        <a:cubicBezTo>
                          <a:pt x="66" y="15"/>
                          <a:pt x="66" y="15"/>
                          <a:pt x="66" y="15"/>
                        </a:cubicBezTo>
                        <a:cubicBezTo>
                          <a:pt x="55" y="9"/>
                          <a:pt x="55" y="9"/>
                          <a:pt x="55" y="9"/>
                        </a:cubicBezTo>
                        <a:lnTo>
                          <a:pt x="53" y="11"/>
                        </a:lnTo>
                        <a:close/>
                        <a:moveTo>
                          <a:pt x="50" y="15"/>
                        </a:moveTo>
                        <a:cubicBezTo>
                          <a:pt x="61" y="21"/>
                          <a:pt x="61" y="21"/>
                          <a:pt x="61" y="21"/>
                        </a:cubicBezTo>
                        <a:cubicBezTo>
                          <a:pt x="63" y="20"/>
                          <a:pt x="63" y="20"/>
                          <a:pt x="63" y="20"/>
                        </a:cubicBezTo>
                        <a:cubicBezTo>
                          <a:pt x="51" y="13"/>
                          <a:pt x="51" y="13"/>
                          <a:pt x="51" y="13"/>
                        </a:cubicBezTo>
                        <a:lnTo>
                          <a:pt x="50" y="15"/>
                        </a:lnTo>
                        <a:close/>
                        <a:moveTo>
                          <a:pt x="57" y="6"/>
                        </a:moveTo>
                        <a:cubicBezTo>
                          <a:pt x="68" y="12"/>
                          <a:pt x="68" y="12"/>
                          <a:pt x="68" y="12"/>
                        </a:cubicBezTo>
                        <a:cubicBezTo>
                          <a:pt x="69" y="11"/>
                          <a:pt x="69" y="11"/>
                          <a:pt x="69" y="11"/>
                        </a:cubicBezTo>
                        <a:cubicBezTo>
                          <a:pt x="58" y="4"/>
                          <a:pt x="58" y="4"/>
                          <a:pt x="58" y="4"/>
                        </a:cubicBezTo>
                        <a:lnTo>
                          <a:pt x="57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84" name="Freeform 129"/>
                  <p:cNvSpPr>
                    <a:spLocks/>
                  </p:cNvSpPr>
                  <p:nvPr/>
                </p:nvSpPr>
                <p:spPr bwMode="auto">
                  <a:xfrm>
                    <a:off x="4734" y="362"/>
                    <a:ext cx="71" cy="113"/>
                  </a:xfrm>
                  <a:custGeom>
                    <a:avLst/>
                    <a:gdLst>
                      <a:gd name="T0" fmla="*/ 20 w 52"/>
                      <a:gd name="T1" fmla="*/ 0 h 82"/>
                      <a:gd name="T2" fmla="*/ 0 w 52"/>
                      <a:gd name="T3" fmla="*/ 62 h 82"/>
                      <a:gd name="T4" fmla="*/ 36 w 52"/>
                      <a:gd name="T5" fmla="*/ 67 h 82"/>
                      <a:gd name="T6" fmla="*/ 32 w 52"/>
                      <a:gd name="T7" fmla="*/ 0 h 82"/>
                      <a:gd name="T8" fmla="*/ 20 w 52"/>
                      <a:gd name="T9" fmla="*/ 0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2" h="82">
                        <a:moveTo>
                          <a:pt x="20" y="0"/>
                        </a:moveTo>
                        <a:cubicBezTo>
                          <a:pt x="20" y="0"/>
                          <a:pt x="28" y="55"/>
                          <a:pt x="0" y="62"/>
                        </a:cubicBezTo>
                        <a:cubicBezTo>
                          <a:pt x="0" y="62"/>
                          <a:pt x="14" y="82"/>
                          <a:pt x="36" y="67"/>
                        </a:cubicBezTo>
                        <a:cubicBezTo>
                          <a:pt x="36" y="67"/>
                          <a:pt x="52" y="50"/>
                          <a:pt x="32" y="0"/>
                        </a:cubicBezTo>
                        <a:lnTo>
                          <a:pt x="2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85" name="Freeform 130"/>
                  <p:cNvSpPr>
                    <a:spLocks noEditPoints="1"/>
                  </p:cNvSpPr>
                  <p:nvPr/>
                </p:nvSpPr>
                <p:spPr bwMode="auto">
                  <a:xfrm>
                    <a:off x="4737" y="366"/>
                    <a:ext cx="55" cy="95"/>
                  </a:xfrm>
                  <a:custGeom>
                    <a:avLst/>
                    <a:gdLst>
                      <a:gd name="T0" fmla="*/ 38 w 40"/>
                      <a:gd name="T1" fmla="*/ 54 h 69"/>
                      <a:gd name="T2" fmla="*/ 10 w 40"/>
                      <a:gd name="T3" fmla="*/ 51 h 69"/>
                      <a:gd name="T4" fmla="*/ 12 w 40"/>
                      <a:gd name="T5" fmla="*/ 48 h 69"/>
                      <a:gd name="T6" fmla="*/ 40 w 40"/>
                      <a:gd name="T7" fmla="*/ 46 h 69"/>
                      <a:gd name="T8" fmla="*/ 12 w 40"/>
                      <a:gd name="T9" fmla="*/ 48 h 69"/>
                      <a:gd name="T10" fmla="*/ 40 w 40"/>
                      <a:gd name="T11" fmla="*/ 43 h 69"/>
                      <a:gd name="T12" fmla="*/ 15 w 40"/>
                      <a:gd name="T13" fmla="*/ 41 h 69"/>
                      <a:gd name="T14" fmla="*/ 16 w 40"/>
                      <a:gd name="T15" fmla="*/ 38 h 69"/>
                      <a:gd name="T16" fmla="*/ 40 w 40"/>
                      <a:gd name="T17" fmla="*/ 36 h 69"/>
                      <a:gd name="T18" fmla="*/ 16 w 40"/>
                      <a:gd name="T19" fmla="*/ 38 h 69"/>
                      <a:gd name="T20" fmla="*/ 2 w 40"/>
                      <a:gd name="T21" fmla="*/ 64 h 69"/>
                      <a:gd name="T22" fmla="*/ 33 w 40"/>
                      <a:gd name="T23" fmla="*/ 64 h 69"/>
                      <a:gd name="T24" fmla="*/ 0 w 40"/>
                      <a:gd name="T25" fmla="*/ 62 h 69"/>
                      <a:gd name="T26" fmla="*/ 37 w 40"/>
                      <a:gd name="T27" fmla="*/ 59 h 69"/>
                      <a:gd name="T28" fmla="*/ 5 w 40"/>
                      <a:gd name="T29" fmla="*/ 57 h 69"/>
                      <a:gd name="T30" fmla="*/ 29 w 40"/>
                      <a:gd name="T31" fmla="*/ 67 h 69"/>
                      <a:gd name="T32" fmla="*/ 12 w 40"/>
                      <a:gd name="T33" fmla="*/ 69 h 69"/>
                      <a:gd name="T34" fmla="*/ 29 w 40"/>
                      <a:gd name="T35" fmla="*/ 67 h 69"/>
                      <a:gd name="T36" fmla="*/ 35 w 40"/>
                      <a:gd name="T37" fmla="*/ 12 h 69"/>
                      <a:gd name="T38" fmla="*/ 19 w 40"/>
                      <a:gd name="T39" fmla="*/ 10 h 69"/>
                      <a:gd name="T40" fmla="*/ 19 w 40"/>
                      <a:gd name="T41" fmla="*/ 7 h 69"/>
                      <a:gd name="T42" fmla="*/ 33 w 40"/>
                      <a:gd name="T43" fmla="*/ 5 h 69"/>
                      <a:gd name="T44" fmla="*/ 19 w 40"/>
                      <a:gd name="T45" fmla="*/ 7 h 69"/>
                      <a:gd name="T46" fmla="*/ 37 w 40"/>
                      <a:gd name="T47" fmla="*/ 18 h 69"/>
                      <a:gd name="T48" fmla="*/ 19 w 40"/>
                      <a:gd name="T49" fmla="*/ 15 h 69"/>
                      <a:gd name="T50" fmla="*/ 17 w 40"/>
                      <a:gd name="T51" fmla="*/ 33 h 69"/>
                      <a:gd name="T52" fmla="*/ 39 w 40"/>
                      <a:gd name="T53" fmla="*/ 31 h 69"/>
                      <a:gd name="T54" fmla="*/ 17 w 40"/>
                      <a:gd name="T55" fmla="*/ 33 h 69"/>
                      <a:gd name="T56" fmla="*/ 32 w 40"/>
                      <a:gd name="T57" fmla="*/ 2 h 69"/>
                      <a:gd name="T58" fmla="*/ 18 w 40"/>
                      <a:gd name="T59" fmla="*/ 0 h 69"/>
                      <a:gd name="T60" fmla="*/ 19 w 40"/>
                      <a:gd name="T61" fmla="*/ 23 h 69"/>
                      <a:gd name="T62" fmla="*/ 38 w 40"/>
                      <a:gd name="T63" fmla="*/ 20 h 69"/>
                      <a:gd name="T64" fmla="*/ 19 w 40"/>
                      <a:gd name="T65" fmla="*/ 23 h 69"/>
                      <a:gd name="T66" fmla="*/ 39 w 40"/>
                      <a:gd name="T67" fmla="*/ 28 h 69"/>
                      <a:gd name="T68" fmla="*/ 18 w 40"/>
                      <a:gd name="T69" fmla="*/ 26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40" h="69">
                        <a:moveTo>
                          <a:pt x="8" y="54"/>
                        </a:moveTo>
                        <a:cubicBezTo>
                          <a:pt x="38" y="54"/>
                          <a:pt x="38" y="54"/>
                          <a:pt x="38" y="54"/>
                        </a:cubicBezTo>
                        <a:cubicBezTo>
                          <a:pt x="39" y="53"/>
                          <a:pt x="39" y="52"/>
                          <a:pt x="39" y="51"/>
                        </a:cubicBezTo>
                        <a:cubicBezTo>
                          <a:pt x="10" y="51"/>
                          <a:pt x="10" y="51"/>
                          <a:pt x="10" y="51"/>
                        </a:cubicBezTo>
                        <a:cubicBezTo>
                          <a:pt x="9" y="52"/>
                          <a:pt x="9" y="53"/>
                          <a:pt x="8" y="54"/>
                        </a:cubicBezTo>
                        <a:close/>
                        <a:moveTo>
                          <a:pt x="12" y="48"/>
                        </a:moveTo>
                        <a:cubicBezTo>
                          <a:pt x="39" y="48"/>
                          <a:pt x="39" y="48"/>
                          <a:pt x="39" y="48"/>
                        </a:cubicBezTo>
                        <a:cubicBezTo>
                          <a:pt x="40" y="48"/>
                          <a:pt x="40" y="47"/>
                          <a:pt x="40" y="46"/>
                        </a:cubicBezTo>
                        <a:cubicBezTo>
                          <a:pt x="13" y="46"/>
                          <a:pt x="13" y="46"/>
                          <a:pt x="13" y="46"/>
                        </a:cubicBezTo>
                        <a:cubicBezTo>
                          <a:pt x="13" y="47"/>
                          <a:pt x="12" y="48"/>
                          <a:pt x="12" y="48"/>
                        </a:cubicBezTo>
                        <a:close/>
                        <a:moveTo>
                          <a:pt x="14" y="43"/>
                        </a:moveTo>
                        <a:cubicBezTo>
                          <a:pt x="40" y="43"/>
                          <a:pt x="40" y="43"/>
                          <a:pt x="40" y="43"/>
                        </a:cubicBezTo>
                        <a:cubicBezTo>
                          <a:pt x="40" y="43"/>
                          <a:pt x="40" y="42"/>
                          <a:pt x="40" y="41"/>
                        </a:cubicBezTo>
                        <a:cubicBezTo>
                          <a:pt x="15" y="41"/>
                          <a:pt x="15" y="41"/>
                          <a:pt x="15" y="41"/>
                        </a:cubicBezTo>
                        <a:cubicBezTo>
                          <a:pt x="15" y="42"/>
                          <a:pt x="15" y="43"/>
                          <a:pt x="14" y="43"/>
                        </a:cubicBezTo>
                        <a:close/>
                        <a:moveTo>
                          <a:pt x="16" y="38"/>
                        </a:moveTo>
                        <a:cubicBezTo>
                          <a:pt x="40" y="38"/>
                          <a:pt x="40" y="38"/>
                          <a:pt x="40" y="38"/>
                        </a:cubicBezTo>
                        <a:cubicBezTo>
                          <a:pt x="40" y="37"/>
                          <a:pt x="40" y="37"/>
                          <a:pt x="40" y="36"/>
                        </a:cubicBezTo>
                        <a:cubicBezTo>
                          <a:pt x="17" y="36"/>
                          <a:pt x="17" y="36"/>
                          <a:pt x="17" y="36"/>
                        </a:cubicBezTo>
                        <a:cubicBezTo>
                          <a:pt x="17" y="37"/>
                          <a:pt x="16" y="37"/>
                          <a:pt x="16" y="38"/>
                        </a:cubicBezTo>
                        <a:close/>
                        <a:moveTo>
                          <a:pt x="0" y="62"/>
                        </a:moveTo>
                        <a:cubicBezTo>
                          <a:pt x="0" y="62"/>
                          <a:pt x="1" y="63"/>
                          <a:pt x="2" y="64"/>
                        </a:cubicBezTo>
                        <a:cubicBezTo>
                          <a:pt x="33" y="64"/>
                          <a:pt x="33" y="64"/>
                          <a:pt x="33" y="64"/>
                        </a:cubicBezTo>
                        <a:cubicBezTo>
                          <a:pt x="33" y="64"/>
                          <a:pt x="33" y="64"/>
                          <a:pt x="33" y="64"/>
                        </a:cubicBezTo>
                        <a:cubicBezTo>
                          <a:pt x="33" y="64"/>
                          <a:pt x="34" y="63"/>
                          <a:pt x="35" y="62"/>
                        </a:cubicBezTo>
                        <a:lnTo>
                          <a:pt x="0" y="62"/>
                        </a:lnTo>
                        <a:close/>
                        <a:moveTo>
                          <a:pt x="0" y="59"/>
                        </a:moveTo>
                        <a:cubicBezTo>
                          <a:pt x="37" y="59"/>
                          <a:pt x="37" y="59"/>
                          <a:pt x="37" y="59"/>
                        </a:cubicBezTo>
                        <a:cubicBezTo>
                          <a:pt x="37" y="58"/>
                          <a:pt x="37" y="57"/>
                          <a:pt x="38" y="57"/>
                        </a:cubicBezTo>
                        <a:cubicBezTo>
                          <a:pt x="5" y="57"/>
                          <a:pt x="5" y="57"/>
                          <a:pt x="5" y="57"/>
                        </a:cubicBezTo>
                        <a:cubicBezTo>
                          <a:pt x="3" y="57"/>
                          <a:pt x="2" y="58"/>
                          <a:pt x="0" y="59"/>
                        </a:cubicBezTo>
                        <a:close/>
                        <a:moveTo>
                          <a:pt x="29" y="67"/>
                        </a:moveTo>
                        <a:cubicBezTo>
                          <a:pt x="6" y="67"/>
                          <a:pt x="6" y="67"/>
                          <a:pt x="6" y="67"/>
                        </a:cubicBezTo>
                        <a:cubicBezTo>
                          <a:pt x="8" y="68"/>
                          <a:pt x="10" y="69"/>
                          <a:pt x="12" y="69"/>
                        </a:cubicBezTo>
                        <a:cubicBezTo>
                          <a:pt x="23" y="69"/>
                          <a:pt x="23" y="69"/>
                          <a:pt x="23" y="69"/>
                        </a:cubicBezTo>
                        <a:cubicBezTo>
                          <a:pt x="24" y="69"/>
                          <a:pt x="26" y="68"/>
                          <a:pt x="29" y="67"/>
                        </a:cubicBezTo>
                        <a:close/>
                        <a:moveTo>
                          <a:pt x="19" y="12"/>
                        </a:moveTo>
                        <a:cubicBezTo>
                          <a:pt x="35" y="12"/>
                          <a:pt x="35" y="12"/>
                          <a:pt x="35" y="12"/>
                        </a:cubicBezTo>
                        <a:cubicBezTo>
                          <a:pt x="35" y="12"/>
                          <a:pt x="35" y="11"/>
                          <a:pt x="35" y="10"/>
                        </a:cubicBezTo>
                        <a:cubicBezTo>
                          <a:pt x="19" y="10"/>
                          <a:pt x="19" y="10"/>
                          <a:pt x="19" y="10"/>
                        </a:cubicBezTo>
                        <a:cubicBezTo>
                          <a:pt x="19" y="11"/>
                          <a:pt x="19" y="12"/>
                          <a:pt x="19" y="12"/>
                        </a:cubicBezTo>
                        <a:close/>
                        <a:moveTo>
                          <a:pt x="19" y="7"/>
                        </a:moveTo>
                        <a:cubicBezTo>
                          <a:pt x="34" y="7"/>
                          <a:pt x="34" y="7"/>
                          <a:pt x="34" y="7"/>
                        </a:cubicBezTo>
                        <a:cubicBezTo>
                          <a:pt x="34" y="6"/>
                          <a:pt x="33" y="6"/>
                          <a:pt x="33" y="5"/>
                        </a:cubicBezTo>
                        <a:cubicBezTo>
                          <a:pt x="19" y="5"/>
                          <a:pt x="19" y="5"/>
                          <a:pt x="19" y="5"/>
                        </a:cubicBezTo>
                        <a:cubicBezTo>
                          <a:pt x="19" y="6"/>
                          <a:pt x="19" y="6"/>
                          <a:pt x="19" y="7"/>
                        </a:cubicBezTo>
                        <a:close/>
                        <a:moveTo>
                          <a:pt x="19" y="18"/>
                        </a:moveTo>
                        <a:cubicBezTo>
                          <a:pt x="37" y="18"/>
                          <a:pt x="37" y="18"/>
                          <a:pt x="37" y="18"/>
                        </a:cubicBezTo>
                        <a:cubicBezTo>
                          <a:pt x="37" y="17"/>
                          <a:pt x="37" y="16"/>
                          <a:pt x="36" y="15"/>
                        </a:cubicBezTo>
                        <a:cubicBezTo>
                          <a:pt x="19" y="15"/>
                          <a:pt x="19" y="15"/>
                          <a:pt x="19" y="15"/>
                        </a:cubicBezTo>
                        <a:cubicBezTo>
                          <a:pt x="19" y="16"/>
                          <a:pt x="19" y="17"/>
                          <a:pt x="19" y="18"/>
                        </a:cubicBezTo>
                        <a:close/>
                        <a:moveTo>
                          <a:pt x="17" y="33"/>
                        </a:moveTo>
                        <a:cubicBezTo>
                          <a:pt x="40" y="33"/>
                          <a:pt x="40" y="33"/>
                          <a:pt x="40" y="33"/>
                        </a:cubicBezTo>
                        <a:cubicBezTo>
                          <a:pt x="40" y="32"/>
                          <a:pt x="39" y="32"/>
                          <a:pt x="39" y="31"/>
                        </a:cubicBezTo>
                        <a:cubicBezTo>
                          <a:pt x="18" y="31"/>
                          <a:pt x="18" y="31"/>
                          <a:pt x="18" y="31"/>
                        </a:cubicBezTo>
                        <a:cubicBezTo>
                          <a:pt x="18" y="32"/>
                          <a:pt x="18" y="32"/>
                          <a:pt x="17" y="33"/>
                        </a:cubicBezTo>
                        <a:close/>
                        <a:moveTo>
                          <a:pt x="19" y="2"/>
                        </a:moveTo>
                        <a:cubicBezTo>
                          <a:pt x="32" y="2"/>
                          <a:pt x="32" y="2"/>
                          <a:pt x="32" y="2"/>
                        </a:cubicBezTo>
                        <a:cubicBezTo>
                          <a:pt x="32" y="1"/>
                          <a:pt x="32" y="1"/>
                          <a:pt x="31" y="0"/>
                        </a:cubicBezTo>
                        <a:cubicBezTo>
                          <a:pt x="18" y="0"/>
                          <a:pt x="18" y="0"/>
                          <a:pt x="18" y="0"/>
                        </a:cubicBezTo>
                        <a:cubicBezTo>
                          <a:pt x="18" y="0"/>
                          <a:pt x="19" y="1"/>
                          <a:pt x="19" y="2"/>
                        </a:cubicBezTo>
                        <a:close/>
                        <a:moveTo>
                          <a:pt x="19" y="23"/>
                        </a:moveTo>
                        <a:cubicBezTo>
                          <a:pt x="38" y="23"/>
                          <a:pt x="38" y="23"/>
                          <a:pt x="38" y="23"/>
                        </a:cubicBezTo>
                        <a:cubicBezTo>
                          <a:pt x="38" y="22"/>
                          <a:pt x="38" y="21"/>
                          <a:pt x="38" y="20"/>
                        </a:cubicBezTo>
                        <a:cubicBezTo>
                          <a:pt x="19" y="20"/>
                          <a:pt x="19" y="20"/>
                          <a:pt x="19" y="20"/>
                        </a:cubicBezTo>
                        <a:cubicBezTo>
                          <a:pt x="19" y="21"/>
                          <a:pt x="19" y="22"/>
                          <a:pt x="19" y="23"/>
                        </a:cubicBezTo>
                        <a:close/>
                        <a:moveTo>
                          <a:pt x="18" y="28"/>
                        </a:moveTo>
                        <a:cubicBezTo>
                          <a:pt x="39" y="28"/>
                          <a:pt x="39" y="28"/>
                          <a:pt x="39" y="28"/>
                        </a:cubicBezTo>
                        <a:cubicBezTo>
                          <a:pt x="39" y="27"/>
                          <a:pt x="39" y="26"/>
                          <a:pt x="39" y="26"/>
                        </a:cubicBezTo>
                        <a:cubicBezTo>
                          <a:pt x="18" y="26"/>
                          <a:pt x="18" y="26"/>
                          <a:pt x="18" y="26"/>
                        </a:cubicBezTo>
                        <a:cubicBezTo>
                          <a:pt x="18" y="26"/>
                          <a:pt x="18" y="27"/>
                          <a:pt x="18" y="2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216" name="Group 97"/>
                <p:cNvGrpSpPr>
                  <a:grpSpLocks noChangeAspect="1"/>
                </p:cNvGrpSpPr>
                <p:nvPr/>
              </p:nvGrpSpPr>
              <p:grpSpPr bwMode="auto">
                <a:xfrm>
                  <a:off x="6969125" y="315913"/>
                  <a:ext cx="1216025" cy="763587"/>
                  <a:chOff x="4390" y="199"/>
                  <a:chExt cx="766" cy="481"/>
                </a:xfrm>
              </p:grpSpPr>
              <p:sp>
                <p:nvSpPr>
                  <p:cNvPr id="1217" name="AutoShape 96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4390" y="199"/>
                    <a:ext cx="766" cy="48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18" name="Freeform 98"/>
                  <p:cNvSpPr>
                    <a:spLocks/>
                  </p:cNvSpPr>
                  <p:nvPr/>
                </p:nvSpPr>
                <p:spPr bwMode="auto">
                  <a:xfrm>
                    <a:off x="4640" y="331"/>
                    <a:ext cx="8" cy="60"/>
                  </a:xfrm>
                  <a:custGeom>
                    <a:avLst/>
                    <a:gdLst>
                      <a:gd name="T0" fmla="*/ 6 w 6"/>
                      <a:gd name="T1" fmla="*/ 41 h 44"/>
                      <a:gd name="T2" fmla="*/ 3 w 6"/>
                      <a:gd name="T3" fmla="*/ 44 h 44"/>
                      <a:gd name="T4" fmla="*/ 3 w 6"/>
                      <a:gd name="T5" fmla="*/ 44 h 44"/>
                      <a:gd name="T6" fmla="*/ 0 w 6"/>
                      <a:gd name="T7" fmla="*/ 41 h 44"/>
                      <a:gd name="T8" fmla="*/ 0 w 6"/>
                      <a:gd name="T9" fmla="*/ 3 h 44"/>
                      <a:gd name="T10" fmla="*/ 3 w 6"/>
                      <a:gd name="T11" fmla="*/ 0 h 44"/>
                      <a:gd name="T12" fmla="*/ 3 w 6"/>
                      <a:gd name="T13" fmla="*/ 0 h 44"/>
                      <a:gd name="T14" fmla="*/ 6 w 6"/>
                      <a:gd name="T15" fmla="*/ 3 h 44"/>
                      <a:gd name="T16" fmla="*/ 6 w 6"/>
                      <a:gd name="T17" fmla="*/ 41 h 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6" h="44">
                        <a:moveTo>
                          <a:pt x="6" y="41"/>
                        </a:moveTo>
                        <a:cubicBezTo>
                          <a:pt x="6" y="43"/>
                          <a:pt x="4" y="44"/>
                          <a:pt x="3" y="44"/>
                        </a:cubicBezTo>
                        <a:cubicBezTo>
                          <a:pt x="3" y="44"/>
                          <a:pt x="3" y="44"/>
                          <a:pt x="3" y="44"/>
                        </a:cubicBezTo>
                        <a:cubicBezTo>
                          <a:pt x="1" y="44"/>
                          <a:pt x="0" y="43"/>
                          <a:pt x="0" y="41"/>
                        </a:cubicBezTo>
                        <a:cubicBezTo>
                          <a:pt x="0" y="3"/>
                          <a:pt x="0" y="3"/>
                          <a:pt x="0" y="3"/>
                        </a:cubicBezTo>
                        <a:cubicBezTo>
                          <a:pt x="0" y="2"/>
                          <a:pt x="1" y="0"/>
                          <a:pt x="3" y="0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4" y="0"/>
                          <a:pt x="6" y="2"/>
                          <a:pt x="6" y="3"/>
                        </a:cubicBezTo>
                        <a:lnTo>
                          <a:pt x="6" y="4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19" name="Freeform 99"/>
                  <p:cNvSpPr>
                    <a:spLocks/>
                  </p:cNvSpPr>
                  <p:nvPr/>
                </p:nvSpPr>
                <p:spPr bwMode="auto">
                  <a:xfrm>
                    <a:off x="4625" y="351"/>
                    <a:ext cx="22" cy="17"/>
                  </a:xfrm>
                  <a:custGeom>
                    <a:avLst/>
                    <a:gdLst>
                      <a:gd name="T0" fmla="*/ 16 w 16"/>
                      <a:gd name="T1" fmla="*/ 6 h 12"/>
                      <a:gd name="T2" fmla="*/ 9 w 16"/>
                      <a:gd name="T3" fmla="*/ 12 h 12"/>
                      <a:gd name="T4" fmla="*/ 8 w 16"/>
                      <a:gd name="T5" fmla="*/ 12 h 12"/>
                      <a:gd name="T6" fmla="*/ 0 w 16"/>
                      <a:gd name="T7" fmla="*/ 6 h 12"/>
                      <a:gd name="T8" fmla="*/ 0 w 16"/>
                      <a:gd name="T9" fmla="*/ 6 h 12"/>
                      <a:gd name="T10" fmla="*/ 8 w 16"/>
                      <a:gd name="T11" fmla="*/ 0 h 12"/>
                      <a:gd name="T12" fmla="*/ 9 w 16"/>
                      <a:gd name="T13" fmla="*/ 0 h 12"/>
                      <a:gd name="T14" fmla="*/ 16 w 16"/>
                      <a:gd name="T15" fmla="*/ 6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6" h="12">
                        <a:moveTo>
                          <a:pt x="16" y="6"/>
                        </a:moveTo>
                        <a:cubicBezTo>
                          <a:pt x="16" y="9"/>
                          <a:pt x="13" y="12"/>
                          <a:pt x="9" y="12"/>
                        </a:cubicBezTo>
                        <a:cubicBezTo>
                          <a:pt x="8" y="12"/>
                          <a:pt x="8" y="12"/>
                          <a:pt x="8" y="12"/>
                        </a:cubicBezTo>
                        <a:cubicBezTo>
                          <a:pt x="4" y="12"/>
                          <a:pt x="0" y="9"/>
                          <a:pt x="0" y="6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0" y="3"/>
                          <a:pt x="4" y="0"/>
                          <a:pt x="8" y="0"/>
                        </a:cubicBez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13" y="0"/>
                          <a:pt x="16" y="3"/>
                          <a:pt x="16" y="6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20" name="Freeform 100"/>
                  <p:cNvSpPr>
                    <a:spLocks/>
                  </p:cNvSpPr>
                  <p:nvPr/>
                </p:nvSpPr>
                <p:spPr bwMode="auto">
                  <a:xfrm>
                    <a:off x="4995" y="313"/>
                    <a:ext cx="83" cy="74"/>
                  </a:xfrm>
                  <a:custGeom>
                    <a:avLst/>
                    <a:gdLst>
                      <a:gd name="T0" fmla="*/ 3 w 61"/>
                      <a:gd name="T1" fmla="*/ 45 h 54"/>
                      <a:gd name="T2" fmla="*/ 56 w 61"/>
                      <a:gd name="T3" fmla="*/ 24 h 54"/>
                      <a:gd name="T4" fmla="*/ 61 w 61"/>
                      <a:gd name="T5" fmla="*/ 38 h 54"/>
                      <a:gd name="T6" fmla="*/ 40 w 61"/>
                      <a:gd name="T7" fmla="*/ 51 h 54"/>
                      <a:gd name="T8" fmla="*/ 29 w 61"/>
                      <a:gd name="T9" fmla="*/ 54 h 54"/>
                      <a:gd name="T10" fmla="*/ 14 w 61"/>
                      <a:gd name="T11" fmla="*/ 51 h 54"/>
                      <a:gd name="T12" fmla="*/ 3 w 61"/>
                      <a:gd name="T13" fmla="*/ 45 h 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1" h="54">
                        <a:moveTo>
                          <a:pt x="3" y="45"/>
                        </a:moveTo>
                        <a:cubicBezTo>
                          <a:pt x="3" y="45"/>
                          <a:pt x="0" y="0"/>
                          <a:pt x="56" y="24"/>
                        </a:cubicBezTo>
                        <a:cubicBezTo>
                          <a:pt x="61" y="38"/>
                          <a:pt x="61" y="38"/>
                          <a:pt x="61" y="38"/>
                        </a:cubicBezTo>
                        <a:cubicBezTo>
                          <a:pt x="40" y="51"/>
                          <a:pt x="40" y="51"/>
                          <a:pt x="40" y="51"/>
                        </a:cubicBezTo>
                        <a:cubicBezTo>
                          <a:pt x="40" y="51"/>
                          <a:pt x="32" y="54"/>
                          <a:pt x="29" y="54"/>
                        </a:cubicBezTo>
                        <a:cubicBezTo>
                          <a:pt x="27" y="54"/>
                          <a:pt x="14" y="51"/>
                          <a:pt x="14" y="51"/>
                        </a:cubicBezTo>
                        <a:lnTo>
                          <a:pt x="3" y="45"/>
                        </a:lnTo>
                        <a:close/>
                      </a:path>
                    </a:pathLst>
                  </a:custGeom>
                  <a:solidFill>
                    <a:srgbClr val="DF3F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21" name="Freeform 101"/>
                  <p:cNvSpPr>
                    <a:spLocks/>
                  </p:cNvSpPr>
                  <p:nvPr/>
                </p:nvSpPr>
                <p:spPr bwMode="auto">
                  <a:xfrm>
                    <a:off x="4842" y="336"/>
                    <a:ext cx="41" cy="69"/>
                  </a:xfrm>
                  <a:custGeom>
                    <a:avLst/>
                    <a:gdLst>
                      <a:gd name="T0" fmla="*/ 0 w 30"/>
                      <a:gd name="T1" fmla="*/ 49 h 50"/>
                      <a:gd name="T2" fmla="*/ 18 w 30"/>
                      <a:gd name="T3" fmla="*/ 4 h 50"/>
                      <a:gd name="T4" fmla="*/ 30 w 30"/>
                      <a:gd name="T5" fmla="*/ 11 h 50"/>
                      <a:gd name="T6" fmla="*/ 27 w 30"/>
                      <a:gd name="T7" fmla="*/ 30 h 50"/>
                      <a:gd name="T8" fmla="*/ 17 w 30"/>
                      <a:gd name="T9" fmla="*/ 46 h 50"/>
                      <a:gd name="T10" fmla="*/ 6 w 30"/>
                      <a:gd name="T11" fmla="*/ 50 h 50"/>
                      <a:gd name="T12" fmla="*/ 0 w 30"/>
                      <a:gd name="T13" fmla="*/ 49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0" h="50">
                        <a:moveTo>
                          <a:pt x="0" y="49"/>
                        </a:moveTo>
                        <a:cubicBezTo>
                          <a:pt x="0" y="49"/>
                          <a:pt x="7" y="4"/>
                          <a:pt x="18" y="4"/>
                        </a:cubicBezTo>
                        <a:cubicBezTo>
                          <a:pt x="18" y="4"/>
                          <a:pt x="29" y="0"/>
                          <a:pt x="30" y="11"/>
                        </a:cubicBezTo>
                        <a:cubicBezTo>
                          <a:pt x="27" y="30"/>
                          <a:pt x="27" y="30"/>
                          <a:pt x="27" y="30"/>
                        </a:cubicBezTo>
                        <a:cubicBezTo>
                          <a:pt x="17" y="46"/>
                          <a:pt x="17" y="46"/>
                          <a:pt x="17" y="46"/>
                        </a:cubicBezTo>
                        <a:cubicBezTo>
                          <a:pt x="6" y="50"/>
                          <a:pt x="6" y="50"/>
                          <a:pt x="6" y="50"/>
                        </a:cubicBezTo>
                        <a:lnTo>
                          <a:pt x="0" y="49"/>
                        </a:lnTo>
                        <a:close/>
                      </a:path>
                    </a:pathLst>
                  </a:custGeom>
                  <a:solidFill>
                    <a:srgbClr val="9D4A0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22" name="Freeform 102"/>
                  <p:cNvSpPr>
                    <a:spLocks/>
                  </p:cNvSpPr>
                  <p:nvPr/>
                </p:nvSpPr>
                <p:spPr bwMode="auto">
                  <a:xfrm>
                    <a:off x="4387" y="264"/>
                    <a:ext cx="777" cy="300"/>
                  </a:xfrm>
                  <a:custGeom>
                    <a:avLst/>
                    <a:gdLst>
                      <a:gd name="T0" fmla="*/ 163 w 569"/>
                      <a:gd name="T1" fmla="*/ 63 h 219"/>
                      <a:gd name="T2" fmla="*/ 191 w 569"/>
                      <a:gd name="T3" fmla="*/ 0 h 219"/>
                      <a:gd name="T4" fmla="*/ 201 w 569"/>
                      <a:gd name="T5" fmla="*/ 2 h 219"/>
                      <a:gd name="T6" fmla="*/ 179 w 569"/>
                      <a:gd name="T7" fmla="*/ 60 h 219"/>
                      <a:gd name="T8" fmla="*/ 199 w 569"/>
                      <a:gd name="T9" fmla="*/ 87 h 219"/>
                      <a:gd name="T10" fmla="*/ 337 w 569"/>
                      <a:gd name="T11" fmla="*/ 100 h 219"/>
                      <a:gd name="T12" fmla="*/ 357 w 569"/>
                      <a:gd name="T13" fmla="*/ 81 h 219"/>
                      <a:gd name="T14" fmla="*/ 360 w 569"/>
                      <a:gd name="T15" fmla="*/ 72 h 219"/>
                      <a:gd name="T16" fmla="*/ 379 w 569"/>
                      <a:gd name="T17" fmla="*/ 66 h 219"/>
                      <a:gd name="T18" fmla="*/ 458 w 569"/>
                      <a:gd name="T19" fmla="*/ 83 h 219"/>
                      <a:gd name="T20" fmla="*/ 511 w 569"/>
                      <a:gd name="T21" fmla="*/ 45 h 219"/>
                      <a:gd name="T22" fmla="*/ 557 w 569"/>
                      <a:gd name="T23" fmla="*/ 29 h 219"/>
                      <a:gd name="T24" fmla="*/ 559 w 569"/>
                      <a:gd name="T25" fmla="*/ 98 h 219"/>
                      <a:gd name="T26" fmla="*/ 544 w 569"/>
                      <a:gd name="T27" fmla="*/ 161 h 219"/>
                      <a:gd name="T28" fmla="*/ 336 w 569"/>
                      <a:gd name="T29" fmla="*/ 219 h 219"/>
                      <a:gd name="T30" fmla="*/ 71 w 569"/>
                      <a:gd name="T31" fmla="*/ 168 h 219"/>
                      <a:gd name="T32" fmla="*/ 56 w 569"/>
                      <a:gd name="T33" fmla="*/ 84 h 219"/>
                      <a:gd name="T34" fmla="*/ 163 w 569"/>
                      <a:gd name="T35" fmla="*/ 63 h 2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569" h="219">
                        <a:moveTo>
                          <a:pt x="163" y="63"/>
                        </a:moveTo>
                        <a:cubicBezTo>
                          <a:pt x="191" y="0"/>
                          <a:pt x="191" y="0"/>
                          <a:pt x="191" y="0"/>
                        </a:cubicBezTo>
                        <a:cubicBezTo>
                          <a:pt x="201" y="2"/>
                          <a:pt x="201" y="2"/>
                          <a:pt x="201" y="2"/>
                        </a:cubicBezTo>
                        <a:cubicBezTo>
                          <a:pt x="179" y="60"/>
                          <a:pt x="179" y="60"/>
                          <a:pt x="179" y="60"/>
                        </a:cubicBezTo>
                        <a:cubicBezTo>
                          <a:pt x="179" y="60"/>
                          <a:pt x="171" y="76"/>
                          <a:pt x="199" y="87"/>
                        </a:cubicBezTo>
                        <a:cubicBezTo>
                          <a:pt x="199" y="87"/>
                          <a:pt x="288" y="122"/>
                          <a:pt x="337" y="100"/>
                        </a:cubicBezTo>
                        <a:cubicBezTo>
                          <a:pt x="337" y="100"/>
                          <a:pt x="355" y="92"/>
                          <a:pt x="357" y="81"/>
                        </a:cubicBezTo>
                        <a:cubicBezTo>
                          <a:pt x="360" y="72"/>
                          <a:pt x="360" y="72"/>
                          <a:pt x="360" y="72"/>
                        </a:cubicBezTo>
                        <a:cubicBezTo>
                          <a:pt x="360" y="72"/>
                          <a:pt x="364" y="61"/>
                          <a:pt x="379" y="66"/>
                        </a:cubicBezTo>
                        <a:cubicBezTo>
                          <a:pt x="458" y="83"/>
                          <a:pt x="458" y="83"/>
                          <a:pt x="458" y="83"/>
                        </a:cubicBezTo>
                        <a:cubicBezTo>
                          <a:pt x="458" y="83"/>
                          <a:pt x="490" y="87"/>
                          <a:pt x="511" y="45"/>
                        </a:cubicBezTo>
                        <a:cubicBezTo>
                          <a:pt x="511" y="45"/>
                          <a:pt x="538" y="5"/>
                          <a:pt x="557" y="29"/>
                        </a:cubicBezTo>
                        <a:cubicBezTo>
                          <a:pt x="557" y="29"/>
                          <a:pt x="569" y="40"/>
                          <a:pt x="559" y="98"/>
                        </a:cubicBezTo>
                        <a:cubicBezTo>
                          <a:pt x="559" y="98"/>
                          <a:pt x="552" y="148"/>
                          <a:pt x="544" y="161"/>
                        </a:cubicBezTo>
                        <a:cubicBezTo>
                          <a:pt x="544" y="161"/>
                          <a:pt x="438" y="218"/>
                          <a:pt x="336" y="219"/>
                        </a:cubicBezTo>
                        <a:cubicBezTo>
                          <a:pt x="336" y="219"/>
                          <a:pt x="139" y="210"/>
                          <a:pt x="71" y="168"/>
                        </a:cubicBezTo>
                        <a:cubicBezTo>
                          <a:pt x="71" y="168"/>
                          <a:pt x="0" y="132"/>
                          <a:pt x="56" y="84"/>
                        </a:cubicBezTo>
                        <a:cubicBezTo>
                          <a:pt x="56" y="84"/>
                          <a:pt x="89" y="60"/>
                          <a:pt x="163" y="63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23" name="Freeform 103"/>
                  <p:cNvSpPr>
                    <a:spLocks/>
                  </p:cNvSpPr>
                  <p:nvPr/>
                </p:nvSpPr>
                <p:spPr bwMode="auto">
                  <a:xfrm>
                    <a:off x="4647" y="431"/>
                    <a:ext cx="235" cy="283"/>
                  </a:xfrm>
                  <a:custGeom>
                    <a:avLst/>
                    <a:gdLst>
                      <a:gd name="T0" fmla="*/ 20 w 172"/>
                      <a:gd name="T1" fmla="*/ 22 h 207"/>
                      <a:gd name="T2" fmla="*/ 172 w 172"/>
                      <a:gd name="T3" fmla="*/ 34 h 207"/>
                      <a:gd name="T4" fmla="*/ 75 w 172"/>
                      <a:gd name="T5" fmla="*/ 178 h 207"/>
                      <a:gd name="T6" fmla="*/ 20 w 172"/>
                      <a:gd name="T7" fmla="*/ 22 h 2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72" h="207">
                        <a:moveTo>
                          <a:pt x="20" y="22"/>
                        </a:moveTo>
                        <a:cubicBezTo>
                          <a:pt x="20" y="22"/>
                          <a:pt x="79" y="0"/>
                          <a:pt x="172" y="34"/>
                        </a:cubicBezTo>
                        <a:cubicBezTo>
                          <a:pt x="172" y="34"/>
                          <a:pt x="164" y="207"/>
                          <a:pt x="75" y="178"/>
                        </a:cubicBezTo>
                        <a:cubicBezTo>
                          <a:pt x="75" y="178"/>
                          <a:pt x="0" y="167"/>
                          <a:pt x="20" y="22"/>
                        </a:cubicBezTo>
                        <a:close/>
                      </a:path>
                    </a:pathLst>
                  </a:custGeom>
                  <a:solidFill>
                    <a:srgbClr val="DF3F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24" name="Freeform 104"/>
                  <p:cNvSpPr>
                    <a:spLocks/>
                  </p:cNvSpPr>
                  <p:nvPr/>
                </p:nvSpPr>
                <p:spPr bwMode="auto">
                  <a:xfrm>
                    <a:off x="5018" y="424"/>
                    <a:ext cx="141" cy="142"/>
                  </a:xfrm>
                  <a:custGeom>
                    <a:avLst/>
                    <a:gdLst>
                      <a:gd name="T0" fmla="*/ 0 w 103"/>
                      <a:gd name="T1" fmla="*/ 23 h 104"/>
                      <a:gd name="T2" fmla="*/ 73 w 103"/>
                      <a:gd name="T3" fmla="*/ 11 h 104"/>
                      <a:gd name="T4" fmla="*/ 84 w 103"/>
                      <a:gd name="T5" fmla="*/ 54 h 104"/>
                      <a:gd name="T6" fmla="*/ 55 w 103"/>
                      <a:gd name="T7" fmla="*/ 95 h 104"/>
                      <a:gd name="T8" fmla="*/ 0 w 103"/>
                      <a:gd name="T9" fmla="*/ 23 h 1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3" h="104">
                        <a:moveTo>
                          <a:pt x="0" y="23"/>
                        </a:moveTo>
                        <a:cubicBezTo>
                          <a:pt x="0" y="23"/>
                          <a:pt x="21" y="0"/>
                          <a:pt x="73" y="11"/>
                        </a:cubicBezTo>
                        <a:cubicBezTo>
                          <a:pt x="73" y="11"/>
                          <a:pt x="79" y="31"/>
                          <a:pt x="84" y="54"/>
                        </a:cubicBezTo>
                        <a:cubicBezTo>
                          <a:pt x="84" y="54"/>
                          <a:pt x="103" y="104"/>
                          <a:pt x="55" y="95"/>
                        </a:cubicBezTo>
                        <a:cubicBezTo>
                          <a:pt x="55" y="95"/>
                          <a:pt x="11" y="81"/>
                          <a:pt x="0" y="23"/>
                        </a:cubicBezTo>
                        <a:close/>
                      </a:path>
                    </a:pathLst>
                  </a:custGeom>
                  <a:solidFill>
                    <a:srgbClr val="DF3F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25" name="Freeform 105"/>
                  <p:cNvSpPr>
                    <a:spLocks/>
                  </p:cNvSpPr>
                  <p:nvPr/>
                </p:nvSpPr>
                <p:spPr bwMode="auto">
                  <a:xfrm>
                    <a:off x="4715" y="309"/>
                    <a:ext cx="8" cy="8"/>
                  </a:xfrm>
                  <a:custGeom>
                    <a:avLst/>
                    <a:gdLst>
                      <a:gd name="T0" fmla="*/ 0 w 6"/>
                      <a:gd name="T1" fmla="*/ 3 h 6"/>
                      <a:gd name="T2" fmla="*/ 2 w 6"/>
                      <a:gd name="T3" fmla="*/ 6 h 6"/>
                      <a:gd name="T4" fmla="*/ 4 w 6"/>
                      <a:gd name="T5" fmla="*/ 6 h 6"/>
                      <a:gd name="T6" fmla="*/ 6 w 6"/>
                      <a:gd name="T7" fmla="*/ 3 h 6"/>
                      <a:gd name="T8" fmla="*/ 6 w 6"/>
                      <a:gd name="T9" fmla="*/ 3 h 6"/>
                      <a:gd name="T10" fmla="*/ 4 w 6"/>
                      <a:gd name="T11" fmla="*/ 0 h 6"/>
                      <a:gd name="T12" fmla="*/ 2 w 6"/>
                      <a:gd name="T13" fmla="*/ 0 h 6"/>
                      <a:gd name="T14" fmla="*/ 0 w 6"/>
                      <a:gd name="T15" fmla="*/ 3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6" h="6">
                        <a:moveTo>
                          <a:pt x="0" y="3"/>
                        </a:moveTo>
                        <a:cubicBezTo>
                          <a:pt x="0" y="5"/>
                          <a:pt x="1" y="6"/>
                          <a:pt x="2" y="6"/>
                        </a:cubicBezTo>
                        <a:cubicBezTo>
                          <a:pt x="4" y="6"/>
                          <a:pt x="4" y="6"/>
                          <a:pt x="4" y="6"/>
                        </a:cubicBezTo>
                        <a:cubicBezTo>
                          <a:pt x="5" y="6"/>
                          <a:pt x="6" y="5"/>
                          <a:pt x="6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6" y="1"/>
                          <a:pt x="5" y="0"/>
                          <a:pt x="4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3"/>
                        </a:cubicBezTo>
                        <a:close/>
                      </a:path>
                    </a:pathLst>
                  </a:custGeom>
                  <a:solidFill>
                    <a:srgbClr val="FFE8C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26" name="Rectangle 106"/>
                  <p:cNvSpPr>
                    <a:spLocks noChangeArrowheads="1"/>
                  </p:cNvSpPr>
                  <p:nvPr/>
                </p:nvSpPr>
                <p:spPr bwMode="auto">
                  <a:xfrm>
                    <a:off x="4760" y="339"/>
                    <a:ext cx="14" cy="18"/>
                  </a:xfrm>
                  <a:prstGeom prst="rect">
                    <a:avLst/>
                  </a:prstGeom>
                  <a:solidFill>
                    <a:srgbClr val="FFE8C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27" name="Freeform 107"/>
                  <p:cNvSpPr>
                    <a:spLocks/>
                  </p:cNvSpPr>
                  <p:nvPr/>
                </p:nvSpPr>
                <p:spPr bwMode="auto">
                  <a:xfrm>
                    <a:off x="4647" y="361"/>
                    <a:ext cx="18" cy="14"/>
                  </a:xfrm>
                  <a:custGeom>
                    <a:avLst/>
                    <a:gdLst>
                      <a:gd name="T0" fmla="*/ 0 w 13"/>
                      <a:gd name="T1" fmla="*/ 3 h 10"/>
                      <a:gd name="T2" fmla="*/ 5 w 13"/>
                      <a:gd name="T3" fmla="*/ 9 h 10"/>
                      <a:gd name="T4" fmla="*/ 12 w 13"/>
                      <a:gd name="T5" fmla="*/ 7 h 10"/>
                      <a:gd name="T6" fmla="*/ 8 w 13"/>
                      <a:gd name="T7" fmla="*/ 1 h 10"/>
                      <a:gd name="T8" fmla="*/ 0 w 13"/>
                      <a:gd name="T9" fmla="*/ 3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3" h="10">
                        <a:moveTo>
                          <a:pt x="0" y="3"/>
                        </a:moveTo>
                        <a:cubicBezTo>
                          <a:pt x="0" y="5"/>
                          <a:pt x="2" y="7"/>
                          <a:pt x="5" y="9"/>
                        </a:cubicBezTo>
                        <a:cubicBezTo>
                          <a:pt x="8" y="10"/>
                          <a:pt x="11" y="9"/>
                          <a:pt x="12" y="7"/>
                        </a:cubicBezTo>
                        <a:cubicBezTo>
                          <a:pt x="13" y="5"/>
                          <a:pt x="11" y="2"/>
                          <a:pt x="8" y="1"/>
                        </a:cubicBezTo>
                        <a:cubicBezTo>
                          <a:pt x="5" y="0"/>
                          <a:pt x="1" y="0"/>
                          <a:pt x="0" y="3"/>
                        </a:cubicBezTo>
                        <a:close/>
                      </a:path>
                    </a:pathLst>
                  </a:custGeom>
                  <a:solidFill>
                    <a:srgbClr val="FFE8C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28" name="Freeform 108"/>
                  <p:cNvSpPr>
                    <a:spLocks/>
                  </p:cNvSpPr>
                  <p:nvPr/>
                </p:nvSpPr>
                <p:spPr bwMode="auto">
                  <a:xfrm>
                    <a:off x="4783" y="322"/>
                    <a:ext cx="88" cy="53"/>
                  </a:xfrm>
                  <a:custGeom>
                    <a:avLst/>
                    <a:gdLst>
                      <a:gd name="T0" fmla="*/ 35 w 64"/>
                      <a:gd name="T1" fmla="*/ 0 h 38"/>
                      <a:gd name="T2" fmla="*/ 64 w 64"/>
                      <a:gd name="T3" fmla="*/ 15 h 38"/>
                      <a:gd name="T4" fmla="*/ 33 w 64"/>
                      <a:gd name="T5" fmla="*/ 17 h 38"/>
                      <a:gd name="T6" fmla="*/ 47 w 64"/>
                      <a:gd name="T7" fmla="*/ 30 h 38"/>
                      <a:gd name="T8" fmla="*/ 18 w 64"/>
                      <a:gd name="T9" fmla="*/ 24 h 38"/>
                      <a:gd name="T10" fmla="*/ 22 w 64"/>
                      <a:gd name="T11" fmla="*/ 37 h 38"/>
                      <a:gd name="T12" fmla="*/ 0 w 64"/>
                      <a:gd name="T13" fmla="*/ 17 h 38"/>
                      <a:gd name="T14" fmla="*/ 6 w 64"/>
                      <a:gd name="T15" fmla="*/ 8 h 38"/>
                      <a:gd name="T16" fmla="*/ 35 w 64"/>
                      <a:gd name="T17" fmla="*/ 0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64" h="38">
                        <a:moveTo>
                          <a:pt x="35" y="0"/>
                        </a:moveTo>
                        <a:cubicBezTo>
                          <a:pt x="35" y="0"/>
                          <a:pt x="44" y="18"/>
                          <a:pt x="64" y="15"/>
                        </a:cubicBezTo>
                        <a:cubicBezTo>
                          <a:pt x="64" y="15"/>
                          <a:pt x="54" y="31"/>
                          <a:pt x="33" y="17"/>
                        </a:cubicBezTo>
                        <a:cubicBezTo>
                          <a:pt x="33" y="17"/>
                          <a:pt x="35" y="27"/>
                          <a:pt x="47" y="30"/>
                        </a:cubicBezTo>
                        <a:cubicBezTo>
                          <a:pt x="47" y="30"/>
                          <a:pt x="31" y="38"/>
                          <a:pt x="18" y="24"/>
                        </a:cubicBezTo>
                        <a:cubicBezTo>
                          <a:pt x="18" y="24"/>
                          <a:pt x="16" y="29"/>
                          <a:pt x="22" y="37"/>
                        </a:cubicBezTo>
                        <a:cubicBezTo>
                          <a:pt x="22" y="37"/>
                          <a:pt x="6" y="36"/>
                          <a:pt x="0" y="17"/>
                        </a:cubicBezTo>
                        <a:cubicBezTo>
                          <a:pt x="6" y="8"/>
                          <a:pt x="6" y="8"/>
                          <a:pt x="6" y="8"/>
                        </a:cubicBezTo>
                        <a:lnTo>
                          <a:pt x="35" y="0"/>
                        </a:lnTo>
                        <a:close/>
                      </a:path>
                    </a:pathLst>
                  </a:custGeom>
                  <a:solidFill>
                    <a:srgbClr val="8E562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29" name="Oval 109"/>
                  <p:cNvSpPr>
                    <a:spLocks noChangeArrowheads="1"/>
                  </p:cNvSpPr>
                  <p:nvPr/>
                </p:nvSpPr>
                <p:spPr bwMode="auto">
                  <a:xfrm>
                    <a:off x="4711" y="224"/>
                    <a:ext cx="134" cy="122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30" name="Freeform 110"/>
                  <p:cNvSpPr>
                    <a:spLocks/>
                  </p:cNvSpPr>
                  <p:nvPr/>
                </p:nvSpPr>
                <p:spPr bwMode="auto">
                  <a:xfrm>
                    <a:off x="4711" y="280"/>
                    <a:ext cx="66" cy="63"/>
                  </a:xfrm>
                  <a:custGeom>
                    <a:avLst/>
                    <a:gdLst>
                      <a:gd name="T0" fmla="*/ 0 w 48"/>
                      <a:gd name="T1" fmla="*/ 4 h 46"/>
                      <a:gd name="T2" fmla="*/ 0 w 48"/>
                      <a:gd name="T3" fmla="*/ 0 h 46"/>
                      <a:gd name="T4" fmla="*/ 40 w 48"/>
                      <a:gd name="T5" fmla="*/ 10 h 46"/>
                      <a:gd name="T6" fmla="*/ 33 w 48"/>
                      <a:gd name="T7" fmla="*/ 46 h 46"/>
                      <a:gd name="T8" fmla="*/ 0 w 48"/>
                      <a:gd name="T9" fmla="*/ 4 h 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8" h="46">
                        <a:moveTo>
                          <a:pt x="0" y="4"/>
                        </a:moveTo>
                        <a:cubicBezTo>
                          <a:pt x="0" y="3"/>
                          <a:pt x="0" y="2"/>
                          <a:pt x="0" y="0"/>
                        </a:cubicBezTo>
                        <a:cubicBezTo>
                          <a:pt x="40" y="10"/>
                          <a:pt x="40" y="10"/>
                          <a:pt x="40" y="10"/>
                        </a:cubicBezTo>
                        <a:cubicBezTo>
                          <a:pt x="48" y="27"/>
                          <a:pt x="33" y="45"/>
                          <a:pt x="33" y="46"/>
                        </a:cubicBezTo>
                        <a:cubicBezTo>
                          <a:pt x="14" y="39"/>
                          <a:pt x="0" y="23"/>
                          <a:pt x="0" y="4"/>
                        </a:cubicBezTo>
                        <a:close/>
                      </a:path>
                    </a:pathLst>
                  </a:custGeom>
                  <a:solidFill>
                    <a:srgbClr val="FFE8C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31" name="Oval 111"/>
                  <p:cNvSpPr>
                    <a:spLocks noChangeArrowheads="1"/>
                  </p:cNvSpPr>
                  <p:nvPr/>
                </p:nvSpPr>
                <p:spPr bwMode="auto">
                  <a:xfrm>
                    <a:off x="4719" y="296"/>
                    <a:ext cx="6" cy="7"/>
                  </a:xfrm>
                  <a:prstGeom prst="ellipse">
                    <a:avLst/>
                  </a:prstGeom>
                  <a:solidFill>
                    <a:srgbClr val="01010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32" name="Freeform 112"/>
                  <p:cNvSpPr>
                    <a:spLocks/>
                  </p:cNvSpPr>
                  <p:nvPr/>
                </p:nvSpPr>
                <p:spPr bwMode="auto">
                  <a:xfrm>
                    <a:off x="4764" y="291"/>
                    <a:ext cx="84" cy="42"/>
                  </a:xfrm>
                  <a:custGeom>
                    <a:avLst/>
                    <a:gdLst>
                      <a:gd name="T0" fmla="*/ 59 w 61"/>
                      <a:gd name="T1" fmla="*/ 0 h 31"/>
                      <a:gd name="T2" fmla="*/ 3 w 61"/>
                      <a:gd name="T3" fmla="*/ 12 h 31"/>
                      <a:gd name="T4" fmla="*/ 0 w 61"/>
                      <a:gd name="T5" fmla="*/ 26 h 31"/>
                      <a:gd name="T6" fmla="*/ 52 w 61"/>
                      <a:gd name="T7" fmla="*/ 18 h 31"/>
                      <a:gd name="T8" fmla="*/ 59 w 61"/>
                      <a:gd name="T9" fmla="*/ 0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1" h="31">
                        <a:moveTo>
                          <a:pt x="59" y="0"/>
                        </a:moveTo>
                        <a:cubicBezTo>
                          <a:pt x="59" y="0"/>
                          <a:pt x="30" y="18"/>
                          <a:pt x="3" y="12"/>
                        </a:cubicBezTo>
                        <a:cubicBezTo>
                          <a:pt x="3" y="12"/>
                          <a:pt x="3" y="19"/>
                          <a:pt x="0" y="26"/>
                        </a:cubicBezTo>
                        <a:cubicBezTo>
                          <a:pt x="0" y="26"/>
                          <a:pt x="30" y="31"/>
                          <a:pt x="52" y="18"/>
                        </a:cubicBezTo>
                        <a:cubicBezTo>
                          <a:pt x="52" y="18"/>
                          <a:pt x="61" y="10"/>
                          <a:pt x="59" y="0"/>
                        </a:cubicBezTo>
                        <a:close/>
                      </a:path>
                    </a:pathLst>
                  </a:custGeom>
                  <a:solidFill>
                    <a:srgbClr val="553F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33" name="Oval 113"/>
                  <p:cNvSpPr>
                    <a:spLocks noChangeArrowheads="1"/>
                  </p:cNvSpPr>
                  <p:nvPr/>
                </p:nvSpPr>
                <p:spPr bwMode="auto">
                  <a:xfrm>
                    <a:off x="4726" y="306"/>
                    <a:ext cx="18" cy="19"/>
                  </a:xfrm>
                  <a:prstGeom prst="ellipse">
                    <a:avLst/>
                  </a:prstGeom>
                  <a:solidFill>
                    <a:srgbClr val="F7D2D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34" name="Freeform 114"/>
                  <p:cNvSpPr>
                    <a:spLocks/>
                  </p:cNvSpPr>
                  <p:nvPr/>
                </p:nvSpPr>
                <p:spPr bwMode="auto">
                  <a:xfrm>
                    <a:off x="4734" y="296"/>
                    <a:ext cx="112" cy="25"/>
                  </a:xfrm>
                  <a:custGeom>
                    <a:avLst/>
                    <a:gdLst>
                      <a:gd name="T0" fmla="*/ 81 w 82"/>
                      <a:gd name="T1" fmla="*/ 1 h 18"/>
                      <a:gd name="T2" fmla="*/ 35 w 82"/>
                      <a:gd name="T3" fmla="*/ 13 h 18"/>
                      <a:gd name="T4" fmla="*/ 35 w 82"/>
                      <a:gd name="T5" fmla="*/ 13 h 18"/>
                      <a:gd name="T6" fmla="*/ 5 w 82"/>
                      <a:gd name="T7" fmla="*/ 8 h 18"/>
                      <a:gd name="T8" fmla="*/ 5 w 82"/>
                      <a:gd name="T9" fmla="*/ 8 h 18"/>
                      <a:gd name="T10" fmla="*/ 2 w 82"/>
                      <a:gd name="T11" fmla="*/ 7 h 18"/>
                      <a:gd name="T12" fmla="*/ 2 w 82"/>
                      <a:gd name="T13" fmla="*/ 7 h 18"/>
                      <a:gd name="T14" fmla="*/ 0 w 82"/>
                      <a:gd name="T15" fmla="*/ 12 h 18"/>
                      <a:gd name="T16" fmla="*/ 35 w 82"/>
                      <a:gd name="T17" fmla="*/ 18 h 18"/>
                      <a:gd name="T18" fmla="*/ 35 w 82"/>
                      <a:gd name="T19" fmla="*/ 18 h 18"/>
                      <a:gd name="T20" fmla="*/ 79 w 82"/>
                      <a:gd name="T21" fmla="*/ 7 h 18"/>
                      <a:gd name="T22" fmla="*/ 81 w 82"/>
                      <a:gd name="T23" fmla="*/ 1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82" h="18">
                        <a:moveTo>
                          <a:pt x="81" y="1"/>
                        </a:moveTo>
                        <a:cubicBezTo>
                          <a:pt x="66" y="9"/>
                          <a:pt x="48" y="13"/>
                          <a:pt x="35" y="13"/>
                        </a:cubicBezTo>
                        <a:cubicBezTo>
                          <a:pt x="35" y="13"/>
                          <a:pt x="35" y="13"/>
                          <a:pt x="35" y="13"/>
                        </a:cubicBezTo>
                        <a:cubicBezTo>
                          <a:pt x="21" y="13"/>
                          <a:pt x="9" y="10"/>
                          <a:pt x="5" y="8"/>
                        </a:cubicBezTo>
                        <a:cubicBezTo>
                          <a:pt x="5" y="8"/>
                          <a:pt x="5" y="8"/>
                          <a:pt x="5" y="8"/>
                        </a:cubicBezTo>
                        <a:cubicBezTo>
                          <a:pt x="3" y="7"/>
                          <a:pt x="2" y="7"/>
                          <a:pt x="2" y="7"/>
                        </a:cubicBezTo>
                        <a:cubicBezTo>
                          <a:pt x="2" y="7"/>
                          <a:pt x="2" y="7"/>
                          <a:pt x="2" y="7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0" y="12"/>
                          <a:pt x="15" y="18"/>
                          <a:pt x="35" y="18"/>
                        </a:cubicBezTo>
                        <a:cubicBezTo>
                          <a:pt x="35" y="18"/>
                          <a:pt x="35" y="18"/>
                          <a:pt x="35" y="18"/>
                        </a:cubicBezTo>
                        <a:cubicBezTo>
                          <a:pt x="48" y="18"/>
                          <a:pt x="64" y="16"/>
                          <a:pt x="79" y="7"/>
                        </a:cubicBezTo>
                        <a:cubicBezTo>
                          <a:pt x="80" y="7"/>
                          <a:pt x="82" y="0"/>
                          <a:pt x="81" y="1"/>
                        </a:cubicBezTo>
                        <a:close/>
                      </a:path>
                    </a:pathLst>
                  </a:custGeom>
                  <a:solidFill>
                    <a:srgbClr val="595A5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35" name="Freeform 115"/>
                  <p:cNvSpPr>
                    <a:spLocks/>
                  </p:cNvSpPr>
                  <p:nvPr/>
                </p:nvSpPr>
                <p:spPr bwMode="auto">
                  <a:xfrm>
                    <a:off x="4655" y="354"/>
                    <a:ext cx="117" cy="53"/>
                  </a:xfrm>
                  <a:custGeom>
                    <a:avLst/>
                    <a:gdLst>
                      <a:gd name="T0" fmla="*/ 8 w 86"/>
                      <a:gd name="T1" fmla="*/ 6 h 39"/>
                      <a:gd name="T2" fmla="*/ 33 w 86"/>
                      <a:gd name="T3" fmla="*/ 21 h 39"/>
                      <a:gd name="T4" fmla="*/ 45 w 86"/>
                      <a:gd name="T5" fmla="*/ 26 h 39"/>
                      <a:gd name="T6" fmla="*/ 48 w 86"/>
                      <a:gd name="T7" fmla="*/ 25 h 39"/>
                      <a:gd name="T8" fmla="*/ 48 w 86"/>
                      <a:gd name="T9" fmla="*/ 25 h 39"/>
                      <a:gd name="T10" fmla="*/ 72 w 86"/>
                      <a:gd name="T11" fmla="*/ 2 h 39"/>
                      <a:gd name="T12" fmla="*/ 72 w 86"/>
                      <a:gd name="T13" fmla="*/ 2 h 39"/>
                      <a:gd name="T14" fmla="*/ 72 w 86"/>
                      <a:gd name="T15" fmla="*/ 2 h 39"/>
                      <a:gd name="T16" fmla="*/ 72 w 86"/>
                      <a:gd name="T17" fmla="*/ 2 h 39"/>
                      <a:gd name="T18" fmla="*/ 79 w 86"/>
                      <a:gd name="T19" fmla="*/ 0 h 39"/>
                      <a:gd name="T20" fmla="*/ 86 w 86"/>
                      <a:gd name="T21" fmla="*/ 7 h 39"/>
                      <a:gd name="T22" fmla="*/ 84 w 86"/>
                      <a:gd name="T23" fmla="*/ 11 h 39"/>
                      <a:gd name="T24" fmla="*/ 60 w 86"/>
                      <a:gd name="T25" fmla="*/ 34 h 39"/>
                      <a:gd name="T26" fmla="*/ 60 w 86"/>
                      <a:gd name="T27" fmla="*/ 34 h 39"/>
                      <a:gd name="T28" fmla="*/ 44 w 86"/>
                      <a:gd name="T29" fmla="*/ 39 h 39"/>
                      <a:gd name="T30" fmla="*/ 44 w 86"/>
                      <a:gd name="T31" fmla="*/ 39 h 39"/>
                      <a:gd name="T32" fmla="*/ 23 w 86"/>
                      <a:gd name="T33" fmla="*/ 31 h 39"/>
                      <a:gd name="T34" fmla="*/ 11 w 86"/>
                      <a:gd name="T35" fmla="*/ 23 h 39"/>
                      <a:gd name="T36" fmla="*/ 0 w 86"/>
                      <a:gd name="T37" fmla="*/ 17 h 39"/>
                      <a:gd name="T38" fmla="*/ 8 w 86"/>
                      <a:gd name="T39" fmla="*/ 6 h 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86" h="39">
                        <a:moveTo>
                          <a:pt x="8" y="6"/>
                        </a:moveTo>
                        <a:cubicBezTo>
                          <a:pt x="8" y="6"/>
                          <a:pt x="31" y="20"/>
                          <a:pt x="33" y="21"/>
                        </a:cubicBezTo>
                        <a:cubicBezTo>
                          <a:pt x="39" y="25"/>
                          <a:pt x="43" y="26"/>
                          <a:pt x="45" y="26"/>
                        </a:cubicBezTo>
                        <a:cubicBezTo>
                          <a:pt x="47" y="26"/>
                          <a:pt x="48" y="26"/>
                          <a:pt x="48" y="25"/>
                        </a:cubicBezTo>
                        <a:cubicBezTo>
                          <a:pt x="48" y="25"/>
                          <a:pt x="48" y="25"/>
                          <a:pt x="48" y="25"/>
                        </a:cubicBezTo>
                        <a:cubicBezTo>
                          <a:pt x="72" y="2"/>
                          <a:pt x="72" y="2"/>
                          <a:pt x="72" y="2"/>
                        </a:cubicBezTo>
                        <a:cubicBezTo>
                          <a:pt x="72" y="2"/>
                          <a:pt x="72" y="2"/>
                          <a:pt x="72" y="2"/>
                        </a:cubicBezTo>
                        <a:cubicBezTo>
                          <a:pt x="72" y="2"/>
                          <a:pt x="72" y="2"/>
                          <a:pt x="72" y="2"/>
                        </a:cubicBezTo>
                        <a:cubicBezTo>
                          <a:pt x="72" y="2"/>
                          <a:pt x="72" y="2"/>
                          <a:pt x="72" y="2"/>
                        </a:cubicBezTo>
                        <a:cubicBezTo>
                          <a:pt x="74" y="1"/>
                          <a:pt x="76" y="0"/>
                          <a:pt x="79" y="0"/>
                        </a:cubicBezTo>
                        <a:cubicBezTo>
                          <a:pt x="83" y="0"/>
                          <a:pt x="86" y="3"/>
                          <a:pt x="86" y="7"/>
                        </a:cubicBezTo>
                        <a:cubicBezTo>
                          <a:pt x="86" y="8"/>
                          <a:pt x="85" y="10"/>
                          <a:pt x="84" y="11"/>
                        </a:cubicBezTo>
                        <a:cubicBezTo>
                          <a:pt x="60" y="34"/>
                          <a:pt x="60" y="34"/>
                          <a:pt x="60" y="34"/>
                        </a:cubicBezTo>
                        <a:cubicBezTo>
                          <a:pt x="60" y="34"/>
                          <a:pt x="60" y="34"/>
                          <a:pt x="60" y="34"/>
                        </a:cubicBezTo>
                        <a:cubicBezTo>
                          <a:pt x="59" y="35"/>
                          <a:pt x="54" y="39"/>
                          <a:pt x="44" y="39"/>
                        </a:cubicBezTo>
                        <a:cubicBezTo>
                          <a:pt x="44" y="39"/>
                          <a:pt x="44" y="39"/>
                          <a:pt x="44" y="39"/>
                        </a:cubicBezTo>
                        <a:cubicBezTo>
                          <a:pt x="38" y="38"/>
                          <a:pt x="31" y="36"/>
                          <a:pt x="23" y="31"/>
                        </a:cubicBezTo>
                        <a:cubicBezTo>
                          <a:pt x="23" y="31"/>
                          <a:pt x="16" y="27"/>
                          <a:pt x="11" y="23"/>
                        </a:cubicBezTo>
                        <a:cubicBezTo>
                          <a:pt x="5" y="20"/>
                          <a:pt x="0" y="17"/>
                          <a:pt x="0" y="17"/>
                        </a:cubicBezTo>
                        <a:lnTo>
                          <a:pt x="8" y="6"/>
                        </a:lnTo>
                        <a:close/>
                      </a:path>
                    </a:pathLst>
                  </a:custGeom>
                  <a:solidFill>
                    <a:srgbClr val="708B8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36" name="Freeform 116"/>
                  <p:cNvSpPr>
                    <a:spLocks noEditPoints="1"/>
                  </p:cNvSpPr>
                  <p:nvPr/>
                </p:nvSpPr>
                <p:spPr bwMode="auto">
                  <a:xfrm>
                    <a:off x="4654" y="355"/>
                    <a:ext cx="118" cy="52"/>
                  </a:xfrm>
                  <a:custGeom>
                    <a:avLst/>
                    <a:gdLst>
                      <a:gd name="T0" fmla="*/ 4 w 87"/>
                      <a:gd name="T1" fmla="*/ 18 h 38"/>
                      <a:gd name="T2" fmla="*/ 15 w 87"/>
                      <a:gd name="T3" fmla="*/ 8 h 38"/>
                      <a:gd name="T4" fmla="*/ 44 w 87"/>
                      <a:gd name="T5" fmla="*/ 25 h 38"/>
                      <a:gd name="T6" fmla="*/ 45 w 87"/>
                      <a:gd name="T7" fmla="*/ 38 h 38"/>
                      <a:gd name="T8" fmla="*/ 45 w 87"/>
                      <a:gd name="T9" fmla="*/ 38 h 38"/>
                      <a:gd name="T10" fmla="*/ 53 w 87"/>
                      <a:gd name="T11" fmla="*/ 37 h 38"/>
                      <a:gd name="T12" fmla="*/ 50 w 87"/>
                      <a:gd name="T13" fmla="*/ 27 h 38"/>
                      <a:gd name="T14" fmla="*/ 61 w 87"/>
                      <a:gd name="T15" fmla="*/ 33 h 38"/>
                      <a:gd name="T16" fmla="*/ 62 w 87"/>
                      <a:gd name="T17" fmla="*/ 32 h 38"/>
                      <a:gd name="T18" fmla="*/ 49 w 87"/>
                      <a:gd name="T19" fmla="*/ 24 h 38"/>
                      <a:gd name="T20" fmla="*/ 44 w 87"/>
                      <a:gd name="T21" fmla="*/ 25 h 38"/>
                      <a:gd name="T22" fmla="*/ 21 w 87"/>
                      <a:gd name="T23" fmla="*/ 28 h 38"/>
                      <a:gd name="T24" fmla="*/ 31 w 87"/>
                      <a:gd name="T25" fmla="*/ 19 h 38"/>
                      <a:gd name="T26" fmla="*/ 18 w 87"/>
                      <a:gd name="T27" fmla="*/ 10 h 38"/>
                      <a:gd name="T28" fmla="*/ 11 w 87"/>
                      <a:gd name="T29" fmla="*/ 22 h 38"/>
                      <a:gd name="T30" fmla="*/ 20 w 87"/>
                      <a:gd name="T31" fmla="*/ 12 h 38"/>
                      <a:gd name="T32" fmla="*/ 1 w 87"/>
                      <a:gd name="T33" fmla="*/ 15 h 38"/>
                      <a:gd name="T34" fmla="*/ 9 w 87"/>
                      <a:gd name="T35" fmla="*/ 5 h 38"/>
                      <a:gd name="T36" fmla="*/ 1 w 87"/>
                      <a:gd name="T37" fmla="*/ 15 h 38"/>
                      <a:gd name="T38" fmla="*/ 86 w 87"/>
                      <a:gd name="T39" fmla="*/ 8 h 38"/>
                      <a:gd name="T40" fmla="*/ 75 w 87"/>
                      <a:gd name="T41" fmla="*/ 0 h 38"/>
                      <a:gd name="T42" fmla="*/ 73 w 87"/>
                      <a:gd name="T43" fmla="*/ 1 h 38"/>
                      <a:gd name="T44" fmla="*/ 16 w 87"/>
                      <a:gd name="T45" fmla="*/ 25 h 38"/>
                      <a:gd name="T46" fmla="*/ 26 w 87"/>
                      <a:gd name="T47" fmla="*/ 15 h 38"/>
                      <a:gd name="T48" fmla="*/ 39 w 87"/>
                      <a:gd name="T49" fmla="*/ 23 h 38"/>
                      <a:gd name="T50" fmla="*/ 37 w 87"/>
                      <a:gd name="T51" fmla="*/ 36 h 38"/>
                      <a:gd name="T52" fmla="*/ 39 w 87"/>
                      <a:gd name="T53" fmla="*/ 23 h 38"/>
                      <a:gd name="T54" fmla="*/ 64 w 87"/>
                      <a:gd name="T55" fmla="*/ 30 h 38"/>
                      <a:gd name="T56" fmla="*/ 53 w 87"/>
                      <a:gd name="T57" fmla="*/ 21 h 38"/>
                      <a:gd name="T58" fmla="*/ 35 w 87"/>
                      <a:gd name="T59" fmla="*/ 21 h 38"/>
                      <a:gd name="T60" fmla="*/ 29 w 87"/>
                      <a:gd name="T61" fmla="*/ 33 h 38"/>
                      <a:gd name="T62" fmla="*/ 35 w 87"/>
                      <a:gd name="T63" fmla="*/ 21 h 38"/>
                      <a:gd name="T64" fmla="*/ 69 w 87"/>
                      <a:gd name="T65" fmla="*/ 25 h 38"/>
                      <a:gd name="T66" fmla="*/ 57 w 87"/>
                      <a:gd name="T67" fmla="*/ 16 h 38"/>
                      <a:gd name="T68" fmla="*/ 64 w 87"/>
                      <a:gd name="T69" fmla="*/ 10 h 38"/>
                      <a:gd name="T70" fmla="*/ 79 w 87"/>
                      <a:gd name="T71" fmla="*/ 15 h 38"/>
                      <a:gd name="T72" fmla="*/ 64 w 87"/>
                      <a:gd name="T73" fmla="*/ 10 h 38"/>
                      <a:gd name="T74" fmla="*/ 73 w 87"/>
                      <a:gd name="T75" fmla="*/ 21 h 38"/>
                      <a:gd name="T76" fmla="*/ 62 w 87"/>
                      <a:gd name="T77" fmla="*/ 12 h 38"/>
                      <a:gd name="T78" fmla="*/ 69 w 87"/>
                      <a:gd name="T79" fmla="*/ 5 h 38"/>
                      <a:gd name="T80" fmla="*/ 83 w 87"/>
                      <a:gd name="T81" fmla="*/ 11 h 38"/>
                      <a:gd name="T82" fmla="*/ 69 w 87"/>
                      <a:gd name="T83" fmla="*/ 5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87" h="38">
                        <a:moveTo>
                          <a:pt x="13" y="7"/>
                        </a:moveTo>
                        <a:cubicBezTo>
                          <a:pt x="4" y="18"/>
                          <a:pt x="4" y="18"/>
                          <a:pt x="4" y="18"/>
                        </a:cubicBezTo>
                        <a:cubicBezTo>
                          <a:pt x="5" y="18"/>
                          <a:pt x="6" y="19"/>
                          <a:pt x="7" y="19"/>
                        </a:cubicBezTo>
                        <a:cubicBezTo>
                          <a:pt x="15" y="8"/>
                          <a:pt x="15" y="8"/>
                          <a:pt x="15" y="8"/>
                        </a:cubicBezTo>
                        <a:cubicBezTo>
                          <a:pt x="14" y="8"/>
                          <a:pt x="13" y="7"/>
                          <a:pt x="13" y="7"/>
                        </a:cubicBezTo>
                        <a:close/>
                        <a:moveTo>
                          <a:pt x="44" y="25"/>
                        </a:moveTo>
                        <a:cubicBezTo>
                          <a:pt x="42" y="37"/>
                          <a:pt x="42" y="37"/>
                          <a:pt x="42" y="37"/>
                        </a:cubicBezTo>
                        <a:cubicBezTo>
                          <a:pt x="43" y="37"/>
                          <a:pt x="44" y="38"/>
                          <a:pt x="45" y="38"/>
                        </a:cubicBezTo>
                        <a:cubicBezTo>
                          <a:pt x="45" y="38"/>
                          <a:pt x="45" y="38"/>
                          <a:pt x="45" y="38"/>
                        </a:cubicBezTo>
                        <a:cubicBezTo>
                          <a:pt x="45" y="38"/>
                          <a:pt x="45" y="38"/>
                          <a:pt x="45" y="38"/>
                        </a:cubicBezTo>
                        <a:cubicBezTo>
                          <a:pt x="47" y="27"/>
                          <a:pt x="47" y="27"/>
                          <a:pt x="47" y="27"/>
                        </a:cubicBezTo>
                        <a:cubicBezTo>
                          <a:pt x="53" y="37"/>
                          <a:pt x="53" y="37"/>
                          <a:pt x="53" y="37"/>
                        </a:cubicBezTo>
                        <a:cubicBezTo>
                          <a:pt x="54" y="37"/>
                          <a:pt x="54" y="37"/>
                          <a:pt x="55" y="36"/>
                        </a:cubicBezTo>
                        <a:cubicBezTo>
                          <a:pt x="50" y="27"/>
                          <a:pt x="50" y="27"/>
                          <a:pt x="50" y="27"/>
                        </a:cubicBezTo>
                        <a:cubicBezTo>
                          <a:pt x="61" y="33"/>
                          <a:pt x="61" y="33"/>
                          <a:pt x="61" y="33"/>
                        </a:cubicBezTo>
                        <a:cubicBezTo>
                          <a:pt x="61" y="33"/>
                          <a:pt x="61" y="33"/>
                          <a:pt x="61" y="33"/>
                        </a:cubicBezTo>
                        <a:cubicBezTo>
                          <a:pt x="61" y="33"/>
                          <a:pt x="61" y="33"/>
                          <a:pt x="61" y="33"/>
                        </a:cubicBezTo>
                        <a:cubicBezTo>
                          <a:pt x="62" y="32"/>
                          <a:pt x="62" y="32"/>
                          <a:pt x="62" y="32"/>
                        </a:cubicBezTo>
                        <a:cubicBezTo>
                          <a:pt x="49" y="24"/>
                          <a:pt x="49" y="24"/>
                          <a:pt x="49" y="24"/>
                        </a:cubicBezTo>
                        <a:cubicBezTo>
                          <a:pt x="49" y="24"/>
                          <a:pt x="49" y="24"/>
                          <a:pt x="49" y="24"/>
                        </a:cubicBezTo>
                        <a:cubicBezTo>
                          <a:pt x="48" y="25"/>
                          <a:pt x="47" y="25"/>
                          <a:pt x="46" y="25"/>
                        </a:cubicBezTo>
                        <a:cubicBezTo>
                          <a:pt x="45" y="25"/>
                          <a:pt x="45" y="25"/>
                          <a:pt x="44" y="25"/>
                        </a:cubicBezTo>
                        <a:close/>
                        <a:moveTo>
                          <a:pt x="29" y="17"/>
                        </a:moveTo>
                        <a:cubicBezTo>
                          <a:pt x="21" y="28"/>
                          <a:pt x="21" y="28"/>
                          <a:pt x="21" y="28"/>
                        </a:cubicBezTo>
                        <a:cubicBezTo>
                          <a:pt x="22" y="29"/>
                          <a:pt x="23" y="29"/>
                          <a:pt x="23" y="30"/>
                        </a:cubicBezTo>
                        <a:cubicBezTo>
                          <a:pt x="31" y="19"/>
                          <a:pt x="31" y="19"/>
                          <a:pt x="31" y="19"/>
                        </a:cubicBezTo>
                        <a:cubicBezTo>
                          <a:pt x="31" y="18"/>
                          <a:pt x="30" y="18"/>
                          <a:pt x="29" y="17"/>
                        </a:cubicBezTo>
                        <a:close/>
                        <a:moveTo>
                          <a:pt x="18" y="10"/>
                        </a:moveTo>
                        <a:cubicBezTo>
                          <a:pt x="10" y="21"/>
                          <a:pt x="10" y="21"/>
                          <a:pt x="10" y="21"/>
                        </a:cubicBezTo>
                        <a:cubicBezTo>
                          <a:pt x="11" y="22"/>
                          <a:pt x="11" y="22"/>
                          <a:pt x="11" y="22"/>
                        </a:cubicBezTo>
                        <a:cubicBezTo>
                          <a:pt x="12" y="22"/>
                          <a:pt x="12" y="23"/>
                          <a:pt x="12" y="23"/>
                        </a:cubicBezTo>
                        <a:cubicBezTo>
                          <a:pt x="20" y="12"/>
                          <a:pt x="20" y="12"/>
                          <a:pt x="20" y="12"/>
                        </a:cubicBezTo>
                        <a:cubicBezTo>
                          <a:pt x="20" y="11"/>
                          <a:pt x="19" y="11"/>
                          <a:pt x="18" y="10"/>
                        </a:cubicBezTo>
                        <a:close/>
                        <a:moveTo>
                          <a:pt x="1" y="15"/>
                        </a:moveTo>
                        <a:cubicBezTo>
                          <a:pt x="1" y="15"/>
                          <a:pt x="0" y="15"/>
                          <a:pt x="1" y="16"/>
                        </a:cubicBezTo>
                        <a:cubicBezTo>
                          <a:pt x="9" y="5"/>
                          <a:pt x="9" y="5"/>
                          <a:pt x="9" y="5"/>
                        </a:cubicBezTo>
                        <a:cubicBezTo>
                          <a:pt x="9" y="5"/>
                          <a:pt x="9" y="5"/>
                          <a:pt x="9" y="5"/>
                        </a:cubicBezTo>
                        <a:lnTo>
                          <a:pt x="1" y="15"/>
                        </a:lnTo>
                        <a:close/>
                        <a:moveTo>
                          <a:pt x="73" y="1"/>
                        </a:moveTo>
                        <a:cubicBezTo>
                          <a:pt x="86" y="8"/>
                          <a:pt x="86" y="8"/>
                          <a:pt x="86" y="8"/>
                        </a:cubicBezTo>
                        <a:cubicBezTo>
                          <a:pt x="86" y="8"/>
                          <a:pt x="87" y="7"/>
                          <a:pt x="87" y="6"/>
                        </a:cubicBezTo>
                        <a:cubicBezTo>
                          <a:pt x="75" y="0"/>
                          <a:pt x="75" y="0"/>
                          <a:pt x="75" y="0"/>
                        </a:cubicBezTo>
                        <a:cubicBezTo>
                          <a:pt x="74" y="0"/>
                          <a:pt x="74" y="0"/>
                          <a:pt x="73" y="1"/>
                        </a:cubicBezTo>
                        <a:cubicBezTo>
                          <a:pt x="73" y="1"/>
                          <a:pt x="73" y="1"/>
                          <a:pt x="73" y="1"/>
                        </a:cubicBezTo>
                        <a:close/>
                        <a:moveTo>
                          <a:pt x="24" y="14"/>
                        </a:moveTo>
                        <a:cubicBezTo>
                          <a:pt x="16" y="25"/>
                          <a:pt x="16" y="25"/>
                          <a:pt x="16" y="25"/>
                        </a:cubicBezTo>
                        <a:cubicBezTo>
                          <a:pt x="16" y="25"/>
                          <a:pt x="17" y="26"/>
                          <a:pt x="18" y="26"/>
                        </a:cubicBezTo>
                        <a:cubicBezTo>
                          <a:pt x="26" y="15"/>
                          <a:pt x="26" y="15"/>
                          <a:pt x="26" y="15"/>
                        </a:cubicBezTo>
                        <a:cubicBezTo>
                          <a:pt x="25" y="15"/>
                          <a:pt x="24" y="14"/>
                          <a:pt x="24" y="14"/>
                        </a:cubicBezTo>
                        <a:close/>
                        <a:moveTo>
                          <a:pt x="39" y="23"/>
                        </a:moveTo>
                        <a:cubicBezTo>
                          <a:pt x="34" y="35"/>
                          <a:pt x="34" y="35"/>
                          <a:pt x="34" y="35"/>
                        </a:cubicBezTo>
                        <a:cubicBezTo>
                          <a:pt x="35" y="36"/>
                          <a:pt x="36" y="36"/>
                          <a:pt x="37" y="36"/>
                        </a:cubicBezTo>
                        <a:cubicBezTo>
                          <a:pt x="42" y="24"/>
                          <a:pt x="42" y="24"/>
                          <a:pt x="42" y="24"/>
                        </a:cubicBezTo>
                        <a:cubicBezTo>
                          <a:pt x="41" y="24"/>
                          <a:pt x="40" y="23"/>
                          <a:pt x="39" y="23"/>
                        </a:cubicBezTo>
                        <a:close/>
                        <a:moveTo>
                          <a:pt x="51" y="22"/>
                        </a:moveTo>
                        <a:cubicBezTo>
                          <a:pt x="64" y="30"/>
                          <a:pt x="64" y="30"/>
                          <a:pt x="64" y="30"/>
                        </a:cubicBezTo>
                        <a:cubicBezTo>
                          <a:pt x="66" y="28"/>
                          <a:pt x="66" y="28"/>
                          <a:pt x="66" y="28"/>
                        </a:cubicBezTo>
                        <a:cubicBezTo>
                          <a:pt x="53" y="21"/>
                          <a:pt x="53" y="21"/>
                          <a:pt x="53" y="21"/>
                        </a:cubicBezTo>
                        <a:lnTo>
                          <a:pt x="51" y="22"/>
                        </a:lnTo>
                        <a:close/>
                        <a:moveTo>
                          <a:pt x="35" y="21"/>
                        </a:moveTo>
                        <a:cubicBezTo>
                          <a:pt x="27" y="32"/>
                          <a:pt x="27" y="32"/>
                          <a:pt x="27" y="32"/>
                        </a:cubicBezTo>
                        <a:cubicBezTo>
                          <a:pt x="28" y="32"/>
                          <a:pt x="28" y="32"/>
                          <a:pt x="29" y="33"/>
                        </a:cubicBezTo>
                        <a:cubicBezTo>
                          <a:pt x="37" y="22"/>
                          <a:pt x="37" y="22"/>
                          <a:pt x="37" y="22"/>
                        </a:cubicBezTo>
                        <a:cubicBezTo>
                          <a:pt x="36" y="22"/>
                          <a:pt x="36" y="21"/>
                          <a:pt x="35" y="21"/>
                        </a:cubicBezTo>
                        <a:close/>
                        <a:moveTo>
                          <a:pt x="56" y="18"/>
                        </a:moveTo>
                        <a:cubicBezTo>
                          <a:pt x="69" y="25"/>
                          <a:pt x="69" y="25"/>
                          <a:pt x="69" y="25"/>
                        </a:cubicBezTo>
                        <a:cubicBezTo>
                          <a:pt x="70" y="24"/>
                          <a:pt x="70" y="24"/>
                          <a:pt x="70" y="24"/>
                        </a:cubicBezTo>
                        <a:cubicBezTo>
                          <a:pt x="57" y="16"/>
                          <a:pt x="57" y="16"/>
                          <a:pt x="57" y="16"/>
                        </a:cubicBezTo>
                        <a:lnTo>
                          <a:pt x="56" y="18"/>
                        </a:lnTo>
                        <a:close/>
                        <a:moveTo>
                          <a:pt x="64" y="10"/>
                        </a:moveTo>
                        <a:cubicBezTo>
                          <a:pt x="77" y="17"/>
                          <a:pt x="77" y="17"/>
                          <a:pt x="77" y="17"/>
                        </a:cubicBezTo>
                        <a:cubicBezTo>
                          <a:pt x="79" y="15"/>
                          <a:pt x="79" y="15"/>
                          <a:pt x="79" y="15"/>
                        </a:cubicBezTo>
                        <a:cubicBezTo>
                          <a:pt x="66" y="8"/>
                          <a:pt x="66" y="8"/>
                          <a:pt x="66" y="8"/>
                        </a:cubicBezTo>
                        <a:lnTo>
                          <a:pt x="64" y="10"/>
                        </a:lnTo>
                        <a:close/>
                        <a:moveTo>
                          <a:pt x="60" y="14"/>
                        </a:moveTo>
                        <a:cubicBezTo>
                          <a:pt x="73" y="21"/>
                          <a:pt x="73" y="21"/>
                          <a:pt x="73" y="21"/>
                        </a:cubicBezTo>
                        <a:cubicBezTo>
                          <a:pt x="75" y="19"/>
                          <a:pt x="75" y="19"/>
                          <a:pt x="75" y="19"/>
                        </a:cubicBezTo>
                        <a:cubicBezTo>
                          <a:pt x="62" y="12"/>
                          <a:pt x="62" y="12"/>
                          <a:pt x="62" y="12"/>
                        </a:cubicBezTo>
                        <a:lnTo>
                          <a:pt x="60" y="14"/>
                        </a:lnTo>
                        <a:close/>
                        <a:moveTo>
                          <a:pt x="69" y="5"/>
                        </a:moveTo>
                        <a:cubicBezTo>
                          <a:pt x="82" y="13"/>
                          <a:pt x="82" y="13"/>
                          <a:pt x="82" y="13"/>
                        </a:cubicBezTo>
                        <a:cubicBezTo>
                          <a:pt x="83" y="11"/>
                          <a:pt x="83" y="11"/>
                          <a:pt x="83" y="11"/>
                        </a:cubicBezTo>
                        <a:cubicBezTo>
                          <a:pt x="70" y="4"/>
                          <a:pt x="70" y="4"/>
                          <a:pt x="70" y="4"/>
                        </a:cubicBezTo>
                        <a:lnTo>
                          <a:pt x="69" y="5"/>
                        </a:lnTo>
                        <a:close/>
                      </a:path>
                    </a:pathLst>
                  </a:custGeom>
                  <a:solidFill>
                    <a:srgbClr val="83987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37" name="Freeform 117"/>
                  <p:cNvSpPr>
                    <a:spLocks/>
                  </p:cNvSpPr>
                  <p:nvPr/>
                </p:nvSpPr>
                <p:spPr bwMode="auto">
                  <a:xfrm>
                    <a:off x="4755" y="346"/>
                    <a:ext cx="32" cy="18"/>
                  </a:xfrm>
                  <a:custGeom>
                    <a:avLst/>
                    <a:gdLst>
                      <a:gd name="T0" fmla="*/ 0 w 24"/>
                      <a:gd name="T1" fmla="*/ 7 h 13"/>
                      <a:gd name="T2" fmla="*/ 7 w 24"/>
                      <a:gd name="T3" fmla="*/ 13 h 13"/>
                      <a:gd name="T4" fmla="*/ 17 w 24"/>
                      <a:gd name="T5" fmla="*/ 13 h 13"/>
                      <a:gd name="T6" fmla="*/ 24 w 24"/>
                      <a:gd name="T7" fmla="*/ 7 h 13"/>
                      <a:gd name="T8" fmla="*/ 24 w 24"/>
                      <a:gd name="T9" fmla="*/ 7 h 13"/>
                      <a:gd name="T10" fmla="*/ 17 w 24"/>
                      <a:gd name="T11" fmla="*/ 0 h 13"/>
                      <a:gd name="T12" fmla="*/ 7 w 24"/>
                      <a:gd name="T13" fmla="*/ 0 h 13"/>
                      <a:gd name="T14" fmla="*/ 0 w 24"/>
                      <a:gd name="T15" fmla="*/ 7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4" h="13">
                        <a:moveTo>
                          <a:pt x="0" y="7"/>
                        </a:moveTo>
                        <a:cubicBezTo>
                          <a:pt x="0" y="10"/>
                          <a:pt x="3" y="13"/>
                          <a:pt x="7" y="13"/>
                        </a:cubicBezTo>
                        <a:cubicBezTo>
                          <a:pt x="17" y="13"/>
                          <a:pt x="17" y="13"/>
                          <a:pt x="17" y="13"/>
                        </a:cubicBezTo>
                        <a:cubicBezTo>
                          <a:pt x="21" y="13"/>
                          <a:pt x="24" y="10"/>
                          <a:pt x="24" y="7"/>
                        </a:cubicBezTo>
                        <a:cubicBezTo>
                          <a:pt x="24" y="7"/>
                          <a:pt x="24" y="7"/>
                          <a:pt x="24" y="7"/>
                        </a:cubicBezTo>
                        <a:cubicBezTo>
                          <a:pt x="24" y="3"/>
                          <a:pt x="21" y="0"/>
                          <a:pt x="17" y="0"/>
                        </a:cubicBezTo>
                        <a:cubicBezTo>
                          <a:pt x="7" y="0"/>
                          <a:pt x="7" y="0"/>
                          <a:pt x="7" y="0"/>
                        </a:cubicBezTo>
                        <a:cubicBezTo>
                          <a:pt x="3" y="0"/>
                          <a:pt x="0" y="3"/>
                          <a:pt x="0" y="7"/>
                        </a:cubicBezTo>
                        <a:close/>
                      </a:path>
                    </a:pathLst>
                  </a:custGeom>
                  <a:solidFill>
                    <a:srgbClr val="F8AFA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38" name="Freeform 118"/>
                  <p:cNvSpPr>
                    <a:spLocks/>
                  </p:cNvSpPr>
                  <p:nvPr/>
                </p:nvSpPr>
                <p:spPr bwMode="auto">
                  <a:xfrm>
                    <a:off x="4782" y="348"/>
                    <a:ext cx="160" cy="98"/>
                  </a:xfrm>
                  <a:custGeom>
                    <a:avLst/>
                    <a:gdLst>
                      <a:gd name="T0" fmla="*/ 1 w 117"/>
                      <a:gd name="T1" fmla="*/ 0 h 71"/>
                      <a:gd name="T2" fmla="*/ 111 w 117"/>
                      <a:gd name="T3" fmla="*/ 6 h 71"/>
                      <a:gd name="T4" fmla="*/ 102 w 117"/>
                      <a:gd name="T5" fmla="*/ 18 h 71"/>
                      <a:gd name="T6" fmla="*/ 117 w 117"/>
                      <a:gd name="T7" fmla="*/ 19 h 71"/>
                      <a:gd name="T8" fmla="*/ 0 w 117"/>
                      <a:gd name="T9" fmla="*/ 5 h 71"/>
                      <a:gd name="T10" fmla="*/ 1 w 117"/>
                      <a:gd name="T11" fmla="*/ 0 h 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17" h="71">
                        <a:moveTo>
                          <a:pt x="1" y="0"/>
                        </a:moveTo>
                        <a:cubicBezTo>
                          <a:pt x="1" y="0"/>
                          <a:pt x="46" y="45"/>
                          <a:pt x="111" y="6"/>
                        </a:cubicBezTo>
                        <a:cubicBezTo>
                          <a:pt x="102" y="18"/>
                          <a:pt x="102" y="18"/>
                          <a:pt x="102" y="18"/>
                        </a:cubicBezTo>
                        <a:cubicBezTo>
                          <a:pt x="117" y="19"/>
                          <a:pt x="117" y="19"/>
                          <a:pt x="117" y="19"/>
                        </a:cubicBezTo>
                        <a:cubicBezTo>
                          <a:pt x="117" y="19"/>
                          <a:pt x="66" y="71"/>
                          <a:pt x="0" y="5"/>
                        </a:cubicBezTo>
                        <a:lnTo>
                          <a:pt x="1" y="0"/>
                        </a:lnTo>
                        <a:close/>
                      </a:path>
                    </a:pathLst>
                  </a:custGeom>
                  <a:pattFill prst="dkVert">
                    <a:fgClr>
                      <a:srgbClr val="86C069"/>
                    </a:fgClr>
                    <a:bgClr>
                      <a:srgbClr val="E73F14"/>
                    </a:bgClr>
                  </a:patt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39" name="Freeform 119"/>
                  <p:cNvSpPr>
                    <a:spLocks noEditPoints="1"/>
                  </p:cNvSpPr>
                  <p:nvPr/>
                </p:nvSpPr>
                <p:spPr bwMode="auto">
                  <a:xfrm>
                    <a:off x="4707" y="284"/>
                    <a:ext cx="37" cy="32"/>
                  </a:xfrm>
                  <a:custGeom>
                    <a:avLst/>
                    <a:gdLst>
                      <a:gd name="T0" fmla="*/ 12 w 27"/>
                      <a:gd name="T1" fmla="*/ 0 h 23"/>
                      <a:gd name="T2" fmla="*/ 14 w 27"/>
                      <a:gd name="T3" fmla="*/ 0 h 23"/>
                      <a:gd name="T4" fmla="*/ 17 w 27"/>
                      <a:gd name="T5" fmla="*/ 1 h 23"/>
                      <a:gd name="T6" fmla="*/ 26 w 27"/>
                      <a:gd name="T7" fmla="*/ 14 h 23"/>
                      <a:gd name="T8" fmla="*/ 15 w 27"/>
                      <a:gd name="T9" fmla="*/ 23 h 23"/>
                      <a:gd name="T10" fmla="*/ 12 w 27"/>
                      <a:gd name="T11" fmla="*/ 23 h 23"/>
                      <a:gd name="T12" fmla="*/ 10 w 27"/>
                      <a:gd name="T13" fmla="*/ 22 h 23"/>
                      <a:gd name="T14" fmla="*/ 1 w 27"/>
                      <a:gd name="T15" fmla="*/ 9 h 23"/>
                      <a:gd name="T16" fmla="*/ 12 w 27"/>
                      <a:gd name="T17" fmla="*/ 0 h 23"/>
                      <a:gd name="T18" fmla="*/ 12 w 27"/>
                      <a:gd name="T19" fmla="*/ 4 h 23"/>
                      <a:gd name="T20" fmla="*/ 6 w 27"/>
                      <a:gd name="T21" fmla="*/ 8 h 23"/>
                      <a:gd name="T22" fmla="*/ 7 w 27"/>
                      <a:gd name="T23" fmla="*/ 13 h 23"/>
                      <a:gd name="T24" fmla="*/ 11 w 27"/>
                      <a:gd name="T25" fmla="*/ 15 h 23"/>
                      <a:gd name="T26" fmla="*/ 13 w 27"/>
                      <a:gd name="T27" fmla="*/ 16 h 23"/>
                      <a:gd name="T28" fmla="*/ 15 w 27"/>
                      <a:gd name="T29" fmla="*/ 16 h 23"/>
                      <a:gd name="T30" fmla="*/ 21 w 27"/>
                      <a:gd name="T31" fmla="*/ 11 h 23"/>
                      <a:gd name="T32" fmla="*/ 20 w 27"/>
                      <a:gd name="T33" fmla="*/ 7 h 23"/>
                      <a:gd name="T34" fmla="*/ 16 w 27"/>
                      <a:gd name="T35" fmla="*/ 4 h 23"/>
                      <a:gd name="T36" fmla="*/ 13 w 27"/>
                      <a:gd name="T37" fmla="*/ 4 h 23"/>
                      <a:gd name="T38" fmla="*/ 12 w 27"/>
                      <a:gd name="T39" fmla="*/ 4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27" h="23">
                        <a:moveTo>
                          <a:pt x="12" y="0"/>
                        </a:moveTo>
                        <a:cubicBezTo>
                          <a:pt x="13" y="0"/>
                          <a:pt x="14" y="0"/>
                          <a:pt x="14" y="0"/>
                        </a:cubicBezTo>
                        <a:cubicBezTo>
                          <a:pt x="17" y="1"/>
                          <a:pt x="17" y="1"/>
                          <a:pt x="17" y="1"/>
                        </a:cubicBezTo>
                        <a:cubicBezTo>
                          <a:pt x="23" y="2"/>
                          <a:pt x="27" y="8"/>
                          <a:pt x="26" y="14"/>
                        </a:cubicBezTo>
                        <a:cubicBezTo>
                          <a:pt x="25" y="19"/>
                          <a:pt x="20" y="23"/>
                          <a:pt x="15" y="23"/>
                        </a:cubicBezTo>
                        <a:cubicBezTo>
                          <a:pt x="14" y="23"/>
                          <a:pt x="13" y="23"/>
                          <a:pt x="12" y="23"/>
                        </a:cubicBezTo>
                        <a:cubicBezTo>
                          <a:pt x="10" y="22"/>
                          <a:pt x="10" y="22"/>
                          <a:pt x="10" y="22"/>
                        </a:cubicBezTo>
                        <a:cubicBezTo>
                          <a:pt x="4" y="21"/>
                          <a:pt x="0" y="15"/>
                          <a:pt x="1" y="9"/>
                        </a:cubicBezTo>
                        <a:cubicBezTo>
                          <a:pt x="2" y="4"/>
                          <a:pt x="7" y="0"/>
                          <a:pt x="12" y="0"/>
                        </a:cubicBezTo>
                        <a:moveTo>
                          <a:pt x="12" y="4"/>
                        </a:moveTo>
                        <a:cubicBezTo>
                          <a:pt x="9" y="4"/>
                          <a:pt x="7" y="6"/>
                          <a:pt x="6" y="8"/>
                        </a:cubicBezTo>
                        <a:cubicBezTo>
                          <a:pt x="6" y="10"/>
                          <a:pt x="6" y="11"/>
                          <a:pt x="7" y="13"/>
                        </a:cubicBezTo>
                        <a:cubicBezTo>
                          <a:pt x="8" y="14"/>
                          <a:pt x="9" y="15"/>
                          <a:pt x="11" y="15"/>
                        </a:cubicBezTo>
                        <a:cubicBezTo>
                          <a:pt x="13" y="16"/>
                          <a:pt x="13" y="16"/>
                          <a:pt x="13" y="16"/>
                        </a:cubicBezTo>
                        <a:cubicBezTo>
                          <a:pt x="14" y="16"/>
                          <a:pt x="14" y="16"/>
                          <a:pt x="15" y="16"/>
                        </a:cubicBezTo>
                        <a:cubicBezTo>
                          <a:pt x="18" y="16"/>
                          <a:pt x="20" y="14"/>
                          <a:pt x="21" y="11"/>
                        </a:cubicBezTo>
                        <a:cubicBezTo>
                          <a:pt x="21" y="10"/>
                          <a:pt x="21" y="8"/>
                          <a:pt x="20" y="7"/>
                        </a:cubicBezTo>
                        <a:cubicBezTo>
                          <a:pt x="19" y="6"/>
                          <a:pt x="18" y="5"/>
                          <a:pt x="16" y="4"/>
                        </a:cubicBezTo>
                        <a:cubicBezTo>
                          <a:pt x="13" y="4"/>
                          <a:pt x="13" y="4"/>
                          <a:pt x="13" y="4"/>
                        </a:cubicBezTo>
                        <a:cubicBezTo>
                          <a:pt x="13" y="4"/>
                          <a:pt x="12" y="4"/>
                          <a:pt x="12" y="4"/>
                        </a:cubicBezTo>
                        <a:close/>
                      </a:path>
                    </a:pathLst>
                  </a:custGeom>
                  <a:solidFill>
                    <a:srgbClr val="595A5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40" name="Freeform 120"/>
                  <p:cNvSpPr>
                    <a:spLocks/>
                  </p:cNvSpPr>
                  <p:nvPr/>
                </p:nvSpPr>
                <p:spPr bwMode="auto">
                  <a:xfrm>
                    <a:off x="4387" y="351"/>
                    <a:ext cx="189" cy="173"/>
                  </a:xfrm>
                  <a:custGeom>
                    <a:avLst/>
                    <a:gdLst>
                      <a:gd name="T0" fmla="*/ 138 w 138"/>
                      <a:gd name="T1" fmla="*/ 0 h 126"/>
                      <a:gd name="T2" fmla="*/ 56 w 138"/>
                      <a:gd name="T3" fmla="*/ 20 h 126"/>
                      <a:gd name="T4" fmla="*/ 71 w 138"/>
                      <a:gd name="T5" fmla="*/ 104 h 126"/>
                      <a:gd name="T6" fmla="*/ 126 w 138"/>
                      <a:gd name="T7" fmla="*/ 126 h 126"/>
                      <a:gd name="T8" fmla="*/ 138 w 138"/>
                      <a:gd name="T9" fmla="*/ 0 h 1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38" h="126">
                        <a:moveTo>
                          <a:pt x="138" y="0"/>
                        </a:moveTo>
                        <a:cubicBezTo>
                          <a:pt x="85" y="0"/>
                          <a:pt x="56" y="20"/>
                          <a:pt x="56" y="20"/>
                        </a:cubicBezTo>
                        <a:cubicBezTo>
                          <a:pt x="0" y="68"/>
                          <a:pt x="71" y="104"/>
                          <a:pt x="71" y="104"/>
                        </a:cubicBezTo>
                        <a:cubicBezTo>
                          <a:pt x="85" y="112"/>
                          <a:pt x="104" y="119"/>
                          <a:pt x="126" y="126"/>
                        </a:cubicBezTo>
                        <a:cubicBezTo>
                          <a:pt x="110" y="67"/>
                          <a:pt x="131" y="21"/>
                          <a:pt x="138" y="0"/>
                        </a:cubicBezTo>
                        <a:close/>
                      </a:path>
                    </a:pathLst>
                  </a:custGeom>
                  <a:solidFill>
                    <a:srgbClr val="DF3F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41" name="Freeform 121"/>
                  <p:cNvSpPr>
                    <a:spLocks/>
                  </p:cNvSpPr>
                  <p:nvPr/>
                </p:nvSpPr>
                <p:spPr bwMode="auto">
                  <a:xfrm>
                    <a:off x="4378" y="431"/>
                    <a:ext cx="101" cy="166"/>
                  </a:xfrm>
                  <a:custGeom>
                    <a:avLst/>
                    <a:gdLst>
                      <a:gd name="T0" fmla="*/ 45 w 74"/>
                      <a:gd name="T1" fmla="*/ 0 h 121"/>
                      <a:gd name="T2" fmla="*/ 39 w 74"/>
                      <a:gd name="T3" fmla="*/ 121 h 121"/>
                      <a:gd name="T4" fmla="*/ 45 w 74"/>
                      <a:gd name="T5" fmla="*/ 0 h 1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4" h="121">
                        <a:moveTo>
                          <a:pt x="45" y="0"/>
                        </a:moveTo>
                        <a:cubicBezTo>
                          <a:pt x="45" y="0"/>
                          <a:pt x="0" y="117"/>
                          <a:pt x="39" y="121"/>
                        </a:cubicBezTo>
                        <a:cubicBezTo>
                          <a:pt x="39" y="121"/>
                          <a:pt x="74" y="115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73757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42" name="Freeform 122"/>
                  <p:cNvSpPr>
                    <a:spLocks/>
                  </p:cNvSpPr>
                  <p:nvPr/>
                </p:nvSpPr>
                <p:spPr bwMode="auto">
                  <a:xfrm>
                    <a:off x="4404" y="237"/>
                    <a:ext cx="99" cy="168"/>
                  </a:xfrm>
                  <a:custGeom>
                    <a:avLst/>
                    <a:gdLst>
                      <a:gd name="T0" fmla="*/ 29 w 73"/>
                      <a:gd name="T1" fmla="*/ 122 h 122"/>
                      <a:gd name="T2" fmla="*/ 35 w 73"/>
                      <a:gd name="T3" fmla="*/ 0 h 122"/>
                      <a:gd name="T4" fmla="*/ 29 w 73"/>
                      <a:gd name="T5" fmla="*/ 122 h 1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3" h="122">
                        <a:moveTo>
                          <a:pt x="29" y="122"/>
                        </a:moveTo>
                        <a:cubicBezTo>
                          <a:pt x="29" y="122"/>
                          <a:pt x="73" y="3"/>
                          <a:pt x="35" y="0"/>
                        </a:cubicBezTo>
                        <a:cubicBezTo>
                          <a:pt x="35" y="0"/>
                          <a:pt x="0" y="6"/>
                          <a:pt x="29" y="122"/>
                        </a:cubicBezTo>
                        <a:close/>
                      </a:path>
                    </a:pathLst>
                  </a:custGeom>
                  <a:solidFill>
                    <a:srgbClr val="73757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43" name="Freeform 123"/>
                  <p:cNvSpPr>
                    <a:spLocks/>
                  </p:cNvSpPr>
                  <p:nvPr/>
                </p:nvSpPr>
                <p:spPr bwMode="auto">
                  <a:xfrm>
                    <a:off x="4375" y="332"/>
                    <a:ext cx="56" cy="78"/>
                  </a:xfrm>
                  <a:custGeom>
                    <a:avLst/>
                    <a:gdLst>
                      <a:gd name="T0" fmla="*/ 41 w 41"/>
                      <a:gd name="T1" fmla="*/ 57 h 57"/>
                      <a:gd name="T2" fmla="*/ 15 w 41"/>
                      <a:gd name="T3" fmla="*/ 10 h 57"/>
                      <a:gd name="T4" fmla="*/ 41 w 41"/>
                      <a:gd name="T5" fmla="*/ 57 h 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1" h="57">
                        <a:moveTo>
                          <a:pt x="41" y="57"/>
                        </a:moveTo>
                        <a:cubicBezTo>
                          <a:pt x="41" y="57"/>
                          <a:pt x="33" y="0"/>
                          <a:pt x="15" y="10"/>
                        </a:cubicBezTo>
                        <a:cubicBezTo>
                          <a:pt x="15" y="10"/>
                          <a:pt x="0" y="22"/>
                          <a:pt x="41" y="57"/>
                        </a:cubicBezTo>
                        <a:close/>
                      </a:path>
                    </a:pathLst>
                  </a:custGeom>
                  <a:solidFill>
                    <a:srgbClr val="73757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44" name="Freeform 124"/>
                  <p:cNvSpPr>
                    <a:spLocks/>
                  </p:cNvSpPr>
                  <p:nvPr/>
                </p:nvSpPr>
                <p:spPr bwMode="auto">
                  <a:xfrm>
                    <a:off x="4370" y="422"/>
                    <a:ext cx="64" cy="73"/>
                  </a:xfrm>
                  <a:custGeom>
                    <a:avLst/>
                    <a:gdLst>
                      <a:gd name="T0" fmla="*/ 47 w 47"/>
                      <a:gd name="T1" fmla="*/ 0 h 53"/>
                      <a:gd name="T2" fmla="*/ 18 w 47"/>
                      <a:gd name="T3" fmla="*/ 45 h 53"/>
                      <a:gd name="T4" fmla="*/ 47 w 47"/>
                      <a:gd name="T5" fmla="*/ 0 h 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7" h="53">
                        <a:moveTo>
                          <a:pt x="47" y="0"/>
                        </a:moveTo>
                        <a:cubicBezTo>
                          <a:pt x="47" y="0"/>
                          <a:pt x="0" y="34"/>
                          <a:pt x="18" y="45"/>
                        </a:cubicBezTo>
                        <a:cubicBezTo>
                          <a:pt x="18" y="45"/>
                          <a:pt x="36" y="53"/>
                          <a:pt x="47" y="0"/>
                        </a:cubicBezTo>
                        <a:close/>
                      </a:path>
                    </a:pathLst>
                  </a:custGeom>
                  <a:solidFill>
                    <a:srgbClr val="73757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45" name="Freeform 125"/>
                  <p:cNvSpPr>
                    <a:spLocks/>
                  </p:cNvSpPr>
                  <p:nvPr/>
                </p:nvSpPr>
                <p:spPr bwMode="auto">
                  <a:xfrm>
                    <a:off x="4416" y="391"/>
                    <a:ext cx="52" cy="53"/>
                  </a:xfrm>
                  <a:custGeom>
                    <a:avLst/>
                    <a:gdLst>
                      <a:gd name="T0" fmla="*/ 25 w 38"/>
                      <a:gd name="T1" fmla="*/ 39 h 39"/>
                      <a:gd name="T2" fmla="*/ 0 w 38"/>
                      <a:gd name="T3" fmla="*/ 19 h 39"/>
                      <a:gd name="T4" fmla="*/ 25 w 38"/>
                      <a:gd name="T5" fmla="*/ 0 h 39"/>
                      <a:gd name="T6" fmla="*/ 25 w 38"/>
                      <a:gd name="T7" fmla="*/ 39 h 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8" h="39">
                        <a:moveTo>
                          <a:pt x="25" y="39"/>
                        </a:moveTo>
                        <a:cubicBezTo>
                          <a:pt x="11" y="39"/>
                          <a:pt x="0" y="30"/>
                          <a:pt x="0" y="19"/>
                        </a:cubicBezTo>
                        <a:cubicBezTo>
                          <a:pt x="0" y="9"/>
                          <a:pt x="11" y="0"/>
                          <a:pt x="25" y="0"/>
                        </a:cubicBezTo>
                        <a:cubicBezTo>
                          <a:pt x="38" y="0"/>
                          <a:pt x="38" y="39"/>
                          <a:pt x="25" y="39"/>
                        </a:cubicBezTo>
                        <a:close/>
                      </a:path>
                    </a:pathLst>
                  </a:custGeom>
                  <a:solidFill>
                    <a:srgbClr val="C7C8C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46" name="Freeform 126"/>
                  <p:cNvSpPr>
                    <a:spLocks/>
                  </p:cNvSpPr>
                  <p:nvPr/>
                </p:nvSpPr>
                <p:spPr bwMode="auto">
                  <a:xfrm>
                    <a:off x="4663" y="381"/>
                    <a:ext cx="21" cy="17"/>
                  </a:xfrm>
                  <a:custGeom>
                    <a:avLst/>
                    <a:gdLst>
                      <a:gd name="T0" fmla="*/ 1 w 15"/>
                      <a:gd name="T1" fmla="*/ 3 h 12"/>
                      <a:gd name="T2" fmla="*/ 5 w 15"/>
                      <a:gd name="T3" fmla="*/ 10 h 12"/>
                      <a:gd name="T4" fmla="*/ 14 w 15"/>
                      <a:gd name="T5" fmla="*/ 10 h 12"/>
                      <a:gd name="T6" fmla="*/ 10 w 15"/>
                      <a:gd name="T7" fmla="*/ 2 h 12"/>
                      <a:gd name="T8" fmla="*/ 1 w 15"/>
                      <a:gd name="T9" fmla="*/ 3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5" h="12">
                        <a:moveTo>
                          <a:pt x="1" y="3"/>
                        </a:moveTo>
                        <a:cubicBezTo>
                          <a:pt x="0" y="5"/>
                          <a:pt x="2" y="8"/>
                          <a:pt x="5" y="10"/>
                        </a:cubicBezTo>
                        <a:cubicBezTo>
                          <a:pt x="9" y="12"/>
                          <a:pt x="13" y="12"/>
                          <a:pt x="14" y="10"/>
                        </a:cubicBezTo>
                        <a:cubicBezTo>
                          <a:pt x="15" y="7"/>
                          <a:pt x="13" y="4"/>
                          <a:pt x="10" y="2"/>
                        </a:cubicBezTo>
                        <a:cubicBezTo>
                          <a:pt x="6" y="0"/>
                          <a:pt x="3" y="0"/>
                          <a:pt x="1" y="3"/>
                        </a:cubicBezTo>
                        <a:close/>
                      </a:path>
                    </a:pathLst>
                  </a:custGeom>
                  <a:solidFill>
                    <a:srgbClr val="FFE8C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47" name="Freeform 127"/>
                  <p:cNvSpPr>
                    <a:spLocks/>
                  </p:cNvSpPr>
                  <p:nvPr/>
                </p:nvSpPr>
                <p:spPr bwMode="auto">
                  <a:xfrm>
                    <a:off x="4671" y="369"/>
                    <a:ext cx="99" cy="56"/>
                  </a:xfrm>
                  <a:custGeom>
                    <a:avLst/>
                    <a:gdLst>
                      <a:gd name="T0" fmla="*/ 7 w 72"/>
                      <a:gd name="T1" fmla="*/ 11 h 41"/>
                      <a:gd name="T2" fmla="*/ 28 w 72"/>
                      <a:gd name="T3" fmla="*/ 24 h 41"/>
                      <a:gd name="T4" fmla="*/ 39 w 72"/>
                      <a:gd name="T5" fmla="*/ 28 h 41"/>
                      <a:gd name="T6" fmla="*/ 41 w 72"/>
                      <a:gd name="T7" fmla="*/ 28 h 41"/>
                      <a:gd name="T8" fmla="*/ 42 w 72"/>
                      <a:gd name="T9" fmla="*/ 27 h 41"/>
                      <a:gd name="T10" fmla="*/ 60 w 72"/>
                      <a:gd name="T11" fmla="*/ 3 h 41"/>
                      <a:gd name="T12" fmla="*/ 60 w 72"/>
                      <a:gd name="T13" fmla="*/ 3 h 41"/>
                      <a:gd name="T14" fmla="*/ 60 w 72"/>
                      <a:gd name="T15" fmla="*/ 2 h 41"/>
                      <a:gd name="T16" fmla="*/ 60 w 72"/>
                      <a:gd name="T17" fmla="*/ 2 h 41"/>
                      <a:gd name="T18" fmla="*/ 65 w 72"/>
                      <a:gd name="T19" fmla="*/ 0 h 41"/>
                      <a:gd name="T20" fmla="*/ 72 w 72"/>
                      <a:gd name="T21" fmla="*/ 6 h 41"/>
                      <a:gd name="T22" fmla="*/ 70 w 72"/>
                      <a:gd name="T23" fmla="*/ 10 h 41"/>
                      <a:gd name="T24" fmla="*/ 52 w 72"/>
                      <a:gd name="T25" fmla="*/ 35 h 41"/>
                      <a:gd name="T26" fmla="*/ 52 w 72"/>
                      <a:gd name="T27" fmla="*/ 36 h 41"/>
                      <a:gd name="T28" fmla="*/ 39 w 72"/>
                      <a:gd name="T29" fmla="*/ 41 h 41"/>
                      <a:gd name="T30" fmla="*/ 39 w 72"/>
                      <a:gd name="T31" fmla="*/ 41 h 41"/>
                      <a:gd name="T32" fmla="*/ 21 w 72"/>
                      <a:gd name="T33" fmla="*/ 35 h 41"/>
                      <a:gd name="T34" fmla="*/ 10 w 72"/>
                      <a:gd name="T35" fmla="*/ 28 h 41"/>
                      <a:gd name="T36" fmla="*/ 0 w 72"/>
                      <a:gd name="T37" fmla="*/ 22 h 41"/>
                      <a:gd name="T38" fmla="*/ 7 w 72"/>
                      <a:gd name="T39" fmla="*/ 11 h 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72" h="41">
                        <a:moveTo>
                          <a:pt x="7" y="11"/>
                        </a:moveTo>
                        <a:cubicBezTo>
                          <a:pt x="7" y="11"/>
                          <a:pt x="27" y="23"/>
                          <a:pt x="28" y="24"/>
                        </a:cubicBezTo>
                        <a:cubicBezTo>
                          <a:pt x="34" y="28"/>
                          <a:pt x="37" y="28"/>
                          <a:pt x="39" y="28"/>
                        </a:cubicBezTo>
                        <a:cubicBezTo>
                          <a:pt x="40" y="28"/>
                          <a:pt x="41" y="28"/>
                          <a:pt x="41" y="28"/>
                        </a:cubicBezTo>
                        <a:cubicBezTo>
                          <a:pt x="42" y="27"/>
                          <a:pt x="42" y="27"/>
                          <a:pt x="42" y="27"/>
                        </a:cubicBezTo>
                        <a:cubicBezTo>
                          <a:pt x="60" y="3"/>
                          <a:pt x="60" y="3"/>
                          <a:pt x="60" y="3"/>
                        </a:cubicBezTo>
                        <a:cubicBezTo>
                          <a:pt x="60" y="3"/>
                          <a:pt x="60" y="3"/>
                          <a:pt x="60" y="3"/>
                        </a:cubicBezTo>
                        <a:cubicBezTo>
                          <a:pt x="60" y="2"/>
                          <a:pt x="60" y="2"/>
                          <a:pt x="60" y="2"/>
                        </a:cubicBezTo>
                        <a:cubicBezTo>
                          <a:pt x="60" y="2"/>
                          <a:pt x="60" y="2"/>
                          <a:pt x="60" y="2"/>
                        </a:cubicBezTo>
                        <a:cubicBezTo>
                          <a:pt x="61" y="1"/>
                          <a:pt x="63" y="0"/>
                          <a:pt x="65" y="0"/>
                        </a:cubicBezTo>
                        <a:cubicBezTo>
                          <a:pt x="69" y="0"/>
                          <a:pt x="72" y="3"/>
                          <a:pt x="72" y="6"/>
                        </a:cubicBezTo>
                        <a:cubicBezTo>
                          <a:pt x="72" y="8"/>
                          <a:pt x="71" y="9"/>
                          <a:pt x="70" y="10"/>
                        </a:cubicBezTo>
                        <a:cubicBezTo>
                          <a:pt x="52" y="35"/>
                          <a:pt x="52" y="35"/>
                          <a:pt x="52" y="35"/>
                        </a:cubicBezTo>
                        <a:cubicBezTo>
                          <a:pt x="52" y="36"/>
                          <a:pt x="52" y="36"/>
                          <a:pt x="52" y="36"/>
                        </a:cubicBezTo>
                        <a:cubicBezTo>
                          <a:pt x="51" y="36"/>
                          <a:pt x="47" y="41"/>
                          <a:pt x="39" y="41"/>
                        </a:cubicBezTo>
                        <a:cubicBezTo>
                          <a:pt x="39" y="41"/>
                          <a:pt x="39" y="41"/>
                          <a:pt x="39" y="41"/>
                        </a:cubicBezTo>
                        <a:cubicBezTo>
                          <a:pt x="34" y="41"/>
                          <a:pt x="28" y="39"/>
                          <a:pt x="21" y="35"/>
                        </a:cubicBezTo>
                        <a:cubicBezTo>
                          <a:pt x="21" y="35"/>
                          <a:pt x="15" y="31"/>
                          <a:pt x="10" y="28"/>
                        </a:cubicBezTo>
                        <a:cubicBezTo>
                          <a:pt x="5" y="25"/>
                          <a:pt x="0" y="22"/>
                          <a:pt x="0" y="22"/>
                        </a:cubicBezTo>
                        <a:lnTo>
                          <a:pt x="7" y="11"/>
                        </a:lnTo>
                        <a:close/>
                      </a:path>
                    </a:pathLst>
                  </a:custGeom>
                  <a:solidFill>
                    <a:srgbClr val="84A3A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48" name="Freeform 128"/>
                  <p:cNvSpPr>
                    <a:spLocks noEditPoints="1"/>
                  </p:cNvSpPr>
                  <p:nvPr/>
                </p:nvSpPr>
                <p:spPr bwMode="auto">
                  <a:xfrm>
                    <a:off x="4671" y="370"/>
                    <a:ext cx="99" cy="55"/>
                  </a:xfrm>
                  <a:custGeom>
                    <a:avLst/>
                    <a:gdLst>
                      <a:gd name="T0" fmla="*/ 4 w 72"/>
                      <a:gd name="T1" fmla="*/ 23 h 40"/>
                      <a:gd name="T2" fmla="*/ 12 w 72"/>
                      <a:gd name="T3" fmla="*/ 13 h 40"/>
                      <a:gd name="T4" fmla="*/ 38 w 72"/>
                      <a:gd name="T5" fmla="*/ 27 h 40"/>
                      <a:gd name="T6" fmla="*/ 39 w 72"/>
                      <a:gd name="T7" fmla="*/ 40 h 40"/>
                      <a:gd name="T8" fmla="*/ 39 w 72"/>
                      <a:gd name="T9" fmla="*/ 40 h 40"/>
                      <a:gd name="T10" fmla="*/ 45 w 72"/>
                      <a:gd name="T11" fmla="*/ 39 h 40"/>
                      <a:gd name="T12" fmla="*/ 42 w 72"/>
                      <a:gd name="T13" fmla="*/ 29 h 40"/>
                      <a:gd name="T14" fmla="*/ 52 w 72"/>
                      <a:gd name="T15" fmla="*/ 34 h 40"/>
                      <a:gd name="T16" fmla="*/ 53 w 72"/>
                      <a:gd name="T17" fmla="*/ 33 h 40"/>
                      <a:gd name="T18" fmla="*/ 41 w 72"/>
                      <a:gd name="T19" fmla="*/ 26 h 40"/>
                      <a:gd name="T20" fmla="*/ 38 w 72"/>
                      <a:gd name="T21" fmla="*/ 27 h 40"/>
                      <a:gd name="T22" fmla="*/ 19 w 72"/>
                      <a:gd name="T23" fmla="*/ 32 h 40"/>
                      <a:gd name="T24" fmla="*/ 27 w 72"/>
                      <a:gd name="T25" fmla="*/ 22 h 40"/>
                      <a:gd name="T26" fmla="*/ 15 w 72"/>
                      <a:gd name="T27" fmla="*/ 15 h 40"/>
                      <a:gd name="T28" fmla="*/ 10 w 72"/>
                      <a:gd name="T29" fmla="*/ 27 h 40"/>
                      <a:gd name="T30" fmla="*/ 17 w 72"/>
                      <a:gd name="T31" fmla="*/ 16 h 40"/>
                      <a:gd name="T32" fmla="*/ 0 w 72"/>
                      <a:gd name="T33" fmla="*/ 21 h 40"/>
                      <a:gd name="T34" fmla="*/ 7 w 72"/>
                      <a:gd name="T35" fmla="*/ 10 h 40"/>
                      <a:gd name="T36" fmla="*/ 0 w 72"/>
                      <a:gd name="T37" fmla="*/ 21 h 40"/>
                      <a:gd name="T38" fmla="*/ 71 w 72"/>
                      <a:gd name="T39" fmla="*/ 8 h 40"/>
                      <a:gd name="T40" fmla="*/ 62 w 72"/>
                      <a:gd name="T41" fmla="*/ 0 h 40"/>
                      <a:gd name="T42" fmla="*/ 60 w 72"/>
                      <a:gd name="T43" fmla="*/ 1 h 40"/>
                      <a:gd name="T44" fmla="*/ 14 w 72"/>
                      <a:gd name="T45" fmla="*/ 29 h 40"/>
                      <a:gd name="T46" fmla="*/ 22 w 72"/>
                      <a:gd name="T47" fmla="*/ 19 h 40"/>
                      <a:gd name="T48" fmla="*/ 34 w 72"/>
                      <a:gd name="T49" fmla="*/ 26 h 40"/>
                      <a:gd name="T50" fmla="*/ 32 w 72"/>
                      <a:gd name="T51" fmla="*/ 39 h 40"/>
                      <a:gd name="T52" fmla="*/ 34 w 72"/>
                      <a:gd name="T53" fmla="*/ 26 h 40"/>
                      <a:gd name="T54" fmla="*/ 55 w 72"/>
                      <a:gd name="T55" fmla="*/ 30 h 40"/>
                      <a:gd name="T56" fmla="*/ 45 w 72"/>
                      <a:gd name="T57" fmla="*/ 22 h 40"/>
                      <a:gd name="T58" fmla="*/ 30 w 72"/>
                      <a:gd name="T59" fmla="*/ 24 h 40"/>
                      <a:gd name="T60" fmla="*/ 26 w 72"/>
                      <a:gd name="T61" fmla="*/ 36 h 40"/>
                      <a:gd name="T62" fmla="*/ 30 w 72"/>
                      <a:gd name="T63" fmla="*/ 24 h 40"/>
                      <a:gd name="T64" fmla="*/ 58 w 72"/>
                      <a:gd name="T65" fmla="*/ 26 h 40"/>
                      <a:gd name="T66" fmla="*/ 48 w 72"/>
                      <a:gd name="T67" fmla="*/ 18 h 40"/>
                      <a:gd name="T68" fmla="*/ 53 w 72"/>
                      <a:gd name="T69" fmla="*/ 11 h 40"/>
                      <a:gd name="T70" fmla="*/ 66 w 72"/>
                      <a:gd name="T71" fmla="*/ 15 h 40"/>
                      <a:gd name="T72" fmla="*/ 53 w 72"/>
                      <a:gd name="T73" fmla="*/ 11 h 40"/>
                      <a:gd name="T74" fmla="*/ 61 w 72"/>
                      <a:gd name="T75" fmla="*/ 21 h 40"/>
                      <a:gd name="T76" fmla="*/ 51 w 72"/>
                      <a:gd name="T77" fmla="*/ 13 h 40"/>
                      <a:gd name="T78" fmla="*/ 57 w 72"/>
                      <a:gd name="T79" fmla="*/ 6 h 40"/>
                      <a:gd name="T80" fmla="*/ 69 w 72"/>
                      <a:gd name="T81" fmla="*/ 11 h 40"/>
                      <a:gd name="T82" fmla="*/ 57 w 72"/>
                      <a:gd name="T83" fmla="*/ 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72" h="40">
                        <a:moveTo>
                          <a:pt x="10" y="12"/>
                        </a:moveTo>
                        <a:cubicBezTo>
                          <a:pt x="4" y="23"/>
                          <a:pt x="4" y="23"/>
                          <a:pt x="4" y="23"/>
                        </a:cubicBezTo>
                        <a:cubicBezTo>
                          <a:pt x="5" y="23"/>
                          <a:pt x="6" y="24"/>
                          <a:pt x="6" y="24"/>
                        </a:cubicBezTo>
                        <a:cubicBezTo>
                          <a:pt x="12" y="13"/>
                          <a:pt x="12" y="13"/>
                          <a:pt x="12" y="13"/>
                        </a:cubicBezTo>
                        <a:cubicBezTo>
                          <a:pt x="12" y="12"/>
                          <a:pt x="11" y="12"/>
                          <a:pt x="10" y="12"/>
                        </a:cubicBezTo>
                        <a:close/>
                        <a:moveTo>
                          <a:pt x="38" y="27"/>
                        </a:moveTo>
                        <a:cubicBezTo>
                          <a:pt x="37" y="40"/>
                          <a:pt x="37" y="40"/>
                          <a:pt x="37" y="40"/>
                        </a:cubicBezTo>
                        <a:cubicBezTo>
                          <a:pt x="38" y="40"/>
                          <a:pt x="38" y="40"/>
                          <a:pt x="39" y="40"/>
                        </a:cubicBezTo>
                        <a:cubicBezTo>
                          <a:pt x="39" y="40"/>
                          <a:pt x="39" y="40"/>
                          <a:pt x="39" y="40"/>
                        </a:cubicBezTo>
                        <a:cubicBezTo>
                          <a:pt x="39" y="40"/>
                          <a:pt x="39" y="40"/>
                          <a:pt x="39" y="40"/>
                        </a:cubicBezTo>
                        <a:cubicBezTo>
                          <a:pt x="40" y="29"/>
                          <a:pt x="40" y="29"/>
                          <a:pt x="40" y="29"/>
                        </a:cubicBezTo>
                        <a:cubicBezTo>
                          <a:pt x="45" y="39"/>
                          <a:pt x="45" y="39"/>
                          <a:pt x="45" y="39"/>
                        </a:cubicBezTo>
                        <a:cubicBezTo>
                          <a:pt x="46" y="38"/>
                          <a:pt x="47" y="38"/>
                          <a:pt x="47" y="38"/>
                        </a:cubicBezTo>
                        <a:cubicBezTo>
                          <a:pt x="42" y="29"/>
                          <a:pt x="42" y="29"/>
                          <a:pt x="42" y="29"/>
                        </a:cubicBezTo>
                        <a:cubicBezTo>
                          <a:pt x="52" y="34"/>
                          <a:pt x="52" y="34"/>
                          <a:pt x="52" y="34"/>
                        </a:cubicBezTo>
                        <a:cubicBezTo>
                          <a:pt x="52" y="34"/>
                          <a:pt x="52" y="34"/>
                          <a:pt x="52" y="34"/>
                        </a:cubicBezTo>
                        <a:cubicBezTo>
                          <a:pt x="52" y="34"/>
                          <a:pt x="52" y="34"/>
                          <a:pt x="52" y="34"/>
                        </a:cubicBezTo>
                        <a:cubicBezTo>
                          <a:pt x="53" y="33"/>
                          <a:pt x="53" y="33"/>
                          <a:pt x="53" y="33"/>
                        </a:cubicBezTo>
                        <a:cubicBezTo>
                          <a:pt x="42" y="26"/>
                          <a:pt x="42" y="26"/>
                          <a:pt x="42" y="26"/>
                        </a:cubicBezTo>
                        <a:cubicBezTo>
                          <a:pt x="42" y="26"/>
                          <a:pt x="42" y="26"/>
                          <a:pt x="41" y="26"/>
                        </a:cubicBezTo>
                        <a:cubicBezTo>
                          <a:pt x="41" y="27"/>
                          <a:pt x="40" y="27"/>
                          <a:pt x="39" y="27"/>
                        </a:cubicBezTo>
                        <a:cubicBezTo>
                          <a:pt x="38" y="27"/>
                          <a:pt x="38" y="27"/>
                          <a:pt x="38" y="27"/>
                        </a:cubicBezTo>
                        <a:close/>
                        <a:moveTo>
                          <a:pt x="25" y="21"/>
                        </a:moveTo>
                        <a:cubicBezTo>
                          <a:pt x="19" y="32"/>
                          <a:pt x="19" y="32"/>
                          <a:pt x="19" y="32"/>
                        </a:cubicBezTo>
                        <a:cubicBezTo>
                          <a:pt x="20" y="33"/>
                          <a:pt x="20" y="33"/>
                          <a:pt x="21" y="33"/>
                        </a:cubicBezTo>
                        <a:cubicBezTo>
                          <a:pt x="27" y="22"/>
                          <a:pt x="27" y="22"/>
                          <a:pt x="27" y="22"/>
                        </a:cubicBezTo>
                        <a:cubicBezTo>
                          <a:pt x="26" y="21"/>
                          <a:pt x="26" y="21"/>
                          <a:pt x="25" y="21"/>
                        </a:cubicBezTo>
                        <a:close/>
                        <a:moveTo>
                          <a:pt x="15" y="15"/>
                        </a:moveTo>
                        <a:cubicBezTo>
                          <a:pt x="9" y="26"/>
                          <a:pt x="9" y="26"/>
                          <a:pt x="9" y="26"/>
                        </a:cubicBezTo>
                        <a:cubicBezTo>
                          <a:pt x="10" y="26"/>
                          <a:pt x="10" y="27"/>
                          <a:pt x="10" y="27"/>
                        </a:cubicBezTo>
                        <a:cubicBezTo>
                          <a:pt x="11" y="27"/>
                          <a:pt x="11" y="27"/>
                          <a:pt x="11" y="27"/>
                        </a:cubicBezTo>
                        <a:cubicBezTo>
                          <a:pt x="17" y="16"/>
                          <a:pt x="17" y="16"/>
                          <a:pt x="17" y="16"/>
                        </a:cubicBezTo>
                        <a:cubicBezTo>
                          <a:pt x="16" y="15"/>
                          <a:pt x="16" y="15"/>
                          <a:pt x="15" y="15"/>
                        </a:cubicBezTo>
                        <a:close/>
                        <a:moveTo>
                          <a:pt x="0" y="21"/>
                        </a:moveTo>
                        <a:cubicBezTo>
                          <a:pt x="0" y="21"/>
                          <a:pt x="1" y="21"/>
                          <a:pt x="1" y="21"/>
                        </a:cubicBezTo>
                        <a:cubicBezTo>
                          <a:pt x="7" y="10"/>
                          <a:pt x="7" y="10"/>
                          <a:pt x="7" y="10"/>
                        </a:cubicBezTo>
                        <a:cubicBezTo>
                          <a:pt x="7" y="10"/>
                          <a:pt x="7" y="10"/>
                          <a:pt x="7" y="10"/>
                        </a:cubicBezTo>
                        <a:lnTo>
                          <a:pt x="0" y="21"/>
                        </a:lnTo>
                        <a:close/>
                        <a:moveTo>
                          <a:pt x="60" y="1"/>
                        </a:moveTo>
                        <a:cubicBezTo>
                          <a:pt x="71" y="8"/>
                          <a:pt x="71" y="8"/>
                          <a:pt x="71" y="8"/>
                        </a:cubicBezTo>
                        <a:cubicBezTo>
                          <a:pt x="71" y="7"/>
                          <a:pt x="72" y="6"/>
                          <a:pt x="72" y="6"/>
                        </a:cubicBezTo>
                        <a:cubicBezTo>
                          <a:pt x="62" y="0"/>
                          <a:pt x="62" y="0"/>
                          <a:pt x="62" y="0"/>
                        </a:cubicBezTo>
                        <a:cubicBezTo>
                          <a:pt x="61" y="0"/>
                          <a:pt x="61" y="1"/>
                          <a:pt x="60" y="1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lose/>
                        <a:moveTo>
                          <a:pt x="20" y="18"/>
                        </a:moveTo>
                        <a:cubicBezTo>
                          <a:pt x="14" y="29"/>
                          <a:pt x="14" y="29"/>
                          <a:pt x="14" y="29"/>
                        </a:cubicBezTo>
                        <a:cubicBezTo>
                          <a:pt x="15" y="29"/>
                          <a:pt x="15" y="30"/>
                          <a:pt x="16" y="30"/>
                        </a:cubicBezTo>
                        <a:cubicBezTo>
                          <a:pt x="22" y="19"/>
                          <a:pt x="22" y="19"/>
                          <a:pt x="22" y="19"/>
                        </a:cubicBezTo>
                        <a:cubicBezTo>
                          <a:pt x="21" y="18"/>
                          <a:pt x="21" y="18"/>
                          <a:pt x="20" y="18"/>
                        </a:cubicBezTo>
                        <a:close/>
                        <a:moveTo>
                          <a:pt x="34" y="26"/>
                        </a:moveTo>
                        <a:cubicBezTo>
                          <a:pt x="30" y="38"/>
                          <a:pt x="30" y="38"/>
                          <a:pt x="30" y="38"/>
                        </a:cubicBezTo>
                        <a:cubicBezTo>
                          <a:pt x="31" y="38"/>
                          <a:pt x="31" y="39"/>
                          <a:pt x="32" y="39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5" y="26"/>
                          <a:pt x="34" y="26"/>
                          <a:pt x="34" y="26"/>
                        </a:cubicBezTo>
                        <a:close/>
                        <a:moveTo>
                          <a:pt x="43" y="24"/>
                        </a:moveTo>
                        <a:cubicBezTo>
                          <a:pt x="55" y="30"/>
                          <a:pt x="55" y="30"/>
                          <a:pt x="55" y="30"/>
                        </a:cubicBezTo>
                        <a:cubicBezTo>
                          <a:pt x="56" y="29"/>
                          <a:pt x="56" y="29"/>
                          <a:pt x="56" y="29"/>
                        </a:cubicBezTo>
                        <a:cubicBezTo>
                          <a:pt x="45" y="22"/>
                          <a:pt x="45" y="22"/>
                          <a:pt x="45" y="22"/>
                        </a:cubicBezTo>
                        <a:lnTo>
                          <a:pt x="43" y="24"/>
                        </a:lnTo>
                        <a:close/>
                        <a:moveTo>
                          <a:pt x="30" y="24"/>
                        </a:moveTo>
                        <a:cubicBezTo>
                          <a:pt x="24" y="35"/>
                          <a:pt x="24" y="35"/>
                          <a:pt x="24" y="35"/>
                        </a:cubicBezTo>
                        <a:cubicBezTo>
                          <a:pt x="24" y="35"/>
                          <a:pt x="25" y="36"/>
                          <a:pt x="26" y="36"/>
                        </a:cubicBezTo>
                        <a:cubicBezTo>
                          <a:pt x="32" y="25"/>
                          <a:pt x="32" y="25"/>
                          <a:pt x="32" y="25"/>
                        </a:cubicBezTo>
                        <a:cubicBezTo>
                          <a:pt x="31" y="24"/>
                          <a:pt x="30" y="24"/>
                          <a:pt x="30" y="24"/>
                        </a:cubicBezTo>
                        <a:close/>
                        <a:moveTo>
                          <a:pt x="47" y="20"/>
                        </a:moveTo>
                        <a:cubicBezTo>
                          <a:pt x="58" y="26"/>
                          <a:pt x="58" y="26"/>
                          <a:pt x="58" y="26"/>
                        </a:cubicBezTo>
                        <a:cubicBezTo>
                          <a:pt x="59" y="24"/>
                          <a:pt x="59" y="24"/>
                          <a:pt x="59" y="24"/>
                        </a:cubicBezTo>
                        <a:cubicBezTo>
                          <a:pt x="48" y="18"/>
                          <a:pt x="48" y="18"/>
                          <a:pt x="48" y="18"/>
                        </a:cubicBezTo>
                        <a:lnTo>
                          <a:pt x="47" y="20"/>
                        </a:lnTo>
                        <a:close/>
                        <a:moveTo>
                          <a:pt x="53" y="11"/>
                        </a:moveTo>
                        <a:cubicBezTo>
                          <a:pt x="65" y="17"/>
                          <a:pt x="65" y="17"/>
                          <a:pt x="65" y="17"/>
                        </a:cubicBezTo>
                        <a:cubicBezTo>
                          <a:pt x="66" y="15"/>
                          <a:pt x="66" y="15"/>
                          <a:pt x="66" y="15"/>
                        </a:cubicBezTo>
                        <a:cubicBezTo>
                          <a:pt x="55" y="9"/>
                          <a:pt x="55" y="9"/>
                          <a:pt x="55" y="9"/>
                        </a:cubicBezTo>
                        <a:lnTo>
                          <a:pt x="53" y="11"/>
                        </a:lnTo>
                        <a:close/>
                        <a:moveTo>
                          <a:pt x="50" y="15"/>
                        </a:moveTo>
                        <a:cubicBezTo>
                          <a:pt x="61" y="21"/>
                          <a:pt x="61" y="21"/>
                          <a:pt x="61" y="21"/>
                        </a:cubicBezTo>
                        <a:cubicBezTo>
                          <a:pt x="63" y="20"/>
                          <a:pt x="63" y="20"/>
                          <a:pt x="63" y="20"/>
                        </a:cubicBezTo>
                        <a:cubicBezTo>
                          <a:pt x="51" y="13"/>
                          <a:pt x="51" y="13"/>
                          <a:pt x="51" y="13"/>
                        </a:cubicBezTo>
                        <a:lnTo>
                          <a:pt x="50" y="15"/>
                        </a:lnTo>
                        <a:close/>
                        <a:moveTo>
                          <a:pt x="57" y="6"/>
                        </a:moveTo>
                        <a:cubicBezTo>
                          <a:pt x="68" y="12"/>
                          <a:pt x="68" y="12"/>
                          <a:pt x="68" y="12"/>
                        </a:cubicBezTo>
                        <a:cubicBezTo>
                          <a:pt x="69" y="11"/>
                          <a:pt x="69" y="11"/>
                          <a:pt x="69" y="11"/>
                        </a:cubicBezTo>
                        <a:cubicBezTo>
                          <a:pt x="58" y="4"/>
                          <a:pt x="58" y="4"/>
                          <a:pt x="58" y="4"/>
                        </a:cubicBezTo>
                        <a:lnTo>
                          <a:pt x="57" y="6"/>
                        </a:lnTo>
                        <a:close/>
                      </a:path>
                    </a:pathLst>
                  </a:custGeom>
                  <a:solidFill>
                    <a:srgbClr val="9AB09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49" name="Freeform 129"/>
                  <p:cNvSpPr>
                    <a:spLocks/>
                  </p:cNvSpPr>
                  <p:nvPr/>
                </p:nvSpPr>
                <p:spPr bwMode="auto">
                  <a:xfrm>
                    <a:off x="4734" y="362"/>
                    <a:ext cx="71" cy="113"/>
                  </a:xfrm>
                  <a:custGeom>
                    <a:avLst/>
                    <a:gdLst>
                      <a:gd name="T0" fmla="*/ 20 w 52"/>
                      <a:gd name="T1" fmla="*/ 0 h 82"/>
                      <a:gd name="T2" fmla="*/ 0 w 52"/>
                      <a:gd name="T3" fmla="*/ 62 h 82"/>
                      <a:gd name="T4" fmla="*/ 36 w 52"/>
                      <a:gd name="T5" fmla="*/ 67 h 82"/>
                      <a:gd name="T6" fmla="*/ 32 w 52"/>
                      <a:gd name="T7" fmla="*/ 0 h 82"/>
                      <a:gd name="T8" fmla="*/ 20 w 52"/>
                      <a:gd name="T9" fmla="*/ 0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2" h="82">
                        <a:moveTo>
                          <a:pt x="20" y="0"/>
                        </a:moveTo>
                        <a:cubicBezTo>
                          <a:pt x="20" y="0"/>
                          <a:pt x="28" y="55"/>
                          <a:pt x="0" y="62"/>
                        </a:cubicBezTo>
                        <a:cubicBezTo>
                          <a:pt x="0" y="62"/>
                          <a:pt x="14" y="82"/>
                          <a:pt x="36" y="67"/>
                        </a:cubicBezTo>
                        <a:cubicBezTo>
                          <a:pt x="36" y="67"/>
                          <a:pt x="52" y="50"/>
                          <a:pt x="32" y="0"/>
                        </a:cubicBezTo>
                        <a:lnTo>
                          <a:pt x="20" y="0"/>
                        </a:lnTo>
                        <a:close/>
                      </a:path>
                    </a:pathLst>
                  </a:custGeom>
                  <a:solidFill>
                    <a:srgbClr val="84A3A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50" name="Freeform 130"/>
                  <p:cNvSpPr>
                    <a:spLocks noEditPoints="1"/>
                  </p:cNvSpPr>
                  <p:nvPr/>
                </p:nvSpPr>
                <p:spPr bwMode="auto">
                  <a:xfrm>
                    <a:off x="4737" y="366"/>
                    <a:ext cx="55" cy="95"/>
                  </a:xfrm>
                  <a:custGeom>
                    <a:avLst/>
                    <a:gdLst>
                      <a:gd name="T0" fmla="*/ 38 w 40"/>
                      <a:gd name="T1" fmla="*/ 54 h 69"/>
                      <a:gd name="T2" fmla="*/ 10 w 40"/>
                      <a:gd name="T3" fmla="*/ 51 h 69"/>
                      <a:gd name="T4" fmla="*/ 12 w 40"/>
                      <a:gd name="T5" fmla="*/ 48 h 69"/>
                      <a:gd name="T6" fmla="*/ 40 w 40"/>
                      <a:gd name="T7" fmla="*/ 46 h 69"/>
                      <a:gd name="T8" fmla="*/ 12 w 40"/>
                      <a:gd name="T9" fmla="*/ 48 h 69"/>
                      <a:gd name="T10" fmla="*/ 40 w 40"/>
                      <a:gd name="T11" fmla="*/ 43 h 69"/>
                      <a:gd name="T12" fmla="*/ 15 w 40"/>
                      <a:gd name="T13" fmla="*/ 41 h 69"/>
                      <a:gd name="T14" fmla="*/ 16 w 40"/>
                      <a:gd name="T15" fmla="*/ 38 h 69"/>
                      <a:gd name="T16" fmla="*/ 40 w 40"/>
                      <a:gd name="T17" fmla="*/ 36 h 69"/>
                      <a:gd name="T18" fmla="*/ 16 w 40"/>
                      <a:gd name="T19" fmla="*/ 38 h 69"/>
                      <a:gd name="T20" fmla="*/ 2 w 40"/>
                      <a:gd name="T21" fmla="*/ 64 h 69"/>
                      <a:gd name="T22" fmla="*/ 33 w 40"/>
                      <a:gd name="T23" fmla="*/ 64 h 69"/>
                      <a:gd name="T24" fmla="*/ 0 w 40"/>
                      <a:gd name="T25" fmla="*/ 62 h 69"/>
                      <a:gd name="T26" fmla="*/ 37 w 40"/>
                      <a:gd name="T27" fmla="*/ 59 h 69"/>
                      <a:gd name="T28" fmla="*/ 5 w 40"/>
                      <a:gd name="T29" fmla="*/ 57 h 69"/>
                      <a:gd name="T30" fmla="*/ 29 w 40"/>
                      <a:gd name="T31" fmla="*/ 67 h 69"/>
                      <a:gd name="T32" fmla="*/ 12 w 40"/>
                      <a:gd name="T33" fmla="*/ 69 h 69"/>
                      <a:gd name="T34" fmla="*/ 29 w 40"/>
                      <a:gd name="T35" fmla="*/ 67 h 69"/>
                      <a:gd name="T36" fmla="*/ 35 w 40"/>
                      <a:gd name="T37" fmla="*/ 12 h 69"/>
                      <a:gd name="T38" fmla="*/ 19 w 40"/>
                      <a:gd name="T39" fmla="*/ 10 h 69"/>
                      <a:gd name="T40" fmla="*/ 19 w 40"/>
                      <a:gd name="T41" fmla="*/ 7 h 69"/>
                      <a:gd name="T42" fmla="*/ 33 w 40"/>
                      <a:gd name="T43" fmla="*/ 5 h 69"/>
                      <a:gd name="T44" fmla="*/ 19 w 40"/>
                      <a:gd name="T45" fmla="*/ 7 h 69"/>
                      <a:gd name="T46" fmla="*/ 37 w 40"/>
                      <a:gd name="T47" fmla="*/ 18 h 69"/>
                      <a:gd name="T48" fmla="*/ 19 w 40"/>
                      <a:gd name="T49" fmla="*/ 15 h 69"/>
                      <a:gd name="T50" fmla="*/ 17 w 40"/>
                      <a:gd name="T51" fmla="*/ 33 h 69"/>
                      <a:gd name="T52" fmla="*/ 39 w 40"/>
                      <a:gd name="T53" fmla="*/ 31 h 69"/>
                      <a:gd name="T54" fmla="*/ 17 w 40"/>
                      <a:gd name="T55" fmla="*/ 33 h 69"/>
                      <a:gd name="T56" fmla="*/ 32 w 40"/>
                      <a:gd name="T57" fmla="*/ 2 h 69"/>
                      <a:gd name="T58" fmla="*/ 18 w 40"/>
                      <a:gd name="T59" fmla="*/ 0 h 69"/>
                      <a:gd name="T60" fmla="*/ 19 w 40"/>
                      <a:gd name="T61" fmla="*/ 23 h 69"/>
                      <a:gd name="T62" fmla="*/ 38 w 40"/>
                      <a:gd name="T63" fmla="*/ 20 h 69"/>
                      <a:gd name="T64" fmla="*/ 19 w 40"/>
                      <a:gd name="T65" fmla="*/ 23 h 69"/>
                      <a:gd name="T66" fmla="*/ 39 w 40"/>
                      <a:gd name="T67" fmla="*/ 28 h 69"/>
                      <a:gd name="T68" fmla="*/ 18 w 40"/>
                      <a:gd name="T69" fmla="*/ 26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40" h="69">
                        <a:moveTo>
                          <a:pt x="8" y="54"/>
                        </a:moveTo>
                        <a:cubicBezTo>
                          <a:pt x="38" y="54"/>
                          <a:pt x="38" y="54"/>
                          <a:pt x="38" y="54"/>
                        </a:cubicBezTo>
                        <a:cubicBezTo>
                          <a:pt x="39" y="53"/>
                          <a:pt x="39" y="52"/>
                          <a:pt x="39" y="51"/>
                        </a:cubicBezTo>
                        <a:cubicBezTo>
                          <a:pt x="10" y="51"/>
                          <a:pt x="10" y="51"/>
                          <a:pt x="10" y="51"/>
                        </a:cubicBezTo>
                        <a:cubicBezTo>
                          <a:pt x="9" y="52"/>
                          <a:pt x="9" y="53"/>
                          <a:pt x="8" y="54"/>
                        </a:cubicBezTo>
                        <a:close/>
                        <a:moveTo>
                          <a:pt x="12" y="48"/>
                        </a:moveTo>
                        <a:cubicBezTo>
                          <a:pt x="39" y="48"/>
                          <a:pt x="39" y="48"/>
                          <a:pt x="39" y="48"/>
                        </a:cubicBezTo>
                        <a:cubicBezTo>
                          <a:pt x="40" y="48"/>
                          <a:pt x="40" y="47"/>
                          <a:pt x="40" y="46"/>
                        </a:cubicBezTo>
                        <a:cubicBezTo>
                          <a:pt x="13" y="46"/>
                          <a:pt x="13" y="46"/>
                          <a:pt x="13" y="46"/>
                        </a:cubicBezTo>
                        <a:cubicBezTo>
                          <a:pt x="13" y="47"/>
                          <a:pt x="12" y="48"/>
                          <a:pt x="12" y="48"/>
                        </a:cubicBezTo>
                        <a:close/>
                        <a:moveTo>
                          <a:pt x="14" y="43"/>
                        </a:moveTo>
                        <a:cubicBezTo>
                          <a:pt x="40" y="43"/>
                          <a:pt x="40" y="43"/>
                          <a:pt x="40" y="43"/>
                        </a:cubicBezTo>
                        <a:cubicBezTo>
                          <a:pt x="40" y="43"/>
                          <a:pt x="40" y="42"/>
                          <a:pt x="40" y="41"/>
                        </a:cubicBezTo>
                        <a:cubicBezTo>
                          <a:pt x="15" y="41"/>
                          <a:pt x="15" y="41"/>
                          <a:pt x="15" y="41"/>
                        </a:cubicBezTo>
                        <a:cubicBezTo>
                          <a:pt x="15" y="42"/>
                          <a:pt x="15" y="43"/>
                          <a:pt x="14" y="43"/>
                        </a:cubicBezTo>
                        <a:close/>
                        <a:moveTo>
                          <a:pt x="16" y="38"/>
                        </a:moveTo>
                        <a:cubicBezTo>
                          <a:pt x="40" y="38"/>
                          <a:pt x="40" y="38"/>
                          <a:pt x="40" y="38"/>
                        </a:cubicBezTo>
                        <a:cubicBezTo>
                          <a:pt x="40" y="37"/>
                          <a:pt x="40" y="37"/>
                          <a:pt x="40" y="36"/>
                        </a:cubicBezTo>
                        <a:cubicBezTo>
                          <a:pt x="17" y="36"/>
                          <a:pt x="17" y="36"/>
                          <a:pt x="17" y="36"/>
                        </a:cubicBezTo>
                        <a:cubicBezTo>
                          <a:pt x="17" y="37"/>
                          <a:pt x="16" y="37"/>
                          <a:pt x="16" y="38"/>
                        </a:cubicBezTo>
                        <a:close/>
                        <a:moveTo>
                          <a:pt x="0" y="62"/>
                        </a:moveTo>
                        <a:cubicBezTo>
                          <a:pt x="0" y="62"/>
                          <a:pt x="1" y="63"/>
                          <a:pt x="2" y="64"/>
                        </a:cubicBezTo>
                        <a:cubicBezTo>
                          <a:pt x="33" y="64"/>
                          <a:pt x="33" y="64"/>
                          <a:pt x="33" y="64"/>
                        </a:cubicBezTo>
                        <a:cubicBezTo>
                          <a:pt x="33" y="64"/>
                          <a:pt x="33" y="64"/>
                          <a:pt x="33" y="64"/>
                        </a:cubicBezTo>
                        <a:cubicBezTo>
                          <a:pt x="33" y="64"/>
                          <a:pt x="34" y="63"/>
                          <a:pt x="35" y="62"/>
                        </a:cubicBezTo>
                        <a:lnTo>
                          <a:pt x="0" y="62"/>
                        </a:lnTo>
                        <a:close/>
                        <a:moveTo>
                          <a:pt x="0" y="59"/>
                        </a:moveTo>
                        <a:cubicBezTo>
                          <a:pt x="37" y="59"/>
                          <a:pt x="37" y="59"/>
                          <a:pt x="37" y="59"/>
                        </a:cubicBezTo>
                        <a:cubicBezTo>
                          <a:pt x="37" y="58"/>
                          <a:pt x="37" y="57"/>
                          <a:pt x="38" y="57"/>
                        </a:cubicBezTo>
                        <a:cubicBezTo>
                          <a:pt x="5" y="57"/>
                          <a:pt x="5" y="57"/>
                          <a:pt x="5" y="57"/>
                        </a:cubicBezTo>
                        <a:cubicBezTo>
                          <a:pt x="3" y="57"/>
                          <a:pt x="2" y="58"/>
                          <a:pt x="0" y="59"/>
                        </a:cubicBezTo>
                        <a:close/>
                        <a:moveTo>
                          <a:pt x="29" y="67"/>
                        </a:moveTo>
                        <a:cubicBezTo>
                          <a:pt x="6" y="67"/>
                          <a:pt x="6" y="67"/>
                          <a:pt x="6" y="67"/>
                        </a:cubicBezTo>
                        <a:cubicBezTo>
                          <a:pt x="8" y="68"/>
                          <a:pt x="10" y="69"/>
                          <a:pt x="12" y="69"/>
                        </a:cubicBezTo>
                        <a:cubicBezTo>
                          <a:pt x="23" y="69"/>
                          <a:pt x="23" y="69"/>
                          <a:pt x="23" y="69"/>
                        </a:cubicBezTo>
                        <a:cubicBezTo>
                          <a:pt x="24" y="69"/>
                          <a:pt x="26" y="68"/>
                          <a:pt x="29" y="67"/>
                        </a:cubicBezTo>
                        <a:close/>
                        <a:moveTo>
                          <a:pt x="19" y="12"/>
                        </a:moveTo>
                        <a:cubicBezTo>
                          <a:pt x="35" y="12"/>
                          <a:pt x="35" y="12"/>
                          <a:pt x="35" y="12"/>
                        </a:cubicBezTo>
                        <a:cubicBezTo>
                          <a:pt x="35" y="12"/>
                          <a:pt x="35" y="11"/>
                          <a:pt x="35" y="10"/>
                        </a:cubicBezTo>
                        <a:cubicBezTo>
                          <a:pt x="19" y="10"/>
                          <a:pt x="19" y="10"/>
                          <a:pt x="19" y="10"/>
                        </a:cubicBezTo>
                        <a:cubicBezTo>
                          <a:pt x="19" y="11"/>
                          <a:pt x="19" y="12"/>
                          <a:pt x="19" y="12"/>
                        </a:cubicBezTo>
                        <a:close/>
                        <a:moveTo>
                          <a:pt x="19" y="7"/>
                        </a:moveTo>
                        <a:cubicBezTo>
                          <a:pt x="34" y="7"/>
                          <a:pt x="34" y="7"/>
                          <a:pt x="34" y="7"/>
                        </a:cubicBezTo>
                        <a:cubicBezTo>
                          <a:pt x="34" y="6"/>
                          <a:pt x="33" y="6"/>
                          <a:pt x="33" y="5"/>
                        </a:cubicBezTo>
                        <a:cubicBezTo>
                          <a:pt x="19" y="5"/>
                          <a:pt x="19" y="5"/>
                          <a:pt x="19" y="5"/>
                        </a:cubicBezTo>
                        <a:cubicBezTo>
                          <a:pt x="19" y="6"/>
                          <a:pt x="19" y="6"/>
                          <a:pt x="19" y="7"/>
                        </a:cubicBezTo>
                        <a:close/>
                        <a:moveTo>
                          <a:pt x="19" y="18"/>
                        </a:moveTo>
                        <a:cubicBezTo>
                          <a:pt x="37" y="18"/>
                          <a:pt x="37" y="18"/>
                          <a:pt x="37" y="18"/>
                        </a:cubicBezTo>
                        <a:cubicBezTo>
                          <a:pt x="37" y="17"/>
                          <a:pt x="37" y="16"/>
                          <a:pt x="36" y="15"/>
                        </a:cubicBezTo>
                        <a:cubicBezTo>
                          <a:pt x="19" y="15"/>
                          <a:pt x="19" y="15"/>
                          <a:pt x="19" y="15"/>
                        </a:cubicBezTo>
                        <a:cubicBezTo>
                          <a:pt x="19" y="16"/>
                          <a:pt x="19" y="17"/>
                          <a:pt x="19" y="18"/>
                        </a:cubicBezTo>
                        <a:close/>
                        <a:moveTo>
                          <a:pt x="17" y="33"/>
                        </a:moveTo>
                        <a:cubicBezTo>
                          <a:pt x="40" y="33"/>
                          <a:pt x="40" y="33"/>
                          <a:pt x="40" y="33"/>
                        </a:cubicBezTo>
                        <a:cubicBezTo>
                          <a:pt x="40" y="32"/>
                          <a:pt x="39" y="32"/>
                          <a:pt x="39" y="31"/>
                        </a:cubicBezTo>
                        <a:cubicBezTo>
                          <a:pt x="18" y="31"/>
                          <a:pt x="18" y="31"/>
                          <a:pt x="18" y="31"/>
                        </a:cubicBezTo>
                        <a:cubicBezTo>
                          <a:pt x="18" y="32"/>
                          <a:pt x="18" y="32"/>
                          <a:pt x="17" y="33"/>
                        </a:cubicBezTo>
                        <a:close/>
                        <a:moveTo>
                          <a:pt x="19" y="2"/>
                        </a:moveTo>
                        <a:cubicBezTo>
                          <a:pt x="32" y="2"/>
                          <a:pt x="32" y="2"/>
                          <a:pt x="32" y="2"/>
                        </a:cubicBezTo>
                        <a:cubicBezTo>
                          <a:pt x="32" y="1"/>
                          <a:pt x="32" y="1"/>
                          <a:pt x="31" y="0"/>
                        </a:cubicBezTo>
                        <a:cubicBezTo>
                          <a:pt x="18" y="0"/>
                          <a:pt x="18" y="0"/>
                          <a:pt x="18" y="0"/>
                        </a:cubicBezTo>
                        <a:cubicBezTo>
                          <a:pt x="18" y="0"/>
                          <a:pt x="19" y="1"/>
                          <a:pt x="19" y="2"/>
                        </a:cubicBezTo>
                        <a:close/>
                        <a:moveTo>
                          <a:pt x="19" y="23"/>
                        </a:moveTo>
                        <a:cubicBezTo>
                          <a:pt x="38" y="23"/>
                          <a:pt x="38" y="23"/>
                          <a:pt x="38" y="23"/>
                        </a:cubicBezTo>
                        <a:cubicBezTo>
                          <a:pt x="38" y="22"/>
                          <a:pt x="38" y="21"/>
                          <a:pt x="38" y="20"/>
                        </a:cubicBezTo>
                        <a:cubicBezTo>
                          <a:pt x="19" y="20"/>
                          <a:pt x="19" y="20"/>
                          <a:pt x="19" y="20"/>
                        </a:cubicBezTo>
                        <a:cubicBezTo>
                          <a:pt x="19" y="21"/>
                          <a:pt x="19" y="22"/>
                          <a:pt x="19" y="23"/>
                        </a:cubicBezTo>
                        <a:close/>
                        <a:moveTo>
                          <a:pt x="18" y="28"/>
                        </a:moveTo>
                        <a:cubicBezTo>
                          <a:pt x="39" y="28"/>
                          <a:pt x="39" y="28"/>
                          <a:pt x="39" y="28"/>
                        </a:cubicBezTo>
                        <a:cubicBezTo>
                          <a:pt x="39" y="27"/>
                          <a:pt x="39" y="26"/>
                          <a:pt x="39" y="26"/>
                        </a:cubicBezTo>
                        <a:cubicBezTo>
                          <a:pt x="18" y="26"/>
                          <a:pt x="18" y="26"/>
                          <a:pt x="18" y="26"/>
                        </a:cubicBezTo>
                        <a:cubicBezTo>
                          <a:pt x="18" y="26"/>
                          <a:pt x="18" y="27"/>
                          <a:pt x="18" y="28"/>
                        </a:cubicBezTo>
                        <a:close/>
                      </a:path>
                    </a:pathLst>
                  </a:custGeom>
                  <a:solidFill>
                    <a:srgbClr val="9AB09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cxnSp>
            <p:nvCxnSpPr>
              <p:cNvPr id="1631" name="Straight Connector 1630"/>
              <p:cNvCxnSpPr>
                <a:cxnSpLocks/>
              </p:cNvCxnSpPr>
              <p:nvPr/>
            </p:nvCxnSpPr>
            <p:spPr>
              <a:xfrm flipH="1" flipV="1">
                <a:off x="10427008" y="406568"/>
                <a:ext cx="19461" cy="479790"/>
              </a:xfrm>
              <a:prstGeom prst="line">
                <a:avLst/>
              </a:prstGeom>
              <a:ln w="22225"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94" name="Rectangle 1593"/>
            <p:cNvSpPr/>
            <p:nvPr/>
          </p:nvSpPr>
          <p:spPr>
            <a:xfrm rot="20811380">
              <a:off x="10295274" y="771259"/>
              <a:ext cx="296747" cy="69356"/>
            </a:xfrm>
            <a:prstGeom prst="rect">
              <a:avLst/>
            </a:prstGeom>
            <a:solidFill>
              <a:schemeClr val="bg1">
                <a:lumMod val="65000"/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684" name="Group 1683"/>
          <p:cNvGrpSpPr/>
          <p:nvPr/>
        </p:nvGrpSpPr>
        <p:grpSpPr>
          <a:xfrm>
            <a:off x="3447898" y="4576910"/>
            <a:ext cx="1475280" cy="579705"/>
            <a:chOff x="3447898" y="4576910"/>
            <a:chExt cx="1475280" cy="579705"/>
          </a:xfrm>
        </p:grpSpPr>
        <p:grpSp>
          <p:nvGrpSpPr>
            <p:cNvPr id="1457" name="Group 1456"/>
            <p:cNvGrpSpPr/>
            <p:nvPr/>
          </p:nvGrpSpPr>
          <p:grpSpPr>
            <a:xfrm rot="6718035">
              <a:off x="4230383" y="4463820"/>
              <a:ext cx="579705" cy="805885"/>
              <a:chOff x="4130675" y="4625975"/>
              <a:chExt cx="279293" cy="388263"/>
            </a:xfrm>
          </p:grpSpPr>
          <p:sp>
            <p:nvSpPr>
              <p:cNvPr id="1454" name="Oval 152"/>
              <p:cNvSpPr>
                <a:spLocks noChangeArrowheads="1"/>
              </p:cNvSpPr>
              <p:nvPr/>
            </p:nvSpPr>
            <p:spPr bwMode="auto">
              <a:xfrm>
                <a:off x="4291986" y="4897413"/>
                <a:ext cx="117982" cy="116825"/>
              </a:xfrm>
              <a:prstGeom prst="ellipse">
                <a:avLst/>
              </a:prstGeom>
              <a:solidFill>
                <a:srgbClr val="ED8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55" name="Freeform 153"/>
              <p:cNvSpPr>
                <a:spLocks/>
              </p:cNvSpPr>
              <p:nvPr/>
            </p:nvSpPr>
            <p:spPr bwMode="auto">
              <a:xfrm>
                <a:off x="4156075" y="4651375"/>
                <a:ext cx="176212" cy="282575"/>
              </a:xfrm>
              <a:custGeom>
                <a:avLst/>
                <a:gdLst>
                  <a:gd name="T0" fmla="*/ 60 w 61"/>
                  <a:gd name="T1" fmla="*/ 88 h 97"/>
                  <a:gd name="T2" fmla="*/ 58 w 61"/>
                  <a:gd name="T3" fmla="*/ 96 h 97"/>
                  <a:gd name="T4" fmla="*/ 50 w 61"/>
                  <a:gd name="T5" fmla="*/ 93 h 97"/>
                  <a:gd name="T6" fmla="*/ 2 w 61"/>
                  <a:gd name="T7" fmla="*/ 9 h 97"/>
                  <a:gd name="T8" fmla="*/ 4 w 61"/>
                  <a:gd name="T9" fmla="*/ 2 h 97"/>
                  <a:gd name="T10" fmla="*/ 11 w 61"/>
                  <a:gd name="T11" fmla="*/ 4 h 97"/>
                  <a:gd name="T12" fmla="*/ 60 w 61"/>
                  <a:gd name="T13" fmla="*/ 8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97">
                    <a:moveTo>
                      <a:pt x="60" y="88"/>
                    </a:moveTo>
                    <a:cubicBezTo>
                      <a:pt x="61" y="91"/>
                      <a:pt x="60" y="94"/>
                      <a:pt x="58" y="96"/>
                    </a:cubicBezTo>
                    <a:cubicBezTo>
                      <a:pt x="55" y="97"/>
                      <a:pt x="52" y="96"/>
                      <a:pt x="50" y="93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0" y="7"/>
                      <a:pt x="1" y="3"/>
                      <a:pt x="4" y="2"/>
                    </a:cubicBezTo>
                    <a:cubicBezTo>
                      <a:pt x="6" y="0"/>
                      <a:pt x="10" y="1"/>
                      <a:pt x="11" y="4"/>
                    </a:cubicBezTo>
                    <a:lnTo>
                      <a:pt x="60" y="88"/>
                    </a:lnTo>
                    <a:close/>
                  </a:path>
                </a:pathLst>
              </a:custGeom>
              <a:solidFill>
                <a:srgbClr val="ED8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56" name="Freeform 154"/>
              <p:cNvSpPr>
                <a:spLocks/>
              </p:cNvSpPr>
              <p:nvPr/>
            </p:nvSpPr>
            <p:spPr bwMode="auto">
              <a:xfrm>
                <a:off x="4130675" y="4625975"/>
                <a:ext cx="88900" cy="92075"/>
              </a:xfrm>
              <a:custGeom>
                <a:avLst/>
                <a:gdLst>
                  <a:gd name="T0" fmla="*/ 9 w 31"/>
                  <a:gd name="T1" fmla="*/ 4 h 32"/>
                  <a:gd name="T2" fmla="*/ 27 w 31"/>
                  <a:gd name="T3" fmla="*/ 9 h 32"/>
                  <a:gd name="T4" fmla="*/ 22 w 31"/>
                  <a:gd name="T5" fmla="*/ 28 h 32"/>
                  <a:gd name="T6" fmla="*/ 3 w 31"/>
                  <a:gd name="T7" fmla="*/ 23 h 32"/>
                  <a:gd name="T8" fmla="*/ 9 w 31"/>
                  <a:gd name="T9" fmla="*/ 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2">
                    <a:moveTo>
                      <a:pt x="9" y="4"/>
                    </a:moveTo>
                    <a:cubicBezTo>
                      <a:pt x="15" y="0"/>
                      <a:pt x="24" y="2"/>
                      <a:pt x="27" y="9"/>
                    </a:cubicBezTo>
                    <a:cubicBezTo>
                      <a:pt x="31" y="15"/>
                      <a:pt x="29" y="24"/>
                      <a:pt x="22" y="28"/>
                    </a:cubicBezTo>
                    <a:cubicBezTo>
                      <a:pt x="16" y="32"/>
                      <a:pt x="7" y="29"/>
                      <a:pt x="3" y="23"/>
                    </a:cubicBezTo>
                    <a:cubicBezTo>
                      <a:pt x="0" y="16"/>
                      <a:pt x="2" y="8"/>
                      <a:pt x="9" y="4"/>
                    </a:cubicBezTo>
                    <a:close/>
                  </a:path>
                </a:pathLst>
              </a:custGeom>
              <a:solidFill>
                <a:srgbClr val="FCB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683" name="Oval 1682"/>
            <p:cNvSpPr/>
            <p:nvPr/>
          </p:nvSpPr>
          <p:spPr>
            <a:xfrm>
              <a:off x="3447898" y="4743162"/>
              <a:ext cx="328688" cy="33748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536" name="Picture 153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012" y="3904675"/>
            <a:ext cx="422253" cy="556835"/>
          </a:xfrm>
          <a:prstGeom prst="rect">
            <a:avLst/>
          </a:prstGeom>
        </p:spPr>
      </p:pic>
      <p:sp>
        <p:nvSpPr>
          <p:cNvPr id="1693" name="Oval 1692"/>
          <p:cNvSpPr/>
          <p:nvPr/>
        </p:nvSpPr>
        <p:spPr>
          <a:xfrm>
            <a:off x="3878283" y="6383683"/>
            <a:ext cx="615571" cy="152097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00" name="Freeform: Shape 1699"/>
          <p:cNvSpPr/>
          <p:nvPr/>
        </p:nvSpPr>
        <p:spPr>
          <a:xfrm>
            <a:off x="3878282" y="6383999"/>
            <a:ext cx="615572" cy="111065"/>
          </a:xfrm>
          <a:custGeom>
            <a:avLst/>
            <a:gdLst>
              <a:gd name="connsiteX0" fmla="*/ 307786 w 615572"/>
              <a:gd name="connsiteY0" fmla="*/ 0 h 111065"/>
              <a:gd name="connsiteX1" fmla="*/ 615572 w 615572"/>
              <a:gd name="connsiteY1" fmla="*/ 76049 h 111065"/>
              <a:gd name="connsiteX2" fmla="*/ 591385 w 615572"/>
              <a:gd name="connsiteY2" fmla="*/ 105651 h 111065"/>
              <a:gd name="connsiteX3" fmla="*/ 576613 w 615572"/>
              <a:gd name="connsiteY3" fmla="*/ 111065 h 111065"/>
              <a:gd name="connsiteX4" fmla="*/ 525424 w 615572"/>
              <a:gd name="connsiteY4" fmla="*/ 92305 h 111065"/>
              <a:gd name="connsiteX5" fmla="*/ 307786 w 615572"/>
              <a:gd name="connsiteY5" fmla="*/ 70031 h 111065"/>
              <a:gd name="connsiteX6" fmla="*/ 90149 w 615572"/>
              <a:gd name="connsiteY6" fmla="*/ 92305 h 111065"/>
              <a:gd name="connsiteX7" fmla="*/ 38960 w 615572"/>
              <a:gd name="connsiteY7" fmla="*/ 111065 h 111065"/>
              <a:gd name="connsiteX8" fmla="*/ 24188 w 615572"/>
              <a:gd name="connsiteY8" fmla="*/ 105651 h 111065"/>
              <a:gd name="connsiteX9" fmla="*/ 0 w 615572"/>
              <a:gd name="connsiteY9" fmla="*/ 76049 h 111065"/>
              <a:gd name="connsiteX10" fmla="*/ 307786 w 615572"/>
              <a:gd name="connsiteY10" fmla="*/ 0 h 111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15572" h="111065">
                <a:moveTo>
                  <a:pt x="307786" y="0"/>
                </a:moveTo>
                <a:cubicBezTo>
                  <a:pt x="477772" y="0"/>
                  <a:pt x="615572" y="34048"/>
                  <a:pt x="615572" y="76049"/>
                </a:cubicBezTo>
                <a:cubicBezTo>
                  <a:pt x="615572" y="86550"/>
                  <a:pt x="606960" y="96553"/>
                  <a:pt x="591385" y="105651"/>
                </a:cubicBezTo>
                <a:lnTo>
                  <a:pt x="576613" y="111065"/>
                </a:lnTo>
                <a:lnTo>
                  <a:pt x="525424" y="92305"/>
                </a:lnTo>
                <a:cubicBezTo>
                  <a:pt x="469726" y="78543"/>
                  <a:pt x="392779" y="70031"/>
                  <a:pt x="307786" y="70031"/>
                </a:cubicBezTo>
                <a:cubicBezTo>
                  <a:pt x="222793" y="70031"/>
                  <a:pt x="145847" y="78543"/>
                  <a:pt x="90149" y="92305"/>
                </a:cubicBezTo>
                <a:lnTo>
                  <a:pt x="38960" y="111065"/>
                </a:lnTo>
                <a:lnTo>
                  <a:pt x="24188" y="105651"/>
                </a:lnTo>
                <a:cubicBezTo>
                  <a:pt x="8613" y="96553"/>
                  <a:pt x="0" y="86550"/>
                  <a:pt x="0" y="76049"/>
                </a:cubicBezTo>
                <a:cubicBezTo>
                  <a:pt x="0" y="34048"/>
                  <a:pt x="137800" y="0"/>
                  <a:pt x="307786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65" name="Oval 237"/>
          <p:cNvSpPr>
            <a:spLocks noChangeArrowheads="1"/>
          </p:cNvSpPr>
          <p:nvPr/>
        </p:nvSpPr>
        <p:spPr bwMode="auto">
          <a:xfrm>
            <a:off x="4059630" y="5901968"/>
            <a:ext cx="255588" cy="255588"/>
          </a:xfrm>
          <a:prstGeom prst="ellipse">
            <a:avLst/>
          </a:pr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05" name="Freeform: Shape 1704"/>
          <p:cNvSpPr/>
          <p:nvPr/>
        </p:nvSpPr>
        <p:spPr>
          <a:xfrm>
            <a:off x="3891813" y="6483034"/>
            <a:ext cx="589102" cy="240520"/>
          </a:xfrm>
          <a:custGeom>
            <a:avLst/>
            <a:gdLst>
              <a:gd name="connsiteX0" fmla="*/ 586702 w 589102"/>
              <a:gd name="connsiteY0" fmla="*/ 0 h 240520"/>
              <a:gd name="connsiteX1" fmla="*/ 589102 w 589102"/>
              <a:gd name="connsiteY1" fmla="*/ 0 h 240520"/>
              <a:gd name="connsiteX2" fmla="*/ 589102 w 589102"/>
              <a:gd name="connsiteY2" fmla="*/ 240520 h 240520"/>
              <a:gd name="connsiteX3" fmla="*/ 0 w 589102"/>
              <a:gd name="connsiteY3" fmla="*/ 240520 h 240520"/>
              <a:gd name="connsiteX4" fmla="*/ 0 w 589102"/>
              <a:gd name="connsiteY4" fmla="*/ 159 h 240520"/>
              <a:gd name="connsiteX5" fmla="*/ 9688 w 589102"/>
              <a:gd name="connsiteY5" fmla="*/ 12015 h 240520"/>
              <a:gd name="connsiteX6" fmla="*/ 293286 w 589102"/>
              <a:gd name="connsiteY6" fmla="*/ 58462 h 240520"/>
              <a:gd name="connsiteX7" fmla="*/ 576885 w 589102"/>
              <a:gd name="connsiteY7" fmla="*/ 12015 h 240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9102" h="240520">
                <a:moveTo>
                  <a:pt x="586702" y="0"/>
                </a:moveTo>
                <a:lnTo>
                  <a:pt x="589102" y="0"/>
                </a:lnTo>
                <a:lnTo>
                  <a:pt x="589102" y="240520"/>
                </a:lnTo>
                <a:lnTo>
                  <a:pt x="0" y="240520"/>
                </a:lnTo>
                <a:lnTo>
                  <a:pt x="0" y="159"/>
                </a:lnTo>
                <a:lnTo>
                  <a:pt x="9688" y="12015"/>
                </a:lnTo>
                <a:cubicBezTo>
                  <a:pt x="56412" y="39310"/>
                  <a:pt x="165797" y="58462"/>
                  <a:pt x="293286" y="58462"/>
                </a:cubicBezTo>
                <a:cubicBezTo>
                  <a:pt x="420776" y="58462"/>
                  <a:pt x="530161" y="39310"/>
                  <a:pt x="576885" y="12015"/>
                </a:cubicBezTo>
                <a:close/>
              </a:path>
            </a:pathLst>
          </a:custGeom>
          <a:solidFill>
            <a:srgbClr val="222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06" name="Rectangle 1705"/>
          <p:cNvSpPr/>
          <p:nvPr/>
        </p:nvSpPr>
        <p:spPr>
          <a:xfrm>
            <a:off x="3820767" y="6721547"/>
            <a:ext cx="707271" cy="174842"/>
          </a:xfrm>
          <a:prstGeom prst="rect">
            <a:avLst/>
          </a:pr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7" name="Group 31"/>
          <p:cNvGrpSpPr>
            <a:grpSpLocks noChangeAspect="1"/>
          </p:cNvGrpSpPr>
          <p:nvPr/>
        </p:nvGrpSpPr>
        <p:grpSpPr bwMode="auto">
          <a:xfrm rot="21378621" flipH="1">
            <a:off x="3185691" y="4639594"/>
            <a:ext cx="348359" cy="574114"/>
            <a:chOff x="140" y="-5528"/>
            <a:chExt cx="591" cy="9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8" name="Freeform 32"/>
            <p:cNvSpPr>
              <a:spLocks/>
            </p:cNvSpPr>
            <p:nvPr/>
          </p:nvSpPr>
          <p:spPr bwMode="auto">
            <a:xfrm>
              <a:off x="140" y="-5528"/>
              <a:ext cx="591" cy="974"/>
            </a:xfrm>
            <a:custGeom>
              <a:avLst/>
              <a:gdLst>
                <a:gd name="T0" fmla="*/ 0 w 591"/>
                <a:gd name="T1" fmla="*/ 187 h 974"/>
                <a:gd name="T2" fmla="*/ 40 w 591"/>
                <a:gd name="T3" fmla="*/ 218 h 974"/>
                <a:gd name="T4" fmla="*/ 112 w 591"/>
                <a:gd name="T5" fmla="*/ 163 h 974"/>
                <a:gd name="T6" fmla="*/ 207 w 591"/>
                <a:gd name="T7" fmla="*/ 605 h 974"/>
                <a:gd name="T8" fmla="*/ 254 w 591"/>
                <a:gd name="T9" fmla="*/ 974 h 974"/>
                <a:gd name="T10" fmla="*/ 288 w 591"/>
                <a:gd name="T11" fmla="*/ 974 h 974"/>
                <a:gd name="T12" fmla="*/ 297 w 591"/>
                <a:gd name="T13" fmla="*/ 750 h 974"/>
                <a:gd name="T14" fmla="*/ 501 w 591"/>
                <a:gd name="T15" fmla="*/ 753 h 974"/>
                <a:gd name="T16" fmla="*/ 554 w 591"/>
                <a:gd name="T17" fmla="*/ 974 h 974"/>
                <a:gd name="T18" fmla="*/ 591 w 591"/>
                <a:gd name="T19" fmla="*/ 974 h 974"/>
                <a:gd name="T20" fmla="*/ 569 w 591"/>
                <a:gd name="T21" fmla="*/ 602 h 974"/>
                <a:gd name="T22" fmla="*/ 279 w 591"/>
                <a:gd name="T23" fmla="*/ 498 h 974"/>
                <a:gd name="T24" fmla="*/ 173 w 591"/>
                <a:gd name="T25" fmla="*/ 98 h 974"/>
                <a:gd name="T26" fmla="*/ 180 w 591"/>
                <a:gd name="T27" fmla="*/ 64 h 974"/>
                <a:gd name="T28" fmla="*/ 158 w 591"/>
                <a:gd name="T29" fmla="*/ 55 h 974"/>
                <a:gd name="T30" fmla="*/ 146 w 591"/>
                <a:gd name="T31" fmla="*/ 89 h 974"/>
                <a:gd name="T32" fmla="*/ 121 w 591"/>
                <a:gd name="T33" fmla="*/ 83 h 974"/>
                <a:gd name="T34" fmla="*/ 90 w 591"/>
                <a:gd name="T35" fmla="*/ 0 h 974"/>
                <a:gd name="T36" fmla="*/ 65 w 591"/>
                <a:gd name="T37" fmla="*/ 12 h 974"/>
                <a:gd name="T38" fmla="*/ 74 w 591"/>
                <a:gd name="T39" fmla="*/ 104 h 974"/>
                <a:gd name="T40" fmla="*/ 0 w 591"/>
                <a:gd name="T41" fmla="*/ 187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91" h="974">
                  <a:moveTo>
                    <a:pt x="0" y="187"/>
                  </a:moveTo>
                  <a:lnTo>
                    <a:pt x="40" y="218"/>
                  </a:lnTo>
                  <a:lnTo>
                    <a:pt x="112" y="163"/>
                  </a:lnTo>
                  <a:lnTo>
                    <a:pt x="207" y="605"/>
                  </a:lnTo>
                  <a:lnTo>
                    <a:pt x="254" y="974"/>
                  </a:lnTo>
                  <a:lnTo>
                    <a:pt x="288" y="974"/>
                  </a:lnTo>
                  <a:lnTo>
                    <a:pt x="297" y="750"/>
                  </a:lnTo>
                  <a:lnTo>
                    <a:pt x="501" y="753"/>
                  </a:lnTo>
                  <a:lnTo>
                    <a:pt x="554" y="974"/>
                  </a:lnTo>
                  <a:lnTo>
                    <a:pt x="591" y="974"/>
                  </a:lnTo>
                  <a:lnTo>
                    <a:pt x="569" y="602"/>
                  </a:lnTo>
                  <a:lnTo>
                    <a:pt x="279" y="498"/>
                  </a:lnTo>
                  <a:lnTo>
                    <a:pt x="173" y="98"/>
                  </a:lnTo>
                  <a:lnTo>
                    <a:pt x="180" y="64"/>
                  </a:lnTo>
                  <a:lnTo>
                    <a:pt x="158" y="55"/>
                  </a:lnTo>
                  <a:lnTo>
                    <a:pt x="146" y="89"/>
                  </a:lnTo>
                  <a:lnTo>
                    <a:pt x="121" y="83"/>
                  </a:lnTo>
                  <a:lnTo>
                    <a:pt x="90" y="0"/>
                  </a:lnTo>
                  <a:lnTo>
                    <a:pt x="65" y="12"/>
                  </a:lnTo>
                  <a:lnTo>
                    <a:pt x="74" y="104"/>
                  </a:lnTo>
                  <a:lnTo>
                    <a:pt x="0" y="187"/>
                  </a:lnTo>
                  <a:close/>
                </a:path>
              </a:pathLst>
            </a:custGeom>
            <a:solidFill>
              <a:srgbClr val="D6A1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Freeform 33"/>
            <p:cNvSpPr>
              <a:spLocks/>
            </p:cNvSpPr>
            <p:nvPr/>
          </p:nvSpPr>
          <p:spPr bwMode="auto">
            <a:xfrm>
              <a:off x="276" y="-5377"/>
              <a:ext cx="53" cy="58"/>
            </a:xfrm>
            <a:custGeom>
              <a:avLst/>
              <a:gdLst>
                <a:gd name="T0" fmla="*/ 53 w 53"/>
                <a:gd name="T1" fmla="*/ 58 h 58"/>
                <a:gd name="T2" fmla="*/ 0 w 53"/>
                <a:gd name="T3" fmla="*/ 46 h 58"/>
                <a:gd name="T4" fmla="*/ 13 w 53"/>
                <a:gd name="T5" fmla="*/ 6 h 58"/>
                <a:gd name="T6" fmla="*/ 34 w 53"/>
                <a:gd name="T7" fmla="*/ 0 h 58"/>
                <a:gd name="T8" fmla="*/ 53 w 53"/>
                <a:gd name="T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8">
                  <a:moveTo>
                    <a:pt x="53" y="58"/>
                  </a:moveTo>
                  <a:lnTo>
                    <a:pt x="0" y="46"/>
                  </a:lnTo>
                  <a:lnTo>
                    <a:pt x="13" y="6"/>
                  </a:lnTo>
                  <a:lnTo>
                    <a:pt x="34" y="0"/>
                  </a:lnTo>
                  <a:lnTo>
                    <a:pt x="53" y="58"/>
                  </a:lnTo>
                  <a:close/>
                </a:path>
              </a:pathLst>
            </a:custGeom>
            <a:solidFill>
              <a:srgbClr val="BC6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Freeform 34"/>
            <p:cNvSpPr>
              <a:spLocks/>
            </p:cNvSpPr>
            <p:nvPr/>
          </p:nvSpPr>
          <p:spPr bwMode="auto">
            <a:xfrm>
              <a:off x="317" y="-5178"/>
              <a:ext cx="55" cy="59"/>
            </a:xfrm>
            <a:custGeom>
              <a:avLst/>
              <a:gdLst>
                <a:gd name="T0" fmla="*/ 55 w 55"/>
                <a:gd name="T1" fmla="*/ 46 h 59"/>
                <a:gd name="T2" fmla="*/ 12 w 55"/>
                <a:gd name="T3" fmla="*/ 59 h 59"/>
                <a:gd name="T4" fmla="*/ 0 w 55"/>
                <a:gd name="T5" fmla="*/ 0 h 59"/>
                <a:gd name="T6" fmla="*/ 27 w 55"/>
                <a:gd name="T7" fmla="*/ 3 h 59"/>
                <a:gd name="T8" fmla="*/ 55 w 55"/>
                <a:gd name="T9" fmla="*/ 4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9">
                  <a:moveTo>
                    <a:pt x="55" y="46"/>
                  </a:moveTo>
                  <a:lnTo>
                    <a:pt x="12" y="59"/>
                  </a:lnTo>
                  <a:lnTo>
                    <a:pt x="0" y="0"/>
                  </a:lnTo>
                  <a:lnTo>
                    <a:pt x="27" y="3"/>
                  </a:lnTo>
                  <a:lnTo>
                    <a:pt x="55" y="46"/>
                  </a:lnTo>
                  <a:close/>
                </a:path>
              </a:pathLst>
            </a:custGeom>
            <a:solidFill>
              <a:srgbClr val="BC6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Freeform 35"/>
            <p:cNvSpPr>
              <a:spLocks/>
            </p:cNvSpPr>
            <p:nvPr/>
          </p:nvSpPr>
          <p:spPr bwMode="auto">
            <a:xfrm>
              <a:off x="236" y="-5430"/>
              <a:ext cx="71" cy="40"/>
            </a:xfrm>
            <a:custGeom>
              <a:avLst/>
              <a:gdLst>
                <a:gd name="T0" fmla="*/ 71 w 71"/>
                <a:gd name="T1" fmla="*/ 37 h 40"/>
                <a:gd name="T2" fmla="*/ 9 w 71"/>
                <a:gd name="T3" fmla="*/ 40 h 40"/>
                <a:gd name="T4" fmla="*/ 0 w 71"/>
                <a:gd name="T5" fmla="*/ 0 h 40"/>
                <a:gd name="T6" fmla="*/ 65 w 71"/>
                <a:gd name="T7" fmla="*/ 10 h 40"/>
                <a:gd name="T8" fmla="*/ 71 w 71"/>
                <a:gd name="T9" fmla="*/ 3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40">
                  <a:moveTo>
                    <a:pt x="71" y="37"/>
                  </a:moveTo>
                  <a:lnTo>
                    <a:pt x="9" y="40"/>
                  </a:lnTo>
                  <a:lnTo>
                    <a:pt x="0" y="0"/>
                  </a:lnTo>
                  <a:lnTo>
                    <a:pt x="65" y="10"/>
                  </a:lnTo>
                  <a:lnTo>
                    <a:pt x="71" y="37"/>
                  </a:lnTo>
                  <a:close/>
                </a:path>
              </a:pathLst>
            </a:custGeom>
            <a:solidFill>
              <a:srgbClr val="BC6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Freeform 36"/>
            <p:cNvSpPr>
              <a:spLocks/>
            </p:cNvSpPr>
            <p:nvPr/>
          </p:nvSpPr>
          <p:spPr bwMode="auto">
            <a:xfrm>
              <a:off x="335" y="-5116"/>
              <a:ext cx="65" cy="80"/>
            </a:xfrm>
            <a:custGeom>
              <a:avLst/>
              <a:gdLst>
                <a:gd name="T0" fmla="*/ 65 w 65"/>
                <a:gd name="T1" fmla="*/ 70 h 80"/>
                <a:gd name="T2" fmla="*/ 22 w 65"/>
                <a:gd name="T3" fmla="*/ 80 h 80"/>
                <a:gd name="T4" fmla="*/ 0 w 65"/>
                <a:gd name="T5" fmla="*/ 18 h 80"/>
                <a:gd name="T6" fmla="*/ 40 w 65"/>
                <a:gd name="T7" fmla="*/ 0 h 80"/>
                <a:gd name="T8" fmla="*/ 65 w 65"/>
                <a:gd name="T9" fmla="*/ 7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80">
                  <a:moveTo>
                    <a:pt x="65" y="70"/>
                  </a:moveTo>
                  <a:lnTo>
                    <a:pt x="22" y="80"/>
                  </a:lnTo>
                  <a:lnTo>
                    <a:pt x="0" y="18"/>
                  </a:lnTo>
                  <a:lnTo>
                    <a:pt x="40" y="0"/>
                  </a:lnTo>
                  <a:lnTo>
                    <a:pt x="65" y="70"/>
                  </a:lnTo>
                  <a:close/>
                </a:path>
              </a:pathLst>
            </a:custGeom>
            <a:solidFill>
              <a:srgbClr val="BC6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Freeform 37"/>
            <p:cNvSpPr>
              <a:spLocks/>
            </p:cNvSpPr>
            <p:nvPr/>
          </p:nvSpPr>
          <p:spPr bwMode="auto">
            <a:xfrm>
              <a:off x="363" y="-5018"/>
              <a:ext cx="62" cy="111"/>
            </a:xfrm>
            <a:custGeom>
              <a:avLst/>
              <a:gdLst>
                <a:gd name="T0" fmla="*/ 62 w 62"/>
                <a:gd name="T1" fmla="*/ 59 h 111"/>
                <a:gd name="T2" fmla="*/ 43 w 62"/>
                <a:gd name="T3" fmla="*/ 111 h 111"/>
                <a:gd name="T4" fmla="*/ 9 w 62"/>
                <a:gd name="T5" fmla="*/ 83 h 111"/>
                <a:gd name="T6" fmla="*/ 0 w 62"/>
                <a:gd name="T7" fmla="*/ 6 h 111"/>
                <a:gd name="T8" fmla="*/ 40 w 62"/>
                <a:gd name="T9" fmla="*/ 0 h 111"/>
                <a:gd name="T10" fmla="*/ 62 w 62"/>
                <a:gd name="T11" fmla="*/ 5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" h="111">
                  <a:moveTo>
                    <a:pt x="62" y="59"/>
                  </a:moveTo>
                  <a:lnTo>
                    <a:pt x="43" y="111"/>
                  </a:lnTo>
                  <a:lnTo>
                    <a:pt x="9" y="83"/>
                  </a:lnTo>
                  <a:lnTo>
                    <a:pt x="0" y="6"/>
                  </a:lnTo>
                  <a:lnTo>
                    <a:pt x="40" y="0"/>
                  </a:lnTo>
                  <a:lnTo>
                    <a:pt x="62" y="59"/>
                  </a:lnTo>
                  <a:close/>
                </a:path>
              </a:pathLst>
            </a:custGeom>
            <a:solidFill>
              <a:srgbClr val="BC6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Freeform 38"/>
            <p:cNvSpPr>
              <a:spLocks/>
            </p:cNvSpPr>
            <p:nvPr/>
          </p:nvSpPr>
          <p:spPr bwMode="auto">
            <a:xfrm>
              <a:off x="372" y="-4904"/>
              <a:ext cx="56" cy="138"/>
            </a:xfrm>
            <a:custGeom>
              <a:avLst/>
              <a:gdLst>
                <a:gd name="T0" fmla="*/ 56 w 56"/>
                <a:gd name="T1" fmla="*/ 92 h 138"/>
                <a:gd name="T2" fmla="*/ 40 w 56"/>
                <a:gd name="T3" fmla="*/ 138 h 138"/>
                <a:gd name="T4" fmla="*/ 10 w 56"/>
                <a:gd name="T5" fmla="*/ 110 h 138"/>
                <a:gd name="T6" fmla="*/ 0 w 56"/>
                <a:gd name="T7" fmla="*/ 0 h 138"/>
                <a:gd name="T8" fmla="*/ 47 w 56"/>
                <a:gd name="T9" fmla="*/ 31 h 138"/>
                <a:gd name="T10" fmla="*/ 56 w 56"/>
                <a:gd name="T11" fmla="*/ 92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38">
                  <a:moveTo>
                    <a:pt x="56" y="92"/>
                  </a:moveTo>
                  <a:lnTo>
                    <a:pt x="40" y="138"/>
                  </a:lnTo>
                  <a:lnTo>
                    <a:pt x="10" y="110"/>
                  </a:lnTo>
                  <a:lnTo>
                    <a:pt x="0" y="0"/>
                  </a:lnTo>
                  <a:lnTo>
                    <a:pt x="47" y="31"/>
                  </a:lnTo>
                  <a:lnTo>
                    <a:pt x="56" y="92"/>
                  </a:lnTo>
                  <a:close/>
                </a:path>
              </a:pathLst>
            </a:custGeom>
            <a:solidFill>
              <a:srgbClr val="BC6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Freeform 39"/>
            <p:cNvSpPr>
              <a:spLocks/>
            </p:cNvSpPr>
            <p:nvPr/>
          </p:nvSpPr>
          <p:spPr bwMode="auto">
            <a:xfrm>
              <a:off x="425" y="-4975"/>
              <a:ext cx="120" cy="71"/>
            </a:xfrm>
            <a:custGeom>
              <a:avLst/>
              <a:gdLst>
                <a:gd name="T0" fmla="*/ 83 w 120"/>
                <a:gd name="T1" fmla="*/ 71 h 71"/>
                <a:gd name="T2" fmla="*/ 0 w 120"/>
                <a:gd name="T3" fmla="*/ 71 h 71"/>
                <a:gd name="T4" fmla="*/ 21 w 120"/>
                <a:gd name="T5" fmla="*/ 19 h 71"/>
                <a:gd name="T6" fmla="*/ 62 w 120"/>
                <a:gd name="T7" fmla="*/ 0 h 71"/>
                <a:gd name="T8" fmla="*/ 120 w 120"/>
                <a:gd name="T9" fmla="*/ 22 h 71"/>
                <a:gd name="T10" fmla="*/ 83 w 120"/>
                <a:gd name="T11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71">
                  <a:moveTo>
                    <a:pt x="83" y="71"/>
                  </a:moveTo>
                  <a:lnTo>
                    <a:pt x="0" y="71"/>
                  </a:lnTo>
                  <a:lnTo>
                    <a:pt x="21" y="19"/>
                  </a:lnTo>
                  <a:lnTo>
                    <a:pt x="62" y="0"/>
                  </a:lnTo>
                  <a:lnTo>
                    <a:pt x="120" y="22"/>
                  </a:lnTo>
                  <a:lnTo>
                    <a:pt x="83" y="71"/>
                  </a:lnTo>
                  <a:close/>
                </a:path>
              </a:pathLst>
            </a:custGeom>
            <a:solidFill>
              <a:srgbClr val="BC6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" name="Freeform 40"/>
            <p:cNvSpPr>
              <a:spLocks/>
            </p:cNvSpPr>
            <p:nvPr/>
          </p:nvSpPr>
          <p:spPr bwMode="auto">
            <a:xfrm>
              <a:off x="539" y="-4941"/>
              <a:ext cx="84" cy="101"/>
            </a:xfrm>
            <a:custGeom>
              <a:avLst/>
              <a:gdLst>
                <a:gd name="T0" fmla="*/ 34 w 84"/>
                <a:gd name="T1" fmla="*/ 0 h 101"/>
                <a:gd name="T2" fmla="*/ 84 w 84"/>
                <a:gd name="T3" fmla="*/ 49 h 101"/>
                <a:gd name="T4" fmla="*/ 68 w 84"/>
                <a:gd name="T5" fmla="*/ 101 h 101"/>
                <a:gd name="T6" fmla="*/ 25 w 84"/>
                <a:gd name="T7" fmla="*/ 83 h 101"/>
                <a:gd name="T8" fmla="*/ 0 w 84"/>
                <a:gd name="T9" fmla="*/ 37 h 101"/>
                <a:gd name="T10" fmla="*/ 34 w 84"/>
                <a:gd name="T11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101">
                  <a:moveTo>
                    <a:pt x="34" y="0"/>
                  </a:moveTo>
                  <a:lnTo>
                    <a:pt x="84" y="49"/>
                  </a:lnTo>
                  <a:lnTo>
                    <a:pt x="68" y="101"/>
                  </a:lnTo>
                  <a:lnTo>
                    <a:pt x="25" y="83"/>
                  </a:lnTo>
                  <a:lnTo>
                    <a:pt x="0" y="37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C6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" name="Freeform 41"/>
            <p:cNvSpPr>
              <a:spLocks/>
            </p:cNvSpPr>
            <p:nvPr/>
          </p:nvSpPr>
          <p:spPr bwMode="auto">
            <a:xfrm>
              <a:off x="434" y="-4883"/>
              <a:ext cx="111" cy="68"/>
            </a:xfrm>
            <a:custGeom>
              <a:avLst/>
              <a:gdLst>
                <a:gd name="T0" fmla="*/ 102 w 111"/>
                <a:gd name="T1" fmla="*/ 68 h 68"/>
                <a:gd name="T2" fmla="*/ 19 w 111"/>
                <a:gd name="T3" fmla="*/ 68 h 68"/>
                <a:gd name="T4" fmla="*/ 0 w 111"/>
                <a:gd name="T5" fmla="*/ 10 h 68"/>
                <a:gd name="T6" fmla="*/ 87 w 111"/>
                <a:gd name="T7" fmla="*/ 0 h 68"/>
                <a:gd name="T8" fmla="*/ 111 w 111"/>
                <a:gd name="T9" fmla="*/ 31 h 68"/>
                <a:gd name="T10" fmla="*/ 102 w 111"/>
                <a:gd name="T11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68">
                  <a:moveTo>
                    <a:pt x="102" y="68"/>
                  </a:moveTo>
                  <a:lnTo>
                    <a:pt x="19" y="68"/>
                  </a:lnTo>
                  <a:lnTo>
                    <a:pt x="0" y="10"/>
                  </a:lnTo>
                  <a:lnTo>
                    <a:pt x="87" y="0"/>
                  </a:lnTo>
                  <a:lnTo>
                    <a:pt x="111" y="31"/>
                  </a:lnTo>
                  <a:lnTo>
                    <a:pt x="102" y="68"/>
                  </a:lnTo>
                  <a:close/>
                </a:path>
              </a:pathLst>
            </a:custGeom>
            <a:solidFill>
              <a:srgbClr val="BC6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" name="Freeform 42"/>
            <p:cNvSpPr>
              <a:spLocks/>
            </p:cNvSpPr>
            <p:nvPr/>
          </p:nvSpPr>
          <p:spPr bwMode="auto">
            <a:xfrm>
              <a:off x="626" y="-4920"/>
              <a:ext cx="68" cy="126"/>
            </a:xfrm>
            <a:custGeom>
              <a:avLst/>
              <a:gdLst>
                <a:gd name="T0" fmla="*/ 15 w 68"/>
                <a:gd name="T1" fmla="*/ 31 h 126"/>
                <a:gd name="T2" fmla="*/ 46 w 68"/>
                <a:gd name="T3" fmla="*/ 0 h 126"/>
                <a:gd name="T4" fmla="*/ 68 w 68"/>
                <a:gd name="T5" fmla="*/ 22 h 126"/>
                <a:gd name="T6" fmla="*/ 62 w 68"/>
                <a:gd name="T7" fmla="*/ 126 h 126"/>
                <a:gd name="T8" fmla="*/ 0 w 68"/>
                <a:gd name="T9" fmla="*/ 90 h 126"/>
                <a:gd name="T10" fmla="*/ 15 w 68"/>
                <a:gd name="T11" fmla="*/ 31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8" h="126">
                  <a:moveTo>
                    <a:pt x="15" y="31"/>
                  </a:moveTo>
                  <a:lnTo>
                    <a:pt x="46" y="0"/>
                  </a:lnTo>
                  <a:lnTo>
                    <a:pt x="68" y="22"/>
                  </a:lnTo>
                  <a:lnTo>
                    <a:pt x="62" y="126"/>
                  </a:lnTo>
                  <a:lnTo>
                    <a:pt x="0" y="90"/>
                  </a:lnTo>
                  <a:lnTo>
                    <a:pt x="15" y="31"/>
                  </a:lnTo>
                  <a:close/>
                </a:path>
              </a:pathLst>
            </a:custGeom>
            <a:solidFill>
              <a:srgbClr val="BC6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" name="Freeform 43"/>
            <p:cNvSpPr>
              <a:spLocks/>
            </p:cNvSpPr>
            <p:nvPr/>
          </p:nvSpPr>
          <p:spPr bwMode="auto">
            <a:xfrm>
              <a:off x="298" y="-5251"/>
              <a:ext cx="46" cy="58"/>
            </a:xfrm>
            <a:custGeom>
              <a:avLst/>
              <a:gdLst>
                <a:gd name="T0" fmla="*/ 40 w 46"/>
                <a:gd name="T1" fmla="*/ 58 h 58"/>
                <a:gd name="T2" fmla="*/ 12 w 46"/>
                <a:gd name="T3" fmla="*/ 49 h 58"/>
                <a:gd name="T4" fmla="*/ 0 w 46"/>
                <a:gd name="T5" fmla="*/ 3 h 58"/>
                <a:gd name="T6" fmla="*/ 46 w 46"/>
                <a:gd name="T7" fmla="*/ 0 h 58"/>
                <a:gd name="T8" fmla="*/ 40 w 46"/>
                <a:gd name="T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8">
                  <a:moveTo>
                    <a:pt x="40" y="58"/>
                  </a:moveTo>
                  <a:lnTo>
                    <a:pt x="12" y="49"/>
                  </a:lnTo>
                  <a:lnTo>
                    <a:pt x="0" y="3"/>
                  </a:lnTo>
                  <a:lnTo>
                    <a:pt x="46" y="0"/>
                  </a:lnTo>
                  <a:lnTo>
                    <a:pt x="40" y="58"/>
                  </a:lnTo>
                  <a:close/>
                </a:path>
              </a:pathLst>
            </a:custGeom>
            <a:solidFill>
              <a:srgbClr val="BC6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" name="Freeform 44"/>
            <p:cNvSpPr>
              <a:spLocks/>
            </p:cNvSpPr>
            <p:nvPr/>
          </p:nvSpPr>
          <p:spPr bwMode="auto">
            <a:xfrm>
              <a:off x="549" y="-4840"/>
              <a:ext cx="86" cy="50"/>
            </a:xfrm>
            <a:custGeom>
              <a:avLst/>
              <a:gdLst>
                <a:gd name="T0" fmla="*/ 0 w 86"/>
                <a:gd name="T1" fmla="*/ 28 h 50"/>
                <a:gd name="T2" fmla="*/ 12 w 86"/>
                <a:gd name="T3" fmla="*/ 0 h 50"/>
                <a:gd name="T4" fmla="*/ 86 w 86"/>
                <a:gd name="T5" fmla="*/ 50 h 50"/>
                <a:gd name="T6" fmla="*/ 0 w 86"/>
                <a:gd name="T7" fmla="*/ 2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50">
                  <a:moveTo>
                    <a:pt x="0" y="28"/>
                  </a:moveTo>
                  <a:lnTo>
                    <a:pt x="12" y="0"/>
                  </a:lnTo>
                  <a:lnTo>
                    <a:pt x="86" y="5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BC6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" name="Freeform 45"/>
            <p:cNvSpPr>
              <a:spLocks/>
            </p:cNvSpPr>
            <p:nvPr/>
          </p:nvSpPr>
          <p:spPr bwMode="auto">
            <a:xfrm>
              <a:off x="276" y="-5313"/>
              <a:ext cx="62" cy="49"/>
            </a:xfrm>
            <a:custGeom>
              <a:avLst/>
              <a:gdLst>
                <a:gd name="T0" fmla="*/ 62 w 62"/>
                <a:gd name="T1" fmla="*/ 31 h 49"/>
                <a:gd name="T2" fmla="*/ 16 w 62"/>
                <a:gd name="T3" fmla="*/ 49 h 49"/>
                <a:gd name="T4" fmla="*/ 0 w 62"/>
                <a:gd name="T5" fmla="*/ 0 h 49"/>
                <a:gd name="T6" fmla="*/ 53 w 62"/>
                <a:gd name="T7" fmla="*/ 3 h 49"/>
                <a:gd name="T8" fmla="*/ 62 w 62"/>
                <a:gd name="T9" fmla="*/ 3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49">
                  <a:moveTo>
                    <a:pt x="62" y="31"/>
                  </a:moveTo>
                  <a:lnTo>
                    <a:pt x="16" y="49"/>
                  </a:lnTo>
                  <a:lnTo>
                    <a:pt x="0" y="0"/>
                  </a:lnTo>
                  <a:lnTo>
                    <a:pt x="53" y="3"/>
                  </a:lnTo>
                  <a:lnTo>
                    <a:pt x="62" y="31"/>
                  </a:lnTo>
                  <a:close/>
                </a:path>
              </a:pathLst>
            </a:custGeom>
            <a:solidFill>
              <a:srgbClr val="BC6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" name="Freeform 46"/>
            <p:cNvSpPr>
              <a:spLocks/>
            </p:cNvSpPr>
            <p:nvPr/>
          </p:nvSpPr>
          <p:spPr bwMode="auto">
            <a:xfrm>
              <a:off x="205" y="-5405"/>
              <a:ext cx="16" cy="15"/>
            </a:xfrm>
            <a:custGeom>
              <a:avLst/>
              <a:gdLst>
                <a:gd name="T0" fmla="*/ 5 w 5"/>
                <a:gd name="T1" fmla="*/ 3 h 5"/>
                <a:gd name="T2" fmla="*/ 3 w 5"/>
                <a:gd name="T3" fmla="*/ 5 h 5"/>
                <a:gd name="T4" fmla="*/ 1 w 5"/>
                <a:gd name="T5" fmla="*/ 2 h 5"/>
                <a:gd name="T6" fmla="*/ 3 w 5"/>
                <a:gd name="T7" fmla="*/ 0 h 5"/>
                <a:gd name="T8" fmla="*/ 5 w 5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5" y="4"/>
                    <a:pt x="4" y="5"/>
                    <a:pt x="3" y="5"/>
                  </a:cubicBezTo>
                  <a:cubicBezTo>
                    <a:pt x="1" y="5"/>
                    <a:pt x="0" y="3"/>
                    <a:pt x="1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5" y="0"/>
                    <a:pt x="5" y="2"/>
                    <a:pt x="5" y="3"/>
                  </a:cubicBezTo>
                  <a:close/>
                </a:path>
              </a:pathLst>
            </a:custGeom>
            <a:solidFill>
              <a:srgbClr val="3D3D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642" name="Group 1641"/>
          <p:cNvGrpSpPr/>
          <p:nvPr/>
        </p:nvGrpSpPr>
        <p:grpSpPr>
          <a:xfrm>
            <a:off x="1648666" y="3793270"/>
            <a:ext cx="517931" cy="2523639"/>
            <a:chOff x="1648666" y="3778981"/>
            <a:chExt cx="517931" cy="2523639"/>
          </a:xfrm>
        </p:grpSpPr>
        <p:grpSp>
          <p:nvGrpSpPr>
            <p:cNvPr id="389" name="Group 388"/>
            <p:cNvGrpSpPr/>
            <p:nvPr/>
          </p:nvGrpSpPr>
          <p:grpSpPr>
            <a:xfrm>
              <a:off x="1689026" y="3778981"/>
              <a:ext cx="412917" cy="1433280"/>
              <a:chOff x="13373101" y="-10275887"/>
              <a:chExt cx="714376" cy="2479675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90" name="Freeform 343"/>
              <p:cNvSpPr>
                <a:spLocks/>
              </p:cNvSpPr>
              <p:nvPr/>
            </p:nvSpPr>
            <p:spPr bwMode="auto">
              <a:xfrm>
                <a:off x="13674726" y="-8755062"/>
                <a:ext cx="120650" cy="107950"/>
              </a:xfrm>
              <a:custGeom>
                <a:avLst/>
                <a:gdLst>
                  <a:gd name="T0" fmla="*/ 76 w 76"/>
                  <a:gd name="T1" fmla="*/ 0 h 68"/>
                  <a:gd name="T2" fmla="*/ 0 w 76"/>
                  <a:gd name="T3" fmla="*/ 0 h 68"/>
                  <a:gd name="T4" fmla="*/ 0 w 76"/>
                  <a:gd name="T5" fmla="*/ 68 h 68"/>
                  <a:gd name="T6" fmla="*/ 76 w 76"/>
                  <a:gd name="T7" fmla="*/ 68 h 68"/>
                  <a:gd name="T8" fmla="*/ 76 w 76"/>
                  <a:gd name="T9" fmla="*/ 0 h 68"/>
                  <a:gd name="T10" fmla="*/ 76 w 76"/>
                  <a:gd name="T11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" h="68">
                    <a:moveTo>
                      <a:pt x="76" y="0"/>
                    </a:moveTo>
                    <a:lnTo>
                      <a:pt x="0" y="0"/>
                    </a:lnTo>
                    <a:lnTo>
                      <a:pt x="0" y="68"/>
                    </a:lnTo>
                    <a:lnTo>
                      <a:pt x="76" y="68"/>
                    </a:lnTo>
                    <a:lnTo>
                      <a:pt x="76" y="0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E21F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1" name="Freeform 344"/>
              <p:cNvSpPr>
                <a:spLocks/>
              </p:cNvSpPr>
              <p:nvPr/>
            </p:nvSpPr>
            <p:spPr bwMode="auto">
              <a:xfrm>
                <a:off x="13733464" y="-8840787"/>
                <a:ext cx="182563" cy="1008063"/>
              </a:xfrm>
              <a:custGeom>
                <a:avLst/>
                <a:gdLst>
                  <a:gd name="T0" fmla="*/ 115 w 115"/>
                  <a:gd name="T1" fmla="*/ 0 h 635"/>
                  <a:gd name="T2" fmla="*/ 108 w 115"/>
                  <a:gd name="T3" fmla="*/ 635 h 635"/>
                  <a:gd name="T4" fmla="*/ 33 w 115"/>
                  <a:gd name="T5" fmla="*/ 635 h 635"/>
                  <a:gd name="T6" fmla="*/ 0 w 115"/>
                  <a:gd name="T7" fmla="*/ 7 h 635"/>
                  <a:gd name="T8" fmla="*/ 115 w 115"/>
                  <a:gd name="T9" fmla="*/ 0 h 635"/>
                  <a:gd name="T10" fmla="*/ 115 w 115"/>
                  <a:gd name="T11" fmla="*/ 0 h 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5" h="635">
                    <a:moveTo>
                      <a:pt x="115" y="0"/>
                    </a:moveTo>
                    <a:lnTo>
                      <a:pt x="108" y="635"/>
                    </a:lnTo>
                    <a:lnTo>
                      <a:pt x="33" y="635"/>
                    </a:lnTo>
                    <a:lnTo>
                      <a:pt x="0" y="7"/>
                    </a:lnTo>
                    <a:lnTo>
                      <a:pt x="115" y="0"/>
                    </a:lnTo>
                    <a:lnTo>
                      <a:pt x="115" y="0"/>
                    </a:lnTo>
                    <a:close/>
                  </a:path>
                </a:pathLst>
              </a:custGeom>
              <a:solidFill>
                <a:srgbClr val="7596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2" name="Freeform 345"/>
              <p:cNvSpPr>
                <a:spLocks/>
              </p:cNvSpPr>
              <p:nvPr/>
            </p:nvSpPr>
            <p:spPr bwMode="auto">
              <a:xfrm>
                <a:off x="13758864" y="-8343900"/>
                <a:ext cx="152400" cy="512763"/>
              </a:xfrm>
              <a:custGeom>
                <a:avLst/>
                <a:gdLst>
                  <a:gd name="T0" fmla="*/ 0 w 96"/>
                  <a:gd name="T1" fmla="*/ 0 h 323"/>
                  <a:gd name="T2" fmla="*/ 17 w 96"/>
                  <a:gd name="T3" fmla="*/ 323 h 323"/>
                  <a:gd name="T4" fmla="*/ 92 w 96"/>
                  <a:gd name="T5" fmla="*/ 323 h 323"/>
                  <a:gd name="T6" fmla="*/ 96 w 96"/>
                  <a:gd name="T7" fmla="*/ 0 h 323"/>
                  <a:gd name="T8" fmla="*/ 0 w 96"/>
                  <a:gd name="T9" fmla="*/ 0 h 323"/>
                  <a:gd name="T10" fmla="*/ 0 w 96"/>
                  <a:gd name="T11" fmla="*/ 0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323">
                    <a:moveTo>
                      <a:pt x="0" y="0"/>
                    </a:moveTo>
                    <a:lnTo>
                      <a:pt x="17" y="323"/>
                    </a:lnTo>
                    <a:lnTo>
                      <a:pt x="92" y="323"/>
                    </a:lnTo>
                    <a:lnTo>
                      <a:pt x="9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A14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3" name="Freeform 346"/>
              <p:cNvSpPr>
                <a:spLocks/>
              </p:cNvSpPr>
              <p:nvPr/>
            </p:nvSpPr>
            <p:spPr bwMode="auto">
              <a:xfrm>
                <a:off x="13763626" y="-8256587"/>
                <a:ext cx="146050" cy="425450"/>
              </a:xfrm>
              <a:custGeom>
                <a:avLst/>
                <a:gdLst>
                  <a:gd name="T0" fmla="*/ 0 w 207"/>
                  <a:gd name="T1" fmla="*/ 2 h 599"/>
                  <a:gd name="T2" fmla="*/ 31 w 207"/>
                  <a:gd name="T3" fmla="*/ 599 h 599"/>
                  <a:gd name="T4" fmla="*/ 200 w 207"/>
                  <a:gd name="T5" fmla="*/ 599 h 599"/>
                  <a:gd name="T6" fmla="*/ 207 w 207"/>
                  <a:gd name="T7" fmla="*/ 0 h 599"/>
                  <a:gd name="T8" fmla="*/ 97 w 207"/>
                  <a:gd name="T9" fmla="*/ 8 h 599"/>
                  <a:gd name="T10" fmla="*/ 0 w 207"/>
                  <a:gd name="T11" fmla="*/ 2 h 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7" h="599">
                    <a:moveTo>
                      <a:pt x="0" y="2"/>
                    </a:moveTo>
                    <a:cubicBezTo>
                      <a:pt x="31" y="599"/>
                      <a:pt x="31" y="599"/>
                      <a:pt x="31" y="599"/>
                    </a:cubicBezTo>
                    <a:cubicBezTo>
                      <a:pt x="200" y="599"/>
                      <a:pt x="200" y="599"/>
                      <a:pt x="200" y="599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174" y="5"/>
                      <a:pt x="137" y="8"/>
                      <a:pt x="97" y="8"/>
                    </a:cubicBezTo>
                    <a:cubicBezTo>
                      <a:pt x="63" y="8"/>
                      <a:pt x="30" y="6"/>
                      <a:pt x="0" y="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4" name="Freeform 347"/>
              <p:cNvSpPr>
                <a:spLocks/>
              </p:cNvSpPr>
              <p:nvPr/>
            </p:nvSpPr>
            <p:spPr bwMode="auto">
              <a:xfrm>
                <a:off x="13758864" y="-7888287"/>
                <a:ext cx="173038" cy="76200"/>
              </a:xfrm>
              <a:custGeom>
                <a:avLst/>
                <a:gdLst>
                  <a:gd name="T0" fmla="*/ 122 w 244"/>
                  <a:gd name="T1" fmla="*/ 0 h 107"/>
                  <a:gd name="T2" fmla="*/ 0 w 244"/>
                  <a:gd name="T3" fmla="*/ 107 h 107"/>
                  <a:gd name="T4" fmla="*/ 244 w 244"/>
                  <a:gd name="T5" fmla="*/ 107 h 107"/>
                  <a:gd name="T6" fmla="*/ 122 w 244"/>
                  <a:gd name="T7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4" h="107">
                    <a:moveTo>
                      <a:pt x="122" y="0"/>
                    </a:moveTo>
                    <a:cubicBezTo>
                      <a:pt x="58" y="0"/>
                      <a:pt x="6" y="47"/>
                      <a:pt x="0" y="107"/>
                    </a:cubicBezTo>
                    <a:cubicBezTo>
                      <a:pt x="244" y="107"/>
                      <a:pt x="244" y="107"/>
                      <a:pt x="244" y="107"/>
                    </a:cubicBezTo>
                    <a:cubicBezTo>
                      <a:pt x="237" y="47"/>
                      <a:pt x="185" y="0"/>
                      <a:pt x="122" y="0"/>
                    </a:cubicBezTo>
                    <a:close/>
                  </a:path>
                </a:pathLst>
              </a:custGeom>
              <a:solidFill>
                <a:srgbClr val="5A5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5" name="Freeform 348"/>
              <p:cNvSpPr>
                <a:spLocks/>
              </p:cNvSpPr>
              <p:nvPr/>
            </p:nvSpPr>
            <p:spPr bwMode="auto">
              <a:xfrm>
                <a:off x="13762039" y="-7885112"/>
                <a:ext cx="165100" cy="68263"/>
              </a:xfrm>
              <a:custGeom>
                <a:avLst/>
                <a:gdLst>
                  <a:gd name="T0" fmla="*/ 231 w 231"/>
                  <a:gd name="T1" fmla="*/ 96 h 96"/>
                  <a:gd name="T2" fmla="*/ 0 w 231"/>
                  <a:gd name="T3" fmla="*/ 96 h 96"/>
                  <a:gd name="T4" fmla="*/ 116 w 231"/>
                  <a:gd name="T5" fmla="*/ 0 h 96"/>
                  <a:gd name="T6" fmla="*/ 231 w 231"/>
                  <a:gd name="T7" fmla="*/ 96 h 96"/>
                  <a:gd name="T8" fmla="*/ 231 w 231"/>
                  <a:gd name="T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1" h="96">
                    <a:moveTo>
                      <a:pt x="231" y="96"/>
                    </a:moveTo>
                    <a:cubicBezTo>
                      <a:pt x="0" y="96"/>
                      <a:pt x="0" y="96"/>
                      <a:pt x="0" y="96"/>
                    </a:cubicBezTo>
                    <a:cubicBezTo>
                      <a:pt x="9" y="41"/>
                      <a:pt x="58" y="0"/>
                      <a:pt x="116" y="0"/>
                    </a:cubicBezTo>
                    <a:cubicBezTo>
                      <a:pt x="174" y="0"/>
                      <a:pt x="222" y="41"/>
                      <a:pt x="231" y="96"/>
                    </a:cubicBezTo>
                    <a:cubicBezTo>
                      <a:pt x="231" y="96"/>
                      <a:pt x="231" y="96"/>
                      <a:pt x="231" y="9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6" name="Freeform 349"/>
              <p:cNvSpPr>
                <a:spLocks/>
              </p:cNvSpPr>
              <p:nvPr/>
            </p:nvSpPr>
            <p:spPr bwMode="auto">
              <a:xfrm>
                <a:off x="13757276" y="-7812087"/>
                <a:ext cx="174625" cy="15875"/>
              </a:xfrm>
              <a:custGeom>
                <a:avLst/>
                <a:gdLst>
                  <a:gd name="T0" fmla="*/ 0 w 246"/>
                  <a:gd name="T1" fmla="*/ 22 h 22"/>
                  <a:gd name="T2" fmla="*/ 245 w 246"/>
                  <a:gd name="T3" fmla="*/ 22 h 22"/>
                  <a:gd name="T4" fmla="*/ 246 w 246"/>
                  <a:gd name="T5" fmla="*/ 13 h 22"/>
                  <a:gd name="T6" fmla="*/ 245 w 246"/>
                  <a:gd name="T7" fmla="*/ 0 h 22"/>
                  <a:gd name="T8" fmla="*/ 1 w 246"/>
                  <a:gd name="T9" fmla="*/ 0 h 22"/>
                  <a:gd name="T10" fmla="*/ 0 w 246"/>
                  <a:gd name="T11" fmla="*/ 13 h 22"/>
                  <a:gd name="T12" fmla="*/ 0 w 246"/>
                  <a:gd name="T13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6" h="22">
                    <a:moveTo>
                      <a:pt x="0" y="22"/>
                    </a:moveTo>
                    <a:cubicBezTo>
                      <a:pt x="245" y="22"/>
                      <a:pt x="245" y="22"/>
                      <a:pt x="245" y="22"/>
                    </a:cubicBezTo>
                    <a:cubicBezTo>
                      <a:pt x="246" y="19"/>
                      <a:pt x="246" y="16"/>
                      <a:pt x="246" y="13"/>
                    </a:cubicBezTo>
                    <a:cubicBezTo>
                      <a:pt x="246" y="9"/>
                      <a:pt x="245" y="4"/>
                      <a:pt x="245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4"/>
                      <a:pt x="0" y="9"/>
                      <a:pt x="0" y="13"/>
                    </a:cubicBezTo>
                    <a:cubicBezTo>
                      <a:pt x="0" y="16"/>
                      <a:pt x="0" y="19"/>
                      <a:pt x="0" y="2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7" name="Freeform 350"/>
              <p:cNvSpPr>
                <a:spLocks/>
              </p:cNvSpPr>
              <p:nvPr/>
            </p:nvSpPr>
            <p:spPr bwMode="auto">
              <a:xfrm>
                <a:off x="13816014" y="-8166100"/>
                <a:ext cx="44450" cy="42863"/>
              </a:xfrm>
              <a:custGeom>
                <a:avLst/>
                <a:gdLst>
                  <a:gd name="T0" fmla="*/ 60 w 61"/>
                  <a:gd name="T1" fmla="*/ 30 h 61"/>
                  <a:gd name="T2" fmla="*/ 29 w 61"/>
                  <a:gd name="T3" fmla="*/ 1 h 61"/>
                  <a:gd name="T4" fmla="*/ 0 w 61"/>
                  <a:gd name="T5" fmla="*/ 32 h 61"/>
                  <a:gd name="T6" fmla="*/ 31 w 61"/>
                  <a:gd name="T7" fmla="*/ 61 h 61"/>
                  <a:gd name="T8" fmla="*/ 60 w 61"/>
                  <a:gd name="T9" fmla="*/ 3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1">
                    <a:moveTo>
                      <a:pt x="60" y="30"/>
                    </a:moveTo>
                    <a:cubicBezTo>
                      <a:pt x="60" y="13"/>
                      <a:pt x="46" y="0"/>
                      <a:pt x="29" y="1"/>
                    </a:cubicBezTo>
                    <a:cubicBezTo>
                      <a:pt x="13" y="1"/>
                      <a:pt x="0" y="15"/>
                      <a:pt x="0" y="32"/>
                    </a:cubicBezTo>
                    <a:cubicBezTo>
                      <a:pt x="1" y="48"/>
                      <a:pt x="15" y="61"/>
                      <a:pt x="31" y="61"/>
                    </a:cubicBezTo>
                    <a:cubicBezTo>
                      <a:pt x="48" y="60"/>
                      <a:pt x="61" y="46"/>
                      <a:pt x="60" y="30"/>
                    </a:cubicBezTo>
                    <a:close/>
                  </a:path>
                </a:pathLst>
              </a:custGeom>
              <a:solidFill>
                <a:srgbClr val="FAAD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8" name="Freeform 351"/>
              <p:cNvSpPr>
                <a:spLocks/>
              </p:cNvSpPr>
              <p:nvPr/>
            </p:nvSpPr>
            <p:spPr bwMode="auto">
              <a:xfrm>
                <a:off x="13819189" y="-8104187"/>
                <a:ext cx="42863" cy="42863"/>
              </a:xfrm>
              <a:custGeom>
                <a:avLst/>
                <a:gdLst>
                  <a:gd name="T0" fmla="*/ 60 w 61"/>
                  <a:gd name="T1" fmla="*/ 30 h 61"/>
                  <a:gd name="T2" fmla="*/ 29 w 61"/>
                  <a:gd name="T3" fmla="*/ 1 h 61"/>
                  <a:gd name="T4" fmla="*/ 0 w 61"/>
                  <a:gd name="T5" fmla="*/ 32 h 61"/>
                  <a:gd name="T6" fmla="*/ 31 w 61"/>
                  <a:gd name="T7" fmla="*/ 61 h 61"/>
                  <a:gd name="T8" fmla="*/ 60 w 61"/>
                  <a:gd name="T9" fmla="*/ 3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1">
                    <a:moveTo>
                      <a:pt x="60" y="30"/>
                    </a:moveTo>
                    <a:cubicBezTo>
                      <a:pt x="60" y="13"/>
                      <a:pt x="46" y="0"/>
                      <a:pt x="29" y="1"/>
                    </a:cubicBezTo>
                    <a:cubicBezTo>
                      <a:pt x="13" y="1"/>
                      <a:pt x="0" y="15"/>
                      <a:pt x="0" y="32"/>
                    </a:cubicBezTo>
                    <a:cubicBezTo>
                      <a:pt x="1" y="48"/>
                      <a:pt x="15" y="61"/>
                      <a:pt x="31" y="61"/>
                    </a:cubicBezTo>
                    <a:cubicBezTo>
                      <a:pt x="48" y="60"/>
                      <a:pt x="61" y="46"/>
                      <a:pt x="60" y="30"/>
                    </a:cubicBezTo>
                    <a:close/>
                  </a:path>
                </a:pathLst>
              </a:custGeom>
              <a:solidFill>
                <a:srgbClr val="FAAD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9" name="Freeform 352"/>
              <p:cNvSpPr>
                <a:spLocks/>
              </p:cNvSpPr>
              <p:nvPr/>
            </p:nvSpPr>
            <p:spPr bwMode="auto">
              <a:xfrm>
                <a:off x="13820776" y="-8042275"/>
                <a:ext cx="42863" cy="44450"/>
              </a:xfrm>
              <a:custGeom>
                <a:avLst/>
                <a:gdLst>
                  <a:gd name="T0" fmla="*/ 60 w 61"/>
                  <a:gd name="T1" fmla="*/ 30 h 61"/>
                  <a:gd name="T2" fmla="*/ 29 w 61"/>
                  <a:gd name="T3" fmla="*/ 1 h 61"/>
                  <a:gd name="T4" fmla="*/ 0 w 61"/>
                  <a:gd name="T5" fmla="*/ 32 h 61"/>
                  <a:gd name="T6" fmla="*/ 31 w 61"/>
                  <a:gd name="T7" fmla="*/ 61 h 61"/>
                  <a:gd name="T8" fmla="*/ 60 w 61"/>
                  <a:gd name="T9" fmla="*/ 3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1">
                    <a:moveTo>
                      <a:pt x="60" y="30"/>
                    </a:moveTo>
                    <a:cubicBezTo>
                      <a:pt x="60" y="13"/>
                      <a:pt x="46" y="0"/>
                      <a:pt x="29" y="1"/>
                    </a:cubicBezTo>
                    <a:cubicBezTo>
                      <a:pt x="13" y="1"/>
                      <a:pt x="0" y="15"/>
                      <a:pt x="0" y="32"/>
                    </a:cubicBezTo>
                    <a:cubicBezTo>
                      <a:pt x="1" y="48"/>
                      <a:pt x="15" y="61"/>
                      <a:pt x="31" y="61"/>
                    </a:cubicBezTo>
                    <a:cubicBezTo>
                      <a:pt x="48" y="60"/>
                      <a:pt x="61" y="46"/>
                      <a:pt x="60" y="30"/>
                    </a:cubicBezTo>
                    <a:close/>
                  </a:path>
                </a:pathLst>
              </a:custGeom>
              <a:solidFill>
                <a:srgbClr val="FAAD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0" name="Freeform 353"/>
              <p:cNvSpPr>
                <a:spLocks/>
              </p:cNvSpPr>
              <p:nvPr/>
            </p:nvSpPr>
            <p:spPr bwMode="auto">
              <a:xfrm>
                <a:off x="13822364" y="-7978775"/>
                <a:ext cx="44450" cy="42863"/>
              </a:xfrm>
              <a:custGeom>
                <a:avLst/>
                <a:gdLst>
                  <a:gd name="T0" fmla="*/ 60 w 61"/>
                  <a:gd name="T1" fmla="*/ 30 h 61"/>
                  <a:gd name="T2" fmla="*/ 29 w 61"/>
                  <a:gd name="T3" fmla="*/ 1 h 61"/>
                  <a:gd name="T4" fmla="*/ 1 w 61"/>
                  <a:gd name="T5" fmla="*/ 32 h 61"/>
                  <a:gd name="T6" fmla="*/ 32 w 61"/>
                  <a:gd name="T7" fmla="*/ 61 h 61"/>
                  <a:gd name="T8" fmla="*/ 60 w 61"/>
                  <a:gd name="T9" fmla="*/ 3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1">
                    <a:moveTo>
                      <a:pt x="60" y="30"/>
                    </a:moveTo>
                    <a:cubicBezTo>
                      <a:pt x="60" y="13"/>
                      <a:pt x="46" y="0"/>
                      <a:pt x="29" y="1"/>
                    </a:cubicBezTo>
                    <a:cubicBezTo>
                      <a:pt x="13" y="1"/>
                      <a:pt x="0" y="15"/>
                      <a:pt x="1" y="32"/>
                    </a:cubicBezTo>
                    <a:cubicBezTo>
                      <a:pt x="1" y="48"/>
                      <a:pt x="15" y="61"/>
                      <a:pt x="32" y="61"/>
                    </a:cubicBezTo>
                    <a:cubicBezTo>
                      <a:pt x="48" y="60"/>
                      <a:pt x="61" y="46"/>
                      <a:pt x="60" y="30"/>
                    </a:cubicBezTo>
                    <a:close/>
                  </a:path>
                </a:pathLst>
              </a:custGeom>
              <a:solidFill>
                <a:srgbClr val="FAAD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1" name="Freeform 354"/>
              <p:cNvSpPr>
                <a:spLocks/>
              </p:cNvSpPr>
              <p:nvPr/>
            </p:nvSpPr>
            <p:spPr bwMode="auto">
              <a:xfrm>
                <a:off x="13530264" y="-8840787"/>
                <a:ext cx="184150" cy="1008063"/>
              </a:xfrm>
              <a:custGeom>
                <a:avLst/>
                <a:gdLst>
                  <a:gd name="T0" fmla="*/ 0 w 116"/>
                  <a:gd name="T1" fmla="*/ 0 h 635"/>
                  <a:gd name="T2" fmla="*/ 7 w 116"/>
                  <a:gd name="T3" fmla="*/ 635 h 635"/>
                  <a:gd name="T4" fmla="*/ 83 w 116"/>
                  <a:gd name="T5" fmla="*/ 635 h 635"/>
                  <a:gd name="T6" fmla="*/ 116 w 116"/>
                  <a:gd name="T7" fmla="*/ 7 h 635"/>
                  <a:gd name="T8" fmla="*/ 0 w 116"/>
                  <a:gd name="T9" fmla="*/ 0 h 635"/>
                  <a:gd name="T10" fmla="*/ 0 w 116"/>
                  <a:gd name="T11" fmla="*/ 0 h 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6" h="635">
                    <a:moveTo>
                      <a:pt x="0" y="0"/>
                    </a:moveTo>
                    <a:lnTo>
                      <a:pt x="7" y="635"/>
                    </a:lnTo>
                    <a:lnTo>
                      <a:pt x="83" y="635"/>
                    </a:lnTo>
                    <a:lnTo>
                      <a:pt x="116" y="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596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2" name="Freeform 355"/>
              <p:cNvSpPr>
                <a:spLocks/>
              </p:cNvSpPr>
              <p:nvPr/>
            </p:nvSpPr>
            <p:spPr bwMode="auto">
              <a:xfrm>
                <a:off x="13536614" y="-8343900"/>
                <a:ext cx="152400" cy="512763"/>
              </a:xfrm>
              <a:custGeom>
                <a:avLst/>
                <a:gdLst>
                  <a:gd name="T0" fmla="*/ 96 w 96"/>
                  <a:gd name="T1" fmla="*/ 0 h 323"/>
                  <a:gd name="T2" fmla="*/ 79 w 96"/>
                  <a:gd name="T3" fmla="*/ 323 h 323"/>
                  <a:gd name="T4" fmla="*/ 3 w 96"/>
                  <a:gd name="T5" fmla="*/ 323 h 323"/>
                  <a:gd name="T6" fmla="*/ 0 w 96"/>
                  <a:gd name="T7" fmla="*/ 0 h 323"/>
                  <a:gd name="T8" fmla="*/ 96 w 96"/>
                  <a:gd name="T9" fmla="*/ 0 h 323"/>
                  <a:gd name="T10" fmla="*/ 96 w 96"/>
                  <a:gd name="T11" fmla="*/ 0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323">
                    <a:moveTo>
                      <a:pt x="96" y="0"/>
                    </a:moveTo>
                    <a:lnTo>
                      <a:pt x="79" y="323"/>
                    </a:lnTo>
                    <a:lnTo>
                      <a:pt x="3" y="323"/>
                    </a:lnTo>
                    <a:lnTo>
                      <a:pt x="0" y="0"/>
                    </a:lnTo>
                    <a:lnTo>
                      <a:pt x="96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9A14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3" name="Freeform 356"/>
              <p:cNvSpPr>
                <a:spLocks/>
              </p:cNvSpPr>
              <p:nvPr/>
            </p:nvSpPr>
            <p:spPr bwMode="auto">
              <a:xfrm>
                <a:off x="13536614" y="-8256587"/>
                <a:ext cx="147638" cy="425450"/>
              </a:xfrm>
              <a:custGeom>
                <a:avLst/>
                <a:gdLst>
                  <a:gd name="T0" fmla="*/ 207 w 207"/>
                  <a:gd name="T1" fmla="*/ 2 h 599"/>
                  <a:gd name="T2" fmla="*/ 176 w 207"/>
                  <a:gd name="T3" fmla="*/ 599 h 599"/>
                  <a:gd name="T4" fmla="*/ 7 w 207"/>
                  <a:gd name="T5" fmla="*/ 599 h 599"/>
                  <a:gd name="T6" fmla="*/ 0 w 207"/>
                  <a:gd name="T7" fmla="*/ 0 h 599"/>
                  <a:gd name="T8" fmla="*/ 110 w 207"/>
                  <a:gd name="T9" fmla="*/ 8 h 599"/>
                  <a:gd name="T10" fmla="*/ 207 w 207"/>
                  <a:gd name="T11" fmla="*/ 2 h 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7" h="599">
                    <a:moveTo>
                      <a:pt x="207" y="2"/>
                    </a:moveTo>
                    <a:cubicBezTo>
                      <a:pt x="176" y="599"/>
                      <a:pt x="176" y="599"/>
                      <a:pt x="176" y="599"/>
                    </a:cubicBezTo>
                    <a:cubicBezTo>
                      <a:pt x="7" y="599"/>
                      <a:pt x="7" y="599"/>
                      <a:pt x="7" y="59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3" y="5"/>
                      <a:pt x="70" y="8"/>
                      <a:pt x="110" y="8"/>
                    </a:cubicBezTo>
                    <a:cubicBezTo>
                      <a:pt x="144" y="8"/>
                      <a:pt x="177" y="6"/>
                      <a:pt x="207" y="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4" name="Freeform 357"/>
              <p:cNvSpPr>
                <a:spLocks/>
              </p:cNvSpPr>
              <p:nvPr/>
            </p:nvSpPr>
            <p:spPr bwMode="auto">
              <a:xfrm>
                <a:off x="13515976" y="-7888287"/>
                <a:ext cx="173038" cy="76200"/>
              </a:xfrm>
              <a:custGeom>
                <a:avLst/>
                <a:gdLst>
                  <a:gd name="T0" fmla="*/ 122 w 244"/>
                  <a:gd name="T1" fmla="*/ 0 h 107"/>
                  <a:gd name="T2" fmla="*/ 244 w 244"/>
                  <a:gd name="T3" fmla="*/ 107 h 107"/>
                  <a:gd name="T4" fmla="*/ 0 w 244"/>
                  <a:gd name="T5" fmla="*/ 107 h 107"/>
                  <a:gd name="T6" fmla="*/ 122 w 244"/>
                  <a:gd name="T7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4" h="107">
                    <a:moveTo>
                      <a:pt x="122" y="0"/>
                    </a:moveTo>
                    <a:cubicBezTo>
                      <a:pt x="186" y="0"/>
                      <a:pt x="238" y="47"/>
                      <a:pt x="244" y="107"/>
                    </a:cubicBezTo>
                    <a:cubicBezTo>
                      <a:pt x="0" y="107"/>
                      <a:pt x="0" y="107"/>
                      <a:pt x="0" y="107"/>
                    </a:cubicBezTo>
                    <a:cubicBezTo>
                      <a:pt x="7" y="47"/>
                      <a:pt x="59" y="0"/>
                      <a:pt x="122" y="0"/>
                    </a:cubicBezTo>
                    <a:close/>
                  </a:path>
                </a:pathLst>
              </a:custGeom>
              <a:solidFill>
                <a:srgbClr val="5A5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5" name="Freeform 358"/>
              <p:cNvSpPr>
                <a:spLocks/>
              </p:cNvSpPr>
              <p:nvPr/>
            </p:nvSpPr>
            <p:spPr bwMode="auto">
              <a:xfrm>
                <a:off x="13520739" y="-7885112"/>
                <a:ext cx="163513" cy="68263"/>
              </a:xfrm>
              <a:custGeom>
                <a:avLst/>
                <a:gdLst>
                  <a:gd name="T0" fmla="*/ 0 w 231"/>
                  <a:gd name="T1" fmla="*/ 96 h 96"/>
                  <a:gd name="T2" fmla="*/ 231 w 231"/>
                  <a:gd name="T3" fmla="*/ 96 h 96"/>
                  <a:gd name="T4" fmla="*/ 115 w 231"/>
                  <a:gd name="T5" fmla="*/ 0 h 96"/>
                  <a:gd name="T6" fmla="*/ 0 w 231"/>
                  <a:gd name="T7" fmla="*/ 96 h 96"/>
                  <a:gd name="T8" fmla="*/ 0 w 231"/>
                  <a:gd name="T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1" h="96">
                    <a:moveTo>
                      <a:pt x="0" y="96"/>
                    </a:moveTo>
                    <a:cubicBezTo>
                      <a:pt x="231" y="96"/>
                      <a:pt x="231" y="96"/>
                      <a:pt x="231" y="96"/>
                    </a:cubicBezTo>
                    <a:cubicBezTo>
                      <a:pt x="222" y="41"/>
                      <a:pt x="173" y="0"/>
                      <a:pt x="115" y="0"/>
                    </a:cubicBezTo>
                    <a:cubicBezTo>
                      <a:pt x="57" y="0"/>
                      <a:pt x="9" y="41"/>
                      <a:pt x="0" y="96"/>
                    </a:cubicBezTo>
                    <a:cubicBezTo>
                      <a:pt x="0" y="96"/>
                      <a:pt x="0" y="96"/>
                      <a:pt x="0" y="9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6" name="Freeform 359"/>
              <p:cNvSpPr>
                <a:spLocks/>
              </p:cNvSpPr>
              <p:nvPr/>
            </p:nvSpPr>
            <p:spPr bwMode="auto">
              <a:xfrm>
                <a:off x="13514389" y="-7812087"/>
                <a:ext cx="174625" cy="15875"/>
              </a:xfrm>
              <a:custGeom>
                <a:avLst/>
                <a:gdLst>
                  <a:gd name="T0" fmla="*/ 246 w 246"/>
                  <a:gd name="T1" fmla="*/ 22 h 22"/>
                  <a:gd name="T2" fmla="*/ 1 w 246"/>
                  <a:gd name="T3" fmla="*/ 22 h 22"/>
                  <a:gd name="T4" fmla="*/ 0 w 246"/>
                  <a:gd name="T5" fmla="*/ 13 h 22"/>
                  <a:gd name="T6" fmla="*/ 1 w 246"/>
                  <a:gd name="T7" fmla="*/ 0 h 22"/>
                  <a:gd name="T8" fmla="*/ 245 w 246"/>
                  <a:gd name="T9" fmla="*/ 0 h 22"/>
                  <a:gd name="T10" fmla="*/ 246 w 246"/>
                  <a:gd name="T11" fmla="*/ 13 h 22"/>
                  <a:gd name="T12" fmla="*/ 246 w 246"/>
                  <a:gd name="T13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6" h="22">
                    <a:moveTo>
                      <a:pt x="246" y="22"/>
                    </a:moveTo>
                    <a:cubicBezTo>
                      <a:pt x="1" y="22"/>
                      <a:pt x="1" y="22"/>
                      <a:pt x="1" y="22"/>
                    </a:cubicBezTo>
                    <a:cubicBezTo>
                      <a:pt x="0" y="19"/>
                      <a:pt x="0" y="16"/>
                      <a:pt x="0" y="13"/>
                    </a:cubicBezTo>
                    <a:cubicBezTo>
                      <a:pt x="0" y="9"/>
                      <a:pt x="0" y="4"/>
                      <a:pt x="1" y="0"/>
                    </a:cubicBezTo>
                    <a:cubicBezTo>
                      <a:pt x="245" y="0"/>
                      <a:pt x="245" y="0"/>
                      <a:pt x="245" y="0"/>
                    </a:cubicBezTo>
                    <a:cubicBezTo>
                      <a:pt x="246" y="4"/>
                      <a:pt x="246" y="9"/>
                      <a:pt x="246" y="13"/>
                    </a:cubicBezTo>
                    <a:cubicBezTo>
                      <a:pt x="246" y="16"/>
                      <a:pt x="246" y="19"/>
                      <a:pt x="246" y="2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7" name="Freeform 360"/>
              <p:cNvSpPr>
                <a:spLocks/>
              </p:cNvSpPr>
              <p:nvPr/>
            </p:nvSpPr>
            <p:spPr bwMode="auto">
              <a:xfrm>
                <a:off x="13587414" y="-8166100"/>
                <a:ext cx="42863" cy="42863"/>
              </a:xfrm>
              <a:custGeom>
                <a:avLst/>
                <a:gdLst>
                  <a:gd name="T0" fmla="*/ 1 w 61"/>
                  <a:gd name="T1" fmla="*/ 30 h 61"/>
                  <a:gd name="T2" fmla="*/ 32 w 61"/>
                  <a:gd name="T3" fmla="*/ 1 h 61"/>
                  <a:gd name="T4" fmla="*/ 61 w 61"/>
                  <a:gd name="T5" fmla="*/ 32 h 61"/>
                  <a:gd name="T6" fmla="*/ 30 w 61"/>
                  <a:gd name="T7" fmla="*/ 61 h 61"/>
                  <a:gd name="T8" fmla="*/ 1 w 61"/>
                  <a:gd name="T9" fmla="*/ 3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1">
                    <a:moveTo>
                      <a:pt x="1" y="30"/>
                    </a:moveTo>
                    <a:cubicBezTo>
                      <a:pt x="1" y="13"/>
                      <a:pt x="15" y="0"/>
                      <a:pt x="32" y="1"/>
                    </a:cubicBezTo>
                    <a:cubicBezTo>
                      <a:pt x="48" y="1"/>
                      <a:pt x="61" y="15"/>
                      <a:pt x="61" y="32"/>
                    </a:cubicBezTo>
                    <a:cubicBezTo>
                      <a:pt x="60" y="48"/>
                      <a:pt x="46" y="61"/>
                      <a:pt x="30" y="61"/>
                    </a:cubicBezTo>
                    <a:cubicBezTo>
                      <a:pt x="13" y="60"/>
                      <a:pt x="0" y="46"/>
                      <a:pt x="1" y="30"/>
                    </a:cubicBezTo>
                    <a:close/>
                  </a:path>
                </a:pathLst>
              </a:custGeom>
              <a:solidFill>
                <a:srgbClr val="FAAD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8" name="Freeform 361"/>
              <p:cNvSpPr>
                <a:spLocks/>
              </p:cNvSpPr>
              <p:nvPr/>
            </p:nvSpPr>
            <p:spPr bwMode="auto">
              <a:xfrm>
                <a:off x="13585826" y="-8104187"/>
                <a:ext cx="42863" cy="42863"/>
              </a:xfrm>
              <a:custGeom>
                <a:avLst/>
                <a:gdLst>
                  <a:gd name="T0" fmla="*/ 1 w 61"/>
                  <a:gd name="T1" fmla="*/ 30 h 61"/>
                  <a:gd name="T2" fmla="*/ 32 w 61"/>
                  <a:gd name="T3" fmla="*/ 1 h 61"/>
                  <a:gd name="T4" fmla="*/ 61 w 61"/>
                  <a:gd name="T5" fmla="*/ 32 h 61"/>
                  <a:gd name="T6" fmla="*/ 30 w 61"/>
                  <a:gd name="T7" fmla="*/ 61 h 61"/>
                  <a:gd name="T8" fmla="*/ 1 w 61"/>
                  <a:gd name="T9" fmla="*/ 3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1">
                    <a:moveTo>
                      <a:pt x="1" y="30"/>
                    </a:moveTo>
                    <a:cubicBezTo>
                      <a:pt x="1" y="13"/>
                      <a:pt x="15" y="0"/>
                      <a:pt x="32" y="1"/>
                    </a:cubicBezTo>
                    <a:cubicBezTo>
                      <a:pt x="48" y="1"/>
                      <a:pt x="61" y="15"/>
                      <a:pt x="61" y="32"/>
                    </a:cubicBezTo>
                    <a:cubicBezTo>
                      <a:pt x="60" y="48"/>
                      <a:pt x="46" y="61"/>
                      <a:pt x="30" y="61"/>
                    </a:cubicBezTo>
                    <a:cubicBezTo>
                      <a:pt x="13" y="60"/>
                      <a:pt x="0" y="46"/>
                      <a:pt x="1" y="30"/>
                    </a:cubicBezTo>
                    <a:close/>
                  </a:path>
                </a:pathLst>
              </a:custGeom>
              <a:solidFill>
                <a:srgbClr val="FAAD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9" name="Freeform 362"/>
              <p:cNvSpPr>
                <a:spLocks/>
              </p:cNvSpPr>
              <p:nvPr/>
            </p:nvSpPr>
            <p:spPr bwMode="auto">
              <a:xfrm>
                <a:off x="13582651" y="-8042275"/>
                <a:ext cx="44450" cy="44450"/>
              </a:xfrm>
              <a:custGeom>
                <a:avLst/>
                <a:gdLst>
                  <a:gd name="T0" fmla="*/ 1 w 61"/>
                  <a:gd name="T1" fmla="*/ 30 h 61"/>
                  <a:gd name="T2" fmla="*/ 32 w 61"/>
                  <a:gd name="T3" fmla="*/ 1 h 61"/>
                  <a:gd name="T4" fmla="*/ 60 w 61"/>
                  <a:gd name="T5" fmla="*/ 32 h 61"/>
                  <a:gd name="T6" fmla="*/ 29 w 61"/>
                  <a:gd name="T7" fmla="*/ 61 h 61"/>
                  <a:gd name="T8" fmla="*/ 1 w 61"/>
                  <a:gd name="T9" fmla="*/ 3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1">
                    <a:moveTo>
                      <a:pt x="1" y="30"/>
                    </a:moveTo>
                    <a:cubicBezTo>
                      <a:pt x="1" y="13"/>
                      <a:pt x="15" y="0"/>
                      <a:pt x="32" y="1"/>
                    </a:cubicBezTo>
                    <a:cubicBezTo>
                      <a:pt x="48" y="1"/>
                      <a:pt x="61" y="15"/>
                      <a:pt x="60" y="32"/>
                    </a:cubicBezTo>
                    <a:cubicBezTo>
                      <a:pt x="60" y="48"/>
                      <a:pt x="46" y="61"/>
                      <a:pt x="29" y="61"/>
                    </a:cubicBezTo>
                    <a:cubicBezTo>
                      <a:pt x="13" y="60"/>
                      <a:pt x="0" y="46"/>
                      <a:pt x="1" y="30"/>
                    </a:cubicBezTo>
                    <a:close/>
                  </a:path>
                </a:pathLst>
              </a:custGeom>
              <a:solidFill>
                <a:srgbClr val="FAAD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0" name="Freeform 363"/>
              <p:cNvSpPr>
                <a:spLocks/>
              </p:cNvSpPr>
              <p:nvPr/>
            </p:nvSpPr>
            <p:spPr bwMode="auto">
              <a:xfrm>
                <a:off x="13581064" y="-7978775"/>
                <a:ext cx="42863" cy="42863"/>
              </a:xfrm>
              <a:custGeom>
                <a:avLst/>
                <a:gdLst>
                  <a:gd name="T0" fmla="*/ 1 w 61"/>
                  <a:gd name="T1" fmla="*/ 30 h 61"/>
                  <a:gd name="T2" fmla="*/ 32 w 61"/>
                  <a:gd name="T3" fmla="*/ 1 h 61"/>
                  <a:gd name="T4" fmla="*/ 60 w 61"/>
                  <a:gd name="T5" fmla="*/ 32 h 61"/>
                  <a:gd name="T6" fmla="*/ 29 w 61"/>
                  <a:gd name="T7" fmla="*/ 61 h 61"/>
                  <a:gd name="T8" fmla="*/ 1 w 61"/>
                  <a:gd name="T9" fmla="*/ 3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1">
                    <a:moveTo>
                      <a:pt x="1" y="30"/>
                    </a:moveTo>
                    <a:cubicBezTo>
                      <a:pt x="1" y="13"/>
                      <a:pt x="15" y="0"/>
                      <a:pt x="32" y="1"/>
                    </a:cubicBezTo>
                    <a:cubicBezTo>
                      <a:pt x="48" y="1"/>
                      <a:pt x="61" y="15"/>
                      <a:pt x="60" y="32"/>
                    </a:cubicBezTo>
                    <a:cubicBezTo>
                      <a:pt x="60" y="48"/>
                      <a:pt x="46" y="61"/>
                      <a:pt x="29" y="61"/>
                    </a:cubicBezTo>
                    <a:cubicBezTo>
                      <a:pt x="13" y="60"/>
                      <a:pt x="0" y="46"/>
                      <a:pt x="1" y="30"/>
                    </a:cubicBezTo>
                    <a:close/>
                  </a:path>
                </a:pathLst>
              </a:custGeom>
              <a:solidFill>
                <a:srgbClr val="FAAD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1" name="Freeform 364"/>
              <p:cNvSpPr>
                <a:spLocks/>
              </p:cNvSpPr>
              <p:nvPr/>
            </p:nvSpPr>
            <p:spPr bwMode="auto">
              <a:xfrm>
                <a:off x="13476289" y="-9785350"/>
                <a:ext cx="184150" cy="311150"/>
              </a:xfrm>
              <a:custGeom>
                <a:avLst/>
                <a:gdLst>
                  <a:gd name="T0" fmla="*/ 94 w 259"/>
                  <a:gd name="T1" fmla="*/ 2 h 438"/>
                  <a:gd name="T2" fmla="*/ 0 w 259"/>
                  <a:gd name="T3" fmla="*/ 322 h 438"/>
                  <a:gd name="T4" fmla="*/ 176 w 259"/>
                  <a:gd name="T5" fmla="*/ 400 h 438"/>
                  <a:gd name="T6" fmla="*/ 183 w 259"/>
                  <a:gd name="T7" fmla="*/ 0 h 438"/>
                  <a:gd name="T8" fmla="*/ 94 w 259"/>
                  <a:gd name="T9" fmla="*/ 2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9" h="438">
                    <a:moveTo>
                      <a:pt x="94" y="2"/>
                    </a:moveTo>
                    <a:cubicBezTo>
                      <a:pt x="94" y="8"/>
                      <a:pt x="12" y="199"/>
                      <a:pt x="0" y="322"/>
                    </a:cubicBezTo>
                    <a:cubicBezTo>
                      <a:pt x="2" y="378"/>
                      <a:pt x="94" y="438"/>
                      <a:pt x="176" y="400"/>
                    </a:cubicBezTo>
                    <a:cubicBezTo>
                      <a:pt x="259" y="363"/>
                      <a:pt x="183" y="0"/>
                      <a:pt x="183" y="0"/>
                    </a:cubicBezTo>
                    <a:cubicBezTo>
                      <a:pt x="94" y="2"/>
                      <a:pt x="94" y="2"/>
                      <a:pt x="94" y="2"/>
                    </a:cubicBezTo>
                    <a:close/>
                  </a:path>
                </a:pathLst>
              </a:custGeom>
              <a:solidFill>
                <a:srgbClr val="0E08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2" name="Freeform 365"/>
              <p:cNvSpPr>
                <a:spLocks/>
              </p:cNvSpPr>
              <p:nvPr/>
            </p:nvSpPr>
            <p:spPr bwMode="auto">
              <a:xfrm>
                <a:off x="13428664" y="-9863137"/>
                <a:ext cx="241300" cy="276225"/>
              </a:xfrm>
              <a:custGeom>
                <a:avLst/>
                <a:gdLst>
                  <a:gd name="T0" fmla="*/ 259 w 341"/>
                  <a:gd name="T1" fmla="*/ 0 h 391"/>
                  <a:gd name="T2" fmla="*/ 24 w 341"/>
                  <a:gd name="T3" fmla="*/ 248 h 391"/>
                  <a:gd name="T4" fmla="*/ 146 w 341"/>
                  <a:gd name="T5" fmla="*/ 391 h 391"/>
                  <a:gd name="T6" fmla="*/ 341 w 341"/>
                  <a:gd name="T7" fmla="*/ 34 h 391"/>
                  <a:gd name="T8" fmla="*/ 259 w 341"/>
                  <a:gd name="T9" fmla="*/ 0 h 3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1" h="391">
                    <a:moveTo>
                      <a:pt x="259" y="0"/>
                    </a:moveTo>
                    <a:cubicBezTo>
                      <a:pt x="256" y="5"/>
                      <a:pt x="93" y="143"/>
                      <a:pt x="24" y="248"/>
                    </a:cubicBezTo>
                    <a:cubicBezTo>
                      <a:pt x="0" y="301"/>
                      <a:pt x="54" y="391"/>
                      <a:pt x="146" y="391"/>
                    </a:cubicBezTo>
                    <a:cubicBezTo>
                      <a:pt x="237" y="391"/>
                      <a:pt x="341" y="34"/>
                      <a:pt x="341" y="34"/>
                    </a:cubicBezTo>
                    <a:cubicBezTo>
                      <a:pt x="259" y="0"/>
                      <a:pt x="259" y="0"/>
                      <a:pt x="259" y="0"/>
                    </a:cubicBezTo>
                    <a:close/>
                  </a:path>
                </a:pathLst>
              </a:custGeom>
              <a:solidFill>
                <a:srgbClr val="0E08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3" name="Freeform 366"/>
              <p:cNvSpPr>
                <a:spLocks/>
              </p:cNvSpPr>
              <p:nvPr/>
            </p:nvSpPr>
            <p:spPr bwMode="auto">
              <a:xfrm>
                <a:off x="13817601" y="-9785350"/>
                <a:ext cx="184150" cy="311150"/>
              </a:xfrm>
              <a:custGeom>
                <a:avLst/>
                <a:gdLst>
                  <a:gd name="T0" fmla="*/ 164 w 258"/>
                  <a:gd name="T1" fmla="*/ 2 h 438"/>
                  <a:gd name="T2" fmla="*/ 258 w 258"/>
                  <a:gd name="T3" fmla="*/ 322 h 438"/>
                  <a:gd name="T4" fmla="*/ 82 w 258"/>
                  <a:gd name="T5" fmla="*/ 400 h 438"/>
                  <a:gd name="T6" fmla="*/ 75 w 258"/>
                  <a:gd name="T7" fmla="*/ 0 h 438"/>
                  <a:gd name="T8" fmla="*/ 164 w 258"/>
                  <a:gd name="T9" fmla="*/ 2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8" h="438">
                    <a:moveTo>
                      <a:pt x="164" y="2"/>
                    </a:moveTo>
                    <a:cubicBezTo>
                      <a:pt x="164" y="8"/>
                      <a:pt x="247" y="199"/>
                      <a:pt x="258" y="322"/>
                    </a:cubicBezTo>
                    <a:cubicBezTo>
                      <a:pt x="256" y="378"/>
                      <a:pt x="164" y="438"/>
                      <a:pt x="82" y="400"/>
                    </a:cubicBezTo>
                    <a:cubicBezTo>
                      <a:pt x="0" y="363"/>
                      <a:pt x="75" y="0"/>
                      <a:pt x="75" y="0"/>
                    </a:cubicBezTo>
                    <a:cubicBezTo>
                      <a:pt x="164" y="2"/>
                      <a:pt x="164" y="2"/>
                      <a:pt x="164" y="2"/>
                    </a:cubicBezTo>
                    <a:close/>
                  </a:path>
                </a:pathLst>
              </a:custGeom>
              <a:solidFill>
                <a:srgbClr val="0E08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4" name="Freeform 367"/>
              <p:cNvSpPr>
                <a:spLocks/>
              </p:cNvSpPr>
              <p:nvPr/>
            </p:nvSpPr>
            <p:spPr bwMode="auto">
              <a:xfrm>
                <a:off x="13808076" y="-9863137"/>
                <a:ext cx="241300" cy="276225"/>
              </a:xfrm>
              <a:custGeom>
                <a:avLst/>
                <a:gdLst>
                  <a:gd name="T0" fmla="*/ 81 w 341"/>
                  <a:gd name="T1" fmla="*/ 0 h 391"/>
                  <a:gd name="T2" fmla="*/ 316 w 341"/>
                  <a:gd name="T3" fmla="*/ 248 h 391"/>
                  <a:gd name="T4" fmla="*/ 195 w 341"/>
                  <a:gd name="T5" fmla="*/ 391 h 391"/>
                  <a:gd name="T6" fmla="*/ 0 w 341"/>
                  <a:gd name="T7" fmla="*/ 34 h 391"/>
                  <a:gd name="T8" fmla="*/ 81 w 341"/>
                  <a:gd name="T9" fmla="*/ 0 h 3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1" h="391">
                    <a:moveTo>
                      <a:pt x="81" y="0"/>
                    </a:moveTo>
                    <a:cubicBezTo>
                      <a:pt x="84" y="5"/>
                      <a:pt x="248" y="143"/>
                      <a:pt x="316" y="248"/>
                    </a:cubicBezTo>
                    <a:cubicBezTo>
                      <a:pt x="341" y="301"/>
                      <a:pt x="286" y="391"/>
                      <a:pt x="195" y="391"/>
                    </a:cubicBezTo>
                    <a:cubicBezTo>
                      <a:pt x="103" y="391"/>
                      <a:pt x="0" y="34"/>
                      <a:pt x="0" y="34"/>
                    </a:cubicBezTo>
                    <a:cubicBezTo>
                      <a:pt x="81" y="0"/>
                      <a:pt x="81" y="0"/>
                      <a:pt x="81" y="0"/>
                    </a:cubicBezTo>
                    <a:close/>
                  </a:path>
                </a:pathLst>
              </a:custGeom>
              <a:solidFill>
                <a:srgbClr val="0E08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5" name="Freeform 368"/>
              <p:cNvSpPr>
                <a:spLocks/>
              </p:cNvSpPr>
              <p:nvPr/>
            </p:nvSpPr>
            <p:spPr bwMode="auto">
              <a:xfrm>
                <a:off x="13695364" y="-10275887"/>
                <a:ext cx="100013" cy="47625"/>
              </a:xfrm>
              <a:custGeom>
                <a:avLst/>
                <a:gdLst>
                  <a:gd name="T0" fmla="*/ 7 w 142"/>
                  <a:gd name="T1" fmla="*/ 67 h 67"/>
                  <a:gd name="T2" fmla="*/ 71 w 142"/>
                  <a:gd name="T3" fmla="*/ 0 h 67"/>
                  <a:gd name="T4" fmla="*/ 135 w 142"/>
                  <a:gd name="T5" fmla="*/ 67 h 67"/>
                  <a:gd name="T6" fmla="*/ 7 w 142"/>
                  <a:gd name="T7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2" h="67">
                    <a:moveTo>
                      <a:pt x="7" y="67"/>
                    </a:moveTo>
                    <a:cubicBezTo>
                      <a:pt x="7" y="67"/>
                      <a:pt x="0" y="0"/>
                      <a:pt x="71" y="0"/>
                    </a:cubicBezTo>
                    <a:cubicBezTo>
                      <a:pt x="142" y="0"/>
                      <a:pt x="135" y="67"/>
                      <a:pt x="135" y="67"/>
                    </a:cubicBezTo>
                    <a:cubicBezTo>
                      <a:pt x="7" y="67"/>
                      <a:pt x="7" y="67"/>
                      <a:pt x="7" y="67"/>
                    </a:cubicBezTo>
                    <a:close/>
                  </a:path>
                </a:pathLst>
              </a:custGeom>
              <a:solidFill>
                <a:srgbClr val="9A14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6" name="Freeform 369"/>
              <p:cNvSpPr>
                <a:spLocks/>
              </p:cNvSpPr>
              <p:nvPr/>
            </p:nvSpPr>
            <p:spPr bwMode="auto">
              <a:xfrm>
                <a:off x="13527089" y="-10245725"/>
                <a:ext cx="428625" cy="404813"/>
              </a:xfrm>
              <a:custGeom>
                <a:avLst/>
                <a:gdLst>
                  <a:gd name="T0" fmla="*/ 32 w 606"/>
                  <a:gd name="T1" fmla="*/ 571 h 571"/>
                  <a:gd name="T2" fmla="*/ 7 w 606"/>
                  <a:gd name="T3" fmla="*/ 249 h 571"/>
                  <a:gd name="T4" fmla="*/ 173 w 606"/>
                  <a:gd name="T5" fmla="*/ 28 h 571"/>
                  <a:gd name="T6" fmla="*/ 516 w 606"/>
                  <a:gd name="T7" fmla="*/ 56 h 571"/>
                  <a:gd name="T8" fmla="*/ 594 w 606"/>
                  <a:gd name="T9" fmla="*/ 312 h 571"/>
                  <a:gd name="T10" fmla="*/ 559 w 606"/>
                  <a:gd name="T11" fmla="*/ 566 h 571"/>
                  <a:gd name="T12" fmla="*/ 32 w 606"/>
                  <a:gd name="T13" fmla="*/ 571 h 5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6" h="571">
                    <a:moveTo>
                      <a:pt x="32" y="571"/>
                    </a:moveTo>
                    <a:cubicBezTo>
                      <a:pt x="32" y="564"/>
                      <a:pt x="0" y="319"/>
                      <a:pt x="7" y="249"/>
                    </a:cubicBezTo>
                    <a:cubicBezTo>
                      <a:pt x="14" y="178"/>
                      <a:pt x="7" y="56"/>
                      <a:pt x="173" y="28"/>
                    </a:cubicBezTo>
                    <a:cubicBezTo>
                      <a:pt x="340" y="0"/>
                      <a:pt x="465" y="28"/>
                      <a:pt x="516" y="56"/>
                    </a:cubicBezTo>
                    <a:cubicBezTo>
                      <a:pt x="568" y="84"/>
                      <a:pt x="606" y="169"/>
                      <a:pt x="594" y="312"/>
                    </a:cubicBezTo>
                    <a:cubicBezTo>
                      <a:pt x="582" y="456"/>
                      <a:pt x="559" y="566"/>
                      <a:pt x="559" y="566"/>
                    </a:cubicBezTo>
                    <a:cubicBezTo>
                      <a:pt x="32" y="571"/>
                      <a:pt x="32" y="571"/>
                      <a:pt x="32" y="571"/>
                    </a:cubicBezTo>
                    <a:close/>
                  </a:path>
                </a:pathLst>
              </a:custGeom>
              <a:solidFill>
                <a:srgbClr val="0E08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7" name="Freeform 370"/>
              <p:cNvSpPr>
                <a:spLocks/>
              </p:cNvSpPr>
              <p:nvPr/>
            </p:nvSpPr>
            <p:spPr bwMode="auto">
              <a:xfrm>
                <a:off x="13535026" y="-9785350"/>
                <a:ext cx="415925" cy="341313"/>
              </a:xfrm>
              <a:custGeom>
                <a:avLst/>
                <a:gdLst>
                  <a:gd name="T0" fmla="*/ 59 w 586"/>
                  <a:gd name="T1" fmla="*/ 1 h 482"/>
                  <a:gd name="T2" fmla="*/ 3 w 586"/>
                  <a:gd name="T3" fmla="*/ 258 h 482"/>
                  <a:gd name="T4" fmla="*/ 293 w 586"/>
                  <a:gd name="T5" fmla="*/ 477 h 482"/>
                  <a:gd name="T6" fmla="*/ 582 w 586"/>
                  <a:gd name="T7" fmla="*/ 250 h 482"/>
                  <a:gd name="T8" fmla="*/ 520 w 586"/>
                  <a:gd name="T9" fmla="*/ 0 h 482"/>
                  <a:gd name="T10" fmla="*/ 59 w 586"/>
                  <a:gd name="T11" fmla="*/ 1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86" h="482">
                    <a:moveTo>
                      <a:pt x="59" y="1"/>
                    </a:moveTo>
                    <a:cubicBezTo>
                      <a:pt x="59" y="1"/>
                      <a:pt x="6" y="125"/>
                      <a:pt x="3" y="258"/>
                    </a:cubicBezTo>
                    <a:cubicBezTo>
                      <a:pt x="0" y="392"/>
                      <a:pt x="87" y="482"/>
                      <a:pt x="293" y="477"/>
                    </a:cubicBezTo>
                    <a:cubicBezTo>
                      <a:pt x="498" y="472"/>
                      <a:pt x="586" y="407"/>
                      <a:pt x="582" y="250"/>
                    </a:cubicBezTo>
                    <a:cubicBezTo>
                      <a:pt x="578" y="94"/>
                      <a:pt x="520" y="0"/>
                      <a:pt x="520" y="0"/>
                    </a:cubicBezTo>
                    <a:cubicBezTo>
                      <a:pt x="59" y="1"/>
                      <a:pt x="59" y="1"/>
                      <a:pt x="59" y="1"/>
                    </a:cubicBezTo>
                    <a:close/>
                  </a:path>
                </a:pathLst>
              </a:custGeom>
              <a:solidFill>
                <a:srgbClr val="FCC5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8" name="Freeform 371"/>
              <p:cNvSpPr>
                <a:spLocks/>
              </p:cNvSpPr>
              <p:nvPr/>
            </p:nvSpPr>
            <p:spPr bwMode="auto">
              <a:xfrm>
                <a:off x="13704889" y="-9705975"/>
                <a:ext cx="68263" cy="119063"/>
              </a:xfrm>
              <a:custGeom>
                <a:avLst/>
                <a:gdLst>
                  <a:gd name="T0" fmla="*/ 30 w 96"/>
                  <a:gd name="T1" fmla="*/ 16 h 166"/>
                  <a:gd name="T2" fmla="*/ 9 w 96"/>
                  <a:gd name="T3" fmla="*/ 136 h 166"/>
                  <a:gd name="T4" fmla="*/ 48 w 96"/>
                  <a:gd name="T5" fmla="*/ 166 h 166"/>
                  <a:gd name="T6" fmla="*/ 90 w 96"/>
                  <a:gd name="T7" fmla="*/ 127 h 166"/>
                  <a:gd name="T8" fmla="*/ 72 w 96"/>
                  <a:gd name="T9" fmla="*/ 16 h 166"/>
                  <a:gd name="T10" fmla="*/ 30 w 96"/>
                  <a:gd name="T11" fmla="*/ 1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166">
                    <a:moveTo>
                      <a:pt x="30" y="16"/>
                    </a:moveTo>
                    <a:cubicBezTo>
                      <a:pt x="27" y="14"/>
                      <a:pt x="9" y="136"/>
                      <a:pt x="9" y="136"/>
                    </a:cubicBezTo>
                    <a:cubicBezTo>
                      <a:pt x="9" y="136"/>
                      <a:pt x="0" y="166"/>
                      <a:pt x="48" y="166"/>
                    </a:cubicBezTo>
                    <a:cubicBezTo>
                      <a:pt x="96" y="166"/>
                      <a:pt x="90" y="137"/>
                      <a:pt x="90" y="127"/>
                    </a:cubicBezTo>
                    <a:cubicBezTo>
                      <a:pt x="90" y="117"/>
                      <a:pt x="72" y="16"/>
                      <a:pt x="72" y="16"/>
                    </a:cubicBezTo>
                    <a:cubicBezTo>
                      <a:pt x="72" y="16"/>
                      <a:pt x="49" y="0"/>
                      <a:pt x="30" y="16"/>
                    </a:cubicBezTo>
                    <a:close/>
                  </a:path>
                </a:pathLst>
              </a:custGeom>
              <a:solidFill>
                <a:srgbClr val="F9AF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9" name="Oval 372"/>
              <p:cNvSpPr>
                <a:spLocks noChangeArrowheads="1"/>
              </p:cNvSpPr>
              <p:nvPr/>
            </p:nvSpPr>
            <p:spPr bwMode="auto">
              <a:xfrm>
                <a:off x="13869989" y="-9613900"/>
                <a:ext cx="58738" cy="58738"/>
              </a:xfrm>
              <a:prstGeom prst="ellipse">
                <a:avLst/>
              </a:prstGeom>
              <a:solidFill>
                <a:srgbClr val="F9AF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0" name="Oval 373"/>
              <p:cNvSpPr>
                <a:spLocks noChangeArrowheads="1"/>
              </p:cNvSpPr>
              <p:nvPr/>
            </p:nvSpPr>
            <p:spPr bwMode="auto">
              <a:xfrm>
                <a:off x="13554076" y="-9613900"/>
                <a:ext cx="58738" cy="58738"/>
              </a:xfrm>
              <a:prstGeom prst="ellipse">
                <a:avLst/>
              </a:prstGeom>
              <a:solidFill>
                <a:srgbClr val="F9AF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1" name="Freeform 374"/>
              <p:cNvSpPr>
                <a:spLocks/>
              </p:cNvSpPr>
              <p:nvPr/>
            </p:nvSpPr>
            <p:spPr bwMode="auto">
              <a:xfrm>
                <a:off x="13495339" y="-9428162"/>
                <a:ext cx="454025" cy="674688"/>
              </a:xfrm>
              <a:custGeom>
                <a:avLst/>
                <a:gdLst>
                  <a:gd name="T0" fmla="*/ 553 w 641"/>
                  <a:gd name="T1" fmla="*/ 505 h 951"/>
                  <a:gd name="T2" fmla="*/ 641 w 641"/>
                  <a:gd name="T3" fmla="*/ 8 h 951"/>
                  <a:gd name="T4" fmla="*/ 229 w 641"/>
                  <a:gd name="T5" fmla="*/ 8 h 951"/>
                  <a:gd name="T6" fmla="*/ 0 w 641"/>
                  <a:gd name="T7" fmla="*/ 8 h 951"/>
                  <a:gd name="T8" fmla="*/ 107 w 641"/>
                  <a:gd name="T9" fmla="*/ 541 h 951"/>
                  <a:gd name="T10" fmla="*/ 105 w 641"/>
                  <a:gd name="T11" fmla="*/ 583 h 951"/>
                  <a:gd name="T12" fmla="*/ 28 w 641"/>
                  <a:gd name="T13" fmla="*/ 927 h 951"/>
                  <a:gd name="T14" fmla="*/ 28 w 641"/>
                  <a:gd name="T15" fmla="*/ 951 h 951"/>
                  <a:gd name="T16" fmla="*/ 613 w 641"/>
                  <a:gd name="T17" fmla="*/ 951 h 951"/>
                  <a:gd name="T18" fmla="*/ 546 w 641"/>
                  <a:gd name="T19" fmla="*/ 608 h 951"/>
                  <a:gd name="T20" fmla="*/ 553 w 641"/>
                  <a:gd name="T21" fmla="*/ 505 h 9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41" h="951">
                    <a:moveTo>
                      <a:pt x="553" y="505"/>
                    </a:moveTo>
                    <a:cubicBezTo>
                      <a:pt x="625" y="334"/>
                      <a:pt x="641" y="8"/>
                      <a:pt x="641" y="8"/>
                    </a:cubicBezTo>
                    <a:cubicBezTo>
                      <a:pt x="229" y="8"/>
                      <a:pt x="229" y="8"/>
                      <a:pt x="229" y="8"/>
                    </a:cubicBezTo>
                    <a:cubicBezTo>
                      <a:pt x="229" y="8"/>
                      <a:pt x="0" y="0"/>
                      <a:pt x="0" y="8"/>
                    </a:cubicBezTo>
                    <a:cubicBezTo>
                      <a:pt x="0" y="248"/>
                      <a:pt x="107" y="541"/>
                      <a:pt x="107" y="541"/>
                    </a:cubicBezTo>
                    <a:cubicBezTo>
                      <a:pt x="107" y="541"/>
                      <a:pt x="107" y="541"/>
                      <a:pt x="105" y="583"/>
                    </a:cubicBezTo>
                    <a:cubicBezTo>
                      <a:pt x="82" y="646"/>
                      <a:pt x="35" y="865"/>
                      <a:pt x="28" y="927"/>
                    </a:cubicBezTo>
                    <a:cubicBezTo>
                      <a:pt x="27" y="937"/>
                      <a:pt x="27" y="945"/>
                      <a:pt x="28" y="951"/>
                    </a:cubicBezTo>
                    <a:cubicBezTo>
                      <a:pt x="613" y="951"/>
                      <a:pt x="613" y="951"/>
                      <a:pt x="613" y="951"/>
                    </a:cubicBezTo>
                    <a:cubicBezTo>
                      <a:pt x="613" y="792"/>
                      <a:pt x="546" y="608"/>
                      <a:pt x="546" y="608"/>
                    </a:cubicBezTo>
                    <a:cubicBezTo>
                      <a:pt x="546" y="608"/>
                      <a:pt x="537" y="590"/>
                      <a:pt x="553" y="505"/>
                    </a:cubicBezTo>
                    <a:close/>
                  </a:path>
                </a:pathLst>
              </a:custGeom>
              <a:solidFill>
                <a:srgbClr val="9A14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2" name="Freeform 375"/>
              <p:cNvSpPr>
                <a:spLocks/>
              </p:cNvSpPr>
              <p:nvPr/>
            </p:nvSpPr>
            <p:spPr bwMode="auto">
              <a:xfrm>
                <a:off x="13496926" y="-9472612"/>
                <a:ext cx="455613" cy="68263"/>
              </a:xfrm>
              <a:custGeom>
                <a:avLst/>
                <a:gdLst>
                  <a:gd name="T0" fmla="*/ 9 w 643"/>
                  <a:gd name="T1" fmla="*/ 62 h 97"/>
                  <a:gd name="T2" fmla="*/ 95 w 643"/>
                  <a:gd name="T3" fmla="*/ 0 h 97"/>
                  <a:gd name="T4" fmla="*/ 594 w 643"/>
                  <a:gd name="T5" fmla="*/ 0 h 97"/>
                  <a:gd name="T6" fmla="*/ 631 w 643"/>
                  <a:gd name="T7" fmla="*/ 49 h 97"/>
                  <a:gd name="T8" fmla="*/ 643 w 643"/>
                  <a:gd name="T9" fmla="*/ 97 h 97"/>
                  <a:gd name="T10" fmla="*/ 0 w 643"/>
                  <a:gd name="T11" fmla="*/ 90 h 97"/>
                  <a:gd name="T12" fmla="*/ 9 w 643"/>
                  <a:gd name="T13" fmla="*/ 62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97">
                    <a:moveTo>
                      <a:pt x="9" y="62"/>
                    </a:moveTo>
                    <a:cubicBezTo>
                      <a:pt x="9" y="62"/>
                      <a:pt x="23" y="0"/>
                      <a:pt x="95" y="0"/>
                    </a:cubicBezTo>
                    <a:cubicBezTo>
                      <a:pt x="168" y="0"/>
                      <a:pt x="594" y="0"/>
                      <a:pt x="594" y="0"/>
                    </a:cubicBezTo>
                    <a:cubicBezTo>
                      <a:pt x="594" y="0"/>
                      <a:pt x="619" y="2"/>
                      <a:pt x="631" y="49"/>
                    </a:cubicBezTo>
                    <a:cubicBezTo>
                      <a:pt x="643" y="97"/>
                      <a:pt x="643" y="97"/>
                      <a:pt x="643" y="97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9" y="62"/>
                      <a:pt x="9" y="62"/>
                      <a:pt x="9" y="62"/>
                    </a:cubicBezTo>
                    <a:close/>
                  </a:path>
                </a:pathLst>
              </a:custGeom>
              <a:solidFill>
                <a:srgbClr val="9A14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3" name="Freeform 376"/>
              <p:cNvSpPr>
                <a:spLocks/>
              </p:cNvSpPr>
              <p:nvPr/>
            </p:nvSpPr>
            <p:spPr bwMode="auto">
              <a:xfrm>
                <a:off x="13579476" y="-9752012"/>
                <a:ext cx="104775" cy="25400"/>
              </a:xfrm>
              <a:custGeom>
                <a:avLst/>
                <a:gdLst>
                  <a:gd name="T0" fmla="*/ 0 w 147"/>
                  <a:gd name="T1" fmla="*/ 12 h 36"/>
                  <a:gd name="T2" fmla="*/ 20 w 147"/>
                  <a:gd name="T3" fmla="*/ 20 h 36"/>
                  <a:gd name="T4" fmla="*/ 70 w 147"/>
                  <a:gd name="T5" fmla="*/ 6 h 36"/>
                  <a:gd name="T6" fmla="*/ 103 w 147"/>
                  <a:gd name="T7" fmla="*/ 1 h 36"/>
                  <a:gd name="T8" fmla="*/ 131 w 147"/>
                  <a:gd name="T9" fmla="*/ 10 h 36"/>
                  <a:gd name="T10" fmla="*/ 142 w 147"/>
                  <a:gd name="T11" fmla="*/ 34 h 36"/>
                  <a:gd name="T12" fmla="*/ 121 w 147"/>
                  <a:gd name="T13" fmla="*/ 26 h 36"/>
                  <a:gd name="T14" fmla="*/ 75 w 147"/>
                  <a:gd name="T15" fmla="*/ 26 h 36"/>
                  <a:gd name="T16" fmla="*/ 18 w 147"/>
                  <a:gd name="T17" fmla="*/ 30 h 36"/>
                  <a:gd name="T18" fmla="*/ 3 w 147"/>
                  <a:gd name="T19" fmla="*/ 18 h 36"/>
                  <a:gd name="T20" fmla="*/ 0 w 147"/>
                  <a:gd name="T21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7" h="36">
                    <a:moveTo>
                      <a:pt x="0" y="12"/>
                    </a:moveTo>
                    <a:cubicBezTo>
                      <a:pt x="0" y="12"/>
                      <a:pt x="7" y="20"/>
                      <a:pt x="20" y="20"/>
                    </a:cubicBezTo>
                    <a:cubicBezTo>
                      <a:pt x="32" y="19"/>
                      <a:pt x="49" y="11"/>
                      <a:pt x="70" y="6"/>
                    </a:cubicBezTo>
                    <a:cubicBezTo>
                      <a:pt x="80" y="3"/>
                      <a:pt x="92" y="0"/>
                      <a:pt x="103" y="1"/>
                    </a:cubicBezTo>
                    <a:cubicBezTo>
                      <a:pt x="114" y="1"/>
                      <a:pt x="124" y="5"/>
                      <a:pt x="131" y="10"/>
                    </a:cubicBezTo>
                    <a:cubicBezTo>
                      <a:pt x="144" y="20"/>
                      <a:pt x="147" y="32"/>
                      <a:pt x="142" y="34"/>
                    </a:cubicBezTo>
                    <a:cubicBezTo>
                      <a:pt x="138" y="36"/>
                      <a:pt x="132" y="31"/>
                      <a:pt x="121" y="26"/>
                    </a:cubicBezTo>
                    <a:cubicBezTo>
                      <a:pt x="111" y="21"/>
                      <a:pt x="96" y="19"/>
                      <a:pt x="75" y="26"/>
                    </a:cubicBezTo>
                    <a:cubicBezTo>
                      <a:pt x="55" y="31"/>
                      <a:pt x="34" y="35"/>
                      <a:pt x="18" y="30"/>
                    </a:cubicBezTo>
                    <a:cubicBezTo>
                      <a:pt x="10" y="27"/>
                      <a:pt x="5" y="22"/>
                      <a:pt x="3" y="18"/>
                    </a:cubicBezTo>
                    <a:cubicBezTo>
                      <a:pt x="1" y="15"/>
                      <a:pt x="0" y="12"/>
                      <a:pt x="0" y="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4" name="Freeform 377"/>
              <p:cNvSpPr>
                <a:spLocks/>
              </p:cNvSpPr>
              <p:nvPr/>
            </p:nvSpPr>
            <p:spPr bwMode="auto">
              <a:xfrm>
                <a:off x="13801726" y="-9752012"/>
                <a:ext cx="104775" cy="25400"/>
              </a:xfrm>
              <a:custGeom>
                <a:avLst/>
                <a:gdLst>
                  <a:gd name="T0" fmla="*/ 146 w 146"/>
                  <a:gd name="T1" fmla="*/ 12 h 36"/>
                  <a:gd name="T2" fmla="*/ 127 w 146"/>
                  <a:gd name="T3" fmla="*/ 20 h 36"/>
                  <a:gd name="T4" fmla="*/ 77 w 146"/>
                  <a:gd name="T5" fmla="*/ 6 h 36"/>
                  <a:gd name="T6" fmla="*/ 44 w 146"/>
                  <a:gd name="T7" fmla="*/ 1 h 36"/>
                  <a:gd name="T8" fmla="*/ 16 w 146"/>
                  <a:gd name="T9" fmla="*/ 10 h 36"/>
                  <a:gd name="T10" fmla="*/ 5 w 146"/>
                  <a:gd name="T11" fmla="*/ 34 h 36"/>
                  <a:gd name="T12" fmla="*/ 25 w 146"/>
                  <a:gd name="T13" fmla="*/ 26 h 36"/>
                  <a:gd name="T14" fmla="*/ 71 w 146"/>
                  <a:gd name="T15" fmla="*/ 26 h 36"/>
                  <a:gd name="T16" fmla="*/ 129 w 146"/>
                  <a:gd name="T17" fmla="*/ 30 h 36"/>
                  <a:gd name="T18" fmla="*/ 144 w 146"/>
                  <a:gd name="T19" fmla="*/ 18 h 36"/>
                  <a:gd name="T20" fmla="*/ 146 w 146"/>
                  <a:gd name="T21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6" h="36">
                    <a:moveTo>
                      <a:pt x="146" y="12"/>
                    </a:moveTo>
                    <a:cubicBezTo>
                      <a:pt x="146" y="12"/>
                      <a:pt x="139" y="20"/>
                      <a:pt x="127" y="20"/>
                    </a:cubicBezTo>
                    <a:cubicBezTo>
                      <a:pt x="115" y="19"/>
                      <a:pt x="98" y="11"/>
                      <a:pt x="77" y="6"/>
                    </a:cubicBezTo>
                    <a:cubicBezTo>
                      <a:pt x="67" y="3"/>
                      <a:pt x="55" y="0"/>
                      <a:pt x="44" y="1"/>
                    </a:cubicBezTo>
                    <a:cubicBezTo>
                      <a:pt x="33" y="1"/>
                      <a:pt x="23" y="5"/>
                      <a:pt x="16" y="10"/>
                    </a:cubicBezTo>
                    <a:cubicBezTo>
                      <a:pt x="2" y="20"/>
                      <a:pt x="0" y="32"/>
                      <a:pt x="5" y="34"/>
                    </a:cubicBezTo>
                    <a:cubicBezTo>
                      <a:pt x="9" y="36"/>
                      <a:pt x="15" y="31"/>
                      <a:pt x="25" y="26"/>
                    </a:cubicBezTo>
                    <a:cubicBezTo>
                      <a:pt x="36" y="21"/>
                      <a:pt x="50" y="19"/>
                      <a:pt x="71" y="26"/>
                    </a:cubicBezTo>
                    <a:cubicBezTo>
                      <a:pt x="92" y="31"/>
                      <a:pt x="113" y="35"/>
                      <a:pt x="129" y="30"/>
                    </a:cubicBezTo>
                    <a:cubicBezTo>
                      <a:pt x="137" y="27"/>
                      <a:pt x="142" y="22"/>
                      <a:pt x="144" y="18"/>
                    </a:cubicBezTo>
                    <a:cubicBezTo>
                      <a:pt x="146" y="15"/>
                      <a:pt x="146" y="12"/>
                      <a:pt x="146" y="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5" name="Freeform 378"/>
              <p:cNvSpPr>
                <a:spLocks/>
              </p:cNvSpPr>
              <p:nvPr/>
            </p:nvSpPr>
            <p:spPr bwMode="auto">
              <a:xfrm>
                <a:off x="13600114" y="-9388475"/>
                <a:ext cx="280988" cy="42863"/>
              </a:xfrm>
              <a:custGeom>
                <a:avLst/>
                <a:gdLst>
                  <a:gd name="T0" fmla="*/ 30 w 396"/>
                  <a:gd name="T1" fmla="*/ 60 h 60"/>
                  <a:gd name="T2" fmla="*/ 57 w 396"/>
                  <a:gd name="T3" fmla="*/ 43 h 60"/>
                  <a:gd name="T4" fmla="*/ 340 w 396"/>
                  <a:gd name="T5" fmla="*/ 43 h 60"/>
                  <a:gd name="T6" fmla="*/ 366 w 396"/>
                  <a:gd name="T7" fmla="*/ 60 h 60"/>
                  <a:gd name="T8" fmla="*/ 396 w 396"/>
                  <a:gd name="T9" fmla="*/ 30 h 60"/>
                  <a:gd name="T10" fmla="*/ 366 w 396"/>
                  <a:gd name="T11" fmla="*/ 0 h 60"/>
                  <a:gd name="T12" fmla="*/ 339 w 396"/>
                  <a:gd name="T13" fmla="*/ 19 h 60"/>
                  <a:gd name="T14" fmla="*/ 58 w 396"/>
                  <a:gd name="T15" fmla="*/ 19 h 60"/>
                  <a:gd name="T16" fmla="*/ 30 w 396"/>
                  <a:gd name="T17" fmla="*/ 0 h 60"/>
                  <a:gd name="T18" fmla="*/ 0 w 396"/>
                  <a:gd name="T19" fmla="*/ 30 h 60"/>
                  <a:gd name="T20" fmla="*/ 30 w 396"/>
                  <a:gd name="T21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6" h="60">
                    <a:moveTo>
                      <a:pt x="30" y="60"/>
                    </a:moveTo>
                    <a:cubicBezTo>
                      <a:pt x="42" y="60"/>
                      <a:pt x="52" y="53"/>
                      <a:pt x="57" y="43"/>
                    </a:cubicBezTo>
                    <a:cubicBezTo>
                      <a:pt x="340" y="43"/>
                      <a:pt x="340" y="43"/>
                      <a:pt x="340" y="43"/>
                    </a:cubicBezTo>
                    <a:cubicBezTo>
                      <a:pt x="345" y="53"/>
                      <a:pt x="355" y="60"/>
                      <a:pt x="366" y="60"/>
                    </a:cubicBezTo>
                    <a:cubicBezTo>
                      <a:pt x="383" y="60"/>
                      <a:pt x="396" y="47"/>
                      <a:pt x="396" y="30"/>
                    </a:cubicBezTo>
                    <a:cubicBezTo>
                      <a:pt x="396" y="13"/>
                      <a:pt x="383" y="0"/>
                      <a:pt x="366" y="0"/>
                    </a:cubicBezTo>
                    <a:cubicBezTo>
                      <a:pt x="354" y="0"/>
                      <a:pt x="343" y="8"/>
                      <a:pt x="339" y="19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3" y="8"/>
                      <a:pt x="42" y="0"/>
                      <a:pt x="30" y="0"/>
                    </a:cubicBez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lose/>
                  </a:path>
                </a:pathLst>
              </a:custGeom>
              <a:solidFill>
                <a:srgbClr val="F898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6" name="Freeform 379"/>
              <p:cNvSpPr>
                <a:spLocks/>
              </p:cNvSpPr>
              <p:nvPr/>
            </p:nvSpPr>
            <p:spPr bwMode="auto">
              <a:xfrm>
                <a:off x="13600114" y="-9310687"/>
                <a:ext cx="282575" cy="42863"/>
              </a:xfrm>
              <a:custGeom>
                <a:avLst/>
                <a:gdLst>
                  <a:gd name="T0" fmla="*/ 368 w 398"/>
                  <a:gd name="T1" fmla="*/ 0 h 60"/>
                  <a:gd name="T2" fmla="*/ 341 w 398"/>
                  <a:gd name="T3" fmla="*/ 18 h 60"/>
                  <a:gd name="T4" fmla="*/ 57 w 398"/>
                  <a:gd name="T5" fmla="*/ 18 h 60"/>
                  <a:gd name="T6" fmla="*/ 30 w 398"/>
                  <a:gd name="T7" fmla="*/ 0 h 60"/>
                  <a:gd name="T8" fmla="*/ 0 w 398"/>
                  <a:gd name="T9" fmla="*/ 30 h 60"/>
                  <a:gd name="T10" fmla="*/ 30 w 398"/>
                  <a:gd name="T11" fmla="*/ 60 h 60"/>
                  <a:gd name="T12" fmla="*/ 57 w 398"/>
                  <a:gd name="T13" fmla="*/ 43 h 60"/>
                  <a:gd name="T14" fmla="*/ 341 w 398"/>
                  <a:gd name="T15" fmla="*/ 43 h 60"/>
                  <a:gd name="T16" fmla="*/ 368 w 398"/>
                  <a:gd name="T17" fmla="*/ 60 h 60"/>
                  <a:gd name="T18" fmla="*/ 398 w 398"/>
                  <a:gd name="T19" fmla="*/ 30 h 60"/>
                  <a:gd name="T20" fmla="*/ 368 w 398"/>
                  <a:gd name="T21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8" h="60">
                    <a:moveTo>
                      <a:pt x="368" y="0"/>
                    </a:moveTo>
                    <a:cubicBezTo>
                      <a:pt x="356" y="0"/>
                      <a:pt x="346" y="7"/>
                      <a:pt x="341" y="18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2" y="7"/>
                      <a:pt x="42" y="0"/>
                      <a:pt x="30" y="0"/>
                    </a:cubicBez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2" y="60"/>
                      <a:pt x="52" y="53"/>
                      <a:pt x="57" y="43"/>
                    </a:cubicBezTo>
                    <a:cubicBezTo>
                      <a:pt x="341" y="43"/>
                      <a:pt x="341" y="43"/>
                      <a:pt x="341" y="43"/>
                    </a:cubicBezTo>
                    <a:cubicBezTo>
                      <a:pt x="346" y="53"/>
                      <a:pt x="356" y="60"/>
                      <a:pt x="368" y="60"/>
                    </a:cubicBezTo>
                    <a:cubicBezTo>
                      <a:pt x="385" y="60"/>
                      <a:pt x="398" y="47"/>
                      <a:pt x="398" y="30"/>
                    </a:cubicBezTo>
                    <a:cubicBezTo>
                      <a:pt x="398" y="13"/>
                      <a:pt x="385" y="0"/>
                      <a:pt x="368" y="0"/>
                    </a:cubicBezTo>
                    <a:close/>
                  </a:path>
                </a:pathLst>
              </a:custGeom>
              <a:solidFill>
                <a:srgbClr val="F898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7" name="Freeform 380"/>
              <p:cNvSpPr>
                <a:spLocks/>
              </p:cNvSpPr>
              <p:nvPr/>
            </p:nvSpPr>
            <p:spPr bwMode="auto">
              <a:xfrm>
                <a:off x="13619164" y="-9147175"/>
                <a:ext cx="246063" cy="42863"/>
              </a:xfrm>
              <a:custGeom>
                <a:avLst/>
                <a:gdLst>
                  <a:gd name="T0" fmla="*/ 317 w 347"/>
                  <a:gd name="T1" fmla="*/ 0 h 60"/>
                  <a:gd name="T2" fmla="*/ 290 w 347"/>
                  <a:gd name="T3" fmla="*/ 17 h 60"/>
                  <a:gd name="T4" fmla="*/ 57 w 347"/>
                  <a:gd name="T5" fmla="*/ 17 h 60"/>
                  <a:gd name="T6" fmla="*/ 30 w 347"/>
                  <a:gd name="T7" fmla="*/ 0 h 60"/>
                  <a:gd name="T8" fmla="*/ 0 w 347"/>
                  <a:gd name="T9" fmla="*/ 30 h 60"/>
                  <a:gd name="T10" fmla="*/ 30 w 347"/>
                  <a:gd name="T11" fmla="*/ 60 h 60"/>
                  <a:gd name="T12" fmla="*/ 58 w 347"/>
                  <a:gd name="T13" fmla="*/ 42 h 60"/>
                  <a:gd name="T14" fmla="*/ 290 w 347"/>
                  <a:gd name="T15" fmla="*/ 42 h 60"/>
                  <a:gd name="T16" fmla="*/ 317 w 347"/>
                  <a:gd name="T17" fmla="*/ 60 h 60"/>
                  <a:gd name="T18" fmla="*/ 347 w 347"/>
                  <a:gd name="T19" fmla="*/ 30 h 60"/>
                  <a:gd name="T20" fmla="*/ 317 w 347"/>
                  <a:gd name="T21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7" h="60">
                    <a:moveTo>
                      <a:pt x="317" y="0"/>
                    </a:moveTo>
                    <a:cubicBezTo>
                      <a:pt x="305" y="0"/>
                      <a:pt x="295" y="7"/>
                      <a:pt x="290" y="17"/>
                    </a:cubicBezTo>
                    <a:cubicBezTo>
                      <a:pt x="57" y="17"/>
                      <a:pt x="57" y="17"/>
                      <a:pt x="57" y="17"/>
                    </a:cubicBezTo>
                    <a:cubicBezTo>
                      <a:pt x="52" y="7"/>
                      <a:pt x="42" y="0"/>
                      <a:pt x="30" y="0"/>
                    </a:cubicBezTo>
                    <a:cubicBezTo>
                      <a:pt x="14" y="0"/>
                      <a:pt x="0" y="14"/>
                      <a:pt x="0" y="30"/>
                    </a:cubicBezTo>
                    <a:cubicBezTo>
                      <a:pt x="0" y="47"/>
                      <a:pt x="14" y="60"/>
                      <a:pt x="30" y="60"/>
                    </a:cubicBezTo>
                    <a:cubicBezTo>
                      <a:pt x="42" y="60"/>
                      <a:pt x="53" y="53"/>
                      <a:pt x="58" y="42"/>
                    </a:cubicBezTo>
                    <a:cubicBezTo>
                      <a:pt x="290" y="42"/>
                      <a:pt x="290" y="42"/>
                      <a:pt x="290" y="42"/>
                    </a:cubicBezTo>
                    <a:cubicBezTo>
                      <a:pt x="295" y="53"/>
                      <a:pt x="305" y="60"/>
                      <a:pt x="317" y="60"/>
                    </a:cubicBezTo>
                    <a:cubicBezTo>
                      <a:pt x="334" y="60"/>
                      <a:pt x="347" y="47"/>
                      <a:pt x="347" y="30"/>
                    </a:cubicBezTo>
                    <a:cubicBezTo>
                      <a:pt x="347" y="14"/>
                      <a:pt x="334" y="0"/>
                      <a:pt x="317" y="0"/>
                    </a:cubicBezTo>
                    <a:close/>
                  </a:path>
                </a:pathLst>
              </a:custGeom>
              <a:solidFill>
                <a:srgbClr val="F898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8" name="Freeform 381"/>
              <p:cNvSpPr>
                <a:spLocks/>
              </p:cNvSpPr>
              <p:nvPr/>
            </p:nvSpPr>
            <p:spPr bwMode="auto">
              <a:xfrm>
                <a:off x="13606464" y="-9224962"/>
                <a:ext cx="269875" cy="42863"/>
              </a:xfrm>
              <a:custGeom>
                <a:avLst/>
                <a:gdLst>
                  <a:gd name="T0" fmla="*/ 350 w 380"/>
                  <a:gd name="T1" fmla="*/ 1 h 61"/>
                  <a:gd name="T2" fmla="*/ 324 w 380"/>
                  <a:gd name="T3" fmla="*/ 17 h 61"/>
                  <a:gd name="T4" fmla="*/ 57 w 380"/>
                  <a:gd name="T5" fmla="*/ 17 h 61"/>
                  <a:gd name="T6" fmla="*/ 30 w 380"/>
                  <a:gd name="T7" fmla="*/ 0 h 61"/>
                  <a:gd name="T8" fmla="*/ 0 w 380"/>
                  <a:gd name="T9" fmla="*/ 30 h 61"/>
                  <a:gd name="T10" fmla="*/ 30 w 380"/>
                  <a:gd name="T11" fmla="*/ 60 h 61"/>
                  <a:gd name="T12" fmla="*/ 57 w 380"/>
                  <a:gd name="T13" fmla="*/ 42 h 61"/>
                  <a:gd name="T14" fmla="*/ 323 w 380"/>
                  <a:gd name="T15" fmla="*/ 42 h 61"/>
                  <a:gd name="T16" fmla="*/ 350 w 380"/>
                  <a:gd name="T17" fmla="*/ 61 h 61"/>
                  <a:gd name="T18" fmla="*/ 380 w 380"/>
                  <a:gd name="T19" fmla="*/ 31 h 61"/>
                  <a:gd name="T20" fmla="*/ 350 w 380"/>
                  <a:gd name="T21" fmla="*/ 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80" h="61">
                    <a:moveTo>
                      <a:pt x="350" y="1"/>
                    </a:moveTo>
                    <a:cubicBezTo>
                      <a:pt x="339" y="1"/>
                      <a:pt x="329" y="7"/>
                      <a:pt x="324" y="17"/>
                    </a:cubicBezTo>
                    <a:cubicBezTo>
                      <a:pt x="57" y="17"/>
                      <a:pt x="57" y="17"/>
                      <a:pt x="57" y="17"/>
                    </a:cubicBezTo>
                    <a:cubicBezTo>
                      <a:pt x="52" y="7"/>
                      <a:pt x="42" y="0"/>
                      <a:pt x="30" y="0"/>
                    </a:cubicBezTo>
                    <a:cubicBezTo>
                      <a:pt x="13" y="0"/>
                      <a:pt x="0" y="13"/>
                      <a:pt x="0" y="30"/>
                    </a:cubicBezTo>
                    <a:cubicBezTo>
                      <a:pt x="0" y="46"/>
                      <a:pt x="13" y="60"/>
                      <a:pt x="30" y="60"/>
                    </a:cubicBezTo>
                    <a:cubicBezTo>
                      <a:pt x="42" y="60"/>
                      <a:pt x="53" y="52"/>
                      <a:pt x="57" y="42"/>
                    </a:cubicBezTo>
                    <a:cubicBezTo>
                      <a:pt x="323" y="42"/>
                      <a:pt x="323" y="42"/>
                      <a:pt x="323" y="42"/>
                    </a:cubicBezTo>
                    <a:cubicBezTo>
                      <a:pt x="327" y="53"/>
                      <a:pt x="338" y="61"/>
                      <a:pt x="350" y="61"/>
                    </a:cubicBezTo>
                    <a:cubicBezTo>
                      <a:pt x="367" y="61"/>
                      <a:pt x="380" y="47"/>
                      <a:pt x="380" y="31"/>
                    </a:cubicBezTo>
                    <a:cubicBezTo>
                      <a:pt x="380" y="14"/>
                      <a:pt x="367" y="1"/>
                      <a:pt x="350" y="1"/>
                    </a:cubicBezTo>
                    <a:close/>
                  </a:path>
                </a:pathLst>
              </a:custGeom>
              <a:solidFill>
                <a:srgbClr val="F898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9" name="Freeform 382"/>
              <p:cNvSpPr>
                <a:spLocks/>
              </p:cNvSpPr>
              <p:nvPr/>
            </p:nvSpPr>
            <p:spPr bwMode="auto">
              <a:xfrm>
                <a:off x="13565189" y="-9063037"/>
                <a:ext cx="325438" cy="61913"/>
              </a:xfrm>
              <a:custGeom>
                <a:avLst/>
                <a:gdLst>
                  <a:gd name="T0" fmla="*/ 460 w 460"/>
                  <a:gd name="T1" fmla="*/ 66 h 86"/>
                  <a:gd name="T2" fmla="*/ 440 w 460"/>
                  <a:gd name="T3" fmla="*/ 86 h 86"/>
                  <a:gd name="T4" fmla="*/ 20 w 460"/>
                  <a:gd name="T5" fmla="*/ 86 h 86"/>
                  <a:gd name="T6" fmla="*/ 0 w 460"/>
                  <a:gd name="T7" fmla="*/ 66 h 86"/>
                  <a:gd name="T8" fmla="*/ 0 w 460"/>
                  <a:gd name="T9" fmla="*/ 20 h 86"/>
                  <a:gd name="T10" fmla="*/ 20 w 460"/>
                  <a:gd name="T11" fmla="*/ 0 h 86"/>
                  <a:gd name="T12" fmla="*/ 440 w 460"/>
                  <a:gd name="T13" fmla="*/ 0 h 86"/>
                  <a:gd name="T14" fmla="*/ 460 w 460"/>
                  <a:gd name="T15" fmla="*/ 20 h 86"/>
                  <a:gd name="T16" fmla="*/ 460 w 460"/>
                  <a:gd name="T17" fmla="*/ 6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0" h="86">
                    <a:moveTo>
                      <a:pt x="460" y="66"/>
                    </a:moveTo>
                    <a:cubicBezTo>
                      <a:pt x="460" y="77"/>
                      <a:pt x="451" y="86"/>
                      <a:pt x="440" y="86"/>
                    </a:cubicBezTo>
                    <a:cubicBezTo>
                      <a:pt x="20" y="86"/>
                      <a:pt x="20" y="86"/>
                      <a:pt x="20" y="86"/>
                    </a:cubicBezTo>
                    <a:cubicBezTo>
                      <a:pt x="9" y="86"/>
                      <a:pt x="0" y="77"/>
                      <a:pt x="0" y="66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440" y="0"/>
                      <a:pt x="440" y="0"/>
                      <a:pt x="440" y="0"/>
                    </a:cubicBezTo>
                    <a:cubicBezTo>
                      <a:pt x="451" y="0"/>
                      <a:pt x="460" y="9"/>
                      <a:pt x="460" y="20"/>
                    </a:cubicBezTo>
                    <a:cubicBezTo>
                      <a:pt x="460" y="66"/>
                      <a:pt x="460" y="66"/>
                      <a:pt x="460" y="66"/>
                    </a:cubicBezTo>
                    <a:close/>
                  </a:path>
                </a:pathLst>
              </a:custGeom>
              <a:solidFill>
                <a:srgbClr val="0E08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30" name="Freeform 383"/>
              <p:cNvSpPr>
                <a:spLocks noEditPoints="1"/>
              </p:cNvSpPr>
              <p:nvPr/>
            </p:nvSpPr>
            <p:spPr bwMode="auto">
              <a:xfrm>
                <a:off x="13673139" y="-9067800"/>
                <a:ext cx="93663" cy="71438"/>
              </a:xfrm>
              <a:custGeom>
                <a:avLst/>
                <a:gdLst>
                  <a:gd name="T0" fmla="*/ 59 w 59"/>
                  <a:gd name="T1" fmla="*/ 45 h 45"/>
                  <a:gd name="T2" fmla="*/ 59 w 59"/>
                  <a:gd name="T3" fmla="*/ 0 h 45"/>
                  <a:gd name="T4" fmla="*/ 0 w 59"/>
                  <a:gd name="T5" fmla="*/ 0 h 45"/>
                  <a:gd name="T6" fmla="*/ 0 w 59"/>
                  <a:gd name="T7" fmla="*/ 45 h 45"/>
                  <a:gd name="T8" fmla="*/ 59 w 59"/>
                  <a:gd name="T9" fmla="*/ 45 h 45"/>
                  <a:gd name="T10" fmla="*/ 59 w 59"/>
                  <a:gd name="T11" fmla="*/ 45 h 45"/>
                  <a:gd name="T12" fmla="*/ 52 w 59"/>
                  <a:gd name="T13" fmla="*/ 40 h 45"/>
                  <a:gd name="T14" fmla="*/ 8 w 59"/>
                  <a:gd name="T15" fmla="*/ 40 h 45"/>
                  <a:gd name="T16" fmla="*/ 8 w 59"/>
                  <a:gd name="T17" fmla="*/ 6 h 45"/>
                  <a:gd name="T18" fmla="*/ 52 w 59"/>
                  <a:gd name="T19" fmla="*/ 6 h 45"/>
                  <a:gd name="T20" fmla="*/ 52 w 59"/>
                  <a:gd name="T21" fmla="*/ 40 h 45"/>
                  <a:gd name="T22" fmla="*/ 52 w 59"/>
                  <a:gd name="T23" fmla="*/ 4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9" h="45">
                    <a:moveTo>
                      <a:pt x="59" y="45"/>
                    </a:moveTo>
                    <a:lnTo>
                      <a:pt x="59" y="0"/>
                    </a:lnTo>
                    <a:lnTo>
                      <a:pt x="0" y="0"/>
                    </a:lnTo>
                    <a:lnTo>
                      <a:pt x="0" y="45"/>
                    </a:lnTo>
                    <a:lnTo>
                      <a:pt x="59" y="45"/>
                    </a:lnTo>
                    <a:lnTo>
                      <a:pt x="59" y="45"/>
                    </a:lnTo>
                    <a:close/>
                    <a:moveTo>
                      <a:pt x="52" y="40"/>
                    </a:moveTo>
                    <a:lnTo>
                      <a:pt x="8" y="40"/>
                    </a:lnTo>
                    <a:lnTo>
                      <a:pt x="8" y="6"/>
                    </a:lnTo>
                    <a:lnTo>
                      <a:pt x="52" y="6"/>
                    </a:lnTo>
                    <a:lnTo>
                      <a:pt x="52" y="40"/>
                    </a:lnTo>
                    <a:lnTo>
                      <a:pt x="52" y="40"/>
                    </a:lnTo>
                    <a:close/>
                  </a:path>
                </a:pathLst>
              </a:custGeom>
              <a:solidFill>
                <a:srgbClr val="F898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31" name="Freeform 384"/>
              <p:cNvSpPr>
                <a:spLocks/>
              </p:cNvSpPr>
              <p:nvPr/>
            </p:nvSpPr>
            <p:spPr bwMode="auto">
              <a:xfrm>
                <a:off x="13584239" y="-9715500"/>
                <a:ext cx="104775" cy="80963"/>
              </a:xfrm>
              <a:custGeom>
                <a:avLst/>
                <a:gdLst>
                  <a:gd name="T0" fmla="*/ 0 w 148"/>
                  <a:gd name="T1" fmla="*/ 31 h 114"/>
                  <a:gd name="T2" fmla="*/ 81 w 148"/>
                  <a:gd name="T3" fmla="*/ 110 h 114"/>
                  <a:gd name="T4" fmla="*/ 142 w 148"/>
                  <a:gd name="T5" fmla="*/ 5 h 114"/>
                  <a:gd name="T6" fmla="*/ 142 w 148"/>
                  <a:gd name="T7" fmla="*/ 0 h 114"/>
                  <a:gd name="T8" fmla="*/ 0 w 148"/>
                  <a:gd name="T9" fmla="*/ 31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114">
                    <a:moveTo>
                      <a:pt x="0" y="31"/>
                    </a:moveTo>
                    <a:cubicBezTo>
                      <a:pt x="9" y="79"/>
                      <a:pt x="43" y="114"/>
                      <a:pt x="81" y="110"/>
                    </a:cubicBezTo>
                    <a:cubicBezTo>
                      <a:pt x="120" y="106"/>
                      <a:pt x="148" y="59"/>
                      <a:pt x="142" y="5"/>
                    </a:cubicBezTo>
                    <a:cubicBezTo>
                      <a:pt x="142" y="3"/>
                      <a:pt x="142" y="2"/>
                      <a:pt x="142" y="0"/>
                    </a:cubicBezTo>
                    <a:cubicBezTo>
                      <a:pt x="0" y="31"/>
                      <a:pt x="0" y="31"/>
                      <a:pt x="0" y="31"/>
                    </a:cubicBezTo>
                    <a:close/>
                  </a:path>
                </a:pathLst>
              </a:custGeom>
              <a:solidFill>
                <a:srgbClr val="F6F5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32" name="Freeform 385"/>
              <p:cNvSpPr>
                <a:spLocks/>
              </p:cNvSpPr>
              <p:nvPr/>
            </p:nvSpPr>
            <p:spPr bwMode="auto">
              <a:xfrm>
                <a:off x="13612814" y="-9701212"/>
                <a:ext cx="49213" cy="49213"/>
              </a:xfrm>
              <a:custGeom>
                <a:avLst/>
                <a:gdLst>
                  <a:gd name="T0" fmla="*/ 38 w 69"/>
                  <a:gd name="T1" fmla="*/ 67 h 69"/>
                  <a:gd name="T2" fmla="*/ 67 w 69"/>
                  <a:gd name="T3" fmla="*/ 31 h 69"/>
                  <a:gd name="T4" fmla="*/ 31 w 69"/>
                  <a:gd name="T5" fmla="*/ 2 h 69"/>
                  <a:gd name="T6" fmla="*/ 2 w 69"/>
                  <a:gd name="T7" fmla="*/ 37 h 69"/>
                  <a:gd name="T8" fmla="*/ 38 w 69"/>
                  <a:gd name="T9" fmla="*/ 67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69">
                    <a:moveTo>
                      <a:pt x="38" y="67"/>
                    </a:moveTo>
                    <a:cubicBezTo>
                      <a:pt x="56" y="65"/>
                      <a:pt x="69" y="49"/>
                      <a:pt x="67" y="31"/>
                    </a:cubicBezTo>
                    <a:cubicBezTo>
                      <a:pt x="65" y="13"/>
                      <a:pt x="49" y="0"/>
                      <a:pt x="31" y="2"/>
                    </a:cubicBezTo>
                    <a:cubicBezTo>
                      <a:pt x="13" y="3"/>
                      <a:pt x="0" y="20"/>
                      <a:pt x="2" y="37"/>
                    </a:cubicBezTo>
                    <a:cubicBezTo>
                      <a:pt x="4" y="55"/>
                      <a:pt x="20" y="69"/>
                      <a:pt x="38" y="67"/>
                    </a:cubicBezTo>
                    <a:close/>
                  </a:path>
                </a:pathLst>
              </a:custGeom>
              <a:solidFill>
                <a:srgbClr val="5052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33" name="Freeform 386"/>
              <p:cNvSpPr>
                <a:spLocks/>
              </p:cNvSpPr>
              <p:nvPr/>
            </p:nvSpPr>
            <p:spPr bwMode="auto">
              <a:xfrm>
                <a:off x="13627101" y="-9685337"/>
                <a:ext cx="19050" cy="19050"/>
              </a:xfrm>
              <a:custGeom>
                <a:avLst/>
                <a:gdLst>
                  <a:gd name="T0" fmla="*/ 15 w 27"/>
                  <a:gd name="T1" fmla="*/ 26 h 27"/>
                  <a:gd name="T2" fmla="*/ 27 w 27"/>
                  <a:gd name="T3" fmla="*/ 12 h 27"/>
                  <a:gd name="T4" fmla="*/ 12 w 27"/>
                  <a:gd name="T5" fmla="*/ 0 h 27"/>
                  <a:gd name="T6" fmla="*/ 1 w 27"/>
                  <a:gd name="T7" fmla="*/ 14 h 27"/>
                  <a:gd name="T8" fmla="*/ 15 w 27"/>
                  <a:gd name="T9" fmla="*/ 2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5" y="26"/>
                    </a:moveTo>
                    <a:cubicBezTo>
                      <a:pt x="22" y="25"/>
                      <a:pt x="27" y="19"/>
                      <a:pt x="27" y="12"/>
                    </a:cubicBezTo>
                    <a:cubicBezTo>
                      <a:pt x="26" y="5"/>
                      <a:pt x="19" y="0"/>
                      <a:pt x="12" y="0"/>
                    </a:cubicBezTo>
                    <a:cubicBezTo>
                      <a:pt x="5" y="1"/>
                      <a:pt x="0" y="7"/>
                      <a:pt x="1" y="14"/>
                    </a:cubicBezTo>
                    <a:cubicBezTo>
                      <a:pt x="2" y="22"/>
                      <a:pt x="8" y="27"/>
                      <a:pt x="15" y="2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34" name="Freeform 387"/>
              <p:cNvSpPr>
                <a:spLocks/>
              </p:cNvSpPr>
              <p:nvPr/>
            </p:nvSpPr>
            <p:spPr bwMode="auto">
              <a:xfrm>
                <a:off x="13584239" y="-9715500"/>
                <a:ext cx="100013" cy="25400"/>
              </a:xfrm>
              <a:custGeom>
                <a:avLst/>
                <a:gdLst>
                  <a:gd name="T0" fmla="*/ 142 w 142"/>
                  <a:gd name="T1" fmla="*/ 5 h 35"/>
                  <a:gd name="T2" fmla="*/ 142 w 142"/>
                  <a:gd name="T3" fmla="*/ 0 h 35"/>
                  <a:gd name="T4" fmla="*/ 0 w 142"/>
                  <a:gd name="T5" fmla="*/ 31 h 35"/>
                  <a:gd name="T6" fmla="*/ 1 w 142"/>
                  <a:gd name="T7" fmla="*/ 35 h 35"/>
                  <a:gd name="T8" fmla="*/ 142 w 142"/>
                  <a:gd name="T9" fmla="*/ 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" h="35">
                    <a:moveTo>
                      <a:pt x="142" y="5"/>
                    </a:moveTo>
                    <a:cubicBezTo>
                      <a:pt x="142" y="4"/>
                      <a:pt x="142" y="1"/>
                      <a:pt x="142" y="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1"/>
                      <a:pt x="1" y="34"/>
                      <a:pt x="1" y="35"/>
                    </a:cubicBezTo>
                    <a:cubicBezTo>
                      <a:pt x="142" y="5"/>
                      <a:pt x="142" y="5"/>
                      <a:pt x="142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35" name="Freeform 388"/>
              <p:cNvSpPr>
                <a:spLocks/>
              </p:cNvSpPr>
              <p:nvPr/>
            </p:nvSpPr>
            <p:spPr bwMode="auto">
              <a:xfrm>
                <a:off x="13796964" y="-9715500"/>
                <a:ext cx="106363" cy="80963"/>
              </a:xfrm>
              <a:custGeom>
                <a:avLst/>
                <a:gdLst>
                  <a:gd name="T0" fmla="*/ 148 w 148"/>
                  <a:gd name="T1" fmla="*/ 31 h 114"/>
                  <a:gd name="T2" fmla="*/ 67 w 148"/>
                  <a:gd name="T3" fmla="*/ 110 h 114"/>
                  <a:gd name="T4" fmla="*/ 5 w 148"/>
                  <a:gd name="T5" fmla="*/ 5 h 114"/>
                  <a:gd name="T6" fmla="*/ 6 w 148"/>
                  <a:gd name="T7" fmla="*/ 0 h 114"/>
                  <a:gd name="T8" fmla="*/ 148 w 148"/>
                  <a:gd name="T9" fmla="*/ 31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114">
                    <a:moveTo>
                      <a:pt x="148" y="31"/>
                    </a:moveTo>
                    <a:cubicBezTo>
                      <a:pt x="139" y="79"/>
                      <a:pt x="104" y="114"/>
                      <a:pt x="67" y="110"/>
                    </a:cubicBezTo>
                    <a:cubicBezTo>
                      <a:pt x="27" y="106"/>
                      <a:pt x="0" y="59"/>
                      <a:pt x="5" y="5"/>
                    </a:cubicBezTo>
                    <a:cubicBezTo>
                      <a:pt x="6" y="3"/>
                      <a:pt x="6" y="2"/>
                      <a:pt x="6" y="0"/>
                    </a:cubicBezTo>
                    <a:cubicBezTo>
                      <a:pt x="148" y="31"/>
                      <a:pt x="148" y="31"/>
                      <a:pt x="148" y="31"/>
                    </a:cubicBezTo>
                    <a:close/>
                  </a:path>
                </a:pathLst>
              </a:custGeom>
              <a:solidFill>
                <a:srgbClr val="F6F5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36" name="Freeform 389"/>
              <p:cNvSpPr>
                <a:spLocks/>
              </p:cNvSpPr>
              <p:nvPr/>
            </p:nvSpPr>
            <p:spPr bwMode="auto">
              <a:xfrm>
                <a:off x="13823951" y="-9701212"/>
                <a:ext cx="49213" cy="49213"/>
              </a:xfrm>
              <a:custGeom>
                <a:avLst/>
                <a:gdLst>
                  <a:gd name="T0" fmla="*/ 31 w 69"/>
                  <a:gd name="T1" fmla="*/ 67 h 69"/>
                  <a:gd name="T2" fmla="*/ 2 w 69"/>
                  <a:gd name="T3" fmla="*/ 31 h 69"/>
                  <a:gd name="T4" fmla="*/ 38 w 69"/>
                  <a:gd name="T5" fmla="*/ 2 h 69"/>
                  <a:gd name="T6" fmla="*/ 67 w 69"/>
                  <a:gd name="T7" fmla="*/ 37 h 69"/>
                  <a:gd name="T8" fmla="*/ 31 w 69"/>
                  <a:gd name="T9" fmla="*/ 67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69">
                    <a:moveTo>
                      <a:pt x="31" y="67"/>
                    </a:moveTo>
                    <a:cubicBezTo>
                      <a:pt x="14" y="65"/>
                      <a:pt x="0" y="49"/>
                      <a:pt x="2" y="31"/>
                    </a:cubicBezTo>
                    <a:cubicBezTo>
                      <a:pt x="4" y="13"/>
                      <a:pt x="20" y="0"/>
                      <a:pt x="38" y="2"/>
                    </a:cubicBezTo>
                    <a:cubicBezTo>
                      <a:pt x="56" y="3"/>
                      <a:pt x="69" y="20"/>
                      <a:pt x="67" y="37"/>
                    </a:cubicBezTo>
                    <a:cubicBezTo>
                      <a:pt x="66" y="55"/>
                      <a:pt x="49" y="69"/>
                      <a:pt x="31" y="67"/>
                    </a:cubicBezTo>
                    <a:close/>
                  </a:path>
                </a:pathLst>
              </a:custGeom>
              <a:solidFill>
                <a:srgbClr val="5052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37" name="Freeform 390"/>
              <p:cNvSpPr>
                <a:spLocks/>
              </p:cNvSpPr>
              <p:nvPr/>
            </p:nvSpPr>
            <p:spPr bwMode="auto">
              <a:xfrm>
                <a:off x="13839826" y="-9685337"/>
                <a:ext cx="19050" cy="19050"/>
              </a:xfrm>
              <a:custGeom>
                <a:avLst/>
                <a:gdLst>
                  <a:gd name="T0" fmla="*/ 13 w 27"/>
                  <a:gd name="T1" fmla="*/ 26 h 27"/>
                  <a:gd name="T2" fmla="*/ 1 w 27"/>
                  <a:gd name="T3" fmla="*/ 12 h 27"/>
                  <a:gd name="T4" fmla="*/ 15 w 27"/>
                  <a:gd name="T5" fmla="*/ 0 h 27"/>
                  <a:gd name="T6" fmla="*/ 27 w 27"/>
                  <a:gd name="T7" fmla="*/ 14 h 27"/>
                  <a:gd name="T8" fmla="*/ 13 w 27"/>
                  <a:gd name="T9" fmla="*/ 2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3" y="26"/>
                    </a:moveTo>
                    <a:cubicBezTo>
                      <a:pt x="5" y="25"/>
                      <a:pt x="0" y="19"/>
                      <a:pt x="1" y="12"/>
                    </a:cubicBezTo>
                    <a:cubicBezTo>
                      <a:pt x="2" y="5"/>
                      <a:pt x="8" y="0"/>
                      <a:pt x="15" y="0"/>
                    </a:cubicBezTo>
                    <a:cubicBezTo>
                      <a:pt x="22" y="1"/>
                      <a:pt x="27" y="7"/>
                      <a:pt x="27" y="14"/>
                    </a:cubicBezTo>
                    <a:cubicBezTo>
                      <a:pt x="26" y="22"/>
                      <a:pt x="20" y="27"/>
                      <a:pt x="13" y="2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38" name="Freeform 391"/>
              <p:cNvSpPr>
                <a:spLocks/>
              </p:cNvSpPr>
              <p:nvPr/>
            </p:nvSpPr>
            <p:spPr bwMode="auto">
              <a:xfrm>
                <a:off x="13801726" y="-9715500"/>
                <a:ext cx="101600" cy="25400"/>
              </a:xfrm>
              <a:custGeom>
                <a:avLst/>
                <a:gdLst>
                  <a:gd name="T0" fmla="*/ 0 w 143"/>
                  <a:gd name="T1" fmla="*/ 5 h 35"/>
                  <a:gd name="T2" fmla="*/ 1 w 143"/>
                  <a:gd name="T3" fmla="*/ 0 h 35"/>
                  <a:gd name="T4" fmla="*/ 143 w 143"/>
                  <a:gd name="T5" fmla="*/ 31 h 35"/>
                  <a:gd name="T6" fmla="*/ 142 w 143"/>
                  <a:gd name="T7" fmla="*/ 35 h 35"/>
                  <a:gd name="T8" fmla="*/ 0 w 143"/>
                  <a:gd name="T9" fmla="*/ 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35">
                    <a:moveTo>
                      <a:pt x="0" y="5"/>
                    </a:moveTo>
                    <a:cubicBezTo>
                      <a:pt x="0" y="4"/>
                      <a:pt x="1" y="1"/>
                      <a:pt x="1" y="0"/>
                    </a:cubicBezTo>
                    <a:cubicBezTo>
                      <a:pt x="143" y="31"/>
                      <a:pt x="143" y="31"/>
                      <a:pt x="143" y="31"/>
                    </a:cubicBezTo>
                    <a:cubicBezTo>
                      <a:pt x="143" y="31"/>
                      <a:pt x="142" y="34"/>
                      <a:pt x="142" y="35"/>
                    </a:cubicBezTo>
                    <a:cubicBezTo>
                      <a:pt x="0" y="5"/>
                      <a:pt x="0" y="5"/>
                      <a:pt x="0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39" name="Freeform 392"/>
              <p:cNvSpPr>
                <a:spLocks/>
              </p:cNvSpPr>
              <p:nvPr/>
            </p:nvSpPr>
            <p:spPr bwMode="auto">
              <a:xfrm>
                <a:off x="13517564" y="-9847262"/>
                <a:ext cx="436563" cy="61913"/>
              </a:xfrm>
              <a:custGeom>
                <a:avLst/>
                <a:gdLst>
                  <a:gd name="T0" fmla="*/ 615 w 615"/>
                  <a:gd name="T1" fmla="*/ 67 h 87"/>
                  <a:gd name="T2" fmla="*/ 595 w 615"/>
                  <a:gd name="T3" fmla="*/ 87 h 87"/>
                  <a:gd name="T4" fmla="*/ 20 w 615"/>
                  <a:gd name="T5" fmla="*/ 87 h 87"/>
                  <a:gd name="T6" fmla="*/ 0 w 615"/>
                  <a:gd name="T7" fmla="*/ 67 h 87"/>
                  <a:gd name="T8" fmla="*/ 0 w 615"/>
                  <a:gd name="T9" fmla="*/ 20 h 87"/>
                  <a:gd name="T10" fmla="*/ 20 w 615"/>
                  <a:gd name="T11" fmla="*/ 0 h 87"/>
                  <a:gd name="T12" fmla="*/ 595 w 615"/>
                  <a:gd name="T13" fmla="*/ 0 h 87"/>
                  <a:gd name="T14" fmla="*/ 615 w 615"/>
                  <a:gd name="T15" fmla="*/ 20 h 87"/>
                  <a:gd name="T16" fmla="*/ 615 w 615"/>
                  <a:gd name="T17" fmla="*/ 6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5" h="87">
                    <a:moveTo>
                      <a:pt x="615" y="67"/>
                    </a:moveTo>
                    <a:cubicBezTo>
                      <a:pt x="615" y="78"/>
                      <a:pt x="606" y="87"/>
                      <a:pt x="595" y="87"/>
                    </a:cubicBezTo>
                    <a:cubicBezTo>
                      <a:pt x="20" y="87"/>
                      <a:pt x="20" y="87"/>
                      <a:pt x="20" y="87"/>
                    </a:cubicBezTo>
                    <a:cubicBezTo>
                      <a:pt x="9" y="87"/>
                      <a:pt x="0" y="78"/>
                      <a:pt x="0" y="67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595" y="0"/>
                      <a:pt x="595" y="0"/>
                      <a:pt x="595" y="0"/>
                    </a:cubicBezTo>
                    <a:cubicBezTo>
                      <a:pt x="606" y="0"/>
                      <a:pt x="615" y="9"/>
                      <a:pt x="615" y="20"/>
                    </a:cubicBezTo>
                    <a:cubicBezTo>
                      <a:pt x="615" y="67"/>
                      <a:pt x="615" y="67"/>
                      <a:pt x="615" y="67"/>
                    </a:cubicBezTo>
                    <a:close/>
                  </a:path>
                </a:pathLst>
              </a:custGeom>
              <a:solidFill>
                <a:srgbClr val="9A14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0" name="Freeform 393"/>
              <p:cNvSpPr>
                <a:spLocks/>
              </p:cNvSpPr>
              <p:nvPr/>
            </p:nvSpPr>
            <p:spPr bwMode="auto">
              <a:xfrm>
                <a:off x="13606464" y="-8997950"/>
                <a:ext cx="260350" cy="242888"/>
              </a:xfrm>
              <a:custGeom>
                <a:avLst/>
                <a:gdLst>
                  <a:gd name="T0" fmla="*/ 0 w 367"/>
                  <a:gd name="T1" fmla="*/ 338 h 341"/>
                  <a:gd name="T2" fmla="*/ 166 w 367"/>
                  <a:gd name="T3" fmla="*/ 19 h 341"/>
                  <a:gd name="T4" fmla="*/ 196 w 367"/>
                  <a:gd name="T5" fmla="*/ 31 h 341"/>
                  <a:gd name="T6" fmla="*/ 367 w 367"/>
                  <a:gd name="T7" fmla="*/ 341 h 341"/>
                  <a:gd name="T8" fmla="*/ 0 w 367"/>
                  <a:gd name="T9" fmla="*/ 338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7" h="341">
                    <a:moveTo>
                      <a:pt x="0" y="338"/>
                    </a:moveTo>
                    <a:cubicBezTo>
                      <a:pt x="166" y="19"/>
                      <a:pt x="166" y="19"/>
                      <a:pt x="166" y="19"/>
                    </a:cubicBezTo>
                    <a:cubicBezTo>
                      <a:pt x="166" y="19"/>
                      <a:pt x="176" y="0"/>
                      <a:pt x="196" y="31"/>
                    </a:cubicBezTo>
                    <a:cubicBezTo>
                      <a:pt x="215" y="63"/>
                      <a:pt x="367" y="341"/>
                      <a:pt x="367" y="341"/>
                    </a:cubicBezTo>
                    <a:cubicBezTo>
                      <a:pt x="0" y="338"/>
                      <a:pt x="0" y="338"/>
                      <a:pt x="0" y="338"/>
                    </a:cubicBezTo>
                    <a:close/>
                  </a:path>
                </a:pathLst>
              </a:custGeom>
              <a:solidFill>
                <a:srgbClr val="0E08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1" name="Freeform 394"/>
              <p:cNvSpPr>
                <a:spLocks/>
              </p:cNvSpPr>
              <p:nvPr/>
            </p:nvSpPr>
            <p:spPr bwMode="auto">
              <a:xfrm>
                <a:off x="13636626" y="-8943975"/>
                <a:ext cx="195263" cy="188913"/>
              </a:xfrm>
              <a:custGeom>
                <a:avLst/>
                <a:gdLst>
                  <a:gd name="T0" fmla="*/ 0 w 123"/>
                  <a:gd name="T1" fmla="*/ 118 h 119"/>
                  <a:gd name="T2" fmla="*/ 59 w 123"/>
                  <a:gd name="T3" fmla="*/ 0 h 119"/>
                  <a:gd name="T4" fmla="*/ 123 w 123"/>
                  <a:gd name="T5" fmla="*/ 119 h 119"/>
                  <a:gd name="T6" fmla="*/ 0 w 123"/>
                  <a:gd name="T7" fmla="*/ 118 h 119"/>
                  <a:gd name="T8" fmla="*/ 0 w 123"/>
                  <a:gd name="T9" fmla="*/ 118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19">
                    <a:moveTo>
                      <a:pt x="0" y="118"/>
                    </a:moveTo>
                    <a:lnTo>
                      <a:pt x="59" y="0"/>
                    </a:lnTo>
                    <a:lnTo>
                      <a:pt x="123" y="119"/>
                    </a:lnTo>
                    <a:lnTo>
                      <a:pt x="0" y="118"/>
                    </a:lnTo>
                    <a:lnTo>
                      <a:pt x="0" y="118"/>
                    </a:lnTo>
                    <a:close/>
                  </a:path>
                </a:pathLst>
              </a:custGeom>
              <a:solidFill>
                <a:srgbClr val="F898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2" name="Oval 395"/>
              <p:cNvSpPr>
                <a:spLocks noChangeArrowheads="1"/>
              </p:cNvSpPr>
              <p:nvPr/>
            </p:nvSpPr>
            <p:spPr bwMode="auto">
              <a:xfrm>
                <a:off x="13920789" y="-8855075"/>
                <a:ext cx="166688" cy="166688"/>
              </a:xfrm>
              <a:prstGeom prst="ellipse">
                <a:avLst/>
              </a:prstGeom>
              <a:solidFill>
                <a:srgbClr val="FCC5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3" name="Freeform 396"/>
              <p:cNvSpPr>
                <a:spLocks/>
              </p:cNvSpPr>
              <p:nvPr/>
            </p:nvSpPr>
            <p:spPr bwMode="auto">
              <a:xfrm>
                <a:off x="13931901" y="-9447212"/>
                <a:ext cx="139700" cy="611188"/>
              </a:xfrm>
              <a:custGeom>
                <a:avLst/>
                <a:gdLst>
                  <a:gd name="T0" fmla="*/ 88 w 88"/>
                  <a:gd name="T1" fmla="*/ 385 h 385"/>
                  <a:gd name="T2" fmla="*/ 0 w 88"/>
                  <a:gd name="T3" fmla="*/ 385 h 385"/>
                  <a:gd name="T4" fmla="*/ 0 w 88"/>
                  <a:gd name="T5" fmla="*/ 0 h 385"/>
                  <a:gd name="T6" fmla="*/ 88 w 88"/>
                  <a:gd name="T7" fmla="*/ 0 h 385"/>
                  <a:gd name="T8" fmla="*/ 88 w 88"/>
                  <a:gd name="T9" fmla="*/ 385 h 385"/>
                  <a:gd name="T10" fmla="*/ 88 w 88"/>
                  <a:gd name="T11" fmla="*/ 385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" h="385">
                    <a:moveTo>
                      <a:pt x="88" y="385"/>
                    </a:moveTo>
                    <a:lnTo>
                      <a:pt x="0" y="385"/>
                    </a:lnTo>
                    <a:lnTo>
                      <a:pt x="0" y="0"/>
                    </a:lnTo>
                    <a:lnTo>
                      <a:pt x="88" y="0"/>
                    </a:lnTo>
                    <a:lnTo>
                      <a:pt x="88" y="385"/>
                    </a:lnTo>
                    <a:lnTo>
                      <a:pt x="88" y="385"/>
                    </a:lnTo>
                    <a:close/>
                  </a:path>
                </a:pathLst>
              </a:custGeom>
              <a:solidFill>
                <a:srgbClr val="9A14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4" name="Freeform 397"/>
              <p:cNvSpPr>
                <a:spLocks/>
              </p:cNvSpPr>
              <p:nvPr/>
            </p:nvSpPr>
            <p:spPr bwMode="auto">
              <a:xfrm>
                <a:off x="13919201" y="-9505950"/>
                <a:ext cx="163513" cy="63500"/>
              </a:xfrm>
              <a:custGeom>
                <a:avLst/>
                <a:gdLst>
                  <a:gd name="T0" fmla="*/ 5 w 232"/>
                  <a:gd name="T1" fmla="*/ 90 h 90"/>
                  <a:gd name="T2" fmla="*/ 116 w 232"/>
                  <a:gd name="T3" fmla="*/ 0 h 90"/>
                  <a:gd name="T4" fmla="*/ 230 w 232"/>
                  <a:gd name="T5" fmla="*/ 90 h 90"/>
                  <a:gd name="T6" fmla="*/ 5 w 232"/>
                  <a:gd name="T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2" h="90">
                    <a:moveTo>
                      <a:pt x="5" y="90"/>
                    </a:moveTo>
                    <a:cubicBezTo>
                      <a:pt x="5" y="90"/>
                      <a:pt x="0" y="0"/>
                      <a:pt x="116" y="0"/>
                    </a:cubicBezTo>
                    <a:cubicBezTo>
                      <a:pt x="232" y="0"/>
                      <a:pt x="230" y="90"/>
                      <a:pt x="230" y="90"/>
                    </a:cubicBezTo>
                    <a:cubicBezTo>
                      <a:pt x="5" y="90"/>
                      <a:pt x="5" y="90"/>
                      <a:pt x="5" y="90"/>
                    </a:cubicBezTo>
                    <a:close/>
                  </a:path>
                </a:pathLst>
              </a:custGeom>
              <a:solidFill>
                <a:srgbClr val="7596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5" name="Freeform 398"/>
              <p:cNvSpPr>
                <a:spLocks/>
              </p:cNvSpPr>
              <p:nvPr/>
            </p:nvSpPr>
            <p:spPr bwMode="auto">
              <a:xfrm>
                <a:off x="13922376" y="-9445625"/>
                <a:ext cx="160338" cy="96838"/>
              </a:xfrm>
              <a:custGeom>
                <a:avLst/>
                <a:gdLst>
                  <a:gd name="T0" fmla="*/ 8 w 226"/>
                  <a:gd name="T1" fmla="*/ 137 h 137"/>
                  <a:gd name="T2" fmla="*/ 1 w 226"/>
                  <a:gd name="T3" fmla="*/ 0 h 137"/>
                  <a:gd name="T4" fmla="*/ 226 w 226"/>
                  <a:gd name="T5" fmla="*/ 0 h 137"/>
                  <a:gd name="T6" fmla="*/ 218 w 226"/>
                  <a:gd name="T7" fmla="*/ 137 h 137"/>
                  <a:gd name="T8" fmla="*/ 8 w 226"/>
                  <a:gd name="T9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6" h="137">
                    <a:moveTo>
                      <a:pt x="8" y="137"/>
                    </a:moveTo>
                    <a:cubicBezTo>
                      <a:pt x="0" y="64"/>
                      <a:pt x="1" y="0"/>
                      <a:pt x="1" y="0"/>
                    </a:cubicBezTo>
                    <a:cubicBezTo>
                      <a:pt x="226" y="0"/>
                      <a:pt x="226" y="0"/>
                      <a:pt x="226" y="0"/>
                    </a:cubicBezTo>
                    <a:cubicBezTo>
                      <a:pt x="226" y="0"/>
                      <a:pt x="226" y="64"/>
                      <a:pt x="218" y="137"/>
                    </a:cubicBezTo>
                    <a:cubicBezTo>
                      <a:pt x="8" y="137"/>
                      <a:pt x="8" y="137"/>
                      <a:pt x="8" y="137"/>
                    </a:cubicBezTo>
                    <a:close/>
                  </a:path>
                </a:pathLst>
              </a:custGeom>
              <a:solidFill>
                <a:srgbClr val="7596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6" name="Oval 399"/>
              <p:cNvSpPr>
                <a:spLocks noChangeArrowheads="1"/>
              </p:cNvSpPr>
              <p:nvPr/>
            </p:nvSpPr>
            <p:spPr bwMode="auto">
              <a:xfrm>
                <a:off x="13374689" y="-8855075"/>
                <a:ext cx="166688" cy="166688"/>
              </a:xfrm>
              <a:prstGeom prst="ellipse">
                <a:avLst/>
              </a:prstGeom>
              <a:solidFill>
                <a:srgbClr val="FCC5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7" name="Freeform 400"/>
              <p:cNvSpPr>
                <a:spLocks/>
              </p:cNvSpPr>
              <p:nvPr/>
            </p:nvSpPr>
            <p:spPr bwMode="auto">
              <a:xfrm>
                <a:off x="13387389" y="-9447212"/>
                <a:ext cx="138113" cy="611188"/>
              </a:xfrm>
              <a:custGeom>
                <a:avLst/>
                <a:gdLst>
                  <a:gd name="T0" fmla="*/ 87 w 87"/>
                  <a:gd name="T1" fmla="*/ 385 h 385"/>
                  <a:gd name="T2" fmla="*/ 0 w 87"/>
                  <a:gd name="T3" fmla="*/ 385 h 385"/>
                  <a:gd name="T4" fmla="*/ 0 w 87"/>
                  <a:gd name="T5" fmla="*/ 0 h 385"/>
                  <a:gd name="T6" fmla="*/ 87 w 87"/>
                  <a:gd name="T7" fmla="*/ 0 h 385"/>
                  <a:gd name="T8" fmla="*/ 87 w 87"/>
                  <a:gd name="T9" fmla="*/ 385 h 385"/>
                  <a:gd name="T10" fmla="*/ 87 w 87"/>
                  <a:gd name="T11" fmla="*/ 385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7" h="385">
                    <a:moveTo>
                      <a:pt x="87" y="385"/>
                    </a:moveTo>
                    <a:lnTo>
                      <a:pt x="0" y="385"/>
                    </a:lnTo>
                    <a:lnTo>
                      <a:pt x="0" y="0"/>
                    </a:lnTo>
                    <a:lnTo>
                      <a:pt x="87" y="0"/>
                    </a:lnTo>
                    <a:lnTo>
                      <a:pt x="87" y="385"/>
                    </a:lnTo>
                    <a:lnTo>
                      <a:pt x="87" y="385"/>
                    </a:lnTo>
                    <a:close/>
                  </a:path>
                </a:pathLst>
              </a:custGeom>
              <a:solidFill>
                <a:srgbClr val="9A14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8" name="Freeform 401"/>
              <p:cNvSpPr>
                <a:spLocks/>
              </p:cNvSpPr>
              <p:nvPr/>
            </p:nvSpPr>
            <p:spPr bwMode="auto">
              <a:xfrm>
                <a:off x="13373101" y="-9505950"/>
                <a:ext cx="163513" cy="63500"/>
              </a:xfrm>
              <a:custGeom>
                <a:avLst/>
                <a:gdLst>
                  <a:gd name="T0" fmla="*/ 5 w 232"/>
                  <a:gd name="T1" fmla="*/ 90 h 90"/>
                  <a:gd name="T2" fmla="*/ 116 w 232"/>
                  <a:gd name="T3" fmla="*/ 0 h 90"/>
                  <a:gd name="T4" fmla="*/ 230 w 232"/>
                  <a:gd name="T5" fmla="*/ 90 h 90"/>
                  <a:gd name="T6" fmla="*/ 5 w 232"/>
                  <a:gd name="T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2" h="90">
                    <a:moveTo>
                      <a:pt x="5" y="90"/>
                    </a:moveTo>
                    <a:cubicBezTo>
                      <a:pt x="5" y="90"/>
                      <a:pt x="0" y="0"/>
                      <a:pt x="116" y="0"/>
                    </a:cubicBezTo>
                    <a:cubicBezTo>
                      <a:pt x="232" y="0"/>
                      <a:pt x="230" y="90"/>
                      <a:pt x="230" y="90"/>
                    </a:cubicBezTo>
                    <a:cubicBezTo>
                      <a:pt x="5" y="90"/>
                      <a:pt x="5" y="90"/>
                      <a:pt x="5" y="90"/>
                    </a:cubicBezTo>
                    <a:close/>
                  </a:path>
                </a:pathLst>
              </a:custGeom>
              <a:solidFill>
                <a:srgbClr val="7596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9" name="Freeform 402"/>
              <p:cNvSpPr>
                <a:spLocks/>
              </p:cNvSpPr>
              <p:nvPr/>
            </p:nvSpPr>
            <p:spPr bwMode="auto">
              <a:xfrm>
                <a:off x="13374689" y="-9445625"/>
                <a:ext cx="160338" cy="96838"/>
              </a:xfrm>
              <a:custGeom>
                <a:avLst/>
                <a:gdLst>
                  <a:gd name="T0" fmla="*/ 8 w 226"/>
                  <a:gd name="T1" fmla="*/ 137 h 137"/>
                  <a:gd name="T2" fmla="*/ 1 w 226"/>
                  <a:gd name="T3" fmla="*/ 0 h 137"/>
                  <a:gd name="T4" fmla="*/ 226 w 226"/>
                  <a:gd name="T5" fmla="*/ 0 h 137"/>
                  <a:gd name="T6" fmla="*/ 218 w 226"/>
                  <a:gd name="T7" fmla="*/ 137 h 137"/>
                  <a:gd name="T8" fmla="*/ 8 w 226"/>
                  <a:gd name="T9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6" h="137">
                    <a:moveTo>
                      <a:pt x="8" y="137"/>
                    </a:moveTo>
                    <a:cubicBezTo>
                      <a:pt x="0" y="64"/>
                      <a:pt x="1" y="0"/>
                      <a:pt x="1" y="0"/>
                    </a:cubicBezTo>
                    <a:cubicBezTo>
                      <a:pt x="226" y="0"/>
                      <a:pt x="226" y="0"/>
                      <a:pt x="226" y="0"/>
                    </a:cubicBezTo>
                    <a:cubicBezTo>
                      <a:pt x="226" y="0"/>
                      <a:pt x="226" y="64"/>
                      <a:pt x="218" y="137"/>
                    </a:cubicBezTo>
                    <a:cubicBezTo>
                      <a:pt x="8" y="137"/>
                      <a:pt x="8" y="137"/>
                      <a:pt x="8" y="137"/>
                    </a:cubicBezTo>
                    <a:close/>
                  </a:path>
                </a:pathLst>
              </a:custGeom>
              <a:solidFill>
                <a:srgbClr val="7596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0" name="Freeform 403"/>
              <p:cNvSpPr>
                <a:spLocks/>
              </p:cNvSpPr>
              <p:nvPr/>
            </p:nvSpPr>
            <p:spPr bwMode="auto">
              <a:xfrm>
                <a:off x="13671551" y="-9474200"/>
                <a:ext cx="142875" cy="312738"/>
              </a:xfrm>
              <a:custGeom>
                <a:avLst/>
                <a:gdLst>
                  <a:gd name="T0" fmla="*/ 0 w 202"/>
                  <a:gd name="T1" fmla="*/ 0 h 440"/>
                  <a:gd name="T2" fmla="*/ 42 w 202"/>
                  <a:gd name="T3" fmla="*/ 379 h 440"/>
                  <a:gd name="T4" fmla="*/ 100 w 202"/>
                  <a:gd name="T5" fmla="*/ 440 h 440"/>
                  <a:gd name="T6" fmla="*/ 158 w 202"/>
                  <a:gd name="T7" fmla="*/ 384 h 440"/>
                  <a:gd name="T8" fmla="*/ 199 w 202"/>
                  <a:gd name="T9" fmla="*/ 3 h 440"/>
                  <a:gd name="T10" fmla="*/ 0 w 202"/>
                  <a:gd name="T11" fmla="*/ 0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2" h="440">
                    <a:moveTo>
                      <a:pt x="0" y="0"/>
                    </a:moveTo>
                    <a:cubicBezTo>
                      <a:pt x="42" y="379"/>
                      <a:pt x="42" y="379"/>
                      <a:pt x="42" y="379"/>
                    </a:cubicBezTo>
                    <a:cubicBezTo>
                      <a:pt x="42" y="379"/>
                      <a:pt x="42" y="440"/>
                      <a:pt x="100" y="440"/>
                    </a:cubicBezTo>
                    <a:cubicBezTo>
                      <a:pt x="158" y="440"/>
                      <a:pt x="153" y="402"/>
                      <a:pt x="158" y="384"/>
                    </a:cubicBezTo>
                    <a:cubicBezTo>
                      <a:pt x="163" y="366"/>
                      <a:pt x="202" y="42"/>
                      <a:pt x="199" y="3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0E08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1" name="Freeform 404"/>
              <p:cNvSpPr>
                <a:spLocks/>
              </p:cNvSpPr>
              <p:nvPr/>
            </p:nvSpPr>
            <p:spPr bwMode="auto">
              <a:xfrm>
                <a:off x="13673139" y="-9523412"/>
                <a:ext cx="139700" cy="44450"/>
              </a:xfrm>
              <a:custGeom>
                <a:avLst/>
                <a:gdLst>
                  <a:gd name="T0" fmla="*/ 198 w 198"/>
                  <a:gd name="T1" fmla="*/ 63 h 63"/>
                  <a:gd name="T2" fmla="*/ 198 w 198"/>
                  <a:gd name="T3" fmla="*/ 26 h 63"/>
                  <a:gd name="T4" fmla="*/ 171 w 198"/>
                  <a:gd name="T5" fmla="*/ 0 h 63"/>
                  <a:gd name="T6" fmla="*/ 27 w 198"/>
                  <a:gd name="T7" fmla="*/ 0 h 63"/>
                  <a:gd name="T8" fmla="*/ 0 w 198"/>
                  <a:gd name="T9" fmla="*/ 26 h 63"/>
                  <a:gd name="T10" fmla="*/ 0 w 198"/>
                  <a:gd name="T11" fmla="*/ 63 h 63"/>
                  <a:gd name="T12" fmla="*/ 198 w 198"/>
                  <a:gd name="T13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8" h="63">
                    <a:moveTo>
                      <a:pt x="198" y="63"/>
                    </a:moveTo>
                    <a:cubicBezTo>
                      <a:pt x="198" y="26"/>
                      <a:pt x="198" y="26"/>
                      <a:pt x="198" y="26"/>
                    </a:cubicBezTo>
                    <a:cubicBezTo>
                      <a:pt x="198" y="26"/>
                      <a:pt x="198" y="0"/>
                      <a:pt x="171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0" y="0"/>
                      <a:pt x="0" y="26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98" y="63"/>
                      <a:pt x="198" y="63"/>
                      <a:pt x="198" y="63"/>
                    </a:cubicBezTo>
                    <a:close/>
                  </a:path>
                </a:pathLst>
              </a:custGeom>
              <a:solidFill>
                <a:srgbClr val="E21F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2" name="Freeform 405"/>
              <p:cNvSpPr>
                <a:spLocks noEditPoints="1"/>
              </p:cNvSpPr>
              <p:nvPr/>
            </p:nvSpPr>
            <p:spPr bwMode="auto">
              <a:xfrm>
                <a:off x="13681076" y="-9515475"/>
                <a:ext cx="125413" cy="36513"/>
              </a:xfrm>
              <a:custGeom>
                <a:avLst/>
                <a:gdLst>
                  <a:gd name="T0" fmla="*/ 45 w 177"/>
                  <a:gd name="T1" fmla="*/ 15 h 51"/>
                  <a:gd name="T2" fmla="*/ 45 w 177"/>
                  <a:gd name="T3" fmla="*/ 51 h 51"/>
                  <a:gd name="T4" fmla="*/ 87 w 177"/>
                  <a:gd name="T5" fmla="*/ 51 h 51"/>
                  <a:gd name="T6" fmla="*/ 87 w 177"/>
                  <a:gd name="T7" fmla="*/ 15 h 51"/>
                  <a:gd name="T8" fmla="*/ 72 w 177"/>
                  <a:gd name="T9" fmla="*/ 0 h 51"/>
                  <a:gd name="T10" fmla="*/ 60 w 177"/>
                  <a:gd name="T11" fmla="*/ 0 h 51"/>
                  <a:gd name="T12" fmla="*/ 45 w 177"/>
                  <a:gd name="T13" fmla="*/ 15 h 51"/>
                  <a:gd name="T14" fmla="*/ 90 w 177"/>
                  <a:gd name="T15" fmla="*/ 15 h 51"/>
                  <a:gd name="T16" fmla="*/ 90 w 177"/>
                  <a:gd name="T17" fmla="*/ 51 h 51"/>
                  <a:gd name="T18" fmla="*/ 132 w 177"/>
                  <a:gd name="T19" fmla="*/ 51 h 51"/>
                  <a:gd name="T20" fmla="*/ 132 w 177"/>
                  <a:gd name="T21" fmla="*/ 15 h 51"/>
                  <a:gd name="T22" fmla="*/ 117 w 177"/>
                  <a:gd name="T23" fmla="*/ 0 h 51"/>
                  <a:gd name="T24" fmla="*/ 105 w 177"/>
                  <a:gd name="T25" fmla="*/ 0 h 51"/>
                  <a:gd name="T26" fmla="*/ 90 w 177"/>
                  <a:gd name="T27" fmla="*/ 15 h 51"/>
                  <a:gd name="T28" fmla="*/ 27 w 177"/>
                  <a:gd name="T29" fmla="*/ 0 h 51"/>
                  <a:gd name="T30" fmla="*/ 14 w 177"/>
                  <a:gd name="T31" fmla="*/ 0 h 51"/>
                  <a:gd name="T32" fmla="*/ 0 w 177"/>
                  <a:gd name="T33" fmla="*/ 15 h 51"/>
                  <a:gd name="T34" fmla="*/ 0 w 177"/>
                  <a:gd name="T35" fmla="*/ 51 h 51"/>
                  <a:gd name="T36" fmla="*/ 42 w 177"/>
                  <a:gd name="T37" fmla="*/ 51 h 51"/>
                  <a:gd name="T38" fmla="*/ 42 w 177"/>
                  <a:gd name="T39" fmla="*/ 15 h 51"/>
                  <a:gd name="T40" fmla="*/ 27 w 177"/>
                  <a:gd name="T41" fmla="*/ 0 h 51"/>
                  <a:gd name="T42" fmla="*/ 177 w 177"/>
                  <a:gd name="T43" fmla="*/ 51 h 51"/>
                  <a:gd name="T44" fmla="*/ 177 w 177"/>
                  <a:gd name="T45" fmla="*/ 15 h 51"/>
                  <a:gd name="T46" fmla="*/ 162 w 177"/>
                  <a:gd name="T47" fmla="*/ 0 h 51"/>
                  <a:gd name="T48" fmla="*/ 150 w 177"/>
                  <a:gd name="T49" fmla="*/ 0 h 51"/>
                  <a:gd name="T50" fmla="*/ 135 w 177"/>
                  <a:gd name="T51" fmla="*/ 15 h 51"/>
                  <a:gd name="T52" fmla="*/ 135 w 177"/>
                  <a:gd name="T53" fmla="*/ 51 h 51"/>
                  <a:gd name="T54" fmla="*/ 177 w 177"/>
                  <a:gd name="T55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77" h="51">
                    <a:moveTo>
                      <a:pt x="45" y="15"/>
                    </a:moveTo>
                    <a:cubicBezTo>
                      <a:pt x="45" y="51"/>
                      <a:pt x="45" y="51"/>
                      <a:pt x="45" y="51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15"/>
                      <a:pt x="87" y="15"/>
                      <a:pt x="87" y="15"/>
                    </a:cubicBezTo>
                    <a:cubicBezTo>
                      <a:pt x="87" y="15"/>
                      <a:pt x="87" y="0"/>
                      <a:pt x="72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0" y="0"/>
                      <a:pt x="45" y="0"/>
                      <a:pt x="45" y="15"/>
                    </a:cubicBezTo>
                    <a:close/>
                    <a:moveTo>
                      <a:pt x="90" y="15"/>
                    </a:moveTo>
                    <a:cubicBezTo>
                      <a:pt x="90" y="51"/>
                      <a:pt x="90" y="51"/>
                      <a:pt x="90" y="51"/>
                    </a:cubicBezTo>
                    <a:cubicBezTo>
                      <a:pt x="132" y="51"/>
                      <a:pt x="132" y="51"/>
                      <a:pt x="132" y="51"/>
                    </a:cubicBezTo>
                    <a:cubicBezTo>
                      <a:pt x="132" y="15"/>
                      <a:pt x="132" y="15"/>
                      <a:pt x="132" y="15"/>
                    </a:cubicBezTo>
                    <a:cubicBezTo>
                      <a:pt x="132" y="15"/>
                      <a:pt x="132" y="0"/>
                      <a:pt x="117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105" y="0"/>
                      <a:pt x="90" y="0"/>
                      <a:pt x="90" y="15"/>
                    </a:cubicBezTo>
                    <a:close/>
                    <a:moveTo>
                      <a:pt x="27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0" y="0"/>
                      <a:pt x="0" y="15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42" y="51"/>
                      <a:pt x="42" y="51"/>
                      <a:pt x="42" y="51"/>
                    </a:cubicBezTo>
                    <a:cubicBezTo>
                      <a:pt x="42" y="15"/>
                      <a:pt x="42" y="15"/>
                      <a:pt x="42" y="15"/>
                    </a:cubicBezTo>
                    <a:cubicBezTo>
                      <a:pt x="42" y="15"/>
                      <a:pt x="42" y="0"/>
                      <a:pt x="27" y="0"/>
                    </a:cubicBezTo>
                    <a:close/>
                    <a:moveTo>
                      <a:pt x="177" y="51"/>
                    </a:moveTo>
                    <a:cubicBezTo>
                      <a:pt x="177" y="15"/>
                      <a:pt x="177" y="15"/>
                      <a:pt x="177" y="15"/>
                    </a:cubicBezTo>
                    <a:cubicBezTo>
                      <a:pt x="177" y="15"/>
                      <a:pt x="177" y="0"/>
                      <a:pt x="162" y="0"/>
                    </a:cubicBezTo>
                    <a:cubicBezTo>
                      <a:pt x="150" y="0"/>
                      <a:pt x="150" y="0"/>
                      <a:pt x="150" y="0"/>
                    </a:cubicBezTo>
                    <a:cubicBezTo>
                      <a:pt x="150" y="0"/>
                      <a:pt x="135" y="0"/>
                      <a:pt x="135" y="15"/>
                    </a:cubicBezTo>
                    <a:cubicBezTo>
                      <a:pt x="135" y="51"/>
                      <a:pt x="135" y="51"/>
                      <a:pt x="135" y="51"/>
                    </a:cubicBezTo>
                    <a:cubicBezTo>
                      <a:pt x="177" y="51"/>
                      <a:pt x="177" y="51"/>
                      <a:pt x="177" y="51"/>
                    </a:cubicBezTo>
                    <a:close/>
                  </a:path>
                </a:pathLst>
              </a:custGeom>
              <a:solidFill>
                <a:srgbClr val="F6F5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3" name="Freeform 406"/>
              <p:cNvSpPr>
                <a:spLocks/>
              </p:cNvSpPr>
              <p:nvPr/>
            </p:nvSpPr>
            <p:spPr bwMode="auto">
              <a:xfrm>
                <a:off x="13673139" y="-9474200"/>
                <a:ext cx="139700" cy="36513"/>
              </a:xfrm>
              <a:custGeom>
                <a:avLst/>
                <a:gdLst>
                  <a:gd name="T0" fmla="*/ 198 w 198"/>
                  <a:gd name="T1" fmla="*/ 0 h 51"/>
                  <a:gd name="T2" fmla="*/ 198 w 198"/>
                  <a:gd name="T3" fmla="*/ 29 h 51"/>
                  <a:gd name="T4" fmla="*/ 171 w 198"/>
                  <a:gd name="T5" fmla="*/ 51 h 51"/>
                  <a:gd name="T6" fmla="*/ 27 w 198"/>
                  <a:gd name="T7" fmla="*/ 51 h 51"/>
                  <a:gd name="T8" fmla="*/ 0 w 198"/>
                  <a:gd name="T9" fmla="*/ 29 h 51"/>
                  <a:gd name="T10" fmla="*/ 0 w 198"/>
                  <a:gd name="T11" fmla="*/ 0 h 51"/>
                  <a:gd name="T12" fmla="*/ 198 w 198"/>
                  <a:gd name="T13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8" h="51">
                    <a:moveTo>
                      <a:pt x="198" y="0"/>
                    </a:moveTo>
                    <a:cubicBezTo>
                      <a:pt x="198" y="29"/>
                      <a:pt x="198" y="29"/>
                      <a:pt x="198" y="29"/>
                    </a:cubicBezTo>
                    <a:cubicBezTo>
                      <a:pt x="198" y="29"/>
                      <a:pt x="198" y="51"/>
                      <a:pt x="171" y="51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27" y="51"/>
                      <a:pt x="0" y="51"/>
                      <a:pt x="0" y="2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8" y="0"/>
                      <a:pt x="198" y="0"/>
                      <a:pt x="198" y="0"/>
                    </a:cubicBezTo>
                    <a:close/>
                  </a:path>
                </a:pathLst>
              </a:custGeom>
              <a:solidFill>
                <a:srgbClr val="E21F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4" name="Freeform 407"/>
              <p:cNvSpPr>
                <a:spLocks noEditPoints="1"/>
              </p:cNvSpPr>
              <p:nvPr/>
            </p:nvSpPr>
            <p:spPr bwMode="auto">
              <a:xfrm>
                <a:off x="13681076" y="-9474200"/>
                <a:ext cx="125413" cy="30163"/>
              </a:xfrm>
              <a:custGeom>
                <a:avLst/>
                <a:gdLst>
                  <a:gd name="T0" fmla="*/ 45 w 177"/>
                  <a:gd name="T1" fmla="*/ 29 h 41"/>
                  <a:gd name="T2" fmla="*/ 45 w 177"/>
                  <a:gd name="T3" fmla="*/ 0 h 41"/>
                  <a:gd name="T4" fmla="*/ 87 w 177"/>
                  <a:gd name="T5" fmla="*/ 0 h 41"/>
                  <a:gd name="T6" fmla="*/ 87 w 177"/>
                  <a:gd name="T7" fmla="*/ 29 h 41"/>
                  <a:gd name="T8" fmla="*/ 72 w 177"/>
                  <a:gd name="T9" fmla="*/ 41 h 41"/>
                  <a:gd name="T10" fmla="*/ 60 w 177"/>
                  <a:gd name="T11" fmla="*/ 41 h 41"/>
                  <a:gd name="T12" fmla="*/ 45 w 177"/>
                  <a:gd name="T13" fmla="*/ 29 h 41"/>
                  <a:gd name="T14" fmla="*/ 90 w 177"/>
                  <a:gd name="T15" fmla="*/ 29 h 41"/>
                  <a:gd name="T16" fmla="*/ 90 w 177"/>
                  <a:gd name="T17" fmla="*/ 0 h 41"/>
                  <a:gd name="T18" fmla="*/ 132 w 177"/>
                  <a:gd name="T19" fmla="*/ 0 h 41"/>
                  <a:gd name="T20" fmla="*/ 132 w 177"/>
                  <a:gd name="T21" fmla="*/ 29 h 41"/>
                  <a:gd name="T22" fmla="*/ 117 w 177"/>
                  <a:gd name="T23" fmla="*/ 41 h 41"/>
                  <a:gd name="T24" fmla="*/ 105 w 177"/>
                  <a:gd name="T25" fmla="*/ 41 h 41"/>
                  <a:gd name="T26" fmla="*/ 90 w 177"/>
                  <a:gd name="T27" fmla="*/ 29 h 41"/>
                  <a:gd name="T28" fmla="*/ 27 w 177"/>
                  <a:gd name="T29" fmla="*/ 41 h 41"/>
                  <a:gd name="T30" fmla="*/ 14 w 177"/>
                  <a:gd name="T31" fmla="*/ 41 h 41"/>
                  <a:gd name="T32" fmla="*/ 0 w 177"/>
                  <a:gd name="T33" fmla="*/ 29 h 41"/>
                  <a:gd name="T34" fmla="*/ 0 w 177"/>
                  <a:gd name="T35" fmla="*/ 0 h 41"/>
                  <a:gd name="T36" fmla="*/ 42 w 177"/>
                  <a:gd name="T37" fmla="*/ 0 h 41"/>
                  <a:gd name="T38" fmla="*/ 42 w 177"/>
                  <a:gd name="T39" fmla="*/ 29 h 41"/>
                  <a:gd name="T40" fmla="*/ 27 w 177"/>
                  <a:gd name="T41" fmla="*/ 41 h 41"/>
                  <a:gd name="T42" fmla="*/ 177 w 177"/>
                  <a:gd name="T43" fmla="*/ 0 h 41"/>
                  <a:gd name="T44" fmla="*/ 177 w 177"/>
                  <a:gd name="T45" fmla="*/ 29 h 41"/>
                  <a:gd name="T46" fmla="*/ 162 w 177"/>
                  <a:gd name="T47" fmla="*/ 41 h 41"/>
                  <a:gd name="T48" fmla="*/ 150 w 177"/>
                  <a:gd name="T49" fmla="*/ 41 h 41"/>
                  <a:gd name="T50" fmla="*/ 135 w 177"/>
                  <a:gd name="T51" fmla="*/ 29 h 41"/>
                  <a:gd name="T52" fmla="*/ 135 w 177"/>
                  <a:gd name="T53" fmla="*/ 0 h 41"/>
                  <a:gd name="T54" fmla="*/ 177 w 177"/>
                  <a:gd name="T55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77" h="41">
                    <a:moveTo>
                      <a:pt x="45" y="29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87" y="29"/>
                      <a:pt x="87" y="29"/>
                      <a:pt x="87" y="29"/>
                    </a:cubicBezTo>
                    <a:cubicBezTo>
                      <a:pt x="87" y="29"/>
                      <a:pt x="87" y="41"/>
                      <a:pt x="7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60" y="41"/>
                      <a:pt x="45" y="41"/>
                      <a:pt x="45" y="29"/>
                    </a:cubicBezTo>
                    <a:close/>
                    <a:moveTo>
                      <a:pt x="90" y="29"/>
                    </a:moveTo>
                    <a:cubicBezTo>
                      <a:pt x="90" y="0"/>
                      <a:pt x="90" y="0"/>
                      <a:pt x="90" y="0"/>
                    </a:cubicBezTo>
                    <a:cubicBezTo>
                      <a:pt x="132" y="0"/>
                      <a:pt x="132" y="0"/>
                      <a:pt x="132" y="0"/>
                    </a:cubicBezTo>
                    <a:cubicBezTo>
                      <a:pt x="132" y="29"/>
                      <a:pt x="132" y="29"/>
                      <a:pt x="132" y="29"/>
                    </a:cubicBezTo>
                    <a:cubicBezTo>
                      <a:pt x="132" y="29"/>
                      <a:pt x="132" y="41"/>
                      <a:pt x="117" y="41"/>
                    </a:cubicBezTo>
                    <a:cubicBezTo>
                      <a:pt x="105" y="41"/>
                      <a:pt x="105" y="41"/>
                      <a:pt x="105" y="41"/>
                    </a:cubicBezTo>
                    <a:cubicBezTo>
                      <a:pt x="105" y="41"/>
                      <a:pt x="90" y="41"/>
                      <a:pt x="90" y="29"/>
                    </a:cubicBezTo>
                    <a:close/>
                    <a:moveTo>
                      <a:pt x="27" y="41"/>
                    </a:move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0" y="41"/>
                      <a:pt x="0" y="2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9"/>
                      <a:pt x="42" y="41"/>
                      <a:pt x="27" y="41"/>
                    </a:cubicBezTo>
                    <a:close/>
                    <a:moveTo>
                      <a:pt x="177" y="0"/>
                    </a:moveTo>
                    <a:cubicBezTo>
                      <a:pt x="177" y="29"/>
                      <a:pt x="177" y="29"/>
                      <a:pt x="177" y="29"/>
                    </a:cubicBezTo>
                    <a:cubicBezTo>
                      <a:pt x="177" y="29"/>
                      <a:pt x="177" y="41"/>
                      <a:pt x="162" y="41"/>
                    </a:cubicBezTo>
                    <a:cubicBezTo>
                      <a:pt x="150" y="41"/>
                      <a:pt x="150" y="41"/>
                      <a:pt x="150" y="41"/>
                    </a:cubicBezTo>
                    <a:cubicBezTo>
                      <a:pt x="150" y="41"/>
                      <a:pt x="135" y="41"/>
                      <a:pt x="135" y="2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77" y="0"/>
                      <a:pt x="177" y="0"/>
                      <a:pt x="177" y="0"/>
                    </a:cubicBezTo>
                    <a:close/>
                  </a:path>
                </a:pathLst>
              </a:custGeom>
              <a:solidFill>
                <a:srgbClr val="F6F5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5" name="Freeform 408"/>
              <p:cNvSpPr>
                <a:spLocks/>
              </p:cNvSpPr>
              <p:nvPr/>
            </p:nvSpPr>
            <p:spPr bwMode="auto">
              <a:xfrm>
                <a:off x="13565189" y="-9596437"/>
                <a:ext cx="173038" cy="84138"/>
              </a:xfrm>
              <a:custGeom>
                <a:avLst/>
                <a:gdLst>
                  <a:gd name="T0" fmla="*/ 240 w 243"/>
                  <a:gd name="T1" fmla="*/ 46 h 120"/>
                  <a:gd name="T2" fmla="*/ 168 w 243"/>
                  <a:gd name="T3" fmla="*/ 38 h 120"/>
                  <a:gd name="T4" fmla="*/ 51 w 243"/>
                  <a:gd name="T5" fmla="*/ 85 h 120"/>
                  <a:gd name="T6" fmla="*/ 27 w 243"/>
                  <a:gd name="T7" fmla="*/ 31 h 120"/>
                  <a:gd name="T8" fmla="*/ 28 w 243"/>
                  <a:gd name="T9" fmla="*/ 12 h 120"/>
                  <a:gd name="T10" fmla="*/ 9 w 243"/>
                  <a:gd name="T11" fmla="*/ 58 h 120"/>
                  <a:gd name="T12" fmla="*/ 108 w 243"/>
                  <a:gd name="T13" fmla="*/ 118 h 120"/>
                  <a:gd name="T14" fmla="*/ 228 w 243"/>
                  <a:gd name="T15" fmla="*/ 87 h 120"/>
                  <a:gd name="T16" fmla="*/ 240 w 243"/>
                  <a:gd name="T17" fmla="*/ 4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3" h="120">
                    <a:moveTo>
                      <a:pt x="240" y="46"/>
                    </a:moveTo>
                    <a:cubicBezTo>
                      <a:pt x="240" y="46"/>
                      <a:pt x="224" y="0"/>
                      <a:pt x="168" y="38"/>
                    </a:cubicBezTo>
                    <a:cubicBezTo>
                      <a:pt x="112" y="75"/>
                      <a:pt x="80" y="100"/>
                      <a:pt x="51" y="85"/>
                    </a:cubicBezTo>
                    <a:cubicBezTo>
                      <a:pt x="22" y="70"/>
                      <a:pt x="18" y="40"/>
                      <a:pt x="27" y="31"/>
                    </a:cubicBezTo>
                    <a:cubicBezTo>
                      <a:pt x="36" y="23"/>
                      <a:pt x="41" y="13"/>
                      <a:pt x="28" y="12"/>
                    </a:cubicBezTo>
                    <a:cubicBezTo>
                      <a:pt x="15" y="11"/>
                      <a:pt x="0" y="29"/>
                      <a:pt x="9" y="58"/>
                    </a:cubicBezTo>
                    <a:cubicBezTo>
                      <a:pt x="16" y="81"/>
                      <a:pt x="36" y="116"/>
                      <a:pt x="108" y="118"/>
                    </a:cubicBezTo>
                    <a:cubicBezTo>
                      <a:pt x="194" y="120"/>
                      <a:pt x="215" y="99"/>
                      <a:pt x="228" y="87"/>
                    </a:cubicBezTo>
                    <a:cubicBezTo>
                      <a:pt x="240" y="75"/>
                      <a:pt x="243" y="59"/>
                      <a:pt x="240" y="4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6" name="Freeform 409"/>
              <p:cNvSpPr>
                <a:spLocks/>
              </p:cNvSpPr>
              <p:nvPr/>
            </p:nvSpPr>
            <p:spPr bwMode="auto">
              <a:xfrm>
                <a:off x="13749339" y="-9596437"/>
                <a:ext cx="173038" cy="84138"/>
              </a:xfrm>
              <a:custGeom>
                <a:avLst/>
                <a:gdLst>
                  <a:gd name="T0" fmla="*/ 3 w 242"/>
                  <a:gd name="T1" fmla="*/ 46 h 120"/>
                  <a:gd name="T2" fmla="*/ 74 w 242"/>
                  <a:gd name="T3" fmla="*/ 38 h 120"/>
                  <a:gd name="T4" fmla="*/ 192 w 242"/>
                  <a:gd name="T5" fmla="*/ 85 h 120"/>
                  <a:gd name="T6" fmla="*/ 216 w 242"/>
                  <a:gd name="T7" fmla="*/ 31 h 120"/>
                  <a:gd name="T8" fmla="*/ 215 w 242"/>
                  <a:gd name="T9" fmla="*/ 12 h 120"/>
                  <a:gd name="T10" fmla="*/ 234 w 242"/>
                  <a:gd name="T11" fmla="*/ 58 h 120"/>
                  <a:gd name="T12" fmla="*/ 134 w 242"/>
                  <a:gd name="T13" fmla="*/ 118 h 120"/>
                  <a:gd name="T14" fmla="*/ 15 w 242"/>
                  <a:gd name="T15" fmla="*/ 87 h 120"/>
                  <a:gd name="T16" fmla="*/ 3 w 242"/>
                  <a:gd name="T17" fmla="*/ 4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2" h="120">
                    <a:moveTo>
                      <a:pt x="3" y="46"/>
                    </a:moveTo>
                    <a:cubicBezTo>
                      <a:pt x="3" y="46"/>
                      <a:pt x="18" y="0"/>
                      <a:pt x="74" y="38"/>
                    </a:cubicBezTo>
                    <a:cubicBezTo>
                      <a:pt x="130" y="75"/>
                      <a:pt x="163" y="100"/>
                      <a:pt x="192" y="85"/>
                    </a:cubicBezTo>
                    <a:cubicBezTo>
                      <a:pt x="221" y="70"/>
                      <a:pt x="225" y="40"/>
                      <a:pt x="216" y="31"/>
                    </a:cubicBezTo>
                    <a:cubicBezTo>
                      <a:pt x="207" y="23"/>
                      <a:pt x="202" y="13"/>
                      <a:pt x="215" y="12"/>
                    </a:cubicBezTo>
                    <a:cubicBezTo>
                      <a:pt x="228" y="11"/>
                      <a:pt x="242" y="29"/>
                      <a:pt x="234" y="58"/>
                    </a:cubicBezTo>
                    <a:cubicBezTo>
                      <a:pt x="227" y="81"/>
                      <a:pt x="207" y="116"/>
                      <a:pt x="134" y="118"/>
                    </a:cubicBezTo>
                    <a:cubicBezTo>
                      <a:pt x="48" y="120"/>
                      <a:pt x="27" y="99"/>
                      <a:pt x="15" y="87"/>
                    </a:cubicBezTo>
                    <a:cubicBezTo>
                      <a:pt x="3" y="75"/>
                      <a:pt x="0" y="59"/>
                      <a:pt x="3" y="4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7" name="Freeform 410"/>
              <p:cNvSpPr>
                <a:spLocks/>
              </p:cNvSpPr>
              <p:nvPr/>
            </p:nvSpPr>
            <p:spPr bwMode="auto">
              <a:xfrm>
                <a:off x="13504864" y="-10174287"/>
                <a:ext cx="458788" cy="280988"/>
              </a:xfrm>
              <a:custGeom>
                <a:avLst/>
                <a:gdLst>
                  <a:gd name="T0" fmla="*/ 61 w 648"/>
                  <a:gd name="T1" fmla="*/ 102 h 397"/>
                  <a:gd name="T2" fmla="*/ 71 w 648"/>
                  <a:gd name="T3" fmla="*/ 43 h 397"/>
                  <a:gd name="T4" fmla="*/ 10 w 648"/>
                  <a:gd name="T5" fmla="*/ 76 h 397"/>
                  <a:gd name="T6" fmla="*/ 39 w 648"/>
                  <a:gd name="T7" fmla="*/ 125 h 397"/>
                  <a:gd name="T8" fmla="*/ 327 w 648"/>
                  <a:gd name="T9" fmla="*/ 397 h 397"/>
                  <a:gd name="T10" fmla="*/ 625 w 648"/>
                  <a:gd name="T11" fmla="*/ 121 h 397"/>
                  <a:gd name="T12" fmla="*/ 648 w 648"/>
                  <a:gd name="T13" fmla="*/ 63 h 397"/>
                  <a:gd name="T14" fmla="*/ 591 w 648"/>
                  <a:gd name="T15" fmla="*/ 49 h 397"/>
                  <a:gd name="T16" fmla="*/ 595 w 648"/>
                  <a:gd name="T17" fmla="*/ 114 h 397"/>
                  <a:gd name="T18" fmla="*/ 333 w 648"/>
                  <a:gd name="T19" fmla="*/ 364 h 397"/>
                  <a:gd name="T20" fmla="*/ 61 w 648"/>
                  <a:gd name="T21" fmla="*/ 102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48" h="397">
                    <a:moveTo>
                      <a:pt x="61" y="102"/>
                    </a:moveTo>
                    <a:cubicBezTo>
                      <a:pt x="61" y="102"/>
                      <a:pt x="79" y="80"/>
                      <a:pt x="71" y="43"/>
                    </a:cubicBezTo>
                    <a:cubicBezTo>
                      <a:pt x="63" y="6"/>
                      <a:pt x="0" y="8"/>
                      <a:pt x="10" y="76"/>
                    </a:cubicBezTo>
                    <a:cubicBezTo>
                      <a:pt x="16" y="108"/>
                      <a:pt x="39" y="125"/>
                      <a:pt x="39" y="125"/>
                    </a:cubicBezTo>
                    <a:cubicBezTo>
                      <a:pt x="39" y="125"/>
                      <a:pt x="53" y="397"/>
                      <a:pt x="327" y="397"/>
                    </a:cubicBezTo>
                    <a:cubicBezTo>
                      <a:pt x="601" y="397"/>
                      <a:pt x="625" y="121"/>
                      <a:pt x="625" y="121"/>
                    </a:cubicBezTo>
                    <a:cubicBezTo>
                      <a:pt x="625" y="121"/>
                      <a:pt x="648" y="102"/>
                      <a:pt x="648" y="63"/>
                    </a:cubicBezTo>
                    <a:cubicBezTo>
                      <a:pt x="648" y="24"/>
                      <a:pt x="603" y="0"/>
                      <a:pt x="591" y="49"/>
                    </a:cubicBezTo>
                    <a:cubicBezTo>
                      <a:pt x="586" y="76"/>
                      <a:pt x="595" y="114"/>
                      <a:pt x="595" y="114"/>
                    </a:cubicBezTo>
                    <a:cubicBezTo>
                      <a:pt x="595" y="114"/>
                      <a:pt x="562" y="364"/>
                      <a:pt x="333" y="364"/>
                    </a:cubicBezTo>
                    <a:cubicBezTo>
                      <a:pt x="104" y="364"/>
                      <a:pt x="69" y="149"/>
                      <a:pt x="61" y="102"/>
                    </a:cubicBezTo>
                    <a:close/>
                  </a:path>
                </a:pathLst>
              </a:custGeom>
              <a:solidFill>
                <a:srgbClr val="F898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641" name="Oval 1640"/>
            <p:cNvSpPr/>
            <p:nvPr/>
          </p:nvSpPr>
          <p:spPr>
            <a:xfrm>
              <a:off x="1648666" y="5231754"/>
              <a:ext cx="517931" cy="107086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644" name="Group 1643"/>
          <p:cNvGrpSpPr/>
          <p:nvPr/>
        </p:nvGrpSpPr>
        <p:grpSpPr>
          <a:xfrm>
            <a:off x="2255136" y="3835422"/>
            <a:ext cx="529836" cy="2319343"/>
            <a:chOff x="2255136" y="3796050"/>
            <a:chExt cx="529836" cy="2319343"/>
          </a:xfrm>
        </p:grpSpPr>
        <p:grpSp>
          <p:nvGrpSpPr>
            <p:cNvPr id="458" name="Group 457"/>
            <p:cNvGrpSpPr/>
            <p:nvPr/>
          </p:nvGrpSpPr>
          <p:grpSpPr>
            <a:xfrm>
              <a:off x="2255136" y="3796050"/>
              <a:ext cx="446868" cy="1396576"/>
              <a:chOff x="15719426" y="-11207750"/>
              <a:chExt cx="773113" cy="2416175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59" name="Freeform 411"/>
              <p:cNvSpPr>
                <a:spLocks/>
              </p:cNvSpPr>
              <p:nvPr/>
            </p:nvSpPr>
            <p:spPr bwMode="auto">
              <a:xfrm>
                <a:off x="16068676" y="-9734550"/>
                <a:ext cx="120650" cy="109538"/>
              </a:xfrm>
              <a:custGeom>
                <a:avLst/>
                <a:gdLst>
                  <a:gd name="T0" fmla="*/ 76 w 76"/>
                  <a:gd name="T1" fmla="*/ 0 h 69"/>
                  <a:gd name="T2" fmla="*/ 0 w 76"/>
                  <a:gd name="T3" fmla="*/ 0 h 69"/>
                  <a:gd name="T4" fmla="*/ 0 w 76"/>
                  <a:gd name="T5" fmla="*/ 69 h 69"/>
                  <a:gd name="T6" fmla="*/ 76 w 76"/>
                  <a:gd name="T7" fmla="*/ 69 h 69"/>
                  <a:gd name="T8" fmla="*/ 76 w 76"/>
                  <a:gd name="T9" fmla="*/ 0 h 69"/>
                  <a:gd name="T10" fmla="*/ 76 w 76"/>
                  <a:gd name="T11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" h="69">
                    <a:moveTo>
                      <a:pt x="76" y="0"/>
                    </a:moveTo>
                    <a:lnTo>
                      <a:pt x="0" y="0"/>
                    </a:lnTo>
                    <a:lnTo>
                      <a:pt x="0" y="69"/>
                    </a:lnTo>
                    <a:lnTo>
                      <a:pt x="76" y="69"/>
                    </a:lnTo>
                    <a:lnTo>
                      <a:pt x="76" y="0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D885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0" name="Freeform 412"/>
              <p:cNvSpPr>
                <a:spLocks/>
              </p:cNvSpPr>
              <p:nvPr/>
            </p:nvSpPr>
            <p:spPr bwMode="auto">
              <a:xfrm>
                <a:off x="16146464" y="-9818687"/>
                <a:ext cx="184150" cy="1008063"/>
              </a:xfrm>
              <a:custGeom>
                <a:avLst/>
                <a:gdLst>
                  <a:gd name="T0" fmla="*/ 116 w 116"/>
                  <a:gd name="T1" fmla="*/ 0 h 635"/>
                  <a:gd name="T2" fmla="*/ 109 w 116"/>
                  <a:gd name="T3" fmla="*/ 635 h 635"/>
                  <a:gd name="T4" fmla="*/ 33 w 116"/>
                  <a:gd name="T5" fmla="*/ 635 h 635"/>
                  <a:gd name="T6" fmla="*/ 0 w 116"/>
                  <a:gd name="T7" fmla="*/ 7 h 635"/>
                  <a:gd name="T8" fmla="*/ 116 w 116"/>
                  <a:gd name="T9" fmla="*/ 0 h 635"/>
                  <a:gd name="T10" fmla="*/ 116 w 116"/>
                  <a:gd name="T11" fmla="*/ 0 h 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6" h="635">
                    <a:moveTo>
                      <a:pt x="116" y="0"/>
                    </a:moveTo>
                    <a:lnTo>
                      <a:pt x="109" y="635"/>
                    </a:lnTo>
                    <a:lnTo>
                      <a:pt x="33" y="635"/>
                    </a:lnTo>
                    <a:lnTo>
                      <a:pt x="0" y="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rgbClr val="E1E2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1" name="Freeform 413"/>
              <p:cNvSpPr>
                <a:spLocks/>
              </p:cNvSpPr>
              <p:nvPr/>
            </p:nvSpPr>
            <p:spPr bwMode="auto">
              <a:xfrm>
                <a:off x="16171864" y="-9323387"/>
                <a:ext cx="152400" cy="514350"/>
              </a:xfrm>
              <a:custGeom>
                <a:avLst/>
                <a:gdLst>
                  <a:gd name="T0" fmla="*/ 0 w 96"/>
                  <a:gd name="T1" fmla="*/ 0 h 324"/>
                  <a:gd name="T2" fmla="*/ 17 w 96"/>
                  <a:gd name="T3" fmla="*/ 324 h 324"/>
                  <a:gd name="T4" fmla="*/ 93 w 96"/>
                  <a:gd name="T5" fmla="*/ 324 h 324"/>
                  <a:gd name="T6" fmla="*/ 96 w 96"/>
                  <a:gd name="T7" fmla="*/ 0 h 324"/>
                  <a:gd name="T8" fmla="*/ 0 w 96"/>
                  <a:gd name="T9" fmla="*/ 0 h 324"/>
                  <a:gd name="T10" fmla="*/ 0 w 96"/>
                  <a:gd name="T11" fmla="*/ 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324">
                    <a:moveTo>
                      <a:pt x="0" y="0"/>
                    </a:moveTo>
                    <a:lnTo>
                      <a:pt x="17" y="324"/>
                    </a:lnTo>
                    <a:lnTo>
                      <a:pt x="93" y="324"/>
                    </a:lnTo>
                    <a:lnTo>
                      <a:pt x="9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898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2" name="Freeform 414"/>
              <p:cNvSpPr>
                <a:spLocks/>
              </p:cNvSpPr>
              <p:nvPr/>
            </p:nvSpPr>
            <p:spPr bwMode="auto">
              <a:xfrm>
                <a:off x="16176626" y="-9234487"/>
                <a:ext cx="147638" cy="425450"/>
              </a:xfrm>
              <a:custGeom>
                <a:avLst/>
                <a:gdLst>
                  <a:gd name="T0" fmla="*/ 0 w 207"/>
                  <a:gd name="T1" fmla="*/ 2 h 599"/>
                  <a:gd name="T2" fmla="*/ 31 w 207"/>
                  <a:gd name="T3" fmla="*/ 599 h 599"/>
                  <a:gd name="T4" fmla="*/ 200 w 207"/>
                  <a:gd name="T5" fmla="*/ 599 h 599"/>
                  <a:gd name="T6" fmla="*/ 207 w 207"/>
                  <a:gd name="T7" fmla="*/ 0 h 599"/>
                  <a:gd name="T8" fmla="*/ 97 w 207"/>
                  <a:gd name="T9" fmla="*/ 8 h 599"/>
                  <a:gd name="T10" fmla="*/ 0 w 207"/>
                  <a:gd name="T11" fmla="*/ 2 h 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7" h="599">
                    <a:moveTo>
                      <a:pt x="0" y="2"/>
                    </a:moveTo>
                    <a:cubicBezTo>
                      <a:pt x="31" y="599"/>
                      <a:pt x="31" y="599"/>
                      <a:pt x="31" y="599"/>
                    </a:cubicBezTo>
                    <a:cubicBezTo>
                      <a:pt x="200" y="599"/>
                      <a:pt x="200" y="599"/>
                      <a:pt x="200" y="599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174" y="5"/>
                      <a:pt x="136" y="8"/>
                      <a:pt x="97" y="8"/>
                    </a:cubicBezTo>
                    <a:cubicBezTo>
                      <a:pt x="63" y="8"/>
                      <a:pt x="30" y="6"/>
                      <a:pt x="0" y="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3" name="Freeform 415"/>
              <p:cNvSpPr>
                <a:spLocks/>
              </p:cNvSpPr>
              <p:nvPr/>
            </p:nvSpPr>
            <p:spPr bwMode="auto">
              <a:xfrm>
                <a:off x="16171864" y="-8867775"/>
                <a:ext cx="173038" cy="76200"/>
              </a:xfrm>
              <a:custGeom>
                <a:avLst/>
                <a:gdLst>
                  <a:gd name="T0" fmla="*/ 122 w 245"/>
                  <a:gd name="T1" fmla="*/ 0 h 108"/>
                  <a:gd name="T2" fmla="*/ 0 w 245"/>
                  <a:gd name="T3" fmla="*/ 108 h 108"/>
                  <a:gd name="T4" fmla="*/ 245 w 245"/>
                  <a:gd name="T5" fmla="*/ 108 h 108"/>
                  <a:gd name="T6" fmla="*/ 122 w 245"/>
                  <a:gd name="T7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5" h="108">
                    <a:moveTo>
                      <a:pt x="122" y="0"/>
                    </a:moveTo>
                    <a:cubicBezTo>
                      <a:pt x="59" y="0"/>
                      <a:pt x="7" y="47"/>
                      <a:pt x="0" y="108"/>
                    </a:cubicBezTo>
                    <a:cubicBezTo>
                      <a:pt x="245" y="108"/>
                      <a:pt x="245" y="108"/>
                      <a:pt x="245" y="108"/>
                    </a:cubicBezTo>
                    <a:cubicBezTo>
                      <a:pt x="238" y="47"/>
                      <a:pt x="186" y="0"/>
                      <a:pt x="122" y="0"/>
                    </a:cubicBezTo>
                    <a:close/>
                  </a:path>
                </a:pathLst>
              </a:custGeom>
              <a:solidFill>
                <a:srgbClr val="5A5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4" name="Freeform 416"/>
              <p:cNvSpPr>
                <a:spLocks/>
              </p:cNvSpPr>
              <p:nvPr/>
            </p:nvSpPr>
            <p:spPr bwMode="auto">
              <a:xfrm>
                <a:off x="16176626" y="-8863012"/>
                <a:ext cx="163513" cy="66675"/>
              </a:xfrm>
              <a:custGeom>
                <a:avLst/>
                <a:gdLst>
                  <a:gd name="T0" fmla="*/ 231 w 231"/>
                  <a:gd name="T1" fmla="*/ 96 h 96"/>
                  <a:gd name="T2" fmla="*/ 0 w 231"/>
                  <a:gd name="T3" fmla="*/ 96 h 96"/>
                  <a:gd name="T4" fmla="*/ 115 w 231"/>
                  <a:gd name="T5" fmla="*/ 0 h 96"/>
                  <a:gd name="T6" fmla="*/ 231 w 231"/>
                  <a:gd name="T7" fmla="*/ 96 h 96"/>
                  <a:gd name="T8" fmla="*/ 231 w 231"/>
                  <a:gd name="T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1" h="96">
                    <a:moveTo>
                      <a:pt x="231" y="96"/>
                    </a:moveTo>
                    <a:cubicBezTo>
                      <a:pt x="0" y="96"/>
                      <a:pt x="0" y="96"/>
                      <a:pt x="0" y="96"/>
                    </a:cubicBezTo>
                    <a:cubicBezTo>
                      <a:pt x="9" y="41"/>
                      <a:pt x="58" y="0"/>
                      <a:pt x="115" y="0"/>
                    </a:cubicBezTo>
                    <a:cubicBezTo>
                      <a:pt x="173" y="0"/>
                      <a:pt x="222" y="41"/>
                      <a:pt x="231" y="96"/>
                    </a:cubicBezTo>
                    <a:cubicBezTo>
                      <a:pt x="231" y="96"/>
                      <a:pt x="231" y="96"/>
                      <a:pt x="231" y="9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5" name="Freeform 417"/>
              <p:cNvSpPr>
                <a:spLocks/>
              </p:cNvSpPr>
              <p:nvPr/>
            </p:nvSpPr>
            <p:spPr bwMode="auto">
              <a:xfrm>
                <a:off x="16208376" y="-9105900"/>
                <a:ext cx="88900" cy="14288"/>
              </a:xfrm>
              <a:custGeom>
                <a:avLst/>
                <a:gdLst>
                  <a:gd name="T0" fmla="*/ 10 w 125"/>
                  <a:gd name="T1" fmla="*/ 19 h 19"/>
                  <a:gd name="T2" fmla="*/ 18 w 125"/>
                  <a:gd name="T3" fmla="*/ 14 h 19"/>
                  <a:gd name="T4" fmla="*/ 107 w 125"/>
                  <a:gd name="T5" fmla="*/ 14 h 19"/>
                  <a:gd name="T6" fmla="*/ 116 w 125"/>
                  <a:gd name="T7" fmla="*/ 19 h 19"/>
                  <a:gd name="T8" fmla="*/ 125 w 125"/>
                  <a:gd name="T9" fmla="*/ 10 h 19"/>
                  <a:gd name="T10" fmla="*/ 116 w 125"/>
                  <a:gd name="T11" fmla="*/ 0 h 19"/>
                  <a:gd name="T12" fmla="*/ 107 w 125"/>
                  <a:gd name="T13" fmla="*/ 6 h 19"/>
                  <a:gd name="T14" fmla="*/ 18 w 125"/>
                  <a:gd name="T15" fmla="*/ 6 h 19"/>
                  <a:gd name="T16" fmla="*/ 10 w 125"/>
                  <a:gd name="T17" fmla="*/ 0 h 19"/>
                  <a:gd name="T18" fmla="*/ 0 w 125"/>
                  <a:gd name="T19" fmla="*/ 10 h 19"/>
                  <a:gd name="T20" fmla="*/ 10 w 125"/>
                  <a:gd name="T21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5" h="19">
                    <a:moveTo>
                      <a:pt x="10" y="19"/>
                    </a:moveTo>
                    <a:cubicBezTo>
                      <a:pt x="13" y="19"/>
                      <a:pt x="17" y="17"/>
                      <a:pt x="18" y="14"/>
                    </a:cubicBezTo>
                    <a:cubicBezTo>
                      <a:pt x="107" y="14"/>
                      <a:pt x="107" y="14"/>
                      <a:pt x="107" y="14"/>
                    </a:cubicBezTo>
                    <a:cubicBezTo>
                      <a:pt x="109" y="17"/>
                      <a:pt x="112" y="19"/>
                      <a:pt x="116" y="19"/>
                    </a:cubicBezTo>
                    <a:cubicBezTo>
                      <a:pt x="121" y="19"/>
                      <a:pt x="125" y="15"/>
                      <a:pt x="125" y="10"/>
                    </a:cubicBezTo>
                    <a:cubicBezTo>
                      <a:pt x="125" y="4"/>
                      <a:pt x="121" y="0"/>
                      <a:pt x="116" y="0"/>
                    </a:cubicBezTo>
                    <a:cubicBezTo>
                      <a:pt x="112" y="0"/>
                      <a:pt x="108" y="3"/>
                      <a:pt x="107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3"/>
                      <a:pt x="14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solidFill>
                <a:srgbClr val="FDBA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6" name="Freeform 418"/>
              <p:cNvSpPr>
                <a:spLocks/>
              </p:cNvSpPr>
              <p:nvPr/>
            </p:nvSpPr>
            <p:spPr bwMode="auto">
              <a:xfrm>
                <a:off x="16208376" y="-9051925"/>
                <a:ext cx="88900" cy="12700"/>
              </a:xfrm>
              <a:custGeom>
                <a:avLst/>
                <a:gdLst>
                  <a:gd name="T0" fmla="*/ 10 w 125"/>
                  <a:gd name="T1" fmla="*/ 19 h 19"/>
                  <a:gd name="T2" fmla="*/ 18 w 125"/>
                  <a:gd name="T3" fmla="*/ 14 h 19"/>
                  <a:gd name="T4" fmla="*/ 107 w 125"/>
                  <a:gd name="T5" fmla="*/ 14 h 19"/>
                  <a:gd name="T6" fmla="*/ 116 w 125"/>
                  <a:gd name="T7" fmla="*/ 19 h 19"/>
                  <a:gd name="T8" fmla="*/ 125 w 125"/>
                  <a:gd name="T9" fmla="*/ 10 h 19"/>
                  <a:gd name="T10" fmla="*/ 116 w 125"/>
                  <a:gd name="T11" fmla="*/ 0 h 19"/>
                  <a:gd name="T12" fmla="*/ 107 w 125"/>
                  <a:gd name="T13" fmla="*/ 6 h 19"/>
                  <a:gd name="T14" fmla="*/ 18 w 125"/>
                  <a:gd name="T15" fmla="*/ 6 h 19"/>
                  <a:gd name="T16" fmla="*/ 10 w 125"/>
                  <a:gd name="T17" fmla="*/ 0 h 19"/>
                  <a:gd name="T18" fmla="*/ 0 w 125"/>
                  <a:gd name="T19" fmla="*/ 10 h 19"/>
                  <a:gd name="T20" fmla="*/ 10 w 125"/>
                  <a:gd name="T21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5" h="19">
                    <a:moveTo>
                      <a:pt x="10" y="19"/>
                    </a:moveTo>
                    <a:cubicBezTo>
                      <a:pt x="13" y="19"/>
                      <a:pt x="17" y="17"/>
                      <a:pt x="18" y="14"/>
                    </a:cubicBezTo>
                    <a:cubicBezTo>
                      <a:pt x="107" y="14"/>
                      <a:pt x="107" y="14"/>
                      <a:pt x="107" y="14"/>
                    </a:cubicBezTo>
                    <a:cubicBezTo>
                      <a:pt x="109" y="17"/>
                      <a:pt x="112" y="19"/>
                      <a:pt x="116" y="19"/>
                    </a:cubicBezTo>
                    <a:cubicBezTo>
                      <a:pt x="121" y="19"/>
                      <a:pt x="125" y="15"/>
                      <a:pt x="125" y="10"/>
                    </a:cubicBezTo>
                    <a:cubicBezTo>
                      <a:pt x="125" y="4"/>
                      <a:pt x="121" y="0"/>
                      <a:pt x="116" y="0"/>
                    </a:cubicBezTo>
                    <a:cubicBezTo>
                      <a:pt x="112" y="0"/>
                      <a:pt x="108" y="3"/>
                      <a:pt x="107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3"/>
                      <a:pt x="14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solidFill>
                <a:srgbClr val="FDBA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7" name="Freeform 419"/>
              <p:cNvSpPr>
                <a:spLocks/>
              </p:cNvSpPr>
              <p:nvPr/>
            </p:nvSpPr>
            <p:spPr bwMode="auto">
              <a:xfrm>
                <a:off x="16208376" y="-8999537"/>
                <a:ext cx="88900" cy="14288"/>
              </a:xfrm>
              <a:custGeom>
                <a:avLst/>
                <a:gdLst>
                  <a:gd name="T0" fmla="*/ 10 w 125"/>
                  <a:gd name="T1" fmla="*/ 19 h 19"/>
                  <a:gd name="T2" fmla="*/ 18 w 125"/>
                  <a:gd name="T3" fmla="*/ 14 h 19"/>
                  <a:gd name="T4" fmla="*/ 107 w 125"/>
                  <a:gd name="T5" fmla="*/ 14 h 19"/>
                  <a:gd name="T6" fmla="*/ 116 w 125"/>
                  <a:gd name="T7" fmla="*/ 19 h 19"/>
                  <a:gd name="T8" fmla="*/ 125 w 125"/>
                  <a:gd name="T9" fmla="*/ 10 h 19"/>
                  <a:gd name="T10" fmla="*/ 116 w 125"/>
                  <a:gd name="T11" fmla="*/ 0 h 19"/>
                  <a:gd name="T12" fmla="*/ 107 w 125"/>
                  <a:gd name="T13" fmla="*/ 6 h 19"/>
                  <a:gd name="T14" fmla="*/ 18 w 125"/>
                  <a:gd name="T15" fmla="*/ 6 h 19"/>
                  <a:gd name="T16" fmla="*/ 10 w 125"/>
                  <a:gd name="T17" fmla="*/ 0 h 19"/>
                  <a:gd name="T18" fmla="*/ 0 w 125"/>
                  <a:gd name="T19" fmla="*/ 10 h 19"/>
                  <a:gd name="T20" fmla="*/ 10 w 125"/>
                  <a:gd name="T21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5" h="19">
                    <a:moveTo>
                      <a:pt x="10" y="19"/>
                    </a:moveTo>
                    <a:cubicBezTo>
                      <a:pt x="13" y="19"/>
                      <a:pt x="17" y="17"/>
                      <a:pt x="18" y="14"/>
                    </a:cubicBezTo>
                    <a:cubicBezTo>
                      <a:pt x="107" y="14"/>
                      <a:pt x="107" y="14"/>
                      <a:pt x="107" y="14"/>
                    </a:cubicBezTo>
                    <a:cubicBezTo>
                      <a:pt x="109" y="17"/>
                      <a:pt x="112" y="19"/>
                      <a:pt x="116" y="19"/>
                    </a:cubicBezTo>
                    <a:cubicBezTo>
                      <a:pt x="121" y="19"/>
                      <a:pt x="125" y="15"/>
                      <a:pt x="125" y="10"/>
                    </a:cubicBezTo>
                    <a:cubicBezTo>
                      <a:pt x="125" y="5"/>
                      <a:pt x="121" y="0"/>
                      <a:pt x="116" y="0"/>
                    </a:cubicBezTo>
                    <a:cubicBezTo>
                      <a:pt x="112" y="0"/>
                      <a:pt x="108" y="3"/>
                      <a:pt x="107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3"/>
                      <a:pt x="14" y="0"/>
                      <a:pt x="10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solidFill>
                <a:srgbClr val="FDBA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8" name="Freeform 420"/>
              <p:cNvSpPr>
                <a:spLocks/>
              </p:cNvSpPr>
              <p:nvPr/>
            </p:nvSpPr>
            <p:spPr bwMode="auto">
              <a:xfrm>
                <a:off x="16208376" y="-8945562"/>
                <a:ext cx="88900" cy="12700"/>
              </a:xfrm>
              <a:custGeom>
                <a:avLst/>
                <a:gdLst>
                  <a:gd name="T0" fmla="*/ 10 w 125"/>
                  <a:gd name="T1" fmla="*/ 18 h 18"/>
                  <a:gd name="T2" fmla="*/ 18 w 125"/>
                  <a:gd name="T3" fmla="*/ 13 h 18"/>
                  <a:gd name="T4" fmla="*/ 107 w 125"/>
                  <a:gd name="T5" fmla="*/ 13 h 18"/>
                  <a:gd name="T6" fmla="*/ 116 w 125"/>
                  <a:gd name="T7" fmla="*/ 18 h 18"/>
                  <a:gd name="T8" fmla="*/ 125 w 125"/>
                  <a:gd name="T9" fmla="*/ 9 h 18"/>
                  <a:gd name="T10" fmla="*/ 116 w 125"/>
                  <a:gd name="T11" fmla="*/ 0 h 18"/>
                  <a:gd name="T12" fmla="*/ 107 w 125"/>
                  <a:gd name="T13" fmla="*/ 5 h 18"/>
                  <a:gd name="T14" fmla="*/ 18 w 125"/>
                  <a:gd name="T15" fmla="*/ 5 h 18"/>
                  <a:gd name="T16" fmla="*/ 10 w 125"/>
                  <a:gd name="T17" fmla="*/ 0 h 18"/>
                  <a:gd name="T18" fmla="*/ 0 w 125"/>
                  <a:gd name="T19" fmla="*/ 9 h 18"/>
                  <a:gd name="T20" fmla="*/ 10 w 125"/>
                  <a:gd name="T2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5" h="18">
                    <a:moveTo>
                      <a:pt x="10" y="18"/>
                    </a:moveTo>
                    <a:cubicBezTo>
                      <a:pt x="13" y="18"/>
                      <a:pt x="17" y="16"/>
                      <a:pt x="18" y="13"/>
                    </a:cubicBezTo>
                    <a:cubicBezTo>
                      <a:pt x="107" y="13"/>
                      <a:pt x="107" y="13"/>
                      <a:pt x="107" y="13"/>
                    </a:cubicBezTo>
                    <a:cubicBezTo>
                      <a:pt x="109" y="16"/>
                      <a:pt x="112" y="18"/>
                      <a:pt x="116" y="18"/>
                    </a:cubicBezTo>
                    <a:cubicBezTo>
                      <a:pt x="121" y="18"/>
                      <a:pt x="125" y="14"/>
                      <a:pt x="125" y="9"/>
                    </a:cubicBezTo>
                    <a:cubicBezTo>
                      <a:pt x="125" y="4"/>
                      <a:pt x="121" y="0"/>
                      <a:pt x="116" y="0"/>
                    </a:cubicBezTo>
                    <a:cubicBezTo>
                      <a:pt x="112" y="0"/>
                      <a:pt x="108" y="2"/>
                      <a:pt x="107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7" y="2"/>
                      <a:pt x="14" y="0"/>
                      <a:pt x="10" y="0"/>
                    </a:cubicBezTo>
                    <a:cubicBezTo>
                      <a:pt x="5" y="0"/>
                      <a:pt x="0" y="4"/>
                      <a:pt x="0" y="9"/>
                    </a:cubicBezTo>
                    <a:cubicBezTo>
                      <a:pt x="0" y="14"/>
                      <a:pt x="5" y="18"/>
                      <a:pt x="10" y="18"/>
                    </a:cubicBezTo>
                    <a:close/>
                  </a:path>
                </a:pathLst>
              </a:custGeom>
              <a:solidFill>
                <a:srgbClr val="FDBA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9" name="Freeform 421"/>
              <p:cNvSpPr>
                <a:spLocks/>
              </p:cNvSpPr>
              <p:nvPr/>
            </p:nvSpPr>
            <p:spPr bwMode="auto">
              <a:xfrm>
                <a:off x="15944851" y="-9818687"/>
                <a:ext cx="182563" cy="1008063"/>
              </a:xfrm>
              <a:custGeom>
                <a:avLst/>
                <a:gdLst>
                  <a:gd name="T0" fmla="*/ 0 w 115"/>
                  <a:gd name="T1" fmla="*/ 0 h 635"/>
                  <a:gd name="T2" fmla="*/ 6 w 115"/>
                  <a:gd name="T3" fmla="*/ 635 h 635"/>
                  <a:gd name="T4" fmla="*/ 82 w 115"/>
                  <a:gd name="T5" fmla="*/ 635 h 635"/>
                  <a:gd name="T6" fmla="*/ 115 w 115"/>
                  <a:gd name="T7" fmla="*/ 7 h 635"/>
                  <a:gd name="T8" fmla="*/ 0 w 115"/>
                  <a:gd name="T9" fmla="*/ 0 h 635"/>
                  <a:gd name="T10" fmla="*/ 0 w 115"/>
                  <a:gd name="T11" fmla="*/ 0 h 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5" h="635">
                    <a:moveTo>
                      <a:pt x="0" y="0"/>
                    </a:moveTo>
                    <a:lnTo>
                      <a:pt x="6" y="635"/>
                    </a:lnTo>
                    <a:lnTo>
                      <a:pt x="82" y="635"/>
                    </a:lnTo>
                    <a:lnTo>
                      <a:pt x="115" y="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E2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0" name="Freeform 422"/>
              <p:cNvSpPr>
                <a:spLocks/>
              </p:cNvSpPr>
              <p:nvPr/>
            </p:nvSpPr>
            <p:spPr bwMode="auto">
              <a:xfrm>
                <a:off x="15949614" y="-9323387"/>
                <a:ext cx="152400" cy="514350"/>
              </a:xfrm>
              <a:custGeom>
                <a:avLst/>
                <a:gdLst>
                  <a:gd name="T0" fmla="*/ 96 w 96"/>
                  <a:gd name="T1" fmla="*/ 0 h 324"/>
                  <a:gd name="T2" fmla="*/ 79 w 96"/>
                  <a:gd name="T3" fmla="*/ 324 h 324"/>
                  <a:gd name="T4" fmla="*/ 3 w 96"/>
                  <a:gd name="T5" fmla="*/ 324 h 324"/>
                  <a:gd name="T6" fmla="*/ 0 w 96"/>
                  <a:gd name="T7" fmla="*/ 0 h 324"/>
                  <a:gd name="T8" fmla="*/ 96 w 96"/>
                  <a:gd name="T9" fmla="*/ 0 h 324"/>
                  <a:gd name="T10" fmla="*/ 96 w 96"/>
                  <a:gd name="T11" fmla="*/ 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324">
                    <a:moveTo>
                      <a:pt x="96" y="0"/>
                    </a:moveTo>
                    <a:lnTo>
                      <a:pt x="79" y="324"/>
                    </a:lnTo>
                    <a:lnTo>
                      <a:pt x="3" y="324"/>
                    </a:lnTo>
                    <a:lnTo>
                      <a:pt x="0" y="0"/>
                    </a:lnTo>
                    <a:lnTo>
                      <a:pt x="96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898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1" name="Freeform 423"/>
              <p:cNvSpPr>
                <a:spLocks/>
              </p:cNvSpPr>
              <p:nvPr/>
            </p:nvSpPr>
            <p:spPr bwMode="auto">
              <a:xfrm>
                <a:off x="15951201" y="-9234487"/>
                <a:ext cx="146050" cy="425450"/>
              </a:xfrm>
              <a:custGeom>
                <a:avLst/>
                <a:gdLst>
                  <a:gd name="T0" fmla="*/ 207 w 207"/>
                  <a:gd name="T1" fmla="*/ 2 h 599"/>
                  <a:gd name="T2" fmla="*/ 175 w 207"/>
                  <a:gd name="T3" fmla="*/ 599 h 599"/>
                  <a:gd name="T4" fmla="*/ 6 w 207"/>
                  <a:gd name="T5" fmla="*/ 599 h 599"/>
                  <a:gd name="T6" fmla="*/ 0 w 207"/>
                  <a:gd name="T7" fmla="*/ 0 h 599"/>
                  <a:gd name="T8" fmla="*/ 109 w 207"/>
                  <a:gd name="T9" fmla="*/ 8 h 599"/>
                  <a:gd name="T10" fmla="*/ 207 w 207"/>
                  <a:gd name="T11" fmla="*/ 2 h 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7" h="599">
                    <a:moveTo>
                      <a:pt x="207" y="2"/>
                    </a:moveTo>
                    <a:cubicBezTo>
                      <a:pt x="175" y="599"/>
                      <a:pt x="175" y="599"/>
                      <a:pt x="175" y="599"/>
                    </a:cubicBezTo>
                    <a:cubicBezTo>
                      <a:pt x="6" y="599"/>
                      <a:pt x="6" y="599"/>
                      <a:pt x="6" y="59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3" y="5"/>
                      <a:pt x="70" y="8"/>
                      <a:pt x="109" y="8"/>
                    </a:cubicBezTo>
                    <a:cubicBezTo>
                      <a:pt x="144" y="8"/>
                      <a:pt x="177" y="6"/>
                      <a:pt x="207" y="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2" name="Freeform 424"/>
              <p:cNvSpPr>
                <a:spLocks/>
              </p:cNvSpPr>
              <p:nvPr/>
            </p:nvSpPr>
            <p:spPr bwMode="auto">
              <a:xfrm>
                <a:off x="15928976" y="-8867775"/>
                <a:ext cx="173038" cy="76200"/>
              </a:xfrm>
              <a:custGeom>
                <a:avLst/>
                <a:gdLst>
                  <a:gd name="T0" fmla="*/ 122 w 244"/>
                  <a:gd name="T1" fmla="*/ 0 h 108"/>
                  <a:gd name="T2" fmla="*/ 244 w 244"/>
                  <a:gd name="T3" fmla="*/ 108 h 108"/>
                  <a:gd name="T4" fmla="*/ 0 w 244"/>
                  <a:gd name="T5" fmla="*/ 108 h 108"/>
                  <a:gd name="T6" fmla="*/ 122 w 244"/>
                  <a:gd name="T7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4" h="108">
                    <a:moveTo>
                      <a:pt x="122" y="0"/>
                    </a:moveTo>
                    <a:cubicBezTo>
                      <a:pt x="185" y="0"/>
                      <a:pt x="238" y="47"/>
                      <a:pt x="244" y="108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6" y="47"/>
                      <a:pt x="58" y="0"/>
                      <a:pt x="122" y="0"/>
                    </a:cubicBezTo>
                    <a:close/>
                  </a:path>
                </a:pathLst>
              </a:custGeom>
              <a:solidFill>
                <a:srgbClr val="5A5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3" name="Freeform 425"/>
              <p:cNvSpPr>
                <a:spLocks/>
              </p:cNvSpPr>
              <p:nvPr/>
            </p:nvSpPr>
            <p:spPr bwMode="auto">
              <a:xfrm>
                <a:off x="15933739" y="-8863012"/>
                <a:ext cx="165100" cy="66675"/>
              </a:xfrm>
              <a:custGeom>
                <a:avLst/>
                <a:gdLst>
                  <a:gd name="T0" fmla="*/ 0 w 232"/>
                  <a:gd name="T1" fmla="*/ 96 h 96"/>
                  <a:gd name="T2" fmla="*/ 232 w 232"/>
                  <a:gd name="T3" fmla="*/ 96 h 96"/>
                  <a:gd name="T4" fmla="*/ 116 w 232"/>
                  <a:gd name="T5" fmla="*/ 0 h 96"/>
                  <a:gd name="T6" fmla="*/ 0 w 232"/>
                  <a:gd name="T7" fmla="*/ 96 h 96"/>
                  <a:gd name="T8" fmla="*/ 0 w 232"/>
                  <a:gd name="T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2" h="96">
                    <a:moveTo>
                      <a:pt x="0" y="96"/>
                    </a:moveTo>
                    <a:cubicBezTo>
                      <a:pt x="232" y="96"/>
                      <a:pt x="232" y="96"/>
                      <a:pt x="232" y="96"/>
                    </a:cubicBezTo>
                    <a:cubicBezTo>
                      <a:pt x="222" y="41"/>
                      <a:pt x="174" y="0"/>
                      <a:pt x="116" y="0"/>
                    </a:cubicBezTo>
                    <a:cubicBezTo>
                      <a:pt x="58" y="0"/>
                      <a:pt x="10" y="41"/>
                      <a:pt x="0" y="96"/>
                    </a:cubicBezTo>
                    <a:cubicBezTo>
                      <a:pt x="0" y="96"/>
                      <a:pt x="0" y="96"/>
                      <a:pt x="0" y="9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4" name="Freeform 426"/>
              <p:cNvSpPr>
                <a:spLocks/>
              </p:cNvSpPr>
              <p:nvPr/>
            </p:nvSpPr>
            <p:spPr bwMode="auto">
              <a:xfrm>
                <a:off x="15976601" y="-9105900"/>
                <a:ext cx="88900" cy="14288"/>
              </a:xfrm>
              <a:custGeom>
                <a:avLst/>
                <a:gdLst>
                  <a:gd name="T0" fmla="*/ 116 w 125"/>
                  <a:gd name="T1" fmla="*/ 19 h 19"/>
                  <a:gd name="T2" fmla="*/ 107 w 125"/>
                  <a:gd name="T3" fmla="*/ 14 h 19"/>
                  <a:gd name="T4" fmla="*/ 18 w 125"/>
                  <a:gd name="T5" fmla="*/ 14 h 19"/>
                  <a:gd name="T6" fmla="*/ 10 w 125"/>
                  <a:gd name="T7" fmla="*/ 19 h 19"/>
                  <a:gd name="T8" fmla="*/ 0 w 125"/>
                  <a:gd name="T9" fmla="*/ 10 h 19"/>
                  <a:gd name="T10" fmla="*/ 10 w 125"/>
                  <a:gd name="T11" fmla="*/ 0 h 19"/>
                  <a:gd name="T12" fmla="*/ 19 w 125"/>
                  <a:gd name="T13" fmla="*/ 6 h 19"/>
                  <a:gd name="T14" fmla="*/ 107 w 125"/>
                  <a:gd name="T15" fmla="*/ 6 h 19"/>
                  <a:gd name="T16" fmla="*/ 116 w 125"/>
                  <a:gd name="T17" fmla="*/ 0 h 19"/>
                  <a:gd name="T18" fmla="*/ 125 w 125"/>
                  <a:gd name="T19" fmla="*/ 10 h 19"/>
                  <a:gd name="T20" fmla="*/ 116 w 125"/>
                  <a:gd name="T21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5" h="19">
                    <a:moveTo>
                      <a:pt x="116" y="19"/>
                    </a:moveTo>
                    <a:cubicBezTo>
                      <a:pt x="112" y="19"/>
                      <a:pt x="109" y="17"/>
                      <a:pt x="107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7" y="17"/>
                      <a:pt x="14" y="19"/>
                      <a:pt x="10" y="19"/>
                    </a:cubicBezTo>
                    <a:cubicBezTo>
                      <a:pt x="5" y="19"/>
                      <a:pt x="0" y="15"/>
                      <a:pt x="0" y="10"/>
                    </a:cubicBezTo>
                    <a:cubicBezTo>
                      <a:pt x="0" y="4"/>
                      <a:pt x="5" y="0"/>
                      <a:pt x="10" y="0"/>
                    </a:cubicBezTo>
                    <a:cubicBezTo>
                      <a:pt x="14" y="0"/>
                      <a:pt x="17" y="3"/>
                      <a:pt x="19" y="6"/>
                    </a:cubicBezTo>
                    <a:cubicBezTo>
                      <a:pt x="107" y="6"/>
                      <a:pt x="107" y="6"/>
                      <a:pt x="107" y="6"/>
                    </a:cubicBezTo>
                    <a:cubicBezTo>
                      <a:pt x="108" y="3"/>
                      <a:pt x="112" y="0"/>
                      <a:pt x="116" y="0"/>
                    </a:cubicBezTo>
                    <a:cubicBezTo>
                      <a:pt x="121" y="0"/>
                      <a:pt x="125" y="4"/>
                      <a:pt x="125" y="10"/>
                    </a:cubicBezTo>
                    <a:cubicBezTo>
                      <a:pt x="125" y="15"/>
                      <a:pt x="121" y="19"/>
                      <a:pt x="116" y="19"/>
                    </a:cubicBezTo>
                    <a:close/>
                  </a:path>
                </a:pathLst>
              </a:custGeom>
              <a:solidFill>
                <a:srgbClr val="FDBA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5" name="Freeform 427"/>
              <p:cNvSpPr>
                <a:spLocks/>
              </p:cNvSpPr>
              <p:nvPr/>
            </p:nvSpPr>
            <p:spPr bwMode="auto">
              <a:xfrm>
                <a:off x="15976601" y="-9051925"/>
                <a:ext cx="88900" cy="12700"/>
              </a:xfrm>
              <a:custGeom>
                <a:avLst/>
                <a:gdLst>
                  <a:gd name="T0" fmla="*/ 116 w 125"/>
                  <a:gd name="T1" fmla="*/ 19 h 19"/>
                  <a:gd name="T2" fmla="*/ 107 w 125"/>
                  <a:gd name="T3" fmla="*/ 14 h 19"/>
                  <a:gd name="T4" fmla="*/ 18 w 125"/>
                  <a:gd name="T5" fmla="*/ 14 h 19"/>
                  <a:gd name="T6" fmla="*/ 10 w 125"/>
                  <a:gd name="T7" fmla="*/ 19 h 19"/>
                  <a:gd name="T8" fmla="*/ 0 w 125"/>
                  <a:gd name="T9" fmla="*/ 10 h 19"/>
                  <a:gd name="T10" fmla="*/ 10 w 125"/>
                  <a:gd name="T11" fmla="*/ 0 h 19"/>
                  <a:gd name="T12" fmla="*/ 19 w 125"/>
                  <a:gd name="T13" fmla="*/ 6 h 19"/>
                  <a:gd name="T14" fmla="*/ 107 w 125"/>
                  <a:gd name="T15" fmla="*/ 6 h 19"/>
                  <a:gd name="T16" fmla="*/ 116 w 125"/>
                  <a:gd name="T17" fmla="*/ 0 h 19"/>
                  <a:gd name="T18" fmla="*/ 125 w 125"/>
                  <a:gd name="T19" fmla="*/ 10 h 19"/>
                  <a:gd name="T20" fmla="*/ 116 w 125"/>
                  <a:gd name="T21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5" h="19">
                    <a:moveTo>
                      <a:pt x="116" y="19"/>
                    </a:moveTo>
                    <a:cubicBezTo>
                      <a:pt x="112" y="19"/>
                      <a:pt x="109" y="17"/>
                      <a:pt x="107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7" y="17"/>
                      <a:pt x="14" y="19"/>
                      <a:pt x="10" y="19"/>
                    </a:cubicBezTo>
                    <a:cubicBezTo>
                      <a:pt x="5" y="19"/>
                      <a:pt x="0" y="15"/>
                      <a:pt x="0" y="10"/>
                    </a:cubicBezTo>
                    <a:cubicBezTo>
                      <a:pt x="0" y="4"/>
                      <a:pt x="5" y="0"/>
                      <a:pt x="10" y="0"/>
                    </a:cubicBezTo>
                    <a:cubicBezTo>
                      <a:pt x="14" y="0"/>
                      <a:pt x="17" y="3"/>
                      <a:pt x="19" y="6"/>
                    </a:cubicBezTo>
                    <a:cubicBezTo>
                      <a:pt x="107" y="6"/>
                      <a:pt x="107" y="6"/>
                      <a:pt x="107" y="6"/>
                    </a:cubicBezTo>
                    <a:cubicBezTo>
                      <a:pt x="108" y="3"/>
                      <a:pt x="112" y="0"/>
                      <a:pt x="116" y="0"/>
                    </a:cubicBezTo>
                    <a:cubicBezTo>
                      <a:pt x="121" y="0"/>
                      <a:pt x="125" y="4"/>
                      <a:pt x="125" y="10"/>
                    </a:cubicBezTo>
                    <a:cubicBezTo>
                      <a:pt x="125" y="15"/>
                      <a:pt x="121" y="19"/>
                      <a:pt x="116" y="19"/>
                    </a:cubicBezTo>
                    <a:close/>
                  </a:path>
                </a:pathLst>
              </a:custGeom>
              <a:solidFill>
                <a:srgbClr val="FDBA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6" name="Freeform 428"/>
              <p:cNvSpPr>
                <a:spLocks/>
              </p:cNvSpPr>
              <p:nvPr/>
            </p:nvSpPr>
            <p:spPr bwMode="auto">
              <a:xfrm>
                <a:off x="15976601" y="-8999537"/>
                <a:ext cx="88900" cy="14288"/>
              </a:xfrm>
              <a:custGeom>
                <a:avLst/>
                <a:gdLst>
                  <a:gd name="T0" fmla="*/ 116 w 125"/>
                  <a:gd name="T1" fmla="*/ 19 h 19"/>
                  <a:gd name="T2" fmla="*/ 107 w 125"/>
                  <a:gd name="T3" fmla="*/ 14 h 19"/>
                  <a:gd name="T4" fmla="*/ 18 w 125"/>
                  <a:gd name="T5" fmla="*/ 14 h 19"/>
                  <a:gd name="T6" fmla="*/ 10 w 125"/>
                  <a:gd name="T7" fmla="*/ 19 h 19"/>
                  <a:gd name="T8" fmla="*/ 0 w 125"/>
                  <a:gd name="T9" fmla="*/ 10 h 19"/>
                  <a:gd name="T10" fmla="*/ 10 w 125"/>
                  <a:gd name="T11" fmla="*/ 0 h 19"/>
                  <a:gd name="T12" fmla="*/ 19 w 125"/>
                  <a:gd name="T13" fmla="*/ 6 h 19"/>
                  <a:gd name="T14" fmla="*/ 107 w 125"/>
                  <a:gd name="T15" fmla="*/ 6 h 19"/>
                  <a:gd name="T16" fmla="*/ 116 w 125"/>
                  <a:gd name="T17" fmla="*/ 0 h 19"/>
                  <a:gd name="T18" fmla="*/ 125 w 125"/>
                  <a:gd name="T19" fmla="*/ 10 h 19"/>
                  <a:gd name="T20" fmla="*/ 116 w 125"/>
                  <a:gd name="T21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5" h="19">
                    <a:moveTo>
                      <a:pt x="116" y="19"/>
                    </a:moveTo>
                    <a:cubicBezTo>
                      <a:pt x="112" y="19"/>
                      <a:pt x="109" y="17"/>
                      <a:pt x="107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7" y="17"/>
                      <a:pt x="14" y="19"/>
                      <a:pt x="10" y="19"/>
                    </a:cubicBezTo>
                    <a:cubicBezTo>
                      <a:pt x="5" y="19"/>
                      <a:pt x="0" y="15"/>
                      <a:pt x="0" y="10"/>
                    </a:cubicBezTo>
                    <a:cubicBezTo>
                      <a:pt x="0" y="5"/>
                      <a:pt x="5" y="0"/>
                      <a:pt x="10" y="0"/>
                    </a:cubicBezTo>
                    <a:cubicBezTo>
                      <a:pt x="14" y="0"/>
                      <a:pt x="17" y="3"/>
                      <a:pt x="19" y="6"/>
                    </a:cubicBezTo>
                    <a:cubicBezTo>
                      <a:pt x="107" y="6"/>
                      <a:pt x="107" y="6"/>
                      <a:pt x="107" y="6"/>
                    </a:cubicBezTo>
                    <a:cubicBezTo>
                      <a:pt x="108" y="3"/>
                      <a:pt x="112" y="0"/>
                      <a:pt x="116" y="0"/>
                    </a:cubicBezTo>
                    <a:cubicBezTo>
                      <a:pt x="121" y="0"/>
                      <a:pt x="125" y="5"/>
                      <a:pt x="125" y="10"/>
                    </a:cubicBezTo>
                    <a:cubicBezTo>
                      <a:pt x="125" y="15"/>
                      <a:pt x="121" y="19"/>
                      <a:pt x="116" y="19"/>
                    </a:cubicBezTo>
                    <a:close/>
                  </a:path>
                </a:pathLst>
              </a:custGeom>
              <a:solidFill>
                <a:srgbClr val="FDBA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7" name="Freeform 429"/>
              <p:cNvSpPr>
                <a:spLocks/>
              </p:cNvSpPr>
              <p:nvPr/>
            </p:nvSpPr>
            <p:spPr bwMode="auto">
              <a:xfrm>
                <a:off x="15976601" y="-8945562"/>
                <a:ext cx="88900" cy="12700"/>
              </a:xfrm>
              <a:custGeom>
                <a:avLst/>
                <a:gdLst>
                  <a:gd name="T0" fmla="*/ 116 w 125"/>
                  <a:gd name="T1" fmla="*/ 18 h 18"/>
                  <a:gd name="T2" fmla="*/ 107 w 125"/>
                  <a:gd name="T3" fmla="*/ 13 h 18"/>
                  <a:gd name="T4" fmla="*/ 18 w 125"/>
                  <a:gd name="T5" fmla="*/ 13 h 18"/>
                  <a:gd name="T6" fmla="*/ 10 w 125"/>
                  <a:gd name="T7" fmla="*/ 18 h 18"/>
                  <a:gd name="T8" fmla="*/ 0 w 125"/>
                  <a:gd name="T9" fmla="*/ 9 h 18"/>
                  <a:gd name="T10" fmla="*/ 10 w 125"/>
                  <a:gd name="T11" fmla="*/ 0 h 18"/>
                  <a:gd name="T12" fmla="*/ 19 w 125"/>
                  <a:gd name="T13" fmla="*/ 5 h 18"/>
                  <a:gd name="T14" fmla="*/ 107 w 125"/>
                  <a:gd name="T15" fmla="*/ 5 h 18"/>
                  <a:gd name="T16" fmla="*/ 116 w 125"/>
                  <a:gd name="T17" fmla="*/ 0 h 18"/>
                  <a:gd name="T18" fmla="*/ 125 w 125"/>
                  <a:gd name="T19" fmla="*/ 9 h 18"/>
                  <a:gd name="T20" fmla="*/ 116 w 125"/>
                  <a:gd name="T2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5" h="18">
                    <a:moveTo>
                      <a:pt x="116" y="18"/>
                    </a:moveTo>
                    <a:cubicBezTo>
                      <a:pt x="112" y="18"/>
                      <a:pt x="109" y="16"/>
                      <a:pt x="107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7" y="16"/>
                      <a:pt x="14" y="18"/>
                      <a:pt x="10" y="18"/>
                    </a:cubicBezTo>
                    <a:cubicBezTo>
                      <a:pt x="5" y="18"/>
                      <a:pt x="0" y="14"/>
                      <a:pt x="0" y="9"/>
                    </a:cubicBezTo>
                    <a:cubicBezTo>
                      <a:pt x="0" y="4"/>
                      <a:pt x="5" y="0"/>
                      <a:pt x="10" y="0"/>
                    </a:cubicBezTo>
                    <a:cubicBezTo>
                      <a:pt x="14" y="0"/>
                      <a:pt x="17" y="2"/>
                      <a:pt x="19" y="5"/>
                    </a:cubicBezTo>
                    <a:cubicBezTo>
                      <a:pt x="107" y="5"/>
                      <a:pt x="107" y="5"/>
                      <a:pt x="107" y="5"/>
                    </a:cubicBezTo>
                    <a:cubicBezTo>
                      <a:pt x="108" y="2"/>
                      <a:pt x="112" y="0"/>
                      <a:pt x="116" y="0"/>
                    </a:cubicBezTo>
                    <a:cubicBezTo>
                      <a:pt x="121" y="0"/>
                      <a:pt x="125" y="4"/>
                      <a:pt x="125" y="9"/>
                    </a:cubicBezTo>
                    <a:cubicBezTo>
                      <a:pt x="125" y="14"/>
                      <a:pt x="121" y="18"/>
                      <a:pt x="116" y="18"/>
                    </a:cubicBezTo>
                    <a:close/>
                  </a:path>
                </a:pathLst>
              </a:custGeom>
              <a:solidFill>
                <a:srgbClr val="FDBA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8" name="Freeform 430"/>
              <p:cNvSpPr>
                <a:spLocks/>
              </p:cNvSpPr>
              <p:nvPr/>
            </p:nvSpPr>
            <p:spPr bwMode="auto">
              <a:xfrm>
                <a:off x="15906751" y="-10407650"/>
                <a:ext cx="455613" cy="674688"/>
              </a:xfrm>
              <a:custGeom>
                <a:avLst/>
                <a:gdLst>
                  <a:gd name="T0" fmla="*/ 553 w 642"/>
                  <a:gd name="T1" fmla="*/ 506 h 952"/>
                  <a:gd name="T2" fmla="*/ 642 w 642"/>
                  <a:gd name="T3" fmla="*/ 9 h 952"/>
                  <a:gd name="T4" fmla="*/ 229 w 642"/>
                  <a:gd name="T5" fmla="*/ 9 h 952"/>
                  <a:gd name="T6" fmla="*/ 0 w 642"/>
                  <a:gd name="T7" fmla="*/ 9 h 952"/>
                  <a:gd name="T8" fmla="*/ 108 w 642"/>
                  <a:gd name="T9" fmla="*/ 542 h 952"/>
                  <a:gd name="T10" fmla="*/ 106 w 642"/>
                  <a:gd name="T11" fmla="*/ 584 h 952"/>
                  <a:gd name="T12" fmla="*/ 28 w 642"/>
                  <a:gd name="T13" fmla="*/ 927 h 952"/>
                  <a:gd name="T14" fmla="*/ 28 w 642"/>
                  <a:gd name="T15" fmla="*/ 952 h 952"/>
                  <a:gd name="T16" fmla="*/ 613 w 642"/>
                  <a:gd name="T17" fmla="*/ 952 h 952"/>
                  <a:gd name="T18" fmla="*/ 546 w 642"/>
                  <a:gd name="T19" fmla="*/ 608 h 952"/>
                  <a:gd name="T20" fmla="*/ 553 w 642"/>
                  <a:gd name="T21" fmla="*/ 506 h 9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42" h="952">
                    <a:moveTo>
                      <a:pt x="553" y="506"/>
                    </a:moveTo>
                    <a:cubicBezTo>
                      <a:pt x="626" y="335"/>
                      <a:pt x="642" y="9"/>
                      <a:pt x="642" y="9"/>
                    </a:cubicBezTo>
                    <a:cubicBezTo>
                      <a:pt x="229" y="9"/>
                      <a:pt x="229" y="9"/>
                      <a:pt x="229" y="9"/>
                    </a:cubicBezTo>
                    <a:cubicBezTo>
                      <a:pt x="229" y="9"/>
                      <a:pt x="0" y="0"/>
                      <a:pt x="0" y="9"/>
                    </a:cubicBezTo>
                    <a:cubicBezTo>
                      <a:pt x="0" y="249"/>
                      <a:pt x="108" y="542"/>
                      <a:pt x="108" y="542"/>
                    </a:cubicBezTo>
                    <a:cubicBezTo>
                      <a:pt x="108" y="542"/>
                      <a:pt x="108" y="542"/>
                      <a:pt x="106" y="584"/>
                    </a:cubicBezTo>
                    <a:cubicBezTo>
                      <a:pt x="83" y="647"/>
                      <a:pt x="35" y="866"/>
                      <a:pt x="28" y="927"/>
                    </a:cubicBezTo>
                    <a:cubicBezTo>
                      <a:pt x="27" y="938"/>
                      <a:pt x="27" y="945"/>
                      <a:pt x="28" y="952"/>
                    </a:cubicBezTo>
                    <a:cubicBezTo>
                      <a:pt x="613" y="952"/>
                      <a:pt x="613" y="952"/>
                      <a:pt x="613" y="952"/>
                    </a:cubicBezTo>
                    <a:cubicBezTo>
                      <a:pt x="613" y="793"/>
                      <a:pt x="546" y="608"/>
                      <a:pt x="546" y="608"/>
                    </a:cubicBezTo>
                    <a:cubicBezTo>
                      <a:pt x="546" y="608"/>
                      <a:pt x="538" y="591"/>
                      <a:pt x="553" y="506"/>
                    </a:cubicBezTo>
                    <a:close/>
                  </a:path>
                </a:pathLst>
              </a:custGeom>
              <a:solidFill>
                <a:srgbClr val="FDBA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9" name="Freeform 431"/>
              <p:cNvSpPr>
                <a:spLocks/>
              </p:cNvSpPr>
              <p:nvPr/>
            </p:nvSpPr>
            <p:spPr bwMode="auto">
              <a:xfrm>
                <a:off x="15870239" y="-10769600"/>
                <a:ext cx="182563" cy="342900"/>
              </a:xfrm>
              <a:custGeom>
                <a:avLst/>
                <a:gdLst>
                  <a:gd name="T0" fmla="*/ 94 w 258"/>
                  <a:gd name="T1" fmla="*/ 3 h 485"/>
                  <a:gd name="T2" fmla="*/ 0 w 258"/>
                  <a:gd name="T3" fmla="*/ 357 h 485"/>
                  <a:gd name="T4" fmla="*/ 176 w 258"/>
                  <a:gd name="T5" fmla="*/ 444 h 485"/>
                  <a:gd name="T6" fmla="*/ 183 w 258"/>
                  <a:gd name="T7" fmla="*/ 0 h 485"/>
                  <a:gd name="T8" fmla="*/ 94 w 258"/>
                  <a:gd name="T9" fmla="*/ 3 h 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8" h="485">
                    <a:moveTo>
                      <a:pt x="94" y="3"/>
                    </a:moveTo>
                    <a:cubicBezTo>
                      <a:pt x="94" y="10"/>
                      <a:pt x="11" y="221"/>
                      <a:pt x="0" y="357"/>
                    </a:cubicBezTo>
                    <a:cubicBezTo>
                      <a:pt x="2" y="420"/>
                      <a:pt x="94" y="485"/>
                      <a:pt x="176" y="444"/>
                    </a:cubicBezTo>
                    <a:cubicBezTo>
                      <a:pt x="258" y="403"/>
                      <a:pt x="183" y="0"/>
                      <a:pt x="183" y="0"/>
                    </a:cubicBezTo>
                    <a:cubicBezTo>
                      <a:pt x="94" y="3"/>
                      <a:pt x="94" y="3"/>
                      <a:pt x="94" y="3"/>
                    </a:cubicBezTo>
                    <a:close/>
                  </a:path>
                </a:pathLst>
              </a:custGeom>
              <a:solidFill>
                <a:srgbClr val="F6F5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80" name="Freeform 432"/>
              <p:cNvSpPr>
                <a:spLocks/>
              </p:cNvSpPr>
              <p:nvPr/>
            </p:nvSpPr>
            <p:spPr bwMode="auto">
              <a:xfrm>
                <a:off x="15821026" y="-10856912"/>
                <a:ext cx="241300" cy="307975"/>
              </a:xfrm>
              <a:custGeom>
                <a:avLst/>
                <a:gdLst>
                  <a:gd name="T0" fmla="*/ 259 w 340"/>
                  <a:gd name="T1" fmla="*/ 0 h 434"/>
                  <a:gd name="T2" fmla="*/ 24 w 340"/>
                  <a:gd name="T3" fmla="*/ 276 h 434"/>
                  <a:gd name="T4" fmla="*/ 145 w 340"/>
                  <a:gd name="T5" fmla="*/ 434 h 434"/>
                  <a:gd name="T6" fmla="*/ 340 w 340"/>
                  <a:gd name="T7" fmla="*/ 38 h 434"/>
                  <a:gd name="T8" fmla="*/ 259 w 340"/>
                  <a:gd name="T9" fmla="*/ 0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0" h="434">
                    <a:moveTo>
                      <a:pt x="259" y="0"/>
                    </a:moveTo>
                    <a:cubicBezTo>
                      <a:pt x="256" y="7"/>
                      <a:pt x="92" y="159"/>
                      <a:pt x="24" y="276"/>
                    </a:cubicBezTo>
                    <a:cubicBezTo>
                      <a:pt x="0" y="334"/>
                      <a:pt x="54" y="434"/>
                      <a:pt x="145" y="434"/>
                    </a:cubicBezTo>
                    <a:cubicBezTo>
                      <a:pt x="237" y="434"/>
                      <a:pt x="340" y="38"/>
                      <a:pt x="340" y="38"/>
                    </a:cubicBezTo>
                    <a:cubicBezTo>
                      <a:pt x="259" y="0"/>
                      <a:pt x="259" y="0"/>
                      <a:pt x="259" y="0"/>
                    </a:cubicBezTo>
                    <a:close/>
                  </a:path>
                </a:pathLst>
              </a:custGeom>
              <a:solidFill>
                <a:srgbClr val="F6F5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81" name="Freeform 433"/>
              <p:cNvSpPr>
                <a:spLocks/>
              </p:cNvSpPr>
              <p:nvPr/>
            </p:nvSpPr>
            <p:spPr bwMode="auto">
              <a:xfrm>
                <a:off x="16211551" y="-10769600"/>
                <a:ext cx="184150" cy="342900"/>
              </a:xfrm>
              <a:custGeom>
                <a:avLst/>
                <a:gdLst>
                  <a:gd name="T0" fmla="*/ 164 w 258"/>
                  <a:gd name="T1" fmla="*/ 3 h 485"/>
                  <a:gd name="T2" fmla="*/ 258 w 258"/>
                  <a:gd name="T3" fmla="*/ 357 h 485"/>
                  <a:gd name="T4" fmla="*/ 82 w 258"/>
                  <a:gd name="T5" fmla="*/ 444 h 485"/>
                  <a:gd name="T6" fmla="*/ 75 w 258"/>
                  <a:gd name="T7" fmla="*/ 0 h 485"/>
                  <a:gd name="T8" fmla="*/ 164 w 258"/>
                  <a:gd name="T9" fmla="*/ 3 h 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8" h="485">
                    <a:moveTo>
                      <a:pt x="164" y="3"/>
                    </a:moveTo>
                    <a:cubicBezTo>
                      <a:pt x="164" y="10"/>
                      <a:pt x="246" y="221"/>
                      <a:pt x="258" y="357"/>
                    </a:cubicBezTo>
                    <a:cubicBezTo>
                      <a:pt x="256" y="420"/>
                      <a:pt x="164" y="485"/>
                      <a:pt x="82" y="444"/>
                    </a:cubicBezTo>
                    <a:cubicBezTo>
                      <a:pt x="0" y="403"/>
                      <a:pt x="75" y="0"/>
                      <a:pt x="75" y="0"/>
                    </a:cubicBezTo>
                    <a:cubicBezTo>
                      <a:pt x="164" y="3"/>
                      <a:pt x="164" y="3"/>
                      <a:pt x="164" y="3"/>
                    </a:cubicBezTo>
                    <a:close/>
                  </a:path>
                </a:pathLst>
              </a:custGeom>
              <a:solidFill>
                <a:srgbClr val="F6F5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82" name="Freeform 434"/>
              <p:cNvSpPr>
                <a:spLocks/>
              </p:cNvSpPr>
              <p:nvPr/>
            </p:nvSpPr>
            <p:spPr bwMode="auto">
              <a:xfrm>
                <a:off x="16202026" y="-10856912"/>
                <a:ext cx="241300" cy="307975"/>
              </a:xfrm>
              <a:custGeom>
                <a:avLst/>
                <a:gdLst>
                  <a:gd name="T0" fmla="*/ 81 w 340"/>
                  <a:gd name="T1" fmla="*/ 0 h 434"/>
                  <a:gd name="T2" fmla="*/ 316 w 340"/>
                  <a:gd name="T3" fmla="*/ 276 h 434"/>
                  <a:gd name="T4" fmla="*/ 194 w 340"/>
                  <a:gd name="T5" fmla="*/ 434 h 434"/>
                  <a:gd name="T6" fmla="*/ 0 w 340"/>
                  <a:gd name="T7" fmla="*/ 38 h 434"/>
                  <a:gd name="T8" fmla="*/ 81 w 340"/>
                  <a:gd name="T9" fmla="*/ 0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0" h="434">
                    <a:moveTo>
                      <a:pt x="81" y="0"/>
                    </a:moveTo>
                    <a:cubicBezTo>
                      <a:pt x="84" y="7"/>
                      <a:pt x="247" y="159"/>
                      <a:pt x="316" y="276"/>
                    </a:cubicBezTo>
                    <a:cubicBezTo>
                      <a:pt x="340" y="334"/>
                      <a:pt x="286" y="434"/>
                      <a:pt x="194" y="434"/>
                    </a:cubicBezTo>
                    <a:cubicBezTo>
                      <a:pt x="103" y="434"/>
                      <a:pt x="0" y="38"/>
                      <a:pt x="0" y="38"/>
                    </a:cubicBezTo>
                    <a:cubicBezTo>
                      <a:pt x="81" y="0"/>
                      <a:pt x="81" y="0"/>
                      <a:pt x="81" y="0"/>
                    </a:cubicBezTo>
                    <a:close/>
                  </a:path>
                </a:pathLst>
              </a:custGeom>
              <a:solidFill>
                <a:srgbClr val="F6F5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83" name="Freeform 435"/>
              <p:cNvSpPr>
                <a:spLocks/>
              </p:cNvSpPr>
              <p:nvPr/>
            </p:nvSpPr>
            <p:spPr bwMode="auto">
              <a:xfrm>
                <a:off x="15928976" y="-10764837"/>
                <a:ext cx="415925" cy="342900"/>
              </a:xfrm>
              <a:custGeom>
                <a:avLst/>
                <a:gdLst>
                  <a:gd name="T0" fmla="*/ 59 w 585"/>
                  <a:gd name="T1" fmla="*/ 1 h 483"/>
                  <a:gd name="T2" fmla="*/ 3 w 585"/>
                  <a:gd name="T3" fmla="*/ 259 h 483"/>
                  <a:gd name="T4" fmla="*/ 292 w 585"/>
                  <a:gd name="T5" fmla="*/ 478 h 483"/>
                  <a:gd name="T6" fmla="*/ 581 w 585"/>
                  <a:gd name="T7" fmla="*/ 251 h 483"/>
                  <a:gd name="T8" fmla="*/ 520 w 585"/>
                  <a:gd name="T9" fmla="*/ 0 h 483"/>
                  <a:gd name="T10" fmla="*/ 59 w 585"/>
                  <a:gd name="T11" fmla="*/ 1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85" h="483">
                    <a:moveTo>
                      <a:pt x="59" y="1"/>
                    </a:moveTo>
                    <a:cubicBezTo>
                      <a:pt x="59" y="1"/>
                      <a:pt x="6" y="126"/>
                      <a:pt x="3" y="259"/>
                    </a:cubicBezTo>
                    <a:cubicBezTo>
                      <a:pt x="0" y="392"/>
                      <a:pt x="87" y="483"/>
                      <a:pt x="292" y="478"/>
                    </a:cubicBezTo>
                    <a:cubicBezTo>
                      <a:pt x="498" y="473"/>
                      <a:pt x="585" y="407"/>
                      <a:pt x="581" y="251"/>
                    </a:cubicBezTo>
                    <a:cubicBezTo>
                      <a:pt x="577" y="95"/>
                      <a:pt x="520" y="0"/>
                      <a:pt x="520" y="0"/>
                    </a:cubicBezTo>
                    <a:cubicBezTo>
                      <a:pt x="59" y="1"/>
                      <a:pt x="59" y="1"/>
                      <a:pt x="59" y="1"/>
                    </a:cubicBezTo>
                    <a:close/>
                  </a:path>
                </a:pathLst>
              </a:custGeom>
              <a:solidFill>
                <a:srgbClr val="FCC5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84" name="Freeform 436"/>
              <p:cNvSpPr>
                <a:spLocks/>
              </p:cNvSpPr>
              <p:nvPr/>
            </p:nvSpPr>
            <p:spPr bwMode="auto">
              <a:xfrm>
                <a:off x="16098839" y="-10683875"/>
                <a:ext cx="68263" cy="117475"/>
              </a:xfrm>
              <a:custGeom>
                <a:avLst/>
                <a:gdLst>
                  <a:gd name="T0" fmla="*/ 30 w 97"/>
                  <a:gd name="T1" fmla="*/ 16 h 166"/>
                  <a:gd name="T2" fmla="*/ 9 w 97"/>
                  <a:gd name="T3" fmla="*/ 136 h 166"/>
                  <a:gd name="T4" fmla="*/ 48 w 97"/>
                  <a:gd name="T5" fmla="*/ 166 h 166"/>
                  <a:gd name="T6" fmla="*/ 91 w 97"/>
                  <a:gd name="T7" fmla="*/ 127 h 166"/>
                  <a:gd name="T8" fmla="*/ 73 w 97"/>
                  <a:gd name="T9" fmla="*/ 16 h 166"/>
                  <a:gd name="T10" fmla="*/ 30 w 97"/>
                  <a:gd name="T11" fmla="*/ 1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7" h="166">
                    <a:moveTo>
                      <a:pt x="30" y="16"/>
                    </a:moveTo>
                    <a:cubicBezTo>
                      <a:pt x="28" y="14"/>
                      <a:pt x="9" y="136"/>
                      <a:pt x="9" y="136"/>
                    </a:cubicBezTo>
                    <a:cubicBezTo>
                      <a:pt x="9" y="136"/>
                      <a:pt x="0" y="166"/>
                      <a:pt x="48" y="166"/>
                    </a:cubicBezTo>
                    <a:cubicBezTo>
                      <a:pt x="97" y="166"/>
                      <a:pt x="91" y="137"/>
                      <a:pt x="91" y="127"/>
                    </a:cubicBezTo>
                    <a:cubicBezTo>
                      <a:pt x="91" y="117"/>
                      <a:pt x="73" y="16"/>
                      <a:pt x="73" y="16"/>
                    </a:cubicBezTo>
                    <a:cubicBezTo>
                      <a:pt x="73" y="16"/>
                      <a:pt x="50" y="0"/>
                      <a:pt x="30" y="16"/>
                    </a:cubicBezTo>
                    <a:close/>
                  </a:path>
                </a:pathLst>
              </a:custGeom>
              <a:solidFill>
                <a:srgbClr val="F9AF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85" name="Oval 437"/>
              <p:cNvSpPr>
                <a:spLocks noChangeArrowheads="1"/>
              </p:cNvSpPr>
              <p:nvPr/>
            </p:nvSpPr>
            <p:spPr bwMode="auto">
              <a:xfrm>
                <a:off x="16263939" y="-10593387"/>
                <a:ext cx="58738" cy="60325"/>
              </a:xfrm>
              <a:prstGeom prst="ellipse">
                <a:avLst/>
              </a:prstGeom>
              <a:solidFill>
                <a:srgbClr val="F9AF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86" name="Oval 438"/>
              <p:cNvSpPr>
                <a:spLocks noChangeArrowheads="1"/>
              </p:cNvSpPr>
              <p:nvPr/>
            </p:nvSpPr>
            <p:spPr bwMode="auto">
              <a:xfrm>
                <a:off x="15948026" y="-10593387"/>
                <a:ext cx="58738" cy="60325"/>
              </a:xfrm>
              <a:prstGeom prst="ellipse">
                <a:avLst/>
              </a:prstGeom>
              <a:solidFill>
                <a:srgbClr val="F9AF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87" name="Freeform 439"/>
              <p:cNvSpPr>
                <a:spLocks/>
              </p:cNvSpPr>
              <p:nvPr/>
            </p:nvSpPr>
            <p:spPr bwMode="auto">
              <a:xfrm>
                <a:off x="15905164" y="-10452100"/>
                <a:ext cx="457200" cy="69850"/>
              </a:xfrm>
              <a:custGeom>
                <a:avLst/>
                <a:gdLst>
                  <a:gd name="T0" fmla="*/ 9 w 643"/>
                  <a:gd name="T1" fmla="*/ 61 h 97"/>
                  <a:gd name="T2" fmla="*/ 95 w 643"/>
                  <a:gd name="T3" fmla="*/ 0 h 97"/>
                  <a:gd name="T4" fmla="*/ 594 w 643"/>
                  <a:gd name="T5" fmla="*/ 0 h 97"/>
                  <a:gd name="T6" fmla="*/ 631 w 643"/>
                  <a:gd name="T7" fmla="*/ 49 h 97"/>
                  <a:gd name="T8" fmla="*/ 643 w 643"/>
                  <a:gd name="T9" fmla="*/ 97 h 97"/>
                  <a:gd name="T10" fmla="*/ 0 w 643"/>
                  <a:gd name="T11" fmla="*/ 90 h 97"/>
                  <a:gd name="T12" fmla="*/ 9 w 643"/>
                  <a:gd name="T13" fmla="*/ 61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97">
                    <a:moveTo>
                      <a:pt x="9" y="61"/>
                    </a:moveTo>
                    <a:cubicBezTo>
                      <a:pt x="9" y="61"/>
                      <a:pt x="23" y="0"/>
                      <a:pt x="95" y="0"/>
                    </a:cubicBezTo>
                    <a:cubicBezTo>
                      <a:pt x="168" y="0"/>
                      <a:pt x="594" y="0"/>
                      <a:pt x="594" y="0"/>
                    </a:cubicBezTo>
                    <a:cubicBezTo>
                      <a:pt x="594" y="0"/>
                      <a:pt x="619" y="2"/>
                      <a:pt x="631" y="49"/>
                    </a:cubicBezTo>
                    <a:cubicBezTo>
                      <a:pt x="643" y="97"/>
                      <a:pt x="643" y="97"/>
                      <a:pt x="643" y="97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9" y="61"/>
                      <a:pt x="9" y="61"/>
                      <a:pt x="9" y="61"/>
                    </a:cubicBezTo>
                    <a:close/>
                  </a:path>
                </a:pathLst>
              </a:custGeom>
              <a:solidFill>
                <a:srgbClr val="FDBA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88" name="Freeform 440"/>
              <p:cNvSpPr>
                <a:spLocks/>
              </p:cNvSpPr>
              <p:nvPr/>
            </p:nvSpPr>
            <p:spPr bwMode="auto">
              <a:xfrm>
                <a:off x="15973426" y="-10729912"/>
                <a:ext cx="103188" cy="25400"/>
              </a:xfrm>
              <a:custGeom>
                <a:avLst/>
                <a:gdLst>
                  <a:gd name="T0" fmla="*/ 0 w 146"/>
                  <a:gd name="T1" fmla="*/ 12 h 36"/>
                  <a:gd name="T2" fmla="*/ 19 w 146"/>
                  <a:gd name="T3" fmla="*/ 19 h 36"/>
                  <a:gd name="T4" fmla="*/ 70 w 146"/>
                  <a:gd name="T5" fmla="*/ 6 h 36"/>
                  <a:gd name="T6" fmla="*/ 103 w 146"/>
                  <a:gd name="T7" fmla="*/ 1 h 36"/>
                  <a:gd name="T8" fmla="*/ 130 w 146"/>
                  <a:gd name="T9" fmla="*/ 10 h 36"/>
                  <a:gd name="T10" fmla="*/ 142 w 146"/>
                  <a:gd name="T11" fmla="*/ 34 h 36"/>
                  <a:gd name="T12" fmla="*/ 121 w 146"/>
                  <a:gd name="T13" fmla="*/ 26 h 36"/>
                  <a:gd name="T14" fmla="*/ 75 w 146"/>
                  <a:gd name="T15" fmla="*/ 26 h 36"/>
                  <a:gd name="T16" fmla="*/ 17 w 146"/>
                  <a:gd name="T17" fmla="*/ 30 h 36"/>
                  <a:gd name="T18" fmla="*/ 3 w 146"/>
                  <a:gd name="T19" fmla="*/ 18 h 36"/>
                  <a:gd name="T20" fmla="*/ 0 w 146"/>
                  <a:gd name="T21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6" h="36">
                    <a:moveTo>
                      <a:pt x="0" y="12"/>
                    </a:moveTo>
                    <a:cubicBezTo>
                      <a:pt x="0" y="12"/>
                      <a:pt x="7" y="20"/>
                      <a:pt x="19" y="19"/>
                    </a:cubicBezTo>
                    <a:cubicBezTo>
                      <a:pt x="32" y="19"/>
                      <a:pt x="49" y="11"/>
                      <a:pt x="70" y="6"/>
                    </a:cubicBezTo>
                    <a:cubicBezTo>
                      <a:pt x="80" y="3"/>
                      <a:pt x="92" y="0"/>
                      <a:pt x="103" y="1"/>
                    </a:cubicBezTo>
                    <a:cubicBezTo>
                      <a:pt x="114" y="1"/>
                      <a:pt x="124" y="5"/>
                      <a:pt x="130" y="10"/>
                    </a:cubicBezTo>
                    <a:cubicBezTo>
                      <a:pt x="144" y="20"/>
                      <a:pt x="146" y="32"/>
                      <a:pt x="142" y="34"/>
                    </a:cubicBezTo>
                    <a:cubicBezTo>
                      <a:pt x="137" y="36"/>
                      <a:pt x="131" y="31"/>
                      <a:pt x="121" y="26"/>
                    </a:cubicBezTo>
                    <a:cubicBezTo>
                      <a:pt x="110" y="20"/>
                      <a:pt x="96" y="19"/>
                      <a:pt x="75" y="26"/>
                    </a:cubicBezTo>
                    <a:cubicBezTo>
                      <a:pt x="55" y="31"/>
                      <a:pt x="34" y="35"/>
                      <a:pt x="17" y="30"/>
                    </a:cubicBezTo>
                    <a:cubicBezTo>
                      <a:pt x="10" y="27"/>
                      <a:pt x="5" y="22"/>
                      <a:pt x="3" y="18"/>
                    </a:cubicBezTo>
                    <a:cubicBezTo>
                      <a:pt x="1" y="14"/>
                      <a:pt x="0" y="12"/>
                      <a:pt x="0" y="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89" name="Freeform 441"/>
              <p:cNvSpPr>
                <a:spLocks/>
              </p:cNvSpPr>
              <p:nvPr/>
            </p:nvSpPr>
            <p:spPr bwMode="auto">
              <a:xfrm>
                <a:off x="16195676" y="-10729912"/>
                <a:ext cx="104775" cy="25400"/>
              </a:xfrm>
              <a:custGeom>
                <a:avLst/>
                <a:gdLst>
                  <a:gd name="T0" fmla="*/ 146 w 146"/>
                  <a:gd name="T1" fmla="*/ 12 h 36"/>
                  <a:gd name="T2" fmla="*/ 127 w 146"/>
                  <a:gd name="T3" fmla="*/ 19 h 36"/>
                  <a:gd name="T4" fmla="*/ 76 w 146"/>
                  <a:gd name="T5" fmla="*/ 6 h 36"/>
                  <a:gd name="T6" fmla="*/ 43 w 146"/>
                  <a:gd name="T7" fmla="*/ 1 h 36"/>
                  <a:gd name="T8" fmla="*/ 16 w 146"/>
                  <a:gd name="T9" fmla="*/ 10 h 36"/>
                  <a:gd name="T10" fmla="*/ 4 w 146"/>
                  <a:gd name="T11" fmla="*/ 34 h 36"/>
                  <a:gd name="T12" fmla="*/ 25 w 146"/>
                  <a:gd name="T13" fmla="*/ 26 h 36"/>
                  <a:gd name="T14" fmla="*/ 71 w 146"/>
                  <a:gd name="T15" fmla="*/ 26 h 36"/>
                  <a:gd name="T16" fmla="*/ 129 w 146"/>
                  <a:gd name="T17" fmla="*/ 30 h 36"/>
                  <a:gd name="T18" fmla="*/ 143 w 146"/>
                  <a:gd name="T19" fmla="*/ 18 h 36"/>
                  <a:gd name="T20" fmla="*/ 146 w 146"/>
                  <a:gd name="T21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6" h="36">
                    <a:moveTo>
                      <a:pt x="146" y="12"/>
                    </a:moveTo>
                    <a:cubicBezTo>
                      <a:pt x="146" y="12"/>
                      <a:pt x="139" y="20"/>
                      <a:pt x="127" y="19"/>
                    </a:cubicBezTo>
                    <a:cubicBezTo>
                      <a:pt x="114" y="19"/>
                      <a:pt x="97" y="11"/>
                      <a:pt x="76" y="6"/>
                    </a:cubicBezTo>
                    <a:cubicBezTo>
                      <a:pt x="66" y="3"/>
                      <a:pt x="54" y="0"/>
                      <a:pt x="43" y="1"/>
                    </a:cubicBezTo>
                    <a:cubicBezTo>
                      <a:pt x="32" y="1"/>
                      <a:pt x="22" y="5"/>
                      <a:pt x="16" y="10"/>
                    </a:cubicBezTo>
                    <a:cubicBezTo>
                      <a:pt x="2" y="20"/>
                      <a:pt x="0" y="32"/>
                      <a:pt x="4" y="34"/>
                    </a:cubicBezTo>
                    <a:cubicBezTo>
                      <a:pt x="9" y="36"/>
                      <a:pt x="15" y="31"/>
                      <a:pt x="25" y="26"/>
                    </a:cubicBezTo>
                    <a:cubicBezTo>
                      <a:pt x="36" y="20"/>
                      <a:pt x="50" y="19"/>
                      <a:pt x="71" y="26"/>
                    </a:cubicBezTo>
                    <a:cubicBezTo>
                      <a:pt x="91" y="31"/>
                      <a:pt x="112" y="35"/>
                      <a:pt x="129" y="30"/>
                    </a:cubicBezTo>
                    <a:cubicBezTo>
                      <a:pt x="136" y="27"/>
                      <a:pt x="141" y="22"/>
                      <a:pt x="143" y="18"/>
                    </a:cubicBezTo>
                    <a:cubicBezTo>
                      <a:pt x="145" y="14"/>
                      <a:pt x="146" y="12"/>
                      <a:pt x="146" y="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0" name="Freeform 442"/>
              <p:cNvSpPr>
                <a:spLocks/>
              </p:cNvSpPr>
              <p:nvPr/>
            </p:nvSpPr>
            <p:spPr bwMode="auto">
              <a:xfrm>
                <a:off x="15978189" y="-10694987"/>
                <a:ext cx="104775" cy="80963"/>
              </a:xfrm>
              <a:custGeom>
                <a:avLst/>
                <a:gdLst>
                  <a:gd name="T0" fmla="*/ 0 w 148"/>
                  <a:gd name="T1" fmla="*/ 30 h 114"/>
                  <a:gd name="T2" fmla="*/ 80 w 148"/>
                  <a:gd name="T3" fmla="*/ 110 h 114"/>
                  <a:gd name="T4" fmla="*/ 142 w 148"/>
                  <a:gd name="T5" fmla="*/ 5 h 114"/>
                  <a:gd name="T6" fmla="*/ 141 w 148"/>
                  <a:gd name="T7" fmla="*/ 0 h 114"/>
                  <a:gd name="T8" fmla="*/ 0 w 148"/>
                  <a:gd name="T9" fmla="*/ 3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114">
                    <a:moveTo>
                      <a:pt x="0" y="30"/>
                    </a:moveTo>
                    <a:cubicBezTo>
                      <a:pt x="9" y="79"/>
                      <a:pt x="43" y="114"/>
                      <a:pt x="80" y="110"/>
                    </a:cubicBezTo>
                    <a:cubicBezTo>
                      <a:pt x="120" y="106"/>
                      <a:pt x="148" y="59"/>
                      <a:pt x="142" y="5"/>
                    </a:cubicBezTo>
                    <a:cubicBezTo>
                      <a:pt x="142" y="3"/>
                      <a:pt x="142" y="2"/>
                      <a:pt x="141" y="0"/>
                    </a:cubicBezTo>
                    <a:cubicBezTo>
                      <a:pt x="0" y="30"/>
                      <a:pt x="0" y="30"/>
                      <a:pt x="0" y="30"/>
                    </a:cubicBezTo>
                    <a:close/>
                  </a:path>
                </a:pathLst>
              </a:custGeom>
              <a:solidFill>
                <a:srgbClr val="F6F5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1" name="Freeform 443"/>
              <p:cNvSpPr>
                <a:spLocks/>
              </p:cNvSpPr>
              <p:nvPr/>
            </p:nvSpPr>
            <p:spPr bwMode="auto">
              <a:xfrm>
                <a:off x="16006764" y="-10680700"/>
                <a:ext cx="47625" cy="49213"/>
              </a:xfrm>
              <a:custGeom>
                <a:avLst/>
                <a:gdLst>
                  <a:gd name="T0" fmla="*/ 38 w 69"/>
                  <a:gd name="T1" fmla="*/ 67 h 69"/>
                  <a:gd name="T2" fmla="*/ 67 w 69"/>
                  <a:gd name="T3" fmla="*/ 31 h 69"/>
                  <a:gd name="T4" fmla="*/ 31 w 69"/>
                  <a:gd name="T5" fmla="*/ 2 h 69"/>
                  <a:gd name="T6" fmla="*/ 2 w 69"/>
                  <a:gd name="T7" fmla="*/ 38 h 69"/>
                  <a:gd name="T8" fmla="*/ 38 w 69"/>
                  <a:gd name="T9" fmla="*/ 67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69">
                    <a:moveTo>
                      <a:pt x="38" y="67"/>
                    </a:moveTo>
                    <a:cubicBezTo>
                      <a:pt x="56" y="66"/>
                      <a:pt x="69" y="49"/>
                      <a:pt x="67" y="31"/>
                    </a:cubicBezTo>
                    <a:cubicBezTo>
                      <a:pt x="65" y="14"/>
                      <a:pt x="49" y="0"/>
                      <a:pt x="31" y="2"/>
                    </a:cubicBezTo>
                    <a:cubicBezTo>
                      <a:pt x="13" y="4"/>
                      <a:pt x="0" y="20"/>
                      <a:pt x="2" y="38"/>
                    </a:cubicBezTo>
                    <a:cubicBezTo>
                      <a:pt x="4" y="56"/>
                      <a:pt x="20" y="69"/>
                      <a:pt x="38" y="67"/>
                    </a:cubicBezTo>
                    <a:close/>
                  </a:path>
                </a:pathLst>
              </a:custGeom>
              <a:solidFill>
                <a:srgbClr val="5052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2" name="Freeform 444"/>
              <p:cNvSpPr>
                <a:spLocks/>
              </p:cNvSpPr>
              <p:nvPr/>
            </p:nvSpPr>
            <p:spPr bwMode="auto">
              <a:xfrm>
                <a:off x="16021051" y="-10664825"/>
                <a:ext cx="19050" cy="19050"/>
              </a:xfrm>
              <a:custGeom>
                <a:avLst/>
                <a:gdLst>
                  <a:gd name="T0" fmla="*/ 15 w 27"/>
                  <a:gd name="T1" fmla="*/ 27 h 27"/>
                  <a:gd name="T2" fmla="*/ 26 w 27"/>
                  <a:gd name="T3" fmla="*/ 13 h 27"/>
                  <a:gd name="T4" fmla="*/ 12 w 27"/>
                  <a:gd name="T5" fmla="*/ 1 h 27"/>
                  <a:gd name="T6" fmla="*/ 1 w 27"/>
                  <a:gd name="T7" fmla="*/ 15 h 27"/>
                  <a:gd name="T8" fmla="*/ 15 w 27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5" y="27"/>
                    </a:moveTo>
                    <a:cubicBezTo>
                      <a:pt x="22" y="26"/>
                      <a:pt x="27" y="20"/>
                      <a:pt x="26" y="13"/>
                    </a:cubicBezTo>
                    <a:cubicBezTo>
                      <a:pt x="26" y="5"/>
                      <a:pt x="19" y="0"/>
                      <a:pt x="12" y="1"/>
                    </a:cubicBezTo>
                    <a:cubicBezTo>
                      <a:pt x="5" y="2"/>
                      <a:pt x="0" y="8"/>
                      <a:pt x="1" y="15"/>
                    </a:cubicBezTo>
                    <a:cubicBezTo>
                      <a:pt x="1" y="22"/>
                      <a:pt x="8" y="27"/>
                      <a:pt x="15" y="2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3" name="Freeform 445"/>
              <p:cNvSpPr>
                <a:spLocks/>
              </p:cNvSpPr>
              <p:nvPr/>
            </p:nvSpPr>
            <p:spPr bwMode="auto">
              <a:xfrm>
                <a:off x="15978189" y="-10694987"/>
                <a:ext cx="100013" cy="25400"/>
              </a:xfrm>
              <a:custGeom>
                <a:avLst/>
                <a:gdLst>
                  <a:gd name="T0" fmla="*/ 142 w 142"/>
                  <a:gd name="T1" fmla="*/ 5 h 35"/>
                  <a:gd name="T2" fmla="*/ 141 w 142"/>
                  <a:gd name="T3" fmla="*/ 0 h 35"/>
                  <a:gd name="T4" fmla="*/ 0 w 142"/>
                  <a:gd name="T5" fmla="*/ 30 h 35"/>
                  <a:gd name="T6" fmla="*/ 1 w 142"/>
                  <a:gd name="T7" fmla="*/ 35 h 35"/>
                  <a:gd name="T8" fmla="*/ 142 w 142"/>
                  <a:gd name="T9" fmla="*/ 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" h="35">
                    <a:moveTo>
                      <a:pt x="142" y="5"/>
                    </a:moveTo>
                    <a:cubicBezTo>
                      <a:pt x="142" y="4"/>
                      <a:pt x="141" y="1"/>
                      <a:pt x="141" y="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1"/>
                      <a:pt x="0" y="34"/>
                      <a:pt x="1" y="35"/>
                    </a:cubicBezTo>
                    <a:cubicBezTo>
                      <a:pt x="142" y="5"/>
                      <a:pt x="142" y="5"/>
                      <a:pt x="142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4" name="Freeform 446"/>
              <p:cNvSpPr>
                <a:spLocks/>
              </p:cNvSpPr>
              <p:nvPr/>
            </p:nvSpPr>
            <p:spPr bwMode="auto">
              <a:xfrm>
                <a:off x="16190914" y="-10694987"/>
                <a:ext cx="104775" cy="80963"/>
              </a:xfrm>
              <a:custGeom>
                <a:avLst/>
                <a:gdLst>
                  <a:gd name="T0" fmla="*/ 148 w 148"/>
                  <a:gd name="T1" fmla="*/ 30 h 114"/>
                  <a:gd name="T2" fmla="*/ 68 w 148"/>
                  <a:gd name="T3" fmla="*/ 110 h 114"/>
                  <a:gd name="T4" fmla="*/ 6 w 148"/>
                  <a:gd name="T5" fmla="*/ 5 h 114"/>
                  <a:gd name="T6" fmla="*/ 7 w 148"/>
                  <a:gd name="T7" fmla="*/ 0 h 114"/>
                  <a:gd name="T8" fmla="*/ 148 w 148"/>
                  <a:gd name="T9" fmla="*/ 3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114">
                    <a:moveTo>
                      <a:pt x="148" y="30"/>
                    </a:moveTo>
                    <a:cubicBezTo>
                      <a:pt x="139" y="79"/>
                      <a:pt x="105" y="114"/>
                      <a:pt x="68" y="110"/>
                    </a:cubicBezTo>
                    <a:cubicBezTo>
                      <a:pt x="28" y="106"/>
                      <a:pt x="0" y="59"/>
                      <a:pt x="6" y="5"/>
                    </a:cubicBezTo>
                    <a:cubicBezTo>
                      <a:pt x="6" y="3"/>
                      <a:pt x="6" y="2"/>
                      <a:pt x="7" y="0"/>
                    </a:cubicBezTo>
                    <a:cubicBezTo>
                      <a:pt x="148" y="30"/>
                      <a:pt x="148" y="30"/>
                      <a:pt x="148" y="30"/>
                    </a:cubicBezTo>
                    <a:close/>
                  </a:path>
                </a:pathLst>
              </a:custGeom>
              <a:solidFill>
                <a:srgbClr val="F6F5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5" name="Freeform 447"/>
              <p:cNvSpPr>
                <a:spLocks/>
              </p:cNvSpPr>
              <p:nvPr/>
            </p:nvSpPr>
            <p:spPr bwMode="auto">
              <a:xfrm>
                <a:off x="16217901" y="-10680700"/>
                <a:ext cx="49213" cy="49213"/>
              </a:xfrm>
              <a:custGeom>
                <a:avLst/>
                <a:gdLst>
                  <a:gd name="T0" fmla="*/ 31 w 69"/>
                  <a:gd name="T1" fmla="*/ 67 h 69"/>
                  <a:gd name="T2" fmla="*/ 2 w 69"/>
                  <a:gd name="T3" fmla="*/ 31 h 69"/>
                  <a:gd name="T4" fmla="*/ 38 w 69"/>
                  <a:gd name="T5" fmla="*/ 2 h 69"/>
                  <a:gd name="T6" fmla="*/ 67 w 69"/>
                  <a:gd name="T7" fmla="*/ 38 h 69"/>
                  <a:gd name="T8" fmla="*/ 31 w 69"/>
                  <a:gd name="T9" fmla="*/ 67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69">
                    <a:moveTo>
                      <a:pt x="31" y="67"/>
                    </a:moveTo>
                    <a:cubicBezTo>
                      <a:pt x="13" y="66"/>
                      <a:pt x="0" y="49"/>
                      <a:pt x="2" y="31"/>
                    </a:cubicBezTo>
                    <a:cubicBezTo>
                      <a:pt x="4" y="14"/>
                      <a:pt x="20" y="0"/>
                      <a:pt x="38" y="2"/>
                    </a:cubicBezTo>
                    <a:cubicBezTo>
                      <a:pt x="56" y="4"/>
                      <a:pt x="69" y="20"/>
                      <a:pt x="67" y="38"/>
                    </a:cubicBezTo>
                    <a:cubicBezTo>
                      <a:pt x="65" y="56"/>
                      <a:pt x="49" y="69"/>
                      <a:pt x="31" y="67"/>
                    </a:cubicBezTo>
                    <a:close/>
                  </a:path>
                </a:pathLst>
              </a:custGeom>
              <a:solidFill>
                <a:srgbClr val="5052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6" name="Freeform 448"/>
              <p:cNvSpPr>
                <a:spLocks/>
              </p:cNvSpPr>
              <p:nvPr/>
            </p:nvSpPr>
            <p:spPr bwMode="auto">
              <a:xfrm>
                <a:off x="16233776" y="-10664825"/>
                <a:ext cx="19050" cy="19050"/>
              </a:xfrm>
              <a:custGeom>
                <a:avLst/>
                <a:gdLst>
                  <a:gd name="T0" fmla="*/ 12 w 27"/>
                  <a:gd name="T1" fmla="*/ 27 h 27"/>
                  <a:gd name="T2" fmla="*/ 1 w 27"/>
                  <a:gd name="T3" fmla="*/ 13 h 27"/>
                  <a:gd name="T4" fmla="*/ 15 w 27"/>
                  <a:gd name="T5" fmla="*/ 1 h 27"/>
                  <a:gd name="T6" fmla="*/ 26 w 27"/>
                  <a:gd name="T7" fmla="*/ 15 h 27"/>
                  <a:gd name="T8" fmla="*/ 12 w 27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2" y="27"/>
                    </a:moveTo>
                    <a:cubicBezTo>
                      <a:pt x="5" y="26"/>
                      <a:pt x="0" y="20"/>
                      <a:pt x="1" y="13"/>
                    </a:cubicBezTo>
                    <a:cubicBezTo>
                      <a:pt x="2" y="5"/>
                      <a:pt x="8" y="0"/>
                      <a:pt x="15" y="1"/>
                    </a:cubicBezTo>
                    <a:cubicBezTo>
                      <a:pt x="22" y="2"/>
                      <a:pt x="27" y="8"/>
                      <a:pt x="26" y="15"/>
                    </a:cubicBezTo>
                    <a:cubicBezTo>
                      <a:pt x="26" y="22"/>
                      <a:pt x="19" y="27"/>
                      <a:pt x="12" y="2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7" name="Freeform 449"/>
              <p:cNvSpPr>
                <a:spLocks/>
              </p:cNvSpPr>
              <p:nvPr/>
            </p:nvSpPr>
            <p:spPr bwMode="auto">
              <a:xfrm>
                <a:off x="16195676" y="-10694987"/>
                <a:ext cx="100013" cy="25400"/>
              </a:xfrm>
              <a:custGeom>
                <a:avLst/>
                <a:gdLst>
                  <a:gd name="T0" fmla="*/ 0 w 142"/>
                  <a:gd name="T1" fmla="*/ 5 h 35"/>
                  <a:gd name="T2" fmla="*/ 1 w 142"/>
                  <a:gd name="T3" fmla="*/ 0 h 35"/>
                  <a:gd name="T4" fmla="*/ 142 w 142"/>
                  <a:gd name="T5" fmla="*/ 30 h 35"/>
                  <a:gd name="T6" fmla="*/ 141 w 142"/>
                  <a:gd name="T7" fmla="*/ 35 h 35"/>
                  <a:gd name="T8" fmla="*/ 0 w 142"/>
                  <a:gd name="T9" fmla="*/ 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" h="35">
                    <a:moveTo>
                      <a:pt x="0" y="5"/>
                    </a:moveTo>
                    <a:cubicBezTo>
                      <a:pt x="0" y="4"/>
                      <a:pt x="1" y="1"/>
                      <a:pt x="1" y="0"/>
                    </a:cubicBezTo>
                    <a:cubicBezTo>
                      <a:pt x="142" y="30"/>
                      <a:pt x="142" y="30"/>
                      <a:pt x="142" y="30"/>
                    </a:cubicBezTo>
                    <a:cubicBezTo>
                      <a:pt x="142" y="31"/>
                      <a:pt x="142" y="34"/>
                      <a:pt x="141" y="35"/>
                    </a:cubicBezTo>
                    <a:cubicBezTo>
                      <a:pt x="0" y="5"/>
                      <a:pt x="0" y="5"/>
                      <a:pt x="0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8" name="Oval 450"/>
              <p:cNvSpPr>
                <a:spLocks noChangeArrowheads="1"/>
              </p:cNvSpPr>
              <p:nvPr/>
            </p:nvSpPr>
            <p:spPr bwMode="auto">
              <a:xfrm>
                <a:off x="15930564" y="-11160125"/>
                <a:ext cx="396875" cy="355600"/>
              </a:xfrm>
              <a:prstGeom prst="ellipse">
                <a:avLst/>
              </a:prstGeom>
              <a:solidFill>
                <a:srgbClr val="E71F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9" name="Freeform 451"/>
              <p:cNvSpPr>
                <a:spLocks/>
              </p:cNvSpPr>
              <p:nvPr/>
            </p:nvSpPr>
            <p:spPr bwMode="auto">
              <a:xfrm>
                <a:off x="15898814" y="-11029950"/>
                <a:ext cx="450850" cy="274638"/>
              </a:xfrm>
              <a:custGeom>
                <a:avLst/>
                <a:gdLst>
                  <a:gd name="T0" fmla="*/ 37 w 636"/>
                  <a:gd name="T1" fmla="*/ 285 h 388"/>
                  <a:gd name="T2" fmla="*/ 16 w 636"/>
                  <a:gd name="T3" fmla="*/ 322 h 388"/>
                  <a:gd name="T4" fmla="*/ 46 w 636"/>
                  <a:gd name="T5" fmla="*/ 383 h 388"/>
                  <a:gd name="T6" fmla="*/ 579 w 636"/>
                  <a:gd name="T7" fmla="*/ 374 h 388"/>
                  <a:gd name="T8" fmla="*/ 614 w 636"/>
                  <a:gd name="T9" fmla="*/ 370 h 388"/>
                  <a:gd name="T10" fmla="*/ 626 w 636"/>
                  <a:gd name="T11" fmla="*/ 300 h 388"/>
                  <a:gd name="T12" fmla="*/ 607 w 636"/>
                  <a:gd name="T13" fmla="*/ 272 h 388"/>
                  <a:gd name="T14" fmla="*/ 636 w 636"/>
                  <a:gd name="T15" fmla="*/ 18 h 388"/>
                  <a:gd name="T16" fmla="*/ 616 w 636"/>
                  <a:gd name="T17" fmla="*/ 18 h 388"/>
                  <a:gd name="T18" fmla="*/ 581 w 636"/>
                  <a:gd name="T19" fmla="*/ 96 h 388"/>
                  <a:gd name="T20" fmla="*/ 566 w 636"/>
                  <a:gd name="T21" fmla="*/ 7 h 388"/>
                  <a:gd name="T22" fmla="*/ 523 w 636"/>
                  <a:gd name="T23" fmla="*/ 3 h 388"/>
                  <a:gd name="T24" fmla="*/ 435 w 636"/>
                  <a:gd name="T25" fmla="*/ 101 h 388"/>
                  <a:gd name="T26" fmla="*/ 343 w 636"/>
                  <a:gd name="T27" fmla="*/ 0 h 388"/>
                  <a:gd name="T28" fmla="*/ 281 w 636"/>
                  <a:gd name="T29" fmla="*/ 0 h 388"/>
                  <a:gd name="T30" fmla="*/ 217 w 636"/>
                  <a:gd name="T31" fmla="*/ 102 h 388"/>
                  <a:gd name="T32" fmla="*/ 100 w 636"/>
                  <a:gd name="T33" fmla="*/ 15 h 388"/>
                  <a:gd name="T34" fmla="*/ 58 w 636"/>
                  <a:gd name="T35" fmla="*/ 15 h 388"/>
                  <a:gd name="T36" fmla="*/ 52 w 636"/>
                  <a:gd name="T37" fmla="*/ 107 h 388"/>
                  <a:gd name="T38" fmla="*/ 27 w 636"/>
                  <a:gd name="T39" fmla="*/ 30 h 388"/>
                  <a:gd name="T40" fmla="*/ 0 w 636"/>
                  <a:gd name="T41" fmla="*/ 30 h 388"/>
                  <a:gd name="T42" fmla="*/ 37 w 636"/>
                  <a:gd name="T43" fmla="*/ 281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36" h="388">
                    <a:moveTo>
                      <a:pt x="37" y="285"/>
                    </a:moveTo>
                    <a:cubicBezTo>
                      <a:pt x="37" y="285"/>
                      <a:pt x="13" y="312"/>
                      <a:pt x="16" y="322"/>
                    </a:cubicBezTo>
                    <a:cubicBezTo>
                      <a:pt x="19" y="333"/>
                      <a:pt x="27" y="379"/>
                      <a:pt x="46" y="383"/>
                    </a:cubicBezTo>
                    <a:cubicBezTo>
                      <a:pt x="65" y="388"/>
                      <a:pt x="547" y="379"/>
                      <a:pt x="579" y="374"/>
                    </a:cubicBezTo>
                    <a:cubicBezTo>
                      <a:pt x="611" y="370"/>
                      <a:pt x="614" y="370"/>
                      <a:pt x="614" y="370"/>
                    </a:cubicBezTo>
                    <a:cubicBezTo>
                      <a:pt x="614" y="370"/>
                      <a:pt x="636" y="318"/>
                      <a:pt x="626" y="300"/>
                    </a:cubicBezTo>
                    <a:cubicBezTo>
                      <a:pt x="616" y="282"/>
                      <a:pt x="607" y="272"/>
                      <a:pt x="607" y="272"/>
                    </a:cubicBezTo>
                    <a:cubicBezTo>
                      <a:pt x="636" y="18"/>
                      <a:pt x="636" y="18"/>
                      <a:pt x="636" y="18"/>
                    </a:cubicBezTo>
                    <a:cubicBezTo>
                      <a:pt x="616" y="18"/>
                      <a:pt x="616" y="18"/>
                      <a:pt x="616" y="18"/>
                    </a:cubicBezTo>
                    <a:cubicBezTo>
                      <a:pt x="616" y="18"/>
                      <a:pt x="593" y="122"/>
                      <a:pt x="581" y="96"/>
                    </a:cubicBezTo>
                    <a:cubicBezTo>
                      <a:pt x="569" y="71"/>
                      <a:pt x="566" y="7"/>
                      <a:pt x="566" y="7"/>
                    </a:cubicBezTo>
                    <a:cubicBezTo>
                      <a:pt x="523" y="3"/>
                      <a:pt x="523" y="3"/>
                      <a:pt x="523" y="3"/>
                    </a:cubicBezTo>
                    <a:cubicBezTo>
                      <a:pt x="523" y="3"/>
                      <a:pt x="483" y="108"/>
                      <a:pt x="435" y="101"/>
                    </a:cubicBezTo>
                    <a:cubicBezTo>
                      <a:pt x="387" y="93"/>
                      <a:pt x="343" y="0"/>
                      <a:pt x="343" y="0"/>
                    </a:cubicBezTo>
                    <a:cubicBezTo>
                      <a:pt x="281" y="0"/>
                      <a:pt x="281" y="0"/>
                      <a:pt x="281" y="0"/>
                    </a:cubicBezTo>
                    <a:cubicBezTo>
                      <a:pt x="281" y="0"/>
                      <a:pt x="263" y="99"/>
                      <a:pt x="217" y="102"/>
                    </a:cubicBezTo>
                    <a:cubicBezTo>
                      <a:pt x="170" y="105"/>
                      <a:pt x="100" y="15"/>
                      <a:pt x="100" y="15"/>
                    </a:cubicBezTo>
                    <a:cubicBezTo>
                      <a:pt x="58" y="15"/>
                      <a:pt x="58" y="15"/>
                      <a:pt x="58" y="15"/>
                    </a:cubicBezTo>
                    <a:cubicBezTo>
                      <a:pt x="58" y="15"/>
                      <a:pt x="59" y="101"/>
                      <a:pt x="52" y="107"/>
                    </a:cubicBezTo>
                    <a:cubicBezTo>
                      <a:pt x="37" y="121"/>
                      <a:pt x="27" y="30"/>
                      <a:pt x="27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37" y="281"/>
                      <a:pt x="37" y="281"/>
                      <a:pt x="37" y="281"/>
                    </a:cubicBezTo>
                  </a:path>
                </a:pathLst>
              </a:custGeom>
              <a:solidFill>
                <a:srgbClr val="FDBA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0" name="Oval 452"/>
              <p:cNvSpPr>
                <a:spLocks noChangeArrowheads="1"/>
              </p:cNvSpPr>
              <p:nvPr/>
            </p:nvSpPr>
            <p:spPr bwMode="auto">
              <a:xfrm>
                <a:off x="15875001" y="-11053762"/>
                <a:ext cx="52388" cy="50800"/>
              </a:xfrm>
              <a:prstGeom prst="ellipse">
                <a:avLst/>
              </a:prstGeom>
              <a:solidFill>
                <a:srgbClr val="F898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1" name="Oval 453"/>
              <p:cNvSpPr>
                <a:spLocks noChangeArrowheads="1"/>
              </p:cNvSpPr>
              <p:nvPr/>
            </p:nvSpPr>
            <p:spPr bwMode="auto">
              <a:xfrm>
                <a:off x="15928976" y="-11066462"/>
                <a:ext cx="50800" cy="50800"/>
              </a:xfrm>
              <a:prstGeom prst="ellipse">
                <a:avLst/>
              </a:prstGeom>
              <a:solidFill>
                <a:srgbClr val="F898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2" name="Oval 454"/>
              <p:cNvSpPr>
                <a:spLocks noChangeArrowheads="1"/>
              </p:cNvSpPr>
              <p:nvPr/>
            </p:nvSpPr>
            <p:spPr bwMode="auto">
              <a:xfrm>
                <a:off x="16087726" y="-11087100"/>
                <a:ext cx="65088" cy="66675"/>
              </a:xfrm>
              <a:prstGeom prst="ellipse">
                <a:avLst/>
              </a:prstGeom>
              <a:solidFill>
                <a:srgbClr val="F898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3" name="Oval 455"/>
              <p:cNvSpPr>
                <a:spLocks noChangeArrowheads="1"/>
              </p:cNvSpPr>
              <p:nvPr/>
            </p:nvSpPr>
            <p:spPr bwMode="auto">
              <a:xfrm>
                <a:off x="16086139" y="-11207750"/>
                <a:ext cx="71438" cy="74613"/>
              </a:xfrm>
              <a:prstGeom prst="ellipse">
                <a:avLst/>
              </a:prstGeom>
              <a:solidFill>
                <a:srgbClr val="F898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4" name="Oval 456"/>
              <p:cNvSpPr>
                <a:spLocks noChangeArrowheads="1"/>
              </p:cNvSpPr>
              <p:nvPr/>
            </p:nvSpPr>
            <p:spPr bwMode="auto">
              <a:xfrm>
                <a:off x="15941676" y="-10975975"/>
                <a:ext cx="58738" cy="60325"/>
              </a:xfrm>
              <a:prstGeom prst="ellipse">
                <a:avLst/>
              </a:prstGeom>
              <a:solidFill>
                <a:srgbClr val="E71F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5" name="Oval 457"/>
              <p:cNvSpPr>
                <a:spLocks noChangeArrowheads="1"/>
              </p:cNvSpPr>
              <p:nvPr/>
            </p:nvSpPr>
            <p:spPr bwMode="auto">
              <a:xfrm>
                <a:off x="16090901" y="-10975975"/>
                <a:ext cx="58738" cy="60325"/>
              </a:xfrm>
              <a:prstGeom prst="ellipse">
                <a:avLst/>
              </a:prstGeom>
              <a:solidFill>
                <a:srgbClr val="E71F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6" name="Oval 458"/>
              <p:cNvSpPr>
                <a:spLocks noChangeArrowheads="1"/>
              </p:cNvSpPr>
              <p:nvPr/>
            </p:nvSpPr>
            <p:spPr bwMode="auto">
              <a:xfrm>
                <a:off x="16241714" y="-10975975"/>
                <a:ext cx="58738" cy="60325"/>
              </a:xfrm>
              <a:prstGeom prst="ellipse">
                <a:avLst/>
              </a:prstGeom>
              <a:solidFill>
                <a:srgbClr val="E71F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7" name="Freeform 459"/>
              <p:cNvSpPr>
                <a:spLocks/>
              </p:cNvSpPr>
              <p:nvPr/>
            </p:nvSpPr>
            <p:spPr bwMode="auto">
              <a:xfrm>
                <a:off x="16329026" y="-10969625"/>
                <a:ext cx="14288" cy="46038"/>
              </a:xfrm>
              <a:custGeom>
                <a:avLst/>
                <a:gdLst>
                  <a:gd name="T0" fmla="*/ 19 w 19"/>
                  <a:gd name="T1" fmla="*/ 0 h 65"/>
                  <a:gd name="T2" fmla="*/ 0 w 19"/>
                  <a:gd name="T3" fmla="*/ 35 h 65"/>
                  <a:gd name="T4" fmla="*/ 12 w 19"/>
                  <a:gd name="T5" fmla="*/ 65 h 65"/>
                  <a:gd name="T6" fmla="*/ 19 w 19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65">
                    <a:moveTo>
                      <a:pt x="19" y="0"/>
                    </a:moveTo>
                    <a:cubicBezTo>
                      <a:pt x="8" y="8"/>
                      <a:pt x="0" y="21"/>
                      <a:pt x="0" y="35"/>
                    </a:cubicBezTo>
                    <a:cubicBezTo>
                      <a:pt x="0" y="47"/>
                      <a:pt x="5" y="57"/>
                      <a:pt x="12" y="65"/>
                    </a:cubicBezTo>
                    <a:cubicBezTo>
                      <a:pt x="19" y="0"/>
                      <a:pt x="19" y="0"/>
                      <a:pt x="19" y="0"/>
                    </a:cubicBezTo>
                    <a:close/>
                  </a:path>
                </a:pathLst>
              </a:custGeom>
              <a:solidFill>
                <a:srgbClr val="E71F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8" name="Freeform 460"/>
              <p:cNvSpPr>
                <a:spLocks/>
              </p:cNvSpPr>
              <p:nvPr/>
            </p:nvSpPr>
            <p:spPr bwMode="auto">
              <a:xfrm>
                <a:off x="15905164" y="-10969625"/>
                <a:ext cx="12700" cy="46038"/>
              </a:xfrm>
              <a:custGeom>
                <a:avLst/>
                <a:gdLst>
                  <a:gd name="T0" fmla="*/ 0 w 18"/>
                  <a:gd name="T1" fmla="*/ 0 h 65"/>
                  <a:gd name="T2" fmla="*/ 18 w 18"/>
                  <a:gd name="T3" fmla="*/ 35 h 65"/>
                  <a:gd name="T4" fmla="*/ 7 w 18"/>
                  <a:gd name="T5" fmla="*/ 65 h 65"/>
                  <a:gd name="T6" fmla="*/ 0 w 18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5">
                    <a:moveTo>
                      <a:pt x="0" y="0"/>
                    </a:moveTo>
                    <a:cubicBezTo>
                      <a:pt x="11" y="8"/>
                      <a:pt x="18" y="21"/>
                      <a:pt x="18" y="35"/>
                    </a:cubicBezTo>
                    <a:cubicBezTo>
                      <a:pt x="18" y="47"/>
                      <a:pt x="14" y="57"/>
                      <a:pt x="7" y="65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71F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9" name="Oval 461"/>
              <p:cNvSpPr>
                <a:spLocks noChangeArrowheads="1"/>
              </p:cNvSpPr>
              <p:nvPr/>
            </p:nvSpPr>
            <p:spPr bwMode="auto">
              <a:xfrm>
                <a:off x="16262351" y="-11072812"/>
                <a:ext cx="50800" cy="52388"/>
              </a:xfrm>
              <a:prstGeom prst="ellipse">
                <a:avLst/>
              </a:prstGeom>
              <a:solidFill>
                <a:srgbClr val="F898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10" name="Oval 462"/>
              <p:cNvSpPr>
                <a:spLocks noChangeArrowheads="1"/>
              </p:cNvSpPr>
              <p:nvPr/>
            </p:nvSpPr>
            <p:spPr bwMode="auto">
              <a:xfrm>
                <a:off x="16321089" y="-11066462"/>
                <a:ext cx="49213" cy="52388"/>
              </a:xfrm>
              <a:prstGeom prst="ellipse">
                <a:avLst/>
              </a:prstGeom>
              <a:solidFill>
                <a:srgbClr val="F898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11" name="Freeform 463"/>
              <p:cNvSpPr>
                <a:spLocks/>
              </p:cNvSpPr>
              <p:nvPr/>
            </p:nvSpPr>
            <p:spPr bwMode="auto">
              <a:xfrm>
                <a:off x="15909926" y="-10837862"/>
                <a:ext cx="431800" cy="38100"/>
              </a:xfrm>
              <a:custGeom>
                <a:avLst/>
                <a:gdLst>
                  <a:gd name="T0" fmla="*/ 26 w 609"/>
                  <a:gd name="T1" fmla="*/ 13 h 53"/>
                  <a:gd name="T2" fmla="*/ 340 w 609"/>
                  <a:gd name="T3" fmla="*/ 20 h 53"/>
                  <a:gd name="T4" fmla="*/ 592 w 609"/>
                  <a:gd name="T5" fmla="*/ 0 h 53"/>
                  <a:gd name="T6" fmla="*/ 609 w 609"/>
                  <a:gd name="T7" fmla="*/ 30 h 53"/>
                  <a:gd name="T8" fmla="*/ 294 w 609"/>
                  <a:gd name="T9" fmla="*/ 53 h 53"/>
                  <a:gd name="T10" fmla="*/ 0 w 609"/>
                  <a:gd name="T11" fmla="*/ 47 h 53"/>
                  <a:gd name="T12" fmla="*/ 26 w 609"/>
                  <a:gd name="T13" fmla="*/ 1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9" h="53">
                    <a:moveTo>
                      <a:pt x="26" y="13"/>
                    </a:moveTo>
                    <a:cubicBezTo>
                      <a:pt x="26" y="13"/>
                      <a:pt x="216" y="23"/>
                      <a:pt x="340" y="20"/>
                    </a:cubicBezTo>
                    <a:cubicBezTo>
                      <a:pt x="465" y="17"/>
                      <a:pt x="592" y="0"/>
                      <a:pt x="592" y="0"/>
                    </a:cubicBezTo>
                    <a:cubicBezTo>
                      <a:pt x="609" y="30"/>
                      <a:pt x="609" y="30"/>
                      <a:pt x="609" y="30"/>
                    </a:cubicBezTo>
                    <a:cubicBezTo>
                      <a:pt x="609" y="30"/>
                      <a:pt x="455" y="53"/>
                      <a:pt x="294" y="53"/>
                    </a:cubicBezTo>
                    <a:cubicBezTo>
                      <a:pt x="134" y="53"/>
                      <a:pt x="0" y="47"/>
                      <a:pt x="0" y="47"/>
                    </a:cubicBezTo>
                    <a:cubicBezTo>
                      <a:pt x="0" y="47"/>
                      <a:pt x="20" y="10"/>
                      <a:pt x="26" y="13"/>
                    </a:cubicBezTo>
                    <a:close/>
                  </a:path>
                </a:pathLst>
              </a:custGeom>
              <a:solidFill>
                <a:srgbClr val="F898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12" name="Freeform 464"/>
              <p:cNvSpPr>
                <a:spLocks/>
              </p:cNvSpPr>
              <p:nvPr/>
            </p:nvSpPr>
            <p:spPr bwMode="auto">
              <a:xfrm>
                <a:off x="16025814" y="-10460037"/>
                <a:ext cx="71438" cy="476250"/>
              </a:xfrm>
              <a:custGeom>
                <a:avLst/>
                <a:gdLst>
                  <a:gd name="T0" fmla="*/ 101 w 101"/>
                  <a:gd name="T1" fmla="*/ 0 h 672"/>
                  <a:gd name="T2" fmla="*/ 16 w 101"/>
                  <a:gd name="T3" fmla="*/ 75 h 672"/>
                  <a:gd name="T4" fmla="*/ 13 w 101"/>
                  <a:gd name="T5" fmla="*/ 489 h 672"/>
                  <a:gd name="T6" fmla="*/ 101 w 101"/>
                  <a:gd name="T7" fmla="*/ 672 h 672"/>
                  <a:gd name="T8" fmla="*/ 101 w 101"/>
                  <a:gd name="T9" fmla="*/ 0 h 6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672">
                    <a:moveTo>
                      <a:pt x="101" y="0"/>
                    </a:moveTo>
                    <a:cubicBezTo>
                      <a:pt x="16" y="75"/>
                      <a:pt x="16" y="75"/>
                      <a:pt x="16" y="75"/>
                    </a:cubicBezTo>
                    <a:cubicBezTo>
                      <a:pt x="16" y="75"/>
                      <a:pt x="0" y="407"/>
                      <a:pt x="13" y="489"/>
                    </a:cubicBezTo>
                    <a:cubicBezTo>
                      <a:pt x="25" y="571"/>
                      <a:pt x="101" y="672"/>
                      <a:pt x="101" y="672"/>
                    </a:cubicBezTo>
                    <a:cubicBezTo>
                      <a:pt x="101" y="0"/>
                      <a:pt x="101" y="0"/>
                      <a:pt x="101" y="0"/>
                    </a:cubicBezTo>
                    <a:close/>
                  </a:path>
                </a:pathLst>
              </a:custGeom>
              <a:solidFill>
                <a:srgbClr val="E1E2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13" name="Freeform 465"/>
              <p:cNvSpPr>
                <a:spLocks/>
              </p:cNvSpPr>
              <p:nvPr/>
            </p:nvSpPr>
            <p:spPr bwMode="auto">
              <a:xfrm>
                <a:off x="16170276" y="-10460037"/>
                <a:ext cx="71438" cy="476250"/>
              </a:xfrm>
              <a:custGeom>
                <a:avLst/>
                <a:gdLst>
                  <a:gd name="T0" fmla="*/ 0 w 101"/>
                  <a:gd name="T1" fmla="*/ 0 h 672"/>
                  <a:gd name="T2" fmla="*/ 85 w 101"/>
                  <a:gd name="T3" fmla="*/ 75 h 672"/>
                  <a:gd name="T4" fmla="*/ 88 w 101"/>
                  <a:gd name="T5" fmla="*/ 489 h 672"/>
                  <a:gd name="T6" fmla="*/ 0 w 101"/>
                  <a:gd name="T7" fmla="*/ 672 h 672"/>
                  <a:gd name="T8" fmla="*/ 0 w 101"/>
                  <a:gd name="T9" fmla="*/ 0 h 6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672">
                    <a:moveTo>
                      <a:pt x="0" y="0"/>
                    </a:moveTo>
                    <a:cubicBezTo>
                      <a:pt x="85" y="75"/>
                      <a:pt x="85" y="75"/>
                      <a:pt x="85" y="75"/>
                    </a:cubicBezTo>
                    <a:cubicBezTo>
                      <a:pt x="85" y="75"/>
                      <a:pt x="101" y="407"/>
                      <a:pt x="88" y="489"/>
                    </a:cubicBezTo>
                    <a:cubicBezTo>
                      <a:pt x="76" y="571"/>
                      <a:pt x="0" y="672"/>
                      <a:pt x="0" y="672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1E2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14" name="Freeform 467"/>
              <p:cNvSpPr>
                <a:spLocks/>
              </p:cNvSpPr>
              <p:nvPr/>
            </p:nvSpPr>
            <p:spPr bwMode="auto">
              <a:xfrm>
                <a:off x="16081376" y="-10018712"/>
                <a:ext cx="104775" cy="284163"/>
              </a:xfrm>
              <a:custGeom>
                <a:avLst/>
                <a:gdLst>
                  <a:gd name="T0" fmla="*/ 0 w 66"/>
                  <a:gd name="T1" fmla="*/ 0 h 179"/>
                  <a:gd name="T2" fmla="*/ 0 w 66"/>
                  <a:gd name="T3" fmla="*/ 179 h 179"/>
                  <a:gd name="T4" fmla="*/ 66 w 66"/>
                  <a:gd name="T5" fmla="*/ 179 h 179"/>
                  <a:gd name="T6" fmla="*/ 66 w 66"/>
                  <a:gd name="T7" fmla="*/ 0 h 179"/>
                  <a:gd name="T8" fmla="*/ 0 w 66"/>
                  <a:gd name="T9" fmla="*/ 0 h 179"/>
                  <a:gd name="T10" fmla="*/ 0 w 66"/>
                  <a:gd name="T11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179">
                    <a:moveTo>
                      <a:pt x="0" y="0"/>
                    </a:moveTo>
                    <a:lnTo>
                      <a:pt x="0" y="179"/>
                    </a:lnTo>
                    <a:lnTo>
                      <a:pt x="66" y="179"/>
                    </a:lnTo>
                    <a:lnTo>
                      <a:pt x="6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E2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15" name="Freeform 468"/>
              <p:cNvSpPr>
                <a:spLocks/>
              </p:cNvSpPr>
              <p:nvPr/>
            </p:nvSpPr>
            <p:spPr bwMode="auto">
              <a:xfrm>
                <a:off x="15971838" y="-10040937"/>
                <a:ext cx="327025" cy="60325"/>
              </a:xfrm>
              <a:custGeom>
                <a:avLst/>
                <a:gdLst>
                  <a:gd name="T0" fmla="*/ 460 w 460"/>
                  <a:gd name="T1" fmla="*/ 66 h 86"/>
                  <a:gd name="T2" fmla="*/ 440 w 460"/>
                  <a:gd name="T3" fmla="*/ 86 h 86"/>
                  <a:gd name="T4" fmla="*/ 20 w 460"/>
                  <a:gd name="T5" fmla="*/ 86 h 86"/>
                  <a:gd name="T6" fmla="*/ 0 w 460"/>
                  <a:gd name="T7" fmla="*/ 66 h 86"/>
                  <a:gd name="T8" fmla="*/ 0 w 460"/>
                  <a:gd name="T9" fmla="*/ 20 h 86"/>
                  <a:gd name="T10" fmla="*/ 20 w 460"/>
                  <a:gd name="T11" fmla="*/ 0 h 86"/>
                  <a:gd name="T12" fmla="*/ 440 w 460"/>
                  <a:gd name="T13" fmla="*/ 0 h 86"/>
                  <a:gd name="T14" fmla="*/ 460 w 460"/>
                  <a:gd name="T15" fmla="*/ 20 h 86"/>
                  <a:gd name="T16" fmla="*/ 460 w 460"/>
                  <a:gd name="T17" fmla="*/ 6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0" h="86">
                    <a:moveTo>
                      <a:pt x="460" y="66"/>
                    </a:moveTo>
                    <a:cubicBezTo>
                      <a:pt x="460" y="77"/>
                      <a:pt x="451" y="86"/>
                      <a:pt x="440" y="86"/>
                    </a:cubicBezTo>
                    <a:cubicBezTo>
                      <a:pt x="20" y="86"/>
                      <a:pt x="20" y="86"/>
                      <a:pt x="20" y="86"/>
                    </a:cubicBezTo>
                    <a:cubicBezTo>
                      <a:pt x="9" y="86"/>
                      <a:pt x="0" y="77"/>
                      <a:pt x="0" y="66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440" y="0"/>
                      <a:pt x="440" y="0"/>
                      <a:pt x="440" y="0"/>
                    </a:cubicBezTo>
                    <a:cubicBezTo>
                      <a:pt x="451" y="0"/>
                      <a:pt x="460" y="9"/>
                      <a:pt x="460" y="20"/>
                    </a:cubicBezTo>
                    <a:cubicBezTo>
                      <a:pt x="460" y="66"/>
                      <a:pt x="460" y="66"/>
                      <a:pt x="460" y="66"/>
                    </a:cubicBezTo>
                    <a:close/>
                  </a:path>
                </a:pathLst>
              </a:custGeom>
              <a:solidFill>
                <a:srgbClr val="0E08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16" name="Freeform 469"/>
              <p:cNvSpPr>
                <a:spLocks noEditPoints="1"/>
              </p:cNvSpPr>
              <p:nvPr/>
            </p:nvSpPr>
            <p:spPr bwMode="auto">
              <a:xfrm>
                <a:off x="16087726" y="-10045700"/>
                <a:ext cx="93663" cy="71438"/>
              </a:xfrm>
              <a:custGeom>
                <a:avLst/>
                <a:gdLst>
                  <a:gd name="T0" fmla="*/ 59 w 59"/>
                  <a:gd name="T1" fmla="*/ 45 h 45"/>
                  <a:gd name="T2" fmla="*/ 59 w 59"/>
                  <a:gd name="T3" fmla="*/ 0 h 45"/>
                  <a:gd name="T4" fmla="*/ 0 w 59"/>
                  <a:gd name="T5" fmla="*/ 0 h 45"/>
                  <a:gd name="T6" fmla="*/ 0 w 59"/>
                  <a:gd name="T7" fmla="*/ 45 h 45"/>
                  <a:gd name="T8" fmla="*/ 59 w 59"/>
                  <a:gd name="T9" fmla="*/ 45 h 45"/>
                  <a:gd name="T10" fmla="*/ 59 w 59"/>
                  <a:gd name="T11" fmla="*/ 45 h 45"/>
                  <a:gd name="T12" fmla="*/ 51 w 59"/>
                  <a:gd name="T13" fmla="*/ 39 h 45"/>
                  <a:gd name="T14" fmla="*/ 7 w 59"/>
                  <a:gd name="T15" fmla="*/ 39 h 45"/>
                  <a:gd name="T16" fmla="*/ 7 w 59"/>
                  <a:gd name="T17" fmla="*/ 6 h 45"/>
                  <a:gd name="T18" fmla="*/ 51 w 59"/>
                  <a:gd name="T19" fmla="*/ 6 h 45"/>
                  <a:gd name="T20" fmla="*/ 51 w 59"/>
                  <a:gd name="T21" fmla="*/ 39 h 45"/>
                  <a:gd name="T22" fmla="*/ 51 w 59"/>
                  <a:gd name="T23" fmla="*/ 3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9" h="45">
                    <a:moveTo>
                      <a:pt x="59" y="45"/>
                    </a:moveTo>
                    <a:lnTo>
                      <a:pt x="59" y="0"/>
                    </a:lnTo>
                    <a:lnTo>
                      <a:pt x="0" y="0"/>
                    </a:lnTo>
                    <a:lnTo>
                      <a:pt x="0" y="45"/>
                    </a:lnTo>
                    <a:lnTo>
                      <a:pt x="59" y="45"/>
                    </a:lnTo>
                    <a:lnTo>
                      <a:pt x="59" y="45"/>
                    </a:lnTo>
                    <a:close/>
                    <a:moveTo>
                      <a:pt x="51" y="39"/>
                    </a:moveTo>
                    <a:lnTo>
                      <a:pt x="7" y="39"/>
                    </a:lnTo>
                    <a:lnTo>
                      <a:pt x="7" y="6"/>
                    </a:lnTo>
                    <a:lnTo>
                      <a:pt x="51" y="6"/>
                    </a:lnTo>
                    <a:lnTo>
                      <a:pt x="51" y="39"/>
                    </a:lnTo>
                    <a:lnTo>
                      <a:pt x="51" y="39"/>
                    </a:lnTo>
                    <a:close/>
                  </a:path>
                </a:pathLst>
              </a:custGeom>
              <a:solidFill>
                <a:srgbClr val="F898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17" name="Freeform 470"/>
              <p:cNvSpPr>
                <a:spLocks/>
              </p:cNvSpPr>
              <p:nvPr/>
            </p:nvSpPr>
            <p:spPr bwMode="auto">
              <a:xfrm>
                <a:off x="15994063" y="-10367962"/>
                <a:ext cx="280988" cy="42863"/>
              </a:xfrm>
              <a:custGeom>
                <a:avLst/>
                <a:gdLst>
                  <a:gd name="T0" fmla="*/ 30 w 396"/>
                  <a:gd name="T1" fmla="*/ 60 h 60"/>
                  <a:gd name="T2" fmla="*/ 56 w 396"/>
                  <a:gd name="T3" fmla="*/ 43 h 60"/>
                  <a:gd name="T4" fmla="*/ 339 w 396"/>
                  <a:gd name="T5" fmla="*/ 43 h 60"/>
                  <a:gd name="T6" fmla="*/ 366 w 396"/>
                  <a:gd name="T7" fmla="*/ 60 h 60"/>
                  <a:gd name="T8" fmla="*/ 396 w 396"/>
                  <a:gd name="T9" fmla="*/ 30 h 60"/>
                  <a:gd name="T10" fmla="*/ 366 w 396"/>
                  <a:gd name="T11" fmla="*/ 0 h 60"/>
                  <a:gd name="T12" fmla="*/ 339 w 396"/>
                  <a:gd name="T13" fmla="*/ 18 h 60"/>
                  <a:gd name="T14" fmla="*/ 57 w 396"/>
                  <a:gd name="T15" fmla="*/ 18 h 60"/>
                  <a:gd name="T16" fmla="*/ 30 w 396"/>
                  <a:gd name="T17" fmla="*/ 0 h 60"/>
                  <a:gd name="T18" fmla="*/ 0 w 396"/>
                  <a:gd name="T19" fmla="*/ 30 h 60"/>
                  <a:gd name="T20" fmla="*/ 30 w 396"/>
                  <a:gd name="T21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6" h="60">
                    <a:moveTo>
                      <a:pt x="30" y="60"/>
                    </a:moveTo>
                    <a:cubicBezTo>
                      <a:pt x="41" y="60"/>
                      <a:pt x="51" y="53"/>
                      <a:pt x="56" y="43"/>
                    </a:cubicBezTo>
                    <a:cubicBezTo>
                      <a:pt x="339" y="43"/>
                      <a:pt x="339" y="43"/>
                      <a:pt x="339" y="43"/>
                    </a:cubicBezTo>
                    <a:cubicBezTo>
                      <a:pt x="344" y="53"/>
                      <a:pt x="354" y="60"/>
                      <a:pt x="366" y="60"/>
                    </a:cubicBezTo>
                    <a:cubicBezTo>
                      <a:pt x="383" y="60"/>
                      <a:pt x="396" y="46"/>
                      <a:pt x="396" y="30"/>
                    </a:cubicBezTo>
                    <a:cubicBezTo>
                      <a:pt x="396" y="13"/>
                      <a:pt x="383" y="0"/>
                      <a:pt x="366" y="0"/>
                    </a:cubicBezTo>
                    <a:cubicBezTo>
                      <a:pt x="354" y="0"/>
                      <a:pt x="343" y="8"/>
                      <a:pt x="339" y="18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3" y="8"/>
                      <a:pt x="42" y="0"/>
                      <a:pt x="30" y="0"/>
                    </a:cubicBezTo>
                    <a:cubicBezTo>
                      <a:pt x="13" y="0"/>
                      <a:pt x="0" y="13"/>
                      <a:pt x="0" y="30"/>
                    </a:cubicBezTo>
                    <a:cubicBezTo>
                      <a:pt x="0" y="46"/>
                      <a:pt x="13" y="60"/>
                      <a:pt x="30" y="60"/>
                    </a:cubicBezTo>
                    <a:close/>
                  </a:path>
                </a:pathLst>
              </a:custGeom>
              <a:solidFill>
                <a:srgbClr val="E71F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18" name="Freeform 471"/>
              <p:cNvSpPr>
                <a:spLocks/>
              </p:cNvSpPr>
              <p:nvPr/>
            </p:nvSpPr>
            <p:spPr bwMode="auto">
              <a:xfrm>
                <a:off x="15994063" y="-10288587"/>
                <a:ext cx="280988" cy="42863"/>
              </a:xfrm>
              <a:custGeom>
                <a:avLst/>
                <a:gdLst>
                  <a:gd name="T0" fmla="*/ 368 w 398"/>
                  <a:gd name="T1" fmla="*/ 0 h 60"/>
                  <a:gd name="T2" fmla="*/ 341 w 398"/>
                  <a:gd name="T3" fmla="*/ 18 h 60"/>
                  <a:gd name="T4" fmla="*/ 57 w 398"/>
                  <a:gd name="T5" fmla="*/ 18 h 60"/>
                  <a:gd name="T6" fmla="*/ 30 w 398"/>
                  <a:gd name="T7" fmla="*/ 0 h 60"/>
                  <a:gd name="T8" fmla="*/ 0 w 398"/>
                  <a:gd name="T9" fmla="*/ 30 h 60"/>
                  <a:gd name="T10" fmla="*/ 30 w 398"/>
                  <a:gd name="T11" fmla="*/ 60 h 60"/>
                  <a:gd name="T12" fmla="*/ 57 w 398"/>
                  <a:gd name="T13" fmla="*/ 42 h 60"/>
                  <a:gd name="T14" fmla="*/ 341 w 398"/>
                  <a:gd name="T15" fmla="*/ 42 h 60"/>
                  <a:gd name="T16" fmla="*/ 368 w 398"/>
                  <a:gd name="T17" fmla="*/ 60 h 60"/>
                  <a:gd name="T18" fmla="*/ 398 w 398"/>
                  <a:gd name="T19" fmla="*/ 30 h 60"/>
                  <a:gd name="T20" fmla="*/ 368 w 398"/>
                  <a:gd name="T21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8" h="60">
                    <a:moveTo>
                      <a:pt x="368" y="0"/>
                    </a:moveTo>
                    <a:cubicBezTo>
                      <a:pt x="356" y="0"/>
                      <a:pt x="345" y="7"/>
                      <a:pt x="341" y="18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2" y="7"/>
                      <a:pt x="42" y="0"/>
                      <a:pt x="30" y="0"/>
                    </a:cubicBezTo>
                    <a:cubicBezTo>
                      <a:pt x="13" y="0"/>
                      <a:pt x="0" y="13"/>
                      <a:pt x="0" y="30"/>
                    </a:cubicBezTo>
                    <a:cubicBezTo>
                      <a:pt x="0" y="46"/>
                      <a:pt x="13" y="60"/>
                      <a:pt x="30" y="60"/>
                    </a:cubicBezTo>
                    <a:cubicBezTo>
                      <a:pt x="42" y="60"/>
                      <a:pt x="52" y="53"/>
                      <a:pt x="57" y="42"/>
                    </a:cubicBezTo>
                    <a:cubicBezTo>
                      <a:pt x="341" y="42"/>
                      <a:pt x="341" y="42"/>
                      <a:pt x="341" y="42"/>
                    </a:cubicBezTo>
                    <a:cubicBezTo>
                      <a:pt x="346" y="53"/>
                      <a:pt x="356" y="60"/>
                      <a:pt x="368" y="60"/>
                    </a:cubicBezTo>
                    <a:cubicBezTo>
                      <a:pt x="384" y="60"/>
                      <a:pt x="398" y="46"/>
                      <a:pt x="398" y="30"/>
                    </a:cubicBezTo>
                    <a:cubicBezTo>
                      <a:pt x="398" y="13"/>
                      <a:pt x="384" y="0"/>
                      <a:pt x="368" y="0"/>
                    </a:cubicBezTo>
                    <a:close/>
                  </a:path>
                </a:pathLst>
              </a:custGeom>
              <a:solidFill>
                <a:srgbClr val="E71F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19" name="Freeform 472"/>
              <p:cNvSpPr>
                <a:spLocks/>
              </p:cNvSpPr>
              <p:nvPr/>
            </p:nvSpPr>
            <p:spPr bwMode="auto">
              <a:xfrm>
                <a:off x="16013113" y="-10126662"/>
                <a:ext cx="246063" cy="42863"/>
              </a:xfrm>
              <a:custGeom>
                <a:avLst/>
                <a:gdLst>
                  <a:gd name="T0" fmla="*/ 317 w 347"/>
                  <a:gd name="T1" fmla="*/ 0 h 60"/>
                  <a:gd name="T2" fmla="*/ 290 w 347"/>
                  <a:gd name="T3" fmla="*/ 17 h 60"/>
                  <a:gd name="T4" fmla="*/ 57 w 347"/>
                  <a:gd name="T5" fmla="*/ 17 h 60"/>
                  <a:gd name="T6" fmla="*/ 30 w 347"/>
                  <a:gd name="T7" fmla="*/ 0 h 60"/>
                  <a:gd name="T8" fmla="*/ 0 w 347"/>
                  <a:gd name="T9" fmla="*/ 30 h 60"/>
                  <a:gd name="T10" fmla="*/ 30 w 347"/>
                  <a:gd name="T11" fmla="*/ 60 h 60"/>
                  <a:gd name="T12" fmla="*/ 57 w 347"/>
                  <a:gd name="T13" fmla="*/ 42 h 60"/>
                  <a:gd name="T14" fmla="*/ 290 w 347"/>
                  <a:gd name="T15" fmla="*/ 42 h 60"/>
                  <a:gd name="T16" fmla="*/ 317 w 347"/>
                  <a:gd name="T17" fmla="*/ 60 h 60"/>
                  <a:gd name="T18" fmla="*/ 347 w 347"/>
                  <a:gd name="T19" fmla="*/ 30 h 60"/>
                  <a:gd name="T20" fmla="*/ 317 w 347"/>
                  <a:gd name="T21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7" h="60">
                    <a:moveTo>
                      <a:pt x="317" y="0"/>
                    </a:moveTo>
                    <a:cubicBezTo>
                      <a:pt x="305" y="0"/>
                      <a:pt x="295" y="7"/>
                      <a:pt x="290" y="17"/>
                    </a:cubicBezTo>
                    <a:cubicBezTo>
                      <a:pt x="57" y="17"/>
                      <a:pt x="57" y="17"/>
                      <a:pt x="57" y="17"/>
                    </a:cubicBezTo>
                    <a:cubicBezTo>
                      <a:pt x="52" y="7"/>
                      <a:pt x="42" y="0"/>
                      <a:pt x="30" y="0"/>
                    </a:cubicBez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2" y="60"/>
                      <a:pt x="53" y="53"/>
                      <a:pt x="57" y="42"/>
                    </a:cubicBezTo>
                    <a:cubicBezTo>
                      <a:pt x="290" y="42"/>
                      <a:pt x="290" y="42"/>
                      <a:pt x="290" y="42"/>
                    </a:cubicBezTo>
                    <a:cubicBezTo>
                      <a:pt x="294" y="53"/>
                      <a:pt x="305" y="60"/>
                      <a:pt x="317" y="60"/>
                    </a:cubicBezTo>
                    <a:cubicBezTo>
                      <a:pt x="334" y="60"/>
                      <a:pt x="347" y="47"/>
                      <a:pt x="347" y="30"/>
                    </a:cubicBezTo>
                    <a:cubicBezTo>
                      <a:pt x="347" y="13"/>
                      <a:pt x="334" y="0"/>
                      <a:pt x="317" y="0"/>
                    </a:cubicBezTo>
                    <a:close/>
                  </a:path>
                </a:pathLst>
              </a:custGeom>
              <a:solidFill>
                <a:srgbClr val="E71F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20" name="Freeform 473"/>
              <p:cNvSpPr>
                <a:spLocks/>
              </p:cNvSpPr>
              <p:nvPr/>
            </p:nvSpPr>
            <p:spPr bwMode="auto">
              <a:xfrm>
                <a:off x="15998826" y="-10204450"/>
                <a:ext cx="269875" cy="42863"/>
              </a:xfrm>
              <a:custGeom>
                <a:avLst/>
                <a:gdLst>
                  <a:gd name="T0" fmla="*/ 351 w 381"/>
                  <a:gd name="T1" fmla="*/ 0 h 60"/>
                  <a:gd name="T2" fmla="*/ 325 w 381"/>
                  <a:gd name="T3" fmla="*/ 17 h 60"/>
                  <a:gd name="T4" fmla="*/ 57 w 381"/>
                  <a:gd name="T5" fmla="*/ 17 h 60"/>
                  <a:gd name="T6" fmla="*/ 30 w 381"/>
                  <a:gd name="T7" fmla="*/ 0 h 60"/>
                  <a:gd name="T8" fmla="*/ 0 w 381"/>
                  <a:gd name="T9" fmla="*/ 30 h 60"/>
                  <a:gd name="T10" fmla="*/ 30 w 381"/>
                  <a:gd name="T11" fmla="*/ 60 h 60"/>
                  <a:gd name="T12" fmla="*/ 58 w 381"/>
                  <a:gd name="T13" fmla="*/ 42 h 60"/>
                  <a:gd name="T14" fmla="*/ 323 w 381"/>
                  <a:gd name="T15" fmla="*/ 42 h 60"/>
                  <a:gd name="T16" fmla="*/ 351 w 381"/>
                  <a:gd name="T17" fmla="*/ 60 h 60"/>
                  <a:gd name="T18" fmla="*/ 381 w 381"/>
                  <a:gd name="T19" fmla="*/ 30 h 60"/>
                  <a:gd name="T20" fmla="*/ 351 w 381"/>
                  <a:gd name="T21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81" h="60">
                    <a:moveTo>
                      <a:pt x="351" y="0"/>
                    </a:moveTo>
                    <a:cubicBezTo>
                      <a:pt x="339" y="0"/>
                      <a:pt x="329" y="7"/>
                      <a:pt x="325" y="17"/>
                    </a:cubicBezTo>
                    <a:cubicBezTo>
                      <a:pt x="57" y="17"/>
                      <a:pt x="57" y="17"/>
                      <a:pt x="57" y="17"/>
                    </a:cubicBezTo>
                    <a:cubicBezTo>
                      <a:pt x="53" y="7"/>
                      <a:pt x="42" y="0"/>
                      <a:pt x="30" y="0"/>
                    </a:cubicBezTo>
                    <a:cubicBezTo>
                      <a:pt x="14" y="0"/>
                      <a:pt x="0" y="13"/>
                      <a:pt x="0" y="30"/>
                    </a:cubicBezTo>
                    <a:cubicBezTo>
                      <a:pt x="0" y="46"/>
                      <a:pt x="14" y="60"/>
                      <a:pt x="30" y="60"/>
                    </a:cubicBezTo>
                    <a:cubicBezTo>
                      <a:pt x="43" y="60"/>
                      <a:pt x="53" y="52"/>
                      <a:pt x="58" y="42"/>
                    </a:cubicBezTo>
                    <a:cubicBezTo>
                      <a:pt x="323" y="42"/>
                      <a:pt x="323" y="42"/>
                      <a:pt x="323" y="42"/>
                    </a:cubicBezTo>
                    <a:cubicBezTo>
                      <a:pt x="328" y="53"/>
                      <a:pt x="339" y="60"/>
                      <a:pt x="351" y="60"/>
                    </a:cubicBezTo>
                    <a:cubicBezTo>
                      <a:pt x="368" y="60"/>
                      <a:pt x="381" y="47"/>
                      <a:pt x="381" y="30"/>
                    </a:cubicBezTo>
                    <a:cubicBezTo>
                      <a:pt x="381" y="14"/>
                      <a:pt x="368" y="0"/>
                      <a:pt x="351" y="0"/>
                    </a:cubicBezTo>
                    <a:close/>
                  </a:path>
                </a:pathLst>
              </a:custGeom>
              <a:solidFill>
                <a:srgbClr val="E71F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21" name="Freeform 474"/>
              <p:cNvSpPr>
                <a:spLocks/>
              </p:cNvSpPr>
              <p:nvPr/>
            </p:nvSpPr>
            <p:spPr bwMode="auto">
              <a:xfrm>
                <a:off x="15967076" y="-10548937"/>
                <a:ext cx="161925" cy="88900"/>
              </a:xfrm>
              <a:custGeom>
                <a:avLst/>
                <a:gdLst>
                  <a:gd name="T0" fmla="*/ 228 w 228"/>
                  <a:gd name="T1" fmla="*/ 3 h 126"/>
                  <a:gd name="T2" fmla="*/ 0 w 228"/>
                  <a:gd name="T3" fmla="*/ 44 h 126"/>
                  <a:gd name="T4" fmla="*/ 204 w 228"/>
                  <a:gd name="T5" fmla="*/ 0 h 126"/>
                  <a:gd name="T6" fmla="*/ 228 w 228"/>
                  <a:gd name="T7" fmla="*/ 3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8" h="126">
                    <a:moveTo>
                      <a:pt x="228" y="3"/>
                    </a:moveTo>
                    <a:cubicBezTo>
                      <a:pt x="188" y="63"/>
                      <a:pt x="50" y="126"/>
                      <a:pt x="0" y="44"/>
                    </a:cubicBezTo>
                    <a:cubicBezTo>
                      <a:pt x="86" y="68"/>
                      <a:pt x="126" y="13"/>
                      <a:pt x="204" y="0"/>
                    </a:cubicBezTo>
                    <a:cubicBezTo>
                      <a:pt x="228" y="3"/>
                      <a:pt x="228" y="3"/>
                      <a:pt x="228" y="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22" name="Freeform 475"/>
              <p:cNvSpPr>
                <a:spLocks/>
              </p:cNvSpPr>
              <p:nvPr/>
            </p:nvSpPr>
            <p:spPr bwMode="auto">
              <a:xfrm>
                <a:off x="15963901" y="-10550525"/>
                <a:ext cx="166688" cy="93663"/>
              </a:xfrm>
              <a:custGeom>
                <a:avLst/>
                <a:gdLst>
                  <a:gd name="T0" fmla="*/ 229 w 236"/>
                  <a:gd name="T1" fmla="*/ 4 h 132"/>
                  <a:gd name="T2" fmla="*/ 6 w 236"/>
                  <a:gd name="T3" fmla="*/ 46 h 132"/>
                  <a:gd name="T4" fmla="*/ 3 w 236"/>
                  <a:gd name="T5" fmla="*/ 50 h 132"/>
                  <a:gd name="T6" fmla="*/ 124 w 236"/>
                  <a:gd name="T7" fmla="*/ 35 h 132"/>
                  <a:gd name="T8" fmla="*/ 186 w 236"/>
                  <a:gd name="T9" fmla="*/ 11 h 132"/>
                  <a:gd name="T10" fmla="*/ 214 w 236"/>
                  <a:gd name="T11" fmla="*/ 6 h 132"/>
                  <a:gd name="T12" fmla="*/ 232 w 236"/>
                  <a:gd name="T13" fmla="*/ 8 h 132"/>
                  <a:gd name="T14" fmla="*/ 232 w 236"/>
                  <a:gd name="T15" fmla="*/ 3 h 132"/>
                  <a:gd name="T16" fmla="*/ 196 w 236"/>
                  <a:gd name="T17" fmla="*/ 3 h 132"/>
                  <a:gd name="T18" fmla="*/ 137 w 236"/>
                  <a:gd name="T19" fmla="*/ 24 h 132"/>
                  <a:gd name="T20" fmla="*/ 80 w 236"/>
                  <a:gd name="T21" fmla="*/ 46 h 132"/>
                  <a:gd name="T22" fmla="*/ 5 w 236"/>
                  <a:gd name="T23" fmla="*/ 45 h 132"/>
                  <a:gd name="T24" fmla="*/ 2 w 236"/>
                  <a:gd name="T25" fmla="*/ 49 h 132"/>
                  <a:gd name="T26" fmla="*/ 234 w 236"/>
                  <a:gd name="T27" fmla="*/ 7 h 132"/>
                  <a:gd name="T28" fmla="*/ 229 w 236"/>
                  <a:gd name="T29" fmla="*/ 4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6" h="132">
                    <a:moveTo>
                      <a:pt x="229" y="4"/>
                    </a:moveTo>
                    <a:cubicBezTo>
                      <a:pt x="189" y="65"/>
                      <a:pt x="57" y="126"/>
                      <a:pt x="6" y="46"/>
                    </a:cubicBezTo>
                    <a:cubicBezTo>
                      <a:pt x="5" y="47"/>
                      <a:pt x="4" y="49"/>
                      <a:pt x="3" y="50"/>
                    </a:cubicBezTo>
                    <a:cubicBezTo>
                      <a:pt x="46" y="61"/>
                      <a:pt x="84" y="53"/>
                      <a:pt x="124" y="35"/>
                    </a:cubicBezTo>
                    <a:cubicBezTo>
                      <a:pt x="144" y="26"/>
                      <a:pt x="165" y="17"/>
                      <a:pt x="186" y="11"/>
                    </a:cubicBezTo>
                    <a:cubicBezTo>
                      <a:pt x="195" y="8"/>
                      <a:pt x="204" y="5"/>
                      <a:pt x="214" y="6"/>
                    </a:cubicBezTo>
                    <a:cubicBezTo>
                      <a:pt x="220" y="7"/>
                      <a:pt x="226" y="7"/>
                      <a:pt x="232" y="8"/>
                    </a:cubicBezTo>
                    <a:cubicBezTo>
                      <a:pt x="235" y="9"/>
                      <a:pt x="235" y="3"/>
                      <a:pt x="232" y="3"/>
                    </a:cubicBezTo>
                    <a:cubicBezTo>
                      <a:pt x="219" y="1"/>
                      <a:pt x="208" y="0"/>
                      <a:pt x="196" y="3"/>
                    </a:cubicBezTo>
                    <a:cubicBezTo>
                      <a:pt x="175" y="7"/>
                      <a:pt x="156" y="15"/>
                      <a:pt x="137" y="24"/>
                    </a:cubicBezTo>
                    <a:cubicBezTo>
                      <a:pt x="118" y="32"/>
                      <a:pt x="100" y="41"/>
                      <a:pt x="80" y="46"/>
                    </a:cubicBezTo>
                    <a:cubicBezTo>
                      <a:pt x="55" y="52"/>
                      <a:pt x="30" y="51"/>
                      <a:pt x="5" y="45"/>
                    </a:cubicBezTo>
                    <a:cubicBezTo>
                      <a:pt x="3" y="44"/>
                      <a:pt x="0" y="47"/>
                      <a:pt x="2" y="49"/>
                    </a:cubicBezTo>
                    <a:cubicBezTo>
                      <a:pt x="55" y="132"/>
                      <a:pt x="191" y="71"/>
                      <a:pt x="234" y="7"/>
                    </a:cubicBezTo>
                    <a:cubicBezTo>
                      <a:pt x="236" y="4"/>
                      <a:pt x="231" y="1"/>
                      <a:pt x="229" y="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23" name="Freeform 476"/>
              <p:cNvSpPr>
                <a:spLocks/>
              </p:cNvSpPr>
              <p:nvPr/>
            </p:nvSpPr>
            <p:spPr bwMode="auto">
              <a:xfrm>
                <a:off x="16144876" y="-10548937"/>
                <a:ext cx="161925" cy="88900"/>
              </a:xfrm>
              <a:custGeom>
                <a:avLst/>
                <a:gdLst>
                  <a:gd name="T0" fmla="*/ 0 w 228"/>
                  <a:gd name="T1" fmla="*/ 3 h 126"/>
                  <a:gd name="T2" fmla="*/ 228 w 228"/>
                  <a:gd name="T3" fmla="*/ 44 h 126"/>
                  <a:gd name="T4" fmla="*/ 24 w 228"/>
                  <a:gd name="T5" fmla="*/ 0 h 126"/>
                  <a:gd name="T6" fmla="*/ 0 w 228"/>
                  <a:gd name="T7" fmla="*/ 3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8" h="126">
                    <a:moveTo>
                      <a:pt x="0" y="3"/>
                    </a:moveTo>
                    <a:cubicBezTo>
                      <a:pt x="40" y="63"/>
                      <a:pt x="178" y="126"/>
                      <a:pt x="228" y="44"/>
                    </a:cubicBezTo>
                    <a:cubicBezTo>
                      <a:pt x="142" y="68"/>
                      <a:pt x="102" y="13"/>
                      <a:pt x="24" y="0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24" name="Freeform 477"/>
              <p:cNvSpPr>
                <a:spLocks/>
              </p:cNvSpPr>
              <p:nvPr/>
            </p:nvSpPr>
            <p:spPr bwMode="auto">
              <a:xfrm>
                <a:off x="16141701" y="-10550525"/>
                <a:ext cx="168275" cy="93663"/>
              </a:xfrm>
              <a:custGeom>
                <a:avLst/>
                <a:gdLst>
                  <a:gd name="T0" fmla="*/ 2 w 236"/>
                  <a:gd name="T1" fmla="*/ 7 h 132"/>
                  <a:gd name="T2" fmla="*/ 234 w 236"/>
                  <a:gd name="T3" fmla="*/ 49 h 132"/>
                  <a:gd name="T4" fmla="*/ 231 w 236"/>
                  <a:gd name="T5" fmla="*/ 45 h 132"/>
                  <a:gd name="T6" fmla="*/ 158 w 236"/>
                  <a:gd name="T7" fmla="*/ 46 h 132"/>
                  <a:gd name="T8" fmla="*/ 99 w 236"/>
                  <a:gd name="T9" fmla="*/ 24 h 132"/>
                  <a:gd name="T10" fmla="*/ 42 w 236"/>
                  <a:gd name="T11" fmla="*/ 3 h 132"/>
                  <a:gd name="T12" fmla="*/ 4 w 236"/>
                  <a:gd name="T13" fmla="*/ 3 h 132"/>
                  <a:gd name="T14" fmla="*/ 4 w 236"/>
                  <a:gd name="T15" fmla="*/ 8 h 132"/>
                  <a:gd name="T16" fmla="*/ 21 w 236"/>
                  <a:gd name="T17" fmla="*/ 6 h 132"/>
                  <a:gd name="T18" fmla="*/ 48 w 236"/>
                  <a:gd name="T19" fmla="*/ 10 h 132"/>
                  <a:gd name="T20" fmla="*/ 112 w 236"/>
                  <a:gd name="T21" fmla="*/ 35 h 132"/>
                  <a:gd name="T22" fmla="*/ 233 w 236"/>
                  <a:gd name="T23" fmla="*/ 50 h 132"/>
                  <a:gd name="T24" fmla="*/ 230 w 236"/>
                  <a:gd name="T25" fmla="*/ 46 h 132"/>
                  <a:gd name="T26" fmla="*/ 7 w 236"/>
                  <a:gd name="T27" fmla="*/ 4 h 132"/>
                  <a:gd name="T28" fmla="*/ 2 w 236"/>
                  <a:gd name="T29" fmla="*/ 7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6" h="132">
                    <a:moveTo>
                      <a:pt x="2" y="7"/>
                    </a:moveTo>
                    <a:cubicBezTo>
                      <a:pt x="45" y="71"/>
                      <a:pt x="181" y="132"/>
                      <a:pt x="234" y="49"/>
                    </a:cubicBezTo>
                    <a:cubicBezTo>
                      <a:pt x="236" y="47"/>
                      <a:pt x="233" y="44"/>
                      <a:pt x="231" y="45"/>
                    </a:cubicBezTo>
                    <a:cubicBezTo>
                      <a:pt x="207" y="51"/>
                      <a:pt x="182" y="52"/>
                      <a:pt x="158" y="46"/>
                    </a:cubicBezTo>
                    <a:cubicBezTo>
                      <a:pt x="137" y="41"/>
                      <a:pt x="118" y="32"/>
                      <a:pt x="99" y="24"/>
                    </a:cubicBezTo>
                    <a:cubicBezTo>
                      <a:pt x="81" y="16"/>
                      <a:pt x="62" y="8"/>
                      <a:pt x="42" y="3"/>
                    </a:cubicBezTo>
                    <a:cubicBezTo>
                      <a:pt x="29" y="0"/>
                      <a:pt x="18" y="1"/>
                      <a:pt x="4" y="3"/>
                    </a:cubicBezTo>
                    <a:cubicBezTo>
                      <a:pt x="1" y="3"/>
                      <a:pt x="1" y="9"/>
                      <a:pt x="4" y="8"/>
                    </a:cubicBezTo>
                    <a:cubicBezTo>
                      <a:pt x="10" y="8"/>
                      <a:pt x="15" y="7"/>
                      <a:pt x="21" y="6"/>
                    </a:cubicBezTo>
                    <a:cubicBezTo>
                      <a:pt x="30" y="5"/>
                      <a:pt x="39" y="8"/>
                      <a:pt x="48" y="10"/>
                    </a:cubicBezTo>
                    <a:cubicBezTo>
                      <a:pt x="70" y="16"/>
                      <a:pt x="91" y="26"/>
                      <a:pt x="112" y="35"/>
                    </a:cubicBezTo>
                    <a:cubicBezTo>
                      <a:pt x="152" y="53"/>
                      <a:pt x="190" y="61"/>
                      <a:pt x="233" y="50"/>
                    </a:cubicBezTo>
                    <a:cubicBezTo>
                      <a:pt x="232" y="49"/>
                      <a:pt x="231" y="47"/>
                      <a:pt x="230" y="46"/>
                    </a:cubicBezTo>
                    <a:cubicBezTo>
                      <a:pt x="179" y="126"/>
                      <a:pt x="47" y="65"/>
                      <a:pt x="7" y="4"/>
                    </a:cubicBezTo>
                    <a:cubicBezTo>
                      <a:pt x="5" y="1"/>
                      <a:pt x="0" y="4"/>
                      <a:pt x="2" y="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25" name="Oval 478"/>
              <p:cNvSpPr>
                <a:spLocks noChangeArrowheads="1"/>
              </p:cNvSpPr>
              <p:nvPr/>
            </p:nvSpPr>
            <p:spPr bwMode="auto">
              <a:xfrm>
                <a:off x="16325851" y="-9815512"/>
                <a:ext cx="166688" cy="166688"/>
              </a:xfrm>
              <a:prstGeom prst="ellipse">
                <a:avLst/>
              </a:prstGeom>
              <a:solidFill>
                <a:srgbClr val="FCC5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26" name="Freeform 479"/>
              <p:cNvSpPr>
                <a:spLocks/>
              </p:cNvSpPr>
              <p:nvPr/>
            </p:nvSpPr>
            <p:spPr bwMode="auto">
              <a:xfrm>
                <a:off x="16338551" y="-10407650"/>
                <a:ext cx="138113" cy="609600"/>
              </a:xfrm>
              <a:custGeom>
                <a:avLst/>
                <a:gdLst>
                  <a:gd name="T0" fmla="*/ 87 w 87"/>
                  <a:gd name="T1" fmla="*/ 384 h 384"/>
                  <a:gd name="T2" fmla="*/ 0 w 87"/>
                  <a:gd name="T3" fmla="*/ 384 h 384"/>
                  <a:gd name="T4" fmla="*/ 0 w 87"/>
                  <a:gd name="T5" fmla="*/ 0 h 384"/>
                  <a:gd name="T6" fmla="*/ 87 w 87"/>
                  <a:gd name="T7" fmla="*/ 0 h 384"/>
                  <a:gd name="T8" fmla="*/ 87 w 87"/>
                  <a:gd name="T9" fmla="*/ 384 h 384"/>
                  <a:gd name="T10" fmla="*/ 87 w 87"/>
                  <a:gd name="T11" fmla="*/ 384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7" h="384">
                    <a:moveTo>
                      <a:pt x="87" y="384"/>
                    </a:moveTo>
                    <a:lnTo>
                      <a:pt x="0" y="384"/>
                    </a:lnTo>
                    <a:lnTo>
                      <a:pt x="0" y="0"/>
                    </a:lnTo>
                    <a:lnTo>
                      <a:pt x="87" y="0"/>
                    </a:lnTo>
                    <a:lnTo>
                      <a:pt x="87" y="384"/>
                    </a:lnTo>
                    <a:lnTo>
                      <a:pt x="87" y="384"/>
                    </a:lnTo>
                    <a:close/>
                  </a:path>
                </a:pathLst>
              </a:custGeom>
              <a:solidFill>
                <a:srgbClr val="F898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27" name="Freeform 480"/>
              <p:cNvSpPr>
                <a:spLocks/>
              </p:cNvSpPr>
              <p:nvPr/>
            </p:nvSpPr>
            <p:spPr bwMode="auto">
              <a:xfrm>
                <a:off x="16324263" y="-10466387"/>
                <a:ext cx="165100" cy="63500"/>
              </a:xfrm>
              <a:custGeom>
                <a:avLst/>
                <a:gdLst>
                  <a:gd name="T0" fmla="*/ 4 w 232"/>
                  <a:gd name="T1" fmla="*/ 90 h 90"/>
                  <a:gd name="T2" fmla="*/ 116 w 232"/>
                  <a:gd name="T3" fmla="*/ 0 h 90"/>
                  <a:gd name="T4" fmla="*/ 229 w 232"/>
                  <a:gd name="T5" fmla="*/ 90 h 90"/>
                  <a:gd name="T6" fmla="*/ 4 w 232"/>
                  <a:gd name="T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2" h="90">
                    <a:moveTo>
                      <a:pt x="4" y="90"/>
                    </a:moveTo>
                    <a:cubicBezTo>
                      <a:pt x="4" y="90"/>
                      <a:pt x="0" y="0"/>
                      <a:pt x="116" y="0"/>
                    </a:cubicBezTo>
                    <a:cubicBezTo>
                      <a:pt x="232" y="0"/>
                      <a:pt x="229" y="90"/>
                      <a:pt x="229" y="90"/>
                    </a:cubicBezTo>
                    <a:cubicBezTo>
                      <a:pt x="4" y="90"/>
                      <a:pt x="4" y="90"/>
                      <a:pt x="4" y="90"/>
                    </a:cubicBezTo>
                    <a:close/>
                  </a:path>
                </a:pathLst>
              </a:custGeom>
              <a:solidFill>
                <a:srgbClr val="E1E2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28" name="Freeform 481"/>
              <p:cNvSpPr>
                <a:spLocks/>
              </p:cNvSpPr>
              <p:nvPr/>
            </p:nvSpPr>
            <p:spPr bwMode="auto">
              <a:xfrm>
                <a:off x="16327438" y="-10407650"/>
                <a:ext cx="160338" cy="96838"/>
              </a:xfrm>
              <a:custGeom>
                <a:avLst/>
                <a:gdLst>
                  <a:gd name="T0" fmla="*/ 9 w 227"/>
                  <a:gd name="T1" fmla="*/ 137 h 137"/>
                  <a:gd name="T2" fmla="*/ 1 w 227"/>
                  <a:gd name="T3" fmla="*/ 0 h 137"/>
                  <a:gd name="T4" fmla="*/ 226 w 227"/>
                  <a:gd name="T5" fmla="*/ 0 h 137"/>
                  <a:gd name="T6" fmla="*/ 218 w 227"/>
                  <a:gd name="T7" fmla="*/ 137 h 137"/>
                  <a:gd name="T8" fmla="*/ 9 w 227"/>
                  <a:gd name="T9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7" h="137">
                    <a:moveTo>
                      <a:pt x="9" y="137"/>
                    </a:moveTo>
                    <a:cubicBezTo>
                      <a:pt x="0" y="64"/>
                      <a:pt x="1" y="0"/>
                      <a:pt x="1" y="0"/>
                    </a:cubicBezTo>
                    <a:cubicBezTo>
                      <a:pt x="226" y="0"/>
                      <a:pt x="226" y="0"/>
                      <a:pt x="226" y="0"/>
                    </a:cubicBezTo>
                    <a:cubicBezTo>
                      <a:pt x="226" y="0"/>
                      <a:pt x="227" y="64"/>
                      <a:pt x="218" y="137"/>
                    </a:cubicBezTo>
                    <a:cubicBezTo>
                      <a:pt x="9" y="137"/>
                      <a:pt x="9" y="137"/>
                      <a:pt x="9" y="137"/>
                    </a:cubicBezTo>
                    <a:close/>
                  </a:path>
                </a:pathLst>
              </a:custGeom>
              <a:solidFill>
                <a:srgbClr val="E1E2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29" name="Freeform 482"/>
              <p:cNvSpPr>
                <a:spLocks/>
              </p:cNvSpPr>
              <p:nvPr/>
            </p:nvSpPr>
            <p:spPr bwMode="auto">
              <a:xfrm>
                <a:off x="15792451" y="-10407650"/>
                <a:ext cx="138113" cy="390525"/>
              </a:xfrm>
              <a:custGeom>
                <a:avLst/>
                <a:gdLst>
                  <a:gd name="T0" fmla="*/ 87 w 87"/>
                  <a:gd name="T1" fmla="*/ 246 h 246"/>
                  <a:gd name="T2" fmla="*/ 0 w 87"/>
                  <a:gd name="T3" fmla="*/ 246 h 246"/>
                  <a:gd name="T4" fmla="*/ 0 w 87"/>
                  <a:gd name="T5" fmla="*/ 0 h 246"/>
                  <a:gd name="T6" fmla="*/ 87 w 87"/>
                  <a:gd name="T7" fmla="*/ 0 h 246"/>
                  <a:gd name="T8" fmla="*/ 87 w 87"/>
                  <a:gd name="T9" fmla="*/ 246 h 246"/>
                  <a:gd name="T10" fmla="*/ 87 w 87"/>
                  <a:gd name="T11" fmla="*/ 24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7" h="246">
                    <a:moveTo>
                      <a:pt x="87" y="246"/>
                    </a:moveTo>
                    <a:lnTo>
                      <a:pt x="0" y="246"/>
                    </a:lnTo>
                    <a:lnTo>
                      <a:pt x="0" y="0"/>
                    </a:lnTo>
                    <a:lnTo>
                      <a:pt x="87" y="0"/>
                    </a:lnTo>
                    <a:lnTo>
                      <a:pt x="87" y="246"/>
                    </a:lnTo>
                    <a:lnTo>
                      <a:pt x="87" y="246"/>
                    </a:lnTo>
                    <a:close/>
                  </a:path>
                </a:pathLst>
              </a:custGeom>
              <a:solidFill>
                <a:srgbClr val="F898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0" name="Freeform 483"/>
              <p:cNvSpPr>
                <a:spLocks/>
              </p:cNvSpPr>
              <p:nvPr/>
            </p:nvSpPr>
            <p:spPr bwMode="auto">
              <a:xfrm>
                <a:off x="15778163" y="-10466387"/>
                <a:ext cx="165100" cy="63500"/>
              </a:xfrm>
              <a:custGeom>
                <a:avLst/>
                <a:gdLst>
                  <a:gd name="T0" fmla="*/ 5 w 232"/>
                  <a:gd name="T1" fmla="*/ 90 h 90"/>
                  <a:gd name="T2" fmla="*/ 116 w 232"/>
                  <a:gd name="T3" fmla="*/ 0 h 90"/>
                  <a:gd name="T4" fmla="*/ 230 w 232"/>
                  <a:gd name="T5" fmla="*/ 90 h 90"/>
                  <a:gd name="T6" fmla="*/ 5 w 232"/>
                  <a:gd name="T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2" h="90">
                    <a:moveTo>
                      <a:pt x="5" y="90"/>
                    </a:moveTo>
                    <a:cubicBezTo>
                      <a:pt x="5" y="90"/>
                      <a:pt x="0" y="0"/>
                      <a:pt x="116" y="0"/>
                    </a:cubicBezTo>
                    <a:cubicBezTo>
                      <a:pt x="232" y="0"/>
                      <a:pt x="230" y="90"/>
                      <a:pt x="230" y="90"/>
                    </a:cubicBezTo>
                    <a:cubicBezTo>
                      <a:pt x="5" y="90"/>
                      <a:pt x="5" y="90"/>
                      <a:pt x="5" y="90"/>
                    </a:cubicBezTo>
                    <a:close/>
                  </a:path>
                </a:pathLst>
              </a:custGeom>
              <a:solidFill>
                <a:srgbClr val="E1E2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1" name="Freeform 484"/>
              <p:cNvSpPr>
                <a:spLocks/>
              </p:cNvSpPr>
              <p:nvPr/>
            </p:nvSpPr>
            <p:spPr bwMode="auto">
              <a:xfrm>
                <a:off x="15781338" y="-10407650"/>
                <a:ext cx="160338" cy="96838"/>
              </a:xfrm>
              <a:custGeom>
                <a:avLst/>
                <a:gdLst>
                  <a:gd name="T0" fmla="*/ 8 w 226"/>
                  <a:gd name="T1" fmla="*/ 137 h 137"/>
                  <a:gd name="T2" fmla="*/ 1 w 226"/>
                  <a:gd name="T3" fmla="*/ 0 h 137"/>
                  <a:gd name="T4" fmla="*/ 226 w 226"/>
                  <a:gd name="T5" fmla="*/ 0 h 137"/>
                  <a:gd name="T6" fmla="*/ 218 w 226"/>
                  <a:gd name="T7" fmla="*/ 137 h 137"/>
                  <a:gd name="T8" fmla="*/ 8 w 226"/>
                  <a:gd name="T9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6" h="137">
                    <a:moveTo>
                      <a:pt x="8" y="137"/>
                    </a:moveTo>
                    <a:cubicBezTo>
                      <a:pt x="0" y="64"/>
                      <a:pt x="1" y="0"/>
                      <a:pt x="1" y="0"/>
                    </a:cubicBezTo>
                    <a:cubicBezTo>
                      <a:pt x="226" y="0"/>
                      <a:pt x="226" y="0"/>
                      <a:pt x="226" y="0"/>
                    </a:cubicBezTo>
                    <a:cubicBezTo>
                      <a:pt x="226" y="0"/>
                      <a:pt x="226" y="64"/>
                      <a:pt x="218" y="137"/>
                    </a:cubicBezTo>
                    <a:cubicBezTo>
                      <a:pt x="8" y="137"/>
                      <a:pt x="8" y="137"/>
                      <a:pt x="8" y="137"/>
                    </a:cubicBezTo>
                    <a:close/>
                  </a:path>
                </a:pathLst>
              </a:custGeom>
              <a:solidFill>
                <a:srgbClr val="E1E2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2" name="Freeform 485"/>
              <p:cNvSpPr>
                <a:spLocks/>
              </p:cNvSpPr>
              <p:nvPr/>
            </p:nvSpPr>
            <p:spPr bwMode="auto">
              <a:xfrm>
                <a:off x="15719426" y="-10206037"/>
                <a:ext cx="261938" cy="506413"/>
              </a:xfrm>
              <a:custGeom>
                <a:avLst/>
                <a:gdLst>
                  <a:gd name="T0" fmla="*/ 370 w 370"/>
                  <a:gd name="T1" fmla="*/ 681 h 714"/>
                  <a:gd name="T2" fmla="*/ 370 w 370"/>
                  <a:gd name="T3" fmla="*/ 668 h 714"/>
                  <a:gd name="T4" fmla="*/ 336 w 370"/>
                  <a:gd name="T5" fmla="*/ 635 h 714"/>
                  <a:gd name="T6" fmla="*/ 327 w 370"/>
                  <a:gd name="T7" fmla="*/ 635 h 714"/>
                  <a:gd name="T8" fmla="*/ 251 w 370"/>
                  <a:gd name="T9" fmla="*/ 534 h 714"/>
                  <a:gd name="T10" fmla="*/ 215 w 370"/>
                  <a:gd name="T11" fmla="*/ 110 h 714"/>
                  <a:gd name="T12" fmla="*/ 244 w 370"/>
                  <a:gd name="T13" fmla="*/ 59 h 714"/>
                  <a:gd name="T14" fmla="*/ 185 w 370"/>
                  <a:gd name="T15" fmla="*/ 0 h 714"/>
                  <a:gd name="T16" fmla="*/ 126 w 370"/>
                  <a:gd name="T17" fmla="*/ 59 h 714"/>
                  <a:gd name="T18" fmla="*/ 153 w 370"/>
                  <a:gd name="T19" fmla="*/ 108 h 714"/>
                  <a:gd name="T20" fmla="*/ 119 w 370"/>
                  <a:gd name="T21" fmla="*/ 534 h 714"/>
                  <a:gd name="T22" fmla="*/ 43 w 370"/>
                  <a:gd name="T23" fmla="*/ 635 h 714"/>
                  <a:gd name="T24" fmla="*/ 34 w 370"/>
                  <a:gd name="T25" fmla="*/ 635 h 714"/>
                  <a:gd name="T26" fmla="*/ 0 w 370"/>
                  <a:gd name="T27" fmla="*/ 668 h 714"/>
                  <a:gd name="T28" fmla="*/ 0 w 370"/>
                  <a:gd name="T29" fmla="*/ 681 h 714"/>
                  <a:gd name="T30" fmla="*/ 34 w 370"/>
                  <a:gd name="T31" fmla="*/ 714 h 714"/>
                  <a:gd name="T32" fmla="*/ 336 w 370"/>
                  <a:gd name="T33" fmla="*/ 714 h 714"/>
                  <a:gd name="T34" fmla="*/ 370 w 370"/>
                  <a:gd name="T35" fmla="*/ 681 h 7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70" h="714">
                    <a:moveTo>
                      <a:pt x="370" y="681"/>
                    </a:moveTo>
                    <a:cubicBezTo>
                      <a:pt x="370" y="668"/>
                      <a:pt x="370" y="668"/>
                      <a:pt x="370" y="668"/>
                    </a:cubicBezTo>
                    <a:cubicBezTo>
                      <a:pt x="370" y="635"/>
                      <a:pt x="336" y="635"/>
                      <a:pt x="336" y="635"/>
                    </a:cubicBezTo>
                    <a:cubicBezTo>
                      <a:pt x="327" y="635"/>
                      <a:pt x="327" y="635"/>
                      <a:pt x="327" y="635"/>
                    </a:cubicBezTo>
                    <a:cubicBezTo>
                      <a:pt x="304" y="619"/>
                      <a:pt x="273" y="589"/>
                      <a:pt x="251" y="534"/>
                    </a:cubicBezTo>
                    <a:cubicBezTo>
                      <a:pt x="230" y="482"/>
                      <a:pt x="218" y="195"/>
                      <a:pt x="215" y="110"/>
                    </a:cubicBezTo>
                    <a:cubicBezTo>
                      <a:pt x="233" y="99"/>
                      <a:pt x="244" y="80"/>
                      <a:pt x="244" y="59"/>
                    </a:cubicBezTo>
                    <a:cubicBezTo>
                      <a:pt x="244" y="26"/>
                      <a:pt x="218" y="0"/>
                      <a:pt x="185" y="0"/>
                    </a:cubicBezTo>
                    <a:cubicBezTo>
                      <a:pt x="152" y="0"/>
                      <a:pt x="126" y="26"/>
                      <a:pt x="126" y="59"/>
                    </a:cubicBezTo>
                    <a:cubicBezTo>
                      <a:pt x="126" y="80"/>
                      <a:pt x="137" y="98"/>
                      <a:pt x="153" y="108"/>
                    </a:cubicBezTo>
                    <a:cubicBezTo>
                      <a:pt x="150" y="192"/>
                      <a:pt x="141" y="482"/>
                      <a:pt x="119" y="534"/>
                    </a:cubicBezTo>
                    <a:cubicBezTo>
                      <a:pt x="98" y="589"/>
                      <a:pt x="66" y="619"/>
                      <a:pt x="43" y="635"/>
                    </a:cubicBezTo>
                    <a:cubicBezTo>
                      <a:pt x="34" y="635"/>
                      <a:pt x="34" y="635"/>
                      <a:pt x="34" y="635"/>
                    </a:cubicBezTo>
                    <a:cubicBezTo>
                      <a:pt x="0" y="635"/>
                      <a:pt x="0" y="668"/>
                      <a:pt x="0" y="668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14"/>
                      <a:pt x="34" y="714"/>
                      <a:pt x="34" y="714"/>
                    </a:cubicBezTo>
                    <a:cubicBezTo>
                      <a:pt x="336" y="714"/>
                      <a:pt x="336" y="714"/>
                      <a:pt x="336" y="714"/>
                    </a:cubicBezTo>
                    <a:cubicBezTo>
                      <a:pt x="370" y="714"/>
                      <a:pt x="370" y="681"/>
                      <a:pt x="370" y="681"/>
                    </a:cubicBezTo>
                    <a:close/>
                  </a:path>
                </a:pathLst>
              </a:custGeom>
              <a:solidFill>
                <a:srgbClr val="D1D2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3" name="Freeform 486"/>
              <p:cNvSpPr>
                <a:spLocks/>
              </p:cNvSpPr>
              <p:nvPr/>
            </p:nvSpPr>
            <p:spPr bwMode="auto">
              <a:xfrm>
                <a:off x="15854363" y="-10120312"/>
                <a:ext cx="120650" cy="265113"/>
              </a:xfrm>
              <a:custGeom>
                <a:avLst/>
                <a:gdLst>
                  <a:gd name="T0" fmla="*/ 32 w 170"/>
                  <a:gd name="T1" fmla="*/ 374 h 374"/>
                  <a:gd name="T2" fmla="*/ 27 w 170"/>
                  <a:gd name="T3" fmla="*/ 373 h 374"/>
                  <a:gd name="T4" fmla="*/ 12 w 170"/>
                  <a:gd name="T5" fmla="*/ 356 h 374"/>
                  <a:gd name="T6" fmla="*/ 30 w 170"/>
                  <a:gd name="T7" fmla="*/ 342 h 374"/>
                  <a:gd name="T8" fmla="*/ 97 w 170"/>
                  <a:gd name="T9" fmla="*/ 315 h 374"/>
                  <a:gd name="T10" fmla="*/ 134 w 170"/>
                  <a:gd name="T11" fmla="*/ 173 h 374"/>
                  <a:gd name="T12" fmla="*/ 88 w 170"/>
                  <a:gd name="T13" fmla="*/ 53 h 374"/>
                  <a:gd name="T14" fmla="*/ 25 w 170"/>
                  <a:gd name="T15" fmla="*/ 54 h 374"/>
                  <a:gd name="T16" fmla="*/ 4 w 170"/>
                  <a:gd name="T17" fmla="*/ 47 h 374"/>
                  <a:gd name="T18" fmla="*/ 10 w 170"/>
                  <a:gd name="T19" fmla="*/ 26 h 374"/>
                  <a:gd name="T20" fmla="*/ 104 w 170"/>
                  <a:gd name="T21" fmla="*/ 25 h 374"/>
                  <a:gd name="T22" fmla="*/ 166 w 170"/>
                  <a:gd name="T23" fmla="*/ 171 h 374"/>
                  <a:gd name="T24" fmla="*/ 118 w 170"/>
                  <a:gd name="T25" fmla="*/ 338 h 374"/>
                  <a:gd name="T26" fmla="*/ 32 w 170"/>
                  <a:gd name="T27" fmla="*/ 374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0" h="374">
                    <a:moveTo>
                      <a:pt x="32" y="374"/>
                    </a:moveTo>
                    <a:cubicBezTo>
                      <a:pt x="29" y="374"/>
                      <a:pt x="27" y="373"/>
                      <a:pt x="27" y="373"/>
                    </a:cubicBezTo>
                    <a:cubicBezTo>
                      <a:pt x="18" y="373"/>
                      <a:pt x="12" y="365"/>
                      <a:pt x="12" y="356"/>
                    </a:cubicBezTo>
                    <a:cubicBezTo>
                      <a:pt x="13" y="348"/>
                      <a:pt x="21" y="341"/>
                      <a:pt x="30" y="342"/>
                    </a:cubicBezTo>
                    <a:cubicBezTo>
                      <a:pt x="31" y="342"/>
                      <a:pt x="67" y="344"/>
                      <a:pt x="97" y="315"/>
                    </a:cubicBezTo>
                    <a:cubicBezTo>
                      <a:pt x="125" y="287"/>
                      <a:pt x="138" y="239"/>
                      <a:pt x="134" y="173"/>
                    </a:cubicBezTo>
                    <a:cubicBezTo>
                      <a:pt x="131" y="110"/>
                      <a:pt x="115" y="68"/>
                      <a:pt x="88" y="53"/>
                    </a:cubicBezTo>
                    <a:cubicBezTo>
                      <a:pt x="60" y="37"/>
                      <a:pt x="25" y="54"/>
                      <a:pt x="25" y="54"/>
                    </a:cubicBezTo>
                    <a:cubicBezTo>
                      <a:pt x="17" y="58"/>
                      <a:pt x="8" y="55"/>
                      <a:pt x="4" y="47"/>
                    </a:cubicBezTo>
                    <a:cubicBezTo>
                      <a:pt x="0" y="39"/>
                      <a:pt x="3" y="30"/>
                      <a:pt x="10" y="26"/>
                    </a:cubicBezTo>
                    <a:cubicBezTo>
                      <a:pt x="12" y="25"/>
                      <a:pt x="60" y="0"/>
                      <a:pt x="104" y="25"/>
                    </a:cubicBezTo>
                    <a:cubicBezTo>
                      <a:pt x="141" y="46"/>
                      <a:pt x="162" y="96"/>
                      <a:pt x="166" y="171"/>
                    </a:cubicBezTo>
                    <a:cubicBezTo>
                      <a:pt x="170" y="247"/>
                      <a:pt x="154" y="303"/>
                      <a:pt x="118" y="338"/>
                    </a:cubicBezTo>
                    <a:cubicBezTo>
                      <a:pt x="85" y="371"/>
                      <a:pt x="45" y="374"/>
                      <a:pt x="32" y="374"/>
                    </a:cubicBezTo>
                    <a:close/>
                  </a:path>
                </a:pathLst>
              </a:custGeom>
              <a:solidFill>
                <a:srgbClr val="D1D2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4" name="Oval 487"/>
              <p:cNvSpPr>
                <a:spLocks noChangeArrowheads="1"/>
              </p:cNvSpPr>
              <p:nvPr/>
            </p:nvSpPr>
            <p:spPr bwMode="auto">
              <a:xfrm>
                <a:off x="15770226" y="-10064750"/>
                <a:ext cx="166688" cy="166688"/>
              </a:xfrm>
              <a:prstGeom prst="ellipse">
                <a:avLst/>
              </a:prstGeom>
              <a:solidFill>
                <a:srgbClr val="FCC5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5" name="Freeform 488"/>
              <p:cNvSpPr>
                <a:spLocks/>
              </p:cNvSpPr>
              <p:nvPr/>
            </p:nvSpPr>
            <p:spPr bwMode="auto">
              <a:xfrm>
                <a:off x="16022638" y="-10448925"/>
                <a:ext cx="227013" cy="136525"/>
              </a:xfrm>
              <a:custGeom>
                <a:avLst/>
                <a:gdLst>
                  <a:gd name="T0" fmla="*/ 161 w 321"/>
                  <a:gd name="T1" fmla="*/ 190 h 191"/>
                  <a:gd name="T2" fmla="*/ 142 w 321"/>
                  <a:gd name="T3" fmla="*/ 171 h 191"/>
                  <a:gd name="T4" fmla="*/ 106 w 321"/>
                  <a:gd name="T5" fmla="*/ 186 h 191"/>
                  <a:gd name="T6" fmla="*/ 91 w 321"/>
                  <a:gd name="T7" fmla="*/ 148 h 191"/>
                  <a:gd name="T8" fmla="*/ 49 w 321"/>
                  <a:gd name="T9" fmla="*/ 107 h 191"/>
                  <a:gd name="T10" fmla="*/ 14 w 321"/>
                  <a:gd name="T11" fmla="*/ 67 h 191"/>
                  <a:gd name="T12" fmla="*/ 97 w 321"/>
                  <a:gd name="T13" fmla="*/ 14 h 191"/>
                  <a:gd name="T14" fmla="*/ 225 w 321"/>
                  <a:gd name="T15" fmla="*/ 14 h 191"/>
                  <a:gd name="T16" fmla="*/ 308 w 321"/>
                  <a:gd name="T17" fmla="*/ 67 h 191"/>
                  <a:gd name="T18" fmla="*/ 272 w 321"/>
                  <a:gd name="T19" fmla="*/ 107 h 191"/>
                  <a:gd name="T20" fmla="*/ 230 w 321"/>
                  <a:gd name="T21" fmla="*/ 148 h 191"/>
                  <a:gd name="T22" fmla="*/ 215 w 321"/>
                  <a:gd name="T23" fmla="*/ 186 h 191"/>
                  <a:gd name="T24" fmla="*/ 180 w 321"/>
                  <a:gd name="T25" fmla="*/ 171 h 191"/>
                  <a:gd name="T26" fmla="*/ 161 w 321"/>
                  <a:gd name="T27" fmla="*/ 190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1" h="191">
                    <a:moveTo>
                      <a:pt x="161" y="190"/>
                    </a:moveTo>
                    <a:cubicBezTo>
                      <a:pt x="149" y="186"/>
                      <a:pt x="144" y="182"/>
                      <a:pt x="142" y="171"/>
                    </a:cubicBezTo>
                    <a:cubicBezTo>
                      <a:pt x="134" y="182"/>
                      <a:pt x="121" y="191"/>
                      <a:pt x="106" y="186"/>
                    </a:cubicBezTo>
                    <a:cubicBezTo>
                      <a:pt x="89" y="180"/>
                      <a:pt x="93" y="165"/>
                      <a:pt x="91" y="148"/>
                    </a:cubicBezTo>
                    <a:cubicBezTo>
                      <a:pt x="49" y="188"/>
                      <a:pt x="23" y="157"/>
                      <a:pt x="49" y="107"/>
                    </a:cubicBezTo>
                    <a:cubicBezTo>
                      <a:pt x="15" y="135"/>
                      <a:pt x="0" y="95"/>
                      <a:pt x="14" y="67"/>
                    </a:cubicBezTo>
                    <a:cubicBezTo>
                      <a:pt x="14" y="67"/>
                      <a:pt x="43" y="20"/>
                      <a:pt x="97" y="14"/>
                    </a:cubicBezTo>
                    <a:cubicBezTo>
                      <a:pt x="97" y="14"/>
                      <a:pt x="131" y="0"/>
                      <a:pt x="225" y="14"/>
                    </a:cubicBezTo>
                    <a:cubicBezTo>
                      <a:pt x="257" y="19"/>
                      <a:pt x="295" y="39"/>
                      <a:pt x="308" y="67"/>
                    </a:cubicBezTo>
                    <a:cubicBezTo>
                      <a:pt x="321" y="95"/>
                      <a:pt x="306" y="135"/>
                      <a:pt x="272" y="107"/>
                    </a:cubicBezTo>
                    <a:cubicBezTo>
                      <a:pt x="298" y="157"/>
                      <a:pt x="272" y="188"/>
                      <a:pt x="230" y="148"/>
                    </a:cubicBezTo>
                    <a:cubicBezTo>
                      <a:pt x="229" y="165"/>
                      <a:pt x="232" y="180"/>
                      <a:pt x="215" y="186"/>
                    </a:cubicBezTo>
                    <a:cubicBezTo>
                      <a:pt x="200" y="191"/>
                      <a:pt x="187" y="182"/>
                      <a:pt x="180" y="171"/>
                    </a:cubicBezTo>
                    <a:cubicBezTo>
                      <a:pt x="178" y="182"/>
                      <a:pt x="172" y="186"/>
                      <a:pt x="161" y="190"/>
                    </a:cubicBezTo>
                  </a:path>
                </a:pathLst>
              </a:custGeom>
              <a:solidFill>
                <a:srgbClr val="F6F5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6" name="Freeform 489"/>
              <p:cNvSpPr>
                <a:spLocks/>
              </p:cNvSpPr>
              <p:nvPr/>
            </p:nvSpPr>
            <p:spPr bwMode="auto">
              <a:xfrm>
                <a:off x="16067088" y="-10502900"/>
                <a:ext cx="139700" cy="44450"/>
              </a:xfrm>
              <a:custGeom>
                <a:avLst/>
                <a:gdLst>
                  <a:gd name="T0" fmla="*/ 198 w 198"/>
                  <a:gd name="T1" fmla="*/ 64 h 64"/>
                  <a:gd name="T2" fmla="*/ 198 w 198"/>
                  <a:gd name="T3" fmla="*/ 27 h 64"/>
                  <a:gd name="T4" fmla="*/ 171 w 198"/>
                  <a:gd name="T5" fmla="*/ 0 h 64"/>
                  <a:gd name="T6" fmla="*/ 27 w 198"/>
                  <a:gd name="T7" fmla="*/ 0 h 64"/>
                  <a:gd name="T8" fmla="*/ 0 w 198"/>
                  <a:gd name="T9" fmla="*/ 27 h 64"/>
                  <a:gd name="T10" fmla="*/ 0 w 198"/>
                  <a:gd name="T11" fmla="*/ 64 h 64"/>
                  <a:gd name="T12" fmla="*/ 198 w 198"/>
                  <a:gd name="T13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8" h="64">
                    <a:moveTo>
                      <a:pt x="198" y="64"/>
                    </a:moveTo>
                    <a:cubicBezTo>
                      <a:pt x="198" y="27"/>
                      <a:pt x="198" y="27"/>
                      <a:pt x="198" y="27"/>
                    </a:cubicBezTo>
                    <a:cubicBezTo>
                      <a:pt x="198" y="27"/>
                      <a:pt x="198" y="0"/>
                      <a:pt x="171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0" y="0"/>
                      <a:pt x="0" y="27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198" y="64"/>
                      <a:pt x="198" y="64"/>
                      <a:pt x="198" y="64"/>
                    </a:cubicBezTo>
                    <a:close/>
                  </a:path>
                </a:pathLst>
              </a:custGeom>
              <a:solidFill>
                <a:srgbClr val="E71F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7" name="Freeform 490"/>
              <p:cNvSpPr>
                <a:spLocks noEditPoints="1"/>
              </p:cNvSpPr>
              <p:nvPr/>
            </p:nvSpPr>
            <p:spPr bwMode="auto">
              <a:xfrm>
                <a:off x="16073438" y="-10493375"/>
                <a:ext cx="127000" cy="34925"/>
              </a:xfrm>
              <a:custGeom>
                <a:avLst/>
                <a:gdLst>
                  <a:gd name="T0" fmla="*/ 45 w 178"/>
                  <a:gd name="T1" fmla="*/ 14 h 51"/>
                  <a:gd name="T2" fmla="*/ 45 w 178"/>
                  <a:gd name="T3" fmla="*/ 51 h 51"/>
                  <a:gd name="T4" fmla="*/ 88 w 178"/>
                  <a:gd name="T5" fmla="*/ 51 h 51"/>
                  <a:gd name="T6" fmla="*/ 88 w 178"/>
                  <a:gd name="T7" fmla="*/ 14 h 51"/>
                  <a:gd name="T8" fmla="*/ 73 w 178"/>
                  <a:gd name="T9" fmla="*/ 0 h 51"/>
                  <a:gd name="T10" fmla="*/ 60 w 178"/>
                  <a:gd name="T11" fmla="*/ 0 h 51"/>
                  <a:gd name="T12" fmla="*/ 45 w 178"/>
                  <a:gd name="T13" fmla="*/ 14 h 51"/>
                  <a:gd name="T14" fmla="*/ 90 w 178"/>
                  <a:gd name="T15" fmla="*/ 14 h 51"/>
                  <a:gd name="T16" fmla="*/ 90 w 178"/>
                  <a:gd name="T17" fmla="*/ 51 h 51"/>
                  <a:gd name="T18" fmla="*/ 133 w 178"/>
                  <a:gd name="T19" fmla="*/ 51 h 51"/>
                  <a:gd name="T20" fmla="*/ 133 w 178"/>
                  <a:gd name="T21" fmla="*/ 14 h 51"/>
                  <a:gd name="T22" fmla="*/ 118 w 178"/>
                  <a:gd name="T23" fmla="*/ 0 h 51"/>
                  <a:gd name="T24" fmla="*/ 105 w 178"/>
                  <a:gd name="T25" fmla="*/ 0 h 51"/>
                  <a:gd name="T26" fmla="*/ 90 w 178"/>
                  <a:gd name="T27" fmla="*/ 14 h 51"/>
                  <a:gd name="T28" fmla="*/ 27 w 178"/>
                  <a:gd name="T29" fmla="*/ 0 h 51"/>
                  <a:gd name="T30" fmla="*/ 15 w 178"/>
                  <a:gd name="T31" fmla="*/ 0 h 51"/>
                  <a:gd name="T32" fmla="*/ 0 w 178"/>
                  <a:gd name="T33" fmla="*/ 14 h 51"/>
                  <a:gd name="T34" fmla="*/ 0 w 178"/>
                  <a:gd name="T35" fmla="*/ 51 h 51"/>
                  <a:gd name="T36" fmla="*/ 42 w 178"/>
                  <a:gd name="T37" fmla="*/ 51 h 51"/>
                  <a:gd name="T38" fmla="*/ 42 w 178"/>
                  <a:gd name="T39" fmla="*/ 14 h 51"/>
                  <a:gd name="T40" fmla="*/ 27 w 178"/>
                  <a:gd name="T41" fmla="*/ 0 h 51"/>
                  <a:gd name="T42" fmla="*/ 178 w 178"/>
                  <a:gd name="T43" fmla="*/ 51 h 51"/>
                  <a:gd name="T44" fmla="*/ 178 w 178"/>
                  <a:gd name="T45" fmla="*/ 14 h 51"/>
                  <a:gd name="T46" fmla="*/ 163 w 178"/>
                  <a:gd name="T47" fmla="*/ 0 h 51"/>
                  <a:gd name="T48" fmla="*/ 151 w 178"/>
                  <a:gd name="T49" fmla="*/ 0 h 51"/>
                  <a:gd name="T50" fmla="*/ 136 w 178"/>
                  <a:gd name="T51" fmla="*/ 14 h 51"/>
                  <a:gd name="T52" fmla="*/ 136 w 178"/>
                  <a:gd name="T53" fmla="*/ 51 h 51"/>
                  <a:gd name="T54" fmla="*/ 178 w 178"/>
                  <a:gd name="T55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78" h="51">
                    <a:moveTo>
                      <a:pt x="45" y="14"/>
                    </a:moveTo>
                    <a:cubicBezTo>
                      <a:pt x="45" y="51"/>
                      <a:pt x="45" y="51"/>
                      <a:pt x="45" y="51"/>
                    </a:cubicBezTo>
                    <a:cubicBezTo>
                      <a:pt x="88" y="51"/>
                      <a:pt x="88" y="51"/>
                      <a:pt x="88" y="51"/>
                    </a:cubicBezTo>
                    <a:cubicBezTo>
                      <a:pt x="88" y="14"/>
                      <a:pt x="88" y="14"/>
                      <a:pt x="88" y="14"/>
                    </a:cubicBezTo>
                    <a:cubicBezTo>
                      <a:pt x="88" y="14"/>
                      <a:pt x="88" y="0"/>
                      <a:pt x="73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0" y="0"/>
                      <a:pt x="45" y="0"/>
                      <a:pt x="45" y="14"/>
                    </a:cubicBezTo>
                    <a:close/>
                    <a:moveTo>
                      <a:pt x="90" y="14"/>
                    </a:moveTo>
                    <a:cubicBezTo>
                      <a:pt x="90" y="51"/>
                      <a:pt x="90" y="51"/>
                      <a:pt x="90" y="51"/>
                    </a:cubicBezTo>
                    <a:cubicBezTo>
                      <a:pt x="133" y="51"/>
                      <a:pt x="133" y="51"/>
                      <a:pt x="133" y="51"/>
                    </a:cubicBezTo>
                    <a:cubicBezTo>
                      <a:pt x="133" y="14"/>
                      <a:pt x="133" y="14"/>
                      <a:pt x="133" y="14"/>
                    </a:cubicBezTo>
                    <a:cubicBezTo>
                      <a:pt x="133" y="14"/>
                      <a:pt x="133" y="0"/>
                      <a:pt x="118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105" y="0"/>
                      <a:pt x="90" y="0"/>
                      <a:pt x="90" y="14"/>
                    </a:cubicBezTo>
                    <a:close/>
                    <a:moveTo>
                      <a:pt x="27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0" y="0"/>
                      <a:pt x="0" y="14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42" y="51"/>
                      <a:pt x="42" y="51"/>
                      <a:pt x="42" y="51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2" y="14"/>
                      <a:pt x="42" y="0"/>
                      <a:pt x="27" y="0"/>
                    </a:cubicBezTo>
                    <a:close/>
                    <a:moveTo>
                      <a:pt x="178" y="51"/>
                    </a:moveTo>
                    <a:cubicBezTo>
                      <a:pt x="178" y="14"/>
                      <a:pt x="178" y="14"/>
                      <a:pt x="178" y="14"/>
                    </a:cubicBezTo>
                    <a:cubicBezTo>
                      <a:pt x="178" y="14"/>
                      <a:pt x="178" y="0"/>
                      <a:pt x="163" y="0"/>
                    </a:cubicBezTo>
                    <a:cubicBezTo>
                      <a:pt x="151" y="0"/>
                      <a:pt x="151" y="0"/>
                      <a:pt x="151" y="0"/>
                    </a:cubicBezTo>
                    <a:cubicBezTo>
                      <a:pt x="151" y="0"/>
                      <a:pt x="136" y="0"/>
                      <a:pt x="136" y="14"/>
                    </a:cubicBezTo>
                    <a:cubicBezTo>
                      <a:pt x="136" y="51"/>
                      <a:pt x="136" y="51"/>
                      <a:pt x="136" y="51"/>
                    </a:cubicBezTo>
                    <a:cubicBezTo>
                      <a:pt x="178" y="51"/>
                      <a:pt x="178" y="51"/>
                      <a:pt x="178" y="51"/>
                    </a:cubicBezTo>
                    <a:close/>
                  </a:path>
                </a:pathLst>
              </a:custGeom>
              <a:solidFill>
                <a:srgbClr val="F6F5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8" name="Freeform 491"/>
              <p:cNvSpPr>
                <a:spLocks/>
              </p:cNvSpPr>
              <p:nvPr/>
            </p:nvSpPr>
            <p:spPr bwMode="auto">
              <a:xfrm>
                <a:off x="16067088" y="-10452100"/>
                <a:ext cx="139700" cy="36513"/>
              </a:xfrm>
              <a:custGeom>
                <a:avLst/>
                <a:gdLst>
                  <a:gd name="T0" fmla="*/ 198 w 198"/>
                  <a:gd name="T1" fmla="*/ 0 h 51"/>
                  <a:gd name="T2" fmla="*/ 198 w 198"/>
                  <a:gd name="T3" fmla="*/ 29 h 51"/>
                  <a:gd name="T4" fmla="*/ 171 w 198"/>
                  <a:gd name="T5" fmla="*/ 51 h 51"/>
                  <a:gd name="T6" fmla="*/ 27 w 198"/>
                  <a:gd name="T7" fmla="*/ 51 h 51"/>
                  <a:gd name="T8" fmla="*/ 0 w 198"/>
                  <a:gd name="T9" fmla="*/ 29 h 51"/>
                  <a:gd name="T10" fmla="*/ 0 w 198"/>
                  <a:gd name="T11" fmla="*/ 0 h 51"/>
                  <a:gd name="T12" fmla="*/ 198 w 198"/>
                  <a:gd name="T13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8" h="51">
                    <a:moveTo>
                      <a:pt x="198" y="0"/>
                    </a:moveTo>
                    <a:cubicBezTo>
                      <a:pt x="198" y="29"/>
                      <a:pt x="198" y="29"/>
                      <a:pt x="198" y="29"/>
                    </a:cubicBezTo>
                    <a:cubicBezTo>
                      <a:pt x="198" y="29"/>
                      <a:pt x="198" y="51"/>
                      <a:pt x="171" y="51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27" y="51"/>
                      <a:pt x="0" y="51"/>
                      <a:pt x="0" y="2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8" y="0"/>
                      <a:pt x="198" y="0"/>
                      <a:pt x="198" y="0"/>
                    </a:cubicBezTo>
                    <a:close/>
                  </a:path>
                </a:pathLst>
              </a:custGeom>
              <a:solidFill>
                <a:srgbClr val="E71F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9" name="Freeform 492"/>
              <p:cNvSpPr>
                <a:spLocks noEditPoints="1"/>
              </p:cNvSpPr>
              <p:nvPr/>
            </p:nvSpPr>
            <p:spPr bwMode="auto">
              <a:xfrm>
                <a:off x="16073438" y="-10452100"/>
                <a:ext cx="127000" cy="28575"/>
              </a:xfrm>
              <a:custGeom>
                <a:avLst/>
                <a:gdLst>
                  <a:gd name="T0" fmla="*/ 45 w 178"/>
                  <a:gd name="T1" fmla="*/ 29 h 41"/>
                  <a:gd name="T2" fmla="*/ 45 w 178"/>
                  <a:gd name="T3" fmla="*/ 0 h 41"/>
                  <a:gd name="T4" fmla="*/ 88 w 178"/>
                  <a:gd name="T5" fmla="*/ 0 h 41"/>
                  <a:gd name="T6" fmla="*/ 88 w 178"/>
                  <a:gd name="T7" fmla="*/ 29 h 41"/>
                  <a:gd name="T8" fmla="*/ 73 w 178"/>
                  <a:gd name="T9" fmla="*/ 41 h 41"/>
                  <a:gd name="T10" fmla="*/ 60 w 178"/>
                  <a:gd name="T11" fmla="*/ 41 h 41"/>
                  <a:gd name="T12" fmla="*/ 45 w 178"/>
                  <a:gd name="T13" fmla="*/ 29 h 41"/>
                  <a:gd name="T14" fmla="*/ 90 w 178"/>
                  <a:gd name="T15" fmla="*/ 29 h 41"/>
                  <a:gd name="T16" fmla="*/ 90 w 178"/>
                  <a:gd name="T17" fmla="*/ 0 h 41"/>
                  <a:gd name="T18" fmla="*/ 133 w 178"/>
                  <a:gd name="T19" fmla="*/ 0 h 41"/>
                  <a:gd name="T20" fmla="*/ 133 w 178"/>
                  <a:gd name="T21" fmla="*/ 29 h 41"/>
                  <a:gd name="T22" fmla="*/ 118 w 178"/>
                  <a:gd name="T23" fmla="*/ 41 h 41"/>
                  <a:gd name="T24" fmla="*/ 105 w 178"/>
                  <a:gd name="T25" fmla="*/ 41 h 41"/>
                  <a:gd name="T26" fmla="*/ 90 w 178"/>
                  <a:gd name="T27" fmla="*/ 29 h 41"/>
                  <a:gd name="T28" fmla="*/ 27 w 178"/>
                  <a:gd name="T29" fmla="*/ 41 h 41"/>
                  <a:gd name="T30" fmla="*/ 15 w 178"/>
                  <a:gd name="T31" fmla="*/ 41 h 41"/>
                  <a:gd name="T32" fmla="*/ 0 w 178"/>
                  <a:gd name="T33" fmla="*/ 29 h 41"/>
                  <a:gd name="T34" fmla="*/ 0 w 178"/>
                  <a:gd name="T35" fmla="*/ 0 h 41"/>
                  <a:gd name="T36" fmla="*/ 42 w 178"/>
                  <a:gd name="T37" fmla="*/ 0 h 41"/>
                  <a:gd name="T38" fmla="*/ 42 w 178"/>
                  <a:gd name="T39" fmla="*/ 29 h 41"/>
                  <a:gd name="T40" fmla="*/ 27 w 178"/>
                  <a:gd name="T41" fmla="*/ 41 h 41"/>
                  <a:gd name="T42" fmla="*/ 178 w 178"/>
                  <a:gd name="T43" fmla="*/ 0 h 41"/>
                  <a:gd name="T44" fmla="*/ 178 w 178"/>
                  <a:gd name="T45" fmla="*/ 29 h 41"/>
                  <a:gd name="T46" fmla="*/ 163 w 178"/>
                  <a:gd name="T47" fmla="*/ 41 h 41"/>
                  <a:gd name="T48" fmla="*/ 151 w 178"/>
                  <a:gd name="T49" fmla="*/ 41 h 41"/>
                  <a:gd name="T50" fmla="*/ 136 w 178"/>
                  <a:gd name="T51" fmla="*/ 29 h 41"/>
                  <a:gd name="T52" fmla="*/ 136 w 178"/>
                  <a:gd name="T53" fmla="*/ 0 h 41"/>
                  <a:gd name="T54" fmla="*/ 178 w 178"/>
                  <a:gd name="T55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78" h="41">
                    <a:moveTo>
                      <a:pt x="45" y="29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8" y="29"/>
                      <a:pt x="88" y="29"/>
                      <a:pt x="88" y="29"/>
                    </a:cubicBezTo>
                    <a:cubicBezTo>
                      <a:pt x="88" y="29"/>
                      <a:pt x="88" y="41"/>
                      <a:pt x="73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60" y="41"/>
                      <a:pt x="45" y="41"/>
                      <a:pt x="45" y="29"/>
                    </a:cubicBezTo>
                    <a:close/>
                    <a:moveTo>
                      <a:pt x="90" y="29"/>
                    </a:moveTo>
                    <a:cubicBezTo>
                      <a:pt x="90" y="0"/>
                      <a:pt x="90" y="0"/>
                      <a:pt x="90" y="0"/>
                    </a:cubicBezTo>
                    <a:cubicBezTo>
                      <a:pt x="133" y="0"/>
                      <a:pt x="133" y="0"/>
                      <a:pt x="133" y="0"/>
                    </a:cubicBezTo>
                    <a:cubicBezTo>
                      <a:pt x="133" y="29"/>
                      <a:pt x="133" y="29"/>
                      <a:pt x="133" y="29"/>
                    </a:cubicBezTo>
                    <a:cubicBezTo>
                      <a:pt x="133" y="29"/>
                      <a:pt x="133" y="41"/>
                      <a:pt x="118" y="41"/>
                    </a:cubicBezTo>
                    <a:cubicBezTo>
                      <a:pt x="105" y="41"/>
                      <a:pt x="105" y="41"/>
                      <a:pt x="105" y="41"/>
                    </a:cubicBezTo>
                    <a:cubicBezTo>
                      <a:pt x="105" y="41"/>
                      <a:pt x="90" y="41"/>
                      <a:pt x="90" y="29"/>
                    </a:cubicBezTo>
                    <a:close/>
                    <a:moveTo>
                      <a:pt x="27" y="41"/>
                    </a:moveTo>
                    <a:cubicBezTo>
                      <a:pt x="15" y="41"/>
                      <a:pt x="15" y="41"/>
                      <a:pt x="15" y="41"/>
                    </a:cubicBezTo>
                    <a:cubicBezTo>
                      <a:pt x="15" y="41"/>
                      <a:pt x="0" y="41"/>
                      <a:pt x="0" y="2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9"/>
                      <a:pt x="42" y="41"/>
                      <a:pt x="27" y="41"/>
                    </a:cubicBezTo>
                    <a:close/>
                    <a:moveTo>
                      <a:pt x="178" y="0"/>
                    </a:moveTo>
                    <a:cubicBezTo>
                      <a:pt x="178" y="29"/>
                      <a:pt x="178" y="29"/>
                      <a:pt x="178" y="29"/>
                    </a:cubicBezTo>
                    <a:cubicBezTo>
                      <a:pt x="178" y="29"/>
                      <a:pt x="178" y="41"/>
                      <a:pt x="163" y="41"/>
                    </a:cubicBezTo>
                    <a:cubicBezTo>
                      <a:pt x="151" y="41"/>
                      <a:pt x="151" y="41"/>
                      <a:pt x="151" y="41"/>
                    </a:cubicBezTo>
                    <a:cubicBezTo>
                      <a:pt x="151" y="41"/>
                      <a:pt x="136" y="41"/>
                      <a:pt x="136" y="29"/>
                    </a:cubicBezTo>
                    <a:cubicBezTo>
                      <a:pt x="136" y="0"/>
                      <a:pt x="136" y="0"/>
                      <a:pt x="136" y="0"/>
                    </a:cubicBezTo>
                    <a:cubicBezTo>
                      <a:pt x="178" y="0"/>
                      <a:pt x="178" y="0"/>
                      <a:pt x="178" y="0"/>
                    </a:cubicBezTo>
                    <a:close/>
                  </a:path>
                </a:pathLst>
              </a:custGeom>
              <a:solidFill>
                <a:srgbClr val="F6F5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643" name="Oval 1642"/>
            <p:cNvSpPr/>
            <p:nvPr/>
          </p:nvSpPr>
          <p:spPr>
            <a:xfrm>
              <a:off x="2267041" y="5401240"/>
              <a:ext cx="517931" cy="71415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649" name="Group 1648"/>
          <p:cNvGrpSpPr/>
          <p:nvPr/>
        </p:nvGrpSpPr>
        <p:grpSpPr>
          <a:xfrm>
            <a:off x="540245" y="3724755"/>
            <a:ext cx="517931" cy="2937582"/>
            <a:chOff x="540245" y="3705703"/>
            <a:chExt cx="517931" cy="2937582"/>
          </a:xfrm>
        </p:grpSpPr>
        <p:grpSp>
          <p:nvGrpSpPr>
            <p:cNvPr id="540" name="Group 539"/>
            <p:cNvGrpSpPr/>
            <p:nvPr/>
          </p:nvGrpSpPr>
          <p:grpSpPr>
            <a:xfrm>
              <a:off x="629083" y="3705703"/>
              <a:ext cx="405576" cy="1508521"/>
              <a:chOff x="14171613" y="-11385550"/>
              <a:chExt cx="701676" cy="260985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41" name="Oval 493"/>
              <p:cNvSpPr>
                <a:spLocks noChangeArrowheads="1"/>
              </p:cNvSpPr>
              <p:nvPr/>
            </p:nvSpPr>
            <p:spPr bwMode="auto">
              <a:xfrm>
                <a:off x="14320838" y="-10833100"/>
                <a:ext cx="428625" cy="430213"/>
              </a:xfrm>
              <a:prstGeom prst="ellipse">
                <a:avLst/>
              </a:prstGeom>
              <a:solidFill>
                <a:srgbClr val="FCC5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42" name="Freeform 494"/>
              <p:cNvSpPr>
                <a:spLocks/>
              </p:cNvSpPr>
              <p:nvPr/>
            </p:nvSpPr>
            <p:spPr bwMode="auto">
              <a:xfrm>
                <a:off x="14470063" y="-9734550"/>
                <a:ext cx="120650" cy="109538"/>
              </a:xfrm>
              <a:custGeom>
                <a:avLst/>
                <a:gdLst>
                  <a:gd name="T0" fmla="*/ 76 w 76"/>
                  <a:gd name="T1" fmla="*/ 0 h 69"/>
                  <a:gd name="T2" fmla="*/ 0 w 76"/>
                  <a:gd name="T3" fmla="*/ 0 h 69"/>
                  <a:gd name="T4" fmla="*/ 0 w 76"/>
                  <a:gd name="T5" fmla="*/ 69 h 69"/>
                  <a:gd name="T6" fmla="*/ 76 w 76"/>
                  <a:gd name="T7" fmla="*/ 69 h 69"/>
                  <a:gd name="T8" fmla="*/ 76 w 76"/>
                  <a:gd name="T9" fmla="*/ 0 h 69"/>
                  <a:gd name="T10" fmla="*/ 76 w 76"/>
                  <a:gd name="T11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" h="69">
                    <a:moveTo>
                      <a:pt x="76" y="0"/>
                    </a:moveTo>
                    <a:lnTo>
                      <a:pt x="0" y="0"/>
                    </a:lnTo>
                    <a:lnTo>
                      <a:pt x="0" y="69"/>
                    </a:lnTo>
                    <a:lnTo>
                      <a:pt x="76" y="69"/>
                    </a:lnTo>
                    <a:lnTo>
                      <a:pt x="76" y="0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6FCB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43" name="Freeform 495"/>
              <p:cNvSpPr>
                <a:spLocks/>
              </p:cNvSpPr>
              <p:nvPr/>
            </p:nvSpPr>
            <p:spPr bwMode="auto">
              <a:xfrm>
                <a:off x="14547851" y="-9818687"/>
                <a:ext cx="184150" cy="1008063"/>
              </a:xfrm>
              <a:custGeom>
                <a:avLst/>
                <a:gdLst>
                  <a:gd name="T0" fmla="*/ 116 w 116"/>
                  <a:gd name="T1" fmla="*/ 0 h 635"/>
                  <a:gd name="T2" fmla="*/ 109 w 116"/>
                  <a:gd name="T3" fmla="*/ 635 h 635"/>
                  <a:gd name="T4" fmla="*/ 33 w 116"/>
                  <a:gd name="T5" fmla="*/ 635 h 635"/>
                  <a:gd name="T6" fmla="*/ 0 w 116"/>
                  <a:gd name="T7" fmla="*/ 7 h 635"/>
                  <a:gd name="T8" fmla="*/ 116 w 116"/>
                  <a:gd name="T9" fmla="*/ 0 h 635"/>
                  <a:gd name="T10" fmla="*/ 116 w 116"/>
                  <a:gd name="T11" fmla="*/ 0 h 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6" h="635">
                    <a:moveTo>
                      <a:pt x="116" y="0"/>
                    </a:moveTo>
                    <a:lnTo>
                      <a:pt x="109" y="635"/>
                    </a:lnTo>
                    <a:lnTo>
                      <a:pt x="33" y="635"/>
                    </a:lnTo>
                    <a:lnTo>
                      <a:pt x="0" y="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rgbClr val="E1E2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44" name="Freeform 496"/>
              <p:cNvSpPr>
                <a:spLocks/>
              </p:cNvSpPr>
              <p:nvPr/>
            </p:nvSpPr>
            <p:spPr bwMode="auto">
              <a:xfrm>
                <a:off x="14573251" y="-9323387"/>
                <a:ext cx="152400" cy="514350"/>
              </a:xfrm>
              <a:custGeom>
                <a:avLst/>
                <a:gdLst>
                  <a:gd name="T0" fmla="*/ 0 w 96"/>
                  <a:gd name="T1" fmla="*/ 0 h 324"/>
                  <a:gd name="T2" fmla="*/ 17 w 96"/>
                  <a:gd name="T3" fmla="*/ 324 h 324"/>
                  <a:gd name="T4" fmla="*/ 93 w 96"/>
                  <a:gd name="T5" fmla="*/ 324 h 324"/>
                  <a:gd name="T6" fmla="*/ 96 w 96"/>
                  <a:gd name="T7" fmla="*/ 0 h 324"/>
                  <a:gd name="T8" fmla="*/ 0 w 96"/>
                  <a:gd name="T9" fmla="*/ 0 h 324"/>
                  <a:gd name="T10" fmla="*/ 0 w 96"/>
                  <a:gd name="T11" fmla="*/ 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324">
                    <a:moveTo>
                      <a:pt x="0" y="0"/>
                    </a:moveTo>
                    <a:lnTo>
                      <a:pt x="17" y="324"/>
                    </a:lnTo>
                    <a:lnTo>
                      <a:pt x="93" y="324"/>
                    </a:lnTo>
                    <a:lnTo>
                      <a:pt x="9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FCB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45" name="Freeform 497"/>
              <p:cNvSpPr>
                <a:spLocks/>
              </p:cNvSpPr>
              <p:nvPr/>
            </p:nvSpPr>
            <p:spPr bwMode="auto">
              <a:xfrm>
                <a:off x="14578013" y="-9234487"/>
                <a:ext cx="147638" cy="425450"/>
              </a:xfrm>
              <a:custGeom>
                <a:avLst/>
                <a:gdLst>
                  <a:gd name="T0" fmla="*/ 0 w 207"/>
                  <a:gd name="T1" fmla="*/ 2 h 599"/>
                  <a:gd name="T2" fmla="*/ 32 w 207"/>
                  <a:gd name="T3" fmla="*/ 599 h 599"/>
                  <a:gd name="T4" fmla="*/ 201 w 207"/>
                  <a:gd name="T5" fmla="*/ 599 h 599"/>
                  <a:gd name="T6" fmla="*/ 207 w 207"/>
                  <a:gd name="T7" fmla="*/ 0 h 599"/>
                  <a:gd name="T8" fmla="*/ 98 w 207"/>
                  <a:gd name="T9" fmla="*/ 8 h 599"/>
                  <a:gd name="T10" fmla="*/ 0 w 207"/>
                  <a:gd name="T11" fmla="*/ 2 h 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7" h="599">
                    <a:moveTo>
                      <a:pt x="0" y="2"/>
                    </a:moveTo>
                    <a:cubicBezTo>
                      <a:pt x="32" y="599"/>
                      <a:pt x="32" y="599"/>
                      <a:pt x="32" y="599"/>
                    </a:cubicBezTo>
                    <a:cubicBezTo>
                      <a:pt x="201" y="599"/>
                      <a:pt x="201" y="599"/>
                      <a:pt x="201" y="599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174" y="5"/>
                      <a:pt x="137" y="8"/>
                      <a:pt x="98" y="8"/>
                    </a:cubicBezTo>
                    <a:cubicBezTo>
                      <a:pt x="63" y="8"/>
                      <a:pt x="30" y="6"/>
                      <a:pt x="0" y="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46" name="Freeform 498"/>
              <p:cNvSpPr>
                <a:spLocks/>
              </p:cNvSpPr>
              <p:nvPr/>
            </p:nvSpPr>
            <p:spPr bwMode="auto">
              <a:xfrm>
                <a:off x="14573251" y="-8867775"/>
                <a:ext cx="173038" cy="76200"/>
              </a:xfrm>
              <a:custGeom>
                <a:avLst/>
                <a:gdLst>
                  <a:gd name="T0" fmla="*/ 122 w 244"/>
                  <a:gd name="T1" fmla="*/ 0 h 108"/>
                  <a:gd name="T2" fmla="*/ 0 w 244"/>
                  <a:gd name="T3" fmla="*/ 108 h 108"/>
                  <a:gd name="T4" fmla="*/ 244 w 244"/>
                  <a:gd name="T5" fmla="*/ 108 h 108"/>
                  <a:gd name="T6" fmla="*/ 122 w 244"/>
                  <a:gd name="T7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4" h="108">
                    <a:moveTo>
                      <a:pt x="122" y="0"/>
                    </a:moveTo>
                    <a:cubicBezTo>
                      <a:pt x="59" y="0"/>
                      <a:pt x="7" y="47"/>
                      <a:pt x="0" y="10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38" y="47"/>
                      <a:pt x="186" y="0"/>
                      <a:pt x="122" y="0"/>
                    </a:cubicBezTo>
                    <a:close/>
                  </a:path>
                </a:pathLst>
              </a:custGeom>
              <a:solidFill>
                <a:srgbClr val="5A5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47" name="Freeform 499"/>
              <p:cNvSpPr>
                <a:spLocks/>
              </p:cNvSpPr>
              <p:nvPr/>
            </p:nvSpPr>
            <p:spPr bwMode="auto">
              <a:xfrm>
                <a:off x="14578013" y="-8863012"/>
                <a:ext cx="163513" cy="66675"/>
              </a:xfrm>
              <a:custGeom>
                <a:avLst/>
                <a:gdLst>
                  <a:gd name="T0" fmla="*/ 231 w 231"/>
                  <a:gd name="T1" fmla="*/ 96 h 96"/>
                  <a:gd name="T2" fmla="*/ 0 w 231"/>
                  <a:gd name="T3" fmla="*/ 96 h 96"/>
                  <a:gd name="T4" fmla="*/ 115 w 231"/>
                  <a:gd name="T5" fmla="*/ 0 h 96"/>
                  <a:gd name="T6" fmla="*/ 231 w 231"/>
                  <a:gd name="T7" fmla="*/ 96 h 96"/>
                  <a:gd name="T8" fmla="*/ 231 w 231"/>
                  <a:gd name="T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1" h="96">
                    <a:moveTo>
                      <a:pt x="231" y="96"/>
                    </a:moveTo>
                    <a:cubicBezTo>
                      <a:pt x="0" y="96"/>
                      <a:pt x="0" y="96"/>
                      <a:pt x="0" y="96"/>
                    </a:cubicBezTo>
                    <a:cubicBezTo>
                      <a:pt x="9" y="41"/>
                      <a:pt x="57" y="0"/>
                      <a:pt x="115" y="0"/>
                    </a:cubicBezTo>
                    <a:cubicBezTo>
                      <a:pt x="173" y="0"/>
                      <a:pt x="222" y="41"/>
                      <a:pt x="231" y="96"/>
                    </a:cubicBezTo>
                    <a:cubicBezTo>
                      <a:pt x="231" y="96"/>
                      <a:pt x="231" y="96"/>
                      <a:pt x="231" y="9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48" name="Freeform 500"/>
              <p:cNvSpPr>
                <a:spLocks/>
              </p:cNvSpPr>
              <p:nvPr/>
            </p:nvSpPr>
            <p:spPr bwMode="auto">
              <a:xfrm>
                <a:off x="14571663" y="-8791575"/>
                <a:ext cx="174625" cy="15875"/>
              </a:xfrm>
              <a:custGeom>
                <a:avLst/>
                <a:gdLst>
                  <a:gd name="T0" fmla="*/ 1 w 246"/>
                  <a:gd name="T1" fmla="*/ 22 h 22"/>
                  <a:gd name="T2" fmla="*/ 246 w 246"/>
                  <a:gd name="T3" fmla="*/ 22 h 22"/>
                  <a:gd name="T4" fmla="*/ 246 w 246"/>
                  <a:gd name="T5" fmla="*/ 13 h 22"/>
                  <a:gd name="T6" fmla="*/ 245 w 246"/>
                  <a:gd name="T7" fmla="*/ 0 h 22"/>
                  <a:gd name="T8" fmla="*/ 1 w 246"/>
                  <a:gd name="T9" fmla="*/ 0 h 22"/>
                  <a:gd name="T10" fmla="*/ 0 w 246"/>
                  <a:gd name="T11" fmla="*/ 13 h 22"/>
                  <a:gd name="T12" fmla="*/ 1 w 246"/>
                  <a:gd name="T13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6" h="22">
                    <a:moveTo>
                      <a:pt x="1" y="22"/>
                    </a:moveTo>
                    <a:cubicBezTo>
                      <a:pt x="246" y="22"/>
                      <a:pt x="246" y="22"/>
                      <a:pt x="246" y="22"/>
                    </a:cubicBezTo>
                    <a:cubicBezTo>
                      <a:pt x="246" y="19"/>
                      <a:pt x="246" y="16"/>
                      <a:pt x="246" y="13"/>
                    </a:cubicBezTo>
                    <a:cubicBezTo>
                      <a:pt x="246" y="8"/>
                      <a:pt x="246" y="4"/>
                      <a:pt x="245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4"/>
                      <a:pt x="0" y="8"/>
                      <a:pt x="0" y="13"/>
                    </a:cubicBezTo>
                    <a:cubicBezTo>
                      <a:pt x="0" y="16"/>
                      <a:pt x="0" y="19"/>
                      <a:pt x="1" y="2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49" name="Freeform 501"/>
              <p:cNvSpPr>
                <a:spLocks/>
              </p:cNvSpPr>
              <p:nvPr/>
            </p:nvSpPr>
            <p:spPr bwMode="auto">
              <a:xfrm>
                <a:off x="14344651" y="-9818687"/>
                <a:ext cx="184150" cy="1008063"/>
              </a:xfrm>
              <a:custGeom>
                <a:avLst/>
                <a:gdLst>
                  <a:gd name="T0" fmla="*/ 0 w 116"/>
                  <a:gd name="T1" fmla="*/ 0 h 635"/>
                  <a:gd name="T2" fmla="*/ 8 w 116"/>
                  <a:gd name="T3" fmla="*/ 635 h 635"/>
                  <a:gd name="T4" fmla="*/ 83 w 116"/>
                  <a:gd name="T5" fmla="*/ 635 h 635"/>
                  <a:gd name="T6" fmla="*/ 116 w 116"/>
                  <a:gd name="T7" fmla="*/ 7 h 635"/>
                  <a:gd name="T8" fmla="*/ 0 w 116"/>
                  <a:gd name="T9" fmla="*/ 0 h 635"/>
                  <a:gd name="T10" fmla="*/ 0 w 116"/>
                  <a:gd name="T11" fmla="*/ 0 h 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6" h="635">
                    <a:moveTo>
                      <a:pt x="0" y="0"/>
                    </a:moveTo>
                    <a:lnTo>
                      <a:pt x="8" y="635"/>
                    </a:lnTo>
                    <a:lnTo>
                      <a:pt x="83" y="635"/>
                    </a:lnTo>
                    <a:lnTo>
                      <a:pt x="116" y="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E2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50" name="Freeform 502"/>
              <p:cNvSpPr>
                <a:spLocks/>
              </p:cNvSpPr>
              <p:nvPr/>
            </p:nvSpPr>
            <p:spPr bwMode="auto">
              <a:xfrm>
                <a:off x="14351001" y="-9323387"/>
                <a:ext cx="152400" cy="514350"/>
              </a:xfrm>
              <a:custGeom>
                <a:avLst/>
                <a:gdLst>
                  <a:gd name="T0" fmla="*/ 96 w 96"/>
                  <a:gd name="T1" fmla="*/ 0 h 324"/>
                  <a:gd name="T2" fmla="*/ 79 w 96"/>
                  <a:gd name="T3" fmla="*/ 324 h 324"/>
                  <a:gd name="T4" fmla="*/ 4 w 96"/>
                  <a:gd name="T5" fmla="*/ 324 h 324"/>
                  <a:gd name="T6" fmla="*/ 0 w 96"/>
                  <a:gd name="T7" fmla="*/ 0 h 324"/>
                  <a:gd name="T8" fmla="*/ 96 w 96"/>
                  <a:gd name="T9" fmla="*/ 0 h 324"/>
                  <a:gd name="T10" fmla="*/ 96 w 96"/>
                  <a:gd name="T11" fmla="*/ 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324">
                    <a:moveTo>
                      <a:pt x="96" y="0"/>
                    </a:moveTo>
                    <a:lnTo>
                      <a:pt x="79" y="324"/>
                    </a:lnTo>
                    <a:lnTo>
                      <a:pt x="4" y="324"/>
                    </a:lnTo>
                    <a:lnTo>
                      <a:pt x="0" y="0"/>
                    </a:lnTo>
                    <a:lnTo>
                      <a:pt x="96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6FCB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51" name="Freeform 503"/>
              <p:cNvSpPr>
                <a:spLocks/>
              </p:cNvSpPr>
              <p:nvPr/>
            </p:nvSpPr>
            <p:spPr bwMode="auto">
              <a:xfrm>
                <a:off x="14351001" y="-9234487"/>
                <a:ext cx="147638" cy="425450"/>
              </a:xfrm>
              <a:custGeom>
                <a:avLst/>
                <a:gdLst>
                  <a:gd name="T0" fmla="*/ 207 w 207"/>
                  <a:gd name="T1" fmla="*/ 2 h 599"/>
                  <a:gd name="T2" fmla="*/ 176 w 207"/>
                  <a:gd name="T3" fmla="*/ 599 h 599"/>
                  <a:gd name="T4" fmla="*/ 7 w 207"/>
                  <a:gd name="T5" fmla="*/ 599 h 599"/>
                  <a:gd name="T6" fmla="*/ 0 w 207"/>
                  <a:gd name="T7" fmla="*/ 0 h 599"/>
                  <a:gd name="T8" fmla="*/ 110 w 207"/>
                  <a:gd name="T9" fmla="*/ 8 h 599"/>
                  <a:gd name="T10" fmla="*/ 207 w 207"/>
                  <a:gd name="T11" fmla="*/ 2 h 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7" h="599">
                    <a:moveTo>
                      <a:pt x="207" y="2"/>
                    </a:moveTo>
                    <a:cubicBezTo>
                      <a:pt x="176" y="599"/>
                      <a:pt x="176" y="599"/>
                      <a:pt x="176" y="599"/>
                    </a:cubicBezTo>
                    <a:cubicBezTo>
                      <a:pt x="7" y="599"/>
                      <a:pt x="7" y="599"/>
                      <a:pt x="7" y="59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4" y="5"/>
                      <a:pt x="71" y="8"/>
                      <a:pt x="110" y="8"/>
                    </a:cubicBezTo>
                    <a:cubicBezTo>
                      <a:pt x="145" y="8"/>
                      <a:pt x="177" y="6"/>
                      <a:pt x="207" y="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52" name="Freeform 504"/>
              <p:cNvSpPr>
                <a:spLocks/>
              </p:cNvSpPr>
              <p:nvPr/>
            </p:nvSpPr>
            <p:spPr bwMode="auto">
              <a:xfrm>
                <a:off x="14330363" y="-8867775"/>
                <a:ext cx="174625" cy="76200"/>
              </a:xfrm>
              <a:custGeom>
                <a:avLst/>
                <a:gdLst>
                  <a:gd name="T0" fmla="*/ 123 w 245"/>
                  <a:gd name="T1" fmla="*/ 0 h 108"/>
                  <a:gd name="T2" fmla="*/ 245 w 245"/>
                  <a:gd name="T3" fmla="*/ 108 h 108"/>
                  <a:gd name="T4" fmla="*/ 0 w 245"/>
                  <a:gd name="T5" fmla="*/ 108 h 108"/>
                  <a:gd name="T6" fmla="*/ 123 w 245"/>
                  <a:gd name="T7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5" h="108">
                    <a:moveTo>
                      <a:pt x="123" y="0"/>
                    </a:moveTo>
                    <a:cubicBezTo>
                      <a:pt x="186" y="0"/>
                      <a:pt x="238" y="47"/>
                      <a:pt x="245" y="108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7" y="47"/>
                      <a:pt x="59" y="0"/>
                      <a:pt x="123" y="0"/>
                    </a:cubicBezTo>
                    <a:close/>
                  </a:path>
                </a:pathLst>
              </a:custGeom>
              <a:solidFill>
                <a:srgbClr val="5A5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53" name="Freeform 505"/>
              <p:cNvSpPr>
                <a:spLocks/>
              </p:cNvSpPr>
              <p:nvPr/>
            </p:nvSpPr>
            <p:spPr bwMode="auto">
              <a:xfrm>
                <a:off x="14335126" y="-8863012"/>
                <a:ext cx="163513" cy="66675"/>
              </a:xfrm>
              <a:custGeom>
                <a:avLst/>
                <a:gdLst>
                  <a:gd name="T0" fmla="*/ 0 w 231"/>
                  <a:gd name="T1" fmla="*/ 96 h 96"/>
                  <a:gd name="T2" fmla="*/ 231 w 231"/>
                  <a:gd name="T3" fmla="*/ 96 h 96"/>
                  <a:gd name="T4" fmla="*/ 116 w 231"/>
                  <a:gd name="T5" fmla="*/ 0 h 96"/>
                  <a:gd name="T6" fmla="*/ 0 w 231"/>
                  <a:gd name="T7" fmla="*/ 96 h 96"/>
                  <a:gd name="T8" fmla="*/ 0 w 231"/>
                  <a:gd name="T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1" h="96">
                    <a:moveTo>
                      <a:pt x="0" y="96"/>
                    </a:moveTo>
                    <a:cubicBezTo>
                      <a:pt x="231" y="96"/>
                      <a:pt x="231" y="96"/>
                      <a:pt x="231" y="96"/>
                    </a:cubicBezTo>
                    <a:cubicBezTo>
                      <a:pt x="222" y="41"/>
                      <a:pt x="173" y="0"/>
                      <a:pt x="116" y="0"/>
                    </a:cubicBezTo>
                    <a:cubicBezTo>
                      <a:pt x="58" y="0"/>
                      <a:pt x="9" y="41"/>
                      <a:pt x="0" y="96"/>
                    </a:cubicBezTo>
                    <a:cubicBezTo>
                      <a:pt x="0" y="96"/>
                      <a:pt x="0" y="96"/>
                      <a:pt x="0" y="9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54" name="Freeform 506"/>
              <p:cNvSpPr>
                <a:spLocks/>
              </p:cNvSpPr>
              <p:nvPr/>
            </p:nvSpPr>
            <p:spPr bwMode="auto">
              <a:xfrm>
                <a:off x="14330363" y="-8791575"/>
                <a:ext cx="174625" cy="15875"/>
              </a:xfrm>
              <a:custGeom>
                <a:avLst/>
                <a:gdLst>
                  <a:gd name="T0" fmla="*/ 245 w 246"/>
                  <a:gd name="T1" fmla="*/ 22 h 22"/>
                  <a:gd name="T2" fmla="*/ 0 w 246"/>
                  <a:gd name="T3" fmla="*/ 22 h 22"/>
                  <a:gd name="T4" fmla="*/ 0 w 246"/>
                  <a:gd name="T5" fmla="*/ 13 h 22"/>
                  <a:gd name="T6" fmla="*/ 0 w 246"/>
                  <a:gd name="T7" fmla="*/ 0 h 22"/>
                  <a:gd name="T8" fmla="*/ 245 w 246"/>
                  <a:gd name="T9" fmla="*/ 0 h 22"/>
                  <a:gd name="T10" fmla="*/ 246 w 246"/>
                  <a:gd name="T11" fmla="*/ 13 h 22"/>
                  <a:gd name="T12" fmla="*/ 245 w 246"/>
                  <a:gd name="T13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6" h="22">
                    <a:moveTo>
                      <a:pt x="245" y="22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0" y="19"/>
                      <a:pt x="0" y="16"/>
                      <a:pt x="0" y="13"/>
                    </a:cubicBezTo>
                    <a:cubicBezTo>
                      <a:pt x="0" y="8"/>
                      <a:pt x="0" y="4"/>
                      <a:pt x="0" y="0"/>
                    </a:cubicBezTo>
                    <a:cubicBezTo>
                      <a:pt x="245" y="0"/>
                      <a:pt x="245" y="0"/>
                      <a:pt x="245" y="0"/>
                    </a:cubicBezTo>
                    <a:cubicBezTo>
                      <a:pt x="245" y="4"/>
                      <a:pt x="246" y="8"/>
                      <a:pt x="246" y="13"/>
                    </a:cubicBezTo>
                    <a:cubicBezTo>
                      <a:pt x="246" y="16"/>
                      <a:pt x="245" y="19"/>
                      <a:pt x="245" y="2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55" name="Freeform 507"/>
              <p:cNvSpPr>
                <a:spLocks/>
              </p:cNvSpPr>
              <p:nvPr/>
            </p:nvSpPr>
            <p:spPr bwMode="auto">
              <a:xfrm>
                <a:off x="14304963" y="-10407650"/>
                <a:ext cx="455613" cy="674688"/>
              </a:xfrm>
              <a:custGeom>
                <a:avLst/>
                <a:gdLst>
                  <a:gd name="T0" fmla="*/ 554 w 642"/>
                  <a:gd name="T1" fmla="*/ 506 h 952"/>
                  <a:gd name="T2" fmla="*/ 642 w 642"/>
                  <a:gd name="T3" fmla="*/ 9 h 952"/>
                  <a:gd name="T4" fmla="*/ 229 w 642"/>
                  <a:gd name="T5" fmla="*/ 9 h 952"/>
                  <a:gd name="T6" fmla="*/ 0 w 642"/>
                  <a:gd name="T7" fmla="*/ 9 h 952"/>
                  <a:gd name="T8" fmla="*/ 108 w 642"/>
                  <a:gd name="T9" fmla="*/ 542 h 952"/>
                  <a:gd name="T10" fmla="*/ 106 w 642"/>
                  <a:gd name="T11" fmla="*/ 584 h 952"/>
                  <a:gd name="T12" fmla="*/ 28 w 642"/>
                  <a:gd name="T13" fmla="*/ 927 h 952"/>
                  <a:gd name="T14" fmla="*/ 28 w 642"/>
                  <a:gd name="T15" fmla="*/ 952 h 952"/>
                  <a:gd name="T16" fmla="*/ 613 w 642"/>
                  <a:gd name="T17" fmla="*/ 952 h 952"/>
                  <a:gd name="T18" fmla="*/ 546 w 642"/>
                  <a:gd name="T19" fmla="*/ 608 h 952"/>
                  <a:gd name="T20" fmla="*/ 554 w 642"/>
                  <a:gd name="T21" fmla="*/ 506 h 9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42" h="952">
                    <a:moveTo>
                      <a:pt x="554" y="506"/>
                    </a:moveTo>
                    <a:cubicBezTo>
                      <a:pt x="626" y="335"/>
                      <a:pt x="642" y="9"/>
                      <a:pt x="642" y="9"/>
                    </a:cubicBezTo>
                    <a:cubicBezTo>
                      <a:pt x="229" y="9"/>
                      <a:pt x="229" y="9"/>
                      <a:pt x="229" y="9"/>
                    </a:cubicBezTo>
                    <a:cubicBezTo>
                      <a:pt x="229" y="9"/>
                      <a:pt x="0" y="0"/>
                      <a:pt x="0" y="9"/>
                    </a:cubicBezTo>
                    <a:cubicBezTo>
                      <a:pt x="0" y="249"/>
                      <a:pt x="108" y="542"/>
                      <a:pt x="108" y="542"/>
                    </a:cubicBezTo>
                    <a:cubicBezTo>
                      <a:pt x="108" y="542"/>
                      <a:pt x="108" y="542"/>
                      <a:pt x="106" y="584"/>
                    </a:cubicBezTo>
                    <a:cubicBezTo>
                      <a:pt x="83" y="647"/>
                      <a:pt x="35" y="866"/>
                      <a:pt x="28" y="927"/>
                    </a:cubicBezTo>
                    <a:cubicBezTo>
                      <a:pt x="27" y="938"/>
                      <a:pt x="27" y="945"/>
                      <a:pt x="28" y="952"/>
                    </a:cubicBezTo>
                    <a:cubicBezTo>
                      <a:pt x="613" y="952"/>
                      <a:pt x="613" y="952"/>
                      <a:pt x="613" y="952"/>
                    </a:cubicBezTo>
                    <a:cubicBezTo>
                      <a:pt x="613" y="793"/>
                      <a:pt x="546" y="608"/>
                      <a:pt x="546" y="608"/>
                    </a:cubicBezTo>
                    <a:cubicBezTo>
                      <a:pt x="546" y="608"/>
                      <a:pt x="538" y="591"/>
                      <a:pt x="554" y="506"/>
                    </a:cubicBezTo>
                    <a:close/>
                  </a:path>
                </a:pathLst>
              </a:custGeom>
              <a:solidFill>
                <a:srgbClr val="6FCB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56" name="Freeform 508"/>
              <p:cNvSpPr>
                <a:spLocks/>
              </p:cNvSpPr>
              <p:nvPr/>
            </p:nvSpPr>
            <p:spPr bwMode="auto">
              <a:xfrm>
                <a:off x="14308138" y="-10452100"/>
                <a:ext cx="457200" cy="69850"/>
              </a:xfrm>
              <a:custGeom>
                <a:avLst/>
                <a:gdLst>
                  <a:gd name="T0" fmla="*/ 9 w 643"/>
                  <a:gd name="T1" fmla="*/ 61 h 97"/>
                  <a:gd name="T2" fmla="*/ 95 w 643"/>
                  <a:gd name="T3" fmla="*/ 0 h 97"/>
                  <a:gd name="T4" fmla="*/ 594 w 643"/>
                  <a:gd name="T5" fmla="*/ 0 h 97"/>
                  <a:gd name="T6" fmla="*/ 631 w 643"/>
                  <a:gd name="T7" fmla="*/ 49 h 97"/>
                  <a:gd name="T8" fmla="*/ 643 w 643"/>
                  <a:gd name="T9" fmla="*/ 97 h 97"/>
                  <a:gd name="T10" fmla="*/ 0 w 643"/>
                  <a:gd name="T11" fmla="*/ 90 h 97"/>
                  <a:gd name="T12" fmla="*/ 9 w 643"/>
                  <a:gd name="T13" fmla="*/ 61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97">
                    <a:moveTo>
                      <a:pt x="9" y="61"/>
                    </a:moveTo>
                    <a:cubicBezTo>
                      <a:pt x="9" y="61"/>
                      <a:pt x="23" y="0"/>
                      <a:pt x="95" y="0"/>
                    </a:cubicBezTo>
                    <a:cubicBezTo>
                      <a:pt x="167" y="0"/>
                      <a:pt x="594" y="0"/>
                      <a:pt x="594" y="0"/>
                    </a:cubicBezTo>
                    <a:cubicBezTo>
                      <a:pt x="594" y="0"/>
                      <a:pt x="618" y="2"/>
                      <a:pt x="631" y="49"/>
                    </a:cubicBezTo>
                    <a:cubicBezTo>
                      <a:pt x="643" y="97"/>
                      <a:pt x="643" y="97"/>
                      <a:pt x="643" y="97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9" y="61"/>
                      <a:pt x="9" y="61"/>
                      <a:pt x="9" y="61"/>
                    </a:cubicBezTo>
                    <a:close/>
                  </a:path>
                </a:pathLst>
              </a:custGeom>
              <a:solidFill>
                <a:srgbClr val="6FCB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57" name="Freeform 509"/>
              <p:cNvSpPr>
                <a:spLocks/>
              </p:cNvSpPr>
              <p:nvPr/>
            </p:nvSpPr>
            <p:spPr bwMode="auto">
              <a:xfrm>
                <a:off x="14211301" y="-10407650"/>
                <a:ext cx="139700" cy="390525"/>
              </a:xfrm>
              <a:custGeom>
                <a:avLst/>
                <a:gdLst>
                  <a:gd name="T0" fmla="*/ 88 w 88"/>
                  <a:gd name="T1" fmla="*/ 246 h 246"/>
                  <a:gd name="T2" fmla="*/ 0 w 88"/>
                  <a:gd name="T3" fmla="*/ 246 h 246"/>
                  <a:gd name="T4" fmla="*/ 0 w 88"/>
                  <a:gd name="T5" fmla="*/ 0 h 246"/>
                  <a:gd name="T6" fmla="*/ 88 w 88"/>
                  <a:gd name="T7" fmla="*/ 0 h 246"/>
                  <a:gd name="T8" fmla="*/ 88 w 88"/>
                  <a:gd name="T9" fmla="*/ 246 h 246"/>
                  <a:gd name="T10" fmla="*/ 88 w 88"/>
                  <a:gd name="T11" fmla="*/ 24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" h="246">
                    <a:moveTo>
                      <a:pt x="88" y="246"/>
                    </a:moveTo>
                    <a:lnTo>
                      <a:pt x="0" y="246"/>
                    </a:lnTo>
                    <a:lnTo>
                      <a:pt x="0" y="0"/>
                    </a:lnTo>
                    <a:lnTo>
                      <a:pt x="88" y="0"/>
                    </a:lnTo>
                    <a:lnTo>
                      <a:pt x="88" y="246"/>
                    </a:lnTo>
                    <a:lnTo>
                      <a:pt x="88" y="246"/>
                    </a:lnTo>
                    <a:close/>
                  </a:path>
                </a:pathLst>
              </a:custGeom>
              <a:solidFill>
                <a:srgbClr val="6FCB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58" name="Freeform 510"/>
              <p:cNvSpPr>
                <a:spLocks/>
              </p:cNvSpPr>
              <p:nvPr/>
            </p:nvSpPr>
            <p:spPr bwMode="auto">
              <a:xfrm>
                <a:off x="14198601" y="-10466387"/>
                <a:ext cx="165100" cy="63500"/>
              </a:xfrm>
              <a:custGeom>
                <a:avLst/>
                <a:gdLst>
                  <a:gd name="T0" fmla="*/ 4 w 232"/>
                  <a:gd name="T1" fmla="*/ 90 h 90"/>
                  <a:gd name="T2" fmla="*/ 116 w 232"/>
                  <a:gd name="T3" fmla="*/ 0 h 90"/>
                  <a:gd name="T4" fmla="*/ 229 w 232"/>
                  <a:gd name="T5" fmla="*/ 90 h 90"/>
                  <a:gd name="T6" fmla="*/ 4 w 232"/>
                  <a:gd name="T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2" h="90">
                    <a:moveTo>
                      <a:pt x="4" y="90"/>
                    </a:moveTo>
                    <a:cubicBezTo>
                      <a:pt x="4" y="90"/>
                      <a:pt x="0" y="0"/>
                      <a:pt x="116" y="0"/>
                    </a:cubicBezTo>
                    <a:cubicBezTo>
                      <a:pt x="232" y="0"/>
                      <a:pt x="229" y="90"/>
                      <a:pt x="229" y="90"/>
                    </a:cubicBezTo>
                    <a:cubicBezTo>
                      <a:pt x="4" y="90"/>
                      <a:pt x="4" y="90"/>
                      <a:pt x="4" y="90"/>
                    </a:cubicBezTo>
                    <a:close/>
                  </a:path>
                </a:pathLst>
              </a:custGeom>
              <a:solidFill>
                <a:srgbClr val="F6F5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59" name="Freeform 511"/>
              <p:cNvSpPr>
                <a:spLocks/>
              </p:cNvSpPr>
              <p:nvPr/>
            </p:nvSpPr>
            <p:spPr bwMode="auto">
              <a:xfrm>
                <a:off x="14200188" y="-10407650"/>
                <a:ext cx="161925" cy="96838"/>
              </a:xfrm>
              <a:custGeom>
                <a:avLst/>
                <a:gdLst>
                  <a:gd name="T0" fmla="*/ 9 w 227"/>
                  <a:gd name="T1" fmla="*/ 137 h 137"/>
                  <a:gd name="T2" fmla="*/ 1 w 227"/>
                  <a:gd name="T3" fmla="*/ 0 h 137"/>
                  <a:gd name="T4" fmla="*/ 226 w 227"/>
                  <a:gd name="T5" fmla="*/ 0 h 137"/>
                  <a:gd name="T6" fmla="*/ 218 w 227"/>
                  <a:gd name="T7" fmla="*/ 137 h 137"/>
                  <a:gd name="T8" fmla="*/ 9 w 227"/>
                  <a:gd name="T9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7" h="137">
                    <a:moveTo>
                      <a:pt x="9" y="137"/>
                    </a:moveTo>
                    <a:cubicBezTo>
                      <a:pt x="0" y="64"/>
                      <a:pt x="1" y="0"/>
                      <a:pt x="1" y="0"/>
                    </a:cubicBezTo>
                    <a:cubicBezTo>
                      <a:pt x="226" y="0"/>
                      <a:pt x="226" y="0"/>
                      <a:pt x="226" y="0"/>
                    </a:cubicBezTo>
                    <a:cubicBezTo>
                      <a:pt x="226" y="0"/>
                      <a:pt x="227" y="64"/>
                      <a:pt x="218" y="137"/>
                    </a:cubicBezTo>
                    <a:cubicBezTo>
                      <a:pt x="9" y="137"/>
                      <a:pt x="9" y="137"/>
                      <a:pt x="9" y="137"/>
                    </a:cubicBezTo>
                    <a:close/>
                  </a:path>
                </a:pathLst>
              </a:custGeom>
              <a:solidFill>
                <a:srgbClr val="F6F5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60" name="Freeform 512"/>
              <p:cNvSpPr>
                <a:spLocks/>
              </p:cNvSpPr>
              <p:nvPr/>
            </p:nvSpPr>
            <p:spPr bwMode="auto">
              <a:xfrm>
                <a:off x="14498638" y="-10701337"/>
                <a:ext cx="68263" cy="117475"/>
              </a:xfrm>
              <a:custGeom>
                <a:avLst/>
                <a:gdLst>
                  <a:gd name="T0" fmla="*/ 30 w 96"/>
                  <a:gd name="T1" fmla="*/ 16 h 166"/>
                  <a:gd name="T2" fmla="*/ 9 w 96"/>
                  <a:gd name="T3" fmla="*/ 136 h 166"/>
                  <a:gd name="T4" fmla="*/ 48 w 96"/>
                  <a:gd name="T5" fmla="*/ 166 h 166"/>
                  <a:gd name="T6" fmla="*/ 90 w 96"/>
                  <a:gd name="T7" fmla="*/ 127 h 166"/>
                  <a:gd name="T8" fmla="*/ 72 w 96"/>
                  <a:gd name="T9" fmla="*/ 16 h 166"/>
                  <a:gd name="T10" fmla="*/ 30 w 96"/>
                  <a:gd name="T11" fmla="*/ 1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166">
                    <a:moveTo>
                      <a:pt x="30" y="16"/>
                    </a:moveTo>
                    <a:cubicBezTo>
                      <a:pt x="27" y="14"/>
                      <a:pt x="9" y="136"/>
                      <a:pt x="9" y="136"/>
                    </a:cubicBezTo>
                    <a:cubicBezTo>
                      <a:pt x="9" y="136"/>
                      <a:pt x="0" y="166"/>
                      <a:pt x="48" y="166"/>
                    </a:cubicBezTo>
                    <a:cubicBezTo>
                      <a:pt x="96" y="166"/>
                      <a:pt x="90" y="137"/>
                      <a:pt x="90" y="127"/>
                    </a:cubicBezTo>
                    <a:cubicBezTo>
                      <a:pt x="90" y="117"/>
                      <a:pt x="72" y="16"/>
                      <a:pt x="72" y="16"/>
                    </a:cubicBezTo>
                    <a:cubicBezTo>
                      <a:pt x="72" y="16"/>
                      <a:pt x="49" y="0"/>
                      <a:pt x="30" y="16"/>
                    </a:cubicBezTo>
                    <a:close/>
                  </a:path>
                </a:pathLst>
              </a:custGeom>
              <a:solidFill>
                <a:srgbClr val="F9AF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61" name="Oval 513"/>
              <p:cNvSpPr>
                <a:spLocks noChangeArrowheads="1"/>
              </p:cNvSpPr>
              <p:nvPr/>
            </p:nvSpPr>
            <p:spPr bwMode="auto">
              <a:xfrm>
                <a:off x="14663738" y="-10609262"/>
                <a:ext cx="58738" cy="58738"/>
              </a:xfrm>
              <a:prstGeom prst="ellipse">
                <a:avLst/>
              </a:prstGeom>
              <a:solidFill>
                <a:srgbClr val="F9AF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62" name="Oval 514"/>
              <p:cNvSpPr>
                <a:spLocks noChangeArrowheads="1"/>
              </p:cNvSpPr>
              <p:nvPr/>
            </p:nvSpPr>
            <p:spPr bwMode="auto">
              <a:xfrm>
                <a:off x="14346238" y="-10609262"/>
                <a:ext cx="58738" cy="58738"/>
              </a:xfrm>
              <a:prstGeom prst="ellipse">
                <a:avLst/>
              </a:prstGeom>
              <a:solidFill>
                <a:srgbClr val="F9AF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63" name="Freeform 515"/>
              <p:cNvSpPr>
                <a:spLocks/>
              </p:cNvSpPr>
              <p:nvPr/>
            </p:nvSpPr>
            <p:spPr bwMode="auto">
              <a:xfrm>
                <a:off x="14373226" y="-10747375"/>
                <a:ext cx="104775" cy="25400"/>
              </a:xfrm>
              <a:custGeom>
                <a:avLst/>
                <a:gdLst>
                  <a:gd name="T0" fmla="*/ 0 w 147"/>
                  <a:gd name="T1" fmla="*/ 12 h 36"/>
                  <a:gd name="T2" fmla="*/ 20 w 147"/>
                  <a:gd name="T3" fmla="*/ 19 h 36"/>
                  <a:gd name="T4" fmla="*/ 70 w 147"/>
                  <a:gd name="T5" fmla="*/ 6 h 36"/>
                  <a:gd name="T6" fmla="*/ 103 w 147"/>
                  <a:gd name="T7" fmla="*/ 1 h 36"/>
                  <a:gd name="T8" fmla="*/ 131 w 147"/>
                  <a:gd name="T9" fmla="*/ 10 h 36"/>
                  <a:gd name="T10" fmla="*/ 142 w 147"/>
                  <a:gd name="T11" fmla="*/ 34 h 36"/>
                  <a:gd name="T12" fmla="*/ 121 w 147"/>
                  <a:gd name="T13" fmla="*/ 26 h 36"/>
                  <a:gd name="T14" fmla="*/ 75 w 147"/>
                  <a:gd name="T15" fmla="*/ 26 h 36"/>
                  <a:gd name="T16" fmla="*/ 18 w 147"/>
                  <a:gd name="T17" fmla="*/ 30 h 36"/>
                  <a:gd name="T18" fmla="*/ 3 w 147"/>
                  <a:gd name="T19" fmla="*/ 18 h 36"/>
                  <a:gd name="T20" fmla="*/ 0 w 147"/>
                  <a:gd name="T21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7" h="36">
                    <a:moveTo>
                      <a:pt x="0" y="12"/>
                    </a:moveTo>
                    <a:cubicBezTo>
                      <a:pt x="0" y="12"/>
                      <a:pt x="7" y="20"/>
                      <a:pt x="20" y="19"/>
                    </a:cubicBezTo>
                    <a:cubicBezTo>
                      <a:pt x="32" y="19"/>
                      <a:pt x="49" y="11"/>
                      <a:pt x="70" y="6"/>
                    </a:cubicBezTo>
                    <a:cubicBezTo>
                      <a:pt x="80" y="3"/>
                      <a:pt x="92" y="0"/>
                      <a:pt x="103" y="1"/>
                    </a:cubicBezTo>
                    <a:cubicBezTo>
                      <a:pt x="114" y="1"/>
                      <a:pt x="124" y="5"/>
                      <a:pt x="131" y="10"/>
                    </a:cubicBezTo>
                    <a:cubicBezTo>
                      <a:pt x="144" y="20"/>
                      <a:pt x="147" y="32"/>
                      <a:pt x="142" y="34"/>
                    </a:cubicBezTo>
                    <a:cubicBezTo>
                      <a:pt x="138" y="36"/>
                      <a:pt x="132" y="31"/>
                      <a:pt x="121" y="26"/>
                    </a:cubicBezTo>
                    <a:cubicBezTo>
                      <a:pt x="110" y="20"/>
                      <a:pt x="96" y="19"/>
                      <a:pt x="75" y="26"/>
                    </a:cubicBezTo>
                    <a:cubicBezTo>
                      <a:pt x="55" y="31"/>
                      <a:pt x="34" y="35"/>
                      <a:pt x="18" y="30"/>
                    </a:cubicBezTo>
                    <a:cubicBezTo>
                      <a:pt x="10" y="27"/>
                      <a:pt x="5" y="22"/>
                      <a:pt x="3" y="18"/>
                    </a:cubicBezTo>
                    <a:cubicBezTo>
                      <a:pt x="1" y="14"/>
                      <a:pt x="0" y="12"/>
                      <a:pt x="0" y="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64" name="Freeform 516"/>
              <p:cNvSpPr>
                <a:spLocks/>
              </p:cNvSpPr>
              <p:nvPr/>
            </p:nvSpPr>
            <p:spPr bwMode="auto">
              <a:xfrm>
                <a:off x="14595476" y="-10747375"/>
                <a:ext cx="103188" cy="25400"/>
              </a:xfrm>
              <a:custGeom>
                <a:avLst/>
                <a:gdLst>
                  <a:gd name="T0" fmla="*/ 146 w 146"/>
                  <a:gd name="T1" fmla="*/ 12 h 36"/>
                  <a:gd name="T2" fmla="*/ 127 w 146"/>
                  <a:gd name="T3" fmla="*/ 19 h 36"/>
                  <a:gd name="T4" fmla="*/ 77 w 146"/>
                  <a:gd name="T5" fmla="*/ 6 h 36"/>
                  <a:gd name="T6" fmla="*/ 44 w 146"/>
                  <a:gd name="T7" fmla="*/ 1 h 36"/>
                  <a:gd name="T8" fmla="*/ 16 w 146"/>
                  <a:gd name="T9" fmla="*/ 10 h 36"/>
                  <a:gd name="T10" fmla="*/ 5 w 146"/>
                  <a:gd name="T11" fmla="*/ 34 h 36"/>
                  <a:gd name="T12" fmla="*/ 25 w 146"/>
                  <a:gd name="T13" fmla="*/ 26 h 36"/>
                  <a:gd name="T14" fmla="*/ 71 w 146"/>
                  <a:gd name="T15" fmla="*/ 26 h 36"/>
                  <a:gd name="T16" fmla="*/ 129 w 146"/>
                  <a:gd name="T17" fmla="*/ 30 h 36"/>
                  <a:gd name="T18" fmla="*/ 144 w 146"/>
                  <a:gd name="T19" fmla="*/ 18 h 36"/>
                  <a:gd name="T20" fmla="*/ 146 w 146"/>
                  <a:gd name="T21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6" h="36">
                    <a:moveTo>
                      <a:pt x="146" y="12"/>
                    </a:moveTo>
                    <a:cubicBezTo>
                      <a:pt x="146" y="12"/>
                      <a:pt x="139" y="20"/>
                      <a:pt x="127" y="19"/>
                    </a:cubicBezTo>
                    <a:cubicBezTo>
                      <a:pt x="115" y="19"/>
                      <a:pt x="98" y="11"/>
                      <a:pt x="77" y="6"/>
                    </a:cubicBezTo>
                    <a:cubicBezTo>
                      <a:pt x="67" y="3"/>
                      <a:pt x="55" y="0"/>
                      <a:pt x="44" y="1"/>
                    </a:cubicBezTo>
                    <a:cubicBezTo>
                      <a:pt x="33" y="1"/>
                      <a:pt x="23" y="5"/>
                      <a:pt x="16" y="10"/>
                    </a:cubicBezTo>
                    <a:cubicBezTo>
                      <a:pt x="2" y="20"/>
                      <a:pt x="0" y="32"/>
                      <a:pt x="5" y="34"/>
                    </a:cubicBezTo>
                    <a:cubicBezTo>
                      <a:pt x="9" y="36"/>
                      <a:pt x="15" y="31"/>
                      <a:pt x="25" y="26"/>
                    </a:cubicBezTo>
                    <a:cubicBezTo>
                      <a:pt x="36" y="20"/>
                      <a:pt x="50" y="19"/>
                      <a:pt x="71" y="26"/>
                    </a:cubicBezTo>
                    <a:cubicBezTo>
                      <a:pt x="92" y="31"/>
                      <a:pt x="113" y="35"/>
                      <a:pt x="129" y="30"/>
                    </a:cubicBezTo>
                    <a:cubicBezTo>
                      <a:pt x="137" y="27"/>
                      <a:pt x="142" y="22"/>
                      <a:pt x="144" y="18"/>
                    </a:cubicBezTo>
                    <a:cubicBezTo>
                      <a:pt x="146" y="14"/>
                      <a:pt x="146" y="12"/>
                      <a:pt x="146" y="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65" name="Freeform 517"/>
              <p:cNvSpPr>
                <a:spLocks/>
              </p:cNvSpPr>
              <p:nvPr/>
            </p:nvSpPr>
            <p:spPr bwMode="auto">
              <a:xfrm>
                <a:off x="14377988" y="-10710862"/>
                <a:ext cx="104775" cy="80963"/>
              </a:xfrm>
              <a:custGeom>
                <a:avLst/>
                <a:gdLst>
                  <a:gd name="T0" fmla="*/ 0 w 148"/>
                  <a:gd name="T1" fmla="*/ 30 h 114"/>
                  <a:gd name="T2" fmla="*/ 81 w 148"/>
                  <a:gd name="T3" fmla="*/ 110 h 114"/>
                  <a:gd name="T4" fmla="*/ 142 w 148"/>
                  <a:gd name="T5" fmla="*/ 5 h 114"/>
                  <a:gd name="T6" fmla="*/ 142 w 148"/>
                  <a:gd name="T7" fmla="*/ 0 h 114"/>
                  <a:gd name="T8" fmla="*/ 0 w 148"/>
                  <a:gd name="T9" fmla="*/ 3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114">
                    <a:moveTo>
                      <a:pt x="0" y="30"/>
                    </a:moveTo>
                    <a:cubicBezTo>
                      <a:pt x="9" y="79"/>
                      <a:pt x="43" y="114"/>
                      <a:pt x="81" y="110"/>
                    </a:cubicBezTo>
                    <a:cubicBezTo>
                      <a:pt x="120" y="106"/>
                      <a:pt x="148" y="59"/>
                      <a:pt x="142" y="5"/>
                    </a:cubicBezTo>
                    <a:cubicBezTo>
                      <a:pt x="142" y="3"/>
                      <a:pt x="142" y="2"/>
                      <a:pt x="142" y="0"/>
                    </a:cubicBezTo>
                    <a:cubicBezTo>
                      <a:pt x="0" y="30"/>
                      <a:pt x="0" y="30"/>
                      <a:pt x="0" y="30"/>
                    </a:cubicBezTo>
                    <a:close/>
                  </a:path>
                </a:pathLst>
              </a:custGeom>
              <a:solidFill>
                <a:srgbClr val="F6F5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66" name="Freeform 518"/>
              <p:cNvSpPr>
                <a:spLocks/>
              </p:cNvSpPr>
              <p:nvPr/>
            </p:nvSpPr>
            <p:spPr bwMode="auto">
              <a:xfrm>
                <a:off x="14404976" y="-10696575"/>
                <a:ext cx="49213" cy="49213"/>
              </a:xfrm>
              <a:custGeom>
                <a:avLst/>
                <a:gdLst>
                  <a:gd name="T0" fmla="*/ 38 w 69"/>
                  <a:gd name="T1" fmla="*/ 66 h 68"/>
                  <a:gd name="T2" fmla="*/ 67 w 69"/>
                  <a:gd name="T3" fmla="*/ 31 h 68"/>
                  <a:gd name="T4" fmla="*/ 31 w 69"/>
                  <a:gd name="T5" fmla="*/ 1 h 68"/>
                  <a:gd name="T6" fmla="*/ 2 w 69"/>
                  <a:gd name="T7" fmla="*/ 37 h 68"/>
                  <a:gd name="T8" fmla="*/ 38 w 69"/>
                  <a:gd name="T9" fmla="*/ 66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68">
                    <a:moveTo>
                      <a:pt x="38" y="66"/>
                    </a:moveTo>
                    <a:cubicBezTo>
                      <a:pt x="56" y="65"/>
                      <a:pt x="69" y="48"/>
                      <a:pt x="67" y="31"/>
                    </a:cubicBezTo>
                    <a:cubicBezTo>
                      <a:pt x="65" y="13"/>
                      <a:pt x="49" y="0"/>
                      <a:pt x="31" y="1"/>
                    </a:cubicBezTo>
                    <a:cubicBezTo>
                      <a:pt x="13" y="3"/>
                      <a:pt x="0" y="19"/>
                      <a:pt x="2" y="37"/>
                    </a:cubicBezTo>
                    <a:cubicBezTo>
                      <a:pt x="4" y="55"/>
                      <a:pt x="20" y="68"/>
                      <a:pt x="38" y="66"/>
                    </a:cubicBezTo>
                    <a:close/>
                  </a:path>
                </a:pathLst>
              </a:custGeom>
              <a:solidFill>
                <a:srgbClr val="5052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67" name="Freeform 519"/>
              <p:cNvSpPr>
                <a:spLocks/>
              </p:cNvSpPr>
              <p:nvPr/>
            </p:nvSpPr>
            <p:spPr bwMode="auto">
              <a:xfrm>
                <a:off x="14420851" y="-10682287"/>
                <a:ext cx="19050" cy="20638"/>
              </a:xfrm>
              <a:custGeom>
                <a:avLst/>
                <a:gdLst>
                  <a:gd name="T0" fmla="*/ 15 w 27"/>
                  <a:gd name="T1" fmla="*/ 27 h 28"/>
                  <a:gd name="T2" fmla="*/ 27 w 27"/>
                  <a:gd name="T3" fmla="*/ 13 h 28"/>
                  <a:gd name="T4" fmla="*/ 12 w 27"/>
                  <a:gd name="T5" fmla="*/ 1 h 28"/>
                  <a:gd name="T6" fmla="*/ 1 w 27"/>
                  <a:gd name="T7" fmla="*/ 15 h 28"/>
                  <a:gd name="T8" fmla="*/ 15 w 27"/>
                  <a:gd name="T9" fmla="*/ 2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8">
                    <a:moveTo>
                      <a:pt x="15" y="27"/>
                    </a:moveTo>
                    <a:cubicBezTo>
                      <a:pt x="22" y="26"/>
                      <a:pt x="27" y="20"/>
                      <a:pt x="27" y="13"/>
                    </a:cubicBezTo>
                    <a:cubicBezTo>
                      <a:pt x="26" y="6"/>
                      <a:pt x="19" y="0"/>
                      <a:pt x="12" y="1"/>
                    </a:cubicBezTo>
                    <a:cubicBezTo>
                      <a:pt x="5" y="2"/>
                      <a:pt x="0" y="8"/>
                      <a:pt x="1" y="15"/>
                    </a:cubicBezTo>
                    <a:cubicBezTo>
                      <a:pt x="2" y="22"/>
                      <a:pt x="8" y="28"/>
                      <a:pt x="15" y="2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68" name="Freeform 520"/>
              <p:cNvSpPr>
                <a:spLocks/>
              </p:cNvSpPr>
              <p:nvPr/>
            </p:nvSpPr>
            <p:spPr bwMode="auto">
              <a:xfrm>
                <a:off x="14377988" y="-10710862"/>
                <a:ext cx="100013" cy="23813"/>
              </a:xfrm>
              <a:custGeom>
                <a:avLst/>
                <a:gdLst>
                  <a:gd name="T0" fmla="*/ 142 w 142"/>
                  <a:gd name="T1" fmla="*/ 5 h 35"/>
                  <a:gd name="T2" fmla="*/ 142 w 142"/>
                  <a:gd name="T3" fmla="*/ 0 h 35"/>
                  <a:gd name="T4" fmla="*/ 0 w 142"/>
                  <a:gd name="T5" fmla="*/ 30 h 35"/>
                  <a:gd name="T6" fmla="*/ 1 w 142"/>
                  <a:gd name="T7" fmla="*/ 35 h 35"/>
                  <a:gd name="T8" fmla="*/ 142 w 142"/>
                  <a:gd name="T9" fmla="*/ 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" h="35">
                    <a:moveTo>
                      <a:pt x="142" y="5"/>
                    </a:moveTo>
                    <a:cubicBezTo>
                      <a:pt x="142" y="4"/>
                      <a:pt x="142" y="1"/>
                      <a:pt x="142" y="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1"/>
                      <a:pt x="1" y="34"/>
                      <a:pt x="1" y="35"/>
                    </a:cubicBezTo>
                    <a:cubicBezTo>
                      <a:pt x="142" y="5"/>
                      <a:pt x="142" y="5"/>
                      <a:pt x="142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69" name="Freeform 521"/>
              <p:cNvSpPr>
                <a:spLocks/>
              </p:cNvSpPr>
              <p:nvPr/>
            </p:nvSpPr>
            <p:spPr bwMode="auto">
              <a:xfrm>
                <a:off x="14590713" y="-10710862"/>
                <a:ext cx="104775" cy="80963"/>
              </a:xfrm>
              <a:custGeom>
                <a:avLst/>
                <a:gdLst>
                  <a:gd name="T0" fmla="*/ 148 w 148"/>
                  <a:gd name="T1" fmla="*/ 30 h 114"/>
                  <a:gd name="T2" fmla="*/ 67 w 148"/>
                  <a:gd name="T3" fmla="*/ 110 h 114"/>
                  <a:gd name="T4" fmla="*/ 5 w 148"/>
                  <a:gd name="T5" fmla="*/ 5 h 114"/>
                  <a:gd name="T6" fmla="*/ 6 w 148"/>
                  <a:gd name="T7" fmla="*/ 0 h 114"/>
                  <a:gd name="T8" fmla="*/ 148 w 148"/>
                  <a:gd name="T9" fmla="*/ 3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114">
                    <a:moveTo>
                      <a:pt x="148" y="30"/>
                    </a:moveTo>
                    <a:cubicBezTo>
                      <a:pt x="139" y="79"/>
                      <a:pt x="104" y="114"/>
                      <a:pt x="67" y="110"/>
                    </a:cubicBezTo>
                    <a:cubicBezTo>
                      <a:pt x="27" y="106"/>
                      <a:pt x="0" y="59"/>
                      <a:pt x="5" y="5"/>
                    </a:cubicBezTo>
                    <a:cubicBezTo>
                      <a:pt x="6" y="3"/>
                      <a:pt x="6" y="2"/>
                      <a:pt x="6" y="0"/>
                    </a:cubicBezTo>
                    <a:cubicBezTo>
                      <a:pt x="148" y="30"/>
                      <a:pt x="148" y="30"/>
                      <a:pt x="148" y="30"/>
                    </a:cubicBezTo>
                    <a:close/>
                  </a:path>
                </a:pathLst>
              </a:custGeom>
              <a:solidFill>
                <a:srgbClr val="F6F5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70" name="Freeform 522"/>
              <p:cNvSpPr>
                <a:spLocks/>
              </p:cNvSpPr>
              <p:nvPr/>
            </p:nvSpPr>
            <p:spPr bwMode="auto">
              <a:xfrm>
                <a:off x="14617701" y="-10696575"/>
                <a:ext cx="49213" cy="49213"/>
              </a:xfrm>
              <a:custGeom>
                <a:avLst/>
                <a:gdLst>
                  <a:gd name="T0" fmla="*/ 31 w 69"/>
                  <a:gd name="T1" fmla="*/ 66 h 68"/>
                  <a:gd name="T2" fmla="*/ 2 w 69"/>
                  <a:gd name="T3" fmla="*/ 31 h 68"/>
                  <a:gd name="T4" fmla="*/ 38 w 69"/>
                  <a:gd name="T5" fmla="*/ 1 h 68"/>
                  <a:gd name="T6" fmla="*/ 67 w 69"/>
                  <a:gd name="T7" fmla="*/ 37 h 68"/>
                  <a:gd name="T8" fmla="*/ 31 w 69"/>
                  <a:gd name="T9" fmla="*/ 66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68">
                    <a:moveTo>
                      <a:pt x="31" y="66"/>
                    </a:moveTo>
                    <a:cubicBezTo>
                      <a:pt x="13" y="65"/>
                      <a:pt x="0" y="48"/>
                      <a:pt x="2" y="31"/>
                    </a:cubicBezTo>
                    <a:cubicBezTo>
                      <a:pt x="4" y="13"/>
                      <a:pt x="20" y="0"/>
                      <a:pt x="38" y="1"/>
                    </a:cubicBezTo>
                    <a:cubicBezTo>
                      <a:pt x="56" y="3"/>
                      <a:pt x="69" y="19"/>
                      <a:pt x="67" y="37"/>
                    </a:cubicBezTo>
                    <a:cubicBezTo>
                      <a:pt x="66" y="55"/>
                      <a:pt x="49" y="68"/>
                      <a:pt x="31" y="66"/>
                    </a:cubicBezTo>
                    <a:close/>
                  </a:path>
                </a:pathLst>
              </a:custGeom>
              <a:solidFill>
                <a:srgbClr val="5052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71" name="Freeform 523"/>
              <p:cNvSpPr>
                <a:spLocks/>
              </p:cNvSpPr>
              <p:nvPr/>
            </p:nvSpPr>
            <p:spPr bwMode="auto">
              <a:xfrm>
                <a:off x="14631988" y="-10682287"/>
                <a:ext cx="19050" cy="20638"/>
              </a:xfrm>
              <a:custGeom>
                <a:avLst/>
                <a:gdLst>
                  <a:gd name="T0" fmla="*/ 13 w 27"/>
                  <a:gd name="T1" fmla="*/ 27 h 28"/>
                  <a:gd name="T2" fmla="*/ 1 w 27"/>
                  <a:gd name="T3" fmla="*/ 13 h 28"/>
                  <a:gd name="T4" fmla="*/ 15 w 27"/>
                  <a:gd name="T5" fmla="*/ 1 h 28"/>
                  <a:gd name="T6" fmla="*/ 27 w 27"/>
                  <a:gd name="T7" fmla="*/ 15 h 28"/>
                  <a:gd name="T8" fmla="*/ 13 w 27"/>
                  <a:gd name="T9" fmla="*/ 2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8">
                    <a:moveTo>
                      <a:pt x="13" y="27"/>
                    </a:moveTo>
                    <a:cubicBezTo>
                      <a:pt x="5" y="26"/>
                      <a:pt x="0" y="20"/>
                      <a:pt x="1" y="13"/>
                    </a:cubicBezTo>
                    <a:cubicBezTo>
                      <a:pt x="2" y="6"/>
                      <a:pt x="8" y="0"/>
                      <a:pt x="15" y="1"/>
                    </a:cubicBezTo>
                    <a:cubicBezTo>
                      <a:pt x="22" y="2"/>
                      <a:pt x="27" y="8"/>
                      <a:pt x="27" y="15"/>
                    </a:cubicBezTo>
                    <a:cubicBezTo>
                      <a:pt x="26" y="22"/>
                      <a:pt x="20" y="28"/>
                      <a:pt x="13" y="2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72" name="Freeform 524"/>
              <p:cNvSpPr>
                <a:spLocks/>
              </p:cNvSpPr>
              <p:nvPr/>
            </p:nvSpPr>
            <p:spPr bwMode="auto">
              <a:xfrm>
                <a:off x="14593888" y="-10710862"/>
                <a:ext cx="101600" cy="23813"/>
              </a:xfrm>
              <a:custGeom>
                <a:avLst/>
                <a:gdLst>
                  <a:gd name="T0" fmla="*/ 0 w 143"/>
                  <a:gd name="T1" fmla="*/ 5 h 35"/>
                  <a:gd name="T2" fmla="*/ 1 w 143"/>
                  <a:gd name="T3" fmla="*/ 0 h 35"/>
                  <a:gd name="T4" fmla="*/ 143 w 143"/>
                  <a:gd name="T5" fmla="*/ 30 h 35"/>
                  <a:gd name="T6" fmla="*/ 142 w 143"/>
                  <a:gd name="T7" fmla="*/ 35 h 35"/>
                  <a:gd name="T8" fmla="*/ 0 w 143"/>
                  <a:gd name="T9" fmla="*/ 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35">
                    <a:moveTo>
                      <a:pt x="0" y="5"/>
                    </a:moveTo>
                    <a:cubicBezTo>
                      <a:pt x="0" y="4"/>
                      <a:pt x="1" y="1"/>
                      <a:pt x="1" y="0"/>
                    </a:cubicBezTo>
                    <a:cubicBezTo>
                      <a:pt x="143" y="30"/>
                      <a:pt x="143" y="30"/>
                      <a:pt x="143" y="30"/>
                    </a:cubicBezTo>
                    <a:cubicBezTo>
                      <a:pt x="143" y="31"/>
                      <a:pt x="142" y="34"/>
                      <a:pt x="142" y="35"/>
                    </a:cubicBezTo>
                    <a:cubicBezTo>
                      <a:pt x="0" y="5"/>
                      <a:pt x="0" y="5"/>
                      <a:pt x="0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73" name="Freeform 525"/>
              <p:cNvSpPr>
                <a:spLocks/>
              </p:cNvSpPr>
              <p:nvPr/>
            </p:nvSpPr>
            <p:spPr bwMode="auto">
              <a:xfrm>
                <a:off x="14357351" y="-10590212"/>
                <a:ext cx="173038" cy="85725"/>
              </a:xfrm>
              <a:custGeom>
                <a:avLst/>
                <a:gdLst>
                  <a:gd name="T0" fmla="*/ 240 w 243"/>
                  <a:gd name="T1" fmla="*/ 45 h 120"/>
                  <a:gd name="T2" fmla="*/ 168 w 243"/>
                  <a:gd name="T3" fmla="*/ 37 h 120"/>
                  <a:gd name="T4" fmla="*/ 51 w 243"/>
                  <a:gd name="T5" fmla="*/ 85 h 120"/>
                  <a:gd name="T6" fmla="*/ 27 w 243"/>
                  <a:gd name="T7" fmla="*/ 31 h 120"/>
                  <a:gd name="T8" fmla="*/ 28 w 243"/>
                  <a:gd name="T9" fmla="*/ 12 h 120"/>
                  <a:gd name="T10" fmla="*/ 9 w 243"/>
                  <a:gd name="T11" fmla="*/ 57 h 120"/>
                  <a:gd name="T12" fmla="*/ 108 w 243"/>
                  <a:gd name="T13" fmla="*/ 118 h 120"/>
                  <a:gd name="T14" fmla="*/ 227 w 243"/>
                  <a:gd name="T15" fmla="*/ 87 h 120"/>
                  <a:gd name="T16" fmla="*/ 240 w 243"/>
                  <a:gd name="T17" fmla="*/ 45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3" h="120">
                    <a:moveTo>
                      <a:pt x="240" y="45"/>
                    </a:moveTo>
                    <a:cubicBezTo>
                      <a:pt x="240" y="45"/>
                      <a:pt x="224" y="0"/>
                      <a:pt x="168" y="37"/>
                    </a:cubicBezTo>
                    <a:cubicBezTo>
                      <a:pt x="112" y="75"/>
                      <a:pt x="80" y="100"/>
                      <a:pt x="51" y="85"/>
                    </a:cubicBezTo>
                    <a:cubicBezTo>
                      <a:pt x="22" y="69"/>
                      <a:pt x="18" y="39"/>
                      <a:pt x="27" y="31"/>
                    </a:cubicBezTo>
                    <a:cubicBezTo>
                      <a:pt x="36" y="23"/>
                      <a:pt x="41" y="13"/>
                      <a:pt x="28" y="12"/>
                    </a:cubicBezTo>
                    <a:cubicBezTo>
                      <a:pt x="15" y="11"/>
                      <a:pt x="0" y="29"/>
                      <a:pt x="9" y="57"/>
                    </a:cubicBezTo>
                    <a:cubicBezTo>
                      <a:pt x="16" y="81"/>
                      <a:pt x="36" y="116"/>
                      <a:pt x="108" y="118"/>
                    </a:cubicBezTo>
                    <a:cubicBezTo>
                      <a:pt x="194" y="120"/>
                      <a:pt x="215" y="99"/>
                      <a:pt x="227" y="87"/>
                    </a:cubicBezTo>
                    <a:cubicBezTo>
                      <a:pt x="240" y="75"/>
                      <a:pt x="243" y="58"/>
                      <a:pt x="240" y="45"/>
                    </a:cubicBezTo>
                    <a:close/>
                  </a:path>
                </a:pathLst>
              </a:custGeom>
              <a:solidFill>
                <a:srgbClr val="0E08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74" name="Freeform 526"/>
              <p:cNvSpPr>
                <a:spLocks/>
              </p:cNvSpPr>
              <p:nvPr/>
            </p:nvSpPr>
            <p:spPr bwMode="auto">
              <a:xfrm>
                <a:off x="14543088" y="-10590212"/>
                <a:ext cx="171450" cy="85725"/>
              </a:xfrm>
              <a:custGeom>
                <a:avLst/>
                <a:gdLst>
                  <a:gd name="T0" fmla="*/ 3 w 242"/>
                  <a:gd name="T1" fmla="*/ 45 h 120"/>
                  <a:gd name="T2" fmla="*/ 74 w 242"/>
                  <a:gd name="T3" fmla="*/ 37 h 120"/>
                  <a:gd name="T4" fmla="*/ 192 w 242"/>
                  <a:gd name="T5" fmla="*/ 85 h 120"/>
                  <a:gd name="T6" fmla="*/ 216 w 242"/>
                  <a:gd name="T7" fmla="*/ 31 h 120"/>
                  <a:gd name="T8" fmla="*/ 215 w 242"/>
                  <a:gd name="T9" fmla="*/ 12 h 120"/>
                  <a:gd name="T10" fmla="*/ 234 w 242"/>
                  <a:gd name="T11" fmla="*/ 57 h 120"/>
                  <a:gd name="T12" fmla="*/ 134 w 242"/>
                  <a:gd name="T13" fmla="*/ 118 h 120"/>
                  <a:gd name="T14" fmla="*/ 15 w 242"/>
                  <a:gd name="T15" fmla="*/ 87 h 120"/>
                  <a:gd name="T16" fmla="*/ 3 w 242"/>
                  <a:gd name="T17" fmla="*/ 45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2" h="120">
                    <a:moveTo>
                      <a:pt x="3" y="45"/>
                    </a:moveTo>
                    <a:cubicBezTo>
                      <a:pt x="3" y="45"/>
                      <a:pt x="18" y="0"/>
                      <a:pt x="74" y="37"/>
                    </a:cubicBezTo>
                    <a:cubicBezTo>
                      <a:pt x="130" y="75"/>
                      <a:pt x="163" y="100"/>
                      <a:pt x="192" y="85"/>
                    </a:cubicBezTo>
                    <a:cubicBezTo>
                      <a:pt x="221" y="69"/>
                      <a:pt x="225" y="39"/>
                      <a:pt x="216" y="31"/>
                    </a:cubicBezTo>
                    <a:cubicBezTo>
                      <a:pt x="207" y="23"/>
                      <a:pt x="202" y="13"/>
                      <a:pt x="215" y="12"/>
                    </a:cubicBezTo>
                    <a:cubicBezTo>
                      <a:pt x="228" y="11"/>
                      <a:pt x="242" y="29"/>
                      <a:pt x="234" y="57"/>
                    </a:cubicBezTo>
                    <a:cubicBezTo>
                      <a:pt x="227" y="81"/>
                      <a:pt x="207" y="116"/>
                      <a:pt x="134" y="118"/>
                    </a:cubicBezTo>
                    <a:cubicBezTo>
                      <a:pt x="48" y="120"/>
                      <a:pt x="27" y="99"/>
                      <a:pt x="15" y="87"/>
                    </a:cubicBezTo>
                    <a:cubicBezTo>
                      <a:pt x="3" y="75"/>
                      <a:pt x="0" y="58"/>
                      <a:pt x="3" y="45"/>
                    </a:cubicBezTo>
                    <a:close/>
                  </a:path>
                </a:pathLst>
              </a:custGeom>
              <a:solidFill>
                <a:srgbClr val="0E08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75" name="Oval 527"/>
              <p:cNvSpPr>
                <a:spLocks noChangeArrowheads="1"/>
              </p:cNvSpPr>
              <p:nvPr/>
            </p:nvSpPr>
            <p:spPr bwMode="auto">
              <a:xfrm>
                <a:off x="14706601" y="-9834562"/>
                <a:ext cx="166688" cy="166688"/>
              </a:xfrm>
              <a:prstGeom prst="ellipse">
                <a:avLst/>
              </a:prstGeom>
              <a:solidFill>
                <a:srgbClr val="FCC5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76" name="Freeform 528"/>
              <p:cNvSpPr>
                <a:spLocks/>
              </p:cNvSpPr>
              <p:nvPr/>
            </p:nvSpPr>
            <p:spPr bwMode="auto">
              <a:xfrm>
                <a:off x="14717713" y="-10425112"/>
                <a:ext cx="139700" cy="609600"/>
              </a:xfrm>
              <a:custGeom>
                <a:avLst/>
                <a:gdLst>
                  <a:gd name="T0" fmla="*/ 88 w 88"/>
                  <a:gd name="T1" fmla="*/ 384 h 384"/>
                  <a:gd name="T2" fmla="*/ 0 w 88"/>
                  <a:gd name="T3" fmla="*/ 384 h 384"/>
                  <a:gd name="T4" fmla="*/ 0 w 88"/>
                  <a:gd name="T5" fmla="*/ 0 h 384"/>
                  <a:gd name="T6" fmla="*/ 88 w 88"/>
                  <a:gd name="T7" fmla="*/ 0 h 384"/>
                  <a:gd name="T8" fmla="*/ 88 w 88"/>
                  <a:gd name="T9" fmla="*/ 384 h 384"/>
                  <a:gd name="T10" fmla="*/ 88 w 88"/>
                  <a:gd name="T11" fmla="*/ 384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" h="384">
                    <a:moveTo>
                      <a:pt x="88" y="384"/>
                    </a:moveTo>
                    <a:lnTo>
                      <a:pt x="0" y="384"/>
                    </a:lnTo>
                    <a:lnTo>
                      <a:pt x="0" y="0"/>
                    </a:lnTo>
                    <a:lnTo>
                      <a:pt x="88" y="0"/>
                    </a:lnTo>
                    <a:lnTo>
                      <a:pt x="88" y="384"/>
                    </a:lnTo>
                    <a:lnTo>
                      <a:pt x="88" y="384"/>
                    </a:lnTo>
                    <a:close/>
                  </a:path>
                </a:pathLst>
              </a:custGeom>
              <a:solidFill>
                <a:srgbClr val="6FCB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77" name="Freeform 529"/>
              <p:cNvSpPr>
                <a:spLocks/>
              </p:cNvSpPr>
              <p:nvPr/>
            </p:nvSpPr>
            <p:spPr bwMode="auto">
              <a:xfrm>
                <a:off x="14705013" y="-10485437"/>
                <a:ext cx="165100" cy="65088"/>
              </a:xfrm>
              <a:custGeom>
                <a:avLst/>
                <a:gdLst>
                  <a:gd name="T0" fmla="*/ 4 w 232"/>
                  <a:gd name="T1" fmla="*/ 90 h 90"/>
                  <a:gd name="T2" fmla="*/ 116 w 232"/>
                  <a:gd name="T3" fmla="*/ 0 h 90"/>
                  <a:gd name="T4" fmla="*/ 230 w 232"/>
                  <a:gd name="T5" fmla="*/ 90 h 90"/>
                  <a:gd name="T6" fmla="*/ 4 w 232"/>
                  <a:gd name="T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2" h="90">
                    <a:moveTo>
                      <a:pt x="4" y="90"/>
                    </a:moveTo>
                    <a:cubicBezTo>
                      <a:pt x="4" y="90"/>
                      <a:pt x="0" y="0"/>
                      <a:pt x="116" y="0"/>
                    </a:cubicBezTo>
                    <a:cubicBezTo>
                      <a:pt x="232" y="0"/>
                      <a:pt x="230" y="90"/>
                      <a:pt x="230" y="90"/>
                    </a:cubicBezTo>
                    <a:cubicBezTo>
                      <a:pt x="4" y="90"/>
                      <a:pt x="4" y="90"/>
                      <a:pt x="4" y="90"/>
                    </a:cubicBezTo>
                    <a:close/>
                  </a:path>
                </a:pathLst>
              </a:custGeom>
              <a:solidFill>
                <a:srgbClr val="F6F5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78" name="Freeform 530"/>
              <p:cNvSpPr>
                <a:spLocks/>
              </p:cNvSpPr>
              <p:nvPr/>
            </p:nvSpPr>
            <p:spPr bwMode="auto">
              <a:xfrm>
                <a:off x="14708188" y="-10425112"/>
                <a:ext cx="160338" cy="98425"/>
              </a:xfrm>
              <a:custGeom>
                <a:avLst/>
                <a:gdLst>
                  <a:gd name="T0" fmla="*/ 8 w 226"/>
                  <a:gd name="T1" fmla="*/ 138 h 138"/>
                  <a:gd name="T2" fmla="*/ 0 w 226"/>
                  <a:gd name="T3" fmla="*/ 0 h 138"/>
                  <a:gd name="T4" fmla="*/ 226 w 226"/>
                  <a:gd name="T5" fmla="*/ 0 h 138"/>
                  <a:gd name="T6" fmla="*/ 217 w 226"/>
                  <a:gd name="T7" fmla="*/ 138 h 138"/>
                  <a:gd name="T8" fmla="*/ 8 w 226"/>
                  <a:gd name="T9" fmla="*/ 13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6" h="138">
                    <a:moveTo>
                      <a:pt x="8" y="138"/>
                    </a:moveTo>
                    <a:cubicBezTo>
                      <a:pt x="0" y="65"/>
                      <a:pt x="0" y="0"/>
                      <a:pt x="0" y="0"/>
                    </a:cubicBezTo>
                    <a:cubicBezTo>
                      <a:pt x="226" y="0"/>
                      <a:pt x="226" y="0"/>
                      <a:pt x="226" y="0"/>
                    </a:cubicBezTo>
                    <a:cubicBezTo>
                      <a:pt x="226" y="0"/>
                      <a:pt x="226" y="65"/>
                      <a:pt x="217" y="138"/>
                    </a:cubicBezTo>
                    <a:cubicBezTo>
                      <a:pt x="8" y="138"/>
                      <a:pt x="8" y="138"/>
                      <a:pt x="8" y="138"/>
                    </a:cubicBezTo>
                    <a:close/>
                  </a:path>
                </a:pathLst>
              </a:custGeom>
              <a:solidFill>
                <a:srgbClr val="F6F5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79" name="Freeform 531"/>
              <p:cNvSpPr>
                <a:spLocks/>
              </p:cNvSpPr>
              <p:nvPr/>
            </p:nvSpPr>
            <p:spPr bwMode="auto">
              <a:xfrm>
                <a:off x="14314488" y="-11385550"/>
                <a:ext cx="481013" cy="644525"/>
              </a:xfrm>
              <a:custGeom>
                <a:avLst/>
                <a:gdLst>
                  <a:gd name="T0" fmla="*/ 4 w 678"/>
                  <a:gd name="T1" fmla="*/ 134 h 909"/>
                  <a:gd name="T2" fmla="*/ 65 w 678"/>
                  <a:gd name="T3" fmla="*/ 819 h 909"/>
                  <a:gd name="T4" fmla="*/ 57 w 678"/>
                  <a:gd name="T5" fmla="*/ 904 h 909"/>
                  <a:gd name="T6" fmla="*/ 257 w 678"/>
                  <a:gd name="T7" fmla="*/ 856 h 909"/>
                  <a:gd name="T8" fmla="*/ 575 w 678"/>
                  <a:gd name="T9" fmla="*/ 909 h 909"/>
                  <a:gd name="T10" fmla="*/ 571 w 678"/>
                  <a:gd name="T11" fmla="*/ 806 h 909"/>
                  <a:gd name="T12" fmla="*/ 648 w 678"/>
                  <a:gd name="T13" fmla="*/ 175 h 909"/>
                  <a:gd name="T14" fmla="*/ 560 w 678"/>
                  <a:gd name="T15" fmla="*/ 64 h 909"/>
                  <a:gd name="T16" fmla="*/ 51 w 678"/>
                  <a:gd name="T17" fmla="*/ 74 h 909"/>
                  <a:gd name="T18" fmla="*/ 4 w 678"/>
                  <a:gd name="T19" fmla="*/ 134 h 9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78" h="909">
                    <a:moveTo>
                      <a:pt x="4" y="134"/>
                    </a:moveTo>
                    <a:cubicBezTo>
                      <a:pt x="4" y="134"/>
                      <a:pt x="78" y="455"/>
                      <a:pt x="65" y="819"/>
                    </a:cubicBezTo>
                    <a:cubicBezTo>
                      <a:pt x="68" y="866"/>
                      <a:pt x="57" y="904"/>
                      <a:pt x="57" y="904"/>
                    </a:cubicBezTo>
                    <a:cubicBezTo>
                      <a:pt x="57" y="904"/>
                      <a:pt x="115" y="859"/>
                      <a:pt x="257" y="856"/>
                    </a:cubicBezTo>
                    <a:cubicBezTo>
                      <a:pt x="400" y="853"/>
                      <a:pt x="524" y="869"/>
                      <a:pt x="575" y="909"/>
                    </a:cubicBezTo>
                    <a:cubicBezTo>
                      <a:pt x="575" y="871"/>
                      <a:pt x="567" y="839"/>
                      <a:pt x="571" y="806"/>
                    </a:cubicBezTo>
                    <a:cubicBezTo>
                      <a:pt x="574" y="772"/>
                      <a:pt x="587" y="310"/>
                      <a:pt x="648" y="175"/>
                    </a:cubicBezTo>
                    <a:cubicBezTo>
                      <a:pt x="678" y="118"/>
                      <a:pt x="618" y="94"/>
                      <a:pt x="560" y="64"/>
                    </a:cubicBezTo>
                    <a:cubicBezTo>
                      <a:pt x="503" y="33"/>
                      <a:pt x="257" y="0"/>
                      <a:pt x="51" y="74"/>
                    </a:cubicBezTo>
                    <a:cubicBezTo>
                      <a:pt x="1" y="104"/>
                      <a:pt x="0" y="108"/>
                      <a:pt x="4" y="134"/>
                    </a:cubicBezTo>
                    <a:close/>
                  </a:path>
                </a:pathLst>
              </a:custGeom>
              <a:solidFill>
                <a:srgbClr val="0B050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80" name="Freeform 532"/>
              <p:cNvSpPr>
                <a:spLocks/>
              </p:cNvSpPr>
              <p:nvPr/>
            </p:nvSpPr>
            <p:spPr bwMode="auto">
              <a:xfrm>
                <a:off x="14344651" y="-10868025"/>
                <a:ext cx="398463" cy="122238"/>
              </a:xfrm>
              <a:custGeom>
                <a:avLst/>
                <a:gdLst>
                  <a:gd name="T0" fmla="*/ 21 w 562"/>
                  <a:gd name="T1" fmla="*/ 160 h 173"/>
                  <a:gd name="T2" fmla="*/ 278 w 562"/>
                  <a:gd name="T3" fmla="*/ 40 h 173"/>
                  <a:gd name="T4" fmla="*/ 532 w 562"/>
                  <a:gd name="T5" fmla="*/ 173 h 173"/>
                  <a:gd name="T6" fmla="*/ 532 w 562"/>
                  <a:gd name="T7" fmla="*/ 117 h 173"/>
                  <a:gd name="T8" fmla="*/ 277 w 562"/>
                  <a:gd name="T9" fmla="*/ 7 h 173"/>
                  <a:gd name="T10" fmla="*/ 21 w 562"/>
                  <a:gd name="T11" fmla="*/ 106 h 173"/>
                  <a:gd name="T12" fmla="*/ 21 w 562"/>
                  <a:gd name="T13" fmla="*/ 16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2" h="173">
                    <a:moveTo>
                      <a:pt x="21" y="160"/>
                    </a:moveTo>
                    <a:cubicBezTo>
                      <a:pt x="21" y="160"/>
                      <a:pt x="79" y="33"/>
                      <a:pt x="278" y="40"/>
                    </a:cubicBezTo>
                    <a:cubicBezTo>
                      <a:pt x="478" y="46"/>
                      <a:pt x="532" y="173"/>
                      <a:pt x="532" y="173"/>
                    </a:cubicBezTo>
                    <a:cubicBezTo>
                      <a:pt x="532" y="173"/>
                      <a:pt x="562" y="165"/>
                      <a:pt x="532" y="117"/>
                    </a:cubicBezTo>
                    <a:cubicBezTo>
                      <a:pt x="503" y="70"/>
                      <a:pt x="458" y="13"/>
                      <a:pt x="277" y="7"/>
                    </a:cubicBezTo>
                    <a:cubicBezTo>
                      <a:pt x="95" y="0"/>
                      <a:pt x="21" y="106"/>
                      <a:pt x="21" y="106"/>
                    </a:cubicBezTo>
                    <a:cubicBezTo>
                      <a:pt x="21" y="106"/>
                      <a:pt x="0" y="145"/>
                      <a:pt x="21" y="160"/>
                    </a:cubicBezTo>
                    <a:close/>
                  </a:path>
                </a:pathLst>
              </a:custGeom>
              <a:solidFill>
                <a:srgbClr val="E1E2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81" name="Freeform 533"/>
              <p:cNvSpPr>
                <a:spLocks/>
              </p:cNvSpPr>
              <p:nvPr/>
            </p:nvSpPr>
            <p:spPr bwMode="auto">
              <a:xfrm>
                <a:off x="14344651" y="-10788650"/>
                <a:ext cx="392113" cy="57150"/>
              </a:xfrm>
              <a:custGeom>
                <a:avLst/>
                <a:gdLst>
                  <a:gd name="T0" fmla="*/ 21 w 554"/>
                  <a:gd name="T1" fmla="*/ 74 h 81"/>
                  <a:gd name="T2" fmla="*/ 274 w 554"/>
                  <a:gd name="T3" fmla="*/ 18 h 81"/>
                  <a:gd name="T4" fmla="*/ 524 w 554"/>
                  <a:gd name="T5" fmla="*/ 81 h 81"/>
                  <a:gd name="T6" fmla="*/ 524 w 554"/>
                  <a:gd name="T7" fmla="*/ 54 h 81"/>
                  <a:gd name="T8" fmla="*/ 273 w 554"/>
                  <a:gd name="T9" fmla="*/ 3 h 81"/>
                  <a:gd name="T10" fmla="*/ 21 w 554"/>
                  <a:gd name="T11" fmla="*/ 49 h 81"/>
                  <a:gd name="T12" fmla="*/ 21 w 554"/>
                  <a:gd name="T13" fmla="*/ 74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4" h="81">
                    <a:moveTo>
                      <a:pt x="21" y="74"/>
                    </a:moveTo>
                    <a:cubicBezTo>
                      <a:pt x="21" y="74"/>
                      <a:pt x="78" y="15"/>
                      <a:pt x="274" y="18"/>
                    </a:cubicBezTo>
                    <a:cubicBezTo>
                      <a:pt x="471" y="21"/>
                      <a:pt x="524" y="81"/>
                      <a:pt x="524" y="81"/>
                    </a:cubicBezTo>
                    <a:cubicBezTo>
                      <a:pt x="524" y="81"/>
                      <a:pt x="554" y="77"/>
                      <a:pt x="524" y="54"/>
                    </a:cubicBezTo>
                    <a:cubicBezTo>
                      <a:pt x="495" y="32"/>
                      <a:pt x="451" y="6"/>
                      <a:pt x="273" y="3"/>
                    </a:cubicBezTo>
                    <a:cubicBezTo>
                      <a:pt x="94" y="0"/>
                      <a:pt x="21" y="49"/>
                      <a:pt x="21" y="49"/>
                    </a:cubicBezTo>
                    <a:cubicBezTo>
                      <a:pt x="21" y="49"/>
                      <a:pt x="0" y="67"/>
                      <a:pt x="21" y="74"/>
                    </a:cubicBezTo>
                    <a:close/>
                  </a:path>
                </a:pathLst>
              </a:custGeom>
              <a:solidFill>
                <a:srgbClr val="E1E2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82" name="Freeform 534"/>
              <p:cNvSpPr>
                <a:spLocks/>
              </p:cNvSpPr>
              <p:nvPr/>
            </p:nvSpPr>
            <p:spPr bwMode="auto">
              <a:xfrm>
                <a:off x="14346238" y="-11190287"/>
                <a:ext cx="387350" cy="238125"/>
              </a:xfrm>
              <a:custGeom>
                <a:avLst/>
                <a:gdLst>
                  <a:gd name="T0" fmla="*/ 51 w 546"/>
                  <a:gd name="T1" fmla="*/ 86 h 335"/>
                  <a:gd name="T2" fmla="*/ 59 w 546"/>
                  <a:gd name="T3" fmla="*/ 36 h 335"/>
                  <a:gd name="T4" fmla="*/ 8 w 546"/>
                  <a:gd name="T5" fmla="*/ 64 h 335"/>
                  <a:gd name="T6" fmla="*/ 33 w 546"/>
                  <a:gd name="T7" fmla="*/ 105 h 335"/>
                  <a:gd name="T8" fmla="*/ 275 w 546"/>
                  <a:gd name="T9" fmla="*/ 335 h 335"/>
                  <a:gd name="T10" fmla="*/ 526 w 546"/>
                  <a:gd name="T11" fmla="*/ 102 h 335"/>
                  <a:gd name="T12" fmla="*/ 546 w 546"/>
                  <a:gd name="T13" fmla="*/ 53 h 335"/>
                  <a:gd name="T14" fmla="*/ 498 w 546"/>
                  <a:gd name="T15" fmla="*/ 41 h 335"/>
                  <a:gd name="T16" fmla="*/ 501 w 546"/>
                  <a:gd name="T17" fmla="*/ 96 h 335"/>
                  <a:gd name="T18" fmla="*/ 280 w 546"/>
                  <a:gd name="T19" fmla="*/ 307 h 335"/>
                  <a:gd name="T20" fmla="*/ 51 w 546"/>
                  <a:gd name="T21" fmla="*/ 86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6" h="335">
                    <a:moveTo>
                      <a:pt x="51" y="86"/>
                    </a:moveTo>
                    <a:cubicBezTo>
                      <a:pt x="51" y="86"/>
                      <a:pt x="66" y="68"/>
                      <a:pt x="59" y="36"/>
                    </a:cubicBezTo>
                    <a:cubicBezTo>
                      <a:pt x="53" y="5"/>
                      <a:pt x="0" y="7"/>
                      <a:pt x="8" y="64"/>
                    </a:cubicBezTo>
                    <a:cubicBezTo>
                      <a:pt x="13" y="91"/>
                      <a:pt x="33" y="105"/>
                      <a:pt x="33" y="105"/>
                    </a:cubicBezTo>
                    <a:cubicBezTo>
                      <a:pt x="33" y="105"/>
                      <a:pt x="45" y="335"/>
                      <a:pt x="275" y="335"/>
                    </a:cubicBezTo>
                    <a:cubicBezTo>
                      <a:pt x="506" y="335"/>
                      <a:pt x="526" y="102"/>
                      <a:pt x="526" y="102"/>
                    </a:cubicBezTo>
                    <a:cubicBezTo>
                      <a:pt x="526" y="102"/>
                      <a:pt x="546" y="86"/>
                      <a:pt x="546" y="53"/>
                    </a:cubicBezTo>
                    <a:cubicBezTo>
                      <a:pt x="546" y="20"/>
                      <a:pt x="508" y="0"/>
                      <a:pt x="498" y="41"/>
                    </a:cubicBezTo>
                    <a:cubicBezTo>
                      <a:pt x="493" y="64"/>
                      <a:pt x="501" y="96"/>
                      <a:pt x="501" y="96"/>
                    </a:cubicBezTo>
                    <a:cubicBezTo>
                      <a:pt x="501" y="96"/>
                      <a:pt x="473" y="307"/>
                      <a:pt x="280" y="307"/>
                    </a:cubicBezTo>
                    <a:cubicBezTo>
                      <a:pt x="87" y="307"/>
                      <a:pt x="58" y="125"/>
                      <a:pt x="51" y="86"/>
                    </a:cubicBezTo>
                    <a:close/>
                  </a:path>
                </a:pathLst>
              </a:custGeom>
              <a:solidFill>
                <a:srgbClr val="E1E2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83" name="Freeform 535"/>
              <p:cNvSpPr>
                <a:spLocks/>
              </p:cNvSpPr>
              <p:nvPr/>
            </p:nvSpPr>
            <p:spPr bwMode="auto">
              <a:xfrm>
                <a:off x="14470063" y="-11368087"/>
                <a:ext cx="144463" cy="273050"/>
              </a:xfrm>
              <a:custGeom>
                <a:avLst/>
                <a:gdLst>
                  <a:gd name="T0" fmla="*/ 64 w 203"/>
                  <a:gd name="T1" fmla="*/ 12 h 386"/>
                  <a:gd name="T2" fmla="*/ 15 w 203"/>
                  <a:gd name="T3" fmla="*/ 89 h 386"/>
                  <a:gd name="T4" fmla="*/ 8 w 203"/>
                  <a:gd name="T5" fmla="*/ 141 h 386"/>
                  <a:gd name="T6" fmla="*/ 72 w 203"/>
                  <a:gd name="T7" fmla="*/ 386 h 386"/>
                  <a:gd name="T8" fmla="*/ 127 w 203"/>
                  <a:gd name="T9" fmla="*/ 386 h 386"/>
                  <a:gd name="T10" fmla="*/ 189 w 203"/>
                  <a:gd name="T11" fmla="*/ 142 h 386"/>
                  <a:gd name="T12" fmla="*/ 178 w 203"/>
                  <a:gd name="T13" fmla="*/ 80 h 386"/>
                  <a:gd name="T14" fmla="*/ 130 w 203"/>
                  <a:gd name="T15" fmla="*/ 7 h 386"/>
                  <a:gd name="T16" fmla="*/ 64 w 203"/>
                  <a:gd name="T17" fmla="*/ 12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3" h="386">
                    <a:moveTo>
                      <a:pt x="64" y="12"/>
                    </a:moveTo>
                    <a:cubicBezTo>
                      <a:pt x="64" y="12"/>
                      <a:pt x="20" y="80"/>
                      <a:pt x="15" y="89"/>
                    </a:cubicBezTo>
                    <a:cubicBezTo>
                      <a:pt x="10" y="99"/>
                      <a:pt x="0" y="116"/>
                      <a:pt x="8" y="141"/>
                    </a:cubicBezTo>
                    <a:cubicBezTo>
                      <a:pt x="16" y="165"/>
                      <a:pt x="72" y="386"/>
                      <a:pt x="72" y="386"/>
                    </a:cubicBezTo>
                    <a:cubicBezTo>
                      <a:pt x="127" y="386"/>
                      <a:pt x="127" y="386"/>
                      <a:pt x="127" y="386"/>
                    </a:cubicBezTo>
                    <a:cubicBezTo>
                      <a:pt x="189" y="142"/>
                      <a:pt x="189" y="142"/>
                      <a:pt x="189" y="142"/>
                    </a:cubicBezTo>
                    <a:cubicBezTo>
                      <a:pt x="189" y="142"/>
                      <a:pt x="203" y="119"/>
                      <a:pt x="178" y="80"/>
                    </a:cubicBezTo>
                    <a:cubicBezTo>
                      <a:pt x="153" y="40"/>
                      <a:pt x="130" y="7"/>
                      <a:pt x="130" y="7"/>
                    </a:cubicBezTo>
                    <a:cubicBezTo>
                      <a:pt x="130" y="7"/>
                      <a:pt x="82" y="0"/>
                      <a:pt x="64" y="12"/>
                    </a:cubicBezTo>
                    <a:close/>
                  </a:path>
                </a:pathLst>
              </a:custGeom>
              <a:solidFill>
                <a:srgbClr val="F6F5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84" name="Oval 536"/>
              <p:cNvSpPr>
                <a:spLocks noChangeArrowheads="1"/>
              </p:cNvSpPr>
              <p:nvPr/>
            </p:nvSpPr>
            <p:spPr bwMode="auto">
              <a:xfrm>
                <a:off x="14501813" y="-11096625"/>
                <a:ext cx="79375" cy="80963"/>
              </a:xfrm>
              <a:prstGeom prst="ellipse">
                <a:avLst/>
              </a:prstGeom>
              <a:solidFill>
                <a:srgbClr val="6FCB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85" name="Freeform 537"/>
              <p:cNvSpPr>
                <a:spLocks/>
              </p:cNvSpPr>
              <p:nvPr/>
            </p:nvSpPr>
            <p:spPr bwMode="auto">
              <a:xfrm>
                <a:off x="14427201" y="-10458450"/>
                <a:ext cx="71438" cy="477838"/>
              </a:xfrm>
              <a:custGeom>
                <a:avLst/>
                <a:gdLst>
                  <a:gd name="T0" fmla="*/ 101 w 101"/>
                  <a:gd name="T1" fmla="*/ 0 h 673"/>
                  <a:gd name="T2" fmla="*/ 15 w 101"/>
                  <a:gd name="T3" fmla="*/ 76 h 673"/>
                  <a:gd name="T4" fmla="*/ 12 w 101"/>
                  <a:gd name="T5" fmla="*/ 490 h 673"/>
                  <a:gd name="T6" fmla="*/ 101 w 101"/>
                  <a:gd name="T7" fmla="*/ 673 h 673"/>
                  <a:gd name="T8" fmla="*/ 101 w 101"/>
                  <a:gd name="T9" fmla="*/ 0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673">
                    <a:moveTo>
                      <a:pt x="101" y="0"/>
                    </a:moveTo>
                    <a:cubicBezTo>
                      <a:pt x="15" y="76"/>
                      <a:pt x="15" y="76"/>
                      <a:pt x="15" y="76"/>
                    </a:cubicBezTo>
                    <a:cubicBezTo>
                      <a:pt x="15" y="76"/>
                      <a:pt x="0" y="408"/>
                      <a:pt x="12" y="490"/>
                    </a:cubicBezTo>
                    <a:cubicBezTo>
                      <a:pt x="25" y="572"/>
                      <a:pt x="101" y="673"/>
                      <a:pt x="101" y="673"/>
                    </a:cubicBezTo>
                    <a:cubicBezTo>
                      <a:pt x="101" y="0"/>
                      <a:pt x="101" y="0"/>
                      <a:pt x="101" y="0"/>
                    </a:cubicBezTo>
                    <a:close/>
                  </a:path>
                </a:pathLst>
              </a:custGeom>
              <a:solidFill>
                <a:srgbClr val="F6F5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86" name="Freeform 538"/>
              <p:cNvSpPr>
                <a:spLocks/>
              </p:cNvSpPr>
              <p:nvPr/>
            </p:nvSpPr>
            <p:spPr bwMode="auto">
              <a:xfrm>
                <a:off x="14570076" y="-10458450"/>
                <a:ext cx="71438" cy="477838"/>
              </a:xfrm>
              <a:custGeom>
                <a:avLst/>
                <a:gdLst>
                  <a:gd name="T0" fmla="*/ 0 w 101"/>
                  <a:gd name="T1" fmla="*/ 0 h 673"/>
                  <a:gd name="T2" fmla="*/ 86 w 101"/>
                  <a:gd name="T3" fmla="*/ 76 h 673"/>
                  <a:gd name="T4" fmla="*/ 89 w 101"/>
                  <a:gd name="T5" fmla="*/ 490 h 673"/>
                  <a:gd name="T6" fmla="*/ 0 w 101"/>
                  <a:gd name="T7" fmla="*/ 673 h 673"/>
                  <a:gd name="T8" fmla="*/ 0 w 101"/>
                  <a:gd name="T9" fmla="*/ 0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673">
                    <a:moveTo>
                      <a:pt x="0" y="0"/>
                    </a:moveTo>
                    <a:cubicBezTo>
                      <a:pt x="86" y="76"/>
                      <a:pt x="86" y="76"/>
                      <a:pt x="86" y="76"/>
                    </a:cubicBezTo>
                    <a:cubicBezTo>
                      <a:pt x="86" y="76"/>
                      <a:pt x="101" y="408"/>
                      <a:pt x="89" y="490"/>
                    </a:cubicBezTo>
                    <a:cubicBezTo>
                      <a:pt x="76" y="572"/>
                      <a:pt x="0" y="673"/>
                      <a:pt x="0" y="673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6F5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87" name="Freeform 539"/>
              <p:cNvSpPr>
                <a:spLocks/>
              </p:cNvSpPr>
              <p:nvPr/>
            </p:nvSpPr>
            <p:spPr bwMode="auto">
              <a:xfrm>
                <a:off x="14482763" y="-10017125"/>
                <a:ext cx="103188" cy="284163"/>
              </a:xfrm>
              <a:custGeom>
                <a:avLst/>
                <a:gdLst>
                  <a:gd name="T0" fmla="*/ 0 w 65"/>
                  <a:gd name="T1" fmla="*/ 0 h 179"/>
                  <a:gd name="T2" fmla="*/ 0 w 65"/>
                  <a:gd name="T3" fmla="*/ 179 h 179"/>
                  <a:gd name="T4" fmla="*/ 65 w 65"/>
                  <a:gd name="T5" fmla="*/ 179 h 179"/>
                  <a:gd name="T6" fmla="*/ 65 w 65"/>
                  <a:gd name="T7" fmla="*/ 0 h 179"/>
                  <a:gd name="T8" fmla="*/ 0 w 65"/>
                  <a:gd name="T9" fmla="*/ 0 h 179"/>
                  <a:gd name="T10" fmla="*/ 0 w 65"/>
                  <a:gd name="T11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179">
                    <a:moveTo>
                      <a:pt x="0" y="0"/>
                    </a:moveTo>
                    <a:lnTo>
                      <a:pt x="0" y="179"/>
                    </a:lnTo>
                    <a:lnTo>
                      <a:pt x="65" y="179"/>
                    </a:lnTo>
                    <a:lnTo>
                      <a:pt x="65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6F5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88" name="Freeform 540"/>
              <p:cNvSpPr>
                <a:spLocks/>
              </p:cNvSpPr>
              <p:nvPr/>
            </p:nvSpPr>
            <p:spPr bwMode="auto">
              <a:xfrm>
                <a:off x="14393863" y="-10367962"/>
                <a:ext cx="282575" cy="42863"/>
              </a:xfrm>
              <a:custGeom>
                <a:avLst/>
                <a:gdLst>
                  <a:gd name="T0" fmla="*/ 30 w 397"/>
                  <a:gd name="T1" fmla="*/ 60 h 60"/>
                  <a:gd name="T2" fmla="*/ 57 w 397"/>
                  <a:gd name="T3" fmla="*/ 43 h 60"/>
                  <a:gd name="T4" fmla="*/ 340 w 397"/>
                  <a:gd name="T5" fmla="*/ 43 h 60"/>
                  <a:gd name="T6" fmla="*/ 367 w 397"/>
                  <a:gd name="T7" fmla="*/ 60 h 60"/>
                  <a:gd name="T8" fmla="*/ 397 w 397"/>
                  <a:gd name="T9" fmla="*/ 30 h 60"/>
                  <a:gd name="T10" fmla="*/ 367 w 397"/>
                  <a:gd name="T11" fmla="*/ 0 h 60"/>
                  <a:gd name="T12" fmla="*/ 339 w 397"/>
                  <a:gd name="T13" fmla="*/ 18 h 60"/>
                  <a:gd name="T14" fmla="*/ 58 w 397"/>
                  <a:gd name="T15" fmla="*/ 18 h 60"/>
                  <a:gd name="T16" fmla="*/ 30 w 397"/>
                  <a:gd name="T17" fmla="*/ 0 h 60"/>
                  <a:gd name="T18" fmla="*/ 0 w 397"/>
                  <a:gd name="T19" fmla="*/ 30 h 60"/>
                  <a:gd name="T20" fmla="*/ 30 w 397"/>
                  <a:gd name="T21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7" h="60">
                    <a:moveTo>
                      <a:pt x="30" y="60"/>
                    </a:moveTo>
                    <a:cubicBezTo>
                      <a:pt x="42" y="60"/>
                      <a:pt x="52" y="53"/>
                      <a:pt x="57" y="43"/>
                    </a:cubicBezTo>
                    <a:cubicBezTo>
                      <a:pt x="340" y="43"/>
                      <a:pt x="340" y="43"/>
                      <a:pt x="340" y="43"/>
                    </a:cubicBezTo>
                    <a:cubicBezTo>
                      <a:pt x="345" y="53"/>
                      <a:pt x="355" y="60"/>
                      <a:pt x="367" y="60"/>
                    </a:cubicBezTo>
                    <a:cubicBezTo>
                      <a:pt x="383" y="60"/>
                      <a:pt x="397" y="46"/>
                      <a:pt x="397" y="30"/>
                    </a:cubicBezTo>
                    <a:cubicBezTo>
                      <a:pt x="397" y="13"/>
                      <a:pt x="383" y="0"/>
                      <a:pt x="367" y="0"/>
                    </a:cubicBezTo>
                    <a:cubicBezTo>
                      <a:pt x="354" y="0"/>
                      <a:pt x="344" y="8"/>
                      <a:pt x="339" y="18"/>
                    </a:cubicBezTo>
                    <a:cubicBezTo>
                      <a:pt x="58" y="18"/>
                      <a:pt x="58" y="18"/>
                      <a:pt x="58" y="18"/>
                    </a:cubicBezTo>
                    <a:cubicBezTo>
                      <a:pt x="53" y="8"/>
                      <a:pt x="43" y="0"/>
                      <a:pt x="30" y="0"/>
                    </a:cubicBezTo>
                    <a:cubicBezTo>
                      <a:pt x="14" y="0"/>
                      <a:pt x="0" y="13"/>
                      <a:pt x="0" y="30"/>
                    </a:cubicBezTo>
                    <a:cubicBezTo>
                      <a:pt x="0" y="46"/>
                      <a:pt x="14" y="60"/>
                      <a:pt x="30" y="60"/>
                    </a:cubicBezTo>
                    <a:close/>
                  </a:path>
                </a:pathLst>
              </a:custGeom>
              <a:solidFill>
                <a:srgbClr val="BFE7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89" name="Freeform 541"/>
              <p:cNvSpPr>
                <a:spLocks/>
              </p:cNvSpPr>
              <p:nvPr/>
            </p:nvSpPr>
            <p:spPr bwMode="auto">
              <a:xfrm>
                <a:off x="14393863" y="-10288587"/>
                <a:ext cx="284163" cy="42863"/>
              </a:xfrm>
              <a:custGeom>
                <a:avLst/>
                <a:gdLst>
                  <a:gd name="T0" fmla="*/ 369 w 399"/>
                  <a:gd name="T1" fmla="*/ 0 h 60"/>
                  <a:gd name="T2" fmla="*/ 341 w 399"/>
                  <a:gd name="T3" fmla="*/ 18 h 60"/>
                  <a:gd name="T4" fmla="*/ 58 w 399"/>
                  <a:gd name="T5" fmla="*/ 18 h 60"/>
                  <a:gd name="T6" fmla="*/ 30 w 399"/>
                  <a:gd name="T7" fmla="*/ 0 h 60"/>
                  <a:gd name="T8" fmla="*/ 0 w 399"/>
                  <a:gd name="T9" fmla="*/ 30 h 60"/>
                  <a:gd name="T10" fmla="*/ 30 w 399"/>
                  <a:gd name="T11" fmla="*/ 60 h 60"/>
                  <a:gd name="T12" fmla="*/ 57 w 399"/>
                  <a:gd name="T13" fmla="*/ 42 h 60"/>
                  <a:gd name="T14" fmla="*/ 342 w 399"/>
                  <a:gd name="T15" fmla="*/ 42 h 60"/>
                  <a:gd name="T16" fmla="*/ 369 w 399"/>
                  <a:gd name="T17" fmla="*/ 60 h 60"/>
                  <a:gd name="T18" fmla="*/ 399 w 399"/>
                  <a:gd name="T19" fmla="*/ 30 h 60"/>
                  <a:gd name="T20" fmla="*/ 369 w 399"/>
                  <a:gd name="T21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9" h="60">
                    <a:moveTo>
                      <a:pt x="369" y="0"/>
                    </a:moveTo>
                    <a:cubicBezTo>
                      <a:pt x="356" y="0"/>
                      <a:pt x="346" y="7"/>
                      <a:pt x="341" y="18"/>
                    </a:cubicBezTo>
                    <a:cubicBezTo>
                      <a:pt x="58" y="18"/>
                      <a:pt x="58" y="18"/>
                      <a:pt x="58" y="18"/>
                    </a:cubicBezTo>
                    <a:cubicBezTo>
                      <a:pt x="53" y="7"/>
                      <a:pt x="42" y="0"/>
                      <a:pt x="30" y="0"/>
                    </a:cubicBezTo>
                    <a:cubicBezTo>
                      <a:pt x="14" y="0"/>
                      <a:pt x="0" y="13"/>
                      <a:pt x="0" y="30"/>
                    </a:cubicBezTo>
                    <a:cubicBezTo>
                      <a:pt x="0" y="46"/>
                      <a:pt x="14" y="60"/>
                      <a:pt x="30" y="60"/>
                    </a:cubicBezTo>
                    <a:cubicBezTo>
                      <a:pt x="42" y="60"/>
                      <a:pt x="53" y="53"/>
                      <a:pt x="57" y="42"/>
                    </a:cubicBezTo>
                    <a:cubicBezTo>
                      <a:pt x="342" y="42"/>
                      <a:pt x="342" y="42"/>
                      <a:pt x="342" y="42"/>
                    </a:cubicBezTo>
                    <a:cubicBezTo>
                      <a:pt x="346" y="53"/>
                      <a:pt x="357" y="60"/>
                      <a:pt x="369" y="60"/>
                    </a:cubicBezTo>
                    <a:cubicBezTo>
                      <a:pt x="385" y="60"/>
                      <a:pt x="399" y="46"/>
                      <a:pt x="399" y="30"/>
                    </a:cubicBezTo>
                    <a:cubicBezTo>
                      <a:pt x="399" y="13"/>
                      <a:pt x="385" y="0"/>
                      <a:pt x="369" y="0"/>
                    </a:cubicBezTo>
                    <a:close/>
                  </a:path>
                </a:pathLst>
              </a:custGeom>
              <a:solidFill>
                <a:srgbClr val="BFE7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0" name="Freeform 542"/>
              <p:cNvSpPr>
                <a:spLocks/>
              </p:cNvSpPr>
              <p:nvPr/>
            </p:nvSpPr>
            <p:spPr bwMode="auto">
              <a:xfrm>
                <a:off x="14414501" y="-10126662"/>
                <a:ext cx="246063" cy="42863"/>
              </a:xfrm>
              <a:custGeom>
                <a:avLst/>
                <a:gdLst>
                  <a:gd name="T0" fmla="*/ 318 w 348"/>
                  <a:gd name="T1" fmla="*/ 0 h 60"/>
                  <a:gd name="T2" fmla="*/ 291 w 348"/>
                  <a:gd name="T3" fmla="*/ 17 h 60"/>
                  <a:gd name="T4" fmla="*/ 57 w 348"/>
                  <a:gd name="T5" fmla="*/ 17 h 60"/>
                  <a:gd name="T6" fmla="*/ 30 w 348"/>
                  <a:gd name="T7" fmla="*/ 0 h 60"/>
                  <a:gd name="T8" fmla="*/ 0 w 348"/>
                  <a:gd name="T9" fmla="*/ 30 h 60"/>
                  <a:gd name="T10" fmla="*/ 30 w 348"/>
                  <a:gd name="T11" fmla="*/ 60 h 60"/>
                  <a:gd name="T12" fmla="*/ 58 w 348"/>
                  <a:gd name="T13" fmla="*/ 42 h 60"/>
                  <a:gd name="T14" fmla="*/ 290 w 348"/>
                  <a:gd name="T15" fmla="*/ 42 h 60"/>
                  <a:gd name="T16" fmla="*/ 318 w 348"/>
                  <a:gd name="T17" fmla="*/ 60 h 60"/>
                  <a:gd name="T18" fmla="*/ 348 w 348"/>
                  <a:gd name="T19" fmla="*/ 30 h 60"/>
                  <a:gd name="T20" fmla="*/ 318 w 348"/>
                  <a:gd name="T21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8" h="60">
                    <a:moveTo>
                      <a:pt x="318" y="0"/>
                    </a:moveTo>
                    <a:cubicBezTo>
                      <a:pt x="306" y="0"/>
                      <a:pt x="296" y="7"/>
                      <a:pt x="291" y="17"/>
                    </a:cubicBezTo>
                    <a:cubicBezTo>
                      <a:pt x="57" y="17"/>
                      <a:pt x="57" y="17"/>
                      <a:pt x="57" y="17"/>
                    </a:cubicBezTo>
                    <a:cubicBezTo>
                      <a:pt x="53" y="7"/>
                      <a:pt x="42" y="0"/>
                      <a:pt x="30" y="0"/>
                    </a:cubicBezTo>
                    <a:cubicBezTo>
                      <a:pt x="14" y="0"/>
                      <a:pt x="0" y="13"/>
                      <a:pt x="0" y="30"/>
                    </a:cubicBezTo>
                    <a:cubicBezTo>
                      <a:pt x="0" y="47"/>
                      <a:pt x="14" y="60"/>
                      <a:pt x="30" y="60"/>
                    </a:cubicBezTo>
                    <a:cubicBezTo>
                      <a:pt x="43" y="60"/>
                      <a:pt x="53" y="53"/>
                      <a:pt x="58" y="42"/>
                    </a:cubicBezTo>
                    <a:cubicBezTo>
                      <a:pt x="290" y="42"/>
                      <a:pt x="290" y="42"/>
                      <a:pt x="290" y="42"/>
                    </a:cubicBezTo>
                    <a:cubicBezTo>
                      <a:pt x="295" y="53"/>
                      <a:pt x="305" y="60"/>
                      <a:pt x="318" y="60"/>
                    </a:cubicBezTo>
                    <a:cubicBezTo>
                      <a:pt x="334" y="60"/>
                      <a:pt x="348" y="47"/>
                      <a:pt x="348" y="30"/>
                    </a:cubicBezTo>
                    <a:cubicBezTo>
                      <a:pt x="348" y="13"/>
                      <a:pt x="334" y="0"/>
                      <a:pt x="318" y="0"/>
                    </a:cubicBezTo>
                    <a:close/>
                  </a:path>
                </a:pathLst>
              </a:custGeom>
              <a:solidFill>
                <a:srgbClr val="BFE7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1" name="Freeform 543"/>
              <p:cNvSpPr>
                <a:spLocks/>
              </p:cNvSpPr>
              <p:nvPr/>
            </p:nvSpPr>
            <p:spPr bwMode="auto">
              <a:xfrm>
                <a:off x="14458951" y="-9875837"/>
                <a:ext cx="157163" cy="28575"/>
              </a:xfrm>
              <a:custGeom>
                <a:avLst/>
                <a:gdLst>
                  <a:gd name="T0" fmla="*/ 203 w 222"/>
                  <a:gd name="T1" fmla="*/ 0 h 39"/>
                  <a:gd name="T2" fmla="*/ 186 w 222"/>
                  <a:gd name="T3" fmla="*/ 11 h 39"/>
                  <a:gd name="T4" fmla="*/ 36 w 222"/>
                  <a:gd name="T5" fmla="*/ 11 h 39"/>
                  <a:gd name="T6" fmla="*/ 19 w 222"/>
                  <a:gd name="T7" fmla="*/ 0 h 39"/>
                  <a:gd name="T8" fmla="*/ 0 w 222"/>
                  <a:gd name="T9" fmla="*/ 20 h 39"/>
                  <a:gd name="T10" fmla="*/ 19 w 222"/>
                  <a:gd name="T11" fmla="*/ 39 h 39"/>
                  <a:gd name="T12" fmla="*/ 37 w 222"/>
                  <a:gd name="T13" fmla="*/ 27 h 39"/>
                  <a:gd name="T14" fmla="*/ 186 w 222"/>
                  <a:gd name="T15" fmla="*/ 27 h 39"/>
                  <a:gd name="T16" fmla="*/ 203 w 222"/>
                  <a:gd name="T17" fmla="*/ 39 h 39"/>
                  <a:gd name="T18" fmla="*/ 222 w 222"/>
                  <a:gd name="T19" fmla="*/ 20 h 39"/>
                  <a:gd name="T20" fmla="*/ 203 w 222"/>
                  <a:gd name="T21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2" h="39">
                    <a:moveTo>
                      <a:pt x="203" y="0"/>
                    </a:moveTo>
                    <a:cubicBezTo>
                      <a:pt x="195" y="0"/>
                      <a:pt x="189" y="5"/>
                      <a:pt x="186" y="11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3" y="5"/>
                      <a:pt x="27" y="0"/>
                      <a:pt x="19" y="0"/>
                    </a:cubicBezTo>
                    <a:cubicBezTo>
                      <a:pt x="8" y="0"/>
                      <a:pt x="0" y="9"/>
                      <a:pt x="0" y="20"/>
                    </a:cubicBezTo>
                    <a:cubicBezTo>
                      <a:pt x="0" y="30"/>
                      <a:pt x="8" y="39"/>
                      <a:pt x="19" y="39"/>
                    </a:cubicBezTo>
                    <a:cubicBezTo>
                      <a:pt x="27" y="39"/>
                      <a:pt x="34" y="34"/>
                      <a:pt x="37" y="27"/>
                    </a:cubicBezTo>
                    <a:cubicBezTo>
                      <a:pt x="186" y="27"/>
                      <a:pt x="186" y="27"/>
                      <a:pt x="186" y="27"/>
                    </a:cubicBezTo>
                    <a:cubicBezTo>
                      <a:pt x="188" y="34"/>
                      <a:pt x="195" y="39"/>
                      <a:pt x="203" y="39"/>
                    </a:cubicBezTo>
                    <a:cubicBezTo>
                      <a:pt x="214" y="39"/>
                      <a:pt x="222" y="30"/>
                      <a:pt x="222" y="20"/>
                    </a:cubicBezTo>
                    <a:cubicBezTo>
                      <a:pt x="222" y="9"/>
                      <a:pt x="214" y="0"/>
                      <a:pt x="203" y="0"/>
                    </a:cubicBezTo>
                    <a:close/>
                  </a:path>
                </a:pathLst>
              </a:custGeom>
              <a:solidFill>
                <a:srgbClr val="BFE7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2" name="Freeform 544"/>
              <p:cNvSpPr>
                <a:spLocks/>
              </p:cNvSpPr>
              <p:nvPr/>
            </p:nvSpPr>
            <p:spPr bwMode="auto">
              <a:xfrm>
                <a:off x="14458951" y="-9950450"/>
                <a:ext cx="157163" cy="26988"/>
              </a:xfrm>
              <a:custGeom>
                <a:avLst/>
                <a:gdLst>
                  <a:gd name="T0" fmla="*/ 203 w 222"/>
                  <a:gd name="T1" fmla="*/ 0 h 39"/>
                  <a:gd name="T2" fmla="*/ 186 w 222"/>
                  <a:gd name="T3" fmla="*/ 11 h 39"/>
                  <a:gd name="T4" fmla="*/ 36 w 222"/>
                  <a:gd name="T5" fmla="*/ 11 h 39"/>
                  <a:gd name="T6" fmla="*/ 19 w 222"/>
                  <a:gd name="T7" fmla="*/ 0 h 39"/>
                  <a:gd name="T8" fmla="*/ 0 w 222"/>
                  <a:gd name="T9" fmla="*/ 19 h 39"/>
                  <a:gd name="T10" fmla="*/ 19 w 222"/>
                  <a:gd name="T11" fmla="*/ 39 h 39"/>
                  <a:gd name="T12" fmla="*/ 37 w 222"/>
                  <a:gd name="T13" fmla="*/ 27 h 39"/>
                  <a:gd name="T14" fmla="*/ 186 w 222"/>
                  <a:gd name="T15" fmla="*/ 27 h 39"/>
                  <a:gd name="T16" fmla="*/ 203 w 222"/>
                  <a:gd name="T17" fmla="*/ 39 h 39"/>
                  <a:gd name="T18" fmla="*/ 222 w 222"/>
                  <a:gd name="T19" fmla="*/ 19 h 39"/>
                  <a:gd name="T20" fmla="*/ 203 w 222"/>
                  <a:gd name="T21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2" h="39">
                    <a:moveTo>
                      <a:pt x="203" y="0"/>
                    </a:moveTo>
                    <a:cubicBezTo>
                      <a:pt x="195" y="0"/>
                      <a:pt x="189" y="5"/>
                      <a:pt x="186" y="11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3" y="5"/>
                      <a:pt x="27" y="0"/>
                      <a:pt x="19" y="0"/>
                    </a:cubicBezTo>
                    <a:cubicBezTo>
                      <a:pt x="8" y="0"/>
                      <a:pt x="0" y="9"/>
                      <a:pt x="0" y="19"/>
                    </a:cubicBezTo>
                    <a:cubicBezTo>
                      <a:pt x="0" y="30"/>
                      <a:pt x="8" y="39"/>
                      <a:pt x="19" y="39"/>
                    </a:cubicBezTo>
                    <a:cubicBezTo>
                      <a:pt x="27" y="39"/>
                      <a:pt x="34" y="34"/>
                      <a:pt x="37" y="27"/>
                    </a:cubicBezTo>
                    <a:cubicBezTo>
                      <a:pt x="186" y="27"/>
                      <a:pt x="186" y="27"/>
                      <a:pt x="186" y="27"/>
                    </a:cubicBezTo>
                    <a:cubicBezTo>
                      <a:pt x="188" y="34"/>
                      <a:pt x="195" y="39"/>
                      <a:pt x="203" y="39"/>
                    </a:cubicBezTo>
                    <a:cubicBezTo>
                      <a:pt x="214" y="39"/>
                      <a:pt x="222" y="30"/>
                      <a:pt x="222" y="19"/>
                    </a:cubicBezTo>
                    <a:cubicBezTo>
                      <a:pt x="222" y="9"/>
                      <a:pt x="214" y="0"/>
                      <a:pt x="203" y="0"/>
                    </a:cubicBezTo>
                    <a:close/>
                  </a:path>
                </a:pathLst>
              </a:custGeom>
              <a:solidFill>
                <a:srgbClr val="BFE7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3" name="Freeform 545"/>
              <p:cNvSpPr>
                <a:spLocks/>
              </p:cNvSpPr>
              <p:nvPr/>
            </p:nvSpPr>
            <p:spPr bwMode="auto">
              <a:xfrm>
                <a:off x="14458951" y="-9799637"/>
                <a:ext cx="157163" cy="26988"/>
              </a:xfrm>
              <a:custGeom>
                <a:avLst/>
                <a:gdLst>
                  <a:gd name="T0" fmla="*/ 203 w 222"/>
                  <a:gd name="T1" fmla="*/ 0 h 38"/>
                  <a:gd name="T2" fmla="*/ 186 w 222"/>
                  <a:gd name="T3" fmla="*/ 11 h 38"/>
                  <a:gd name="T4" fmla="*/ 36 w 222"/>
                  <a:gd name="T5" fmla="*/ 11 h 38"/>
                  <a:gd name="T6" fmla="*/ 19 w 222"/>
                  <a:gd name="T7" fmla="*/ 0 h 38"/>
                  <a:gd name="T8" fmla="*/ 0 w 222"/>
                  <a:gd name="T9" fmla="*/ 19 h 38"/>
                  <a:gd name="T10" fmla="*/ 19 w 222"/>
                  <a:gd name="T11" fmla="*/ 38 h 38"/>
                  <a:gd name="T12" fmla="*/ 37 w 222"/>
                  <a:gd name="T13" fmla="*/ 27 h 38"/>
                  <a:gd name="T14" fmla="*/ 186 w 222"/>
                  <a:gd name="T15" fmla="*/ 27 h 38"/>
                  <a:gd name="T16" fmla="*/ 203 w 222"/>
                  <a:gd name="T17" fmla="*/ 38 h 38"/>
                  <a:gd name="T18" fmla="*/ 222 w 222"/>
                  <a:gd name="T19" fmla="*/ 19 h 38"/>
                  <a:gd name="T20" fmla="*/ 203 w 222"/>
                  <a:gd name="T2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2" h="38">
                    <a:moveTo>
                      <a:pt x="203" y="0"/>
                    </a:moveTo>
                    <a:cubicBezTo>
                      <a:pt x="195" y="0"/>
                      <a:pt x="189" y="4"/>
                      <a:pt x="186" y="11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3" y="4"/>
                      <a:pt x="27" y="0"/>
                      <a:pt x="19" y="0"/>
                    </a:cubicBezTo>
                    <a:cubicBezTo>
                      <a:pt x="8" y="0"/>
                      <a:pt x="0" y="8"/>
                      <a:pt x="0" y="19"/>
                    </a:cubicBezTo>
                    <a:cubicBezTo>
                      <a:pt x="0" y="30"/>
                      <a:pt x="8" y="38"/>
                      <a:pt x="19" y="38"/>
                    </a:cubicBezTo>
                    <a:cubicBezTo>
                      <a:pt x="27" y="38"/>
                      <a:pt x="34" y="33"/>
                      <a:pt x="37" y="27"/>
                    </a:cubicBezTo>
                    <a:cubicBezTo>
                      <a:pt x="186" y="27"/>
                      <a:pt x="186" y="27"/>
                      <a:pt x="186" y="27"/>
                    </a:cubicBezTo>
                    <a:cubicBezTo>
                      <a:pt x="188" y="33"/>
                      <a:pt x="195" y="38"/>
                      <a:pt x="203" y="38"/>
                    </a:cubicBezTo>
                    <a:cubicBezTo>
                      <a:pt x="214" y="38"/>
                      <a:pt x="222" y="30"/>
                      <a:pt x="222" y="19"/>
                    </a:cubicBezTo>
                    <a:cubicBezTo>
                      <a:pt x="222" y="8"/>
                      <a:pt x="214" y="0"/>
                      <a:pt x="203" y="0"/>
                    </a:cubicBezTo>
                    <a:close/>
                  </a:path>
                </a:pathLst>
              </a:custGeom>
              <a:solidFill>
                <a:srgbClr val="BFE7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4" name="Freeform 546"/>
              <p:cNvSpPr>
                <a:spLocks/>
              </p:cNvSpPr>
              <p:nvPr/>
            </p:nvSpPr>
            <p:spPr bwMode="auto">
              <a:xfrm>
                <a:off x="14400213" y="-10204450"/>
                <a:ext cx="271463" cy="42863"/>
              </a:xfrm>
              <a:custGeom>
                <a:avLst/>
                <a:gdLst>
                  <a:gd name="T0" fmla="*/ 351 w 381"/>
                  <a:gd name="T1" fmla="*/ 0 h 60"/>
                  <a:gd name="T2" fmla="*/ 324 w 381"/>
                  <a:gd name="T3" fmla="*/ 17 h 60"/>
                  <a:gd name="T4" fmla="*/ 57 w 381"/>
                  <a:gd name="T5" fmla="*/ 17 h 60"/>
                  <a:gd name="T6" fmla="*/ 30 w 381"/>
                  <a:gd name="T7" fmla="*/ 0 h 60"/>
                  <a:gd name="T8" fmla="*/ 0 w 381"/>
                  <a:gd name="T9" fmla="*/ 30 h 60"/>
                  <a:gd name="T10" fmla="*/ 30 w 381"/>
                  <a:gd name="T11" fmla="*/ 60 h 60"/>
                  <a:gd name="T12" fmla="*/ 57 w 381"/>
                  <a:gd name="T13" fmla="*/ 42 h 60"/>
                  <a:gd name="T14" fmla="*/ 323 w 381"/>
                  <a:gd name="T15" fmla="*/ 42 h 60"/>
                  <a:gd name="T16" fmla="*/ 351 w 381"/>
                  <a:gd name="T17" fmla="*/ 60 h 60"/>
                  <a:gd name="T18" fmla="*/ 381 w 381"/>
                  <a:gd name="T19" fmla="*/ 30 h 60"/>
                  <a:gd name="T20" fmla="*/ 351 w 381"/>
                  <a:gd name="T21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81" h="60">
                    <a:moveTo>
                      <a:pt x="351" y="0"/>
                    </a:moveTo>
                    <a:cubicBezTo>
                      <a:pt x="339" y="0"/>
                      <a:pt x="329" y="7"/>
                      <a:pt x="324" y="17"/>
                    </a:cubicBezTo>
                    <a:cubicBezTo>
                      <a:pt x="57" y="17"/>
                      <a:pt x="57" y="17"/>
                      <a:pt x="57" y="17"/>
                    </a:cubicBezTo>
                    <a:cubicBezTo>
                      <a:pt x="52" y="7"/>
                      <a:pt x="42" y="0"/>
                      <a:pt x="30" y="0"/>
                    </a:cubicBezTo>
                    <a:cubicBezTo>
                      <a:pt x="14" y="0"/>
                      <a:pt x="0" y="13"/>
                      <a:pt x="0" y="30"/>
                    </a:cubicBezTo>
                    <a:cubicBezTo>
                      <a:pt x="0" y="46"/>
                      <a:pt x="14" y="60"/>
                      <a:pt x="30" y="60"/>
                    </a:cubicBezTo>
                    <a:cubicBezTo>
                      <a:pt x="42" y="60"/>
                      <a:pt x="53" y="52"/>
                      <a:pt x="57" y="42"/>
                    </a:cubicBezTo>
                    <a:cubicBezTo>
                      <a:pt x="323" y="42"/>
                      <a:pt x="323" y="42"/>
                      <a:pt x="323" y="42"/>
                    </a:cubicBezTo>
                    <a:cubicBezTo>
                      <a:pt x="328" y="53"/>
                      <a:pt x="338" y="60"/>
                      <a:pt x="351" y="60"/>
                    </a:cubicBezTo>
                    <a:cubicBezTo>
                      <a:pt x="367" y="60"/>
                      <a:pt x="381" y="47"/>
                      <a:pt x="381" y="30"/>
                    </a:cubicBezTo>
                    <a:cubicBezTo>
                      <a:pt x="381" y="14"/>
                      <a:pt x="367" y="0"/>
                      <a:pt x="351" y="0"/>
                    </a:cubicBezTo>
                    <a:close/>
                  </a:path>
                </a:pathLst>
              </a:custGeom>
              <a:solidFill>
                <a:srgbClr val="BFE7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5" name="Freeform 547"/>
              <p:cNvSpPr>
                <a:spLocks/>
              </p:cNvSpPr>
              <p:nvPr/>
            </p:nvSpPr>
            <p:spPr bwMode="auto">
              <a:xfrm>
                <a:off x="14373226" y="-10040937"/>
                <a:ext cx="325438" cy="60325"/>
              </a:xfrm>
              <a:custGeom>
                <a:avLst/>
                <a:gdLst>
                  <a:gd name="T0" fmla="*/ 460 w 460"/>
                  <a:gd name="T1" fmla="*/ 66 h 86"/>
                  <a:gd name="T2" fmla="*/ 440 w 460"/>
                  <a:gd name="T3" fmla="*/ 86 h 86"/>
                  <a:gd name="T4" fmla="*/ 20 w 460"/>
                  <a:gd name="T5" fmla="*/ 86 h 86"/>
                  <a:gd name="T6" fmla="*/ 0 w 460"/>
                  <a:gd name="T7" fmla="*/ 66 h 86"/>
                  <a:gd name="T8" fmla="*/ 0 w 460"/>
                  <a:gd name="T9" fmla="*/ 20 h 86"/>
                  <a:gd name="T10" fmla="*/ 20 w 460"/>
                  <a:gd name="T11" fmla="*/ 0 h 86"/>
                  <a:gd name="T12" fmla="*/ 440 w 460"/>
                  <a:gd name="T13" fmla="*/ 0 h 86"/>
                  <a:gd name="T14" fmla="*/ 460 w 460"/>
                  <a:gd name="T15" fmla="*/ 20 h 86"/>
                  <a:gd name="T16" fmla="*/ 460 w 460"/>
                  <a:gd name="T17" fmla="*/ 6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0" h="86">
                    <a:moveTo>
                      <a:pt x="460" y="66"/>
                    </a:moveTo>
                    <a:cubicBezTo>
                      <a:pt x="460" y="77"/>
                      <a:pt x="451" y="86"/>
                      <a:pt x="440" y="86"/>
                    </a:cubicBezTo>
                    <a:cubicBezTo>
                      <a:pt x="20" y="86"/>
                      <a:pt x="20" y="86"/>
                      <a:pt x="20" y="86"/>
                    </a:cubicBezTo>
                    <a:cubicBezTo>
                      <a:pt x="9" y="86"/>
                      <a:pt x="0" y="77"/>
                      <a:pt x="0" y="66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440" y="0"/>
                      <a:pt x="440" y="0"/>
                      <a:pt x="440" y="0"/>
                    </a:cubicBezTo>
                    <a:cubicBezTo>
                      <a:pt x="451" y="0"/>
                      <a:pt x="460" y="9"/>
                      <a:pt x="460" y="20"/>
                    </a:cubicBezTo>
                    <a:cubicBezTo>
                      <a:pt x="460" y="66"/>
                      <a:pt x="460" y="66"/>
                      <a:pt x="460" y="66"/>
                    </a:cubicBezTo>
                    <a:close/>
                  </a:path>
                </a:pathLst>
              </a:custGeom>
              <a:solidFill>
                <a:srgbClr val="0E08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6" name="Freeform 548"/>
              <p:cNvSpPr>
                <a:spLocks noEditPoints="1"/>
              </p:cNvSpPr>
              <p:nvPr/>
            </p:nvSpPr>
            <p:spPr bwMode="auto">
              <a:xfrm>
                <a:off x="14487526" y="-10045700"/>
                <a:ext cx="95250" cy="71438"/>
              </a:xfrm>
              <a:custGeom>
                <a:avLst/>
                <a:gdLst>
                  <a:gd name="T0" fmla="*/ 60 w 60"/>
                  <a:gd name="T1" fmla="*/ 45 h 45"/>
                  <a:gd name="T2" fmla="*/ 60 w 60"/>
                  <a:gd name="T3" fmla="*/ 0 h 45"/>
                  <a:gd name="T4" fmla="*/ 0 w 60"/>
                  <a:gd name="T5" fmla="*/ 0 h 45"/>
                  <a:gd name="T6" fmla="*/ 0 w 60"/>
                  <a:gd name="T7" fmla="*/ 45 h 45"/>
                  <a:gd name="T8" fmla="*/ 60 w 60"/>
                  <a:gd name="T9" fmla="*/ 45 h 45"/>
                  <a:gd name="T10" fmla="*/ 60 w 60"/>
                  <a:gd name="T11" fmla="*/ 45 h 45"/>
                  <a:gd name="T12" fmla="*/ 52 w 60"/>
                  <a:gd name="T13" fmla="*/ 39 h 45"/>
                  <a:gd name="T14" fmla="*/ 8 w 60"/>
                  <a:gd name="T15" fmla="*/ 39 h 45"/>
                  <a:gd name="T16" fmla="*/ 8 w 60"/>
                  <a:gd name="T17" fmla="*/ 6 h 45"/>
                  <a:gd name="T18" fmla="*/ 52 w 60"/>
                  <a:gd name="T19" fmla="*/ 6 h 45"/>
                  <a:gd name="T20" fmla="*/ 52 w 60"/>
                  <a:gd name="T21" fmla="*/ 39 h 45"/>
                  <a:gd name="T22" fmla="*/ 52 w 60"/>
                  <a:gd name="T23" fmla="*/ 3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0" h="45">
                    <a:moveTo>
                      <a:pt x="60" y="45"/>
                    </a:moveTo>
                    <a:lnTo>
                      <a:pt x="60" y="0"/>
                    </a:lnTo>
                    <a:lnTo>
                      <a:pt x="0" y="0"/>
                    </a:lnTo>
                    <a:lnTo>
                      <a:pt x="0" y="45"/>
                    </a:lnTo>
                    <a:lnTo>
                      <a:pt x="60" y="45"/>
                    </a:lnTo>
                    <a:lnTo>
                      <a:pt x="60" y="45"/>
                    </a:lnTo>
                    <a:close/>
                    <a:moveTo>
                      <a:pt x="52" y="39"/>
                    </a:moveTo>
                    <a:lnTo>
                      <a:pt x="8" y="39"/>
                    </a:lnTo>
                    <a:lnTo>
                      <a:pt x="8" y="6"/>
                    </a:lnTo>
                    <a:lnTo>
                      <a:pt x="52" y="6"/>
                    </a:lnTo>
                    <a:lnTo>
                      <a:pt x="52" y="39"/>
                    </a:lnTo>
                    <a:lnTo>
                      <a:pt x="52" y="39"/>
                    </a:lnTo>
                    <a:close/>
                  </a:path>
                </a:pathLst>
              </a:custGeom>
              <a:solidFill>
                <a:srgbClr val="BFE7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7" name="Freeform 549"/>
              <p:cNvSpPr>
                <a:spLocks/>
              </p:cNvSpPr>
              <p:nvPr/>
            </p:nvSpPr>
            <p:spPr bwMode="auto">
              <a:xfrm>
                <a:off x="14465301" y="-10504487"/>
                <a:ext cx="141288" cy="44450"/>
              </a:xfrm>
              <a:custGeom>
                <a:avLst/>
                <a:gdLst>
                  <a:gd name="T0" fmla="*/ 198 w 198"/>
                  <a:gd name="T1" fmla="*/ 63 h 63"/>
                  <a:gd name="T2" fmla="*/ 198 w 198"/>
                  <a:gd name="T3" fmla="*/ 27 h 63"/>
                  <a:gd name="T4" fmla="*/ 171 w 198"/>
                  <a:gd name="T5" fmla="*/ 0 h 63"/>
                  <a:gd name="T6" fmla="*/ 27 w 198"/>
                  <a:gd name="T7" fmla="*/ 0 h 63"/>
                  <a:gd name="T8" fmla="*/ 0 w 198"/>
                  <a:gd name="T9" fmla="*/ 27 h 63"/>
                  <a:gd name="T10" fmla="*/ 0 w 198"/>
                  <a:gd name="T11" fmla="*/ 63 h 63"/>
                  <a:gd name="T12" fmla="*/ 198 w 198"/>
                  <a:gd name="T13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8" h="63">
                    <a:moveTo>
                      <a:pt x="198" y="63"/>
                    </a:moveTo>
                    <a:cubicBezTo>
                      <a:pt x="198" y="27"/>
                      <a:pt x="198" y="27"/>
                      <a:pt x="198" y="27"/>
                    </a:cubicBezTo>
                    <a:cubicBezTo>
                      <a:pt x="198" y="27"/>
                      <a:pt x="198" y="0"/>
                      <a:pt x="171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0" y="0"/>
                      <a:pt x="0" y="27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98" y="63"/>
                      <a:pt x="198" y="63"/>
                      <a:pt x="198" y="63"/>
                    </a:cubicBezTo>
                    <a:close/>
                  </a:path>
                </a:pathLst>
              </a:custGeom>
              <a:solidFill>
                <a:srgbClr val="9A14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8" name="Freeform 550"/>
              <p:cNvSpPr>
                <a:spLocks noEditPoints="1"/>
              </p:cNvSpPr>
              <p:nvPr/>
            </p:nvSpPr>
            <p:spPr bwMode="auto">
              <a:xfrm>
                <a:off x="14473238" y="-10494962"/>
                <a:ext cx="125413" cy="34925"/>
              </a:xfrm>
              <a:custGeom>
                <a:avLst/>
                <a:gdLst>
                  <a:gd name="T0" fmla="*/ 46 w 178"/>
                  <a:gd name="T1" fmla="*/ 15 h 51"/>
                  <a:gd name="T2" fmla="*/ 46 w 178"/>
                  <a:gd name="T3" fmla="*/ 51 h 51"/>
                  <a:gd name="T4" fmla="*/ 88 w 178"/>
                  <a:gd name="T5" fmla="*/ 51 h 51"/>
                  <a:gd name="T6" fmla="*/ 88 w 178"/>
                  <a:gd name="T7" fmla="*/ 15 h 51"/>
                  <a:gd name="T8" fmla="*/ 73 w 178"/>
                  <a:gd name="T9" fmla="*/ 0 h 51"/>
                  <a:gd name="T10" fmla="*/ 61 w 178"/>
                  <a:gd name="T11" fmla="*/ 0 h 51"/>
                  <a:gd name="T12" fmla="*/ 46 w 178"/>
                  <a:gd name="T13" fmla="*/ 15 h 51"/>
                  <a:gd name="T14" fmla="*/ 91 w 178"/>
                  <a:gd name="T15" fmla="*/ 15 h 51"/>
                  <a:gd name="T16" fmla="*/ 91 w 178"/>
                  <a:gd name="T17" fmla="*/ 51 h 51"/>
                  <a:gd name="T18" fmla="*/ 133 w 178"/>
                  <a:gd name="T19" fmla="*/ 51 h 51"/>
                  <a:gd name="T20" fmla="*/ 133 w 178"/>
                  <a:gd name="T21" fmla="*/ 15 h 51"/>
                  <a:gd name="T22" fmla="*/ 118 w 178"/>
                  <a:gd name="T23" fmla="*/ 0 h 51"/>
                  <a:gd name="T24" fmla="*/ 106 w 178"/>
                  <a:gd name="T25" fmla="*/ 0 h 51"/>
                  <a:gd name="T26" fmla="*/ 91 w 178"/>
                  <a:gd name="T27" fmla="*/ 15 h 51"/>
                  <a:gd name="T28" fmla="*/ 28 w 178"/>
                  <a:gd name="T29" fmla="*/ 0 h 51"/>
                  <a:gd name="T30" fmla="*/ 15 w 178"/>
                  <a:gd name="T31" fmla="*/ 0 h 51"/>
                  <a:gd name="T32" fmla="*/ 0 w 178"/>
                  <a:gd name="T33" fmla="*/ 15 h 51"/>
                  <a:gd name="T34" fmla="*/ 0 w 178"/>
                  <a:gd name="T35" fmla="*/ 51 h 51"/>
                  <a:gd name="T36" fmla="*/ 43 w 178"/>
                  <a:gd name="T37" fmla="*/ 51 h 51"/>
                  <a:gd name="T38" fmla="*/ 43 w 178"/>
                  <a:gd name="T39" fmla="*/ 15 h 51"/>
                  <a:gd name="T40" fmla="*/ 28 w 178"/>
                  <a:gd name="T41" fmla="*/ 0 h 51"/>
                  <a:gd name="T42" fmla="*/ 178 w 178"/>
                  <a:gd name="T43" fmla="*/ 51 h 51"/>
                  <a:gd name="T44" fmla="*/ 178 w 178"/>
                  <a:gd name="T45" fmla="*/ 15 h 51"/>
                  <a:gd name="T46" fmla="*/ 163 w 178"/>
                  <a:gd name="T47" fmla="*/ 0 h 51"/>
                  <a:gd name="T48" fmla="*/ 151 w 178"/>
                  <a:gd name="T49" fmla="*/ 0 h 51"/>
                  <a:gd name="T50" fmla="*/ 136 w 178"/>
                  <a:gd name="T51" fmla="*/ 15 h 51"/>
                  <a:gd name="T52" fmla="*/ 136 w 178"/>
                  <a:gd name="T53" fmla="*/ 51 h 51"/>
                  <a:gd name="T54" fmla="*/ 178 w 178"/>
                  <a:gd name="T55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78" h="51">
                    <a:moveTo>
                      <a:pt x="46" y="15"/>
                    </a:moveTo>
                    <a:cubicBezTo>
                      <a:pt x="46" y="51"/>
                      <a:pt x="46" y="51"/>
                      <a:pt x="46" y="51"/>
                    </a:cubicBezTo>
                    <a:cubicBezTo>
                      <a:pt x="88" y="51"/>
                      <a:pt x="88" y="51"/>
                      <a:pt x="88" y="51"/>
                    </a:cubicBezTo>
                    <a:cubicBezTo>
                      <a:pt x="88" y="15"/>
                      <a:pt x="88" y="15"/>
                      <a:pt x="88" y="15"/>
                    </a:cubicBezTo>
                    <a:cubicBezTo>
                      <a:pt x="88" y="15"/>
                      <a:pt x="88" y="0"/>
                      <a:pt x="73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46" y="0"/>
                      <a:pt x="46" y="15"/>
                    </a:cubicBezTo>
                    <a:close/>
                    <a:moveTo>
                      <a:pt x="91" y="15"/>
                    </a:moveTo>
                    <a:cubicBezTo>
                      <a:pt x="91" y="51"/>
                      <a:pt x="91" y="51"/>
                      <a:pt x="91" y="51"/>
                    </a:cubicBezTo>
                    <a:cubicBezTo>
                      <a:pt x="133" y="51"/>
                      <a:pt x="133" y="51"/>
                      <a:pt x="133" y="51"/>
                    </a:cubicBezTo>
                    <a:cubicBezTo>
                      <a:pt x="133" y="15"/>
                      <a:pt x="133" y="15"/>
                      <a:pt x="133" y="15"/>
                    </a:cubicBezTo>
                    <a:cubicBezTo>
                      <a:pt x="133" y="15"/>
                      <a:pt x="133" y="0"/>
                      <a:pt x="118" y="0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106" y="0"/>
                      <a:pt x="91" y="0"/>
                      <a:pt x="91" y="15"/>
                    </a:cubicBezTo>
                    <a:close/>
                    <a:moveTo>
                      <a:pt x="28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0" y="0"/>
                      <a:pt x="0" y="15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43" y="51"/>
                      <a:pt x="43" y="51"/>
                      <a:pt x="43" y="51"/>
                    </a:cubicBezTo>
                    <a:cubicBezTo>
                      <a:pt x="43" y="15"/>
                      <a:pt x="43" y="15"/>
                      <a:pt x="43" y="15"/>
                    </a:cubicBezTo>
                    <a:cubicBezTo>
                      <a:pt x="43" y="15"/>
                      <a:pt x="43" y="0"/>
                      <a:pt x="28" y="0"/>
                    </a:cubicBezTo>
                    <a:close/>
                    <a:moveTo>
                      <a:pt x="178" y="51"/>
                    </a:moveTo>
                    <a:cubicBezTo>
                      <a:pt x="178" y="15"/>
                      <a:pt x="178" y="15"/>
                      <a:pt x="178" y="15"/>
                    </a:cubicBezTo>
                    <a:cubicBezTo>
                      <a:pt x="178" y="15"/>
                      <a:pt x="178" y="0"/>
                      <a:pt x="163" y="0"/>
                    </a:cubicBezTo>
                    <a:cubicBezTo>
                      <a:pt x="151" y="0"/>
                      <a:pt x="151" y="0"/>
                      <a:pt x="151" y="0"/>
                    </a:cubicBezTo>
                    <a:cubicBezTo>
                      <a:pt x="151" y="0"/>
                      <a:pt x="136" y="0"/>
                      <a:pt x="136" y="15"/>
                    </a:cubicBezTo>
                    <a:cubicBezTo>
                      <a:pt x="136" y="51"/>
                      <a:pt x="136" y="51"/>
                      <a:pt x="136" y="51"/>
                    </a:cubicBezTo>
                    <a:cubicBezTo>
                      <a:pt x="178" y="51"/>
                      <a:pt x="178" y="51"/>
                      <a:pt x="178" y="51"/>
                    </a:cubicBezTo>
                    <a:close/>
                  </a:path>
                </a:pathLst>
              </a:custGeom>
              <a:solidFill>
                <a:srgbClr val="F6F5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9" name="Freeform 551"/>
              <p:cNvSpPr>
                <a:spLocks/>
              </p:cNvSpPr>
              <p:nvPr/>
            </p:nvSpPr>
            <p:spPr bwMode="auto">
              <a:xfrm>
                <a:off x="14465301" y="-10453687"/>
                <a:ext cx="141288" cy="36513"/>
              </a:xfrm>
              <a:custGeom>
                <a:avLst/>
                <a:gdLst>
                  <a:gd name="T0" fmla="*/ 198 w 198"/>
                  <a:gd name="T1" fmla="*/ 0 h 51"/>
                  <a:gd name="T2" fmla="*/ 198 w 198"/>
                  <a:gd name="T3" fmla="*/ 29 h 51"/>
                  <a:gd name="T4" fmla="*/ 171 w 198"/>
                  <a:gd name="T5" fmla="*/ 51 h 51"/>
                  <a:gd name="T6" fmla="*/ 27 w 198"/>
                  <a:gd name="T7" fmla="*/ 51 h 51"/>
                  <a:gd name="T8" fmla="*/ 0 w 198"/>
                  <a:gd name="T9" fmla="*/ 29 h 51"/>
                  <a:gd name="T10" fmla="*/ 0 w 198"/>
                  <a:gd name="T11" fmla="*/ 0 h 51"/>
                  <a:gd name="T12" fmla="*/ 198 w 198"/>
                  <a:gd name="T13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8" h="51">
                    <a:moveTo>
                      <a:pt x="198" y="0"/>
                    </a:moveTo>
                    <a:cubicBezTo>
                      <a:pt x="198" y="29"/>
                      <a:pt x="198" y="29"/>
                      <a:pt x="198" y="29"/>
                    </a:cubicBezTo>
                    <a:cubicBezTo>
                      <a:pt x="198" y="29"/>
                      <a:pt x="198" y="51"/>
                      <a:pt x="171" y="51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27" y="51"/>
                      <a:pt x="0" y="51"/>
                      <a:pt x="0" y="2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8" y="0"/>
                      <a:pt x="198" y="0"/>
                      <a:pt x="198" y="0"/>
                    </a:cubicBezTo>
                    <a:close/>
                  </a:path>
                </a:pathLst>
              </a:custGeom>
              <a:solidFill>
                <a:srgbClr val="9A14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00" name="Freeform 552"/>
              <p:cNvSpPr>
                <a:spLocks noEditPoints="1"/>
              </p:cNvSpPr>
              <p:nvPr/>
            </p:nvSpPr>
            <p:spPr bwMode="auto">
              <a:xfrm>
                <a:off x="14473238" y="-10453687"/>
                <a:ext cx="125413" cy="28575"/>
              </a:xfrm>
              <a:custGeom>
                <a:avLst/>
                <a:gdLst>
                  <a:gd name="T0" fmla="*/ 46 w 178"/>
                  <a:gd name="T1" fmla="*/ 29 h 41"/>
                  <a:gd name="T2" fmla="*/ 46 w 178"/>
                  <a:gd name="T3" fmla="*/ 0 h 41"/>
                  <a:gd name="T4" fmla="*/ 88 w 178"/>
                  <a:gd name="T5" fmla="*/ 0 h 41"/>
                  <a:gd name="T6" fmla="*/ 88 w 178"/>
                  <a:gd name="T7" fmla="*/ 29 h 41"/>
                  <a:gd name="T8" fmla="*/ 73 w 178"/>
                  <a:gd name="T9" fmla="*/ 41 h 41"/>
                  <a:gd name="T10" fmla="*/ 61 w 178"/>
                  <a:gd name="T11" fmla="*/ 41 h 41"/>
                  <a:gd name="T12" fmla="*/ 46 w 178"/>
                  <a:gd name="T13" fmla="*/ 29 h 41"/>
                  <a:gd name="T14" fmla="*/ 91 w 178"/>
                  <a:gd name="T15" fmla="*/ 29 h 41"/>
                  <a:gd name="T16" fmla="*/ 91 w 178"/>
                  <a:gd name="T17" fmla="*/ 0 h 41"/>
                  <a:gd name="T18" fmla="*/ 133 w 178"/>
                  <a:gd name="T19" fmla="*/ 0 h 41"/>
                  <a:gd name="T20" fmla="*/ 133 w 178"/>
                  <a:gd name="T21" fmla="*/ 29 h 41"/>
                  <a:gd name="T22" fmla="*/ 118 w 178"/>
                  <a:gd name="T23" fmla="*/ 41 h 41"/>
                  <a:gd name="T24" fmla="*/ 106 w 178"/>
                  <a:gd name="T25" fmla="*/ 41 h 41"/>
                  <a:gd name="T26" fmla="*/ 91 w 178"/>
                  <a:gd name="T27" fmla="*/ 29 h 41"/>
                  <a:gd name="T28" fmla="*/ 28 w 178"/>
                  <a:gd name="T29" fmla="*/ 41 h 41"/>
                  <a:gd name="T30" fmla="*/ 15 w 178"/>
                  <a:gd name="T31" fmla="*/ 41 h 41"/>
                  <a:gd name="T32" fmla="*/ 0 w 178"/>
                  <a:gd name="T33" fmla="*/ 29 h 41"/>
                  <a:gd name="T34" fmla="*/ 0 w 178"/>
                  <a:gd name="T35" fmla="*/ 0 h 41"/>
                  <a:gd name="T36" fmla="*/ 43 w 178"/>
                  <a:gd name="T37" fmla="*/ 0 h 41"/>
                  <a:gd name="T38" fmla="*/ 43 w 178"/>
                  <a:gd name="T39" fmla="*/ 29 h 41"/>
                  <a:gd name="T40" fmla="*/ 28 w 178"/>
                  <a:gd name="T41" fmla="*/ 41 h 41"/>
                  <a:gd name="T42" fmla="*/ 178 w 178"/>
                  <a:gd name="T43" fmla="*/ 0 h 41"/>
                  <a:gd name="T44" fmla="*/ 178 w 178"/>
                  <a:gd name="T45" fmla="*/ 29 h 41"/>
                  <a:gd name="T46" fmla="*/ 163 w 178"/>
                  <a:gd name="T47" fmla="*/ 41 h 41"/>
                  <a:gd name="T48" fmla="*/ 151 w 178"/>
                  <a:gd name="T49" fmla="*/ 41 h 41"/>
                  <a:gd name="T50" fmla="*/ 136 w 178"/>
                  <a:gd name="T51" fmla="*/ 29 h 41"/>
                  <a:gd name="T52" fmla="*/ 136 w 178"/>
                  <a:gd name="T53" fmla="*/ 0 h 41"/>
                  <a:gd name="T54" fmla="*/ 178 w 178"/>
                  <a:gd name="T55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78" h="41">
                    <a:moveTo>
                      <a:pt x="46" y="29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8" y="29"/>
                      <a:pt x="88" y="29"/>
                      <a:pt x="88" y="29"/>
                    </a:cubicBezTo>
                    <a:cubicBezTo>
                      <a:pt x="88" y="29"/>
                      <a:pt x="88" y="41"/>
                      <a:pt x="73" y="41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61" y="41"/>
                      <a:pt x="46" y="41"/>
                      <a:pt x="46" y="29"/>
                    </a:cubicBezTo>
                    <a:close/>
                    <a:moveTo>
                      <a:pt x="91" y="29"/>
                    </a:moveTo>
                    <a:cubicBezTo>
                      <a:pt x="91" y="0"/>
                      <a:pt x="91" y="0"/>
                      <a:pt x="91" y="0"/>
                    </a:cubicBezTo>
                    <a:cubicBezTo>
                      <a:pt x="133" y="0"/>
                      <a:pt x="133" y="0"/>
                      <a:pt x="133" y="0"/>
                    </a:cubicBezTo>
                    <a:cubicBezTo>
                      <a:pt x="133" y="29"/>
                      <a:pt x="133" y="29"/>
                      <a:pt x="133" y="29"/>
                    </a:cubicBezTo>
                    <a:cubicBezTo>
                      <a:pt x="133" y="29"/>
                      <a:pt x="133" y="41"/>
                      <a:pt x="118" y="41"/>
                    </a:cubicBezTo>
                    <a:cubicBezTo>
                      <a:pt x="106" y="41"/>
                      <a:pt x="106" y="41"/>
                      <a:pt x="106" y="41"/>
                    </a:cubicBezTo>
                    <a:cubicBezTo>
                      <a:pt x="106" y="41"/>
                      <a:pt x="91" y="41"/>
                      <a:pt x="91" y="29"/>
                    </a:cubicBezTo>
                    <a:close/>
                    <a:moveTo>
                      <a:pt x="28" y="41"/>
                    </a:moveTo>
                    <a:cubicBezTo>
                      <a:pt x="15" y="41"/>
                      <a:pt x="15" y="41"/>
                      <a:pt x="15" y="41"/>
                    </a:cubicBezTo>
                    <a:cubicBezTo>
                      <a:pt x="15" y="41"/>
                      <a:pt x="0" y="41"/>
                      <a:pt x="0" y="2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29"/>
                      <a:pt x="43" y="41"/>
                      <a:pt x="28" y="41"/>
                    </a:cubicBezTo>
                    <a:close/>
                    <a:moveTo>
                      <a:pt x="178" y="0"/>
                    </a:moveTo>
                    <a:cubicBezTo>
                      <a:pt x="178" y="29"/>
                      <a:pt x="178" y="29"/>
                      <a:pt x="178" y="29"/>
                    </a:cubicBezTo>
                    <a:cubicBezTo>
                      <a:pt x="178" y="29"/>
                      <a:pt x="178" y="41"/>
                      <a:pt x="163" y="41"/>
                    </a:cubicBezTo>
                    <a:cubicBezTo>
                      <a:pt x="151" y="41"/>
                      <a:pt x="151" y="41"/>
                      <a:pt x="151" y="41"/>
                    </a:cubicBezTo>
                    <a:cubicBezTo>
                      <a:pt x="151" y="41"/>
                      <a:pt x="136" y="41"/>
                      <a:pt x="136" y="29"/>
                    </a:cubicBezTo>
                    <a:cubicBezTo>
                      <a:pt x="136" y="0"/>
                      <a:pt x="136" y="0"/>
                      <a:pt x="136" y="0"/>
                    </a:cubicBezTo>
                    <a:cubicBezTo>
                      <a:pt x="178" y="0"/>
                      <a:pt x="178" y="0"/>
                      <a:pt x="178" y="0"/>
                    </a:cubicBezTo>
                    <a:close/>
                  </a:path>
                </a:pathLst>
              </a:custGeom>
              <a:solidFill>
                <a:srgbClr val="F6F5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01" name="Freeform 553"/>
              <p:cNvSpPr>
                <a:spLocks/>
              </p:cNvSpPr>
              <p:nvPr/>
            </p:nvSpPr>
            <p:spPr bwMode="auto">
              <a:xfrm>
                <a:off x="14709776" y="-9855200"/>
                <a:ext cx="161925" cy="39688"/>
              </a:xfrm>
              <a:custGeom>
                <a:avLst/>
                <a:gdLst>
                  <a:gd name="T0" fmla="*/ 228 w 228"/>
                  <a:gd name="T1" fmla="*/ 41 h 55"/>
                  <a:gd name="T2" fmla="*/ 208 w 228"/>
                  <a:gd name="T3" fmla="*/ 55 h 55"/>
                  <a:gd name="T4" fmla="*/ 21 w 228"/>
                  <a:gd name="T5" fmla="*/ 55 h 55"/>
                  <a:gd name="T6" fmla="*/ 0 w 228"/>
                  <a:gd name="T7" fmla="*/ 41 h 55"/>
                  <a:gd name="T8" fmla="*/ 0 w 228"/>
                  <a:gd name="T9" fmla="*/ 14 h 55"/>
                  <a:gd name="T10" fmla="*/ 21 w 228"/>
                  <a:gd name="T11" fmla="*/ 0 h 55"/>
                  <a:gd name="T12" fmla="*/ 208 w 228"/>
                  <a:gd name="T13" fmla="*/ 0 h 55"/>
                  <a:gd name="T14" fmla="*/ 228 w 228"/>
                  <a:gd name="T15" fmla="*/ 14 h 55"/>
                  <a:gd name="T16" fmla="*/ 228 w 228"/>
                  <a:gd name="T17" fmla="*/ 41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8" h="55">
                    <a:moveTo>
                      <a:pt x="228" y="41"/>
                    </a:moveTo>
                    <a:cubicBezTo>
                      <a:pt x="228" y="49"/>
                      <a:pt x="219" y="55"/>
                      <a:pt x="208" y="55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9" y="55"/>
                      <a:pt x="0" y="49"/>
                      <a:pt x="0" y="41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9" y="0"/>
                      <a:pt x="21" y="0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219" y="0"/>
                      <a:pt x="228" y="6"/>
                      <a:pt x="228" y="14"/>
                    </a:cubicBezTo>
                    <a:cubicBezTo>
                      <a:pt x="228" y="41"/>
                      <a:pt x="228" y="41"/>
                      <a:pt x="228" y="41"/>
                    </a:cubicBezTo>
                    <a:close/>
                  </a:path>
                </a:pathLst>
              </a:custGeom>
              <a:solidFill>
                <a:srgbClr val="F6F5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02" name="Freeform 554"/>
              <p:cNvSpPr>
                <a:spLocks/>
              </p:cNvSpPr>
              <p:nvPr/>
            </p:nvSpPr>
            <p:spPr bwMode="auto">
              <a:xfrm>
                <a:off x="14197013" y="-10025062"/>
                <a:ext cx="161925" cy="39688"/>
              </a:xfrm>
              <a:custGeom>
                <a:avLst/>
                <a:gdLst>
                  <a:gd name="T0" fmla="*/ 228 w 228"/>
                  <a:gd name="T1" fmla="*/ 41 h 55"/>
                  <a:gd name="T2" fmla="*/ 208 w 228"/>
                  <a:gd name="T3" fmla="*/ 55 h 55"/>
                  <a:gd name="T4" fmla="*/ 20 w 228"/>
                  <a:gd name="T5" fmla="*/ 55 h 55"/>
                  <a:gd name="T6" fmla="*/ 0 w 228"/>
                  <a:gd name="T7" fmla="*/ 41 h 55"/>
                  <a:gd name="T8" fmla="*/ 0 w 228"/>
                  <a:gd name="T9" fmla="*/ 14 h 55"/>
                  <a:gd name="T10" fmla="*/ 20 w 228"/>
                  <a:gd name="T11" fmla="*/ 0 h 55"/>
                  <a:gd name="T12" fmla="*/ 208 w 228"/>
                  <a:gd name="T13" fmla="*/ 0 h 55"/>
                  <a:gd name="T14" fmla="*/ 228 w 228"/>
                  <a:gd name="T15" fmla="*/ 14 h 55"/>
                  <a:gd name="T16" fmla="*/ 228 w 228"/>
                  <a:gd name="T17" fmla="*/ 41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8" h="55">
                    <a:moveTo>
                      <a:pt x="228" y="41"/>
                    </a:moveTo>
                    <a:cubicBezTo>
                      <a:pt x="228" y="49"/>
                      <a:pt x="219" y="55"/>
                      <a:pt x="208" y="55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9" y="55"/>
                      <a:pt x="0" y="49"/>
                      <a:pt x="0" y="41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9" y="0"/>
                      <a:pt x="20" y="0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219" y="0"/>
                      <a:pt x="228" y="6"/>
                      <a:pt x="228" y="14"/>
                    </a:cubicBezTo>
                    <a:cubicBezTo>
                      <a:pt x="228" y="41"/>
                      <a:pt x="228" y="41"/>
                      <a:pt x="228" y="41"/>
                    </a:cubicBezTo>
                    <a:close/>
                  </a:path>
                </a:pathLst>
              </a:custGeom>
              <a:solidFill>
                <a:srgbClr val="F6F5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03" name="Freeform 555"/>
              <p:cNvSpPr>
                <a:spLocks/>
              </p:cNvSpPr>
              <p:nvPr/>
            </p:nvSpPr>
            <p:spPr bwMode="auto">
              <a:xfrm>
                <a:off x="14612938" y="-9153525"/>
                <a:ext cx="88900" cy="14288"/>
              </a:xfrm>
              <a:custGeom>
                <a:avLst/>
                <a:gdLst>
                  <a:gd name="T0" fmla="*/ 10 w 125"/>
                  <a:gd name="T1" fmla="*/ 19 h 19"/>
                  <a:gd name="T2" fmla="*/ 18 w 125"/>
                  <a:gd name="T3" fmla="*/ 13 h 19"/>
                  <a:gd name="T4" fmla="*/ 107 w 125"/>
                  <a:gd name="T5" fmla="*/ 13 h 19"/>
                  <a:gd name="T6" fmla="*/ 116 w 125"/>
                  <a:gd name="T7" fmla="*/ 19 h 19"/>
                  <a:gd name="T8" fmla="*/ 125 w 125"/>
                  <a:gd name="T9" fmla="*/ 9 h 19"/>
                  <a:gd name="T10" fmla="*/ 116 w 125"/>
                  <a:gd name="T11" fmla="*/ 0 h 19"/>
                  <a:gd name="T12" fmla="*/ 107 w 125"/>
                  <a:gd name="T13" fmla="*/ 6 h 19"/>
                  <a:gd name="T14" fmla="*/ 18 w 125"/>
                  <a:gd name="T15" fmla="*/ 6 h 19"/>
                  <a:gd name="T16" fmla="*/ 10 w 125"/>
                  <a:gd name="T17" fmla="*/ 0 h 19"/>
                  <a:gd name="T18" fmla="*/ 0 w 125"/>
                  <a:gd name="T19" fmla="*/ 9 h 19"/>
                  <a:gd name="T20" fmla="*/ 10 w 125"/>
                  <a:gd name="T21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5" h="19">
                    <a:moveTo>
                      <a:pt x="10" y="19"/>
                    </a:moveTo>
                    <a:cubicBezTo>
                      <a:pt x="13" y="19"/>
                      <a:pt x="17" y="17"/>
                      <a:pt x="18" y="13"/>
                    </a:cubicBezTo>
                    <a:cubicBezTo>
                      <a:pt x="107" y="13"/>
                      <a:pt x="107" y="13"/>
                      <a:pt x="107" y="13"/>
                    </a:cubicBezTo>
                    <a:cubicBezTo>
                      <a:pt x="109" y="17"/>
                      <a:pt x="112" y="19"/>
                      <a:pt x="116" y="19"/>
                    </a:cubicBezTo>
                    <a:cubicBezTo>
                      <a:pt x="121" y="19"/>
                      <a:pt x="125" y="14"/>
                      <a:pt x="125" y="9"/>
                    </a:cubicBezTo>
                    <a:cubicBezTo>
                      <a:pt x="125" y="4"/>
                      <a:pt x="121" y="0"/>
                      <a:pt x="116" y="0"/>
                    </a:cubicBezTo>
                    <a:cubicBezTo>
                      <a:pt x="112" y="0"/>
                      <a:pt x="108" y="2"/>
                      <a:pt x="107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2"/>
                      <a:pt x="14" y="0"/>
                      <a:pt x="10" y="0"/>
                    </a:cubicBezTo>
                    <a:cubicBezTo>
                      <a:pt x="5" y="0"/>
                      <a:pt x="0" y="4"/>
                      <a:pt x="0" y="9"/>
                    </a:cubicBezTo>
                    <a:cubicBezTo>
                      <a:pt x="0" y="14"/>
                      <a:pt x="5" y="19"/>
                      <a:pt x="10" y="19"/>
                    </a:cubicBezTo>
                    <a:close/>
                  </a:path>
                </a:pathLst>
              </a:custGeom>
              <a:solidFill>
                <a:srgbClr val="D1D2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04" name="Freeform 556"/>
              <p:cNvSpPr>
                <a:spLocks/>
              </p:cNvSpPr>
              <p:nvPr/>
            </p:nvSpPr>
            <p:spPr bwMode="auto">
              <a:xfrm>
                <a:off x="14612938" y="-9099550"/>
                <a:ext cx="88900" cy="12700"/>
              </a:xfrm>
              <a:custGeom>
                <a:avLst/>
                <a:gdLst>
                  <a:gd name="T0" fmla="*/ 10 w 125"/>
                  <a:gd name="T1" fmla="*/ 19 h 19"/>
                  <a:gd name="T2" fmla="*/ 18 w 125"/>
                  <a:gd name="T3" fmla="*/ 14 h 19"/>
                  <a:gd name="T4" fmla="*/ 107 w 125"/>
                  <a:gd name="T5" fmla="*/ 14 h 19"/>
                  <a:gd name="T6" fmla="*/ 116 w 125"/>
                  <a:gd name="T7" fmla="*/ 19 h 19"/>
                  <a:gd name="T8" fmla="*/ 125 w 125"/>
                  <a:gd name="T9" fmla="*/ 9 h 19"/>
                  <a:gd name="T10" fmla="*/ 116 w 125"/>
                  <a:gd name="T11" fmla="*/ 0 h 19"/>
                  <a:gd name="T12" fmla="*/ 107 w 125"/>
                  <a:gd name="T13" fmla="*/ 6 h 19"/>
                  <a:gd name="T14" fmla="*/ 18 w 125"/>
                  <a:gd name="T15" fmla="*/ 6 h 19"/>
                  <a:gd name="T16" fmla="*/ 10 w 125"/>
                  <a:gd name="T17" fmla="*/ 0 h 19"/>
                  <a:gd name="T18" fmla="*/ 0 w 125"/>
                  <a:gd name="T19" fmla="*/ 9 h 19"/>
                  <a:gd name="T20" fmla="*/ 10 w 125"/>
                  <a:gd name="T21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5" h="19">
                    <a:moveTo>
                      <a:pt x="10" y="19"/>
                    </a:moveTo>
                    <a:cubicBezTo>
                      <a:pt x="13" y="19"/>
                      <a:pt x="17" y="17"/>
                      <a:pt x="18" y="14"/>
                    </a:cubicBezTo>
                    <a:cubicBezTo>
                      <a:pt x="107" y="14"/>
                      <a:pt x="107" y="14"/>
                      <a:pt x="107" y="14"/>
                    </a:cubicBezTo>
                    <a:cubicBezTo>
                      <a:pt x="109" y="17"/>
                      <a:pt x="112" y="19"/>
                      <a:pt x="116" y="19"/>
                    </a:cubicBezTo>
                    <a:cubicBezTo>
                      <a:pt x="121" y="19"/>
                      <a:pt x="125" y="15"/>
                      <a:pt x="125" y="9"/>
                    </a:cubicBezTo>
                    <a:cubicBezTo>
                      <a:pt x="125" y="4"/>
                      <a:pt x="121" y="0"/>
                      <a:pt x="116" y="0"/>
                    </a:cubicBezTo>
                    <a:cubicBezTo>
                      <a:pt x="112" y="0"/>
                      <a:pt x="108" y="2"/>
                      <a:pt x="107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2"/>
                      <a:pt x="14" y="0"/>
                      <a:pt x="10" y="0"/>
                    </a:cubicBezTo>
                    <a:cubicBezTo>
                      <a:pt x="5" y="0"/>
                      <a:pt x="0" y="4"/>
                      <a:pt x="0" y="9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solidFill>
                <a:srgbClr val="D1D2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05" name="Freeform 557"/>
              <p:cNvSpPr>
                <a:spLocks/>
              </p:cNvSpPr>
              <p:nvPr/>
            </p:nvSpPr>
            <p:spPr bwMode="auto">
              <a:xfrm>
                <a:off x="14612938" y="-9047162"/>
                <a:ext cx="88900" cy="14288"/>
              </a:xfrm>
              <a:custGeom>
                <a:avLst/>
                <a:gdLst>
                  <a:gd name="T0" fmla="*/ 10 w 125"/>
                  <a:gd name="T1" fmla="*/ 19 h 19"/>
                  <a:gd name="T2" fmla="*/ 18 w 125"/>
                  <a:gd name="T3" fmla="*/ 14 h 19"/>
                  <a:gd name="T4" fmla="*/ 107 w 125"/>
                  <a:gd name="T5" fmla="*/ 14 h 19"/>
                  <a:gd name="T6" fmla="*/ 116 w 125"/>
                  <a:gd name="T7" fmla="*/ 19 h 19"/>
                  <a:gd name="T8" fmla="*/ 125 w 125"/>
                  <a:gd name="T9" fmla="*/ 10 h 19"/>
                  <a:gd name="T10" fmla="*/ 116 w 125"/>
                  <a:gd name="T11" fmla="*/ 0 h 19"/>
                  <a:gd name="T12" fmla="*/ 107 w 125"/>
                  <a:gd name="T13" fmla="*/ 6 h 19"/>
                  <a:gd name="T14" fmla="*/ 18 w 125"/>
                  <a:gd name="T15" fmla="*/ 6 h 19"/>
                  <a:gd name="T16" fmla="*/ 10 w 125"/>
                  <a:gd name="T17" fmla="*/ 0 h 19"/>
                  <a:gd name="T18" fmla="*/ 0 w 125"/>
                  <a:gd name="T19" fmla="*/ 10 h 19"/>
                  <a:gd name="T20" fmla="*/ 10 w 125"/>
                  <a:gd name="T21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5" h="19">
                    <a:moveTo>
                      <a:pt x="10" y="19"/>
                    </a:moveTo>
                    <a:cubicBezTo>
                      <a:pt x="13" y="19"/>
                      <a:pt x="17" y="17"/>
                      <a:pt x="18" y="14"/>
                    </a:cubicBezTo>
                    <a:cubicBezTo>
                      <a:pt x="107" y="14"/>
                      <a:pt x="107" y="14"/>
                      <a:pt x="107" y="14"/>
                    </a:cubicBezTo>
                    <a:cubicBezTo>
                      <a:pt x="109" y="17"/>
                      <a:pt x="112" y="19"/>
                      <a:pt x="116" y="19"/>
                    </a:cubicBezTo>
                    <a:cubicBezTo>
                      <a:pt x="121" y="19"/>
                      <a:pt x="125" y="15"/>
                      <a:pt x="125" y="10"/>
                    </a:cubicBezTo>
                    <a:cubicBezTo>
                      <a:pt x="125" y="4"/>
                      <a:pt x="121" y="0"/>
                      <a:pt x="116" y="0"/>
                    </a:cubicBezTo>
                    <a:cubicBezTo>
                      <a:pt x="112" y="0"/>
                      <a:pt x="108" y="3"/>
                      <a:pt x="107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3"/>
                      <a:pt x="14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solidFill>
                <a:srgbClr val="D1D2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06" name="Freeform 558"/>
              <p:cNvSpPr>
                <a:spLocks/>
              </p:cNvSpPr>
              <p:nvPr/>
            </p:nvSpPr>
            <p:spPr bwMode="auto">
              <a:xfrm>
                <a:off x="14612938" y="-8993187"/>
                <a:ext cx="88900" cy="12700"/>
              </a:xfrm>
              <a:custGeom>
                <a:avLst/>
                <a:gdLst>
                  <a:gd name="T0" fmla="*/ 10 w 125"/>
                  <a:gd name="T1" fmla="*/ 19 h 19"/>
                  <a:gd name="T2" fmla="*/ 18 w 125"/>
                  <a:gd name="T3" fmla="*/ 14 h 19"/>
                  <a:gd name="T4" fmla="*/ 107 w 125"/>
                  <a:gd name="T5" fmla="*/ 14 h 19"/>
                  <a:gd name="T6" fmla="*/ 116 w 125"/>
                  <a:gd name="T7" fmla="*/ 19 h 19"/>
                  <a:gd name="T8" fmla="*/ 125 w 125"/>
                  <a:gd name="T9" fmla="*/ 10 h 19"/>
                  <a:gd name="T10" fmla="*/ 116 w 125"/>
                  <a:gd name="T11" fmla="*/ 0 h 19"/>
                  <a:gd name="T12" fmla="*/ 107 w 125"/>
                  <a:gd name="T13" fmla="*/ 6 h 19"/>
                  <a:gd name="T14" fmla="*/ 18 w 125"/>
                  <a:gd name="T15" fmla="*/ 6 h 19"/>
                  <a:gd name="T16" fmla="*/ 10 w 125"/>
                  <a:gd name="T17" fmla="*/ 0 h 19"/>
                  <a:gd name="T18" fmla="*/ 0 w 125"/>
                  <a:gd name="T19" fmla="*/ 10 h 19"/>
                  <a:gd name="T20" fmla="*/ 10 w 125"/>
                  <a:gd name="T21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5" h="19">
                    <a:moveTo>
                      <a:pt x="10" y="19"/>
                    </a:moveTo>
                    <a:cubicBezTo>
                      <a:pt x="13" y="19"/>
                      <a:pt x="17" y="17"/>
                      <a:pt x="18" y="14"/>
                    </a:cubicBezTo>
                    <a:cubicBezTo>
                      <a:pt x="107" y="14"/>
                      <a:pt x="107" y="14"/>
                      <a:pt x="107" y="14"/>
                    </a:cubicBezTo>
                    <a:cubicBezTo>
                      <a:pt x="109" y="17"/>
                      <a:pt x="112" y="19"/>
                      <a:pt x="116" y="19"/>
                    </a:cubicBezTo>
                    <a:cubicBezTo>
                      <a:pt x="121" y="19"/>
                      <a:pt x="125" y="15"/>
                      <a:pt x="125" y="10"/>
                    </a:cubicBezTo>
                    <a:cubicBezTo>
                      <a:pt x="125" y="4"/>
                      <a:pt x="121" y="0"/>
                      <a:pt x="116" y="0"/>
                    </a:cubicBezTo>
                    <a:cubicBezTo>
                      <a:pt x="112" y="0"/>
                      <a:pt x="108" y="3"/>
                      <a:pt x="107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3"/>
                      <a:pt x="14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solidFill>
                <a:srgbClr val="D1D2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07" name="Freeform 559"/>
              <p:cNvSpPr>
                <a:spLocks/>
              </p:cNvSpPr>
              <p:nvPr/>
            </p:nvSpPr>
            <p:spPr bwMode="auto">
              <a:xfrm>
                <a:off x="14381163" y="-9153525"/>
                <a:ext cx="88900" cy="14288"/>
              </a:xfrm>
              <a:custGeom>
                <a:avLst/>
                <a:gdLst>
                  <a:gd name="T0" fmla="*/ 116 w 125"/>
                  <a:gd name="T1" fmla="*/ 19 h 19"/>
                  <a:gd name="T2" fmla="*/ 107 w 125"/>
                  <a:gd name="T3" fmla="*/ 13 h 19"/>
                  <a:gd name="T4" fmla="*/ 18 w 125"/>
                  <a:gd name="T5" fmla="*/ 13 h 19"/>
                  <a:gd name="T6" fmla="*/ 10 w 125"/>
                  <a:gd name="T7" fmla="*/ 19 h 19"/>
                  <a:gd name="T8" fmla="*/ 0 w 125"/>
                  <a:gd name="T9" fmla="*/ 9 h 19"/>
                  <a:gd name="T10" fmla="*/ 10 w 125"/>
                  <a:gd name="T11" fmla="*/ 0 h 19"/>
                  <a:gd name="T12" fmla="*/ 19 w 125"/>
                  <a:gd name="T13" fmla="*/ 6 h 19"/>
                  <a:gd name="T14" fmla="*/ 107 w 125"/>
                  <a:gd name="T15" fmla="*/ 6 h 19"/>
                  <a:gd name="T16" fmla="*/ 116 w 125"/>
                  <a:gd name="T17" fmla="*/ 0 h 19"/>
                  <a:gd name="T18" fmla="*/ 125 w 125"/>
                  <a:gd name="T19" fmla="*/ 9 h 19"/>
                  <a:gd name="T20" fmla="*/ 116 w 125"/>
                  <a:gd name="T21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5" h="19">
                    <a:moveTo>
                      <a:pt x="116" y="19"/>
                    </a:moveTo>
                    <a:cubicBezTo>
                      <a:pt x="112" y="19"/>
                      <a:pt x="109" y="17"/>
                      <a:pt x="107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7" y="17"/>
                      <a:pt x="14" y="19"/>
                      <a:pt x="10" y="19"/>
                    </a:cubicBezTo>
                    <a:cubicBezTo>
                      <a:pt x="5" y="19"/>
                      <a:pt x="0" y="14"/>
                      <a:pt x="0" y="9"/>
                    </a:cubicBezTo>
                    <a:cubicBezTo>
                      <a:pt x="0" y="4"/>
                      <a:pt x="5" y="0"/>
                      <a:pt x="10" y="0"/>
                    </a:cubicBezTo>
                    <a:cubicBezTo>
                      <a:pt x="14" y="0"/>
                      <a:pt x="17" y="2"/>
                      <a:pt x="19" y="6"/>
                    </a:cubicBezTo>
                    <a:cubicBezTo>
                      <a:pt x="107" y="6"/>
                      <a:pt x="107" y="6"/>
                      <a:pt x="107" y="6"/>
                    </a:cubicBezTo>
                    <a:cubicBezTo>
                      <a:pt x="108" y="2"/>
                      <a:pt x="112" y="0"/>
                      <a:pt x="116" y="0"/>
                    </a:cubicBezTo>
                    <a:cubicBezTo>
                      <a:pt x="121" y="0"/>
                      <a:pt x="125" y="4"/>
                      <a:pt x="125" y="9"/>
                    </a:cubicBezTo>
                    <a:cubicBezTo>
                      <a:pt x="125" y="14"/>
                      <a:pt x="121" y="19"/>
                      <a:pt x="116" y="19"/>
                    </a:cubicBezTo>
                    <a:close/>
                  </a:path>
                </a:pathLst>
              </a:custGeom>
              <a:solidFill>
                <a:srgbClr val="D1D2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08" name="Freeform 560"/>
              <p:cNvSpPr>
                <a:spLocks/>
              </p:cNvSpPr>
              <p:nvPr/>
            </p:nvSpPr>
            <p:spPr bwMode="auto">
              <a:xfrm>
                <a:off x="14381163" y="-9099550"/>
                <a:ext cx="88900" cy="12700"/>
              </a:xfrm>
              <a:custGeom>
                <a:avLst/>
                <a:gdLst>
                  <a:gd name="T0" fmla="*/ 116 w 125"/>
                  <a:gd name="T1" fmla="*/ 19 h 19"/>
                  <a:gd name="T2" fmla="*/ 107 w 125"/>
                  <a:gd name="T3" fmla="*/ 14 h 19"/>
                  <a:gd name="T4" fmla="*/ 18 w 125"/>
                  <a:gd name="T5" fmla="*/ 14 h 19"/>
                  <a:gd name="T6" fmla="*/ 10 w 125"/>
                  <a:gd name="T7" fmla="*/ 19 h 19"/>
                  <a:gd name="T8" fmla="*/ 0 w 125"/>
                  <a:gd name="T9" fmla="*/ 9 h 19"/>
                  <a:gd name="T10" fmla="*/ 10 w 125"/>
                  <a:gd name="T11" fmla="*/ 0 h 19"/>
                  <a:gd name="T12" fmla="*/ 19 w 125"/>
                  <a:gd name="T13" fmla="*/ 6 h 19"/>
                  <a:gd name="T14" fmla="*/ 107 w 125"/>
                  <a:gd name="T15" fmla="*/ 6 h 19"/>
                  <a:gd name="T16" fmla="*/ 116 w 125"/>
                  <a:gd name="T17" fmla="*/ 0 h 19"/>
                  <a:gd name="T18" fmla="*/ 125 w 125"/>
                  <a:gd name="T19" fmla="*/ 9 h 19"/>
                  <a:gd name="T20" fmla="*/ 116 w 125"/>
                  <a:gd name="T21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5" h="19">
                    <a:moveTo>
                      <a:pt x="116" y="19"/>
                    </a:moveTo>
                    <a:cubicBezTo>
                      <a:pt x="112" y="19"/>
                      <a:pt x="109" y="17"/>
                      <a:pt x="107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7" y="17"/>
                      <a:pt x="14" y="19"/>
                      <a:pt x="10" y="19"/>
                    </a:cubicBezTo>
                    <a:cubicBezTo>
                      <a:pt x="5" y="19"/>
                      <a:pt x="0" y="15"/>
                      <a:pt x="0" y="9"/>
                    </a:cubicBezTo>
                    <a:cubicBezTo>
                      <a:pt x="0" y="4"/>
                      <a:pt x="5" y="0"/>
                      <a:pt x="10" y="0"/>
                    </a:cubicBezTo>
                    <a:cubicBezTo>
                      <a:pt x="14" y="0"/>
                      <a:pt x="17" y="2"/>
                      <a:pt x="19" y="6"/>
                    </a:cubicBezTo>
                    <a:cubicBezTo>
                      <a:pt x="107" y="6"/>
                      <a:pt x="107" y="6"/>
                      <a:pt x="107" y="6"/>
                    </a:cubicBezTo>
                    <a:cubicBezTo>
                      <a:pt x="108" y="2"/>
                      <a:pt x="112" y="0"/>
                      <a:pt x="116" y="0"/>
                    </a:cubicBezTo>
                    <a:cubicBezTo>
                      <a:pt x="121" y="0"/>
                      <a:pt x="125" y="4"/>
                      <a:pt x="125" y="9"/>
                    </a:cubicBezTo>
                    <a:cubicBezTo>
                      <a:pt x="125" y="15"/>
                      <a:pt x="121" y="19"/>
                      <a:pt x="116" y="19"/>
                    </a:cubicBezTo>
                    <a:close/>
                  </a:path>
                </a:pathLst>
              </a:custGeom>
              <a:solidFill>
                <a:srgbClr val="D1D2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09" name="Freeform 561"/>
              <p:cNvSpPr>
                <a:spLocks/>
              </p:cNvSpPr>
              <p:nvPr/>
            </p:nvSpPr>
            <p:spPr bwMode="auto">
              <a:xfrm>
                <a:off x="14381163" y="-9047162"/>
                <a:ext cx="88900" cy="14288"/>
              </a:xfrm>
              <a:custGeom>
                <a:avLst/>
                <a:gdLst>
                  <a:gd name="T0" fmla="*/ 116 w 125"/>
                  <a:gd name="T1" fmla="*/ 19 h 19"/>
                  <a:gd name="T2" fmla="*/ 107 w 125"/>
                  <a:gd name="T3" fmla="*/ 14 h 19"/>
                  <a:gd name="T4" fmla="*/ 18 w 125"/>
                  <a:gd name="T5" fmla="*/ 14 h 19"/>
                  <a:gd name="T6" fmla="*/ 10 w 125"/>
                  <a:gd name="T7" fmla="*/ 19 h 19"/>
                  <a:gd name="T8" fmla="*/ 0 w 125"/>
                  <a:gd name="T9" fmla="*/ 10 h 19"/>
                  <a:gd name="T10" fmla="*/ 10 w 125"/>
                  <a:gd name="T11" fmla="*/ 0 h 19"/>
                  <a:gd name="T12" fmla="*/ 19 w 125"/>
                  <a:gd name="T13" fmla="*/ 6 h 19"/>
                  <a:gd name="T14" fmla="*/ 107 w 125"/>
                  <a:gd name="T15" fmla="*/ 6 h 19"/>
                  <a:gd name="T16" fmla="*/ 116 w 125"/>
                  <a:gd name="T17" fmla="*/ 0 h 19"/>
                  <a:gd name="T18" fmla="*/ 125 w 125"/>
                  <a:gd name="T19" fmla="*/ 10 h 19"/>
                  <a:gd name="T20" fmla="*/ 116 w 125"/>
                  <a:gd name="T21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5" h="19">
                    <a:moveTo>
                      <a:pt x="116" y="19"/>
                    </a:moveTo>
                    <a:cubicBezTo>
                      <a:pt x="112" y="19"/>
                      <a:pt x="109" y="17"/>
                      <a:pt x="107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7" y="17"/>
                      <a:pt x="14" y="19"/>
                      <a:pt x="10" y="19"/>
                    </a:cubicBezTo>
                    <a:cubicBezTo>
                      <a:pt x="5" y="19"/>
                      <a:pt x="0" y="15"/>
                      <a:pt x="0" y="10"/>
                    </a:cubicBezTo>
                    <a:cubicBezTo>
                      <a:pt x="0" y="4"/>
                      <a:pt x="5" y="0"/>
                      <a:pt x="10" y="0"/>
                    </a:cubicBezTo>
                    <a:cubicBezTo>
                      <a:pt x="14" y="0"/>
                      <a:pt x="17" y="3"/>
                      <a:pt x="19" y="6"/>
                    </a:cubicBezTo>
                    <a:cubicBezTo>
                      <a:pt x="107" y="6"/>
                      <a:pt x="107" y="6"/>
                      <a:pt x="107" y="6"/>
                    </a:cubicBezTo>
                    <a:cubicBezTo>
                      <a:pt x="108" y="3"/>
                      <a:pt x="112" y="0"/>
                      <a:pt x="116" y="0"/>
                    </a:cubicBezTo>
                    <a:cubicBezTo>
                      <a:pt x="121" y="0"/>
                      <a:pt x="125" y="4"/>
                      <a:pt x="125" y="10"/>
                    </a:cubicBezTo>
                    <a:cubicBezTo>
                      <a:pt x="125" y="15"/>
                      <a:pt x="121" y="19"/>
                      <a:pt x="116" y="19"/>
                    </a:cubicBezTo>
                    <a:close/>
                  </a:path>
                </a:pathLst>
              </a:custGeom>
              <a:solidFill>
                <a:srgbClr val="D1D2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10" name="Freeform 562"/>
              <p:cNvSpPr>
                <a:spLocks/>
              </p:cNvSpPr>
              <p:nvPr/>
            </p:nvSpPr>
            <p:spPr bwMode="auto">
              <a:xfrm>
                <a:off x="14381163" y="-8993187"/>
                <a:ext cx="88900" cy="12700"/>
              </a:xfrm>
              <a:custGeom>
                <a:avLst/>
                <a:gdLst>
                  <a:gd name="T0" fmla="*/ 116 w 125"/>
                  <a:gd name="T1" fmla="*/ 19 h 19"/>
                  <a:gd name="T2" fmla="*/ 107 w 125"/>
                  <a:gd name="T3" fmla="*/ 14 h 19"/>
                  <a:gd name="T4" fmla="*/ 18 w 125"/>
                  <a:gd name="T5" fmla="*/ 14 h 19"/>
                  <a:gd name="T6" fmla="*/ 10 w 125"/>
                  <a:gd name="T7" fmla="*/ 19 h 19"/>
                  <a:gd name="T8" fmla="*/ 0 w 125"/>
                  <a:gd name="T9" fmla="*/ 10 h 19"/>
                  <a:gd name="T10" fmla="*/ 10 w 125"/>
                  <a:gd name="T11" fmla="*/ 0 h 19"/>
                  <a:gd name="T12" fmla="*/ 19 w 125"/>
                  <a:gd name="T13" fmla="*/ 6 h 19"/>
                  <a:gd name="T14" fmla="*/ 107 w 125"/>
                  <a:gd name="T15" fmla="*/ 6 h 19"/>
                  <a:gd name="T16" fmla="*/ 116 w 125"/>
                  <a:gd name="T17" fmla="*/ 0 h 19"/>
                  <a:gd name="T18" fmla="*/ 125 w 125"/>
                  <a:gd name="T19" fmla="*/ 10 h 19"/>
                  <a:gd name="T20" fmla="*/ 116 w 125"/>
                  <a:gd name="T21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5" h="19">
                    <a:moveTo>
                      <a:pt x="116" y="19"/>
                    </a:moveTo>
                    <a:cubicBezTo>
                      <a:pt x="112" y="19"/>
                      <a:pt x="109" y="17"/>
                      <a:pt x="107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7" y="17"/>
                      <a:pt x="14" y="19"/>
                      <a:pt x="10" y="19"/>
                    </a:cubicBezTo>
                    <a:cubicBezTo>
                      <a:pt x="5" y="19"/>
                      <a:pt x="0" y="15"/>
                      <a:pt x="0" y="10"/>
                    </a:cubicBezTo>
                    <a:cubicBezTo>
                      <a:pt x="0" y="4"/>
                      <a:pt x="5" y="0"/>
                      <a:pt x="10" y="0"/>
                    </a:cubicBezTo>
                    <a:cubicBezTo>
                      <a:pt x="14" y="0"/>
                      <a:pt x="17" y="3"/>
                      <a:pt x="19" y="6"/>
                    </a:cubicBezTo>
                    <a:cubicBezTo>
                      <a:pt x="107" y="6"/>
                      <a:pt x="107" y="6"/>
                      <a:pt x="107" y="6"/>
                    </a:cubicBezTo>
                    <a:cubicBezTo>
                      <a:pt x="108" y="3"/>
                      <a:pt x="112" y="0"/>
                      <a:pt x="116" y="0"/>
                    </a:cubicBezTo>
                    <a:cubicBezTo>
                      <a:pt x="121" y="0"/>
                      <a:pt x="125" y="4"/>
                      <a:pt x="125" y="10"/>
                    </a:cubicBezTo>
                    <a:cubicBezTo>
                      <a:pt x="125" y="15"/>
                      <a:pt x="121" y="19"/>
                      <a:pt x="116" y="19"/>
                    </a:cubicBezTo>
                    <a:close/>
                  </a:path>
                </a:pathLst>
              </a:custGeom>
              <a:solidFill>
                <a:srgbClr val="D1D2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11" name="Freeform 563"/>
              <p:cNvSpPr>
                <a:spLocks/>
              </p:cNvSpPr>
              <p:nvPr/>
            </p:nvSpPr>
            <p:spPr bwMode="auto">
              <a:xfrm>
                <a:off x="14225588" y="-10123487"/>
                <a:ext cx="100013" cy="1303338"/>
              </a:xfrm>
              <a:custGeom>
                <a:avLst/>
                <a:gdLst>
                  <a:gd name="T0" fmla="*/ 27 w 63"/>
                  <a:gd name="T1" fmla="*/ 0 h 821"/>
                  <a:gd name="T2" fmla="*/ 0 w 63"/>
                  <a:gd name="T3" fmla="*/ 0 h 821"/>
                  <a:gd name="T4" fmla="*/ 36 w 63"/>
                  <a:gd name="T5" fmla="*/ 821 h 821"/>
                  <a:gd name="T6" fmla="*/ 63 w 63"/>
                  <a:gd name="T7" fmla="*/ 820 h 821"/>
                  <a:gd name="T8" fmla="*/ 27 w 63"/>
                  <a:gd name="T9" fmla="*/ 0 h 821"/>
                  <a:gd name="T10" fmla="*/ 27 w 63"/>
                  <a:gd name="T11" fmla="*/ 0 h 8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821">
                    <a:moveTo>
                      <a:pt x="27" y="0"/>
                    </a:moveTo>
                    <a:lnTo>
                      <a:pt x="0" y="0"/>
                    </a:lnTo>
                    <a:lnTo>
                      <a:pt x="36" y="821"/>
                    </a:lnTo>
                    <a:lnTo>
                      <a:pt x="63" y="820"/>
                    </a:lnTo>
                    <a:lnTo>
                      <a:pt x="27" y="0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BFE7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12" name="Freeform 564"/>
              <p:cNvSpPr>
                <a:spLocks/>
              </p:cNvSpPr>
              <p:nvPr/>
            </p:nvSpPr>
            <p:spPr bwMode="auto">
              <a:xfrm>
                <a:off x="14184313" y="-10644187"/>
                <a:ext cx="90488" cy="492125"/>
              </a:xfrm>
              <a:custGeom>
                <a:avLst/>
                <a:gdLst>
                  <a:gd name="T0" fmla="*/ 18 w 57"/>
                  <a:gd name="T1" fmla="*/ 310 h 310"/>
                  <a:gd name="T2" fmla="*/ 55 w 57"/>
                  <a:gd name="T3" fmla="*/ 307 h 310"/>
                  <a:gd name="T4" fmla="*/ 57 w 57"/>
                  <a:gd name="T5" fmla="*/ 79 h 310"/>
                  <a:gd name="T6" fmla="*/ 28 w 57"/>
                  <a:gd name="T7" fmla="*/ 0 h 310"/>
                  <a:gd name="T8" fmla="*/ 0 w 57"/>
                  <a:gd name="T9" fmla="*/ 82 h 310"/>
                  <a:gd name="T10" fmla="*/ 18 w 57"/>
                  <a:gd name="T11" fmla="*/ 310 h 310"/>
                  <a:gd name="T12" fmla="*/ 18 w 57"/>
                  <a:gd name="T13" fmla="*/ 310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310">
                    <a:moveTo>
                      <a:pt x="18" y="310"/>
                    </a:moveTo>
                    <a:lnTo>
                      <a:pt x="55" y="307"/>
                    </a:lnTo>
                    <a:lnTo>
                      <a:pt x="57" y="79"/>
                    </a:lnTo>
                    <a:lnTo>
                      <a:pt x="28" y="0"/>
                    </a:lnTo>
                    <a:lnTo>
                      <a:pt x="0" y="82"/>
                    </a:lnTo>
                    <a:lnTo>
                      <a:pt x="18" y="310"/>
                    </a:lnTo>
                    <a:lnTo>
                      <a:pt x="18" y="310"/>
                    </a:lnTo>
                    <a:close/>
                  </a:path>
                </a:pathLst>
              </a:custGeom>
              <a:solidFill>
                <a:srgbClr val="E1E2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13" name="Freeform 565"/>
              <p:cNvSpPr>
                <a:spLocks/>
              </p:cNvSpPr>
              <p:nvPr/>
            </p:nvSpPr>
            <p:spPr bwMode="auto">
              <a:xfrm>
                <a:off x="14185901" y="-10158412"/>
                <a:ext cx="120650" cy="47625"/>
              </a:xfrm>
              <a:custGeom>
                <a:avLst/>
                <a:gdLst>
                  <a:gd name="T0" fmla="*/ 170 w 170"/>
                  <a:gd name="T1" fmla="*/ 44 h 68"/>
                  <a:gd name="T2" fmla="*/ 137 w 170"/>
                  <a:gd name="T3" fmla="*/ 63 h 68"/>
                  <a:gd name="T4" fmla="*/ 36 w 170"/>
                  <a:gd name="T5" fmla="*/ 67 h 68"/>
                  <a:gd name="T6" fmla="*/ 1 w 170"/>
                  <a:gd name="T7" fmla="*/ 51 h 68"/>
                  <a:gd name="T8" fmla="*/ 0 w 170"/>
                  <a:gd name="T9" fmla="*/ 25 h 68"/>
                  <a:gd name="T10" fmla="*/ 33 w 170"/>
                  <a:gd name="T11" fmla="*/ 6 h 68"/>
                  <a:gd name="T12" fmla="*/ 134 w 170"/>
                  <a:gd name="T13" fmla="*/ 1 h 68"/>
                  <a:gd name="T14" fmla="*/ 169 w 170"/>
                  <a:gd name="T15" fmla="*/ 17 h 68"/>
                  <a:gd name="T16" fmla="*/ 170 w 170"/>
                  <a:gd name="T17" fmla="*/ 44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0" h="68">
                    <a:moveTo>
                      <a:pt x="170" y="44"/>
                    </a:moveTo>
                    <a:cubicBezTo>
                      <a:pt x="170" y="53"/>
                      <a:pt x="156" y="62"/>
                      <a:pt x="137" y="63"/>
                    </a:cubicBezTo>
                    <a:cubicBezTo>
                      <a:pt x="36" y="67"/>
                      <a:pt x="36" y="67"/>
                      <a:pt x="36" y="67"/>
                    </a:cubicBezTo>
                    <a:cubicBezTo>
                      <a:pt x="17" y="68"/>
                      <a:pt x="2" y="61"/>
                      <a:pt x="1" y="51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5"/>
                      <a:pt x="15" y="6"/>
                      <a:pt x="33" y="6"/>
                    </a:cubicBezTo>
                    <a:cubicBezTo>
                      <a:pt x="134" y="1"/>
                      <a:pt x="134" y="1"/>
                      <a:pt x="134" y="1"/>
                    </a:cubicBezTo>
                    <a:cubicBezTo>
                      <a:pt x="153" y="0"/>
                      <a:pt x="168" y="8"/>
                      <a:pt x="169" y="17"/>
                    </a:cubicBezTo>
                    <a:cubicBezTo>
                      <a:pt x="170" y="44"/>
                      <a:pt x="170" y="44"/>
                      <a:pt x="170" y="44"/>
                    </a:cubicBezTo>
                    <a:close/>
                  </a:path>
                </a:pathLst>
              </a:custGeom>
              <a:solidFill>
                <a:srgbClr val="D1D2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14" name="Oval 566"/>
              <p:cNvSpPr>
                <a:spLocks noChangeArrowheads="1"/>
              </p:cNvSpPr>
              <p:nvPr/>
            </p:nvSpPr>
            <p:spPr bwMode="auto">
              <a:xfrm>
                <a:off x="14171613" y="-10083800"/>
                <a:ext cx="176213" cy="176213"/>
              </a:xfrm>
              <a:prstGeom prst="ellipse">
                <a:avLst/>
              </a:prstGeom>
              <a:solidFill>
                <a:srgbClr val="FCC5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648" name="Oval 1647"/>
            <p:cNvSpPr/>
            <p:nvPr/>
          </p:nvSpPr>
          <p:spPr>
            <a:xfrm>
              <a:off x="540245" y="6283254"/>
              <a:ext cx="517931" cy="360031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647" name="Group 1646"/>
          <p:cNvGrpSpPr/>
          <p:nvPr/>
        </p:nvGrpSpPr>
        <p:grpSpPr>
          <a:xfrm>
            <a:off x="2808106" y="3721723"/>
            <a:ext cx="556303" cy="2667421"/>
            <a:chOff x="2808106" y="3712197"/>
            <a:chExt cx="556303" cy="2667421"/>
          </a:xfrm>
        </p:grpSpPr>
        <p:grpSp>
          <p:nvGrpSpPr>
            <p:cNvPr id="1645" name="Group 1644"/>
            <p:cNvGrpSpPr/>
            <p:nvPr/>
          </p:nvGrpSpPr>
          <p:grpSpPr>
            <a:xfrm>
              <a:off x="2877338" y="3712197"/>
              <a:ext cx="487071" cy="1508522"/>
              <a:chOff x="2877338" y="3712197"/>
              <a:chExt cx="487071" cy="1508522"/>
            </a:xfrm>
          </p:grpSpPr>
          <p:grpSp>
            <p:nvGrpSpPr>
              <p:cNvPr id="692" name="Group 691"/>
              <p:cNvGrpSpPr/>
              <p:nvPr/>
            </p:nvGrpSpPr>
            <p:grpSpPr>
              <a:xfrm flipH="1">
                <a:off x="2877338" y="3712197"/>
                <a:ext cx="389974" cy="1508522"/>
                <a:chOff x="17365687" y="-11385567"/>
                <a:chExt cx="674683" cy="2609854"/>
              </a:xfr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693" name="Oval 643"/>
                <p:cNvSpPr>
                  <a:spLocks noChangeArrowheads="1"/>
                </p:cNvSpPr>
                <p:nvPr/>
              </p:nvSpPr>
              <p:spPr bwMode="auto">
                <a:xfrm>
                  <a:off x="17486335" y="-10833118"/>
                  <a:ext cx="430214" cy="430214"/>
                </a:xfrm>
                <a:prstGeom prst="ellipse">
                  <a:avLst/>
                </a:prstGeom>
                <a:solidFill>
                  <a:srgbClr val="FCC59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94" name="Freeform 644"/>
                <p:cNvSpPr>
                  <a:spLocks/>
                </p:cNvSpPr>
                <p:nvPr/>
              </p:nvSpPr>
              <p:spPr bwMode="auto">
                <a:xfrm>
                  <a:off x="17635561" y="-9734566"/>
                  <a:ext cx="122238" cy="109538"/>
                </a:xfrm>
                <a:custGeom>
                  <a:avLst/>
                  <a:gdLst>
                    <a:gd name="T0" fmla="*/ 77 w 77"/>
                    <a:gd name="T1" fmla="*/ 0 h 69"/>
                    <a:gd name="T2" fmla="*/ 0 w 77"/>
                    <a:gd name="T3" fmla="*/ 0 h 69"/>
                    <a:gd name="T4" fmla="*/ 0 w 77"/>
                    <a:gd name="T5" fmla="*/ 69 h 69"/>
                    <a:gd name="T6" fmla="*/ 77 w 77"/>
                    <a:gd name="T7" fmla="*/ 69 h 69"/>
                    <a:gd name="T8" fmla="*/ 77 w 77"/>
                    <a:gd name="T9" fmla="*/ 0 h 69"/>
                    <a:gd name="T10" fmla="*/ 77 w 77"/>
                    <a:gd name="T11" fmla="*/ 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7" h="69">
                      <a:moveTo>
                        <a:pt x="77" y="0"/>
                      </a:moveTo>
                      <a:lnTo>
                        <a:pt x="0" y="0"/>
                      </a:lnTo>
                      <a:lnTo>
                        <a:pt x="0" y="69"/>
                      </a:lnTo>
                      <a:lnTo>
                        <a:pt x="77" y="69"/>
                      </a:lnTo>
                      <a:lnTo>
                        <a:pt x="77" y="0"/>
                      </a:lnTo>
                      <a:lnTo>
                        <a:pt x="77" y="0"/>
                      </a:lnTo>
                      <a:close/>
                    </a:path>
                  </a:pathLst>
                </a:custGeom>
                <a:solidFill>
                  <a:srgbClr val="3CBAB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95" name="Freeform 645"/>
                <p:cNvSpPr>
                  <a:spLocks/>
                </p:cNvSpPr>
                <p:nvPr/>
              </p:nvSpPr>
              <p:spPr bwMode="auto">
                <a:xfrm>
                  <a:off x="17714936" y="-9818703"/>
                  <a:ext cx="184151" cy="1008064"/>
                </a:xfrm>
                <a:custGeom>
                  <a:avLst/>
                  <a:gdLst>
                    <a:gd name="T0" fmla="*/ 116 w 116"/>
                    <a:gd name="T1" fmla="*/ 0 h 635"/>
                    <a:gd name="T2" fmla="*/ 108 w 116"/>
                    <a:gd name="T3" fmla="*/ 635 h 635"/>
                    <a:gd name="T4" fmla="*/ 33 w 116"/>
                    <a:gd name="T5" fmla="*/ 635 h 635"/>
                    <a:gd name="T6" fmla="*/ 0 w 116"/>
                    <a:gd name="T7" fmla="*/ 7 h 635"/>
                    <a:gd name="T8" fmla="*/ 116 w 116"/>
                    <a:gd name="T9" fmla="*/ 0 h 635"/>
                    <a:gd name="T10" fmla="*/ 116 w 116"/>
                    <a:gd name="T11" fmla="*/ 0 h 6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6" h="635">
                      <a:moveTo>
                        <a:pt x="116" y="0"/>
                      </a:moveTo>
                      <a:lnTo>
                        <a:pt x="108" y="635"/>
                      </a:lnTo>
                      <a:lnTo>
                        <a:pt x="33" y="635"/>
                      </a:lnTo>
                      <a:lnTo>
                        <a:pt x="0" y="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rgbClr val="E71F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96" name="Freeform 646"/>
                <p:cNvSpPr>
                  <a:spLocks/>
                </p:cNvSpPr>
                <p:nvPr/>
              </p:nvSpPr>
              <p:spPr bwMode="auto">
                <a:xfrm>
                  <a:off x="17740336" y="-9323402"/>
                  <a:ext cx="152400" cy="514351"/>
                </a:xfrm>
                <a:custGeom>
                  <a:avLst/>
                  <a:gdLst>
                    <a:gd name="T0" fmla="*/ 0 w 96"/>
                    <a:gd name="T1" fmla="*/ 0 h 324"/>
                    <a:gd name="T2" fmla="*/ 17 w 96"/>
                    <a:gd name="T3" fmla="*/ 324 h 324"/>
                    <a:gd name="T4" fmla="*/ 92 w 96"/>
                    <a:gd name="T5" fmla="*/ 324 h 324"/>
                    <a:gd name="T6" fmla="*/ 96 w 96"/>
                    <a:gd name="T7" fmla="*/ 0 h 324"/>
                    <a:gd name="T8" fmla="*/ 0 w 96"/>
                    <a:gd name="T9" fmla="*/ 0 h 324"/>
                    <a:gd name="T10" fmla="*/ 0 w 96"/>
                    <a:gd name="T11" fmla="*/ 0 h 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6" h="324">
                      <a:moveTo>
                        <a:pt x="0" y="0"/>
                      </a:moveTo>
                      <a:lnTo>
                        <a:pt x="17" y="324"/>
                      </a:lnTo>
                      <a:lnTo>
                        <a:pt x="92" y="324"/>
                      </a:lnTo>
                      <a:lnTo>
                        <a:pt x="96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FCB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97" name="Freeform 647"/>
                <p:cNvSpPr>
                  <a:spLocks/>
                </p:cNvSpPr>
                <p:nvPr/>
              </p:nvSpPr>
              <p:spPr bwMode="auto">
                <a:xfrm>
                  <a:off x="17745100" y="-9234503"/>
                  <a:ext cx="147637" cy="425451"/>
                </a:xfrm>
                <a:custGeom>
                  <a:avLst/>
                  <a:gdLst>
                    <a:gd name="T0" fmla="*/ 0 w 207"/>
                    <a:gd name="T1" fmla="*/ 2 h 599"/>
                    <a:gd name="T2" fmla="*/ 31 w 207"/>
                    <a:gd name="T3" fmla="*/ 599 h 599"/>
                    <a:gd name="T4" fmla="*/ 200 w 207"/>
                    <a:gd name="T5" fmla="*/ 599 h 599"/>
                    <a:gd name="T6" fmla="*/ 207 w 207"/>
                    <a:gd name="T7" fmla="*/ 0 h 599"/>
                    <a:gd name="T8" fmla="*/ 97 w 207"/>
                    <a:gd name="T9" fmla="*/ 8 h 599"/>
                    <a:gd name="T10" fmla="*/ 0 w 207"/>
                    <a:gd name="T11" fmla="*/ 2 h 5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7" h="599">
                      <a:moveTo>
                        <a:pt x="0" y="2"/>
                      </a:moveTo>
                      <a:cubicBezTo>
                        <a:pt x="31" y="599"/>
                        <a:pt x="31" y="599"/>
                        <a:pt x="31" y="599"/>
                      </a:cubicBezTo>
                      <a:cubicBezTo>
                        <a:pt x="200" y="599"/>
                        <a:pt x="200" y="599"/>
                        <a:pt x="200" y="599"/>
                      </a:cubicBezTo>
                      <a:cubicBezTo>
                        <a:pt x="207" y="0"/>
                        <a:pt x="207" y="0"/>
                        <a:pt x="207" y="0"/>
                      </a:cubicBezTo>
                      <a:cubicBezTo>
                        <a:pt x="174" y="5"/>
                        <a:pt x="136" y="8"/>
                        <a:pt x="97" y="8"/>
                      </a:cubicBezTo>
                      <a:cubicBezTo>
                        <a:pt x="63" y="8"/>
                        <a:pt x="30" y="6"/>
                        <a:pt x="0" y="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98" name="Freeform 648"/>
                <p:cNvSpPr>
                  <a:spLocks/>
                </p:cNvSpPr>
                <p:nvPr/>
              </p:nvSpPr>
              <p:spPr bwMode="auto">
                <a:xfrm>
                  <a:off x="17740336" y="-8867789"/>
                  <a:ext cx="173038" cy="76199"/>
                </a:xfrm>
                <a:custGeom>
                  <a:avLst/>
                  <a:gdLst>
                    <a:gd name="T0" fmla="*/ 123 w 245"/>
                    <a:gd name="T1" fmla="*/ 0 h 108"/>
                    <a:gd name="T2" fmla="*/ 0 w 245"/>
                    <a:gd name="T3" fmla="*/ 108 h 108"/>
                    <a:gd name="T4" fmla="*/ 245 w 245"/>
                    <a:gd name="T5" fmla="*/ 108 h 108"/>
                    <a:gd name="T6" fmla="*/ 123 w 245"/>
                    <a:gd name="T7" fmla="*/ 0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5" h="108">
                      <a:moveTo>
                        <a:pt x="123" y="0"/>
                      </a:moveTo>
                      <a:cubicBezTo>
                        <a:pt x="59" y="0"/>
                        <a:pt x="7" y="47"/>
                        <a:pt x="0" y="108"/>
                      </a:cubicBezTo>
                      <a:cubicBezTo>
                        <a:pt x="245" y="108"/>
                        <a:pt x="245" y="108"/>
                        <a:pt x="245" y="108"/>
                      </a:cubicBezTo>
                      <a:cubicBezTo>
                        <a:pt x="238" y="47"/>
                        <a:pt x="186" y="0"/>
                        <a:pt x="123" y="0"/>
                      </a:cubicBezTo>
                      <a:close/>
                    </a:path>
                  </a:pathLst>
                </a:custGeom>
                <a:solidFill>
                  <a:srgbClr val="5A5B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99" name="Freeform 649"/>
                <p:cNvSpPr>
                  <a:spLocks/>
                </p:cNvSpPr>
                <p:nvPr/>
              </p:nvSpPr>
              <p:spPr bwMode="auto">
                <a:xfrm>
                  <a:off x="17745100" y="-8863026"/>
                  <a:ext cx="163513" cy="66675"/>
                </a:xfrm>
                <a:custGeom>
                  <a:avLst/>
                  <a:gdLst>
                    <a:gd name="T0" fmla="*/ 231 w 231"/>
                    <a:gd name="T1" fmla="*/ 96 h 96"/>
                    <a:gd name="T2" fmla="*/ 0 w 231"/>
                    <a:gd name="T3" fmla="*/ 96 h 96"/>
                    <a:gd name="T4" fmla="*/ 116 w 231"/>
                    <a:gd name="T5" fmla="*/ 0 h 96"/>
                    <a:gd name="T6" fmla="*/ 231 w 231"/>
                    <a:gd name="T7" fmla="*/ 96 h 96"/>
                    <a:gd name="T8" fmla="*/ 231 w 231"/>
                    <a:gd name="T9" fmla="*/ 96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1" h="96">
                      <a:moveTo>
                        <a:pt x="231" y="96"/>
                      </a:moveTo>
                      <a:cubicBezTo>
                        <a:pt x="0" y="96"/>
                        <a:pt x="0" y="96"/>
                        <a:pt x="0" y="96"/>
                      </a:cubicBezTo>
                      <a:cubicBezTo>
                        <a:pt x="9" y="41"/>
                        <a:pt x="58" y="0"/>
                        <a:pt x="116" y="0"/>
                      </a:cubicBezTo>
                      <a:cubicBezTo>
                        <a:pt x="173" y="0"/>
                        <a:pt x="222" y="41"/>
                        <a:pt x="231" y="96"/>
                      </a:cubicBezTo>
                      <a:cubicBezTo>
                        <a:pt x="231" y="96"/>
                        <a:pt x="231" y="96"/>
                        <a:pt x="231" y="9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0" name="Freeform 650"/>
                <p:cNvSpPr>
                  <a:spLocks/>
                </p:cNvSpPr>
                <p:nvPr/>
              </p:nvSpPr>
              <p:spPr bwMode="auto">
                <a:xfrm>
                  <a:off x="17740336" y="-8791588"/>
                  <a:ext cx="173038" cy="15875"/>
                </a:xfrm>
                <a:custGeom>
                  <a:avLst/>
                  <a:gdLst>
                    <a:gd name="T0" fmla="*/ 0 w 245"/>
                    <a:gd name="T1" fmla="*/ 22 h 22"/>
                    <a:gd name="T2" fmla="*/ 245 w 245"/>
                    <a:gd name="T3" fmla="*/ 22 h 22"/>
                    <a:gd name="T4" fmla="*/ 245 w 245"/>
                    <a:gd name="T5" fmla="*/ 13 h 22"/>
                    <a:gd name="T6" fmla="*/ 245 w 245"/>
                    <a:gd name="T7" fmla="*/ 0 h 22"/>
                    <a:gd name="T8" fmla="*/ 0 w 245"/>
                    <a:gd name="T9" fmla="*/ 0 h 22"/>
                    <a:gd name="T10" fmla="*/ 0 w 245"/>
                    <a:gd name="T11" fmla="*/ 13 h 22"/>
                    <a:gd name="T12" fmla="*/ 0 w 245"/>
                    <a:gd name="T13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5" h="22">
                      <a:moveTo>
                        <a:pt x="0" y="22"/>
                      </a:moveTo>
                      <a:cubicBezTo>
                        <a:pt x="245" y="22"/>
                        <a:pt x="245" y="22"/>
                        <a:pt x="245" y="22"/>
                      </a:cubicBezTo>
                      <a:cubicBezTo>
                        <a:pt x="245" y="19"/>
                        <a:pt x="245" y="16"/>
                        <a:pt x="245" y="13"/>
                      </a:cubicBezTo>
                      <a:cubicBezTo>
                        <a:pt x="245" y="8"/>
                        <a:pt x="245" y="4"/>
                        <a:pt x="245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"/>
                        <a:pt x="0" y="8"/>
                        <a:pt x="0" y="13"/>
                      </a:cubicBezTo>
                      <a:cubicBezTo>
                        <a:pt x="0" y="16"/>
                        <a:pt x="0" y="19"/>
                        <a:pt x="0" y="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1" name="Freeform 651"/>
                <p:cNvSpPr>
                  <a:spLocks/>
                </p:cNvSpPr>
                <p:nvPr/>
              </p:nvSpPr>
              <p:spPr bwMode="auto">
                <a:xfrm>
                  <a:off x="17511736" y="-9818702"/>
                  <a:ext cx="184151" cy="1008064"/>
                </a:xfrm>
                <a:custGeom>
                  <a:avLst/>
                  <a:gdLst>
                    <a:gd name="T0" fmla="*/ 0 w 116"/>
                    <a:gd name="T1" fmla="*/ 0 h 635"/>
                    <a:gd name="T2" fmla="*/ 7 w 116"/>
                    <a:gd name="T3" fmla="*/ 635 h 635"/>
                    <a:gd name="T4" fmla="*/ 83 w 116"/>
                    <a:gd name="T5" fmla="*/ 635 h 635"/>
                    <a:gd name="T6" fmla="*/ 116 w 116"/>
                    <a:gd name="T7" fmla="*/ 7 h 635"/>
                    <a:gd name="T8" fmla="*/ 0 w 116"/>
                    <a:gd name="T9" fmla="*/ 0 h 635"/>
                    <a:gd name="T10" fmla="*/ 0 w 116"/>
                    <a:gd name="T11" fmla="*/ 0 h 6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6" h="635">
                      <a:moveTo>
                        <a:pt x="0" y="0"/>
                      </a:moveTo>
                      <a:lnTo>
                        <a:pt x="7" y="635"/>
                      </a:lnTo>
                      <a:lnTo>
                        <a:pt x="83" y="635"/>
                      </a:lnTo>
                      <a:lnTo>
                        <a:pt x="116" y="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71F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2" name="Freeform 652"/>
                <p:cNvSpPr>
                  <a:spLocks/>
                </p:cNvSpPr>
                <p:nvPr/>
              </p:nvSpPr>
              <p:spPr bwMode="auto">
                <a:xfrm>
                  <a:off x="17518085" y="-9323401"/>
                  <a:ext cx="152400" cy="514351"/>
                </a:xfrm>
                <a:custGeom>
                  <a:avLst/>
                  <a:gdLst>
                    <a:gd name="T0" fmla="*/ 96 w 96"/>
                    <a:gd name="T1" fmla="*/ 0 h 324"/>
                    <a:gd name="T2" fmla="*/ 79 w 96"/>
                    <a:gd name="T3" fmla="*/ 324 h 324"/>
                    <a:gd name="T4" fmla="*/ 3 w 96"/>
                    <a:gd name="T5" fmla="*/ 324 h 324"/>
                    <a:gd name="T6" fmla="*/ 0 w 96"/>
                    <a:gd name="T7" fmla="*/ 0 h 324"/>
                    <a:gd name="T8" fmla="*/ 96 w 96"/>
                    <a:gd name="T9" fmla="*/ 0 h 324"/>
                    <a:gd name="T10" fmla="*/ 96 w 96"/>
                    <a:gd name="T11" fmla="*/ 0 h 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6" h="324">
                      <a:moveTo>
                        <a:pt x="96" y="0"/>
                      </a:moveTo>
                      <a:lnTo>
                        <a:pt x="79" y="324"/>
                      </a:lnTo>
                      <a:lnTo>
                        <a:pt x="3" y="324"/>
                      </a:lnTo>
                      <a:lnTo>
                        <a:pt x="0" y="0"/>
                      </a:lnTo>
                      <a:lnTo>
                        <a:pt x="96" y="0"/>
                      </a:lnTo>
                      <a:lnTo>
                        <a:pt x="96" y="0"/>
                      </a:lnTo>
                      <a:close/>
                    </a:path>
                  </a:pathLst>
                </a:custGeom>
                <a:solidFill>
                  <a:srgbClr val="6FCB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3" name="Freeform 653"/>
                <p:cNvSpPr>
                  <a:spLocks/>
                </p:cNvSpPr>
                <p:nvPr/>
              </p:nvSpPr>
              <p:spPr bwMode="auto">
                <a:xfrm>
                  <a:off x="17519673" y="-9234501"/>
                  <a:ext cx="146051" cy="425451"/>
                </a:xfrm>
                <a:custGeom>
                  <a:avLst/>
                  <a:gdLst>
                    <a:gd name="T0" fmla="*/ 207 w 207"/>
                    <a:gd name="T1" fmla="*/ 2 h 599"/>
                    <a:gd name="T2" fmla="*/ 175 w 207"/>
                    <a:gd name="T3" fmla="*/ 599 h 599"/>
                    <a:gd name="T4" fmla="*/ 6 w 207"/>
                    <a:gd name="T5" fmla="*/ 599 h 599"/>
                    <a:gd name="T6" fmla="*/ 0 w 207"/>
                    <a:gd name="T7" fmla="*/ 0 h 599"/>
                    <a:gd name="T8" fmla="*/ 109 w 207"/>
                    <a:gd name="T9" fmla="*/ 8 h 599"/>
                    <a:gd name="T10" fmla="*/ 207 w 207"/>
                    <a:gd name="T11" fmla="*/ 2 h 5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7" h="599">
                      <a:moveTo>
                        <a:pt x="207" y="2"/>
                      </a:moveTo>
                      <a:cubicBezTo>
                        <a:pt x="175" y="599"/>
                        <a:pt x="175" y="599"/>
                        <a:pt x="175" y="599"/>
                      </a:cubicBezTo>
                      <a:cubicBezTo>
                        <a:pt x="6" y="599"/>
                        <a:pt x="6" y="599"/>
                        <a:pt x="6" y="59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33" y="5"/>
                        <a:pt x="70" y="8"/>
                        <a:pt x="109" y="8"/>
                      </a:cubicBezTo>
                      <a:cubicBezTo>
                        <a:pt x="144" y="8"/>
                        <a:pt x="177" y="6"/>
                        <a:pt x="207" y="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4" name="Freeform 654"/>
                <p:cNvSpPr>
                  <a:spLocks/>
                </p:cNvSpPr>
                <p:nvPr/>
              </p:nvSpPr>
              <p:spPr bwMode="auto">
                <a:xfrm>
                  <a:off x="17497449" y="-8867788"/>
                  <a:ext cx="173038" cy="76199"/>
                </a:xfrm>
                <a:custGeom>
                  <a:avLst/>
                  <a:gdLst>
                    <a:gd name="T0" fmla="*/ 122 w 244"/>
                    <a:gd name="T1" fmla="*/ 0 h 108"/>
                    <a:gd name="T2" fmla="*/ 244 w 244"/>
                    <a:gd name="T3" fmla="*/ 108 h 108"/>
                    <a:gd name="T4" fmla="*/ 0 w 244"/>
                    <a:gd name="T5" fmla="*/ 108 h 108"/>
                    <a:gd name="T6" fmla="*/ 122 w 244"/>
                    <a:gd name="T7" fmla="*/ 0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4" h="108">
                      <a:moveTo>
                        <a:pt x="122" y="0"/>
                      </a:moveTo>
                      <a:cubicBezTo>
                        <a:pt x="185" y="0"/>
                        <a:pt x="238" y="47"/>
                        <a:pt x="244" y="108"/>
                      </a:cubicBezTo>
                      <a:cubicBezTo>
                        <a:pt x="0" y="108"/>
                        <a:pt x="0" y="108"/>
                        <a:pt x="0" y="108"/>
                      </a:cubicBezTo>
                      <a:cubicBezTo>
                        <a:pt x="6" y="47"/>
                        <a:pt x="59" y="0"/>
                        <a:pt x="122" y="0"/>
                      </a:cubicBezTo>
                      <a:close/>
                    </a:path>
                  </a:pathLst>
                </a:custGeom>
                <a:solidFill>
                  <a:srgbClr val="5A5B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5" name="Freeform 655"/>
                <p:cNvSpPr>
                  <a:spLocks/>
                </p:cNvSpPr>
                <p:nvPr/>
              </p:nvSpPr>
              <p:spPr bwMode="auto">
                <a:xfrm>
                  <a:off x="17502212" y="-8863025"/>
                  <a:ext cx="163513" cy="66675"/>
                </a:xfrm>
                <a:custGeom>
                  <a:avLst/>
                  <a:gdLst>
                    <a:gd name="T0" fmla="*/ 0 w 232"/>
                    <a:gd name="T1" fmla="*/ 96 h 96"/>
                    <a:gd name="T2" fmla="*/ 232 w 232"/>
                    <a:gd name="T3" fmla="*/ 96 h 96"/>
                    <a:gd name="T4" fmla="*/ 116 w 232"/>
                    <a:gd name="T5" fmla="*/ 0 h 96"/>
                    <a:gd name="T6" fmla="*/ 0 w 232"/>
                    <a:gd name="T7" fmla="*/ 96 h 96"/>
                    <a:gd name="T8" fmla="*/ 0 w 232"/>
                    <a:gd name="T9" fmla="*/ 96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2" h="96">
                      <a:moveTo>
                        <a:pt x="0" y="96"/>
                      </a:moveTo>
                      <a:cubicBezTo>
                        <a:pt x="232" y="96"/>
                        <a:pt x="232" y="96"/>
                        <a:pt x="232" y="96"/>
                      </a:cubicBezTo>
                      <a:cubicBezTo>
                        <a:pt x="222" y="41"/>
                        <a:pt x="174" y="0"/>
                        <a:pt x="116" y="0"/>
                      </a:cubicBezTo>
                      <a:cubicBezTo>
                        <a:pt x="58" y="0"/>
                        <a:pt x="10" y="41"/>
                        <a:pt x="0" y="96"/>
                      </a:cubicBezTo>
                      <a:cubicBezTo>
                        <a:pt x="0" y="96"/>
                        <a:pt x="0" y="96"/>
                        <a:pt x="0" y="9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6" name="Freeform 656"/>
                <p:cNvSpPr>
                  <a:spLocks/>
                </p:cNvSpPr>
                <p:nvPr/>
              </p:nvSpPr>
              <p:spPr bwMode="auto">
                <a:xfrm>
                  <a:off x="17497449" y="-8791590"/>
                  <a:ext cx="174625" cy="15875"/>
                </a:xfrm>
                <a:custGeom>
                  <a:avLst/>
                  <a:gdLst>
                    <a:gd name="T0" fmla="*/ 246 w 246"/>
                    <a:gd name="T1" fmla="*/ 22 h 22"/>
                    <a:gd name="T2" fmla="*/ 0 w 246"/>
                    <a:gd name="T3" fmla="*/ 22 h 22"/>
                    <a:gd name="T4" fmla="*/ 0 w 246"/>
                    <a:gd name="T5" fmla="*/ 13 h 22"/>
                    <a:gd name="T6" fmla="*/ 1 w 246"/>
                    <a:gd name="T7" fmla="*/ 0 h 22"/>
                    <a:gd name="T8" fmla="*/ 245 w 246"/>
                    <a:gd name="T9" fmla="*/ 0 h 22"/>
                    <a:gd name="T10" fmla="*/ 246 w 246"/>
                    <a:gd name="T11" fmla="*/ 13 h 22"/>
                    <a:gd name="T12" fmla="*/ 246 w 246"/>
                    <a:gd name="T13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6" h="22">
                      <a:moveTo>
                        <a:pt x="246" y="22"/>
                      </a:move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0" y="19"/>
                        <a:pt x="0" y="16"/>
                        <a:pt x="0" y="13"/>
                      </a:cubicBezTo>
                      <a:cubicBezTo>
                        <a:pt x="0" y="8"/>
                        <a:pt x="0" y="4"/>
                        <a:pt x="1" y="0"/>
                      </a:cubicBezTo>
                      <a:cubicBezTo>
                        <a:pt x="245" y="0"/>
                        <a:pt x="245" y="0"/>
                        <a:pt x="245" y="0"/>
                      </a:cubicBezTo>
                      <a:cubicBezTo>
                        <a:pt x="246" y="4"/>
                        <a:pt x="246" y="8"/>
                        <a:pt x="246" y="13"/>
                      </a:cubicBezTo>
                      <a:cubicBezTo>
                        <a:pt x="246" y="16"/>
                        <a:pt x="246" y="19"/>
                        <a:pt x="246" y="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7" name="Freeform 657"/>
                <p:cNvSpPr>
                  <a:spLocks/>
                </p:cNvSpPr>
                <p:nvPr/>
              </p:nvSpPr>
              <p:spPr bwMode="auto">
                <a:xfrm>
                  <a:off x="17472050" y="-10407667"/>
                  <a:ext cx="455613" cy="674689"/>
                </a:xfrm>
                <a:custGeom>
                  <a:avLst/>
                  <a:gdLst>
                    <a:gd name="T0" fmla="*/ 553 w 641"/>
                    <a:gd name="T1" fmla="*/ 506 h 952"/>
                    <a:gd name="T2" fmla="*/ 641 w 641"/>
                    <a:gd name="T3" fmla="*/ 9 h 952"/>
                    <a:gd name="T4" fmla="*/ 229 w 641"/>
                    <a:gd name="T5" fmla="*/ 9 h 952"/>
                    <a:gd name="T6" fmla="*/ 0 w 641"/>
                    <a:gd name="T7" fmla="*/ 9 h 952"/>
                    <a:gd name="T8" fmla="*/ 107 w 641"/>
                    <a:gd name="T9" fmla="*/ 542 h 952"/>
                    <a:gd name="T10" fmla="*/ 105 w 641"/>
                    <a:gd name="T11" fmla="*/ 584 h 952"/>
                    <a:gd name="T12" fmla="*/ 28 w 641"/>
                    <a:gd name="T13" fmla="*/ 927 h 952"/>
                    <a:gd name="T14" fmla="*/ 28 w 641"/>
                    <a:gd name="T15" fmla="*/ 952 h 952"/>
                    <a:gd name="T16" fmla="*/ 613 w 641"/>
                    <a:gd name="T17" fmla="*/ 952 h 952"/>
                    <a:gd name="T18" fmla="*/ 546 w 641"/>
                    <a:gd name="T19" fmla="*/ 608 h 952"/>
                    <a:gd name="T20" fmla="*/ 553 w 641"/>
                    <a:gd name="T21" fmla="*/ 506 h 9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1" h="952">
                      <a:moveTo>
                        <a:pt x="553" y="506"/>
                      </a:moveTo>
                      <a:cubicBezTo>
                        <a:pt x="625" y="335"/>
                        <a:pt x="641" y="9"/>
                        <a:pt x="641" y="9"/>
                      </a:cubicBezTo>
                      <a:cubicBezTo>
                        <a:pt x="229" y="9"/>
                        <a:pt x="229" y="9"/>
                        <a:pt x="229" y="9"/>
                      </a:cubicBezTo>
                      <a:cubicBezTo>
                        <a:pt x="229" y="9"/>
                        <a:pt x="0" y="0"/>
                        <a:pt x="0" y="9"/>
                      </a:cubicBezTo>
                      <a:cubicBezTo>
                        <a:pt x="0" y="249"/>
                        <a:pt x="107" y="542"/>
                        <a:pt x="107" y="542"/>
                      </a:cubicBezTo>
                      <a:cubicBezTo>
                        <a:pt x="107" y="542"/>
                        <a:pt x="107" y="542"/>
                        <a:pt x="105" y="584"/>
                      </a:cubicBezTo>
                      <a:cubicBezTo>
                        <a:pt x="82" y="647"/>
                        <a:pt x="35" y="866"/>
                        <a:pt x="28" y="927"/>
                      </a:cubicBezTo>
                      <a:cubicBezTo>
                        <a:pt x="27" y="938"/>
                        <a:pt x="27" y="945"/>
                        <a:pt x="28" y="952"/>
                      </a:cubicBezTo>
                      <a:cubicBezTo>
                        <a:pt x="613" y="952"/>
                        <a:pt x="613" y="952"/>
                        <a:pt x="613" y="952"/>
                      </a:cubicBezTo>
                      <a:cubicBezTo>
                        <a:pt x="613" y="793"/>
                        <a:pt x="546" y="608"/>
                        <a:pt x="546" y="608"/>
                      </a:cubicBezTo>
                      <a:cubicBezTo>
                        <a:pt x="546" y="608"/>
                        <a:pt x="537" y="591"/>
                        <a:pt x="553" y="506"/>
                      </a:cubicBezTo>
                      <a:close/>
                    </a:path>
                  </a:pathLst>
                </a:custGeom>
                <a:solidFill>
                  <a:srgbClr val="6FCB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8" name="Freeform 658"/>
                <p:cNvSpPr>
                  <a:spLocks/>
                </p:cNvSpPr>
                <p:nvPr/>
              </p:nvSpPr>
              <p:spPr bwMode="auto">
                <a:xfrm>
                  <a:off x="17475224" y="-10452118"/>
                  <a:ext cx="455613" cy="69850"/>
                </a:xfrm>
                <a:custGeom>
                  <a:avLst/>
                  <a:gdLst>
                    <a:gd name="T0" fmla="*/ 9 w 643"/>
                    <a:gd name="T1" fmla="*/ 61 h 97"/>
                    <a:gd name="T2" fmla="*/ 95 w 643"/>
                    <a:gd name="T3" fmla="*/ 0 h 97"/>
                    <a:gd name="T4" fmla="*/ 594 w 643"/>
                    <a:gd name="T5" fmla="*/ 0 h 97"/>
                    <a:gd name="T6" fmla="*/ 631 w 643"/>
                    <a:gd name="T7" fmla="*/ 49 h 97"/>
                    <a:gd name="T8" fmla="*/ 643 w 643"/>
                    <a:gd name="T9" fmla="*/ 97 h 97"/>
                    <a:gd name="T10" fmla="*/ 0 w 643"/>
                    <a:gd name="T11" fmla="*/ 90 h 97"/>
                    <a:gd name="T12" fmla="*/ 9 w 643"/>
                    <a:gd name="T13" fmla="*/ 61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3" h="97">
                      <a:moveTo>
                        <a:pt x="9" y="61"/>
                      </a:moveTo>
                      <a:cubicBezTo>
                        <a:pt x="9" y="61"/>
                        <a:pt x="23" y="0"/>
                        <a:pt x="95" y="0"/>
                      </a:cubicBezTo>
                      <a:cubicBezTo>
                        <a:pt x="167" y="0"/>
                        <a:pt x="594" y="0"/>
                        <a:pt x="594" y="0"/>
                      </a:cubicBezTo>
                      <a:cubicBezTo>
                        <a:pt x="594" y="0"/>
                        <a:pt x="619" y="2"/>
                        <a:pt x="631" y="49"/>
                      </a:cubicBezTo>
                      <a:cubicBezTo>
                        <a:pt x="643" y="97"/>
                        <a:pt x="643" y="97"/>
                        <a:pt x="643" y="97"/>
                      </a:cubicBezTo>
                      <a:cubicBezTo>
                        <a:pt x="0" y="90"/>
                        <a:pt x="0" y="90"/>
                        <a:pt x="0" y="90"/>
                      </a:cubicBezTo>
                      <a:cubicBezTo>
                        <a:pt x="9" y="61"/>
                        <a:pt x="9" y="61"/>
                        <a:pt x="9" y="61"/>
                      </a:cubicBezTo>
                      <a:close/>
                    </a:path>
                  </a:pathLst>
                </a:custGeom>
                <a:solidFill>
                  <a:srgbClr val="6FCB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9" name="Freeform 659"/>
                <p:cNvSpPr>
                  <a:spLocks/>
                </p:cNvSpPr>
                <p:nvPr/>
              </p:nvSpPr>
              <p:spPr bwMode="auto">
                <a:xfrm>
                  <a:off x="17378385" y="-10407667"/>
                  <a:ext cx="139700" cy="390526"/>
                </a:xfrm>
                <a:custGeom>
                  <a:avLst/>
                  <a:gdLst>
                    <a:gd name="T0" fmla="*/ 88 w 88"/>
                    <a:gd name="T1" fmla="*/ 246 h 246"/>
                    <a:gd name="T2" fmla="*/ 0 w 88"/>
                    <a:gd name="T3" fmla="*/ 246 h 246"/>
                    <a:gd name="T4" fmla="*/ 0 w 88"/>
                    <a:gd name="T5" fmla="*/ 0 h 246"/>
                    <a:gd name="T6" fmla="*/ 88 w 88"/>
                    <a:gd name="T7" fmla="*/ 0 h 246"/>
                    <a:gd name="T8" fmla="*/ 88 w 88"/>
                    <a:gd name="T9" fmla="*/ 246 h 246"/>
                    <a:gd name="T10" fmla="*/ 88 w 88"/>
                    <a:gd name="T11" fmla="*/ 246 h 2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8" h="246">
                      <a:moveTo>
                        <a:pt x="88" y="246"/>
                      </a:moveTo>
                      <a:lnTo>
                        <a:pt x="0" y="246"/>
                      </a:lnTo>
                      <a:lnTo>
                        <a:pt x="0" y="0"/>
                      </a:lnTo>
                      <a:lnTo>
                        <a:pt x="88" y="0"/>
                      </a:lnTo>
                      <a:lnTo>
                        <a:pt x="88" y="246"/>
                      </a:lnTo>
                      <a:lnTo>
                        <a:pt x="88" y="246"/>
                      </a:lnTo>
                      <a:close/>
                    </a:path>
                  </a:pathLst>
                </a:custGeom>
                <a:solidFill>
                  <a:srgbClr val="6FCB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0" name="Freeform 660"/>
                <p:cNvSpPr>
                  <a:spLocks/>
                </p:cNvSpPr>
                <p:nvPr/>
              </p:nvSpPr>
              <p:spPr bwMode="auto">
                <a:xfrm>
                  <a:off x="17365687" y="-10466405"/>
                  <a:ext cx="163513" cy="63501"/>
                </a:xfrm>
                <a:custGeom>
                  <a:avLst/>
                  <a:gdLst>
                    <a:gd name="T0" fmla="*/ 4 w 232"/>
                    <a:gd name="T1" fmla="*/ 90 h 90"/>
                    <a:gd name="T2" fmla="*/ 116 w 232"/>
                    <a:gd name="T3" fmla="*/ 0 h 90"/>
                    <a:gd name="T4" fmla="*/ 230 w 232"/>
                    <a:gd name="T5" fmla="*/ 90 h 90"/>
                    <a:gd name="T6" fmla="*/ 4 w 232"/>
                    <a:gd name="T7" fmla="*/ 90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2" h="90">
                      <a:moveTo>
                        <a:pt x="4" y="90"/>
                      </a:moveTo>
                      <a:cubicBezTo>
                        <a:pt x="4" y="90"/>
                        <a:pt x="0" y="0"/>
                        <a:pt x="116" y="0"/>
                      </a:cubicBezTo>
                      <a:cubicBezTo>
                        <a:pt x="232" y="0"/>
                        <a:pt x="230" y="90"/>
                        <a:pt x="230" y="90"/>
                      </a:cubicBezTo>
                      <a:cubicBezTo>
                        <a:pt x="4" y="90"/>
                        <a:pt x="4" y="90"/>
                        <a:pt x="4" y="90"/>
                      </a:cubicBezTo>
                      <a:close/>
                    </a:path>
                  </a:pathLst>
                </a:custGeom>
                <a:solidFill>
                  <a:srgbClr val="E71F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1" name="Freeform 661"/>
                <p:cNvSpPr>
                  <a:spLocks/>
                </p:cNvSpPr>
                <p:nvPr/>
              </p:nvSpPr>
              <p:spPr bwMode="auto">
                <a:xfrm>
                  <a:off x="17367273" y="-10407667"/>
                  <a:ext cx="160338" cy="96837"/>
                </a:xfrm>
                <a:custGeom>
                  <a:avLst/>
                  <a:gdLst>
                    <a:gd name="T0" fmla="*/ 8 w 226"/>
                    <a:gd name="T1" fmla="*/ 137 h 137"/>
                    <a:gd name="T2" fmla="*/ 0 w 226"/>
                    <a:gd name="T3" fmla="*/ 0 h 137"/>
                    <a:gd name="T4" fmla="*/ 226 w 226"/>
                    <a:gd name="T5" fmla="*/ 0 h 137"/>
                    <a:gd name="T6" fmla="*/ 217 w 226"/>
                    <a:gd name="T7" fmla="*/ 137 h 137"/>
                    <a:gd name="T8" fmla="*/ 8 w 226"/>
                    <a:gd name="T9" fmla="*/ 137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6" h="137">
                      <a:moveTo>
                        <a:pt x="8" y="137"/>
                      </a:moveTo>
                      <a:cubicBezTo>
                        <a:pt x="0" y="64"/>
                        <a:pt x="0" y="0"/>
                        <a:pt x="0" y="0"/>
                      </a:cubicBezTo>
                      <a:cubicBezTo>
                        <a:pt x="226" y="0"/>
                        <a:pt x="226" y="0"/>
                        <a:pt x="226" y="0"/>
                      </a:cubicBezTo>
                      <a:cubicBezTo>
                        <a:pt x="226" y="0"/>
                        <a:pt x="226" y="64"/>
                        <a:pt x="217" y="137"/>
                      </a:cubicBezTo>
                      <a:cubicBezTo>
                        <a:pt x="8" y="137"/>
                        <a:pt x="8" y="137"/>
                        <a:pt x="8" y="137"/>
                      </a:cubicBezTo>
                      <a:close/>
                    </a:path>
                  </a:pathLst>
                </a:custGeom>
                <a:solidFill>
                  <a:srgbClr val="E71F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2" name="Freeform 662"/>
                <p:cNvSpPr>
                  <a:spLocks/>
                </p:cNvSpPr>
                <p:nvPr/>
              </p:nvSpPr>
              <p:spPr bwMode="auto">
                <a:xfrm>
                  <a:off x="17665724" y="-10701354"/>
                  <a:ext cx="66675" cy="117475"/>
                </a:xfrm>
                <a:custGeom>
                  <a:avLst/>
                  <a:gdLst>
                    <a:gd name="T0" fmla="*/ 30 w 96"/>
                    <a:gd name="T1" fmla="*/ 16 h 166"/>
                    <a:gd name="T2" fmla="*/ 9 w 96"/>
                    <a:gd name="T3" fmla="*/ 136 h 166"/>
                    <a:gd name="T4" fmla="*/ 48 w 96"/>
                    <a:gd name="T5" fmla="*/ 166 h 166"/>
                    <a:gd name="T6" fmla="*/ 90 w 96"/>
                    <a:gd name="T7" fmla="*/ 127 h 166"/>
                    <a:gd name="T8" fmla="*/ 73 w 96"/>
                    <a:gd name="T9" fmla="*/ 16 h 166"/>
                    <a:gd name="T10" fmla="*/ 30 w 96"/>
                    <a:gd name="T11" fmla="*/ 1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6" h="166">
                      <a:moveTo>
                        <a:pt x="30" y="16"/>
                      </a:moveTo>
                      <a:cubicBezTo>
                        <a:pt x="28" y="14"/>
                        <a:pt x="9" y="136"/>
                        <a:pt x="9" y="136"/>
                      </a:cubicBezTo>
                      <a:cubicBezTo>
                        <a:pt x="9" y="136"/>
                        <a:pt x="0" y="166"/>
                        <a:pt x="48" y="166"/>
                      </a:cubicBezTo>
                      <a:cubicBezTo>
                        <a:pt x="96" y="166"/>
                        <a:pt x="90" y="137"/>
                        <a:pt x="90" y="127"/>
                      </a:cubicBezTo>
                      <a:cubicBezTo>
                        <a:pt x="90" y="117"/>
                        <a:pt x="73" y="16"/>
                        <a:pt x="73" y="16"/>
                      </a:cubicBezTo>
                      <a:cubicBezTo>
                        <a:pt x="73" y="16"/>
                        <a:pt x="50" y="0"/>
                        <a:pt x="30" y="16"/>
                      </a:cubicBezTo>
                      <a:close/>
                    </a:path>
                  </a:pathLst>
                </a:custGeom>
                <a:solidFill>
                  <a:srgbClr val="F9AF8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3" name="Oval 663"/>
                <p:cNvSpPr>
                  <a:spLocks noChangeArrowheads="1"/>
                </p:cNvSpPr>
                <p:nvPr/>
              </p:nvSpPr>
              <p:spPr bwMode="auto">
                <a:xfrm>
                  <a:off x="17830825" y="-10609280"/>
                  <a:ext cx="58738" cy="58738"/>
                </a:xfrm>
                <a:prstGeom prst="ellipse">
                  <a:avLst/>
                </a:prstGeom>
                <a:solidFill>
                  <a:srgbClr val="F9AF8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4" name="Oval 664"/>
                <p:cNvSpPr>
                  <a:spLocks noChangeArrowheads="1"/>
                </p:cNvSpPr>
                <p:nvPr/>
              </p:nvSpPr>
              <p:spPr bwMode="auto">
                <a:xfrm>
                  <a:off x="17513324" y="-10609280"/>
                  <a:ext cx="58738" cy="58738"/>
                </a:xfrm>
                <a:prstGeom prst="ellipse">
                  <a:avLst/>
                </a:prstGeom>
                <a:solidFill>
                  <a:srgbClr val="F9AF8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5" name="Freeform 665"/>
                <p:cNvSpPr>
                  <a:spLocks/>
                </p:cNvSpPr>
                <p:nvPr/>
              </p:nvSpPr>
              <p:spPr bwMode="auto">
                <a:xfrm>
                  <a:off x="17540310" y="-10747393"/>
                  <a:ext cx="103188" cy="25399"/>
                </a:xfrm>
                <a:custGeom>
                  <a:avLst/>
                  <a:gdLst>
                    <a:gd name="T0" fmla="*/ 0 w 146"/>
                    <a:gd name="T1" fmla="*/ 12 h 36"/>
                    <a:gd name="T2" fmla="*/ 19 w 146"/>
                    <a:gd name="T3" fmla="*/ 19 h 36"/>
                    <a:gd name="T4" fmla="*/ 69 w 146"/>
                    <a:gd name="T5" fmla="*/ 6 h 36"/>
                    <a:gd name="T6" fmla="*/ 102 w 146"/>
                    <a:gd name="T7" fmla="*/ 1 h 36"/>
                    <a:gd name="T8" fmla="*/ 130 w 146"/>
                    <a:gd name="T9" fmla="*/ 10 h 36"/>
                    <a:gd name="T10" fmla="*/ 141 w 146"/>
                    <a:gd name="T11" fmla="*/ 34 h 36"/>
                    <a:gd name="T12" fmla="*/ 121 w 146"/>
                    <a:gd name="T13" fmla="*/ 26 h 36"/>
                    <a:gd name="T14" fmla="*/ 75 w 146"/>
                    <a:gd name="T15" fmla="*/ 26 h 36"/>
                    <a:gd name="T16" fmla="*/ 17 w 146"/>
                    <a:gd name="T17" fmla="*/ 30 h 36"/>
                    <a:gd name="T18" fmla="*/ 2 w 146"/>
                    <a:gd name="T19" fmla="*/ 18 h 36"/>
                    <a:gd name="T20" fmla="*/ 0 w 146"/>
                    <a:gd name="T21" fmla="*/ 12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46" h="36">
                      <a:moveTo>
                        <a:pt x="0" y="12"/>
                      </a:moveTo>
                      <a:cubicBezTo>
                        <a:pt x="0" y="12"/>
                        <a:pt x="7" y="20"/>
                        <a:pt x="19" y="19"/>
                      </a:cubicBezTo>
                      <a:cubicBezTo>
                        <a:pt x="31" y="19"/>
                        <a:pt x="48" y="11"/>
                        <a:pt x="69" y="6"/>
                      </a:cubicBezTo>
                      <a:cubicBezTo>
                        <a:pt x="79" y="3"/>
                        <a:pt x="91" y="0"/>
                        <a:pt x="102" y="1"/>
                      </a:cubicBezTo>
                      <a:cubicBezTo>
                        <a:pt x="113" y="1"/>
                        <a:pt x="123" y="5"/>
                        <a:pt x="130" y="10"/>
                      </a:cubicBezTo>
                      <a:cubicBezTo>
                        <a:pt x="144" y="20"/>
                        <a:pt x="146" y="32"/>
                        <a:pt x="141" y="34"/>
                      </a:cubicBezTo>
                      <a:cubicBezTo>
                        <a:pt x="137" y="36"/>
                        <a:pt x="131" y="31"/>
                        <a:pt x="121" y="26"/>
                      </a:cubicBezTo>
                      <a:cubicBezTo>
                        <a:pt x="110" y="20"/>
                        <a:pt x="96" y="19"/>
                        <a:pt x="75" y="26"/>
                      </a:cubicBezTo>
                      <a:cubicBezTo>
                        <a:pt x="54" y="31"/>
                        <a:pt x="33" y="35"/>
                        <a:pt x="17" y="30"/>
                      </a:cubicBezTo>
                      <a:cubicBezTo>
                        <a:pt x="9" y="27"/>
                        <a:pt x="4" y="22"/>
                        <a:pt x="2" y="18"/>
                      </a:cubicBezTo>
                      <a:cubicBezTo>
                        <a:pt x="0" y="14"/>
                        <a:pt x="0" y="12"/>
                        <a:pt x="0" y="1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6" name="Freeform 666"/>
                <p:cNvSpPr>
                  <a:spLocks/>
                </p:cNvSpPr>
                <p:nvPr/>
              </p:nvSpPr>
              <p:spPr bwMode="auto">
                <a:xfrm>
                  <a:off x="17762562" y="-10747393"/>
                  <a:ext cx="104775" cy="25399"/>
                </a:xfrm>
                <a:custGeom>
                  <a:avLst/>
                  <a:gdLst>
                    <a:gd name="T0" fmla="*/ 147 w 147"/>
                    <a:gd name="T1" fmla="*/ 12 h 36"/>
                    <a:gd name="T2" fmla="*/ 127 w 147"/>
                    <a:gd name="T3" fmla="*/ 19 h 36"/>
                    <a:gd name="T4" fmla="*/ 77 w 147"/>
                    <a:gd name="T5" fmla="*/ 6 h 36"/>
                    <a:gd name="T6" fmla="*/ 44 w 147"/>
                    <a:gd name="T7" fmla="*/ 1 h 36"/>
                    <a:gd name="T8" fmla="*/ 16 w 147"/>
                    <a:gd name="T9" fmla="*/ 10 h 36"/>
                    <a:gd name="T10" fmla="*/ 5 w 147"/>
                    <a:gd name="T11" fmla="*/ 34 h 36"/>
                    <a:gd name="T12" fmla="*/ 26 w 147"/>
                    <a:gd name="T13" fmla="*/ 26 h 36"/>
                    <a:gd name="T14" fmla="*/ 72 w 147"/>
                    <a:gd name="T15" fmla="*/ 26 h 36"/>
                    <a:gd name="T16" fmla="*/ 129 w 147"/>
                    <a:gd name="T17" fmla="*/ 30 h 36"/>
                    <a:gd name="T18" fmla="*/ 144 w 147"/>
                    <a:gd name="T19" fmla="*/ 18 h 36"/>
                    <a:gd name="T20" fmla="*/ 147 w 147"/>
                    <a:gd name="T21" fmla="*/ 12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47" h="36">
                      <a:moveTo>
                        <a:pt x="147" y="12"/>
                      </a:moveTo>
                      <a:cubicBezTo>
                        <a:pt x="147" y="12"/>
                        <a:pt x="140" y="20"/>
                        <a:pt x="127" y="19"/>
                      </a:cubicBezTo>
                      <a:cubicBezTo>
                        <a:pt x="115" y="19"/>
                        <a:pt x="98" y="11"/>
                        <a:pt x="77" y="6"/>
                      </a:cubicBezTo>
                      <a:cubicBezTo>
                        <a:pt x="67" y="3"/>
                        <a:pt x="55" y="0"/>
                        <a:pt x="44" y="1"/>
                      </a:cubicBezTo>
                      <a:cubicBezTo>
                        <a:pt x="33" y="1"/>
                        <a:pt x="23" y="5"/>
                        <a:pt x="16" y="10"/>
                      </a:cubicBezTo>
                      <a:cubicBezTo>
                        <a:pt x="3" y="20"/>
                        <a:pt x="0" y="32"/>
                        <a:pt x="5" y="34"/>
                      </a:cubicBezTo>
                      <a:cubicBezTo>
                        <a:pt x="9" y="36"/>
                        <a:pt x="15" y="31"/>
                        <a:pt x="26" y="26"/>
                      </a:cubicBezTo>
                      <a:cubicBezTo>
                        <a:pt x="36" y="20"/>
                        <a:pt x="51" y="19"/>
                        <a:pt x="72" y="26"/>
                      </a:cubicBezTo>
                      <a:cubicBezTo>
                        <a:pt x="92" y="31"/>
                        <a:pt x="113" y="35"/>
                        <a:pt x="129" y="30"/>
                      </a:cubicBezTo>
                      <a:cubicBezTo>
                        <a:pt x="137" y="27"/>
                        <a:pt x="142" y="22"/>
                        <a:pt x="144" y="18"/>
                      </a:cubicBezTo>
                      <a:cubicBezTo>
                        <a:pt x="146" y="14"/>
                        <a:pt x="147" y="12"/>
                        <a:pt x="147" y="1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7" name="Freeform 668"/>
                <p:cNvSpPr>
                  <a:spLocks/>
                </p:cNvSpPr>
                <p:nvPr/>
              </p:nvSpPr>
              <p:spPr bwMode="auto">
                <a:xfrm>
                  <a:off x="17543486" y="-10710880"/>
                  <a:ext cx="104775" cy="80964"/>
                </a:xfrm>
                <a:custGeom>
                  <a:avLst/>
                  <a:gdLst>
                    <a:gd name="T0" fmla="*/ 0 w 148"/>
                    <a:gd name="T1" fmla="*/ 30 h 114"/>
                    <a:gd name="T2" fmla="*/ 81 w 148"/>
                    <a:gd name="T3" fmla="*/ 110 h 114"/>
                    <a:gd name="T4" fmla="*/ 143 w 148"/>
                    <a:gd name="T5" fmla="*/ 5 h 114"/>
                    <a:gd name="T6" fmla="*/ 142 w 148"/>
                    <a:gd name="T7" fmla="*/ 0 h 114"/>
                    <a:gd name="T8" fmla="*/ 0 w 148"/>
                    <a:gd name="T9" fmla="*/ 30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8" h="114">
                      <a:moveTo>
                        <a:pt x="0" y="30"/>
                      </a:moveTo>
                      <a:cubicBezTo>
                        <a:pt x="9" y="79"/>
                        <a:pt x="44" y="114"/>
                        <a:pt x="81" y="110"/>
                      </a:cubicBezTo>
                      <a:cubicBezTo>
                        <a:pt x="121" y="106"/>
                        <a:pt x="148" y="59"/>
                        <a:pt x="143" y="5"/>
                      </a:cubicBezTo>
                      <a:cubicBezTo>
                        <a:pt x="142" y="3"/>
                        <a:pt x="142" y="2"/>
                        <a:pt x="142" y="0"/>
                      </a:cubicBezTo>
                      <a:cubicBezTo>
                        <a:pt x="0" y="30"/>
                        <a:pt x="0" y="30"/>
                        <a:pt x="0" y="30"/>
                      </a:cubicBezTo>
                      <a:close/>
                    </a:path>
                  </a:pathLst>
                </a:custGeom>
                <a:solidFill>
                  <a:srgbClr val="F6F5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8" name="Freeform 669"/>
                <p:cNvSpPr>
                  <a:spLocks/>
                </p:cNvSpPr>
                <p:nvPr/>
              </p:nvSpPr>
              <p:spPr bwMode="auto">
                <a:xfrm>
                  <a:off x="17572062" y="-10696593"/>
                  <a:ext cx="49212" cy="49214"/>
                </a:xfrm>
                <a:custGeom>
                  <a:avLst/>
                  <a:gdLst>
                    <a:gd name="T0" fmla="*/ 38 w 69"/>
                    <a:gd name="T1" fmla="*/ 66 h 68"/>
                    <a:gd name="T2" fmla="*/ 67 w 69"/>
                    <a:gd name="T3" fmla="*/ 31 h 68"/>
                    <a:gd name="T4" fmla="*/ 31 w 69"/>
                    <a:gd name="T5" fmla="*/ 1 h 68"/>
                    <a:gd name="T6" fmla="*/ 2 w 69"/>
                    <a:gd name="T7" fmla="*/ 37 h 68"/>
                    <a:gd name="T8" fmla="*/ 38 w 69"/>
                    <a:gd name="T9" fmla="*/ 66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68">
                      <a:moveTo>
                        <a:pt x="38" y="66"/>
                      </a:moveTo>
                      <a:cubicBezTo>
                        <a:pt x="55" y="65"/>
                        <a:pt x="69" y="48"/>
                        <a:pt x="67" y="31"/>
                      </a:cubicBezTo>
                      <a:cubicBezTo>
                        <a:pt x="65" y="13"/>
                        <a:pt x="49" y="0"/>
                        <a:pt x="31" y="1"/>
                      </a:cubicBezTo>
                      <a:cubicBezTo>
                        <a:pt x="13" y="3"/>
                        <a:pt x="0" y="19"/>
                        <a:pt x="2" y="37"/>
                      </a:cubicBezTo>
                      <a:cubicBezTo>
                        <a:pt x="3" y="55"/>
                        <a:pt x="20" y="68"/>
                        <a:pt x="38" y="66"/>
                      </a:cubicBezTo>
                      <a:close/>
                    </a:path>
                  </a:pathLst>
                </a:custGeom>
                <a:solidFill>
                  <a:srgbClr val="50525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9" name="Freeform 670"/>
                <p:cNvSpPr>
                  <a:spLocks/>
                </p:cNvSpPr>
                <p:nvPr/>
              </p:nvSpPr>
              <p:spPr bwMode="auto">
                <a:xfrm>
                  <a:off x="17587935" y="-10682306"/>
                  <a:ext cx="19050" cy="20638"/>
                </a:xfrm>
                <a:custGeom>
                  <a:avLst/>
                  <a:gdLst>
                    <a:gd name="T0" fmla="*/ 14 w 27"/>
                    <a:gd name="T1" fmla="*/ 27 h 28"/>
                    <a:gd name="T2" fmla="*/ 26 w 27"/>
                    <a:gd name="T3" fmla="*/ 13 h 28"/>
                    <a:gd name="T4" fmla="*/ 12 w 27"/>
                    <a:gd name="T5" fmla="*/ 1 h 28"/>
                    <a:gd name="T6" fmla="*/ 0 w 27"/>
                    <a:gd name="T7" fmla="*/ 15 h 28"/>
                    <a:gd name="T8" fmla="*/ 14 w 27"/>
                    <a:gd name="T9" fmla="*/ 27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28">
                      <a:moveTo>
                        <a:pt x="14" y="27"/>
                      </a:moveTo>
                      <a:cubicBezTo>
                        <a:pt x="22" y="26"/>
                        <a:pt x="27" y="20"/>
                        <a:pt x="26" y="13"/>
                      </a:cubicBezTo>
                      <a:cubicBezTo>
                        <a:pt x="25" y="6"/>
                        <a:pt x="19" y="0"/>
                        <a:pt x="12" y="1"/>
                      </a:cubicBezTo>
                      <a:cubicBezTo>
                        <a:pt x="5" y="2"/>
                        <a:pt x="0" y="8"/>
                        <a:pt x="0" y="15"/>
                      </a:cubicBezTo>
                      <a:cubicBezTo>
                        <a:pt x="1" y="22"/>
                        <a:pt x="7" y="28"/>
                        <a:pt x="14" y="2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0" name="Freeform 671"/>
                <p:cNvSpPr>
                  <a:spLocks/>
                </p:cNvSpPr>
                <p:nvPr/>
              </p:nvSpPr>
              <p:spPr bwMode="auto">
                <a:xfrm>
                  <a:off x="17543486" y="-10710880"/>
                  <a:ext cx="101600" cy="23813"/>
                </a:xfrm>
                <a:custGeom>
                  <a:avLst/>
                  <a:gdLst>
                    <a:gd name="T0" fmla="*/ 143 w 143"/>
                    <a:gd name="T1" fmla="*/ 5 h 35"/>
                    <a:gd name="T2" fmla="*/ 142 w 143"/>
                    <a:gd name="T3" fmla="*/ 0 h 35"/>
                    <a:gd name="T4" fmla="*/ 0 w 143"/>
                    <a:gd name="T5" fmla="*/ 30 h 35"/>
                    <a:gd name="T6" fmla="*/ 1 w 143"/>
                    <a:gd name="T7" fmla="*/ 35 h 35"/>
                    <a:gd name="T8" fmla="*/ 143 w 143"/>
                    <a:gd name="T9" fmla="*/ 5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3" h="35">
                      <a:moveTo>
                        <a:pt x="143" y="5"/>
                      </a:moveTo>
                      <a:cubicBezTo>
                        <a:pt x="143" y="4"/>
                        <a:pt x="142" y="1"/>
                        <a:pt x="142" y="0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4"/>
                        <a:pt x="1" y="35"/>
                      </a:cubicBezTo>
                      <a:cubicBezTo>
                        <a:pt x="143" y="5"/>
                        <a:pt x="143" y="5"/>
                        <a:pt x="143" y="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1" name="Freeform 672"/>
                <p:cNvSpPr>
                  <a:spLocks/>
                </p:cNvSpPr>
                <p:nvPr/>
              </p:nvSpPr>
              <p:spPr bwMode="auto">
                <a:xfrm>
                  <a:off x="17757799" y="-10710880"/>
                  <a:ext cx="104775" cy="80964"/>
                </a:xfrm>
                <a:custGeom>
                  <a:avLst/>
                  <a:gdLst>
                    <a:gd name="T0" fmla="*/ 148 w 148"/>
                    <a:gd name="T1" fmla="*/ 30 h 114"/>
                    <a:gd name="T2" fmla="*/ 67 w 148"/>
                    <a:gd name="T3" fmla="*/ 110 h 114"/>
                    <a:gd name="T4" fmla="*/ 6 w 148"/>
                    <a:gd name="T5" fmla="*/ 5 h 114"/>
                    <a:gd name="T6" fmla="*/ 6 w 148"/>
                    <a:gd name="T7" fmla="*/ 0 h 114"/>
                    <a:gd name="T8" fmla="*/ 148 w 148"/>
                    <a:gd name="T9" fmla="*/ 30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8" h="114">
                      <a:moveTo>
                        <a:pt x="148" y="30"/>
                      </a:moveTo>
                      <a:cubicBezTo>
                        <a:pt x="139" y="79"/>
                        <a:pt x="105" y="114"/>
                        <a:pt x="67" y="110"/>
                      </a:cubicBezTo>
                      <a:cubicBezTo>
                        <a:pt x="28" y="106"/>
                        <a:pt x="0" y="59"/>
                        <a:pt x="6" y="5"/>
                      </a:cubicBezTo>
                      <a:cubicBezTo>
                        <a:pt x="6" y="3"/>
                        <a:pt x="6" y="2"/>
                        <a:pt x="6" y="0"/>
                      </a:cubicBezTo>
                      <a:cubicBezTo>
                        <a:pt x="148" y="30"/>
                        <a:pt x="148" y="30"/>
                        <a:pt x="148" y="30"/>
                      </a:cubicBezTo>
                      <a:close/>
                    </a:path>
                  </a:pathLst>
                </a:custGeom>
                <a:solidFill>
                  <a:srgbClr val="F6F5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2" name="Freeform 673"/>
                <p:cNvSpPr>
                  <a:spLocks/>
                </p:cNvSpPr>
                <p:nvPr/>
              </p:nvSpPr>
              <p:spPr bwMode="auto">
                <a:xfrm>
                  <a:off x="17784786" y="-10696593"/>
                  <a:ext cx="49212" cy="49214"/>
                </a:xfrm>
                <a:custGeom>
                  <a:avLst/>
                  <a:gdLst>
                    <a:gd name="T0" fmla="*/ 31 w 69"/>
                    <a:gd name="T1" fmla="*/ 66 h 68"/>
                    <a:gd name="T2" fmla="*/ 2 w 69"/>
                    <a:gd name="T3" fmla="*/ 31 h 68"/>
                    <a:gd name="T4" fmla="*/ 38 w 69"/>
                    <a:gd name="T5" fmla="*/ 1 h 68"/>
                    <a:gd name="T6" fmla="*/ 67 w 69"/>
                    <a:gd name="T7" fmla="*/ 37 h 68"/>
                    <a:gd name="T8" fmla="*/ 31 w 69"/>
                    <a:gd name="T9" fmla="*/ 66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68">
                      <a:moveTo>
                        <a:pt x="31" y="66"/>
                      </a:moveTo>
                      <a:cubicBezTo>
                        <a:pt x="13" y="65"/>
                        <a:pt x="0" y="48"/>
                        <a:pt x="2" y="31"/>
                      </a:cubicBezTo>
                      <a:cubicBezTo>
                        <a:pt x="4" y="13"/>
                        <a:pt x="20" y="0"/>
                        <a:pt x="38" y="1"/>
                      </a:cubicBezTo>
                      <a:cubicBezTo>
                        <a:pt x="56" y="3"/>
                        <a:pt x="69" y="19"/>
                        <a:pt x="67" y="37"/>
                      </a:cubicBezTo>
                      <a:cubicBezTo>
                        <a:pt x="65" y="55"/>
                        <a:pt x="49" y="68"/>
                        <a:pt x="31" y="66"/>
                      </a:cubicBezTo>
                      <a:close/>
                    </a:path>
                  </a:pathLst>
                </a:custGeom>
                <a:solidFill>
                  <a:srgbClr val="50525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3" name="Freeform 674"/>
                <p:cNvSpPr>
                  <a:spLocks/>
                </p:cNvSpPr>
                <p:nvPr/>
              </p:nvSpPr>
              <p:spPr bwMode="auto">
                <a:xfrm>
                  <a:off x="17799073" y="-10682306"/>
                  <a:ext cx="20636" cy="20638"/>
                </a:xfrm>
                <a:custGeom>
                  <a:avLst/>
                  <a:gdLst>
                    <a:gd name="T0" fmla="*/ 12 w 27"/>
                    <a:gd name="T1" fmla="*/ 27 h 28"/>
                    <a:gd name="T2" fmla="*/ 0 w 27"/>
                    <a:gd name="T3" fmla="*/ 13 h 28"/>
                    <a:gd name="T4" fmla="*/ 15 w 27"/>
                    <a:gd name="T5" fmla="*/ 1 h 28"/>
                    <a:gd name="T6" fmla="*/ 26 w 27"/>
                    <a:gd name="T7" fmla="*/ 15 h 28"/>
                    <a:gd name="T8" fmla="*/ 12 w 27"/>
                    <a:gd name="T9" fmla="*/ 27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28">
                      <a:moveTo>
                        <a:pt x="12" y="27"/>
                      </a:moveTo>
                      <a:cubicBezTo>
                        <a:pt x="5" y="26"/>
                        <a:pt x="0" y="20"/>
                        <a:pt x="0" y="13"/>
                      </a:cubicBezTo>
                      <a:cubicBezTo>
                        <a:pt x="1" y="6"/>
                        <a:pt x="8" y="0"/>
                        <a:pt x="15" y="1"/>
                      </a:cubicBezTo>
                      <a:cubicBezTo>
                        <a:pt x="22" y="2"/>
                        <a:pt x="27" y="8"/>
                        <a:pt x="26" y="15"/>
                      </a:cubicBezTo>
                      <a:cubicBezTo>
                        <a:pt x="25" y="22"/>
                        <a:pt x="19" y="28"/>
                        <a:pt x="12" y="2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4" name="Freeform 675"/>
                <p:cNvSpPr>
                  <a:spLocks/>
                </p:cNvSpPr>
                <p:nvPr/>
              </p:nvSpPr>
              <p:spPr bwMode="auto">
                <a:xfrm>
                  <a:off x="17760974" y="-10710880"/>
                  <a:ext cx="101600" cy="23813"/>
                </a:xfrm>
                <a:custGeom>
                  <a:avLst/>
                  <a:gdLst>
                    <a:gd name="T0" fmla="*/ 0 w 142"/>
                    <a:gd name="T1" fmla="*/ 5 h 35"/>
                    <a:gd name="T2" fmla="*/ 0 w 142"/>
                    <a:gd name="T3" fmla="*/ 0 h 35"/>
                    <a:gd name="T4" fmla="*/ 142 w 142"/>
                    <a:gd name="T5" fmla="*/ 30 h 35"/>
                    <a:gd name="T6" fmla="*/ 141 w 142"/>
                    <a:gd name="T7" fmla="*/ 35 h 35"/>
                    <a:gd name="T8" fmla="*/ 0 w 142"/>
                    <a:gd name="T9" fmla="*/ 5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2" h="35">
                      <a:moveTo>
                        <a:pt x="0" y="5"/>
                      </a:moveTo>
                      <a:cubicBezTo>
                        <a:pt x="0" y="4"/>
                        <a:pt x="0" y="1"/>
                        <a:pt x="0" y="0"/>
                      </a:cubicBezTo>
                      <a:cubicBezTo>
                        <a:pt x="142" y="30"/>
                        <a:pt x="142" y="30"/>
                        <a:pt x="142" y="30"/>
                      </a:cubicBezTo>
                      <a:cubicBezTo>
                        <a:pt x="142" y="31"/>
                        <a:pt x="141" y="34"/>
                        <a:pt x="141" y="35"/>
                      </a:cubicBezTo>
                      <a:cubicBezTo>
                        <a:pt x="0" y="5"/>
                        <a:pt x="0" y="5"/>
                        <a:pt x="0" y="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5" name="Freeform 676"/>
                <p:cNvSpPr>
                  <a:spLocks/>
                </p:cNvSpPr>
                <p:nvPr/>
              </p:nvSpPr>
              <p:spPr bwMode="auto">
                <a:xfrm>
                  <a:off x="17526023" y="-10590230"/>
                  <a:ext cx="171450" cy="85725"/>
                </a:xfrm>
                <a:custGeom>
                  <a:avLst/>
                  <a:gdLst>
                    <a:gd name="T0" fmla="*/ 239 w 242"/>
                    <a:gd name="T1" fmla="*/ 45 h 120"/>
                    <a:gd name="T2" fmla="*/ 168 w 242"/>
                    <a:gd name="T3" fmla="*/ 37 h 120"/>
                    <a:gd name="T4" fmla="*/ 50 w 242"/>
                    <a:gd name="T5" fmla="*/ 85 h 120"/>
                    <a:gd name="T6" fmla="*/ 26 w 242"/>
                    <a:gd name="T7" fmla="*/ 31 h 120"/>
                    <a:gd name="T8" fmla="*/ 27 w 242"/>
                    <a:gd name="T9" fmla="*/ 12 h 120"/>
                    <a:gd name="T10" fmla="*/ 8 w 242"/>
                    <a:gd name="T11" fmla="*/ 57 h 120"/>
                    <a:gd name="T12" fmla="*/ 108 w 242"/>
                    <a:gd name="T13" fmla="*/ 118 h 120"/>
                    <a:gd name="T14" fmla="*/ 227 w 242"/>
                    <a:gd name="T15" fmla="*/ 87 h 120"/>
                    <a:gd name="T16" fmla="*/ 239 w 242"/>
                    <a:gd name="T17" fmla="*/ 45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42" h="120">
                      <a:moveTo>
                        <a:pt x="239" y="45"/>
                      </a:moveTo>
                      <a:cubicBezTo>
                        <a:pt x="239" y="45"/>
                        <a:pt x="224" y="0"/>
                        <a:pt x="168" y="37"/>
                      </a:cubicBezTo>
                      <a:cubicBezTo>
                        <a:pt x="112" y="75"/>
                        <a:pt x="79" y="100"/>
                        <a:pt x="50" y="85"/>
                      </a:cubicBezTo>
                      <a:cubicBezTo>
                        <a:pt x="21" y="69"/>
                        <a:pt x="17" y="39"/>
                        <a:pt x="26" y="31"/>
                      </a:cubicBezTo>
                      <a:cubicBezTo>
                        <a:pt x="35" y="23"/>
                        <a:pt x="40" y="13"/>
                        <a:pt x="27" y="12"/>
                      </a:cubicBezTo>
                      <a:cubicBezTo>
                        <a:pt x="14" y="11"/>
                        <a:pt x="0" y="29"/>
                        <a:pt x="8" y="57"/>
                      </a:cubicBezTo>
                      <a:cubicBezTo>
                        <a:pt x="15" y="81"/>
                        <a:pt x="35" y="116"/>
                        <a:pt x="108" y="118"/>
                      </a:cubicBezTo>
                      <a:cubicBezTo>
                        <a:pt x="194" y="120"/>
                        <a:pt x="215" y="99"/>
                        <a:pt x="227" y="87"/>
                      </a:cubicBezTo>
                      <a:cubicBezTo>
                        <a:pt x="239" y="75"/>
                        <a:pt x="242" y="58"/>
                        <a:pt x="239" y="45"/>
                      </a:cubicBezTo>
                      <a:close/>
                    </a:path>
                  </a:pathLst>
                </a:custGeom>
                <a:solidFill>
                  <a:srgbClr val="0E081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6" name="Freeform 677"/>
                <p:cNvSpPr>
                  <a:spLocks/>
                </p:cNvSpPr>
                <p:nvPr/>
              </p:nvSpPr>
              <p:spPr bwMode="auto">
                <a:xfrm>
                  <a:off x="17708587" y="-10590230"/>
                  <a:ext cx="173037" cy="85725"/>
                </a:xfrm>
                <a:custGeom>
                  <a:avLst/>
                  <a:gdLst>
                    <a:gd name="T0" fmla="*/ 3 w 243"/>
                    <a:gd name="T1" fmla="*/ 45 h 120"/>
                    <a:gd name="T2" fmla="*/ 75 w 243"/>
                    <a:gd name="T3" fmla="*/ 37 h 120"/>
                    <a:gd name="T4" fmla="*/ 192 w 243"/>
                    <a:gd name="T5" fmla="*/ 85 h 120"/>
                    <a:gd name="T6" fmla="*/ 216 w 243"/>
                    <a:gd name="T7" fmla="*/ 31 h 120"/>
                    <a:gd name="T8" fmla="*/ 215 w 243"/>
                    <a:gd name="T9" fmla="*/ 12 h 120"/>
                    <a:gd name="T10" fmla="*/ 234 w 243"/>
                    <a:gd name="T11" fmla="*/ 57 h 120"/>
                    <a:gd name="T12" fmla="*/ 135 w 243"/>
                    <a:gd name="T13" fmla="*/ 118 h 120"/>
                    <a:gd name="T14" fmla="*/ 16 w 243"/>
                    <a:gd name="T15" fmla="*/ 87 h 120"/>
                    <a:gd name="T16" fmla="*/ 3 w 243"/>
                    <a:gd name="T17" fmla="*/ 45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43" h="120">
                      <a:moveTo>
                        <a:pt x="3" y="45"/>
                      </a:moveTo>
                      <a:cubicBezTo>
                        <a:pt x="3" y="45"/>
                        <a:pt x="19" y="0"/>
                        <a:pt x="75" y="37"/>
                      </a:cubicBezTo>
                      <a:cubicBezTo>
                        <a:pt x="131" y="75"/>
                        <a:pt x="163" y="100"/>
                        <a:pt x="192" y="85"/>
                      </a:cubicBezTo>
                      <a:cubicBezTo>
                        <a:pt x="221" y="69"/>
                        <a:pt x="225" y="39"/>
                        <a:pt x="216" y="31"/>
                      </a:cubicBezTo>
                      <a:cubicBezTo>
                        <a:pt x="207" y="23"/>
                        <a:pt x="202" y="13"/>
                        <a:pt x="215" y="12"/>
                      </a:cubicBezTo>
                      <a:cubicBezTo>
                        <a:pt x="228" y="11"/>
                        <a:pt x="243" y="29"/>
                        <a:pt x="234" y="57"/>
                      </a:cubicBezTo>
                      <a:cubicBezTo>
                        <a:pt x="227" y="81"/>
                        <a:pt x="207" y="116"/>
                        <a:pt x="135" y="118"/>
                      </a:cubicBezTo>
                      <a:cubicBezTo>
                        <a:pt x="49" y="120"/>
                        <a:pt x="28" y="99"/>
                        <a:pt x="16" y="87"/>
                      </a:cubicBezTo>
                      <a:cubicBezTo>
                        <a:pt x="3" y="75"/>
                        <a:pt x="0" y="58"/>
                        <a:pt x="3" y="45"/>
                      </a:cubicBezTo>
                      <a:close/>
                    </a:path>
                  </a:pathLst>
                </a:custGeom>
                <a:solidFill>
                  <a:srgbClr val="0E081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7" name="Oval 678"/>
                <p:cNvSpPr>
                  <a:spLocks noChangeArrowheads="1"/>
                </p:cNvSpPr>
                <p:nvPr/>
              </p:nvSpPr>
              <p:spPr bwMode="auto">
                <a:xfrm>
                  <a:off x="17873683" y="-9834579"/>
                  <a:ext cx="166687" cy="166687"/>
                </a:xfrm>
                <a:prstGeom prst="ellipse">
                  <a:avLst/>
                </a:prstGeom>
                <a:solidFill>
                  <a:srgbClr val="FCC59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8" name="Freeform 679"/>
                <p:cNvSpPr>
                  <a:spLocks/>
                </p:cNvSpPr>
                <p:nvPr/>
              </p:nvSpPr>
              <p:spPr bwMode="auto">
                <a:xfrm>
                  <a:off x="17886383" y="-10425131"/>
                  <a:ext cx="138112" cy="609602"/>
                </a:xfrm>
                <a:custGeom>
                  <a:avLst/>
                  <a:gdLst>
                    <a:gd name="T0" fmla="*/ 87 w 87"/>
                    <a:gd name="T1" fmla="*/ 384 h 384"/>
                    <a:gd name="T2" fmla="*/ 0 w 87"/>
                    <a:gd name="T3" fmla="*/ 384 h 384"/>
                    <a:gd name="T4" fmla="*/ 0 w 87"/>
                    <a:gd name="T5" fmla="*/ 0 h 384"/>
                    <a:gd name="T6" fmla="*/ 87 w 87"/>
                    <a:gd name="T7" fmla="*/ 0 h 384"/>
                    <a:gd name="T8" fmla="*/ 87 w 87"/>
                    <a:gd name="T9" fmla="*/ 384 h 384"/>
                    <a:gd name="T10" fmla="*/ 87 w 87"/>
                    <a:gd name="T11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7" h="384">
                      <a:moveTo>
                        <a:pt x="87" y="384"/>
                      </a:moveTo>
                      <a:lnTo>
                        <a:pt x="0" y="384"/>
                      </a:lnTo>
                      <a:lnTo>
                        <a:pt x="0" y="0"/>
                      </a:lnTo>
                      <a:lnTo>
                        <a:pt x="87" y="0"/>
                      </a:lnTo>
                      <a:lnTo>
                        <a:pt x="87" y="384"/>
                      </a:lnTo>
                      <a:lnTo>
                        <a:pt x="87" y="384"/>
                      </a:lnTo>
                      <a:close/>
                    </a:path>
                  </a:pathLst>
                </a:custGeom>
                <a:solidFill>
                  <a:srgbClr val="6FCB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9" name="Freeform 680"/>
                <p:cNvSpPr>
                  <a:spLocks/>
                </p:cNvSpPr>
                <p:nvPr/>
              </p:nvSpPr>
              <p:spPr bwMode="auto">
                <a:xfrm>
                  <a:off x="17872094" y="-10485455"/>
                  <a:ext cx="163513" cy="65089"/>
                </a:xfrm>
                <a:custGeom>
                  <a:avLst/>
                  <a:gdLst>
                    <a:gd name="T0" fmla="*/ 5 w 232"/>
                    <a:gd name="T1" fmla="*/ 90 h 90"/>
                    <a:gd name="T2" fmla="*/ 116 w 232"/>
                    <a:gd name="T3" fmla="*/ 0 h 90"/>
                    <a:gd name="T4" fmla="*/ 230 w 232"/>
                    <a:gd name="T5" fmla="*/ 90 h 90"/>
                    <a:gd name="T6" fmla="*/ 5 w 232"/>
                    <a:gd name="T7" fmla="*/ 90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2" h="90">
                      <a:moveTo>
                        <a:pt x="5" y="90"/>
                      </a:moveTo>
                      <a:cubicBezTo>
                        <a:pt x="5" y="90"/>
                        <a:pt x="0" y="0"/>
                        <a:pt x="116" y="0"/>
                      </a:cubicBezTo>
                      <a:cubicBezTo>
                        <a:pt x="232" y="0"/>
                        <a:pt x="230" y="90"/>
                        <a:pt x="230" y="90"/>
                      </a:cubicBezTo>
                      <a:cubicBezTo>
                        <a:pt x="5" y="90"/>
                        <a:pt x="5" y="90"/>
                        <a:pt x="5" y="90"/>
                      </a:cubicBezTo>
                      <a:close/>
                    </a:path>
                  </a:pathLst>
                </a:custGeom>
                <a:solidFill>
                  <a:srgbClr val="E71F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30" name="Freeform 681"/>
                <p:cNvSpPr>
                  <a:spLocks/>
                </p:cNvSpPr>
                <p:nvPr/>
              </p:nvSpPr>
              <p:spPr bwMode="auto">
                <a:xfrm>
                  <a:off x="17873683" y="-10425131"/>
                  <a:ext cx="160338" cy="98426"/>
                </a:xfrm>
                <a:custGeom>
                  <a:avLst/>
                  <a:gdLst>
                    <a:gd name="T0" fmla="*/ 8 w 226"/>
                    <a:gd name="T1" fmla="*/ 138 h 138"/>
                    <a:gd name="T2" fmla="*/ 1 w 226"/>
                    <a:gd name="T3" fmla="*/ 0 h 138"/>
                    <a:gd name="T4" fmla="*/ 226 w 226"/>
                    <a:gd name="T5" fmla="*/ 0 h 138"/>
                    <a:gd name="T6" fmla="*/ 218 w 226"/>
                    <a:gd name="T7" fmla="*/ 138 h 138"/>
                    <a:gd name="T8" fmla="*/ 8 w 226"/>
                    <a:gd name="T9" fmla="*/ 138 h 1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6" h="138">
                      <a:moveTo>
                        <a:pt x="8" y="138"/>
                      </a:moveTo>
                      <a:cubicBezTo>
                        <a:pt x="0" y="65"/>
                        <a:pt x="1" y="0"/>
                        <a:pt x="1" y="0"/>
                      </a:cubicBezTo>
                      <a:cubicBezTo>
                        <a:pt x="226" y="0"/>
                        <a:pt x="226" y="0"/>
                        <a:pt x="226" y="0"/>
                      </a:cubicBezTo>
                      <a:cubicBezTo>
                        <a:pt x="226" y="0"/>
                        <a:pt x="226" y="65"/>
                        <a:pt x="218" y="138"/>
                      </a:cubicBezTo>
                      <a:cubicBezTo>
                        <a:pt x="8" y="138"/>
                        <a:pt x="8" y="138"/>
                        <a:pt x="8" y="138"/>
                      </a:cubicBezTo>
                      <a:close/>
                    </a:path>
                  </a:pathLst>
                </a:custGeom>
                <a:solidFill>
                  <a:srgbClr val="E71F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31" name="Freeform 682"/>
                <p:cNvSpPr>
                  <a:spLocks/>
                </p:cNvSpPr>
                <p:nvPr/>
              </p:nvSpPr>
              <p:spPr bwMode="auto">
                <a:xfrm>
                  <a:off x="17797482" y="-9145603"/>
                  <a:ext cx="44451" cy="42863"/>
                </a:xfrm>
                <a:custGeom>
                  <a:avLst/>
                  <a:gdLst>
                    <a:gd name="T0" fmla="*/ 61 w 62"/>
                    <a:gd name="T1" fmla="*/ 29 h 61"/>
                    <a:gd name="T2" fmla="*/ 30 w 62"/>
                    <a:gd name="T3" fmla="*/ 1 h 61"/>
                    <a:gd name="T4" fmla="*/ 1 w 62"/>
                    <a:gd name="T5" fmla="*/ 32 h 61"/>
                    <a:gd name="T6" fmla="*/ 32 w 62"/>
                    <a:gd name="T7" fmla="*/ 60 h 61"/>
                    <a:gd name="T8" fmla="*/ 61 w 62"/>
                    <a:gd name="T9" fmla="*/ 29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2" h="61">
                      <a:moveTo>
                        <a:pt x="61" y="29"/>
                      </a:moveTo>
                      <a:cubicBezTo>
                        <a:pt x="60" y="13"/>
                        <a:pt x="46" y="0"/>
                        <a:pt x="30" y="1"/>
                      </a:cubicBezTo>
                      <a:cubicBezTo>
                        <a:pt x="13" y="1"/>
                        <a:pt x="0" y="15"/>
                        <a:pt x="1" y="32"/>
                      </a:cubicBezTo>
                      <a:cubicBezTo>
                        <a:pt x="2" y="48"/>
                        <a:pt x="16" y="61"/>
                        <a:pt x="32" y="60"/>
                      </a:cubicBezTo>
                      <a:cubicBezTo>
                        <a:pt x="49" y="60"/>
                        <a:pt x="62" y="46"/>
                        <a:pt x="61" y="29"/>
                      </a:cubicBezTo>
                      <a:close/>
                    </a:path>
                  </a:pathLst>
                </a:custGeom>
                <a:solidFill>
                  <a:srgbClr val="F898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32" name="Freeform 683"/>
                <p:cNvSpPr>
                  <a:spLocks/>
                </p:cNvSpPr>
                <p:nvPr/>
              </p:nvSpPr>
              <p:spPr bwMode="auto">
                <a:xfrm>
                  <a:off x="17800656" y="-9083690"/>
                  <a:ext cx="42863" cy="44451"/>
                </a:xfrm>
                <a:custGeom>
                  <a:avLst/>
                  <a:gdLst>
                    <a:gd name="T0" fmla="*/ 60 w 61"/>
                    <a:gd name="T1" fmla="*/ 30 h 61"/>
                    <a:gd name="T2" fmla="*/ 29 w 61"/>
                    <a:gd name="T3" fmla="*/ 1 h 61"/>
                    <a:gd name="T4" fmla="*/ 0 w 61"/>
                    <a:gd name="T5" fmla="*/ 32 h 61"/>
                    <a:gd name="T6" fmla="*/ 31 w 61"/>
                    <a:gd name="T7" fmla="*/ 61 h 61"/>
                    <a:gd name="T8" fmla="*/ 60 w 61"/>
                    <a:gd name="T9" fmla="*/ 3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61">
                      <a:moveTo>
                        <a:pt x="60" y="30"/>
                      </a:moveTo>
                      <a:cubicBezTo>
                        <a:pt x="59" y="13"/>
                        <a:pt x="46" y="0"/>
                        <a:pt x="29" y="1"/>
                      </a:cubicBezTo>
                      <a:cubicBezTo>
                        <a:pt x="13" y="1"/>
                        <a:pt x="0" y="15"/>
                        <a:pt x="0" y="32"/>
                      </a:cubicBezTo>
                      <a:cubicBezTo>
                        <a:pt x="1" y="48"/>
                        <a:pt x="15" y="61"/>
                        <a:pt x="31" y="61"/>
                      </a:cubicBezTo>
                      <a:cubicBezTo>
                        <a:pt x="48" y="60"/>
                        <a:pt x="61" y="46"/>
                        <a:pt x="60" y="30"/>
                      </a:cubicBezTo>
                      <a:close/>
                    </a:path>
                  </a:pathLst>
                </a:custGeom>
                <a:solidFill>
                  <a:srgbClr val="F898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33" name="Freeform 684"/>
                <p:cNvSpPr>
                  <a:spLocks/>
                </p:cNvSpPr>
                <p:nvPr/>
              </p:nvSpPr>
              <p:spPr bwMode="auto">
                <a:xfrm>
                  <a:off x="17802244" y="-9020190"/>
                  <a:ext cx="44451" cy="42863"/>
                </a:xfrm>
                <a:custGeom>
                  <a:avLst/>
                  <a:gdLst>
                    <a:gd name="T0" fmla="*/ 60 w 61"/>
                    <a:gd name="T1" fmla="*/ 30 h 61"/>
                    <a:gd name="T2" fmla="*/ 29 w 61"/>
                    <a:gd name="T3" fmla="*/ 1 h 61"/>
                    <a:gd name="T4" fmla="*/ 0 w 61"/>
                    <a:gd name="T5" fmla="*/ 32 h 61"/>
                    <a:gd name="T6" fmla="*/ 31 w 61"/>
                    <a:gd name="T7" fmla="*/ 61 h 61"/>
                    <a:gd name="T8" fmla="*/ 60 w 61"/>
                    <a:gd name="T9" fmla="*/ 3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61">
                      <a:moveTo>
                        <a:pt x="60" y="30"/>
                      </a:moveTo>
                      <a:cubicBezTo>
                        <a:pt x="60" y="13"/>
                        <a:pt x="46" y="0"/>
                        <a:pt x="29" y="1"/>
                      </a:cubicBezTo>
                      <a:cubicBezTo>
                        <a:pt x="13" y="1"/>
                        <a:pt x="0" y="15"/>
                        <a:pt x="0" y="32"/>
                      </a:cubicBezTo>
                      <a:cubicBezTo>
                        <a:pt x="1" y="48"/>
                        <a:pt x="15" y="61"/>
                        <a:pt x="31" y="61"/>
                      </a:cubicBezTo>
                      <a:cubicBezTo>
                        <a:pt x="48" y="60"/>
                        <a:pt x="61" y="46"/>
                        <a:pt x="60" y="30"/>
                      </a:cubicBezTo>
                      <a:close/>
                    </a:path>
                  </a:pathLst>
                </a:custGeom>
                <a:solidFill>
                  <a:srgbClr val="F898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34" name="Freeform 685"/>
                <p:cNvSpPr>
                  <a:spLocks/>
                </p:cNvSpPr>
                <p:nvPr/>
              </p:nvSpPr>
              <p:spPr bwMode="auto">
                <a:xfrm>
                  <a:off x="17805419" y="-8958277"/>
                  <a:ext cx="42863" cy="42863"/>
                </a:xfrm>
                <a:custGeom>
                  <a:avLst/>
                  <a:gdLst>
                    <a:gd name="T0" fmla="*/ 60 w 61"/>
                    <a:gd name="T1" fmla="*/ 30 h 61"/>
                    <a:gd name="T2" fmla="*/ 29 w 61"/>
                    <a:gd name="T3" fmla="*/ 1 h 61"/>
                    <a:gd name="T4" fmla="*/ 0 w 61"/>
                    <a:gd name="T5" fmla="*/ 32 h 61"/>
                    <a:gd name="T6" fmla="*/ 31 w 61"/>
                    <a:gd name="T7" fmla="*/ 61 h 61"/>
                    <a:gd name="T8" fmla="*/ 60 w 61"/>
                    <a:gd name="T9" fmla="*/ 3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61">
                      <a:moveTo>
                        <a:pt x="60" y="30"/>
                      </a:moveTo>
                      <a:cubicBezTo>
                        <a:pt x="60" y="13"/>
                        <a:pt x="46" y="0"/>
                        <a:pt x="29" y="1"/>
                      </a:cubicBezTo>
                      <a:cubicBezTo>
                        <a:pt x="13" y="1"/>
                        <a:pt x="0" y="15"/>
                        <a:pt x="0" y="32"/>
                      </a:cubicBezTo>
                      <a:cubicBezTo>
                        <a:pt x="1" y="48"/>
                        <a:pt x="15" y="61"/>
                        <a:pt x="31" y="61"/>
                      </a:cubicBezTo>
                      <a:cubicBezTo>
                        <a:pt x="48" y="60"/>
                        <a:pt x="61" y="46"/>
                        <a:pt x="60" y="30"/>
                      </a:cubicBezTo>
                      <a:close/>
                    </a:path>
                  </a:pathLst>
                </a:custGeom>
                <a:solidFill>
                  <a:srgbClr val="F898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35" name="Freeform 686"/>
                <p:cNvSpPr>
                  <a:spLocks/>
                </p:cNvSpPr>
                <p:nvPr/>
              </p:nvSpPr>
              <p:spPr bwMode="auto">
                <a:xfrm>
                  <a:off x="17568882" y="-9145603"/>
                  <a:ext cx="44451" cy="42863"/>
                </a:xfrm>
                <a:custGeom>
                  <a:avLst/>
                  <a:gdLst>
                    <a:gd name="T0" fmla="*/ 1 w 61"/>
                    <a:gd name="T1" fmla="*/ 29 h 61"/>
                    <a:gd name="T2" fmla="*/ 31 w 61"/>
                    <a:gd name="T3" fmla="*/ 1 h 61"/>
                    <a:gd name="T4" fmla="*/ 60 w 61"/>
                    <a:gd name="T5" fmla="*/ 32 h 61"/>
                    <a:gd name="T6" fmla="*/ 29 w 61"/>
                    <a:gd name="T7" fmla="*/ 60 h 61"/>
                    <a:gd name="T8" fmla="*/ 1 w 61"/>
                    <a:gd name="T9" fmla="*/ 29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61">
                      <a:moveTo>
                        <a:pt x="1" y="29"/>
                      </a:moveTo>
                      <a:cubicBezTo>
                        <a:pt x="1" y="13"/>
                        <a:pt x="15" y="0"/>
                        <a:pt x="31" y="1"/>
                      </a:cubicBezTo>
                      <a:cubicBezTo>
                        <a:pt x="48" y="1"/>
                        <a:pt x="61" y="15"/>
                        <a:pt x="60" y="32"/>
                      </a:cubicBezTo>
                      <a:cubicBezTo>
                        <a:pt x="60" y="48"/>
                        <a:pt x="46" y="61"/>
                        <a:pt x="29" y="60"/>
                      </a:cubicBezTo>
                      <a:cubicBezTo>
                        <a:pt x="13" y="60"/>
                        <a:pt x="0" y="46"/>
                        <a:pt x="1" y="29"/>
                      </a:cubicBezTo>
                      <a:close/>
                    </a:path>
                  </a:pathLst>
                </a:custGeom>
                <a:solidFill>
                  <a:srgbClr val="F898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36" name="Freeform 687"/>
                <p:cNvSpPr>
                  <a:spLocks/>
                </p:cNvSpPr>
                <p:nvPr/>
              </p:nvSpPr>
              <p:spPr bwMode="auto">
                <a:xfrm>
                  <a:off x="17567294" y="-9083690"/>
                  <a:ext cx="42863" cy="44451"/>
                </a:xfrm>
                <a:custGeom>
                  <a:avLst/>
                  <a:gdLst>
                    <a:gd name="T0" fmla="*/ 0 w 61"/>
                    <a:gd name="T1" fmla="*/ 30 h 61"/>
                    <a:gd name="T2" fmla="*/ 31 w 61"/>
                    <a:gd name="T3" fmla="*/ 1 h 61"/>
                    <a:gd name="T4" fmla="*/ 60 w 61"/>
                    <a:gd name="T5" fmla="*/ 32 h 61"/>
                    <a:gd name="T6" fmla="*/ 29 w 61"/>
                    <a:gd name="T7" fmla="*/ 61 h 61"/>
                    <a:gd name="T8" fmla="*/ 0 w 61"/>
                    <a:gd name="T9" fmla="*/ 3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61">
                      <a:moveTo>
                        <a:pt x="0" y="30"/>
                      </a:moveTo>
                      <a:cubicBezTo>
                        <a:pt x="1" y="13"/>
                        <a:pt x="15" y="0"/>
                        <a:pt x="31" y="1"/>
                      </a:cubicBezTo>
                      <a:cubicBezTo>
                        <a:pt x="48" y="1"/>
                        <a:pt x="61" y="15"/>
                        <a:pt x="60" y="32"/>
                      </a:cubicBezTo>
                      <a:cubicBezTo>
                        <a:pt x="60" y="48"/>
                        <a:pt x="46" y="61"/>
                        <a:pt x="29" y="61"/>
                      </a:cubicBezTo>
                      <a:cubicBezTo>
                        <a:pt x="13" y="60"/>
                        <a:pt x="0" y="46"/>
                        <a:pt x="0" y="30"/>
                      </a:cubicBezTo>
                      <a:close/>
                    </a:path>
                  </a:pathLst>
                </a:custGeom>
                <a:solidFill>
                  <a:srgbClr val="F898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37" name="Freeform 688"/>
                <p:cNvSpPr>
                  <a:spLocks/>
                </p:cNvSpPr>
                <p:nvPr/>
              </p:nvSpPr>
              <p:spPr bwMode="auto">
                <a:xfrm>
                  <a:off x="17565707" y="-9020190"/>
                  <a:ext cx="42863" cy="42863"/>
                </a:xfrm>
                <a:custGeom>
                  <a:avLst/>
                  <a:gdLst>
                    <a:gd name="T0" fmla="*/ 0 w 61"/>
                    <a:gd name="T1" fmla="*/ 30 h 61"/>
                    <a:gd name="T2" fmla="*/ 31 w 61"/>
                    <a:gd name="T3" fmla="*/ 1 h 61"/>
                    <a:gd name="T4" fmla="*/ 60 w 61"/>
                    <a:gd name="T5" fmla="*/ 32 h 61"/>
                    <a:gd name="T6" fmla="*/ 29 w 61"/>
                    <a:gd name="T7" fmla="*/ 61 h 61"/>
                    <a:gd name="T8" fmla="*/ 0 w 61"/>
                    <a:gd name="T9" fmla="*/ 3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61">
                      <a:moveTo>
                        <a:pt x="0" y="30"/>
                      </a:moveTo>
                      <a:cubicBezTo>
                        <a:pt x="1" y="13"/>
                        <a:pt x="15" y="0"/>
                        <a:pt x="31" y="1"/>
                      </a:cubicBezTo>
                      <a:cubicBezTo>
                        <a:pt x="48" y="1"/>
                        <a:pt x="61" y="15"/>
                        <a:pt x="60" y="32"/>
                      </a:cubicBezTo>
                      <a:cubicBezTo>
                        <a:pt x="60" y="48"/>
                        <a:pt x="46" y="61"/>
                        <a:pt x="29" y="61"/>
                      </a:cubicBezTo>
                      <a:cubicBezTo>
                        <a:pt x="13" y="60"/>
                        <a:pt x="0" y="46"/>
                        <a:pt x="0" y="30"/>
                      </a:cubicBezTo>
                      <a:close/>
                    </a:path>
                  </a:pathLst>
                </a:custGeom>
                <a:solidFill>
                  <a:srgbClr val="F898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38" name="Freeform 689"/>
                <p:cNvSpPr>
                  <a:spLocks/>
                </p:cNvSpPr>
                <p:nvPr/>
              </p:nvSpPr>
              <p:spPr bwMode="auto">
                <a:xfrm>
                  <a:off x="17562533" y="-8958276"/>
                  <a:ext cx="42863" cy="42863"/>
                </a:xfrm>
                <a:custGeom>
                  <a:avLst/>
                  <a:gdLst>
                    <a:gd name="T0" fmla="*/ 0 w 61"/>
                    <a:gd name="T1" fmla="*/ 30 h 61"/>
                    <a:gd name="T2" fmla="*/ 31 w 61"/>
                    <a:gd name="T3" fmla="*/ 1 h 61"/>
                    <a:gd name="T4" fmla="*/ 60 w 61"/>
                    <a:gd name="T5" fmla="*/ 32 h 61"/>
                    <a:gd name="T6" fmla="*/ 29 w 61"/>
                    <a:gd name="T7" fmla="*/ 61 h 61"/>
                    <a:gd name="T8" fmla="*/ 0 w 61"/>
                    <a:gd name="T9" fmla="*/ 3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61">
                      <a:moveTo>
                        <a:pt x="0" y="30"/>
                      </a:moveTo>
                      <a:cubicBezTo>
                        <a:pt x="1" y="13"/>
                        <a:pt x="15" y="0"/>
                        <a:pt x="31" y="1"/>
                      </a:cubicBezTo>
                      <a:cubicBezTo>
                        <a:pt x="48" y="1"/>
                        <a:pt x="61" y="15"/>
                        <a:pt x="60" y="32"/>
                      </a:cubicBezTo>
                      <a:cubicBezTo>
                        <a:pt x="60" y="48"/>
                        <a:pt x="46" y="61"/>
                        <a:pt x="29" y="61"/>
                      </a:cubicBezTo>
                      <a:cubicBezTo>
                        <a:pt x="13" y="60"/>
                        <a:pt x="0" y="46"/>
                        <a:pt x="0" y="30"/>
                      </a:cubicBezTo>
                      <a:close/>
                    </a:path>
                  </a:pathLst>
                </a:custGeom>
                <a:solidFill>
                  <a:srgbClr val="F898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39" name="Freeform 690"/>
                <p:cNvSpPr>
                  <a:spLocks/>
                </p:cNvSpPr>
                <p:nvPr/>
              </p:nvSpPr>
              <p:spPr bwMode="auto">
                <a:xfrm>
                  <a:off x="17481570" y="-11385567"/>
                  <a:ext cx="481012" cy="644527"/>
                </a:xfrm>
                <a:custGeom>
                  <a:avLst/>
                  <a:gdLst>
                    <a:gd name="T0" fmla="*/ 4 w 679"/>
                    <a:gd name="T1" fmla="*/ 134 h 909"/>
                    <a:gd name="T2" fmla="*/ 65 w 679"/>
                    <a:gd name="T3" fmla="*/ 819 h 909"/>
                    <a:gd name="T4" fmla="*/ 58 w 679"/>
                    <a:gd name="T5" fmla="*/ 904 h 909"/>
                    <a:gd name="T6" fmla="*/ 257 w 679"/>
                    <a:gd name="T7" fmla="*/ 856 h 909"/>
                    <a:gd name="T8" fmla="*/ 575 w 679"/>
                    <a:gd name="T9" fmla="*/ 909 h 909"/>
                    <a:gd name="T10" fmla="*/ 571 w 679"/>
                    <a:gd name="T11" fmla="*/ 806 h 909"/>
                    <a:gd name="T12" fmla="*/ 649 w 679"/>
                    <a:gd name="T13" fmla="*/ 175 h 909"/>
                    <a:gd name="T14" fmla="*/ 561 w 679"/>
                    <a:gd name="T15" fmla="*/ 64 h 909"/>
                    <a:gd name="T16" fmla="*/ 52 w 679"/>
                    <a:gd name="T17" fmla="*/ 74 h 909"/>
                    <a:gd name="T18" fmla="*/ 4 w 679"/>
                    <a:gd name="T19" fmla="*/ 134 h 9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79" h="909">
                      <a:moveTo>
                        <a:pt x="4" y="134"/>
                      </a:moveTo>
                      <a:cubicBezTo>
                        <a:pt x="4" y="134"/>
                        <a:pt x="79" y="455"/>
                        <a:pt x="65" y="819"/>
                      </a:cubicBezTo>
                      <a:cubicBezTo>
                        <a:pt x="68" y="866"/>
                        <a:pt x="58" y="904"/>
                        <a:pt x="58" y="904"/>
                      </a:cubicBezTo>
                      <a:cubicBezTo>
                        <a:pt x="58" y="904"/>
                        <a:pt x="116" y="859"/>
                        <a:pt x="257" y="856"/>
                      </a:cubicBezTo>
                      <a:cubicBezTo>
                        <a:pt x="401" y="853"/>
                        <a:pt x="524" y="869"/>
                        <a:pt x="575" y="909"/>
                      </a:cubicBezTo>
                      <a:cubicBezTo>
                        <a:pt x="575" y="871"/>
                        <a:pt x="568" y="839"/>
                        <a:pt x="571" y="806"/>
                      </a:cubicBezTo>
                      <a:cubicBezTo>
                        <a:pt x="574" y="772"/>
                        <a:pt x="588" y="310"/>
                        <a:pt x="649" y="175"/>
                      </a:cubicBezTo>
                      <a:cubicBezTo>
                        <a:pt x="679" y="118"/>
                        <a:pt x="618" y="94"/>
                        <a:pt x="561" y="64"/>
                      </a:cubicBezTo>
                      <a:cubicBezTo>
                        <a:pt x="503" y="33"/>
                        <a:pt x="257" y="0"/>
                        <a:pt x="52" y="74"/>
                      </a:cubicBezTo>
                      <a:cubicBezTo>
                        <a:pt x="1" y="104"/>
                        <a:pt x="0" y="108"/>
                        <a:pt x="4" y="134"/>
                      </a:cubicBezTo>
                      <a:close/>
                    </a:path>
                  </a:pathLst>
                </a:custGeom>
                <a:solidFill>
                  <a:srgbClr val="0B050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40" name="Freeform 691"/>
                <p:cNvSpPr>
                  <a:spLocks/>
                </p:cNvSpPr>
                <p:nvPr/>
              </p:nvSpPr>
              <p:spPr bwMode="auto">
                <a:xfrm>
                  <a:off x="17510146" y="-10868042"/>
                  <a:ext cx="398462" cy="122238"/>
                </a:xfrm>
                <a:custGeom>
                  <a:avLst/>
                  <a:gdLst>
                    <a:gd name="T0" fmla="*/ 22 w 562"/>
                    <a:gd name="T1" fmla="*/ 160 h 173"/>
                    <a:gd name="T2" fmla="*/ 279 w 562"/>
                    <a:gd name="T3" fmla="*/ 40 h 173"/>
                    <a:gd name="T4" fmla="*/ 533 w 562"/>
                    <a:gd name="T5" fmla="*/ 173 h 173"/>
                    <a:gd name="T6" fmla="*/ 533 w 562"/>
                    <a:gd name="T7" fmla="*/ 117 h 173"/>
                    <a:gd name="T8" fmla="*/ 277 w 562"/>
                    <a:gd name="T9" fmla="*/ 7 h 173"/>
                    <a:gd name="T10" fmla="*/ 22 w 562"/>
                    <a:gd name="T11" fmla="*/ 106 h 173"/>
                    <a:gd name="T12" fmla="*/ 22 w 562"/>
                    <a:gd name="T13" fmla="*/ 160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2" h="173">
                      <a:moveTo>
                        <a:pt x="22" y="160"/>
                      </a:moveTo>
                      <a:cubicBezTo>
                        <a:pt x="22" y="160"/>
                        <a:pt x="79" y="33"/>
                        <a:pt x="279" y="40"/>
                      </a:cubicBezTo>
                      <a:cubicBezTo>
                        <a:pt x="478" y="46"/>
                        <a:pt x="533" y="173"/>
                        <a:pt x="533" y="173"/>
                      </a:cubicBezTo>
                      <a:cubicBezTo>
                        <a:pt x="533" y="173"/>
                        <a:pt x="562" y="165"/>
                        <a:pt x="533" y="117"/>
                      </a:cubicBezTo>
                      <a:cubicBezTo>
                        <a:pt x="503" y="70"/>
                        <a:pt x="458" y="13"/>
                        <a:pt x="277" y="7"/>
                      </a:cubicBezTo>
                      <a:cubicBezTo>
                        <a:pt x="96" y="0"/>
                        <a:pt x="22" y="106"/>
                        <a:pt x="22" y="106"/>
                      </a:cubicBezTo>
                      <a:cubicBezTo>
                        <a:pt x="22" y="106"/>
                        <a:pt x="0" y="145"/>
                        <a:pt x="22" y="160"/>
                      </a:cubicBezTo>
                      <a:close/>
                    </a:path>
                  </a:pathLst>
                </a:custGeom>
                <a:solidFill>
                  <a:srgbClr val="F898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41" name="Freeform 692"/>
                <p:cNvSpPr>
                  <a:spLocks/>
                </p:cNvSpPr>
                <p:nvPr/>
              </p:nvSpPr>
              <p:spPr bwMode="auto">
                <a:xfrm>
                  <a:off x="17510144" y="-10788666"/>
                  <a:ext cx="393700" cy="57150"/>
                </a:xfrm>
                <a:custGeom>
                  <a:avLst/>
                  <a:gdLst>
                    <a:gd name="T0" fmla="*/ 21 w 554"/>
                    <a:gd name="T1" fmla="*/ 74 h 81"/>
                    <a:gd name="T2" fmla="*/ 275 w 554"/>
                    <a:gd name="T3" fmla="*/ 18 h 81"/>
                    <a:gd name="T4" fmla="*/ 525 w 554"/>
                    <a:gd name="T5" fmla="*/ 81 h 81"/>
                    <a:gd name="T6" fmla="*/ 525 w 554"/>
                    <a:gd name="T7" fmla="*/ 54 h 81"/>
                    <a:gd name="T8" fmla="*/ 273 w 554"/>
                    <a:gd name="T9" fmla="*/ 3 h 81"/>
                    <a:gd name="T10" fmla="*/ 21 w 554"/>
                    <a:gd name="T11" fmla="*/ 49 h 81"/>
                    <a:gd name="T12" fmla="*/ 21 w 554"/>
                    <a:gd name="T13" fmla="*/ 74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54" h="81">
                      <a:moveTo>
                        <a:pt x="21" y="74"/>
                      </a:moveTo>
                      <a:cubicBezTo>
                        <a:pt x="21" y="74"/>
                        <a:pt x="78" y="15"/>
                        <a:pt x="275" y="18"/>
                      </a:cubicBezTo>
                      <a:cubicBezTo>
                        <a:pt x="471" y="21"/>
                        <a:pt x="525" y="81"/>
                        <a:pt x="525" y="81"/>
                      </a:cubicBezTo>
                      <a:cubicBezTo>
                        <a:pt x="525" y="81"/>
                        <a:pt x="554" y="77"/>
                        <a:pt x="525" y="54"/>
                      </a:cubicBezTo>
                      <a:cubicBezTo>
                        <a:pt x="496" y="32"/>
                        <a:pt x="452" y="6"/>
                        <a:pt x="273" y="3"/>
                      </a:cubicBezTo>
                      <a:cubicBezTo>
                        <a:pt x="95" y="0"/>
                        <a:pt x="21" y="49"/>
                        <a:pt x="21" y="49"/>
                      </a:cubicBezTo>
                      <a:cubicBezTo>
                        <a:pt x="21" y="49"/>
                        <a:pt x="0" y="67"/>
                        <a:pt x="21" y="74"/>
                      </a:cubicBezTo>
                      <a:close/>
                    </a:path>
                  </a:pathLst>
                </a:custGeom>
                <a:solidFill>
                  <a:srgbClr val="F898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42" name="Freeform 693"/>
                <p:cNvSpPr>
                  <a:spLocks/>
                </p:cNvSpPr>
                <p:nvPr/>
              </p:nvSpPr>
              <p:spPr bwMode="auto">
                <a:xfrm>
                  <a:off x="17511732" y="-11190304"/>
                  <a:ext cx="388938" cy="238126"/>
                </a:xfrm>
                <a:custGeom>
                  <a:avLst/>
                  <a:gdLst>
                    <a:gd name="T0" fmla="*/ 52 w 546"/>
                    <a:gd name="T1" fmla="*/ 86 h 335"/>
                    <a:gd name="T2" fmla="*/ 60 w 546"/>
                    <a:gd name="T3" fmla="*/ 36 h 335"/>
                    <a:gd name="T4" fmla="*/ 9 w 546"/>
                    <a:gd name="T5" fmla="*/ 64 h 335"/>
                    <a:gd name="T6" fmla="*/ 33 w 546"/>
                    <a:gd name="T7" fmla="*/ 105 h 335"/>
                    <a:gd name="T8" fmla="*/ 276 w 546"/>
                    <a:gd name="T9" fmla="*/ 335 h 335"/>
                    <a:gd name="T10" fmla="*/ 526 w 546"/>
                    <a:gd name="T11" fmla="*/ 102 h 335"/>
                    <a:gd name="T12" fmla="*/ 546 w 546"/>
                    <a:gd name="T13" fmla="*/ 53 h 335"/>
                    <a:gd name="T14" fmla="*/ 498 w 546"/>
                    <a:gd name="T15" fmla="*/ 41 h 335"/>
                    <a:gd name="T16" fmla="*/ 502 w 546"/>
                    <a:gd name="T17" fmla="*/ 96 h 335"/>
                    <a:gd name="T18" fmla="*/ 281 w 546"/>
                    <a:gd name="T19" fmla="*/ 307 h 335"/>
                    <a:gd name="T20" fmla="*/ 52 w 546"/>
                    <a:gd name="T21" fmla="*/ 86 h 3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46" h="335">
                      <a:moveTo>
                        <a:pt x="52" y="86"/>
                      </a:moveTo>
                      <a:cubicBezTo>
                        <a:pt x="52" y="86"/>
                        <a:pt x="66" y="68"/>
                        <a:pt x="60" y="36"/>
                      </a:cubicBezTo>
                      <a:cubicBezTo>
                        <a:pt x="53" y="5"/>
                        <a:pt x="0" y="7"/>
                        <a:pt x="9" y="64"/>
                      </a:cubicBezTo>
                      <a:cubicBezTo>
                        <a:pt x="14" y="91"/>
                        <a:pt x="33" y="105"/>
                        <a:pt x="33" y="105"/>
                      </a:cubicBezTo>
                      <a:cubicBezTo>
                        <a:pt x="33" y="105"/>
                        <a:pt x="45" y="335"/>
                        <a:pt x="276" y="335"/>
                      </a:cubicBezTo>
                      <a:cubicBezTo>
                        <a:pt x="507" y="335"/>
                        <a:pt x="526" y="102"/>
                        <a:pt x="526" y="102"/>
                      </a:cubicBezTo>
                      <a:cubicBezTo>
                        <a:pt x="526" y="102"/>
                        <a:pt x="546" y="86"/>
                        <a:pt x="546" y="53"/>
                      </a:cubicBezTo>
                      <a:cubicBezTo>
                        <a:pt x="546" y="20"/>
                        <a:pt x="508" y="0"/>
                        <a:pt x="498" y="41"/>
                      </a:cubicBezTo>
                      <a:cubicBezTo>
                        <a:pt x="493" y="64"/>
                        <a:pt x="502" y="96"/>
                        <a:pt x="502" y="96"/>
                      </a:cubicBezTo>
                      <a:cubicBezTo>
                        <a:pt x="502" y="96"/>
                        <a:pt x="474" y="307"/>
                        <a:pt x="281" y="307"/>
                      </a:cubicBezTo>
                      <a:cubicBezTo>
                        <a:pt x="88" y="307"/>
                        <a:pt x="58" y="125"/>
                        <a:pt x="52" y="86"/>
                      </a:cubicBezTo>
                      <a:close/>
                    </a:path>
                  </a:pathLst>
                </a:custGeom>
                <a:solidFill>
                  <a:srgbClr val="F898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43" name="Freeform 694"/>
                <p:cNvSpPr>
                  <a:spLocks/>
                </p:cNvSpPr>
                <p:nvPr/>
              </p:nvSpPr>
              <p:spPr bwMode="auto">
                <a:xfrm>
                  <a:off x="17637145" y="-11368102"/>
                  <a:ext cx="142875" cy="273050"/>
                </a:xfrm>
                <a:custGeom>
                  <a:avLst/>
                  <a:gdLst>
                    <a:gd name="T0" fmla="*/ 64 w 203"/>
                    <a:gd name="T1" fmla="*/ 12 h 386"/>
                    <a:gd name="T2" fmla="*/ 15 w 203"/>
                    <a:gd name="T3" fmla="*/ 89 h 386"/>
                    <a:gd name="T4" fmla="*/ 8 w 203"/>
                    <a:gd name="T5" fmla="*/ 141 h 386"/>
                    <a:gd name="T6" fmla="*/ 73 w 203"/>
                    <a:gd name="T7" fmla="*/ 386 h 386"/>
                    <a:gd name="T8" fmla="*/ 127 w 203"/>
                    <a:gd name="T9" fmla="*/ 386 h 386"/>
                    <a:gd name="T10" fmla="*/ 190 w 203"/>
                    <a:gd name="T11" fmla="*/ 142 h 386"/>
                    <a:gd name="T12" fmla="*/ 178 w 203"/>
                    <a:gd name="T13" fmla="*/ 80 h 386"/>
                    <a:gd name="T14" fmla="*/ 130 w 203"/>
                    <a:gd name="T15" fmla="*/ 7 h 386"/>
                    <a:gd name="T16" fmla="*/ 64 w 203"/>
                    <a:gd name="T17" fmla="*/ 12 h 3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03" h="386">
                      <a:moveTo>
                        <a:pt x="64" y="12"/>
                      </a:moveTo>
                      <a:cubicBezTo>
                        <a:pt x="64" y="12"/>
                        <a:pt x="20" y="80"/>
                        <a:pt x="15" y="89"/>
                      </a:cubicBezTo>
                      <a:cubicBezTo>
                        <a:pt x="10" y="99"/>
                        <a:pt x="0" y="116"/>
                        <a:pt x="8" y="141"/>
                      </a:cubicBezTo>
                      <a:cubicBezTo>
                        <a:pt x="17" y="165"/>
                        <a:pt x="73" y="386"/>
                        <a:pt x="73" y="386"/>
                      </a:cubicBezTo>
                      <a:cubicBezTo>
                        <a:pt x="127" y="386"/>
                        <a:pt x="127" y="386"/>
                        <a:pt x="127" y="386"/>
                      </a:cubicBezTo>
                      <a:cubicBezTo>
                        <a:pt x="190" y="142"/>
                        <a:pt x="190" y="142"/>
                        <a:pt x="190" y="142"/>
                      </a:cubicBezTo>
                      <a:cubicBezTo>
                        <a:pt x="190" y="142"/>
                        <a:pt x="203" y="119"/>
                        <a:pt x="178" y="80"/>
                      </a:cubicBezTo>
                      <a:cubicBezTo>
                        <a:pt x="154" y="40"/>
                        <a:pt x="130" y="7"/>
                        <a:pt x="130" y="7"/>
                      </a:cubicBezTo>
                      <a:cubicBezTo>
                        <a:pt x="130" y="7"/>
                        <a:pt x="83" y="0"/>
                        <a:pt x="64" y="12"/>
                      </a:cubicBezTo>
                      <a:close/>
                    </a:path>
                  </a:pathLst>
                </a:custGeom>
                <a:solidFill>
                  <a:srgbClr val="6FCB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44" name="Oval 695"/>
                <p:cNvSpPr>
                  <a:spLocks noChangeArrowheads="1"/>
                </p:cNvSpPr>
                <p:nvPr/>
              </p:nvSpPr>
              <p:spPr bwMode="auto">
                <a:xfrm>
                  <a:off x="17668894" y="-11096641"/>
                  <a:ext cx="79376" cy="80964"/>
                </a:xfrm>
                <a:prstGeom prst="ellipse">
                  <a:avLst/>
                </a:prstGeom>
                <a:solidFill>
                  <a:srgbClr val="E21F2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45" name="Freeform 696"/>
                <p:cNvSpPr>
                  <a:spLocks/>
                </p:cNvSpPr>
                <p:nvPr/>
              </p:nvSpPr>
              <p:spPr bwMode="auto">
                <a:xfrm>
                  <a:off x="17592695" y="-10458466"/>
                  <a:ext cx="73025" cy="477839"/>
                </a:xfrm>
                <a:custGeom>
                  <a:avLst/>
                  <a:gdLst>
                    <a:gd name="T0" fmla="*/ 101 w 101"/>
                    <a:gd name="T1" fmla="*/ 0 h 673"/>
                    <a:gd name="T2" fmla="*/ 16 w 101"/>
                    <a:gd name="T3" fmla="*/ 76 h 673"/>
                    <a:gd name="T4" fmla="*/ 13 w 101"/>
                    <a:gd name="T5" fmla="*/ 490 h 673"/>
                    <a:gd name="T6" fmla="*/ 101 w 101"/>
                    <a:gd name="T7" fmla="*/ 673 h 673"/>
                    <a:gd name="T8" fmla="*/ 101 w 101"/>
                    <a:gd name="T9" fmla="*/ 0 h 6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673">
                      <a:moveTo>
                        <a:pt x="101" y="0"/>
                      </a:moveTo>
                      <a:cubicBezTo>
                        <a:pt x="16" y="76"/>
                        <a:pt x="16" y="76"/>
                        <a:pt x="16" y="76"/>
                      </a:cubicBezTo>
                      <a:cubicBezTo>
                        <a:pt x="16" y="76"/>
                        <a:pt x="0" y="408"/>
                        <a:pt x="13" y="490"/>
                      </a:cubicBezTo>
                      <a:cubicBezTo>
                        <a:pt x="25" y="572"/>
                        <a:pt x="101" y="673"/>
                        <a:pt x="101" y="673"/>
                      </a:cubicBezTo>
                      <a:cubicBezTo>
                        <a:pt x="101" y="0"/>
                        <a:pt x="101" y="0"/>
                        <a:pt x="101" y="0"/>
                      </a:cubicBezTo>
                      <a:close/>
                    </a:path>
                  </a:pathLst>
                </a:custGeom>
                <a:solidFill>
                  <a:srgbClr val="F6F5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46" name="Freeform 697"/>
                <p:cNvSpPr>
                  <a:spLocks/>
                </p:cNvSpPr>
                <p:nvPr/>
              </p:nvSpPr>
              <p:spPr bwMode="auto">
                <a:xfrm>
                  <a:off x="17737157" y="-10458466"/>
                  <a:ext cx="71436" cy="477839"/>
                </a:xfrm>
                <a:custGeom>
                  <a:avLst/>
                  <a:gdLst>
                    <a:gd name="T0" fmla="*/ 0 w 101"/>
                    <a:gd name="T1" fmla="*/ 0 h 673"/>
                    <a:gd name="T2" fmla="*/ 85 w 101"/>
                    <a:gd name="T3" fmla="*/ 76 h 673"/>
                    <a:gd name="T4" fmla="*/ 88 w 101"/>
                    <a:gd name="T5" fmla="*/ 490 h 673"/>
                    <a:gd name="T6" fmla="*/ 0 w 101"/>
                    <a:gd name="T7" fmla="*/ 673 h 673"/>
                    <a:gd name="T8" fmla="*/ 0 w 101"/>
                    <a:gd name="T9" fmla="*/ 0 h 6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673">
                      <a:moveTo>
                        <a:pt x="0" y="0"/>
                      </a:moveTo>
                      <a:cubicBezTo>
                        <a:pt x="85" y="76"/>
                        <a:pt x="85" y="76"/>
                        <a:pt x="85" y="76"/>
                      </a:cubicBezTo>
                      <a:cubicBezTo>
                        <a:pt x="85" y="76"/>
                        <a:pt x="101" y="408"/>
                        <a:pt x="88" y="490"/>
                      </a:cubicBezTo>
                      <a:cubicBezTo>
                        <a:pt x="76" y="572"/>
                        <a:pt x="0" y="673"/>
                        <a:pt x="0" y="673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6F5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47" name="Freeform 698"/>
                <p:cNvSpPr>
                  <a:spLocks/>
                </p:cNvSpPr>
                <p:nvPr/>
              </p:nvSpPr>
              <p:spPr bwMode="auto">
                <a:xfrm>
                  <a:off x="17649844" y="-10017133"/>
                  <a:ext cx="103187" cy="284163"/>
                </a:xfrm>
                <a:custGeom>
                  <a:avLst/>
                  <a:gdLst>
                    <a:gd name="T0" fmla="*/ 0 w 65"/>
                    <a:gd name="T1" fmla="*/ 0 h 179"/>
                    <a:gd name="T2" fmla="*/ 0 w 65"/>
                    <a:gd name="T3" fmla="*/ 179 h 179"/>
                    <a:gd name="T4" fmla="*/ 65 w 65"/>
                    <a:gd name="T5" fmla="*/ 179 h 179"/>
                    <a:gd name="T6" fmla="*/ 65 w 65"/>
                    <a:gd name="T7" fmla="*/ 0 h 179"/>
                    <a:gd name="T8" fmla="*/ 0 w 65"/>
                    <a:gd name="T9" fmla="*/ 0 h 179"/>
                    <a:gd name="T10" fmla="*/ 0 w 65"/>
                    <a:gd name="T11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5" h="179">
                      <a:moveTo>
                        <a:pt x="0" y="0"/>
                      </a:moveTo>
                      <a:lnTo>
                        <a:pt x="0" y="179"/>
                      </a:lnTo>
                      <a:lnTo>
                        <a:pt x="65" y="179"/>
                      </a:lnTo>
                      <a:lnTo>
                        <a:pt x="65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6F5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48" name="Freeform 699"/>
                <p:cNvSpPr>
                  <a:spLocks/>
                </p:cNvSpPr>
                <p:nvPr/>
              </p:nvSpPr>
              <p:spPr bwMode="auto">
                <a:xfrm>
                  <a:off x="17560944" y="-10367973"/>
                  <a:ext cx="280988" cy="42863"/>
                </a:xfrm>
                <a:custGeom>
                  <a:avLst/>
                  <a:gdLst>
                    <a:gd name="T0" fmla="*/ 30 w 396"/>
                    <a:gd name="T1" fmla="*/ 60 h 60"/>
                    <a:gd name="T2" fmla="*/ 56 w 396"/>
                    <a:gd name="T3" fmla="*/ 43 h 60"/>
                    <a:gd name="T4" fmla="*/ 340 w 396"/>
                    <a:gd name="T5" fmla="*/ 43 h 60"/>
                    <a:gd name="T6" fmla="*/ 366 w 396"/>
                    <a:gd name="T7" fmla="*/ 60 h 60"/>
                    <a:gd name="T8" fmla="*/ 396 w 396"/>
                    <a:gd name="T9" fmla="*/ 30 h 60"/>
                    <a:gd name="T10" fmla="*/ 366 w 396"/>
                    <a:gd name="T11" fmla="*/ 0 h 60"/>
                    <a:gd name="T12" fmla="*/ 339 w 396"/>
                    <a:gd name="T13" fmla="*/ 18 h 60"/>
                    <a:gd name="T14" fmla="*/ 57 w 396"/>
                    <a:gd name="T15" fmla="*/ 18 h 60"/>
                    <a:gd name="T16" fmla="*/ 30 w 396"/>
                    <a:gd name="T17" fmla="*/ 0 h 60"/>
                    <a:gd name="T18" fmla="*/ 0 w 396"/>
                    <a:gd name="T19" fmla="*/ 30 h 60"/>
                    <a:gd name="T20" fmla="*/ 30 w 396"/>
                    <a:gd name="T21" fmla="*/ 6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96" h="60">
                      <a:moveTo>
                        <a:pt x="30" y="60"/>
                      </a:moveTo>
                      <a:cubicBezTo>
                        <a:pt x="41" y="60"/>
                        <a:pt x="51" y="53"/>
                        <a:pt x="56" y="43"/>
                      </a:cubicBezTo>
                      <a:cubicBezTo>
                        <a:pt x="340" y="43"/>
                        <a:pt x="340" y="43"/>
                        <a:pt x="340" y="43"/>
                      </a:cubicBezTo>
                      <a:cubicBezTo>
                        <a:pt x="344" y="53"/>
                        <a:pt x="354" y="60"/>
                        <a:pt x="366" y="60"/>
                      </a:cubicBezTo>
                      <a:cubicBezTo>
                        <a:pt x="383" y="60"/>
                        <a:pt x="396" y="46"/>
                        <a:pt x="396" y="30"/>
                      </a:cubicBezTo>
                      <a:cubicBezTo>
                        <a:pt x="396" y="13"/>
                        <a:pt x="383" y="0"/>
                        <a:pt x="366" y="0"/>
                      </a:cubicBezTo>
                      <a:cubicBezTo>
                        <a:pt x="354" y="0"/>
                        <a:pt x="343" y="8"/>
                        <a:pt x="339" y="18"/>
                      </a:cubicBezTo>
                      <a:cubicBezTo>
                        <a:pt x="57" y="18"/>
                        <a:pt x="57" y="18"/>
                        <a:pt x="57" y="18"/>
                      </a:cubicBezTo>
                      <a:cubicBezTo>
                        <a:pt x="53" y="8"/>
                        <a:pt x="42" y="0"/>
                        <a:pt x="30" y="0"/>
                      </a:cubicBezTo>
                      <a:cubicBezTo>
                        <a:pt x="13" y="0"/>
                        <a:pt x="0" y="13"/>
                        <a:pt x="0" y="30"/>
                      </a:cubicBezTo>
                      <a:cubicBezTo>
                        <a:pt x="0" y="46"/>
                        <a:pt x="13" y="60"/>
                        <a:pt x="30" y="60"/>
                      </a:cubicBezTo>
                      <a:close/>
                    </a:path>
                  </a:pathLst>
                </a:custGeom>
                <a:solidFill>
                  <a:srgbClr val="FAAD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49" name="Freeform 700"/>
                <p:cNvSpPr>
                  <a:spLocks/>
                </p:cNvSpPr>
                <p:nvPr/>
              </p:nvSpPr>
              <p:spPr bwMode="auto">
                <a:xfrm>
                  <a:off x="17560943" y="-10288597"/>
                  <a:ext cx="282576" cy="42863"/>
                </a:xfrm>
                <a:custGeom>
                  <a:avLst/>
                  <a:gdLst>
                    <a:gd name="T0" fmla="*/ 368 w 398"/>
                    <a:gd name="T1" fmla="*/ 0 h 60"/>
                    <a:gd name="T2" fmla="*/ 341 w 398"/>
                    <a:gd name="T3" fmla="*/ 18 h 60"/>
                    <a:gd name="T4" fmla="*/ 57 w 398"/>
                    <a:gd name="T5" fmla="*/ 18 h 60"/>
                    <a:gd name="T6" fmla="*/ 30 w 398"/>
                    <a:gd name="T7" fmla="*/ 0 h 60"/>
                    <a:gd name="T8" fmla="*/ 0 w 398"/>
                    <a:gd name="T9" fmla="*/ 30 h 60"/>
                    <a:gd name="T10" fmla="*/ 30 w 398"/>
                    <a:gd name="T11" fmla="*/ 60 h 60"/>
                    <a:gd name="T12" fmla="*/ 57 w 398"/>
                    <a:gd name="T13" fmla="*/ 42 h 60"/>
                    <a:gd name="T14" fmla="*/ 341 w 398"/>
                    <a:gd name="T15" fmla="*/ 42 h 60"/>
                    <a:gd name="T16" fmla="*/ 368 w 398"/>
                    <a:gd name="T17" fmla="*/ 60 h 60"/>
                    <a:gd name="T18" fmla="*/ 398 w 398"/>
                    <a:gd name="T19" fmla="*/ 30 h 60"/>
                    <a:gd name="T20" fmla="*/ 368 w 398"/>
                    <a:gd name="T21" fmla="*/ 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98" h="60">
                      <a:moveTo>
                        <a:pt x="368" y="0"/>
                      </a:moveTo>
                      <a:cubicBezTo>
                        <a:pt x="356" y="0"/>
                        <a:pt x="345" y="7"/>
                        <a:pt x="341" y="18"/>
                      </a:cubicBezTo>
                      <a:cubicBezTo>
                        <a:pt x="57" y="18"/>
                        <a:pt x="57" y="18"/>
                        <a:pt x="57" y="18"/>
                      </a:cubicBezTo>
                      <a:cubicBezTo>
                        <a:pt x="52" y="7"/>
                        <a:pt x="42" y="0"/>
                        <a:pt x="30" y="0"/>
                      </a:cubicBezTo>
                      <a:cubicBezTo>
                        <a:pt x="13" y="0"/>
                        <a:pt x="0" y="13"/>
                        <a:pt x="0" y="30"/>
                      </a:cubicBezTo>
                      <a:cubicBezTo>
                        <a:pt x="0" y="46"/>
                        <a:pt x="13" y="60"/>
                        <a:pt x="30" y="60"/>
                      </a:cubicBezTo>
                      <a:cubicBezTo>
                        <a:pt x="42" y="60"/>
                        <a:pt x="52" y="53"/>
                        <a:pt x="57" y="42"/>
                      </a:cubicBezTo>
                      <a:cubicBezTo>
                        <a:pt x="341" y="42"/>
                        <a:pt x="341" y="42"/>
                        <a:pt x="341" y="42"/>
                      </a:cubicBezTo>
                      <a:cubicBezTo>
                        <a:pt x="346" y="53"/>
                        <a:pt x="356" y="60"/>
                        <a:pt x="368" y="60"/>
                      </a:cubicBezTo>
                      <a:cubicBezTo>
                        <a:pt x="385" y="60"/>
                        <a:pt x="398" y="46"/>
                        <a:pt x="398" y="30"/>
                      </a:cubicBezTo>
                      <a:cubicBezTo>
                        <a:pt x="398" y="13"/>
                        <a:pt x="385" y="0"/>
                        <a:pt x="368" y="0"/>
                      </a:cubicBezTo>
                      <a:close/>
                    </a:path>
                  </a:pathLst>
                </a:custGeom>
                <a:solidFill>
                  <a:srgbClr val="FAAD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50" name="Freeform 701"/>
                <p:cNvSpPr>
                  <a:spLocks/>
                </p:cNvSpPr>
                <p:nvPr/>
              </p:nvSpPr>
              <p:spPr bwMode="auto">
                <a:xfrm>
                  <a:off x="17581582" y="-10126671"/>
                  <a:ext cx="246063" cy="42863"/>
                </a:xfrm>
                <a:custGeom>
                  <a:avLst/>
                  <a:gdLst>
                    <a:gd name="T0" fmla="*/ 317 w 347"/>
                    <a:gd name="T1" fmla="*/ 0 h 60"/>
                    <a:gd name="T2" fmla="*/ 290 w 347"/>
                    <a:gd name="T3" fmla="*/ 17 h 60"/>
                    <a:gd name="T4" fmla="*/ 57 w 347"/>
                    <a:gd name="T5" fmla="*/ 17 h 60"/>
                    <a:gd name="T6" fmla="*/ 30 w 347"/>
                    <a:gd name="T7" fmla="*/ 0 h 60"/>
                    <a:gd name="T8" fmla="*/ 0 w 347"/>
                    <a:gd name="T9" fmla="*/ 30 h 60"/>
                    <a:gd name="T10" fmla="*/ 30 w 347"/>
                    <a:gd name="T11" fmla="*/ 60 h 60"/>
                    <a:gd name="T12" fmla="*/ 57 w 347"/>
                    <a:gd name="T13" fmla="*/ 42 h 60"/>
                    <a:gd name="T14" fmla="*/ 290 w 347"/>
                    <a:gd name="T15" fmla="*/ 42 h 60"/>
                    <a:gd name="T16" fmla="*/ 317 w 347"/>
                    <a:gd name="T17" fmla="*/ 60 h 60"/>
                    <a:gd name="T18" fmla="*/ 347 w 347"/>
                    <a:gd name="T19" fmla="*/ 30 h 60"/>
                    <a:gd name="T20" fmla="*/ 317 w 347"/>
                    <a:gd name="T21" fmla="*/ 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47" h="60">
                      <a:moveTo>
                        <a:pt x="317" y="0"/>
                      </a:moveTo>
                      <a:cubicBezTo>
                        <a:pt x="305" y="0"/>
                        <a:pt x="295" y="7"/>
                        <a:pt x="290" y="17"/>
                      </a:cubicBezTo>
                      <a:cubicBezTo>
                        <a:pt x="57" y="17"/>
                        <a:pt x="57" y="17"/>
                        <a:pt x="57" y="17"/>
                      </a:cubicBezTo>
                      <a:cubicBezTo>
                        <a:pt x="52" y="7"/>
                        <a:pt x="42" y="0"/>
                        <a:pt x="30" y="0"/>
                      </a:cubicBezTo>
                      <a:cubicBezTo>
                        <a:pt x="13" y="0"/>
                        <a:pt x="0" y="13"/>
                        <a:pt x="0" y="30"/>
                      </a:cubicBezTo>
                      <a:cubicBezTo>
                        <a:pt x="0" y="47"/>
                        <a:pt x="13" y="60"/>
                        <a:pt x="30" y="60"/>
                      </a:cubicBezTo>
                      <a:cubicBezTo>
                        <a:pt x="42" y="60"/>
                        <a:pt x="53" y="53"/>
                        <a:pt x="57" y="42"/>
                      </a:cubicBezTo>
                      <a:cubicBezTo>
                        <a:pt x="290" y="42"/>
                        <a:pt x="290" y="42"/>
                        <a:pt x="290" y="42"/>
                      </a:cubicBezTo>
                      <a:cubicBezTo>
                        <a:pt x="294" y="53"/>
                        <a:pt x="305" y="60"/>
                        <a:pt x="317" y="60"/>
                      </a:cubicBezTo>
                      <a:cubicBezTo>
                        <a:pt x="334" y="60"/>
                        <a:pt x="347" y="47"/>
                        <a:pt x="347" y="30"/>
                      </a:cubicBezTo>
                      <a:cubicBezTo>
                        <a:pt x="347" y="13"/>
                        <a:pt x="334" y="0"/>
                        <a:pt x="317" y="0"/>
                      </a:cubicBezTo>
                      <a:close/>
                    </a:path>
                  </a:pathLst>
                </a:custGeom>
                <a:solidFill>
                  <a:srgbClr val="FAAD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51" name="Freeform 702"/>
                <p:cNvSpPr>
                  <a:spLocks/>
                </p:cNvSpPr>
                <p:nvPr/>
              </p:nvSpPr>
              <p:spPr bwMode="auto">
                <a:xfrm>
                  <a:off x="17626033" y="-9875847"/>
                  <a:ext cx="157161" cy="28576"/>
                </a:xfrm>
                <a:custGeom>
                  <a:avLst/>
                  <a:gdLst>
                    <a:gd name="T0" fmla="*/ 203 w 223"/>
                    <a:gd name="T1" fmla="*/ 0 h 39"/>
                    <a:gd name="T2" fmla="*/ 186 w 223"/>
                    <a:gd name="T3" fmla="*/ 11 h 39"/>
                    <a:gd name="T4" fmla="*/ 37 w 223"/>
                    <a:gd name="T5" fmla="*/ 11 h 39"/>
                    <a:gd name="T6" fmla="*/ 19 w 223"/>
                    <a:gd name="T7" fmla="*/ 0 h 39"/>
                    <a:gd name="T8" fmla="*/ 0 w 223"/>
                    <a:gd name="T9" fmla="*/ 20 h 39"/>
                    <a:gd name="T10" fmla="*/ 19 w 223"/>
                    <a:gd name="T11" fmla="*/ 39 h 39"/>
                    <a:gd name="T12" fmla="*/ 37 w 223"/>
                    <a:gd name="T13" fmla="*/ 27 h 39"/>
                    <a:gd name="T14" fmla="*/ 186 w 223"/>
                    <a:gd name="T15" fmla="*/ 27 h 39"/>
                    <a:gd name="T16" fmla="*/ 203 w 223"/>
                    <a:gd name="T17" fmla="*/ 39 h 39"/>
                    <a:gd name="T18" fmla="*/ 223 w 223"/>
                    <a:gd name="T19" fmla="*/ 20 h 39"/>
                    <a:gd name="T20" fmla="*/ 203 w 223"/>
                    <a:gd name="T21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23" h="39">
                      <a:moveTo>
                        <a:pt x="203" y="0"/>
                      </a:moveTo>
                      <a:cubicBezTo>
                        <a:pt x="196" y="0"/>
                        <a:pt x="189" y="5"/>
                        <a:pt x="186" y="11"/>
                      </a:cubicBezTo>
                      <a:cubicBezTo>
                        <a:pt x="37" y="11"/>
                        <a:pt x="37" y="11"/>
                        <a:pt x="37" y="11"/>
                      </a:cubicBezTo>
                      <a:cubicBezTo>
                        <a:pt x="34" y="5"/>
                        <a:pt x="27" y="0"/>
                        <a:pt x="19" y="0"/>
                      </a:cubicBezTo>
                      <a:cubicBezTo>
                        <a:pt x="9" y="0"/>
                        <a:pt x="0" y="9"/>
                        <a:pt x="0" y="20"/>
                      </a:cubicBezTo>
                      <a:cubicBezTo>
                        <a:pt x="0" y="30"/>
                        <a:pt x="9" y="39"/>
                        <a:pt x="19" y="39"/>
                      </a:cubicBezTo>
                      <a:cubicBezTo>
                        <a:pt x="27" y="39"/>
                        <a:pt x="34" y="34"/>
                        <a:pt x="37" y="27"/>
                      </a:cubicBezTo>
                      <a:cubicBezTo>
                        <a:pt x="186" y="27"/>
                        <a:pt x="186" y="27"/>
                        <a:pt x="186" y="27"/>
                      </a:cubicBezTo>
                      <a:cubicBezTo>
                        <a:pt x="189" y="34"/>
                        <a:pt x="196" y="39"/>
                        <a:pt x="203" y="39"/>
                      </a:cubicBezTo>
                      <a:cubicBezTo>
                        <a:pt x="214" y="39"/>
                        <a:pt x="223" y="30"/>
                        <a:pt x="223" y="20"/>
                      </a:cubicBezTo>
                      <a:cubicBezTo>
                        <a:pt x="223" y="9"/>
                        <a:pt x="214" y="0"/>
                        <a:pt x="203" y="0"/>
                      </a:cubicBezTo>
                      <a:close/>
                    </a:path>
                  </a:pathLst>
                </a:custGeom>
                <a:solidFill>
                  <a:srgbClr val="FAAD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52" name="Freeform 703"/>
                <p:cNvSpPr>
                  <a:spLocks/>
                </p:cNvSpPr>
                <p:nvPr/>
              </p:nvSpPr>
              <p:spPr bwMode="auto">
                <a:xfrm>
                  <a:off x="17626033" y="-9950458"/>
                  <a:ext cx="157161" cy="26987"/>
                </a:xfrm>
                <a:custGeom>
                  <a:avLst/>
                  <a:gdLst>
                    <a:gd name="T0" fmla="*/ 203 w 223"/>
                    <a:gd name="T1" fmla="*/ 0 h 39"/>
                    <a:gd name="T2" fmla="*/ 186 w 223"/>
                    <a:gd name="T3" fmla="*/ 11 h 39"/>
                    <a:gd name="T4" fmla="*/ 37 w 223"/>
                    <a:gd name="T5" fmla="*/ 11 h 39"/>
                    <a:gd name="T6" fmla="*/ 19 w 223"/>
                    <a:gd name="T7" fmla="*/ 0 h 39"/>
                    <a:gd name="T8" fmla="*/ 0 w 223"/>
                    <a:gd name="T9" fmla="*/ 19 h 39"/>
                    <a:gd name="T10" fmla="*/ 19 w 223"/>
                    <a:gd name="T11" fmla="*/ 39 h 39"/>
                    <a:gd name="T12" fmla="*/ 37 w 223"/>
                    <a:gd name="T13" fmla="*/ 27 h 39"/>
                    <a:gd name="T14" fmla="*/ 186 w 223"/>
                    <a:gd name="T15" fmla="*/ 27 h 39"/>
                    <a:gd name="T16" fmla="*/ 203 w 223"/>
                    <a:gd name="T17" fmla="*/ 39 h 39"/>
                    <a:gd name="T18" fmla="*/ 223 w 223"/>
                    <a:gd name="T19" fmla="*/ 19 h 39"/>
                    <a:gd name="T20" fmla="*/ 203 w 223"/>
                    <a:gd name="T21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23" h="39">
                      <a:moveTo>
                        <a:pt x="203" y="0"/>
                      </a:moveTo>
                      <a:cubicBezTo>
                        <a:pt x="196" y="0"/>
                        <a:pt x="189" y="5"/>
                        <a:pt x="186" y="11"/>
                      </a:cubicBezTo>
                      <a:cubicBezTo>
                        <a:pt x="37" y="11"/>
                        <a:pt x="37" y="11"/>
                        <a:pt x="37" y="11"/>
                      </a:cubicBezTo>
                      <a:cubicBezTo>
                        <a:pt x="34" y="5"/>
                        <a:pt x="27" y="0"/>
                        <a:pt x="19" y="0"/>
                      </a:cubicBezTo>
                      <a:cubicBezTo>
                        <a:pt x="9" y="0"/>
                        <a:pt x="0" y="9"/>
                        <a:pt x="0" y="19"/>
                      </a:cubicBezTo>
                      <a:cubicBezTo>
                        <a:pt x="0" y="30"/>
                        <a:pt x="9" y="39"/>
                        <a:pt x="19" y="39"/>
                      </a:cubicBezTo>
                      <a:cubicBezTo>
                        <a:pt x="27" y="39"/>
                        <a:pt x="34" y="34"/>
                        <a:pt x="37" y="27"/>
                      </a:cubicBezTo>
                      <a:cubicBezTo>
                        <a:pt x="186" y="27"/>
                        <a:pt x="186" y="27"/>
                        <a:pt x="186" y="27"/>
                      </a:cubicBezTo>
                      <a:cubicBezTo>
                        <a:pt x="189" y="34"/>
                        <a:pt x="196" y="39"/>
                        <a:pt x="203" y="39"/>
                      </a:cubicBezTo>
                      <a:cubicBezTo>
                        <a:pt x="214" y="39"/>
                        <a:pt x="223" y="30"/>
                        <a:pt x="223" y="19"/>
                      </a:cubicBezTo>
                      <a:cubicBezTo>
                        <a:pt x="223" y="9"/>
                        <a:pt x="214" y="0"/>
                        <a:pt x="203" y="0"/>
                      </a:cubicBezTo>
                      <a:close/>
                    </a:path>
                  </a:pathLst>
                </a:custGeom>
                <a:solidFill>
                  <a:srgbClr val="FAAD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53" name="Freeform 704"/>
                <p:cNvSpPr>
                  <a:spLocks/>
                </p:cNvSpPr>
                <p:nvPr/>
              </p:nvSpPr>
              <p:spPr bwMode="auto">
                <a:xfrm>
                  <a:off x="17626033" y="-9799649"/>
                  <a:ext cx="157161" cy="26987"/>
                </a:xfrm>
                <a:custGeom>
                  <a:avLst/>
                  <a:gdLst>
                    <a:gd name="T0" fmla="*/ 203 w 223"/>
                    <a:gd name="T1" fmla="*/ 0 h 38"/>
                    <a:gd name="T2" fmla="*/ 186 w 223"/>
                    <a:gd name="T3" fmla="*/ 11 h 38"/>
                    <a:gd name="T4" fmla="*/ 37 w 223"/>
                    <a:gd name="T5" fmla="*/ 11 h 38"/>
                    <a:gd name="T6" fmla="*/ 19 w 223"/>
                    <a:gd name="T7" fmla="*/ 0 h 38"/>
                    <a:gd name="T8" fmla="*/ 0 w 223"/>
                    <a:gd name="T9" fmla="*/ 19 h 38"/>
                    <a:gd name="T10" fmla="*/ 19 w 223"/>
                    <a:gd name="T11" fmla="*/ 38 h 38"/>
                    <a:gd name="T12" fmla="*/ 37 w 223"/>
                    <a:gd name="T13" fmla="*/ 27 h 38"/>
                    <a:gd name="T14" fmla="*/ 186 w 223"/>
                    <a:gd name="T15" fmla="*/ 27 h 38"/>
                    <a:gd name="T16" fmla="*/ 203 w 223"/>
                    <a:gd name="T17" fmla="*/ 38 h 38"/>
                    <a:gd name="T18" fmla="*/ 223 w 223"/>
                    <a:gd name="T19" fmla="*/ 19 h 38"/>
                    <a:gd name="T20" fmla="*/ 203 w 223"/>
                    <a:gd name="T21" fmla="*/ 0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23" h="38">
                      <a:moveTo>
                        <a:pt x="203" y="0"/>
                      </a:moveTo>
                      <a:cubicBezTo>
                        <a:pt x="196" y="0"/>
                        <a:pt x="189" y="4"/>
                        <a:pt x="186" y="11"/>
                      </a:cubicBezTo>
                      <a:cubicBezTo>
                        <a:pt x="37" y="11"/>
                        <a:pt x="37" y="11"/>
                        <a:pt x="37" y="11"/>
                      </a:cubicBezTo>
                      <a:cubicBezTo>
                        <a:pt x="34" y="4"/>
                        <a:pt x="27" y="0"/>
                        <a:pt x="19" y="0"/>
                      </a:cubicBezTo>
                      <a:cubicBezTo>
                        <a:pt x="9" y="0"/>
                        <a:pt x="0" y="8"/>
                        <a:pt x="0" y="19"/>
                      </a:cubicBezTo>
                      <a:cubicBezTo>
                        <a:pt x="0" y="30"/>
                        <a:pt x="9" y="38"/>
                        <a:pt x="19" y="38"/>
                      </a:cubicBezTo>
                      <a:cubicBezTo>
                        <a:pt x="27" y="38"/>
                        <a:pt x="34" y="33"/>
                        <a:pt x="37" y="27"/>
                      </a:cubicBezTo>
                      <a:cubicBezTo>
                        <a:pt x="186" y="27"/>
                        <a:pt x="186" y="27"/>
                        <a:pt x="186" y="27"/>
                      </a:cubicBezTo>
                      <a:cubicBezTo>
                        <a:pt x="189" y="33"/>
                        <a:pt x="196" y="38"/>
                        <a:pt x="203" y="38"/>
                      </a:cubicBezTo>
                      <a:cubicBezTo>
                        <a:pt x="214" y="38"/>
                        <a:pt x="223" y="30"/>
                        <a:pt x="223" y="19"/>
                      </a:cubicBezTo>
                      <a:cubicBezTo>
                        <a:pt x="223" y="8"/>
                        <a:pt x="214" y="0"/>
                        <a:pt x="203" y="0"/>
                      </a:cubicBezTo>
                      <a:close/>
                    </a:path>
                  </a:pathLst>
                </a:custGeom>
                <a:solidFill>
                  <a:srgbClr val="FAAD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54" name="Freeform 705"/>
                <p:cNvSpPr>
                  <a:spLocks/>
                </p:cNvSpPr>
                <p:nvPr/>
              </p:nvSpPr>
              <p:spPr bwMode="auto">
                <a:xfrm>
                  <a:off x="17567294" y="-10204462"/>
                  <a:ext cx="269876" cy="42863"/>
                </a:xfrm>
                <a:custGeom>
                  <a:avLst/>
                  <a:gdLst>
                    <a:gd name="T0" fmla="*/ 351 w 381"/>
                    <a:gd name="T1" fmla="*/ 0 h 60"/>
                    <a:gd name="T2" fmla="*/ 325 w 381"/>
                    <a:gd name="T3" fmla="*/ 17 h 60"/>
                    <a:gd name="T4" fmla="*/ 57 w 381"/>
                    <a:gd name="T5" fmla="*/ 17 h 60"/>
                    <a:gd name="T6" fmla="*/ 30 w 381"/>
                    <a:gd name="T7" fmla="*/ 0 h 60"/>
                    <a:gd name="T8" fmla="*/ 0 w 381"/>
                    <a:gd name="T9" fmla="*/ 30 h 60"/>
                    <a:gd name="T10" fmla="*/ 30 w 381"/>
                    <a:gd name="T11" fmla="*/ 60 h 60"/>
                    <a:gd name="T12" fmla="*/ 58 w 381"/>
                    <a:gd name="T13" fmla="*/ 42 h 60"/>
                    <a:gd name="T14" fmla="*/ 323 w 381"/>
                    <a:gd name="T15" fmla="*/ 42 h 60"/>
                    <a:gd name="T16" fmla="*/ 351 w 381"/>
                    <a:gd name="T17" fmla="*/ 60 h 60"/>
                    <a:gd name="T18" fmla="*/ 381 w 381"/>
                    <a:gd name="T19" fmla="*/ 30 h 60"/>
                    <a:gd name="T20" fmla="*/ 351 w 381"/>
                    <a:gd name="T21" fmla="*/ 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81" h="60">
                      <a:moveTo>
                        <a:pt x="351" y="0"/>
                      </a:moveTo>
                      <a:cubicBezTo>
                        <a:pt x="340" y="0"/>
                        <a:pt x="330" y="7"/>
                        <a:pt x="325" y="17"/>
                      </a:cubicBezTo>
                      <a:cubicBezTo>
                        <a:pt x="57" y="17"/>
                        <a:pt x="57" y="17"/>
                        <a:pt x="57" y="17"/>
                      </a:cubicBezTo>
                      <a:cubicBezTo>
                        <a:pt x="53" y="7"/>
                        <a:pt x="42" y="0"/>
                        <a:pt x="30" y="0"/>
                      </a:cubicBezTo>
                      <a:cubicBezTo>
                        <a:pt x="14" y="0"/>
                        <a:pt x="0" y="13"/>
                        <a:pt x="0" y="30"/>
                      </a:cubicBezTo>
                      <a:cubicBezTo>
                        <a:pt x="0" y="46"/>
                        <a:pt x="14" y="60"/>
                        <a:pt x="30" y="60"/>
                      </a:cubicBezTo>
                      <a:cubicBezTo>
                        <a:pt x="43" y="60"/>
                        <a:pt x="53" y="52"/>
                        <a:pt x="58" y="42"/>
                      </a:cubicBezTo>
                      <a:cubicBezTo>
                        <a:pt x="323" y="42"/>
                        <a:pt x="323" y="42"/>
                        <a:pt x="323" y="42"/>
                      </a:cubicBezTo>
                      <a:cubicBezTo>
                        <a:pt x="328" y="53"/>
                        <a:pt x="339" y="60"/>
                        <a:pt x="351" y="60"/>
                      </a:cubicBezTo>
                      <a:cubicBezTo>
                        <a:pt x="368" y="60"/>
                        <a:pt x="381" y="47"/>
                        <a:pt x="381" y="30"/>
                      </a:cubicBezTo>
                      <a:cubicBezTo>
                        <a:pt x="381" y="14"/>
                        <a:pt x="368" y="0"/>
                        <a:pt x="351" y="0"/>
                      </a:cubicBezTo>
                      <a:close/>
                    </a:path>
                  </a:pathLst>
                </a:custGeom>
                <a:solidFill>
                  <a:srgbClr val="FAAD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55" name="Freeform 706"/>
                <p:cNvSpPr>
                  <a:spLocks/>
                </p:cNvSpPr>
                <p:nvPr/>
              </p:nvSpPr>
              <p:spPr bwMode="auto">
                <a:xfrm>
                  <a:off x="17540308" y="-10040949"/>
                  <a:ext cx="327025" cy="60326"/>
                </a:xfrm>
                <a:custGeom>
                  <a:avLst/>
                  <a:gdLst>
                    <a:gd name="T0" fmla="*/ 460 w 460"/>
                    <a:gd name="T1" fmla="*/ 66 h 86"/>
                    <a:gd name="T2" fmla="*/ 440 w 460"/>
                    <a:gd name="T3" fmla="*/ 86 h 86"/>
                    <a:gd name="T4" fmla="*/ 20 w 460"/>
                    <a:gd name="T5" fmla="*/ 86 h 86"/>
                    <a:gd name="T6" fmla="*/ 0 w 460"/>
                    <a:gd name="T7" fmla="*/ 66 h 86"/>
                    <a:gd name="T8" fmla="*/ 0 w 460"/>
                    <a:gd name="T9" fmla="*/ 20 h 86"/>
                    <a:gd name="T10" fmla="*/ 20 w 460"/>
                    <a:gd name="T11" fmla="*/ 0 h 86"/>
                    <a:gd name="T12" fmla="*/ 440 w 460"/>
                    <a:gd name="T13" fmla="*/ 0 h 86"/>
                    <a:gd name="T14" fmla="*/ 460 w 460"/>
                    <a:gd name="T15" fmla="*/ 20 h 86"/>
                    <a:gd name="T16" fmla="*/ 460 w 460"/>
                    <a:gd name="T17" fmla="*/ 66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60" h="86">
                      <a:moveTo>
                        <a:pt x="460" y="66"/>
                      </a:moveTo>
                      <a:cubicBezTo>
                        <a:pt x="460" y="77"/>
                        <a:pt x="451" y="86"/>
                        <a:pt x="440" y="86"/>
                      </a:cubicBezTo>
                      <a:cubicBezTo>
                        <a:pt x="20" y="86"/>
                        <a:pt x="20" y="86"/>
                        <a:pt x="20" y="86"/>
                      </a:cubicBezTo>
                      <a:cubicBezTo>
                        <a:pt x="9" y="86"/>
                        <a:pt x="0" y="77"/>
                        <a:pt x="0" y="66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9"/>
                        <a:pt x="9" y="0"/>
                        <a:pt x="20" y="0"/>
                      </a:cubicBezTo>
                      <a:cubicBezTo>
                        <a:pt x="440" y="0"/>
                        <a:pt x="440" y="0"/>
                        <a:pt x="440" y="0"/>
                      </a:cubicBezTo>
                      <a:cubicBezTo>
                        <a:pt x="451" y="0"/>
                        <a:pt x="460" y="9"/>
                        <a:pt x="460" y="20"/>
                      </a:cubicBezTo>
                      <a:cubicBezTo>
                        <a:pt x="460" y="66"/>
                        <a:pt x="460" y="66"/>
                        <a:pt x="460" y="66"/>
                      </a:cubicBezTo>
                      <a:close/>
                    </a:path>
                  </a:pathLst>
                </a:custGeom>
                <a:solidFill>
                  <a:srgbClr val="0E081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56" name="Freeform 707"/>
                <p:cNvSpPr>
                  <a:spLocks noEditPoints="1"/>
                </p:cNvSpPr>
                <p:nvPr/>
              </p:nvSpPr>
              <p:spPr bwMode="auto">
                <a:xfrm>
                  <a:off x="17654607" y="-10045712"/>
                  <a:ext cx="93663" cy="71438"/>
                </a:xfrm>
                <a:custGeom>
                  <a:avLst/>
                  <a:gdLst>
                    <a:gd name="T0" fmla="*/ 59 w 59"/>
                    <a:gd name="T1" fmla="*/ 45 h 45"/>
                    <a:gd name="T2" fmla="*/ 59 w 59"/>
                    <a:gd name="T3" fmla="*/ 0 h 45"/>
                    <a:gd name="T4" fmla="*/ 0 w 59"/>
                    <a:gd name="T5" fmla="*/ 0 h 45"/>
                    <a:gd name="T6" fmla="*/ 0 w 59"/>
                    <a:gd name="T7" fmla="*/ 45 h 45"/>
                    <a:gd name="T8" fmla="*/ 59 w 59"/>
                    <a:gd name="T9" fmla="*/ 45 h 45"/>
                    <a:gd name="T10" fmla="*/ 59 w 59"/>
                    <a:gd name="T11" fmla="*/ 45 h 45"/>
                    <a:gd name="T12" fmla="*/ 52 w 59"/>
                    <a:gd name="T13" fmla="*/ 39 h 45"/>
                    <a:gd name="T14" fmla="*/ 8 w 59"/>
                    <a:gd name="T15" fmla="*/ 39 h 45"/>
                    <a:gd name="T16" fmla="*/ 8 w 59"/>
                    <a:gd name="T17" fmla="*/ 6 h 45"/>
                    <a:gd name="T18" fmla="*/ 52 w 59"/>
                    <a:gd name="T19" fmla="*/ 6 h 45"/>
                    <a:gd name="T20" fmla="*/ 52 w 59"/>
                    <a:gd name="T21" fmla="*/ 39 h 45"/>
                    <a:gd name="T22" fmla="*/ 52 w 59"/>
                    <a:gd name="T23" fmla="*/ 39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9" h="45">
                      <a:moveTo>
                        <a:pt x="59" y="45"/>
                      </a:moveTo>
                      <a:lnTo>
                        <a:pt x="59" y="0"/>
                      </a:lnTo>
                      <a:lnTo>
                        <a:pt x="0" y="0"/>
                      </a:lnTo>
                      <a:lnTo>
                        <a:pt x="0" y="45"/>
                      </a:lnTo>
                      <a:lnTo>
                        <a:pt x="59" y="45"/>
                      </a:lnTo>
                      <a:lnTo>
                        <a:pt x="59" y="45"/>
                      </a:lnTo>
                      <a:close/>
                      <a:moveTo>
                        <a:pt x="52" y="39"/>
                      </a:moveTo>
                      <a:lnTo>
                        <a:pt x="8" y="39"/>
                      </a:lnTo>
                      <a:lnTo>
                        <a:pt x="8" y="6"/>
                      </a:lnTo>
                      <a:lnTo>
                        <a:pt x="52" y="6"/>
                      </a:lnTo>
                      <a:lnTo>
                        <a:pt x="52" y="39"/>
                      </a:lnTo>
                      <a:lnTo>
                        <a:pt x="52" y="39"/>
                      </a:lnTo>
                      <a:close/>
                    </a:path>
                  </a:pathLst>
                </a:custGeom>
                <a:solidFill>
                  <a:srgbClr val="F898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57" name="Freeform 708"/>
                <p:cNvSpPr>
                  <a:spLocks/>
                </p:cNvSpPr>
                <p:nvPr/>
              </p:nvSpPr>
              <p:spPr bwMode="auto">
                <a:xfrm>
                  <a:off x="17632382" y="-10504500"/>
                  <a:ext cx="141286" cy="44451"/>
                </a:xfrm>
                <a:custGeom>
                  <a:avLst/>
                  <a:gdLst>
                    <a:gd name="T0" fmla="*/ 198 w 198"/>
                    <a:gd name="T1" fmla="*/ 63 h 63"/>
                    <a:gd name="T2" fmla="*/ 198 w 198"/>
                    <a:gd name="T3" fmla="*/ 27 h 63"/>
                    <a:gd name="T4" fmla="*/ 171 w 198"/>
                    <a:gd name="T5" fmla="*/ 0 h 63"/>
                    <a:gd name="T6" fmla="*/ 27 w 198"/>
                    <a:gd name="T7" fmla="*/ 0 h 63"/>
                    <a:gd name="T8" fmla="*/ 0 w 198"/>
                    <a:gd name="T9" fmla="*/ 27 h 63"/>
                    <a:gd name="T10" fmla="*/ 0 w 198"/>
                    <a:gd name="T11" fmla="*/ 63 h 63"/>
                    <a:gd name="T12" fmla="*/ 198 w 198"/>
                    <a:gd name="T13" fmla="*/ 63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8" h="63">
                      <a:moveTo>
                        <a:pt x="198" y="63"/>
                      </a:moveTo>
                      <a:cubicBezTo>
                        <a:pt x="198" y="27"/>
                        <a:pt x="198" y="27"/>
                        <a:pt x="198" y="27"/>
                      </a:cubicBezTo>
                      <a:cubicBezTo>
                        <a:pt x="198" y="27"/>
                        <a:pt x="198" y="0"/>
                        <a:pt x="171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27" y="0"/>
                        <a:pt x="0" y="0"/>
                        <a:pt x="0" y="27"/>
                      </a:cubicBezTo>
                      <a:cubicBezTo>
                        <a:pt x="0" y="63"/>
                        <a:pt x="0" y="63"/>
                        <a:pt x="0" y="63"/>
                      </a:cubicBezTo>
                      <a:cubicBezTo>
                        <a:pt x="198" y="63"/>
                        <a:pt x="198" y="63"/>
                        <a:pt x="198" y="63"/>
                      </a:cubicBezTo>
                      <a:close/>
                    </a:path>
                  </a:pathLst>
                </a:custGeom>
                <a:solidFill>
                  <a:srgbClr val="9A14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58" name="Freeform 709"/>
                <p:cNvSpPr>
                  <a:spLocks noEditPoints="1"/>
                </p:cNvSpPr>
                <p:nvPr/>
              </p:nvSpPr>
              <p:spPr bwMode="auto">
                <a:xfrm>
                  <a:off x="17640318" y="-10494976"/>
                  <a:ext cx="125413" cy="34925"/>
                </a:xfrm>
                <a:custGeom>
                  <a:avLst/>
                  <a:gdLst>
                    <a:gd name="T0" fmla="*/ 45 w 177"/>
                    <a:gd name="T1" fmla="*/ 15 h 51"/>
                    <a:gd name="T2" fmla="*/ 45 w 177"/>
                    <a:gd name="T3" fmla="*/ 51 h 51"/>
                    <a:gd name="T4" fmla="*/ 87 w 177"/>
                    <a:gd name="T5" fmla="*/ 51 h 51"/>
                    <a:gd name="T6" fmla="*/ 87 w 177"/>
                    <a:gd name="T7" fmla="*/ 15 h 51"/>
                    <a:gd name="T8" fmla="*/ 72 w 177"/>
                    <a:gd name="T9" fmla="*/ 0 h 51"/>
                    <a:gd name="T10" fmla="*/ 60 w 177"/>
                    <a:gd name="T11" fmla="*/ 0 h 51"/>
                    <a:gd name="T12" fmla="*/ 45 w 177"/>
                    <a:gd name="T13" fmla="*/ 15 h 51"/>
                    <a:gd name="T14" fmla="*/ 90 w 177"/>
                    <a:gd name="T15" fmla="*/ 15 h 51"/>
                    <a:gd name="T16" fmla="*/ 90 w 177"/>
                    <a:gd name="T17" fmla="*/ 51 h 51"/>
                    <a:gd name="T18" fmla="*/ 132 w 177"/>
                    <a:gd name="T19" fmla="*/ 51 h 51"/>
                    <a:gd name="T20" fmla="*/ 132 w 177"/>
                    <a:gd name="T21" fmla="*/ 15 h 51"/>
                    <a:gd name="T22" fmla="*/ 117 w 177"/>
                    <a:gd name="T23" fmla="*/ 0 h 51"/>
                    <a:gd name="T24" fmla="*/ 105 w 177"/>
                    <a:gd name="T25" fmla="*/ 0 h 51"/>
                    <a:gd name="T26" fmla="*/ 90 w 177"/>
                    <a:gd name="T27" fmla="*/ 15 h 51"/>
                    <a:gd name="T28" fmla="*/ 27 w 177"/>
                    <a:gd name="T29" fmla="*/ 0 h 51"/>
                    <a:gd name="T30" fmla="*/ 15 w 177"/>
                    <a:gd name="T31" fmla="*/ 0 h 51"/>
                    <a:gd name="T32" fmla="*/ 0 w 177"/>
                    <a:gd name="T33" fmla="*/ 15 h 51"/>
                    <a:gd name="T34" fmla="*/ 0 w 177"/>
                    <a:gd name="T35" fmla="*/ 51 h 51"/>
                    <a:gd name="T36" fmla="*/ 42 w 177"/>
                    <a:gd name="T37" fmla="*/ 51 h 51"/>
                    <a:gd name="T38" fmla="*/ 42 w 177"/>
                    <a:gd name="T39" fmla="*/ 15 h 51"/>
                    <a:gd name="T40" fmla="*/ 27 w 177"/>
                    <a:gd name="T41" fmla="*/ 0 h 51"/>
                    <a:gd name="T42" fmla="*/ 177 w 177"/>
                    <a:gd name="T43" fmla="*/ 51 h 51"/>
                    <a:gd name="T44" fmla="*/ 177 w 177"/>
                    <a:gd name="T45" fmla="*/ 15 h 51"/>
                    <a:gd name="T46" fmla="*/ 163 w 177"/>
                    <a:gd name="T47" fmla="*/ 0 h 51"/>
                    <a:gd name="T48" fmla="*/ 150 w 177"/>
                    <a:gd name="T49" fmla="*/ 0 h 51"/>
                    <a:gd name="T50" fmla="*/ 135 w 177"/>
                    <a:gd name="T51" fmla="*/ 15 h 51"/>
                    <a:gd name="T52" fmla="*/ 135 w 177"/>
                    <a:gd name="T53" fmla="*/ 51 h 51"/>
                    <a:gd name="T54" fmla="*/ 177 w 177"/>
                    <a:gd name="T55" fmla="*/ 51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77" h="51">
                      <a:moveTo>
                        <a:pt x="45" y="15"/>
                      </a:moveTo>
                      <a:cubicBezTo>
                        <a:pt x="45" y="51"/>
                        <a:pt x="45" y="51"/>
                        <a:pt x="45" y="51"/>
                      </a:cubicBezTo>
                      <a:cubicBezTo>
                        <a:pt x="87" y="51"/>
                        <a:pt x="87" y="51"/>
                        <a:pt x="87" y="51"/>
                      </a:cubicBezTo>
                      <a:cubicBezTo>
                        <a:pt x="87" y="15"/>
                        <a:pt x="87" y="15"/>
                        <a:pt x="87" y="15"/>
                      </a:cubicBezTo>
                      <a:cubicBezTo>
                        <a:pt x="87" y="15"/>
                        <a:pt x="87" y="0"/>
                        <a:pt x="72" y="0"/>
                      </a:cubicBezTo>
                      <a:cubicBezTo>
                        <a:pt x="60" y="0"/>
                        <a:pt x="60" y="0"/>
                        <a:pt x="60" y="0"/>
                      </a:cubicBezTo>
                      <a:cubicBezTo>
                        <a:pt x="60" y="0"/>
                        <a:pt x="45" y="0"/>
                        <a:pt x="45" y="15"/>
                      </a:cubicBezTo>
                      <a:close/>
                      <a:moveTo>
                        <a:pt x="90" y="15"/>
                      </a:moveTo>
                      <a:cubicBezTo>
                        <a:pt x="90" y="51"/>
                        <a:pt x="90" y="51"/>
                        <a:pt x="90" y="51"/>
                      </a:cubicBezTo>
                      <a:cubicBezTo>
                        <a:pt x="132" y="51"/>
                        <a:pt x="132" y="51"/>
                        <a:pt x="132" y="51"/>
                      </a:cubicBezTo>
                      <a:cubicBezTo>
                        <a:pt x="132" y="15"/>
                        <a:pt x="132" y="15"/>
                        <a:pt x="132" y="15"/>
                      </a:cubicBezTo>
                      <a:cubicBezTo>
                        <a:pt x="132" y="15"/>
                        <a:pt x="132" y="0"/>
                        <a:pt x="117" y="0"/>
                      </a:cubicBezTo>
                      <a:cubicBezTo>
                        <a:pt x="105" y="0"/>
                        <a:pt x="105" y="0"/>
                        <a:pt x="105" y="0"/>
                      </a:cubicBezTo>
                      <a:cubicBezTo>
                        <a:pt x="105" y="0"/>
                        <a:pt x="90" y="0"/>
                        <a:pt x="90" y="15"/>
                      </a:cubicBezTo>
                      <a:close/>
                      <a:moveTo>
                        <a:pt x="27" y="0"/>
                      </a:move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5" y="0"/>
                        <a:pt x="0" y="0"/>
                        <a:pt x="0" y="15"/>
                      </a:cubicBezTo>
                      <a:cubicBezTo>
                        <a:pt x="0" y="51"/>
                        <a:pt x="0" y="51"/>
                        <a:pt x="0" y="51"/>
                      </a:cubicBezTo>
                      <a:cubicBezTo>
                        <a:pt x="42" y="51"/>
                        <a:pt x="42" y="51"/>
                        <a:pt x="42" y="51"/>
                      </a:cubicBezTo>
                      <a:cubicBezTo>
                        <a:pt x="42" y="15"/>
                        <a:pt x="42" y="15"/>
                        <a:pt x="42" y="15"/>
                      </a:cubicBezTo>
                      <a:cubicBezTo>
                        <a:pt x="42" y="15"/>
                        <a:pt x="42" y="0"/>
                        <a:pt x="27" y="0"/>
                      </a:cubicBezTo>
                      <a:close/>
                      <a:moveTo>
                        <a:pt x="177" y="51"/>
                      </a:moveTo>
                      <a:cubicBezTo>
                        <a:pt x="177" y="15"/>
                        <a:pt x="177" y="15"/>
                        <a:pt x="177" y="15"/>
                      </a:cubicBezTo>
                      <a:cubicBezTo>
                        <a:pt x="177" y="15"/>
                        <a:pt x="177" y="0"/>
                        <a:pt x="163" y="0"/>
                      </a:cubicBezTo>
                      <a:cubicBezTo>
                        <a:pt x="150" y="0"/>
                        <a:pt x="150" y="0"/>
                        <a:pt x="150" y="0"/>
                      </a:cubicBezTo>
                      <a:cubicBezTo>
                        <a:pt x="150" y="0"/>
                        <a:pt x="135" y="0"/>
                        <a:pt x="135" y="15"/>
                      </a:cubicBezTo>
                      <a:cubicBezTo>
                        <a:pt x="135" y="51"/>
                        <a:pt x="135" y="51"/>
                        <a:pt x="135" y="51"/>
                      </a:cubicBezTo>
                      <a:cubicBezTo>
                        <a:pt x="177" y="51"/>
                        <a:pt x="177" y="51"/>
                        <a:pt x="177" y="51"/>
                      </a:cubicBezTo>
                      <a:close/>
                    </a:path>
                  </a:pathLst>
                </a:custGeom>
                <a:solidFill>
                  <a:srgbClr val="F6F5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59" name="Freeform 710"/>
                <p:cNvSpPr>
                  <a:spLocks/>
                </p:cNvSpPr>
                <p:nvPr/>
              </p:nvSpPr>
              <p:spPr bwMode="auto">
                <a:xfrm>
                  <a:off x="17632382" y="-10453701"/>
                  <a:ext cx="141286" cy="36513"/>
                </a:xfrm>
                <a:custGeom>
                  <a:avLst/>
                  <a:gdLst>
                    <a:gd name="T0" fmla="*/ 198 w 198"/>
                    <a:gd name="T1" fmla="*/ 0 h 51"/>
                    <a:gd name="T2" fmla="*/ 198 w 198"/>
                    <a:gd name="T3" fmla="*/ 29 h 51"/>
                    <a:gd name="T4" fmla="*/ 171 w 198"/>
                    <a:gd name="T5" fmla="*/ 51 h 51"/>
                    <a:gd name="T6" fmla="*/ 27 w 198"/>
                    <a:gd name="T7" fmla="*/ 51 h 51"/>
                    <a:gd name="T8" fmla="*/ 0 w 198"/>
                    <a:gd name="T9" fmla="*/ 29 h 51"/>
                    <a:gd name="T10" fmla="*/ 0 w 198"/>
                    <a:gd name="T11" fmla="*/ 0 h 51"/>
                    <a:gd name="T12" fmla="*/ 198 w 198"/>
                    <a:gd name="T13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8" h="51">
                      <a:moveTo>
                        <a:pt x="198" y="0"/>
                      </a:moveTo>
                      <a:cubicBezTo>
                        <a:pt x="198" y="29"/>
                        <a:pt x="198" y="29"/>
                        <a:pt x="198" y="29"/>
                      </a:cubicBezTo>
                      <a:cubicBezTo>
                        <a:pt x="198" y="29"/>
                        <a:pt x="198" y="51"/>
                        <a:pt x="171" y="51"/>
                      </a:cubicBezTo>
                      <a:cubicBezTo>
                        <a:pt x="27" y="51"/>
                        <a:pt x="27" y="51"/>
                        <a:pt x="27" y="51"/>
                      </a:cubicBezTo>
                      <a:cubicBezTo>
                        <a:pt x="27" y="51"/>
                        <a:pt x="0" y="51"/>
                        <a:pt x="0" y="2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98" y="0"/>
                        <a:pt x="198" y="0"/>
                        <a:pt x="198" y="0"/>
                      </a:cubicBezTo>
                      <a:close/>
                    </a:path>
                  </a:pathLst>
                </a:custGeom>
                <a:solidFill>
                  <a:srgbClr val="9A14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60" name="Freeform 711"/>
                <p:cNvSpPr>
                  <a:spLocks noEditPoints="1"/>
                </p:cNvSpPr>
                <p:nvPr/>
              </p:nvSpPr>
              <p:spPr bwMode="auto">
                <a:xfrm>
                  <a:off x="17640318" y="-10453701"/>
                  <a:ext cx="125413" cy="28576"/>
                </a:xfrm>
                <a:custGeom>
                  <a:avLst/>
                  <a:gdLst>
                    <a:gd name="T0" fmla="*/ 45 w 177"/>
                    <a:gd name="T1" fmla="*/ 29 h 41"/>
                    <a:gd name="T2" fmla="*/ 45 w 177"/>
                    <a:gd name="T3" fmla="*/ 0 h 41"/>
                    <a:gd name="T4" fmla="*/ 87 w 177"/>
                    <a:gd name="T5" fmla="*/ 0 h 41"/>
                    <a:gd name="T6" fmla="*/ 87 w 177"/>
                    <a:gd name="T7" fmla="*/ 29 h 41"/>
                    <a:gd name="T8" fmla="*/ 72 w 177"/>
                    <a:gd name="T9" fmla="*/ 41 h 41"/>
                    <a:gd name="T10" fmla="*/ 60 w 177"/>
                    <a:gd name="T11" fmla="*/ 41 h 41"/>
                    <a:gd name="T12" fmla="*/ 45 w 177"/>
                    <a:gd name="T13" fmla="*/ 29 h 41"/>
                    <a:gd name="T14" fmla="*/ 90 w 177"/>
                    <a:gd name="T15" fmla="*/ 29 h 41"/>
                    <a:gd name="T16" fmla="*/ 90 w 177"/>
                    <a:gd name="T17" fmla="*/ 0 h 41"/>
                    <a:gd name="T18" fmla="*/ 132 w 177"/>
                    <a:gd name="T19" fmla="*/ 0 h 41"/>
                    <a:gd name="T20" fmla="*/ 132 w 177"/>
                    <a:gd name="T21" fmla="*/ 29 h 41"/>
                    <a:gd name="T22" fmla="*/ 117 w 177"/>
                    <a:gd name="T23" fmla="*/ 41 h 41"/>
                    <a:gd name="T24" fmla="*/ 105 w 177"/>
                    <a:gd name="T25" fmla="*/ 41 h 41"/>
                    <a:gd name="T26" fmla="*/ 90 w 177"/>
                    <a:gd name="T27" fmla="*/ 29 h 41"/>
                    <a:gd name="T28" fmla="*/ 27 w 177"/>
                    <a:gd name="T29" fmla="*/ 41 h 41"/>
                    <a:gd name="T30" fmla="*/ 15 w 177"/>
                    <a:gd name="T31" fmla="*/ 41 h 41"/>
                    <a:gd name="T32" fmla="*/ 0 w 177"/>
                    <a:gd name="T33" fmla="*/ 29 h 41"/>
                    <a:gd name="T34" fmla="*/ 0 w 177"/>
                    <a:gd name="T35" fmla="*/ 0 h 41"/>
                    <a:gd name="T36" fmla="*/ 42 w 177"/>
                    <a:gd name="T37" fmla="*/ 0 h 41"/>
                    <a:gd name="T38" fmla="*/ 42 w 177"/>
                    <a:gd name="T39" fmla="*/ 29 h 41"/>
                    <a:gd name="T40" fmla="*/ 27 w 177"/>
                    <a:gd name="T41" fmla="*/ 41 h 41"/>
                    <a:gd name="T42" fmla="*/ 177 w 177"/>
                    <a:gd name="T43" fmla="*/ 0 h 41"/>
                    <a:gd name="T44" fmla="*/ 177 w 177"/>
                    <a:gd name="T45" fmla="*/ 29 h 41"/>
                    <a:gd name="T46" fmla="*/ 163 w 177"/>
                    <a:gd name="T47" fmla="*/ 41 h 41"/>
                    <a:gd name="T48" fmla="*/ 150 w 177"/>
                    <a:gd name="T49" fmla="*/ 41 h 41"/>
                    <a:gd name="T50" fmla="*/ 135 w 177"/>
                    <a:gd name="T51" fmla="*/ 29 h 41"/>
                    <a:gd name="T52" fmla="*/ 135 w 177"/>
                    <a:gd name="T53" fmla="*/ 0 h 41"/>
                    <a:gd name="T54" fmla="*/ 177 w 177"/>
                    <a:gd name="T55" fmla="*/ 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77" h="41">
                      <a:moveTo>
                        <a:pt x="45" y="29"/>
                      </a:moveTo>
                      <a:cubicBezTo>
                        <a:pt x="45" y="0"/>
                        <a:pt x="45" y="0"/>
                        <a:pt x="45" y="0"/>
                      </a:cubicBezTo>
                      <a:cubicBezTo>
                        <a:pt x="87" y="0"/>
                        <a:pt x="87" y="0"/>
                        <a:pt x="87" y="0"/>
                      </a:cubicBezTo>
                      <a:cubicBezTo>
                        <a:pt x="87" y="29"/>
                        <a:pt x="87" y="29"/>
                        <a:pt x="87" y="29"/>
                      </a:cubicBezTo>
                      <a:cubicBezTo>
                        <a:pt x="87" y="29"/>
                        <a:pt x="87" y="41"/>
                        <a:pt x="72" y="41"/>
                      </a:cubicBezTo>
                      <a:cubicBezTo>
                        <a:pt x="60" y="41"/>
                        <a:pt x="60" y="41"/>
                        <a:pt x="60" y="41"/>
                      </a:cubicBezTo>
                      <a:cubicBezTo>
                        <a:pt x="60" y="41"/>
                        <a:pt x="45" y="41"/>
                        <a:pt x="45" y="29"/>
                      </a:cubicBezTo>
                      <a:close/>
                      <a:moveTo>
                        <a:pt x="90" y="29"/>
                      </a:moveTo>
                      <a:cubicBezTo>
                        <a:pt x="90" y="0"/>
                        <a:pt x="90" y="0"/>
                        <a:pt x="90" y="0"/>
                      </a:cubicBezTo>
                      <a:cubicBezTo>
                        <a:pt x="132" y="0"/>
                        <a:pt x="132" y="0"/>
                        <a:pt x="132" y="0"/>
                      </a:cubicBezTo>
                      <a:cubicBezTo>
                        <a:pt x="132" y="29"/>
                        <a:pt x="132" y="29"/>
                        <a:pt x="132" y="29"/>
                      </a:cubicBezTo>
                      <a:cubicBezTo>
                        <a:pt x="132" y="29"/>
                        <a:pt x="132" y="41"/>
                        <a:pt x="117" y="41"/>
                      </a:cubicBezTo>
                      <a:cubicBezTo>
                        <a:pt x="105" y="41"/>
                        <a:pt x="105" y="41"/>
                        <a:pt x="105" y="41"/>
                      </a:cubicBezTo>
                      <a:cubicBezTo>
                        <a:pt x="105" y="41"/>
                        <a:pt x="90" y="41"/>
                        <a:pt x="90" y="29"/>
                      </a:cubicBezTo>
                      <a:close/>
                      <a:moveTo>
                        <a:pt x="27" y="41"/>
                      </a:moveTo>
                      <a:cubicBezTo>
                        <a:pt x="15" y="41"/>
                        <a:pt x="15" y="41"/>
                        <a:pt x="15" y="41"/>
                      </a:cubicBezTo>
                      <a:cubicBezTo>
                        <a:pt x="15" y="41"/>
                        <a:pt x="0" y="41"/>
                        <a:pt x="0" y="2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2" y="0"/>
                        <a:pt x="42" y="0"/>
                        <a:pt x="42" y="0"/>
                      </a:cubicBezTo>
                      <a:cubicBezTo>
                        <a:pt x="42" y="29"/>
                        <a:pt x="42" y="29"/>
                        <a:pt x="42" y="29"/>
                      </a:cubicBezTo>
                      <a:cubicBezTo>
                        <a:pt x="42" y="29"/>
                        <a:pt x="42" y="41"/>
                        <a:pt x="27" y="41"/>
                      </a:cubicBezTo>
                      <a:close/>
                      <a:moveTo>
                        <a:pt x="177" y="0"/>
                      </a:moveTo>
                      <a:cubicBezTo>
                        <a:pt x="177" y="29"/>
                        <a:pt x="177" y="29"/>
                        <a:pt x="177" y="29"/>
                      </a:cubicBezTo>
                      <a:cubicBezTo>
                        <a:pt x="177" y="29"/>
                        <a:pt x="177" y="41"/>
                        <a:pt x="163" y="41"/>
                      </a:cubicBezTo>
                      <a:cubicBezTo>
                        <a:pt x="150" y="41"/>
                        <a:pt x="150" y="41"/>
                        <a:pt x="150" y="41"/>
                      </a:cubicBezTo>
                      <a:cubicBezTo>
                        <a:pt x="150" y="41"/>
                        <a:pt x="135" y="41"/>
                        <a:pt x="135" y="29"/>
                      </a:cubicBezTo>
                      <a:cubicBezTo>
                        <a:pt x="135" y="0"/>
                        <a:pt x="135" y="0"/>
                        <a:pt x="135" y="0"/>
                      </a:cubicBezTo>
                      <a:cubicBezTo>
                        <a:pt x="177" y="0"/>
                        <a:pt x="177" y="0"/>
                        <a:pt x="177" y="0"/>
                      </a:cubicBezTo>
                      <a:close/>
                    </a:path>
                  </a:pathLst>
                </a:custGeom>
                <a:solidFill>
                  <a:srgbClr val="F6F5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61" name="Freeform 712"/>
                <p:cNvSpPr>
                  <a:spLocks/>
                </p:cNvSpPr>
                <p:nvPr/>
              </p:nvSpPr>
              <p:spPr bwMode="auto">
                <a:xfrm>
                  <a:off x="17876868" y="-9855212"/>
                  <a:ext cx="161924" cy="39688"/>
                </a:xfrm>
                <a:custGeom>
                  <a:avLst/>
                  <a:gdLst>
                    <a:gd name="T0" fmla="*/ 228 w 228"/>
                    <a:gd name="T1" fmla="*/ 41 h 55"/>
                    <a:gd name="T2" fmla="*/ 207 w 228"/>
                    <a:gd name="T3" fmla="*/ 55 h 55"/>
                    <a:gd name="T4" fmla="*/ 20 w 228"/>
                    <a:gd name="T5" fmla="*/ 55 h 55"/>
                    <a:gd name="T6" fmla="*/ 0 w 228"/>
                    <a:gd name="T7" fmla="*/ 41 h 55"/>
                    <a:gd name="T8" fmla="*/ 0 w 228"/>
                    <a:gd name="T9" fmla="*/ 14 h 55"/>
                    <a:gd name="T10" fmla="*/ 20 w 228"/>
                    <a:gd name="T11" fmla="*/ 0 h 55"/>
                    <a:gd name="T12" fmla="*/ 207 w 228"/>
                    <a:gd name="T13" fmla="*/ 0 h 55"/>
                    <a:gd name="T14" fmla="*/ 228 w 228"/>
                    <a:gd name="T15" fmla="*/ 14 h 55"/>
                    <a:gd name="T16" fmla="*/ 228 w 228"/>
                    <a:gd name="T17" fmla="*/ 41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8" h="55">
                      <a:moveTo>
                        <a:pt x="228" y="41"/>
                      </a:moveTo>
                      <a:cubicBezTo>
                        <a:pt x="228" y="49"/>
                        <a:pt x="219" y="55"/>
                        <a:pt x="207" y="55"/>
                      </a:cubicBezTo>
                      <a:cubicBezTo>
                        <a:pt x="20" y="55"/>
                        <a:pt x="20" y="55"/>
                        <a:pt x="20" y="55"/>
                      </a:cubicBezTo>
                      <a:cubicBezTo>
                        <a:pt x="9" y="55"/>
                        <a:pt x="0" y="49"/>
                        <a:pt x="0" y="41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6"/>
                        <a:pt x="9" y="0"/>
                        <a:pt x="20" y="0"/>
                      </a:cubicBezTo>
                      <a:cubicBezTo>
                        <a:pt x="207" y="0"/>
                        <a:pt x="207" y="0"/>
                        <a:pt x="207" y="0"/>
                      </a:cubicBezTo>
                      <a:cubicBezTo>
                        <a:pt x="219" y="0"/>
                        <a:pt x="228" y="6"/>
                        <a:pt x="228" y="14"/>
                      </a:cubicBezTo>
                      <a:cubicBezTo>
                        <a:pt x="228" y="41"/>
                        <a:pt x="228" y="41"/>
                        <a:pt x="228" y="41"/>
                      </a:cubicBezTo>
                      <a:close/>
                    </a:path>
                  </a:pathLst>
                </a:custGeom>
                <a:solidFill>
                  <a:srgbClr val="E71F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62" name="Freeform 713"/>
                <p:cNvSpPr>
                  <a:spLocks/>
                </p:cNvSpPr>
                <p:nvPr/>
              </p:nvSpPr>
              <p:spPr bwMode="auto">
                <a:xfrm>
                  <a:off x="17365697" y="-10025076"/>
                  <a:ext cx="160338" cy="39688"/>
                </a:xfrm>
                <a:custGeom>
                  <a:avLst/>
                  <a:gdLst>
                    <a:gd name="T0" fmla="*/ 228 w 228"/>
                    <a:gd name="T1" fmla="*/ 41 h 55"/>
                    <a:gd name="T2" fmla="*/ 207 w 228"/>
                    <a:gd name="T3" fmla="*/ 55 h 55"/>
                    <a:gd name="T4" fmla="*/ 20 w 228"/>
                    <a:gd name="T5" fmla="*/ 55 h 55"/>
                    <a:gd name="T6" fmla="*/ 0 w 228"/>
                    <a:gd name="T7" fmla="*/ 41 h 55"/>
                    <a:gd name="T8" fmla="*/ 0 w 228"/>
                    <a:gd name="T9" fmla="*/ 14 h 55"/>
                    <a:gd name="T10" fmla="*/ 20 w 228"/>
                    <a:gd name="T11" fmla="*/ 0 h 55"/>
                    <a:gd name="T12" fmla="*/ 207 w 228"/>
                    <a:gd name="T13" fmla="*/ 0 h 55"/>
                    <a:gd name="T14" fmla="*/ 228 w 228"/>
                    <a:gd name="T15" fmla="*/ 14 h 55"/>
                    <a:gd name="T16" fmla="*/ 228 w 228"/>
                    <a:gd name="T17" fmla="*/ 41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8" h="55">
                      <a:moveTo>
                        <a:pt x="228" y="41"/>
                      </a:moveTo>
                      <a:cubicBezTo>
                        <a:pt x="228" y="49"/>
                        <a:pt x="219" y="55"/>
                        <a:pt x="207" y="55"/>
                      </a:cubicBezTo>
                      <a:cubicBezTo>
                        <a:pt x="20" y="55"/>
                        <a:pt x="20" y="55"/>
                        <a:pt x="20" y="55"/>
                      </a:cubicBezTo>
                      <a:cubicBezTo>
                        <a:pt x="9" y="55"/>
                        <a:pt x="0" y="49"/>
                        <a:pt x="0" y="41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6"/>
                        <a:pt x="9" y="0"/>
                        <a:pt x="20" y="0"/>
                      </a:cubicBezTo>
                      <a:cubicBezTo>
                        <a:pt x="207" y="0"/>
                        <a:pt x="207" y="0"/>
                        <a:pt x="207" y="0"/>
                      </a:cubicBezTo>
                      <a:cubicBezTo>
                        <a:pt x="219" y="0"/>
                        <a:pt x="228" y="6"/>
                        <a:pt x="228" y="14"/>
                      </a:cubicBezTo>
                      <a:cubicBezTo>
                        <a:pt x="228" y="41"/>
                        <a:pt x="228" y="41"/>
                        <a:pt x="228" y="41"/>
                      </a:cubicBezTo>
                      <a:close/>
                    </a:path>
                  </a:pathLst>
                </a:custGeom>
                <a:solidFill>
                  <a:srgbClr val="E21F2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505" name="Group 1504"/>
              <p:cNvGrpSpPr/>
              <p:nvPr/>
            </p:nvGrpSpPr>
            <p:grpSpPr>
              <a:xfrm rot="1121345">
                <a:off x="3263474" y="3927005"/>
                <a:ext cx="100935" cy="702901"/>
                <a:chOff x="3212739" y="4135949"/>
                <a:chExt cx="100935" cy="702901"/>
              </a:xfrm>
            </p:grpSpPr>
            <p:sp>
              <p:nvSpPr>
                <p:cNvPr id="1499" name="Freeform 714"/>
                <p:cNvSpPr>
                  <a:spLocks/>
                </p:cNvSpPr>
                <p:nvPr/>
              </p:nvSpPr>
              <p:spPr bwMode="auto">
                <a:xfrm flipH="1">
                  <a:off x="3239329" y="4643400"/>
                  <a:ext cx="39456" cy="173425"/>
                </a:xfrm>
                <a:custGeom>
                  <a:avLst/>
                  <a:gdLst>
                    <a:gd name="T0" fmla="*/ 43 w 43"/>
                    <a:gd name="T1" fmla="*/ 0 h 189"/>
                    <a:gd name="T2" fmla="*/ 0 w 43"/>
                    <a:gd name="T3" fmla="*/ 0 h 189"/>
                    <a:gd name="T4" fmla="*/ 0 w 43"/>
                    <a:gd name="T5" fmla="*/ 189 h 189"/>
                    <a:gd name="T6" fmla="*/ 43 w 43"/>
                    <a:gd name="T7" fmla="*/ 189 h 189"/>
                    <a:gd name="T8" fmla="*/ 43 w 43"/>
                    <a:gd name="T9" fmla="*/ 0 h 189"/>
                    <a:gd name="T10" fmla="*/ 43 w 43"/>
                    <a:gd name="T11" fmla="*/ 0 h 1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189">
                      <a:moveTo>
                        <a:pt x="43" y="0"/>
                      </a:moveTo>
                      <a:lnTo>
                        <a:pt x="0" y="0"/>
                      </a:lnTo>
                      <a:lnTo>
                        <a:pt x="0" y="189"/>
                      </a:lnTo>
                      <a:lnTo>
                        <a:pt x="43" y="189"/>
                      </a:lnTo>
                      <a:lnTo>
                        <a:pt x="43" y="0"/>
                      </a:lnTo>
                      <a:lnTo>
                        <a:pt x="43" y="0"/>
                      </a:lnTo>
                      <a:close/>
                    </a:path>
                  </a:pathLst>
                </a:custGeom>
                <a:solidFill>
                  <a:srgbClr val="9A14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00" name="Freeform 715"/>
                <p:cNvSpPr>
                  <a:spLocks/>
                </p:cNvSpPr>
                <p:nvPr/>
              </p:nvSpPr>
              <p:spPr bwMode="auto">
                <a:xfrm flipH="1">
                  <a:off x="3218015" y="4253739"/>
                  <a:ext cx="79531" cy="350948"/>
                </a:xfrm>
                <a:custGeom>
                  <a:avLst/>
                  <a:gdLst>
                    <a:gd name="T0" fmla="*/ 63 w 63"/>
                    <a:gd name="T1" fmla="*/ 0 h 278"/>
                    <a:gd name="T2" fmla="*/ 0 w 63"/>
                    <a:gd name="T3" fmla="*/ 0 h 278"/>
                    <a:gd name="T4" fmla="*/ 7 w 63"/>
                    <a:gd name="T5" fmla="*/ 278 h 278"/>
                    <a:gd name="T6" fmla="*/ 50 w 63"/>
                    <a:gd name="T7" fmla="*/ 278 h 278"/>
                    <a:gd name="T8" fmla="*/ 63 w 63"/>
                    <a:gd name="T9" fmla="*/ 0 h 278"/>
                    <a:gd name="T10" fmla="*/ 63 w 63"/>
                    <a:gd name="T11" fmla="*/ 0 h 2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3" h="278">
                      <a:moveTo>
                        <a:pt x="63" y="0"/>
                      </a:moveTo>
                      <a:lnTo>
                        <a:pt x="0" y="0"/>
                      </a:lnTo>
                      <a:lnTo>
                        <a:pt x="7" y="278"/>
                      </a:lnTo>
                      <a:lnTo>
                        <a:pt x="50" y="278"/>
                      </a:lnTo>
                      <a:lnTo>
                        <a:pt x="63" y="0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solidFill>
                  <a:srgbClr val="E1E2E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01" name="Freeform 716"/>
                <p:cNvSpPr>
                  <a:spLocks/>
                </p:cNvSpPr>
                <p:nvPr/>
              </p:nvSpPr>
              <p:spPr bwMode="auto">
                <a:xfrm flipH="1">
                  <a:off x="3229235" y="4796641"/>
                  <a:ext cx="60561" cy="42209"/>
                </a:xfrm>
                <a:custGeom>
                  <a:avLst/>
                  <a:gdLst>
                    <a:gd name="T0" fmla="*/ 147 w 147"/>
                    <a:gd name="T1" fmla="*/ 74 h 103"/>
                    <a:gd name="T2" fmla="*/ 118 w 147"/>
                    <a:gd name="T3" fmla="*/ 103 h 103"/>
                    <a:gd name="T4" fmla="*/ 29 w 147"/>
                    <a:gd name="T5" fmla="*/ 103 h 103"/>
                    <a:gd name="T6" fmla="*/ 0 w 147"/>
                    <a:gd name="T7" fmla="*/ 74 h 103"/>
                    <a:gd name="T8" fmla="*/ 0 w 147"/>
                    <a:gd name="T9" fmla="*/ 29 h 103"/>
                    <a:gd name="T10" fmla="*/ 29 w 147"/>
                    <a:gd name="T11" fmla="*/ 0 h 103"/>
                    <a:gd name="T12" fmla="*/ 118 w 147"/>
                    <a:gd name="T13" fmla="*/ 0 h 103"/>
                    <a:gd name="T14" fmla="*/ 147 w 147"/>
                    <a:gd name="T15" fmla="*/ 29 h 103"/>
                    <a:gd name="T16" fmla="*/ 147 w 147"/>
                    <a:gd name="T17" fmla="*/ 74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7" h="103">
                      <a:moveTo>
                        <a:pt x="147" y="74"/>
                      </a:moveTo>
                      <a:cubicBezTo>
                        <a:pt x="147" y="90"/>
                        <a:pt x="134" y="103"/>
                        <a:pt x="118" y="103"/>
                      </a:cubicBezTo>
                      <a:cubicBezTo>
                        <a:pt x="29" y="103"/>
                        <a:pt x="29" y="103"/>
                        <a:pt x="29" y="103"/>
                      </a:cubicBezTo>
                      <a:cubicBezTo>
                        <a:pt x="13" y="103"/>
                        <a:pt x="0" y="90"/>
                        <a:pt x="0" y="74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0" y="13"/>
                        <a:pt x="13" y="0"/>
                        <a:pt x="29" y="0"/>
                      </a:cubicBezTo>
                      <a:cubicBezTo>
                        <a:pt x="118" y="0"/>
                        <a:pt x="118" y="0"/>
                        <a:pt x="118" y="0"/>
                      </a:cubicBezTo>
                      <a:cubicBezTo>
                        <a:pt x="134" y="0"/>
                        <a:pt x="147" y="13"/>
                        <a:pt x="147" y="29"/>
                      </a:cubicBezTo>
                      <a:cubicBezTo>
                        <a:pt x="147" y="74"/>
                        <a:pt x="147" y="74"/>
                        <a:pt x="147" y="74"/>
                      </a:cubicBezTo>
                      <a:close/>
                    </a:path>
                  </a:pathLst>
                </a:custGeom>
                <a:solidFill>
                  <a:srgbClr val="FDBA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02" name="Freeform 717"/>
                <p:cNvSpPr>
                  <a:spLocks/>
                </p:cNvSpPr>
                <p:nvPr/>
              </p:nvSpPr>
              <p:spPr bwMode="auto">
                <a:xfrm flipH="1">
                  <a:off x="3217306" y="4602111"/>
                  <a:ext cx="84419" cy="42209"/>
                </a:xfrm>
                <a:custGeom>
                  <a:avLst/>
                  <a:gdLst>
                    <a:gd name="T0" fmla="*/ 208 w 208"/>
                    <a:gd name="T1" fmla="*/ 74 h 103"/>
                    <a:gd name="T2" fmla="*/ 167 w 208"/>
                    <a:gd name="T3" fmla="*/ 103 h 103"/>
                    <a:gd name="T4" fmla="*/ 42 w 208"/>
                    <a:gd name="T5" fmla="*/ 103 h 103"/>
                    <a:gd name="T6" fmla="*/ 0 w 208"/>
                    <a:gd name="T7" fmla="*/ 74 h 103"/>
                    <a:gd name="T8" fmla="*/ 0 w 208"/>
                    <a:gd name="T9" fmla="*/ 29 h 103"/>
                    <a:gd name="T10" fmla="*/ 42 w 208"/>
                    <a:gd name="T11" fmla="*/ 0 h 103"/>
                    <a:gd name="T12" fmla="*/ 167 w 208"/>
                    <a:gd name="T13" fmla="*/ 0 h 103"/>
                    <a:gd name="T14" fmla="*/ 208 w 208"/>
                    <a:gd name="T15" fmla="*/ 29 h 103"/>
                    <a:gd name="T16" fmla="*/ 208 w 208"/>
                    <a:gd name="T17" fmla="*/ 74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08" h="103">
                      <a:moveTo>
                        <a:pt x="208" y="74"/>
                      </a:moveTo>
                      <a:cubicBezTo>
                        <a:pt x="208" y="90"/>
                        <a:pt x="190" y="103"/>
                        <a:pt x="167" y="103"/>
                      </a:cubicBezTo>
                      <a:cubicBezTo>
                        <a:pt x="42" y="103"/>
                        <a:pt x="42" y="103"/>
                        <a:pt x="42" y="103"/>
                      </a:cubicBezTo>
                      <a:cubicBezTo>
                        <a:pt x="19" y="103"/>
                        <a:pt x="0" y="90"/>
                        <a:pt x="0" y="74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0" y="13"/>
                        <a:pt x="19" y="0"/>
                        <a:pt x="42" y="0"/>
                      </a:cubicBezTo>
                      <a:cubicBezTo>
                        <a:pt x="167" y="0"/>
                        <a:pt x="167" y="0"/>
                        <a:pt x="167" y="0"/>
                      </a:cubicBezTo>
                      <a:cubicBezTo>
                        <a:pt x="190" y="0"/>
                        <a:pt x="208" y="13"/>
                        <a:pt x="208" y="29"/>
                      </a:cubicBezTo>
                      <a:cubicBezTo>
                        <a:pt x="208" y="74"/>
                        <a:pt x="208" y="74"/>
                        <a:pt x="208" y="74"/>
                      </a:cubicBezTo>
                      <a:close/>
                    </a:path>
                  </a:pathLst>
                </a:custGeom>
                <a:solidFill>
                  <a:srgbClr val="FDBA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03" name="Freeform 718"/>
                <p:cNvSpPr>
                  <a:spLocks/>
                </p:cNvSpPr>
                <p:nvPr/>
              </p:nvSpPr>
              <p:spPr bwMode="auto">
                <a:xfrm flipH="1">
                  <a:off x="3218234" y="4135949"/>
                  <a:ext cx="78245" cy="129168"/>
                </a:xfrm>
                <a:custGeom>
                  <a:avLst/>
                  <a:gdLst>
                    <a:gd name="T0" fmla="*/ 0 w 63"/>
                    <a:gd name="T1" fmla="*/ 104 h 104"/>
                    <a:gd name="T2" fmla="*/ 63 w 63"/>
                    <a:gd name="T3" fmla="*/ 104 h 104"/>
                    <a:gd name="T4" fmla="*/ 63 w 63"/>
                    <a:gd name="T5" fmla="*/ 44 h 104"/>
                    <a:gd name="T6" fmla="*/ 34 w 63"/>
                    <a:gd name="T7" fmla="*/ 0 h 104"/>
                    <a:gd name="T8" fmla="*/ 0 w 63"/>
                    <a:gd name="T9" fmla="*/ 44 h 104"/>
                    <a:gd name="T10" fmla="*/ 0 w 63"/>
                    <a:gd name="T11" fmla="*/ 104 h 104"/>
                    <a:gd name="T12" fmla="*/ 0 w 63"/>
                    <a:gd name="T13" fmla="*/ 104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3" h="104">
                      <a:moveTo>
                        <a:pt x="0" y="104"/>
                      </a:moveTo>
                      <a:lnTo>
                        <a:pt x="63" y="104"/>
                      </a:lnTo>
                      <a:lnTo>
                        <a:pt x="63" y="44"/>
                      </a:lnTo>
                      <a:lnTo>
                        <a:pt x="34" y="0"/>
                      </a:lnTo>
                      <a:lnTo>
                        <a:pt x="0" y="44"/>
                      </a:lnTo>
                      <a:lnTo>
                        <a:pt x="0" y="104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E1E2E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04" name="Oval 719"/>
                <p:cNvSpPr>
                  <a:spLocks noChangeArrowheads="1"/>
                </p:cNvSpPr>
                <p:nvPr/>
              </p:nvSpPr>
              <p:spPr bwMode="auto">
                <a:xfrm flipH="1">
                  <a:off x="3212739" y="4666347"/>
                  <a:ext cx="100935" cy="101853"/>
                </a:xfrm>
                <a:prstGeom prst="ellipse">
                  <a:avLst/>
                </a:prstGeom>
                <a:solidFill>
                  <a:srgbClr val="FCC59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1646" name="Oval 1645"/>
            <p:cNvSpPr/>
            <p:nvPr/>
          </p:nvSpPr>
          <p:spPr>
            <a:xfrm>
              <a:off x="2808106" y="5479398"/>
              <a:ext cx="517931" cy="90022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-147638" y="-288359"/>
            <a:ext cx="12413442" cy="14114618"/>
            <a:chOff x="-147638" y="-288359"/>
            <a:chExt cx="12413442" cy="14114618"/>
          </a:xfrm>
        </p:grpSpPr>
        <p:grpSp>
          <p:nvGrpSpPr>
            <p:cNvPr id="9" name="Group 8"/>
            <p:cNvGrpSpPr/>
            <p:nvPr/>
          </p:nvGrpSpPr>
          <p:grpSpPr>
            <a:xfrm>
              <a:off x="-147638" y="0"/>
              <a:ext cx="12413442" cy="13826259"/>
              <a:chOff x="-147638" y="0"/>
              <a:chExt cx="12413442" cy="13826259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-147638" y="6721546"/>
                <a:ext cx="12413442" cy="406618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7" name="Group 6"/>
              <p:cNvGrpSpPr/>
              <p:nvPr/>
            </p:nvGrpSpPr>
            <p:grpSpPr>
              <a:xfrm>
                <a:off x="0" y="0"/>
                <a:ext cx="12192000" cy="13826259"/>
                <a:chOff x="0" y="0"/>
                <a:chExt cx="12192000" cy="13826259"/>
              </a:xfrm>
            </p:grpSpPr>
            <p:pic>
              <p:nvPicPr>
                <p:cNvPr id="3" name="Picture 2"/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6968259"/>
                  <a:ext cx="12192000" cy="6858000"/>
                </a:xfrm>
                <a:prstGeom prst="rect">
                  <a:avLst/>
                </a:prstGeom>
              </p:spPr>
            </p:pic>
            <p:pic>
              <p:nvPicPr>
                <p:cNvPr id="6" name="Picture 5"/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0"/>
                  <a:ext cx="12192000" cy="6858000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65" name="Group 64"/>
            <p:cNvGrpSpPr/>
            <p:nvPr/>
          </p:nvGrpSpPr>
          <p:grpSpPr>
            <a:xfrm>
              <a:off x="5787901" y="-288359"/>
              <a:ext cx="859850" cy="1930351"/>
              <a:chOff x="6445844" y="-288359"/>
              <a:chExt cx="859850" cy="1930351"/>
            </a:xfrm>
          </p:grpSpPr>
          <p:pic>
            <p:nvPicPr>
              <p:cNvPr id="912" name="Picture 911"/>
              <p:cNvPicPr>
                <a:picLocks noChangeAspect="1"/>
              </p:cNvPicPr>
              <p:nvPr/>
            </p:nvPicPr>
            <p:blipFill rotWithShape="1"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61111" t="17228" r="-2990" b="77405"/>
              <a:stretch/>
            </p:blipFill>
            <p:spPr>
              <a:xfrm>
                <a:off x="6681458" y="-83971"/>
                <a:ext cx="278174" cy="769848"/>
              </a:xfrm>
              <a:prstGeom prst="rect">
                <a:avLst/>
              </a:prstGeom>
            </p:spPr>
          </p:pic>
          <p:sp>
            <p:nvSpPr>
              <p:cNvPr id="913" name="Rectangle: Rounded Corners 912"/>
              <p:cNvSpPr/>
              <p:nvPr/>
            </p:nvSpPr>
            <p:spPr>
              <a:xfrm>
                <a:off x="6745514" y="644214"/>
                <a:ext cx="233015" cy="204820"/>
              </a:xfrm>
              <a:prstGeom prst="roundRect">
                <a:avLst/>
              </a:prstGeom>
              <a:solidFill>
                <a:srgbClr val="8558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914" name="Group 913"/>
              <p:cNvGrpSpPr/>
              <p:nvPr/>
            </p:nvGrpSpPr>
            <p:grpSpPr>
              <a:xfrm>
                <a:off x="6445844" y="-288359"/>
                <a:ext cx="859850" cy="1930351"/>
                <a:chOff x="5790762" y="-440967"/>
                <a:chExt cx="859850" cy="1930351"/>
              </a:xfrm>
            </p:grpSpPr>
            <p:grpSp>
              <p:nvGrpSpPr>
                <p:cNvPr id="915" name="Group 914"/>
                <p:cNvGrpSpPr/>
                <p:nvPr/>
              </p:nvGrpSpPr>
              <p:grpSpPr>
                <a:xfrm>
                  <a:off x="5790762" y="575133"/>
                  <a:ext cx="859850" cy="914251"/>
                  <a:chOff x="5567880" y="-1606222"/>
                  <a:chExt cx="1441539" cy="1532743"/>
                </a:xfrm>
              </p:grpSpPr>
              <p:sp>
                <p:nvSpPr>
                  <p:cNvPr id="926" name="Freeform: Shape 925"/>
                  <p:cNvSpPr>
                    <a:spLocks/>
                  </p:cNvSpPr>
                  <p:nvPr/>
                </p:nvSpPr>
                <p:spPr bwMode="auto">
                  <a:xfrm>
                    <a:off x="5654964" y="-1533653"/>
                    <a:ext cx="1354455" cy="1460174"/>
                  </a:xfrm>
                  <a:custGeom>
                    <a:avLst/>
                    <a:gdLst>
                      <a:gd name="connsiteX0" fmla="*/ 668278 w 1354455"/>
                      <a:gd name="connsiteY0" fmla="*/ 0 h 1460174"/>
                      <a:gd name="connsiteX1" fmla="*/ 703946 w 1354455"/>
                      <a:gd name="connsiteY1" fmla="*/ 3158 h 1460174"/>
                      <a:gd name="connsiteX2" fmla="*/ 779490 w 1354455"/>
                      <a:gd name="connsiteY2" fmla="*/ 9845 h 1460174"/>
                      <a:gd name="connsiteX3" fmla="*/ 1223186 w 1354455"/>
                      <a:gd name="connsiteY3" fmla="*/ 557427 h 1460174"/>
                      <a:gd name="connsiteX4" fmla="*/ 1223186 w 1354455"/>
                      <a:gd name="connsiteY4" fmla="*/ 883581 h 1460174"/>
                      <a:gd name="connsiteX5" fmla="*/ 1228687 w 1354455"/>
                      <a:gd name="connsiteY5" fmla="*/ 963452 h 1460174"/>
                      <a:gd name="connsiteX6" fmla="*/ 1243522 w 1354455"/>
                      <a:gd name="connsiteY6" fmla="*/ 1035891 h 1460174"/>
                      <a:gd name="connsiteX7" fmla="*/ 1250153 w 1354455"/>
                      <a:gd name="connsiteY7" fmla="*/ 1057656 h 1460174"/>
                      <a:gd name="connsiteX8" fmla="*/ 1250103 w 1354455"/>
                      <a:gd name="connsiteY8" fmla="*/ 1057656 h 1460174"/>
                      <a:gd name="connsiteX9" fmla="*/ 1271014 w 1354455"/>
                      <a:gd name="connsiteY9" fmla="*/ 1118746 h 1460174"/>
                      <a:gd name="connsiteX10" fmla="*/ 1306721 w 1354455"/>
                      <a:gd name="connsiteY10" fmla="*/ 1191945 h 1460174"/>
                      <a:gd name="connsiteX11" fmla="*/ 1354455 w 1354455"/>
                      <a:gd name="connsiteY11" fmla="*/ 1286826 h 1460174"/>
                      <a:gd name="connsiteX12" fmla="*/ 883627 w 1354455"/>
                      <a:gd name="connsiteY12" fmla="*/ 1286826 h 1460174"/>
                      <a:gd name="connsiteX13" fmla="*/ 845278 w 1354455"/>
                      <a:gd name="connsiteY13" fmla="*/ 1286826 h 1460174"/>
                      <a:gd name="connsiteX14" fmla="*/ 846168 w 1354455"/>
                      <a:gd name="connsiteY14" fmla="*/ 1291234 h 1460174"/>
                      <a:gd name="connsiteX15" fmla="*/ 677228 w 1354455"/>
                      <a:gd name="connsiteY15" fmla="*/ 1460174 h 1460174"/>
                      <a:gd name="connsiteX16" fmla="*/ 508288 w 1354455"/>
                      <a:gd name="connsiteY16" fmla="*/ 1291234 h 1460174"/>
                      <a:gd name="connsiteX17" fmla="*/ 509178 w 1354455"/>
                      <a:gd name="connsiteY17" fmla="*/ 1286826 h 1460174"/>
                      <a:gd name="connsiteX18" fmla="*/ 494823 w 1354455"/>
                      <a:gd name="connsiteY18" fmla="*/ 1286826 h 1460174"/>
                      <a:gd name="connsiteX19" fmla="*/ 0 w 1354455"/>
                      <a:gd name="connsiteY19" fmla="*/ 1286826 h 1460174"/>
                      <a:gd name="connsiteX20" fmla="*/ 47734 w 1354455"/>
                      <a:gd name="connsiteY20" fmla="*/ 1191945 h 1460174"/>
                      <a:gd name="connsiteX21" fmla="*/ 83441 w 1354455"/>
                      <a:gd name="connsiteY21" fmla="*/ 1118746 h 1460174"/>
                      <a:gd name="connsiteX22" fmla="*/ 104352 w 1354455"/>
                      <a:gd name="connsiteY22" fmla="*/ 1057656 h 1460174"/>
                      <a:gd name="connsiteX23" fmla="*/ 104302 w 1354455"/>
                      <a:gd name="connsiteY23" fmla="*/ 1057656 h 1460174"/>
                      <a:gd name="connsiteX24" fmla="*/ 116238 w 1354455"/>
                      <a:gd name="connsiteY24" fmla="*/ 984204 h 1460174"/>
                      <a:gd name="connsiteX25" fmla="*/ 118417 w 1354455"/>
                      <a:gd name="connsiteY25" fmla="*/ 984204 h 1460174"/>
                      <a:gd name="connsiteX26" fmla="*/ 121518 w 1354455"/>
                      <a:gd name="connsiteY26" fmla="*/ 984204 h 1460174"/>
                      <a:gd name="connsiteX27" fmla="*/ 125768 w 1354455"/>
                      <a:gd name="connsiteY27" fmla="*/ 963452 h 1460174"/>
                      <a:gd name="connsiteX28" fmla="*/ 131269 w 1354455"/>
                      <a:gd name="connsiteY28" fmla="*/ 883581 h 1460174"/>
                      <a:gd name="connsiteX29" fmla="*/ 131269 w 1354455"/>
                      <a:gd name="connsiteY29" fmla="*/ 545567 h 1460174"/>
                      <a:gd name="connsiteX30" fmla="*/ 668278 w 1354455"/>
                      <a:gd name="connsiteY30" fmla="*/ 0 h 1460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</a:cxnLst>
                    <a:rect l="l" t="t" r="r" b="b"/>
                    <a:pathLst>
                      <a:path w="1354455" h="1460174">
                        <a:moveTo>
                          <a:pt x="668278" y="0"/>
                        </a:moveTo>
                        <a:lnTo>
                          <a:pt x="703946" y="3158"/>
                        </a:lnTo>
                        <a:lnTo>
                          <a:pt x="779490" y="9845"/>
                        </a:lnTo>
                        <a:cubicBezTo>
                          <a:pt x="1031317" y="59949"/>
                          <a:pt x="1223186" y="292797"/>
                          <a:pt x="1223186" y="557427"/>
                        </a:cubicBezTo>
                        <a:cubicBezTo>
                          <a:pt x="1223186" y="557427"/>
                          <a:pt x="1223186" y="557427"/>
                          <a:pt x="1223186" y="883581"/>
                        </a:cubicBezTo>
                        <a:cubicBezTo>
                          <a:pt x="1223186" y="910266"/>
                          <a:pt x="1225051" y="936952"/>
                          <a:pt x="1228687" y="963452"/>
                        </a:cubicBezTo>
                        <a:lnTo>
                          <a:pt x="1243522" y="1035891"/>
                        </a:lnTo>
                        <a:lnTo>
                          <a:pt x="1250153" y="1057656"/>
                        </a:lnTo>
                        <a:lnTo>
                          <a:pt x="1250103" y="1057656"/>
                        </a:lnTo>
                        <a:lnTo>
                          <a:pt x="1271014" y="1118746"/>
                        </a:lnTo>
                        <a:cubicBezTo>
                          <a:pt x="1281362" y="1143763"/>
                          <a:pt x="1293296" y="1168225"/>
                          <a:pt x="1306721" y="1191945"/>
                        </a:cubicBezTo>
                        <a:cubicBezTo>
                          <a:pt x="1306721" y="1191945"/>
                          <a:pt x="1306721" y="1191945"/>
                          <a:pt x="1354455" y="1286826"/>
                        </a:cubicBezTo>
                        <a:cubicBezTo>
                          <a:pt x="1354455" y="1286826"/>
                          <a:pt x="1354455" y="1286826"/>
                          <a:pt x="883627" y="1286826"/>
                        </a:cubicBezTo>
                        <a:lnTo>
                          <a:pt x="845278" y="1286826"/>
                        </a:lnTo>
                        <a:lnTo>
                          <a:pt x="846168" y="1291234"/>
                        </a:lnTo>
                        <a:cubicBezTo>
                          <a:pt x="846168" y="1384537"/>
                          <a:pt x="770531" y="1460174"/>
                          <a:pt x="677228" y="1460174"/>
                        </a:cubicBezTo>
                        <a:cubicBezTo>
                          <a:pt x="583925" y="1460174"/>
                          <a:pt x="508288" y="1384537"/>
                          <a:pt x="508288" y="1291234"/>
                        </a:cubicBezTo>
                        <a:lnTo>
                          <a:pt x="509178" y="1286826"/>
                        </a:lnTo>
                        <a:lnTo>
                          <a:pt x="494823" y="1286826"/>
                        </a:lnTo>
                        <a:cubicBezTo>
                          <a:pt x="354155" y="1286826"/>
                          <a:pt x="190470" y="1286826"/>
                          <a:pt x="0" y="1286826"/>
                        </a:cubicBezTo>
                        <a:cubicBezTo>
                          <a:pt x="0" y="1286826"/>
                          <a:pt x="0" y="1286826"/>
                          <a:pt x="47734" y="1191945"/>
                        </a:cubicBezTo>
                        <a:cubicBezTo>
                          <a:pt x="61159" y="1168225"/>
                          <a:pt x="73093" y="1143763"/>
                          <a:pt x="83441" y="1118746"/>
                        </a:cubicBezTo>
                        <a:lnTo>
                          <a:pt x="104352" y="1057656"/>
                        </a:lnTo>
                        <a:lnTo>
                          <a:pt x="104302" y="1057656"/>
                        </a:lnTo>
                        <a:cubicBezTo>
                          <a:pt x="110270" y="1033172"/>
                          <a:pt x="116238" y="1008688"/>
                          <a:pt x="116238" y="984204"/>
                        </a:cubicBezTo>
                        <a:cubicBezTo>
                          <a:pt x="116238" y="984204"/>
                          <a:pt x="116238" y="984204"/>
                          <a:pt x="118417" y="984204"/>
                        </a:cubicBezTo>
                        <a:lnTo>
                          <a:pt x="121518" y="984204"/>
                        </a:lnTo>
                        <a:lnTo>
                          <a:pt x="125768" y="963452"/>
                        </a:lnTo>
                        <a:cubicBezTo>
                          <a:pt x="129404" y="936952"/>
                          <a:pt x="131269" y="910266"/>
                          <a:pt x="131269" y="883581"/>
                        </a:cubicBezTo>
                        <a:cubicBezTo>
                          <a:pt x="131269" y="883581"/>
                          <a:pt x="131269" y="883581"/>
                          <a:pt x="131269" y="545567"/>
                        </a:cubicBezTo>
                        <a:cubicBezTo>
                          <a:pt x="131269" y="249063"/>
                          <a:pt x="369939" y="5930"/>
                          <a:pt x="668278" y="0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  <a:alpha val="50000"/>
                    </a:scheme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GB"/>
                  </a:p>
                </p:txBody>
              </p:sp>
              <p:grpSp>
                <p:nvGrpSpPr>
                  <p:cNvPr id="927" name="Group 926"/>
                  <p:cNvGrpSpPr/>
                  <p:nvPr/>
                </p:nvGrpSpPr>
                <p:grpSpPr>
                  <a:xfrm>
                    <a:off x="5567880" y="-1606222"/>
                    <a:ext cx="1354455" cy="1460173"/>
                    <a:chOff x="1541245" y="-2023055"/>
                    <a:chExt cx="1354455" cy="1460173"/>
                  </a:xfrm>
                </p:grpSpPr>
                <p:sp>
                  <p:nvSpPr>
                    <p:cNvPr id="929" name="Oval 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49533" y="-900761"/>
                      <a:ext cx="337879" cy="337879"/>
                    </a:xfrm>
                    <a:prstGeom prst="ellipse">
                      <a:avLst/>
                    </a:prstGeom>
                    <a:solidFill>
                      <a:schemeClr val="accent4">
                        <a:lumMod val="50000"/>
                      </a:schemeClr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grpSp>
                  <p:nvGrpSpPr>
                    <p:cNvPr id="931" name="Group 930"/>
                    <p:cNvGrpSpPr/>
                    <p:nvPr/>
                  </p:nvGrpSpPr>
                  <p:grpSpPr>
                    <a:xfrm>
                      <a:off x="1541245" y="-2023055"/>
                      <a:ext cx="1354455" cy="1286826"/>
                      <a:chOff x="1448578" y="-2023055"/>
                      <a:chExt cx="1354455" cy="1286826"/>
                    </a:xfrm>
                  </p:grpSpPr>
                  <p:sp>
                    <p:nvSpPr>
                      <p:cNvPr id="935" name="Freeform: Shape 934"/>
                      <p:cNvSpPr/>
                      <p:nvPr/>
                    </p:nvSpPr>
                    <p:spPr>
                      <a:xfrm>
                        <a:off x="2152524" y="-2019897"/>
                        <a:ext cx="650509" cy="1283668"/>
                      </a:xfrm>
                      <a:custGeom>
                        <a:avLst/>
                        <a:gdLst>
                          <a:gd name="connsiteX0" fmla="*/ 0 w 650509"/>
                          <a:gd name="connsiteY0" fmla="*/ 0 h 1283668"/>
                          <a:gd name="connsiteX1" fmla="*/ 75544 w 650509"/>
                          <a:gd name="connsiteY1" fmla="*/ 6687 h 1283668"/>
                          <a:gd name="connsiteX2" fmla="*/ 519240 w 650509"/>
                          <a:gd name="connsiteY2" fmla="*/ 554269 h 1283668"/>
                          <a:gd name="connsiteX3" fmla="*/ 519240 w 650509"/>
                          <a:gd name="connsiteY3" fmla="*/ 880423 h 1283668"/>
                          <a:gd name="connsiteX4" fmla="*/ 602775 w 650509"/>
                          <a:gd name="connsiteY4" fmla="*/ 1188787 h 1283668"/>
                          <a:gd name="connsiteX5" fmla="*/ 650509 w 650509"/>
                          <a:gd name="connsiteY5" fmla="*/ 1283668 h 1283668"/>
                          <a:gd name="connsiteX6" fmla="*/ 79098 w 650509"/>
                          <a:gd name="connsiteY6" fmla="*/ 1283668 h 1283668"/>
                          <a:gd name="connsiteX7" fmla="*/ 0 w 650509"/>
                          <a:gd name="connsiteY7" fmla="*/ 1283668 h 1283668"/>
                          <a:gd name="connsiteX8" fmla="*/ 0 w 650509"/>
                          <a:gd name="connsiteY8" fmla="*/ 0 h 128366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650509" h="1283668">
                            <a:moveTo>
                              <a:pt x="0" y="0"/>
                            </a:moveTo>
                            <a:lnTo>
                              <a:pt x="75544" y="6687"/>
                            </a:lnTo>
                            <a:cubicBezTo>
                              <a:pt x="327371" y="56791"/>
                              <a:pt x="519240" y="289639"/>
                              <a:pt x="519240" y="554269"/>
                            </a:cubicBezTo>
                            <a:cubicBezTo>
                              <a:pt x="519240" y="554269"/>
                              <a:pt x="519240" y="554269"/>
                              <a:pt x="519240" y="880423"/>
                            </a:cubicBezTo>
                            <a:cubicBezTo>
                              <a:pt x="519240" y="987164"/>
                              <a:pt x="549074" y="1093906"/>
                              <a:pt x="602775" y="1188787"/>
                            </a:cubicBezTo>
                            <a:cubicBezTo>
                              <a:pt x="602775" y="1188787"/>
                              <a:pt x="602775" y="1188787"/>
                              <a:pt x="650509" y="1283668"/>
                            </a:cubicBezTo>
                            <a:cubicBezTo>
                              <a:pt x="650509" y="1283668"/>
                              <a:pt x="650509" y="1283668"/>
                              <a:pt x="79098" y="1283668"/>
                            </a:cubicBezTo>
                            <a:lnTo>
                              <a:pt x="0" y="1283668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4">
                          <a:lumMod val="7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936" name="Freeform: Shape 935"/>
                      <p:cNvSpPr/>
                      <p:nvPr/>
                    </p:nvSpPr>
                    <p:spPr>
                      <a:xfrm>
                        <a:off x="1448578" y="-2023055"/>
                        <a:ext cx="703946" cy="1286826"/>
                      </a:xfrm>
                      <a:custGeom>
                        <a:avLst/>
                        <a:gdLst>
                          <a:gd name="connsiteX0" fmla="*/ 668278 w 703946"/>
                          <a:gd name="connsiteY0" fmla="*/ 0 h 1286826"/>
                          <a:gd name="connsiteX1" fmla="*/ 703946 w 703946"/>
                          <a:gd name="connsiteY1" fmla="*/ 3158 h 1286826"/>
                          <a:gd name="connsiteX2" fmla="*/ 703946 w 703946"/>
                          <a:gd name="connsiteY2" fmla="*/ 1286826 h 1286826"/>
                          <a:gd name="connsiteX3" fmla="*/ 627957 w 703946"/>
                          <a:gd name="connsiteY3" fmla="*/ 1286826 h 1286826"/>
                          <a:gd name="connsiteX4" fmla="*/ 0 w 703946"/>
                          <a:gd name="connsiteY4" fmla="*/ 1286826 h 1286826"/>
                          <a:gd name="connsiteX5" fmla="*/ 47734 w 703946"/>
                          <a:gd name="connsiteY5" fmla="*/ 1191945 h 1286826"/>
                          <a:gd name="connsiteX6" fmla="*/ 131269 w 703946"/>
                          <a:gd name="connsiteY6" fmla="*/ 883581 h 1286826"/>
                          <a:gd name="connsiteX7" fmla="*/ 131269 w 703946"/>
                          <a:gd name="connsiteY7" fmla="*/ 545567 h 1286826"/>
                          <a:gd name="connsiteX8" fmla="*/ 668278 w 703946"/>
                          <a:gd name="connsiteY8" fmla="*/ 0 h 12868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703946" h="1286826">
                            <a:moveTo>
                              <a:pt x="668278" y="0"/>
                            </a:moveTo>
                            <a:lnTo>
                              <a:pt x="703946" y="3158"/>
                            </a:lnTo>
                            <a:lnTo>
                              <a:pt x="703946" y="1286826"/>
                            </a:lnTo>
                            <a:lnTo>
                              <a:pt x="627957" y="1286826"/>
                            </a:lnTo>
                            <a:cubicBezTo>
                              <a:pt x="460303" y="1286826"/>
                              <a:pt x="253960" y="1286826"/>
                              <a:pt x="0" y="1286826"/>
                            </a:cubicBezTo>
                            <a:cubicBezTo>
                              <a:pt x="0" y="1286826"/>
                              <a:pt x="0" y="1286826"/>
                              <a:pt x="47734" y="1191945"/>
                            </a:cubicBezTo>
                            <a:cubicBezTo>
                              <a:pt x="101435" y="1097064"/>
                              <a:pt x="131269" y="990322"/>
                              <a:pt x="131269" y="883581"/>
                            </a:cubicBezTo>
                            <a:cubicBezTo>
                              <a:pt x="131269" y="883581"/>
                              <a:pt x="131269" y="883581"/>
                              <a:pt x="131269" y="545567"/>
                            </a:cubicBezTo>
                            <a:cubicBezTo>
                              <a:pt x="131269" y="249063"/>
                              <a:pt x="369939" y="5930"/>
                              <a:pt x="668278" y="0"/>
                            </a:cubicBezTo>
                            <a:close/>
                          </a:path>
                        </a:pathLst>
                      </a:custGeom>
                      <a:solidFill>
                        <a:srgbClr val="E6AF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932" name="Group 931"/>
                    <p:cNvGrpSpPr/>
                    <p:nvPr/>
                  </p:nvGrpSpPr>
                  <p:grpSpPr>
                    <a:xfrm>
                      <a:off x="1645547" y="-1038851"/>
                      <a:ext cx="1145851" cy="73452"/>
                      <a:chOff x="1842516" y="-1038851"/>
                      <a:chExt cx="1145851" cy="73452"/>
                    </a:xfrm>
                  </p:grpSpPr>
                  <p:sp>
                    <p:nvSpPr>
                      <p:cNvPr id="933" name="Freeform 1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842516" y="-1038851"/>
                        <a:ext cx="1145851" cy="73452"/>
                      </a:xfrm>
                      <a:custGeom>
                        <a:avLst/>
                        <a:gdLst>
                          <a:gd name="T0" fmla="*/ 2 w 192"/>
                          <a:gd name="T1" fmla="*/ 0 h 12"/>
                          <a:gd name="T2" fmla="*/ 0 w 192"/>
                          <a:gd name="T3" fmla="*/ 12 h 12"/>
                          <a:gd name="T4" fmla="*/ 192 w 192"/>
                          <a:gd name="T5" fmla="*/ 12 h 12"/>
                          <a:gd name="T6" fmla="*/ 189 w 192"/>
                          <a:gd name="T7" fmla="*/ 0 h 12"/>
                          <a:gd name="T8" fmla="*/ 2 w 192"/>
                          <a:gd name="T9" fmla="*/ 0 h 1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92" h="12">
                            <a:moveTo>
                              <a:pt x="2" y="0"/>
                            </a:moveTo>
                            <a:cubicBezTo>
                              <a:pt x="2" y="4"/>
                              <a:pt x="1" y="8"/>
                              <a:pt x="0" y="12"/>
                            </a:cubicBezTo>
                            <a:cubicBezTo>
                              <a:pt x="192" y="12"/>
                              <a:pt x="192" y="12"/>
                              <a:pt x="192" y="12"/>
                            </a:cubicBezTo>
                            <a:cubicBezTo>
                              <a:pt x="190" y="8"/>
                              <a:pt x="190" y="4"/>
                              <a:pt x="189" y="0"/>
                            </a:cubicBezTo>
                            <a:cubicBezTo>
                              <a:pt x="2" y="0"/>
                              <a:pt x="2" y="0"/>
                              <a:pt x="2" y="0"/>
                            </a:cubicBezTo>
                          </a:path>
                        </a:pathLst>
                      </a:custGeom>
                      <a:solidFill>
                        <a:srgbClr val="33596D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934" name="Freeform 2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415442" y="-1038851"/>
                        <a:ext cx="567049" cy="73452"/>
                      </a:xfrm>
                      <a:custGeom>
                        <a:avLst/>
                        <a:gdLst>
                          <a:gd name="T0" fmla="*/ 93 w 95"/>
                          <a:gd name="T1" fmla="*/ 0 h 12"/>
                          <a:gd name="T2" fmla="*/ 93 w 95"/>
                          <a:gd name="T3" fmla="*/ 0 h 12"/>
                          <a:gd name="T4" fmla="*/ 0 w 95"/>
                          <a:gd name="T5" fmla="*/ 0 h 12"/>
                          <a:gd name="T6" fmla="*/ 0 w 95"/>
                          <a:gd name="T7" fmla="*/ 12 h 12"/>
                          <a:gd name="T8" fmla="*/ 95 w 95"/>
                          <a:gd name="T9" fmla="*/ 12 h 12"/>
                          <a:gd name="T10" fmla="*/ 93 w 95"/>
                          <a:gd name="T11" fmla="*/ 0 h 1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95" h="12">
                            <a:moveTo>
                              <a:pt x="93" y="0"/>
                            </a:moveTo>
                            <a:cubicBezTo>
                              <a:pt x="93" y="0"/>
                              <a:pt x="93" y="0"/>
                              <a:pt x="93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12"/>
                              <a:pt x="0" y="12"/>
                              <a:pt x="0" y="12"/>
                            </a:cubicBezTo>
                            <a:cubicBezTo>
                              <a:pt x="95" y="12"/>
                              <a:pt x="95" y="12"/>
                              <a:pt x="95" y="12"/>
                            </a:cubicBezTo>
                            <a:cubicBezTo>
                              <a:pt x="94" y="8"/>
                              <a:pt x="93" y="4"/>
                              <a:pt x="93" y="0"/>
                            </a:cubicBezTo>
                          </a:path>
                        </a:pathLst>
                      </a:custGeom>
                      <a:solidFill>
                        <a:srgbClr val="30536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GB"/>
                      </a:p>
                    </p:txBody>
                  </p:sp>
                </p:grpSp>
              </p:grpSp>
            </p:grpSp>
            <p:grpSp>
              <p:nvGrpSpPr>
                <p:cNvPr id="916" name="Group 915"/>
                <p:cNvGrpSpPr/>
                <p:nvPr/>
              </p:nvGrpSpPr>
              <p:grpSpPr>
                <a:xfrm>
                  <a:off x="5790762" y="-440967"/>
                  <a:ext cx="859850" cy="914251"/>
                  <a:chOff x="5790762" y="-440967"/>
                  <a:chExt cx="859850" cy="914251"/>
                </a:xfrm>
              </p:grpSpPr>
              <p:sp>
                <p:nvSpPr>
                  <p:cNvPr id="917" name="Freeform: Shape 916"/>
                  <p:cNvSpPr>
                    <a:spLocks/>
                  </p:cNvSpPr>
                  <p:nvPr/>
                </p:nvSpPr>
                <p:spPr bwMode="auto">
                  <a:xfrm flipV="1">
                    <a:off x="5842706" y="-440967"/>
                    <a:ext cx="807906" cy="870965"/>
                  </a:xfrm>
                  <a:custGeom>
                    <a:avLst/>
                    <a:gdLst>
                      <a:gd name="connsiteX0" fmla="*/ 668278 w 1354455"/>
                      <a:gd name="connsiteY0" fmla="*/ 0 h 1460174"/>
                      <a:gd name="connsiteX1" fmla="*/ 703946 w 1354455"/>
                      <a:gd name="connsiteY1" fmla="*/ 3158 h 1460174"/>
                      <a:gd name="connsiteX2" fmla="*/ 779490 w 1354455"/>
                      <a:gd name="connsiteY2" fmla="*/ 9845 h 1460174"/>
                      <a:gd name="connsiteX3" fmla="*/ 1223186 w 1354455"/>
                      <a:gd name="connsiteY3" fmla="*/ 557427 h 1460174"/>
                      <a:gd name="connsiteX4" fmla="*/ 1223186 w 1354455"/>
                      <a:gd name="connsiteY4" fmla="*/ 883581 h 1460174"/>
                      <a:gd name="connsiteX5" fmla="*/ 1228687 w 1354455"/>
                      <a:gd name="connsiteY5" fmla="*/ 963452 h 1460174"/>
                      <a:gd name="connsiteX6" fmla="*/ 1243522 w 1354455"/>
                      <a:gd name="connsiteY6" fmla="*/ 1035891 h 1460174"/>
                      <a:gd name="connsiteX7" fmla="*/ 1250153 w 1354455"/>
                      <a:gd name="connsiteY7" fmla="*/ 1057656 h 1460174"/>
                      <a:gd name="connsiteX8" fmla="*/ 1250103 w 1354455"/>
                      <a:gd name="connsiteY8" fmla="*/ 1057656 h 1460174"/>
                      <a:gd name="connsiteX9" fmla="*/ 1271014 w 1354455"/>
                      <a:gd name="connsiteY9" fmla="*/ 1118746 h 1460174"/>
                      <a:gd name="connsiteX10" fmla="*/ 1306721 w 1354455"/>
                      <a:gd name="connsiteY10" fmla="*/ 1191945 h 1460174"/>
                      <a:gd name="connsiteX11" fmla="*/ 1354455 w 1354455"/>
                      <a:gd name="connsiteY11" fmla="*/ 1286826 h 1460174"/>
                      <a:gd name="connsiteX12" fmla="*/ 883627 w 1354455"/>
                      <a:gd name="connsiteY12" fmla="*/ 1286826 h 1460174"/>
                      <a:gd name="connsiteX13" fmla="*/ 845278 w 1354455"/>
                      <a:gd name="connsiteY13" fmla="*/ 1286826 h 1460174"/>
                      <a:gd name="connsiteX14" fmla="*/ 846168 w 1354455"/>
                      <a:gd name="connsiteY14" fmla="*/ 1291234 h 1460174"/>
                      <a:gd name="connsiteX15" fmla="*/ 677228 w 1354455"/>
                      <a:gd name="connsiteY15" fmla="*/ 1460174 h 1460174"/>
                      <a:gd name="connsiteX16" fmla="*/ 508288 w 1354455"/>
                      <a:gd name="connsiteY16" fmla="*/ 1291234 h 1460174"/>
                      <a:gd name="connsiteX17" fmla="*/ 509178 w 1354455"/>
                      <a:gd name="connsiteY17" fmla="*/ 1286826 h 1460174"/>
                      <a:gd name="connsiteX18" fmla="*/ 494823 w 1354455"/>
                      <a:gd name="connsiteY18" fmla="*/ 1286826 h 1460174"/>
                      <a:gd name="connsiteX19" fmla="*/ 0 w 1354455"/>
                      <a:gd name="connsiteY19" fmla="*/ 1286826 h 1460174"/>
                      <a:gd name="connsiteX20" fmla="*/ 47734 w 1354455"/>
                      <a:gd name="connsiteY20" fmla="*/ 1191945 h 1460174"/>
                      <a:gd name="connsiteX21" fmla="*/ 83441 w 1354455"/>
                      <a:gd name="connsiteY21" fmla="*/ 1118746 h 1460174"/>
                      <a:gd name="connsiteX22" fmla="*/ 104352 w 1354455"/>
                      <a:gd name="connsiteY22" fmla="*/ 1057656 h 1460174"/>
                      <a:gd name="connsiteX23" fmla="*/ 104302 w 1354455"/>
                      <a:gd name="connsiteY23" fmla="*/ 1057656 h 1460174"/>
                      <a:gd name="connsiteX24" fmla="*/ 116238 w 1354455"/>
                      <a:gd name="connsiteY24" fmla="*/ 984204 h 1460174"/>
                      <a:gd name="connsiteX25" fmla="*/ 118417 w 1354455"/>
                      <a:gd name="connsiteY25" fmla="*/ 984204 h 1460174"/>
                      <a:gd name="connsiteX26" fmla="*/ 121518 w 1354455"/>
                      <a:gd name="connsiteY26" fmla="*/ 984204 h 1460174"/>
                      <a:gd name="connsiteX27" fmla="*/ 125768 w 1354455"/>
                      <a:gd name="connsiteY27" fmla="*/ 963452 h 1460174"/>
                      <a:gd name="connsiteX28" fmla="*/ 131269 w 1354455"/>
                      <a:gd name="connsiteY28" fmla="*/ 883581 h 1460174"/>
                      <a:gd name="connsiteX29" fmla="*/ 131269 w 1354455"/>
                      <a:gd name="connsiteY29" fmla="*/ 545567 h 1460174"/>
                      <a:gd name="connsiteX30" fmla="*/ 668278 w 1354455"/>
                      <a:gd name="connsiteY30" fmla="*/ 0 h 1460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</a:cxnLst>
                    <a:rect l="l" t="t" r="r" b="b"/>
                    <a:pathLst>
                      <a:path w="1354455" h="1460174">
                        <a:moveTo>
                          <a:pt x="668278" y="0"/>
                        </a:moveTo>
                        <a:lnTo>
                          <a:pt x="703946" y="3158"/>
                        </a:lnTo>
                        <a:lnTo>
                          <a:pt x="779490" y="9845"/>
                        </a:lnTo>
                        <a:cubicBezTo>
                          <a:pt x="1031317" y="59949"/>
                          <a:pt x="1223186" y="292797"/>
                          <a:pt x="1223186" y="557427"/>
                        </a:cubicBezTo>
                        <a:cubicBezTo>
                          <a:pt x="1223186" y="557427"/>
                          <a:pt x="1223186" y="557427"/>
                          <a:pt x="1223186" y="883581"/>
                        </a:cubicBezTo>
                        <a:cubicBezTo>
                          <a:pt x="1223186" y="910266"/>
                          <a:pt x="1225051" y="936952"/>
                          <a:pt x="1228687" y="963452"/>
                        </a:cubicBezTo>
                        <a:lnTo>
                          <a:pt x="1243522" y="1035891"/>
                        </a:lnTo>
                        <a:lnTo>
                          <a:pt x="1250153" y="1057656"/>
                        </a:lnTo>
                        <a:lnTo>
                          <a:pt x="1250103" y="1057656"/>
                        </a:lnTo>
                        <a:lnTo>
                          <a:pt x="1271014" y="1118746"/>
                        </a:lnTo>
                        <a:cubicBezTo>
                          <a:pt x="1281362" y="1143763"/>
                          <a:pt x="1293296" y="1168225"/>
                          <a:pt x="1306721" y="1191945"/>
                        </a:cubicBezTo>
                        <a:cubicBezTo>
                          <a:pt x="1306721" y="1191945"/>
                          <a:pt x="1306721" y="1191945"/>
                          <a:pt x="1354455" y="1286826"/>
                        </a:cubicBezTo>
                        <a:cubicBezTo>
                          <a:pt x="1354455" y="1286826"/>
                          <a:pt x="1354455" y="1286826"/>
                          <a:pt x="883627" y="1286826"/>
                        </a:cubicBezTo>
                        <a:lnTo>
                          <a:pt x="845278" y="1286826"/>
                        </a:lnTo>
                        <a:lnTo>
                          <a:pt x="846168" y="1291234"/>
                        </a:lnTo>
                        <a:cubicBezTo>
                          <a:pt x="846168" y="1384537"/>
                          <a:pt x="770531" y="1460174"/>
                          <a:pt x="677228" y="1460174"/>
                        </a:cubicBezTo>
                        <a:cubicBezTo>
                          <a:pt x="583925" y="1460174"/>
                          <a:pt x="508288" y="1384537"/>
                          <a:pt x="508288" y="1291234"/>
                        </a:cubicBezTo>
                        <a:lnTo>
                          <a:pt x="509178" y="1286826"/>
                        </a:lnTo>
                        <a:lnTo>
                          <a:pt x="494823" y="1286826"/>
                        </a:lnTo>
                        <a:cubicBezTo>
                          <a:pt x="354155" y="1286826"/>
                          <a:pt x="190470" y="1286826"/>
                          <a:pt x="0" y="1286826"/>
                        </a:cubicBezTo>
                        <a:cubicBezTo>
                          <a:pt x="0" y="1286826"/>
                          <a:pt x="0" y="1286826"/>
                          <a:pt x="47734" y="1191945"/>
                        </a:cubicBezTo>
                        <a:cubicBezTo>
                          <a:pt x="61159" y="1168225"/>
                          <a:pt x="73093" y="1143763"/>
                          <a:pt x="83441" y="1118746"/>
                        </a:cubicBezTo>
                        <a:lnTo>
                          <a:pt x="104352" y="1057656"/>
                        </a:lnTo>
                        <a:lnTo>
                          <a:pt x="104302" y="1057656"/>
                        </a:lnTo>
                        <a:cubicBezTo>
                          <a:pt x="110270" y="1033172"/>
                          <a:pt x="116238" y="1008688"/>
                          <a:pt x="116238" y="984204"/>
                        </a:cubicBezTo>
                        <a:cubicBezTo>
                          <a:pt x="116238" y="984204"/>
                          <a:pt x="116238" y="984204"/>
                          <a:pt x="118417" y="984204"/>
                        </a:cubicBezTo>
                        <a:lnTo>
                          <a:pt x="121518" y="984204"/>
                        </a:lnTo>
                        <a:lnTo>
                          <a:pt x="125768" y="963452"/>
                        </a:lnTo>
                        <a:cubicBezTo>
                          <a:pt x="129404" y="936952"/>
                          <a:pt x="131269" y="910266"/>
                          <a:pt x="131269" y="883581"/>
                        </a:cubicBezTo>
                        <a:cubicBezTo>
                          <a:pt x="131269" y="883581"/>
                          <a:pt x="131269" y="883581"/>
                          <a:pt x="131269" y="545567"/>
                        </a:cubicBezTo>
                        <a:cubicBezTo>
                          <a:pt x="131269" y="249063"/>
                          <a:pt x="369939" y="5930"/>
                          <a:pt x="668278" y="0"/>
                        </a:cubicBezTo>
                        <a:close/>
                      </a:path>
                    </a:pathLst>
                  </a:custGeom>
                  <a:no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GB"/>
                  </a:p>
                </p:txBody>
              </p:sp>
              <p:grpSp>
                <p:nvGrpSpPr>
                  <p:cNvPr id="918" name="Group 917"/>
                  <p:cNvGrpSpPr/>
                  <p:nvPr/>
                </p:nvGrpSpPr>
                <p:grpSpPr>
                  <a:xfrm flipV="1">
                    <a:off x="5790762" y="-397680"/>
                    <a:ext cx="807906" cy="870964"/>
                    <a:chOff x="1541245" y="-2023055"/>
                    <a:chExt cx="1354455" cy="1460173"/>
                  </a:xfrm>
                  <a:noFill/>
                </p:grpSpPr>
                <p:sp>
                  <p:nvSpPr>
                    <p:cNvPr id="919" name="Oval 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49533" y="-900761"/>
                      <a:ext cx="337879" cy="337879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grpSp>
                  <p:nvGrpSpPr>
                    <p:cNvPr id="920" name="Group 919"/>
                    <p:cNvGrpSpPr/>
                    <p:nvPr/>
                  </p:nvGrpSpPr>
                  <p:grpSpPr>
                    <a:xfrm>
                      <a:off x="1541245" y="-2023055"/>
                      <a:ext cx="1354455" cy="1286826"/>
                      <a:chOff x="1448578" y="-2023055"/>
                      <a:chExt cx="1354455" cy="1286826"/>
                    </a:xfrm>
                    <a:grpFill/>
                  </p:grpSpPr>
                  <p:sp>
                    <p:nvSpPr>
                      <p:cNvPr id="924" name="Freeform: Shape 923"/>
                      <p:cNvSpPr/>
                      <p:nvPr/>
                    </p:nvSpPr>
                    <p:spPr>
                      <a:xfrm>
                        <a:off x="2152524" y="-2019897"/>
                        <a:ext cx="650509" cy="1283668"/>
                      </a:xfrm>
                      <a:custGeom>
                        <a:avLst/>
                        <a:gdLst>
                          <a:gd name="connsiteX0" fmla="*/ 0 w 650509"/>
                          <a:gd name="connsiteY0" fmla="*/ 0 h 1283668"/>
                          <a:gd name="connsiteX1" fmla="*/ 75544 w 650509"/>
                          <a:gd name="connsiteY1" fmla="*/ 6687 h 1283668"/>
                          <a:gd name="connsiteX2" fmla="*/ 519240 w 650509"/>
                          <a:gd name="connsiteY2" fmla="*/ 554269 h 1283668"/>
                          <a:gd name="connsiteX3" fmla="*/ 519240 w 650509"/>
                          <a:gd name="connsiteY3" fmla="*/ 880423 h 1283668"/>
                          <a:gd name="connsiteX4" fmla="*/ 602775 w 650509"/>
                          <a:gd name="connsiteY4" fmla="*/ 1188787 h 1283668"/>
                          <a:gd name="connsiteX5" fmla="*/ 650509 w 650509"/>
                          <a:gd name="connsiteY5" fmla="*/ 1283668 h 1283668"/>
                          <a:gd name="connsiteX6" fmla="*/ 79098 w 650509"/>
                          <a:gd name="connsiteY6" fmla="*/ 1283668 h 1283668"/>
                          <a:gd name="connsiteX7" fmla="*/ 0 w 650509"/>
                          <a:gd name="connsiteY7" fmla="*/ 1283668 h 1283668"/>
                          <a:gd name="connsiteX8" fmla="*/ 0 w 650509"/>
                          <a:gd name="connsiteY8" fmla="*/ 0 h 128366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650509" h="1283668">
                            <a:moveTo>
                              <a:pt x="0" y="0"/>
                            </a:moveTo>
                            <a:lnTo>
                              <a:pt x="75544" y="6687"/>
                            </a:lnTo>
                            <a:cubicBezTo>
                              <a:pt x="327371" y="56791"/>
                              <a:pt x="519240" y="289639"/>
                              <a:pt x="519240" y="554269"/>
                            </a:cubicBezTo>
                            <a:cubicBezTo>
                              <a:pt x="519240" y="554269"/>
                              <a:pt x="519240" y="554269"/>
                              <a:pt x="519240" y="880423"/>
                            </a:cubicBezTo>
                            <a:cubicBezTo>
                              <a:pt x="519240" y="987164"/>
                              <a:pt x="549074" y="1093906"/>
                              <a:pt x="602775" y="1188787"/>
                            </a:cubicBezTo>
                            <a:cubicBezTo>
                              <a:pt x="602775" y="1188787"/>
                              <a:pt x="602775" y="1188787"/>
                              <a:pt x="650509" y="1283668"/>
                            </a:cubicBezTo>
                            <a:cubicBezTo>
                              <a:pt x="650509" y="1283668"/>
                              <a:pt x="650509" y="1283668"/>
                              <a:pt x="79098" y="1283668"/>
                            </a:cubicBezTo>
                            <a:lnTo>
                              <a:pt x="0" y="1283668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925" name="Freeform: Shape 924"/>
                      <p:cNvSpPr/>
                      <p:nvPr/>
                    </p:nvSpPr>
                    <p:spPr>
                      <a:xfrm>
                        <a:off x="1448578" y="-2023055"/>
                        <a:ext cx="703946" cy="1286826"/>
                      </a:xfrm>
                      <a:custGeom>
                        <a:avLst/>
                        <a:gdLst>
                          <a:gd name="connsiteX0" fmla="*/ 668278 w 703946"/>
                          <a:gd name="connsiteY0" fmla="*/ 0 h 1286826"/>
                          <a:gd name="connsiteX1" fmla="*/ 703946 w 703946"/>
                          <a:gd name="connsiteY1" fmla="*/ 3158 h 1286826"/>
                          <a:gd name="connsiteX2" fmla="*/ 703946 w 703946"/>
                          <a:gd name="connsiteY2" fmla="*/ 1286826 h 1286826"/>
                          <a:gd name="connsiteX3" fmla="*/ 627957 w 703946"/>
                          <a:gd name="connsiteY3" fmla="*/ 1286826 h 1286826"/>
                          <a:gd name="connsiteX4" fmla="*/ 0 w 703946"/>
                          <a:gd name="connsiteY4" fmla="*/ 1286826 h 1286826"/>
                          <a:gd name="connsiteX5" fmla="*/ 47734 w 703946"/>
                          <a:gd name="connsiteY5" fmla="*/ 1191945 h 1286826"/>
                          <a:gd name="connsiteX6" fmla="*/ 131269 w 703946"/>
                          <a:gd name="connsiteY6" fmla="*/ 883581 h 1286826"/>
                          <a:gd name="connsiteX7" fmla="*/ 131269 w 703946"/>
                          <a:gd name="connsiteY7" fmla="*/ 545567 h 1286826"/>
                          <a:gd name="connsiteX8" fmla="*/ 668278 w 703946"/>
                          <a:gd name="connsiteY8" fmla="*/ 0 h 12868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703946" h="1286826">
                            <a:moveTo>
                              <a:pt x="668278" y="0"/>
                            </a:moveTo>
                            <a:lnTo>
                              <a:pt x="703946" y="3158"/>
                            </a:lnTo>
                            <a:lnTo>
                              <a:pt x="703946" y="1286826"/>
                            </a:lnTo>
                            <a:lnTo>
                              <a:pt x="627957" y="1286826"/>
                            </a:lnTo>
                            <a:cubicBezTo>
                              <a:pt x="460303" y="1286826"/>
                              <a:pt x="253960" y="1286826"/>
                              <a:pt x="0" y="1286826"/>
                            </a:cubicBezTo>
                            <a:cubicBezTo>
                              <a:pt x="0" y="1286826"/>
                              <a:pt x="0" y="1286826"/>
                              <a:pt x="47734" y="1191945"/>
                            </a:cubicBezTo>
                            <a:cubicBezTo>
                              <a:pt x="101435" y="1097064"/>
                              <a:pt x="131269" y="990322"/>
                              <a:pt x="131269" y="883581"/>
                            </a:cubicBezTo>
                            <a:cubicBezTo>
                              <a:pt x="131269" y="883581"/>
                              <a:pt x="131269" y="883581"/>
                              <a:pt x="131269" y="545567"/>
                            </a:cubicBezTo>
                            <a:cubicBezTo>
                              <a:pt x="131269" y="249063"/>
                              <a:pt x="369939" y="5930"/>
                              <a:pt x="668278" y="0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921" name="Group 920"/>
                    <p:cNvGrpSpPr/>
                    <p:nvPr/>
                  </p:nvGrpSpPr>
                  <p:grpSpPr>
                    <a:xfrm>
                      <a:off x="1645547" y="-1038851"/>
                      <a:ext cx="1145851" cy="73452"/>
                      <a:chOff x="1842516" y="-1038851"/>
                      <a:chExt cx="1145851" cy="73452"/>
                    </a:xfrm>
                    <a:grpFill/>
                  </p:grpSpPr>
                  <p:sp>
                    <p:nvSpPr>
                      <p:cNvPr id="922" name="Freeform 1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842516" y="-1038851"/>
                        <a:ext cx="1145851" cy="73452"/>
                      </a:xfrm>
                      <a:custGeom>
                        <a:avLst/>
                        <a:gdLst>
                          <a:gd name="T0" fmla="*/ 2 w 192"/>
                          <a:gd name="T1" fmla="*/ 0 h 12"/>
                          <a:gd name="T2" fmla="*/ 0 w 192"/>
                          <a:gd name="T3" fmla="*/ 12 h 12"/>
                          <a:gd name="T4" fmla="*/ 192 w 192"/>
                          <a:gd name="T5" fmla="*/ 12 h 12"/>
                          <a:gd name="T6" fmla="*/ 189 w 192"/>
                          <a:gd name="T7" fmla="*/ 0 h 12"/>
                          <a:gd name="T8" fmla="*/ 2 w 192"/>
                          <a:gd name="T9" fmla="*/ 0 h 1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92" h="12">
                            <a:moveTo>
                              <a:pt x="2" y="0"/>
                            </a:moveTo>
                            <a:cubicBezTo>
                              <a:pt x="2" y="4"/>
                              <a:pt x="1" y="8"/>
                              <a:pt x="0" y="12"/>
                            </a:cubicBezTo>
                            <a:cubicBezTo>
                              <a:pt x="192" y="12"/>
                              <a:pt x="192" y="12"/>
                              <a:pt x="192" y="12"/>
                            </a:cubicBezTo>
                            <a:cubicBezTo>
                              <a:pt x="190" y="8"/>
                              <a:pt x="190" y="4"/>
                              <a:pt x="189" y="0"/>
                            </a:cubicBezTo>
                            <a:cubicBezTo>
                              <a:pt x="2" y="0"/>
                              <a:pt x="2" y="0"/>
                              <a:pt x="2" y="0"/>
                            </a:cubicBezTo>
                          </a:path>
                        </a:pathLst>
                      </a:custGeom>
                      <a:grpFill/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923" name="Freeform 2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415442" y="-1038851"/>
                        <a:ext cx="567049" cy="73452"/>
                      </a:xfrm>
                      <a:custGeom>
                        <a:avLst/>
                        <a:gdLst>
                          <a:gd name="T0" fmla="*/ 93 w 95"/>
                          <a:gd name="T1" fmla="*/ 0 h 12"/>
                          <a:gd name="T2" fmla="*/ 93 w 95"/>
                          <a:gd name="T3" fmla="*/ 0 h 12"/>
                          <a:gd name="T4" fmla="*/ 0 w 95"/>
                          <a:gd name="T5" fmla="*/ 0 h 12"/>
                          <a:gd name="T6" fmla="*/ 0 w 95"/>
                          <a:gd name="T7" fmla="*/ 12 h 12"/>
                          <a:gd name="T8" fmla="*/ 95 w 95"/>
                          <a:gd name="T9" fmla="*/ 12 h 12"/>
                          <a:gd name="T10" fmla="*/ 93 w 95"/>
                          <a:gd name="T11" fmla="*/ 0 h 1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95" h="12">
                            <a:moveTo>
                              <a:pt x="93" y="0"/>
                            </a:moveTo>
                            <a:cubicBezTo>
                              <a:pt x="93" y="0"/>
                              <a:pt x="93" y="0"/>
                              <a:pt x="93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12"/>
                              <a:pt x="0" y="12"/>
                              <a:pt x="0" y="12"/>
                            </a:cubicBezTo>
                            <a:cubicBezTo>
                              <a:pt x="95" y="12"/>
                              <a:pt x="95" y="12"/>
                              <a:pt x="95" y="12"/>
                            </a:cubicBezTo>
                            <a:cubicBezTo>
                              <a:pt x="94" y="8"/>
                              <a:pt x="93" y="4"/>
                              <a:pt x="93" y="0"/>
                            </a:cubicBezTo>
                          </a:path>
                        </a:pathLst>
                      </a:custGeom>
                      <a:grpFill/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GB"/>
                      </a:p>
                    </p:txBody>
                  </p:sp>
                </p:grpSp>
              </p:grpSp>
            </p:grpSp>
          </p:grpSp>
        </p:grpSp>
      </p:grpSp>
      <p:sp>
        <p:nvSpPr>
          <p:cNvPr id="1215" name="Freeform: Shape 1214"/>
          <p:cNvSpPr/>
          <p:nvPr/>
        </p:nvSpPr>
        <p:spPr>
          <a:xfrm>
            <a:off x="7391400" y="1649730"/>
            <a:ext cx="77517" cy="146685"/>
          </a:xfrm>
          <a:custGeom>
            <a:avLst/>
            <a:gdLst>
              <a:gd name="connsiteX0" fmla="*/ 0 w 60960"/>
              <a:gd name="connsiteY0" fmla="*/ 0 h 167640"/>
              <a:gd name="connsiteX1" fmla="*/ 60960 w 60960"/>
              <a:gd name="connsiteY1" fmla="*/ 131445 h 167640"/>
              <a:gd name="connsiteX2" fmla="*/ 49530 w 60960"/>
              <a:gd name="connsiteY2" fmla="*/ 167640 h 167640"/>
              <a:gd name="connsiteX0" fmla="*/ 0 w 63307"/>
              <a:gd name="connsiteY0" fmla="*/ 0 h 167640"/>
              <a:gd name="connsiteX1" fmla="*/ 60960 w 63307"/>
              <a:gd name="connsiteY1" fmla="*/ 131445 h 167640"/>
              <a:gd name="connsiteX2" fmla="*/ 49530 w 63307"/>
              <a:gd name="connsiteY2" fmla="*/ 167640 h 167640"/>
              <a:gd name="connsiteX0" fmla="*/ 0 w 77517"/>
              <a:gd name="connsiteY0" fmla="*/ 0 h 146685"/>
              <a:gd name="connsiteX1" fmla="*/ 74295 w 77517"/>
              <a:gd name="connsiteY1" fmla="*/ 110490 h 146685"/>
              <a:gd name="connsiteX2" fmla="*/ 62865 w 77517"/>
              <a:gd name="connsiteY2" fmla="*/ 146685 h 146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517" h="146685">
                <a:moveTo>
                  <a:pt x="0" y="0"/>
                </a:moveTo>
                <a:cubicBezTo>
                  <a:pt x="20320" y="43815"/>
                  <a:pt x="63818" y="86043"/>
                  <a:pt x="74295" y="110490"/>
                </a:cubicBezTo>
                <a:cubicBezTo>
                  <a:pt x="84772" y="134937"/>
                  <a:pt x="66675" y="134620"/>
                  <a:pt x="62865" y="146685"/>
                </a:cubicBezTo>
              </a:path>
            </a:pathLst>
          </a:custGeom>
          <a:noFill/>
          <a:ln>
            <a:solidFill>
              <a:srgbClr val="EC7728">
                <a:alpha val="4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57" name="Picture 856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358" t="15865" r="-2991" b="77404"/>
          <a:stretch/>
        </p:blipFill>
        <p:spPr>
          <a:xfrm>
            <a:off x="6083590" y="-279539"/>
            <a:ext cx="220960" cy="965416"/>
          </a:xfrm>
          <a:prstGeom prst="rect">
            <a:avLst/>
          </a:prstGeom>
        </p:spPr>
      </p:pic>
      <p:sp>
        <p:nvSpPr>
          <p:cNvPr id="63" name="Rectangle: Rounded Corners 62"/>
          <p:cNvSpPr/>
          <p:nvPr/>
        </p:nvSpPr>
        <p:spPr>
          <a:xfrm>
            <a:off x="6090432" y="644214"/>
            <a:ext cx="233015" cy="204820"/>
          </a:xfrm>
          <a:prstGeom prst="roundRect">
            <a:avLst/>
          </a:prstGeom>
          <a:solidFill>
            <a:srgbClr val="8558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1" name="Group 60"/>
          <p:cNvGrpSpPr/>
          <p:nvPr/>
        </p:nvGrpSpPr>
        <p:grpSpPr>
          <a:xfrm>
            <a:off x="5790762" y="-288359"/>
            <a:ext cx="859850" cy="1930351"/>
            <a:chOff x="5790762" y="-440967"/>
            <a:chExt cx="859850" cy="1930351"/>
          </a:xfrm>
        </p:grpSpPr>
        <p:grpSp>
          <p:nvGrpSpPr>
            <p:cNvPr id="858" name="Group 857"/>
            <p:cNvGrpSpPr/>
            <p:nvPr/>
          </p:nvGrpSpPr>
          <p:grpSpPr>
            <a:xfrm>
              <a:off x="5790762" y="575133"/>
              <a:ext cx="859850" cy="914251"/>
              <a:chOff x="5567880" y="-1606222"/>
              <a:chExt cx="1441539" cy="1532743"/>
            </a:xfrm>
          </p:grpSpPr>
          <p:sp>
            <p:nvSpPr>
              <p:cNvPr id="859" name="Freeform: Shape 858"/>
              <p:cNvSpPr>
                <a:spLocks/>
              </p:cNvSpPr>
              <p:nvPr/>
            </p:nvSpPr>
            <p:spPr bwMode="auto">
              <a:xfrm>
                <a:off x="5654964" y="-1533653"/>
                <a:ext cx="1354455" cy="1460174"/>
              </a:xfrm>
              <a:custGeom>
                <a:avLst/>
                <a:gdLst>
                  <a:gd name="connsiteX0" fmla="*/ 668278 w 1354455"/>
                  <a:gd name="connsiteY0" fmla="*/ 0 h 1460174"/>
                  <a:gd name="connsiteX1" fmla="*/ 703946 w 1354455"/>
                  <a:gd name="connsiteY1" fmla="*/ 3158 h 1460174"/>
                  <a:gd name="connsiteX2" fmla="*/ 779490 w 1354455"/>
                  <a:gd name="connsiteY2" fmla="*/ 9845 h 1460174"/>
                  <a:gd name="connsiteX3" fmla="*/ 1223186 w 1354455"/>
                  <a:gd name="connsiteY3" fmla="*/ 557427 h 1460174"/>
                  <a:gd name="connsiteX4" fmla="*/ 1223186 w 1354455"/>
                  <a:gd name="connsiteY4" fmla="*/ 883581 h 1460174"/>
                  <a:gd name="connsiteX5" fmla="*/ 1228687 w 1354455"/>
                  <a:gd name="connsiteY5" fmla="*/ 963452 h 1460174"/>
                  <a:gd name="connsiteX6" fmla="*/ 1243522 w 1354455"/>
                  <a:gd name="connsiteY6" fmla="*/ 1035891 h 1460174"/>
                  <a:gd name="connsiteX7" fmla="*/ 1250153 w 1354455"/>
                  <a:gd name="connsiteY7" fmla="*/ 1057656 h 1460174"/>
                  <a:gd name="connsiteX8" fmla="*/ 1250103 w 1354455"/>
                  <a:gd name="connsiteY8" fmla="*/ 1057656 h 1460174"/>
                  <a:gd name="connsiteX9" fmla="*/ 1271014 w 1354455"/>
                  <a:gd name="connsiteY9" fmla="*/ 1118746 h 1460174"/>
                  <a:gd name="connsiteX10" fmla="*/ 1306721 w 1354455"/>
                  <a:gd name="connsiteY10" fmla="*/ 1191945 h 1460174"/>
                  <a:gd name="connsiteX11" fmla="*/ 1354455 w 1354455"/>
                  <a:gd name="connsiteY11" fmla="*/ 1286826 h 1460174"/>
                  <a:gd name="connsiteX12" fmla="*/ 883627 w 1354455"/>
                  <a:gd name="connsiteY12" fmla="*/ 1286826 h 1460174"/>
                  <a:gd name="connsiteX13" fmla="*/ 845278 w 1354455"/>
                  <a:gd name="connsiteY13" fmla="*/ 1286826 h 1460174"/>
                  <a:gd name="connsiteX14" fmla="*/ 846168 w 1354455"/>
                  <a:gd name="connsiteY14" fmla="*/ 1291234 h 1460174"/>
                  <a:gd name="connsiteX15" fmla="*/ 677228 w 1354455"/>
                  <a:gd name="connsiteY15" fmla="*/ 1460174 h 1460174"/>
                  <a:gd name="connsiteX16" fmla="*/ 508288 w 1354455"/>
                  <a:gd name="connsiteY16" fmla="*/ 1291234 h 1460174"/>
                  <a:gd name="connsiteX17" fmla="*/ 509178 w 1354455"/>
                  <a:gd name="connsiteY17" fmla="*/ 1286826 h 1460174"/>
                  <a:gd name="connsiteX18" fmla="*/ 494823 w 1354455"/>
                  <a:gd name="connsiteY18" fmla="*/ 1286826 h 1460174"/>
                  <a:gd name="connsiteX19" fmla="*/ 0 w 1354455"/>
                  <a:gd name="connsiteY19" fmla="*/ 1286826 h 1460174"/>
                  <a:gd name="connsiteX20" fmla="*/ 47734 w 1354455"/>
                  <a:gd name="connsiteY20" fmla="*/ 1191945 h 1460174"/>
                  <a:gd name="connsiteX21" fmla="*/ 83441 w 1354455"/>
                  <a:gd name="connsiteY21" fmla="*/ 1118746 h 1460174"/>
                  <a:gd name="connsiteX22" fmla="*/ 104352 w 1354455"/>
                  <a:gd name="connsiteY22" fmla="*/ 1057656 h 1460174"/>
                  <a:gd name="connsiteX23" fmla="*/ 104302 w 1354455"/>
                  <a:gd name="connsiteY23" fmla="*/ 1057656 h 1460174"/>
                  <a:gd name="connsiteX24" fmla="*/ 116238 w 1354455"/>
                  <a:gd name="connsiteY24" fmla="*/ 984204 h 1460174"/>
                  <a:gd name="connsiteX25" fmla="*/ 118417 w 1354455"/>
                  <a:gd name="connsiteY25" fmla="*/ 984204 h 1460174"/>
                  <a:gd name="connsiteX26" fmla="*/ 121518 w 1354455"/>
                  <a:gd name="connsiteY26" fmla="*/ 984204 h 1460174"/>
                  <a:gd name="connsiteX27" fmla="*/ 125768 w 1354455"/>
                  <a:gd name="connsiteY27" fmla="*/ 963452 h 1460174"/>
                  <a:gd name="connsiteX28" fmla="*/ 131269 w 1354455"/>
                  <a:gd name="connsiteY28" fmla="*/ 883581 h 1460174"/>
                  <a:gd name="connsiteX29" fmla="*/ 131269 w 1354455"/>
                  <a:gd name="connsiteY29" fmla="*/ 545567 h 1460174"/>
                  <a:gd name="connsiteX30" fmla="*/ 668278 w 1354455"/>
                  <a:gd name="connsiteY30" fmla="*/ 0 h 1460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354455" h="1460174">
                    <a:moveTo>
                      <a:pt x="668278" y="0"/>
                    </a:moveTo>
                    <a:lnTo>
                      <a:pt x="703946" y="3158"/>
                    </a:lnTo>
                    <a:lnTo>
                      <a:pt x="779490" y="9845"/>
                    </a:lnTo>
                    <a:cubicBezTo>
                      <a:pt x="1031317" y="59949"/>
                      <a:pt x="1223186" y="292797"/>
                      <a:pt x="1223186" y="557427"/>
                    </a:cubicBezTo>
                    <a:cubicBezTo>
                      <a:pt x="1223186" y="557427"/>
                      <a:pt x="1223186" y="557427"/>
                      <a:pt x="1223186" y="883581"/>
                    </a:cubicBezTo>
                    <a:cubicBezTo>
                      <a:pt x="1223186" y="910266"/>
                      <a:pt x="1225051" y="936952"/>
                      <a:pt x="1228687" y="963452"/>
                    </a:cubicBezTo>
                    <a:lnTo>
                      <a:pt x="1243522" y="1035891"/>
                    </a:lnTo>
                    <a:lnTo>
                      <a:pt x="1250153" y="1057656"/>
                    </a:lnTo>
                    <a:lnTo>
                      <a:pt x="1250103" y="1057656"/>
                    </a:lnTo>
                    <a:lnTo>
                      <a:pt x="1271014" y="1118746"/>
                    </a:lnTo>
                    <a:cubicBezTo>
                      <a:pt x="1281362" y="1143763"/>
                      <a:pt x="1293296" y="1168225"/>
                      <a:pt x="1306721" y="1191945"/>
                    </a:cubicBezTo>
                    <a:cubicBezTo>
                      <a:pt x="1306721" y="1191945"/>
                      <a:pt x="1306721" y="1191945"/>
                      <a:pt x="1354455" y="1286826"/>
                    </a:cubicBezTo>
                    <a:cubicBezTo>
                      <a:pt x="1354455" y="1286826"/>
                      <a:pt x="1354455" y="1286826"/>
                      <a:pt x="883627" y="1286826"/>
                    </a:cubicBezTo>
                    <a:lnTo>
                      <a:pt x="845278" y="1286826"/>
                    </a:lnTo>
                    <a:lnTo>
                      <a:pt x="846168" y="1291234"/>
                    </a:lnTo>
                    <a:cubicBezTo>
                      <a:pt x="846168" y="1384537"/>
                      <a:pt x="770531" y="1460174"/>
                      <a:pt x="677228" y="1460174"/>
                    </a:cubicBezTo>
                    <a:cubicBezTo>
                      <a:pt x="583925" y="1460174"/>
                      <a:pt x="508288" y="1384537"/>
                      <a:pt x="508288" y="1291234"/>
                    </a:cubicBezTo>
                    <a:lnTo>
                      <a:pt x="509178" y="1286826"/>
                    </a:lnTo>
                    <a:lnTo>
                      <a:pt x="494823" y="1286826"/>
                    </a:lnTo>
                    <a:cubicBezTo>
                      <a:pt x="354155" y="1286826"/>
                      <a:pt x="190470" y="1286826"/>
                      <a:pt x="0" y="1286826"/>
                    </a:cubicBezTo>
                    <a:cubicBezTo>
                      <a:pt x="0" y="1286826"/>
                      <a:pt x="0" y="1286826"/>
                      <a:pt x="47734" y="1191945"/>
                    </a:cubicBezTo>
                    <a:cubicBezTo>
                      <a:pt x="61159" y="1168225"/>
                      <a:pt x="73093" y="1143763"/>
                      <a:pt x="83441" y="1118746"/>
                    </a:cubicBezTo>
                    <a:lnTo>
                      <a:pt x="104352" y="1057656"/>
                    </a:lnTo>
                    <a:lnTo>
                      <a:pt x="104302" y="1057656"/>
                    </a:lnTo>
                    <a:cubicBezTo>
                      <a:pt x="110270" y="1033172"/>
                      <a:pt x="116238" y="1008688"/>
                      <a:pt x="116238" y="984204"/>
                    </a:cubicBezTo>
                    <a:cubicBezTo>
                      <a:pt x="116238" y="984204"/>
                      <a:pt x="116238" y="984204"/>
                      <a:pt x="118417" y="984204"/>
                    </a:cubicBezTo>
                    <a:lnTo>
                      <a:pt x="121518" y="984204"/>
                    </a:lnTo>
                    <a:lnTo>
                      <a:pt x="125768" y="963452"/>
                    </a:lnTo>
                    <a:cubicBezTo>
                      <a:pt x="129404" y="936952"/>
                      <a:pt x="131269" y="910266"/>
                      <a:pt x="131269" y="883581"/>
                    </a:cubicBezTo>
                    <a:cubicBezTo>
                      <a:pt x="131269" y="883581"/>
                      <a:pt x="131269" y="883581"/>
                      <a:pt x="131269" y="545567"/>
                    </a:cubicBezTo>
                    <a:cubicBezTo>
                      <a:pt x="131269" y="249063"/>
                      <a:pt x="369939" y="5930"/>
                      <a:pt x="668278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  <a:alpha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grpSp>
            <p:nvGrpSpPr>
              <p:cNvPr id="860" name="Group 859"/>
              <p:cNvGrpSpPr/>
              <p:nvPr/>
            </p:nvGrpSpPr>
            <p:grpSpPr>
              <a:xfrm>
                <a:off x="5567880" y="-1606222"/>
                <a:ext cx="1354455" cy="1460173"/>
                <a:chOff x="1541245" y="-2023055"/>
                <a:chExt cx="1354455" cy="1460173"/>
              </a:xfrm>
            </p:grpSpPr>
            <p:sp>
              <p:nvSpPr>
                <p:cNvPr id="861" name="Oval 11"/>
                <p:cNvSpPr>
                  <a:spLocks noChangeArrowheads="1"/>
                </p:cNvSpPr>
                <p:nvPr/>
              </p:nvSpPr>
              <p:spPr bwMode="auto">
                <a:xfrm>
                  <a:off x="2049533" y="-900761"/>
                  <a:ext cx="337879" cy="337879"/>
                </a:xfrm>
                <a:prstGeom prst="ellipse">
                  <a:avLst/>
                </a:pr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grpSp>
              <p:nvGrpSpPr>
                <p:cNvPr id="864" name="Group 863"/>
                <p:cNvGrpSpPr/>
                <p:nvPr/>
              </p:nvGrpSpPr>
              <p:grpSpPr>
                <a:xfrm>
                  <a:off x="1541245" y="-2023055"/>
                  <a:ext cx="1354455" cy="1286826"/>
                  <a:chOff x="1448578" y="-2023055"/>
                  <a:chExt cx="1354455" cy="1286826"/>
                </a:xfrm>
              </p:grpSpPr>
              <p:sp>
                <p:nvSpPr>
                  <p:cNvPr id="874" name="Freeform: Shape 873"/>
                  <p:cNvSpPr/>
                  <p:nvPr/>
                </p:nvSpPr>
                <p:spPr>
                  <a:xfrm>
                    <a:off x="2152524" y="-2019897"/>
                    <a:ext cx="650509" cy="1283668"/>
                  </a:xfrm>
                  <a:custGeom>
                    <a:avLst/>
                    <a:gdLst>
                      <a:gd name="connsiteX0" fmla="*/ 0 w 650509"/>
                      <a:gd name="connsiteY0" fmla="*/ 0 h 1283668"/>
                      <a:gd name="connsiteX1" fmla="*/ 75544 w 650509"/>
                      <a:gd name="connsiteY1" fmla="*/ 6687 h 1283668"/>
                      <a:gd name="connsiteX2" fmla="*/ 519240 w 650509"/>
                      <a:gd name="connsiteY2" fmla="*/ 554269 h 1283668"/>
                      <a:gd name="connsiteX3" fmla="*/ 519240 w 650509"/>
                      <a:gd name="connsiteY3" fmla="*/ 880423 h 1283668"/>
                      <a:gd name="connsiteX4" fmla="*/ 602775 w 650509"/>
                      <a:gd name="connsiteY4" fmla="*/ 1188787 h 1283668"/>
                      <a:gd name="connsiteX5" fmla="*/ 650509 w 650509"/>
                      <a:gd name="connsiteY5" fmla="*/ 1283668 h 1283668"/>
                      <a:gd name="connsiteX6" fmla="*/ 79098 w 650509"/>
                      <a:gd name="connsiteY6" fmla="*/ 1283668 h 1283668"/>
                      <a:gd name="connsiteX7" fmla="*/ 0 w 650509"/>
                      <a:gd name="connsiteY7" fmla="*/ 1283668 h 1283668"/>
                      <a:gd name="connsiteX8" fmla="*/ 0 w 650509"/>
                      <a:gd name="connsiteY8" fmla="*/ 0 h 12836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50509" h="1283668">
                        <a:moveTo>
                          <a:pt x="0" y="0"/>
                        </a:moveTo>
                        <a:lnTo>
                          <a:pt x="75544" y="6687"/>
                        </a:lnTo>
                        <a:cubicBezTo>
                          <a:pt x="327371" y="56791"/>
                          <a:pt x="519240" y="289639"/>
                          <a:pt x="519240" y="554269"/>
                        </a:cubicBezTo>
                        <a:cubicBezTo>
                          <a:pt x="519240" y="554269"/>
                          <a:pt x="519240" y="554269"/>
                          <a:pt x="519240" y="880423"/>
                        </a:cubicBezTo>
                        <a:cubicBezTo>
                          <a:pt x="519240" y="987164"/>
                          <a:pt x="549074" y="1093906"/>
                          <a:pt x="602775" y="1188787"/>
                        </a:cubicBezTo>
                        <a:cubicBezTo>
                          <a:pt x="602775" y="1188787"/>
                          <a:pt x="602775" y="1188787"/>
                          <a:pt x="650509" y="1283668"/>
                        </a:cubicBezTo>
                        <a:cubicBezTo>
                          <a:pt x="650509" y="1283668"/>
                          <a:pt x="650509" y="1283668"/>
                          <a:pt x="79098" y="1283668"/>
                        </a:cubicBezTo>
                        <a:lnTo>
                          <a:pt x="0" y="128366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75" name="Freeform: Shape 874"/>
                  <p:cNvSpPr/>
                  <p:nvPr/>
                </p:nvSpPr>
                <p:spPr>
                  <a:xfrm>
                    <a:off x="1448578" y="-2023055"/>
                    <a:ext cx="703946" cy="1286826"/>
                  </a:xfrm>
                  <a:custGeom>
                    <a:avLst/>
                    <a:gdLst>
                      <a:gd name="connsiteX0" fmla="*/ 668278 w 703946"/>
                      <a:gd name="connsiteY0" fmla="*/ 0 h 1286826"/>
                      <a:gd name="connsiteX1" fmla="*/ 703946 w 703946"/>
                      <a:gd name="connsiteY1" fmla="*/ 3158 h 1286826"/>
                      <a:gd name="connsiteX2" fmla="*/ 703946 w 703946"/>
                      <a:gd name="connsiteY2" fmla="*/ 1286826 h 1286826"/>
                      <a:gd name="connsiteX3" fmla="*/ 627957 w 703946"/>
                      <a:gd name="connsiteY3" fmla="*/ 1286826 h 1286826"/>
                      <a:gd name="connsiteX4" fmla="*/ 0 w 703946"/>
                      <a:gd name="connsiteY4" fmla="*/ 1286826 h 1286826"/>
                      <a:gd name="connsiteX5" fmla="*/ 47734 w 703946"/>
                      <a:gd name="connsiteY5" fmla="*/ 1191945 h 1286826"/>
                      <a:gd name="connsiteX6" fmla="*/ 131269 w 703946"/>
                      <a:gd name="connsiteY6" fmla="*/ 883581 h 1286826"/>
                      <a:gd name="connsiteX7" fmla="*/ 131269 w 703946"/>
                      <a:gd name="connsiteY7" fmla="*/ 545567 h 1286826"/>
                      <a:gd name="connsiteX8" fmla="*/ 668278 w 703946"/>
                      <a:gd name="connsiteY8" fmla="*/ 0 h 12868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03946" h="1286826">
                        <a:moveTo>
                          <a:pt x="668278" y="0"/>
                        </a:moveTo>
                        <a:lnTo>
                          <a:pt x="703946" y="3158"/>
                        </a:lnTo>
                        <a:lnTo>
                          <a:pt x="703946" y="1286826"/>
                        </a:lnTo>
                        <a:lnTo>
                          <a:pt x="627957" y="1286826"/>
                        </a:lnTo>
                        <a:cubicBezTo>
                          <a:pt x="460303" y="1286826"/>
                          <a:pt x="253960" y="1286826"/>
                          <a:pt x="0" y="1286826"/>
                        </a:cubicBezTo>
                        <a:cubicBezTo>
                          <a:pt x="0" y="1286826"/>
                          <a:pt x="0" y="1286826"/>
                          <a:pt x="47734" y="1191945"/>
                        </a:cubicBezTo>
                        <a:cubicBezTo>
                          <a:pt x="101435" y="1097064"/>
                          <a:pt x="131269" y="990322"/>
                          <a:pt x="131269" y="883581"/>
                        </a:cubicBezTo>
                        <a:cubicBezTo>
                          <a:pt x="131269" y="883581"/>
                          <a:pt x="131269" y="883581"/>
                          <a:pt x="131269" y="545567"/>
                        </a:cubicBezTo>
                        <a:cubicBezTo>
                          <a:pt x="131269" y="249063"/>
                          <a:pt x="369939" y="5930"/>
                          <a:pt x="668278" y="0"/>
                        </a:cubicBezTo>
                        <a:close/>
                      </a:path>
                    </a:pathLst>
                  </a:custGeom>
                  <a:solidFill>
                    <a:srgbClr val="E6A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871" name="Group 870"/>
                <p:cNvGrpSpPr/>
                <p:nvPr/>
              </p:nvGrpSpPr>
              <p:grpSpPr>
                <a:xfrm>
                  <a:off x="1645547" y="-1038851"/>
                  <a:ext cx="1145851" cy="73452"/>
                  <a:chOff x="1842516" y="-1038851"/>
                  <a:chExt cx="1145851" cy="73452"/>
                </a:xfrm>
              </p:grpSpPr>
              <p:sp>
                <p:nvSpPr>
                  <p:cNvPr id="872" name="Freeform 15"/>
                  <p:cNvSpPr>
                    <a:spLocks/>
                  </p:cNvSpPr>
                  <p:nvPr/>
                </p:nvSpPr>
                <p:spPr bwMode="auto">
                  <a:xfrm>
                    <a:off x="1842516" y="-1038851"/>
                    <a:ext cx="1145851" cy="73452"/>
                  </a:xfrm>
                  <a:custGeom>
                    <a:avLst/>
                    <a:gdLst>
                      <a:gd name="T0" fmla="*/ 2 w 192"/>
                      <a:gd name="T1" fmla="*/ 0 h 12"/>
                      <a:gd name="T2" fmla="*/ 0 w 192"/>
                      <a:gd name="T3" fmla="*/ 12 h 12"/>
                      <a:gd name="T4" fmla="*/ 192 w 192"/>
                      <a:gd name="T5" fmla="*/ 12 h 12"/>
                      <a:gd name="T6" fmla="*/ 189 w 192"/>
                      <a:gd name="T7" fmla="*/ 0 h 12"/>
                      <a:gd name="T8" fmla="*/ 2 w 192"/>
                      <a:gd name="T9" fmla="*/ 0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92" h="12">
                        <a:moveTo>
                          <a:pt x="2" y="0"/>
                        </a:moveTo>
                        <a:cubicBezTo>
                          <a:pt x="2" y="4"/>
                          <a:pt x="1" y="8"/>
                          <a:pt x="0" y="12"/>
                        </a:cubicBezTo>
                        <a:cubicBezTo>
                          <a:pt x="192" y="12"/>
                          <a:pt x="192" y="12"/>
                          <a:pt x="192" y="12"/>
                        </a:cubicBezTo>
                        <a:cubicBezTo>
                          <a:pt x="190" y="8"/>
                          <a:pt x="190" y="4"/>
                          <a:pt x="189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</a:path>
                    </a:pathLst>
                  </a:custGeom>
                  <a:solidFill>
                    <a:srgbClr val="33596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73" name="Freeform 28"/>
                  <p:cNvSpPr>
                    <a:spLocks/>
                  </p:cNvSpPr>
                  <p:nvPr/>
                </p:nvSpPr>
                <p:spPr bwMode="auto">
                  <a:xfrm>
                    <a:off x="2415442" y="-1038851"/>
                    <a:ext cx="567049" cy="73452"/>
                  </a:xfrm>
                  <a:custGeom>
                    <a:avLst/>
                    <a:gdLst>
                      <a:gd name="T0" fmla="*/ 93 w 95"/>
                      <a:gd name="T1" fmla="*/ 0 h 12"/>
                      <a:gd name="T2" fmla="*/ 93 w 95"/>
                      <a:gd name="T3" fmla="*/ 0 h 12"/>
                      <a:gd name="T4" fmla="*/ 0 w 95"/>
                      <a:gd name="T5" fmla="*/ 0 h 12"/>
                      <a:gd name="T6" fmla="*/ 0 w 95"/>
                      <a:gd name="T7" fmla="*/ 12 h 12"/>
                      <a:gd name="T8" fmla="*/ 95 w 95"/>
                      <a:gd name="T9" fmla="*/ 12 h 12"/>
                      <a:gd name="T10" fmla="*/ 93 w 95"/>
                      <a:gd name="T11" fmla="*/ 0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95" h="12">
                        <a:moveTo>
                          <a:pt x="93" y="0"/>
                        </a:moveTo>
                        <a:cubicBezTo>
                          <a:pt x="93" y="0"/>
                          <a:pt x="93" y="0"/>
                          <a:pt x="93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95" y="12"/>
                          <a:pt x="95" y="12"/>
                          <a:pt x="95" y="12"/>
                        </a:cubicBezTo>
                        <a:cubicBezTo>
                          <a:pt x="94" y="8"/>
                          <a:pt x="93" y="4"/>
                          <a:pt x="93" y="0"/>
                        </a:cubicBezTo>
                      </a:path>
                    </a:pathLst>
                  </a:custGeom>
                  <a:solidFill>
                    <a:srgbClr val="3053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</p:grpSp>
        <p:grpSp>
          <p:nvGrpSpPr>
            <p:cNvPr id="60" name="Group 59"/>
            <p:cNvGrpSpPr/>
            <p:nvPr/>
          </p:nvGrpSpPr>
          <p:grpSpPr>
            <a:xfrm>
              <a:off x="5790762" y="-440967"/>
              <a:ext cx="859850" cy="914251"/>
              <a:chOff x="5790762" y="-440967"/>
              <a:chExt cx="859850" cy="914251"/>
            </a:xfrm>
          </p:grpSpPr>
          <p:sp>
            <p:nvSpPr>
              <p:cNvPr id="877" name="Freeform: Shape 876"/>
              <p:cNvSpPr>
                <a:spLocks/>
              </p:cNvSpPr>
              <p:nvPr/>
            </p:nvSpPr>
            <p:spPr bwMode="auto">
              <a:xfrm flipV="1">
                <a:off x="5842706" y="-440967"/>
                <a:ext cx="807906" cy="870965"/>
              </a:xfrm>
              <a:custGeom>
                <a:avLst/>
                <a:gdLst>
                  <a:gd name="connsiteX0" fmla="*/ 668278 w 1354455"/>
                  <a:gd name="connsiteY0" fmla="*/ 0 h 1460174"/>
                  <a:gd name="connsiteX1" fmla="*/ 703946 w 1354455"/>
                  <a:gd name="connsiteY1" fmla="*/ 3158 h 1460174"/>
                  <a:gd name="connsiteX2" fmla="*/ 779490 w 1354455"/>
                  <a:gd name="connsiteY2" fmla="*/ 9845 h 1460174"/>
                  <a:gd name="connsiteX3" fmla="*/ 1223186 w 1354455"/>
                  <a:gd name="connsiteY3" fmla="*/ 557427 h 1460174"/>
                  <a:gd name="connsiteX4" fmla="*/ 1223186 w 1354455"/>
                  <a:gd name="connsiteY4" fmla="*/ 883581 h 1460174"/>
                  <a:gd name="connsiteX5" fmla="*/ 1228687 w 1354455"/>
                  <a:gd name="connsiteY5" fmla="*/ 963452 h 1460174"/>
                  <a:gd name="connsiteX6" fmla="*/ 1243522 w 1354455"/>
                  <a:gd name="connsiteY6" fmla="*/ 1035891 h 1460174"/>
                  <a:gd name="connsiteX7" fmla="*/ 1250153 w 1354455"/>
                  <a:gd name="connsiteY7" fmla="*/ 1057656 h 1460174"/>
                  <a:gd name="connsiteX8" fmla="*/ 1250103 w 1354455"/>
                  <a:gd name="connsiteY8" fmla="*/ 1057656 h 1460174"/>
                  <a:gd name="connsiteX9" fmla="*/ 1271014 w 1354455"/>
                  <a:gd name="connsiteY9" fmla="*/ 1118746 h 1460174"/>
                  <a:gd name="connsiteX10" fmla="*/ 1306721 w 1354455"/>
                  <a:gd name="connsiteY10" fmla="*/ 1191945 h 1460174"/>
                  <a:gd name="connsiteX11" fmla="*/ 1354455 w 1354455"/>
                  <a:gd name="connsiteY11" fmla="*/ 1286826 h 1460174"/>
                  <a:gd name="connsiteX12" fmla="*/ 883627 w 1354455"/>
                  <a:gd name="connsiteY12" fmla="*/ 1286826 h 1460174"/>
                  <a:gd name="connsiteX13" fmla="*/ 845278 w 1354455"/>
                  <a:gd name="connsiteY13" fmla="*/ 1286826 h 1460174"/>
                  <a:gd name="connsiteX14" fmla="*/ 846168 w 1354455"/>
                  <a:gd name="connsiteY14" fmla="*/ 1291234 h 1460174"/>
                  <a:gd name="connsiteX15" fmla="*/ 677228 w 1354455"/>
                  <a:gd name="connsiteY15" fmla="*/ 1460174 h 1460174"/>
                  <a:gd name="connsiteX16" fmla="*/ 508288 w 1354455"/>
                  <a:gd name="connsiteY16" fmla="*/ 1291234 h 1460174"/>
                  <a:gd name="connsiteX17" fmla="*/ 509178 w 1354455"/>
                  <a:gd name="connsiteY17" fmla="*/ 1286826 h 1460174"/>
                  <a:gd name="connsiteX18" fmla="*/ 494823 w 1354455"/>
                  <a:gd name="connsiteY18" fmla="*/ 1286826 h 1460174"/>
                  <a:gd name="connsiteX19" fmla="*/ 0 w 1354455"/>
                  <a:gd name="connsiteY19" fmla="*/ 1286826 h 1460174"/>
                  <a:gd name="connsiteX20" fmla="*/ 47734 w 1354455"/>
                  <a:gd name="connsiteY20" fmla="*/ 1191945 h 1460174"/>
                  <a:gd name="connsiteX21" fmla="*/ 83441 w 1354455"/>
                  <a:gd name="connsiteY21" fmla="*/ 1118746 h 1460174"/>
                  <a:gd name="connsiteX22" fmla="*/ 104352 w 1354455"/>
                  <a:gd name="connsiteY22" fmla="*/ 1057656 h 1460174"/>
                  <a:gd name="connsiteX23" fmla="*/ 104302 w 1354455"/>
                  <a:gd name="connsiteY23" fmla="*/ 1057656 h 1460174"/>
                  <a:gd name="connsiteX24" fmla="*/ 116238 w 1354455"/>
                  <a:gd name="connsiteY24" fmla="*/ 984204 h 1460174"/>
                  <a:gd name="connsiteX25" fmla="*/ 118417 w 1354455"/>
                  <a:gd name="connsiteY25" fmla="*/ 984204 h 1460174"/>
                  <a:gd name="connsiteX26" fmla="*/ 121518 w 1354455"/>
                  <a:gd name="connsiteY26" fmla="*/ 984204 h 1460174"/>
                  <a:gd name="connsiteX27" fmla="*/ 125768 w 1354455"/>
                  <a:gd name="connsiteY27" fmla="*/ 963452 h 1460174"/>
                  <a:gd name="connsiteX28" fmla="*/ 131269 w 1354455"/>
                  <a:gd name="connsiteY28" fmla="*/ 883581 h 1460174"/>
                  <a:gd name="connsiteX29" fmla="*/ 131269 w 1354455"/>
                  <a:gd name="connsiteY29" fmla="*/ 545567 h 1460174"/>
                  <a:gd name="connsiteX30" fmla="*/ 668278 w 1354455"/>
                  <a:gd name="connsiteY30" fmla="*/ 0 h 1460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354455" h="1460174">
                    <a:moveTo>
                      <a:pt x="668278" y="0"/>
                    </a:moveTo>
                    <a:lnTo>
                      <a:pt x="703946" y="3158"/>
                    </a:lnTo>
                    <a:lnTo>
                      <a:pt x="779490" y="9845"/>
                    </a:lnTo>
                    <a:cubicBezTo>
                      <a:pt x="1031317" y="59949"/>
                      <a:pt x="1223186" y="292797"/>
                      <a:pt x="1223186" y="557427"/>
                    </a:cubicBezTo>
                    <a:cubicBezTo>
                      <a:pt x="1223186" y="557427"/>
                      <a:pt x="1223186" y="557427"/>
                      <a:pt x="1223186" y="883581"/>
                    </a:cubicBezTo>
                    <a:cubicBezTo>
                      <a:pt x="1223186" y="910266"/>
                      <a:pt x="1225051" y="936952"/>
                      <a:pt x="1228687" y="963452"/>
                    </a:cubicBezTo>
                    <a:lnTo>
                      <a:pt x="1243522" y="1035891"/>
                    </a:lnTo>
                    <a:lnTo>
                      <a:pt x="1250153" y="1057656"/>
                    </a:lnTo>
                    <a:lnTo>
                      <a:pt x="1250103" y="1057656"/>
                    </a:lnTo>
                    <a:lnTo>
                      <a:pt x="1271014" y="1118746"/>
                    </a:lnTo>
                    <a:cubicBezTo>
                      <a:pt x="1281362" y="1143763"/>
                      <a:pt x="1293296" y="1168225"/>
                      <a:pt x="1306721" y="1191945"/>
                    </a:cubicBezTo>
                    <a:cubicBezTo>
                      <a:pt x="1306721" y="1191945"/>
                      <a:pt x="1306721" y="1191945"/>
                      <a:pt x="1354455" y="1286826"/>
                    </a:cubicBezTo>
                    <a:cubicBezTo>
                      <a:pt x="1354455" y="1286826"/>
                      <a:pt x="1354455" y="1286826"/>
                      <a:pt x="883627" y="1286826"/>
                    </a:cubicBezTo>
                    <a:lnTo>
                      <a:pt x="845278" y="1286826"/>
                    </a:lnTo>
                    <a:lnTo>
                      <a:pt x="846168" y="1291234"/>
                    </a:lnTo>
                    <a:cubicBezTo>
                      <a:pt x="846168" y="1384537"/>
                      <a:pt x="770531" y="1460174"/>
                      <a:pt x="677228" y="1460174"/>
                    </a:cubicBezTo>
                    <a:cubicBezTo>
                      <a:pt x="583925" y="1460174"/>
                      <a:pt x="508288" y="1384537"/>
                      <a:pt x="508288" y="1291234"/>
                    </a:cubicBezTo>
                    <a:lnTo>
                      <a:pt x="509178" y="1286826"/>
                    </a:lnTo>
                    <a:lnTo>
                      <a:pt x="494823" y="1286826"/>
                    </a:lnTo>
                    <a:cubicBezTo>
                      <a:pt x="354155" y="1286826"/>
                      <a:pt x="190470" y="1286826"/>
                      <a:pt x="0" y="1286826"/>
                    </a:cubicBezTo>
                    <a:cubicBezTo>
                      <a:pt x="0" y="1286826"/>
                      <a:pt x="0" y="1286826"/>
                      <a:pt x="47734" y="1191945"/>
                    </a:cubicBezTo>
                    <a:cubicBezTo>
                      <a:pt x="61159" y="1168225"/>
                      <a:pt x="73093" y="1143763"/>
                      <a:pt x="83441" y="1118746"/>
                    </a:cubicBezTo>
                    <a:lnTo>
                      <a:pt x="104352" y="1057656"/>
                    </a:lnTo>
                    <a:lnTo>
                      <a:pt x="104302" y="1057656"/>
                    </a:lnTo>
                    <a:cubicBezTo>
                      <a:pt x="110270" y="1033172"/>
                      <a:pt x="116238" y="1008688"/>
                      <a:pt x="116238" y="984204"/>
                    </a:cubicBezTo>
                    <a:cubicBezTo>
                      <a:pt x="116238" y="984204"/>
                      <a:pt x="116238" y="984204"/>
                      <a:pt x="118417" y="984204"/>
                    </a:cubicBezTo>
                    <a:lnTo>
                      <a:pt x="121518" y="984204"/>
                    </a:lnTo>
                    <a:lnTo>
                      <a:pt x="125768" y="963452"/>
                    </a:lnTo>
                    <a:cubicBezTo>
                      <a:pt x="129404" y="936952"/>
                      <a:pt x="131269" y="910266"/>
                      <a:pt x="131269" y="883581"/>
                    </a:cubicBezTo>
                    <a:cubicBezTo>
                      <a:pt x="131269" y="883581"/>
                      <a:pt x="131269" y="883581"/>
                      <a:pt x="131269" y="545567"/>
                    </a:cubicBezTo>
                    <a:cubicBezTo>
                      <a:pt x="131269" y="249063"/>
                      <a:pt x="369939" y="5930"/>
                      <a:pt x="668278" y="0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grpSp>
            <p:nvGrpSpPr>
              <p:cNvPr id="878" name="Group 877"/>
              <p:cNvGrpSpPr/>
              <p:nvPr/>
            </p:nvGrpSpPr>
            <p:grpSpPr>
              <a:xfrm flipV="1">
                <a:off x="5790762" y="-397680"/>
                <a:ext cx="807906" cy="870964"/>
                <a:chOff x="1541245" y="-2023055"/>
                <a:chExt cx="1354455" cy="1460173"/>
              </a:xfrm>
              <a:noFill/>
            </p:grpSpPr>
            <p:sp>
              <p:nvSpPr>
                <p:cNvPr id="879" name="Oval 11"/>
                <p:cNvSpPr>
                  <a:spLocks noChangeArrowheads="1"/>
                </p:cNvSpPr>
                <p:nvPr/>
              </p:nvSpPr>
              <p:spPr bwMode="auto">
                <a:xfrm>
                  <a:off x="2049533" y="-900761"/>
                  <a:ext cx="337879" cy="33787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grpSp>
              <p:nvGrpSpPr>
                <p:cNvPr id="880" name="Group 879"/>
                <p:cNvGrpSpPr/>
                <p:nvPr/>
              </p:nvGrpSpPr>
              <p:grpSpPr>
                <a:xfrm>
                  <a:off x="1541245" y="-2023055"/>
                  <a:ext cx="1354455" cy="1286826"/>
                  <a:chOff x="1448578" y="-2023055"/>
                  <a:chExt cx="1354455" cy="1286826"/>
                </a:xfrm>
                <a:grpFill/>
              </p:grpSpPr>
              <p:sp>
                <p:nvSpPr>
                  <p:cNvPr id="884" name="Freeform: Shape 883"/>
                  <p:cNvSpPr/>
                  <p:nvPr/>
                </p:nvSpPr>
                <p:spPr>
                  <a:xfrm>
                    <a:off x="2152524" y="-2019897"/>
                    <a:ext cx="650509" cy="1283668"/>
                  </a:xfrm>
                  <a:custGeom>
                    <a:avLst/>
                    <a:gdLst>
                      <a:gd name="connsiteX0" fmla="*/ 0 w 650509"/>
                      <a:gd name="connsiteY0" fmla="*/ 0 h 1283668"/>
                      <a:gd name="connsiteX1" fmla="*/ 75544 w 650509"/>
                      <a:gd name="connsiteY1" fmla="*/ 6687 h 1283668"/>
                      <a:gd name="connsiteX2" fmla="*/ 519240 w 650509"/>
                      <a:gd name="connsiteY2" fmla="*/ 554269 h 1283668"/>
                      <a:gd name="connsiteX3" fmla="*/ 519240 w 650509"/>
                      <a:gd name="connsiteY3" fmla="*/ 880423 h 1283668"/>
                      <a:gd name="connsiteX4" fmla="*/ 602775 w 650509"/>
                      <a:gd name="connsiteY4" fmla="*/ 1188787 h 1283668"/>
                      <a:gd name="connsiteX5" fmla="*/ 650509 w 650509"/>
                      <a:gd name="connsiteY5" fmla="*/ 1283668 h 1283668"/>
                      <a:gd name="connsiteX6" fmla="*/ 79098 w 650509"/>
                      <a:gd name="connsiteY6" fmla="*/ 1283668 h 1283668"/>
                      <a:gd name="connsiteX7" fmla="*/ 0 w 650509"/>
                      <a:gd name="connsiteY7" fmla="*/ 1283668 h 1283668"/>
                      <a:gd name="connsiteX8" fmla="*/ 0 w 650509"/>
                      <a:gd name="connsiteY8" fmla="*/ 0 h 12836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50509" h="1283668">
                        <a:moveTo>
                          <a:pt x="0" y="0"/>
                        </a:moveTo>
                        <a:lnTo>
                          <a:pt x="75544" y="6687"/>
                        </a:lnTo>
                        <a:cubicBezTo>
                          <a:pt x="327371" y="56791"/>
                          <a:pt x="519240" y="289639"/>
                          <a:pt x="519240" y="554269"/>
                        </a:cubicBezTo>
                        <a:cubicBezTo>
                          <a:pt x="519240" y="554269"/>
                          <a:pt x="519240" y="554269"/>
                          <a:pt x="519240" y="880423"/>
                        </a:cubicBezTo>
                        <a:cubicBezTo>
                          <a:pt x="519240" y="987164"/>
                          <a:pt x="549074" y="1093906"/>
                          <a:pt x="602775" y="1188787"/>
                        </a:cubicBezTo>
                        <a:cubicBezTo>
                          <a:pt x="602775" y="1188787"/>
                          <a:pt x="602775" y="1188787"/>
                          <a:pt x="650509" y="1283668"/>
                        </a:cubicBezTo>
                        <a:cubicBezTo>
                          <a:pt x="650509" y="1283668"/>
                          <a:pt x="650509" y="1283668"/>
                          <a:pt x="79098" y="1283668"/>
                        </a:cubicBezTo>
                        <a:lnTo>
                          <a:pt x="0" y="128366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5" name="Freeform: Shape 884"/>
                  <p:cNvSpPr/>
                  <p:nvPr/>
                </p:nvSpPr>
                <p:spPr>
                  <a:xfrm>
                    <a:off x="1448578" y="-2023055"/>
                    <a:ext cx="703946" cy="1286826"/>
                  </a:xfrm>
                  <a:custGeom>
                    <a:avLst/>
                    <a:gdLst>
                      <a:gd name="connsiteX0" fmla="*/ 668278 w 703946"/>
                      <a:gd name="connsiteY0" fmla="*/ 0 h 1286826"/>
                      <a:gd name="connsiteX1" fmla="*/ 703946 w 703946"/>
                      <a:gd name="connsiteY1" fmla="*/ 3158 h 1286826"/>
                      <a:gd name="connsiteX2" fmla="*/ 703946 w 703946"/>
                      <a:gd name="connsiteY2" fmla="*/ 1286826 h 1286826"/>
                      <a:gd name="connsiteX3" fmla="*/ 627957 w 703946"/>
                      <a:gd name="connsiteY3" fmla="*/ 1286826 h 1286826"/>
                      <a:gd name="connsiteX4" fmla="*/ 0 w 703946"/>
                      <a:gd name="connsiteY4" fmla="*/ 1286826 h 1286826"/>
                      <a:gd name="connsiteX5" fmla="*/ 47734 w 703946"/>
                      <a:gd name="connsiteY5" fmla="*/ 1191945 h 1286826"/>
                      <a:gd name="connsiteX6" fmla="*/ 131269 w 703946"/>
                      <a:gd name="connsiteY6" fmla="*/ 883581 h 1286826"/>
                      <a:gd name="connsiteX7" fmla="*/ 131269 w 703946"/>
                      <a:gd name="connsiteY7" fmla="*/ 545567 h 1286826"/>
                      <a:gd name="connsiteX8" fmla="*/ 668278 w 703946"/>
                      <a:gd name="connsiteY8" fmla="*/ 0 h 12868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03946" h="1286826">
                        <a:moveTo>
                          <a:pt x="668278" y="0"/>
                        </a:moveTo>
                        <a:lnTo>
                          <a:pt x="703946" y="3158"/>
                        </a:lnTo>
                        <a:lnTo>
                          <a:pt x="703946" y="1286826"/>
                        </a:lnTo>
                        <a:lnTo>
                          <a:pt x="627957" y="1286826"/>
                        </a:lnTo>
                        <a:cubicBezTo>
                          <a:pt x="460303" y="1286826"/>
                          <a:pt x="253960" y="1286826"/>
                          <a:pt x="0" y="1286826"/>
                        </a:cubicBezTo>
                        <a:cubicBezTo>
                          <a:pt x="0" y="1286826"/>
                          <a:pt x="0" y="1286826"/>
                          <a:pt x="47734" y="1191945"/>
                        </a:cubicBezTo>
                        <a:cubicBezTo>
                          <a:pt x="101435" y="1097064"/>
                          <a:pt x="131269" y="990322"/>
                          <a:pt x="131269" y="883581"/>
                        </a:cubicBezTo>
                        <a:cubicBezTo>
                          <a:pt x="131269" y="883581"/>
                          <a:pt x="131269" y="883581"/>
                          <a:pt x="131269" y="545567"/>
                        </a:cubicBezTo>
                        <a:cubicBezTo>
                          <a:pt x="131269" y="249063"/>
                          <a:pt x="369939" y="5930"/>
                          <a:pt x="668278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881" name="Group 880"/>
                <p:cNvGrpSpPr/>
                <p:nvPr/>
              </p:nvGrpSpPr>
              <p:grpSpPr>
                <a:xfrm>
                  <a:off x="1645547" y="-1038851"/>
                  <a:ext cx="1145851" cy="73452"/>
                  <a:chOff x="1842516" y="-1038851"/>
                  <a:chExt cx="1145851" cy="73452"/>
                </a:xfrm>
                <a:grpFill/>
              </p:grpSpPr>
              <p:sp>
                <p:nvSpPr>
                  <p:cNvPr id="882" name="Freeform 15"/>
                  <p:cNvSpPr>
                    <a:spLocks/>
                  </p:cNvSpPr>
                  <p:nvPr/>
                </p:nvSpPr>
                <p:spPr bwMode="auto">
                  <a:xfrm>
                    <a:off x="1842516" y="-1038851"/>
                    <a:ext cx="1145851" cy="73452"/>
                  </a:xfrm>
                  <a:custGeom>
                    <a:avLst/>
                    <a:gdLst>
                      <a:gd name="T0" fmla="*/ 2 w 192"/>
                      <a:gd name="T1" fmla="*/ 0 h 12"/>
                      <a:gd name="T2" fmla="*/ 0 w 192"/>
                      <a:gd name="T3" fmla="*/ 12 h 12"/>
                      <a:gd name="T4" fmla="*/ 192 w 192"/>
                      <a:gd name="T5" fmla="*/ 12 h 12"/>
                      <a:gd name="T6" fmla="*/ 189 w 192"/>
                      <a:gd name="T7" fmla="*/ 0 h 12"/>
                      <a:gd name="T8" fmla="*/ 2 w 192"/>
                      <a:gd name="T9" fmla="*/ 0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92" h="12">
                        <a:moveTo>
                          <a:pt x="2" y="0"/>
                        </a:moveTo>
                        <a:cubicBezTo>
                          <a:pt x="2" y="4"/>
                          <a:pt x="1" y="8"/>
                          <a:pt x="0" y="12"/>
                        </a:cubicBezTo>
                        <a:cubicBezTo>
                          <a:pt x="192" y="12"/>
                          <a:pt x="192" y="12"/>
                          <a:pt x="192" y="12"/>
                        </a:cubicBezTo>
                        <a:cubicBezTo>
                          <a:pt x="190" y="8"/>
                          <a:pt x="190" y="4"/>
                          <a:pt x="189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83" name="Freeform 28"/>
                  <p:cNvSpPr>
                    <a:spLocks/>
                  </p:cNvSpPr>
                  <p:nvPr/>
                </p:nvSpPr>
                <p:spPr bwMode="auto">
                  <a:xfrm>
                    <a:off x="2415442" y="-1038851"/>
                    <a:ext cx="567049" cy="73452"/>
                  </a:xfrm>
                  <a:custGeom>
                    <a:avLst/>
                    <a:gdLst>
                      <a:gd name="T0" fmla="*/ 93 w 95"/>
                      <a:gd name="T1" fmla="*/ 0 h 12"/>
                      <a:gd name="T2" fmla="*/ 93 w 95"/>
                      <a:gd name="T3" fmla="*/ 0 h 12"/>
                      <a:gd name="T4" fmla="*/ 0 w 95"/>
                      <a:gd name="T5" fmla="*/ 0 h 12"/>
                      <a:gd name="T6" fmla="*/ 0 w 95"/>
                      <a:gd name="T7" fmla="*/ 12 h 12"/>
                      <a:gd name="T8" fmla="*/ 95 w 95"/>
                      <a:gd name="T9" fmla="*/ 12 h 12"/>
                      <a:gd name="T10" fmla="*/ 93 w 95"/>
                      <a:gd name="T11" fmla="*/ 0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95" h="12">
                        <a:moveTo>
                          <a:pt x="93" y="0"/>
                        </a:moveTo>
                        <a:cubicBezTo>
                          <a:pt x="93" y="0"/>
                          <a:pt x="93" y="0"/>
                          <a:pt x="93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95" y="12"/>
                          <a:pt x="95" y="12"/>
                          <a:pt x="95" y="12"/>
                        </a:cubicBezTo>
                        <a:cubicBezTo>
                          <a:pt x="94" y="8"/>
                          <a:pt x="93" y="4"/>
                          <a:pt x="93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</p:grpSp>
      </p:grpSp>
      <p:pic>
        <p:nvPicPr>
          <p:cNvPr id="833" name="Picture 832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1112" t="15712" r="-71111" b="34825"/>
          <a:stretch/>
        </p:blipFill>
        <p:spPr>
          <a:xfrm>
            <a:off x="10973948" y="-41483"/>
            <a:ext cx="393653" cy="7093458"/>
          </a:xfrm>
          <a:prstGeom prst="rect">
            <a:avLst/>
          </a:prstGeom>
        </p:spPr>
      </p:pic>
      <p:pic>
        <p:nvPicPr>
          <p:cNvPr id="2" name="books falli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1104900" y="3411258"/>
            <a:ext cx="609600" cy="609600"/>
          </a:xfrm>
          <a:prstGeom prst="rect">
            <a:avLst/>
          </a:prstGeom>
        </p:spPr>
      </p:pic>
      <p:pic>
        <p:nvPicPr>
          <p:cNvPr id="4" name="bell ring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1066999" y="2710695"/>
            <a:ext cx="609600" cy="609600"/>
          </a:xfrm>
          <a:prstGeom prst="rect">
            <a:avLst/>
          </a:prstGeom>
        </p:spPr>
      </p:pic>
      <p:pic>
        <p:nvPicPr>
          <p:cNvPr id="5" name="plane slide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1554169" y="822769"/>
            <a:ext cx="609600" cy="609600"/>
          </a:xfrm>
          <a:prstGeom prst="rect">
            <a:avLst/>
          </a:prstGeom>
        </p:spPr>
      </p:pic>
      <p:pic>
        <p:nvPicPr>
          <p:cNvPr id="10" name="thud sound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1185767" y="-66365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963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repeatCount="200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1.11111E-6 L 3.95833E-6 -0.03032 " pathEditMode="relative" rAng="0" ptsTypes="AA">
                                      <p:cBhvr>
                                        <p:cTn id="6" dur="250" fill="hold"/>
                                        <p:tgtEl>
                                          <p:spTgt spid="8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2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200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3.7037E-7 L -2.70833E-6 0.01944 " pathEditMode="relative" rAng="0" ptsTypes="AA">
                                      <p:cBhvr>
                                        <p:cTn id="8" dur="250" fill="hold"/>
                                        <p:tgtEl>
                                          <p:spTgt spid="8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7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8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10" dur="1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8" presetClass="emph" presetSubtype="0" accel="49333" decel="50667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-3600000">
                                      <p:cBhvr>
                                        <p:cTn id="14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3600000">
                                      <p:cBhvr>
                                        <p:cTn id="16" dur="3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-3600000">
                                      <p:cBhvr>
                                        <p:cTn id="18" dur="3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accel="50000" decel="5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1800000">
                                      <p:cBhvr>
                                        <p:cTn id="20" dur="3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63"/>
                            </p:stCondLst>
                            <p:childTnLst>
                              <p:par>
                                <p:cTn id="2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1.48148E-6 L -0.73581 0.03704 " pathEditMode="relative" rAng="0" ptsTypes="AA">
                                      <p:cBhvr>
                                        <p:cTn id="23" dur="2500" fill="hold"/>
                                        <p:tgtEl>
                                          <p:spTgt spid="16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797" y="1852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21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2.5E-6 -3.7037E-6 L -0.0112 0.05903 L -0.03281 0.09375 L -0.11041 0.19306 L -0.24336 0.38079 C -0.23854 0.42963 -0.21601 0.4588 -0.19297 0.47824 C -0.18476 0.49514 -0.20651 0.55741 -0.20677 0.55811 " pathEditMode="relative" rAng="0" ptsTypes="AAAAAAA">
                                      <p:cBhvr>
                                        <p:cTn id="27" dur="1500" fill="hold"/>
                                        <p:tgtEl>
                                          <p:spTgt spid="16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74" y="27894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8" presetClass="emph" presetSubtype="0" autoRev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Rot by="-1500000">
                                      <p:cBhvr>
                                        <p:cTn id="29" dur="250" fill="hold"/>
                                        <p:tgtEl>
                                          <p:spTgt spid="15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6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2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-720000">
                                      <p:cBhvr>
                                        <p:cTn id="33" dur="600" fill="hold"/>
                                        <p:tgtEl>
                                          <p:spTgt spid="16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2580000">
                                      <p:cBhvr>
                                        <p:cTn id="35" dur="500" fill="hold"/>
                                        <p:tgtEl>
                                          <p:spTgt spid="16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9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8" presetID="8" presetClass="emph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Rot by="2400000">
                                      <p:cBhvr>
                                        <p:cTn id="39" dur="500" fill="hold"/>
                                        <p:tgtEl>
                                          <p:spTgt spid="16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00000">
                                      <p:cBhvr>
                                        <p:cTn id="41" dur="500" fill="hold"/>
                                        <p:tgtEl>
                                          <p:spTgt spid="16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56" presetClass="path" presetSubtype="0" accel="50000" decel="5000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animMotion origin="layout" path="M 0 -3.33333E-6 L 0.07487 -0.10926 " pathEditMode="relative" rAng="0" ptsTypes="AA">
                                      <p:cBhvr>
                                        <p:cTn id="43" dur="900" fill="hold"/>
                                        <p:tgtEl>
                                          <p:spTgt spid="16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5463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45" dur="900" fill="hold"/>
                                        <p:tgtEl>
                                          <p:spTgt spid="16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animMotion origin="layout" path="M 1.66667E-6 -3.7037E-6 L 1.66667E-6 0.27361 " pathEditMode="relative" rAng="0" ptsTypes="AA">
                                      <p:cBhvr>
                                        <p:cTn id="47" dur="900" fill="hold"/>
                                        <p:tgtEl>
                                          <p:spTgt spid="15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681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3600000">
                                      <p:cBhvr>
                                        <p:cTn id="49" dur="250" fill="hold"/>
                                        <p:tgtEl>
                                          <p:spTgt spid="16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8" presetClass="emph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-600000">
                                      <p:cBhvr>
                                        <p:cTn id="51" dur="250" fill="hold"/>
                                        <p:tgtEl>
                                          <p:spTgt spid="16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8" presetClass="emph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600000">
                                      <p:cBhvr>
                                        <p:cTn id="53" dur="250" fill="hold"/>
                                        <p:tgtEl>
                                          <p:spTgt spid="16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2" presetClass="exit" presetSubtype="4" accel="100000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450"/>
                                        <p:tgtEl>
                                          <p:spTgt spid="1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450"/>
                                        <p:tgtEl>
                                          <p:spTgt spid="1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49"/>
                                          </p:stCondLst>
                                        </p:cTn>
                                        <p:tgtEl>
                                          <p:spTgt spid="1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813"/>
                            </p:stCondLst>
                            <p:childTnLst>
                              <p:par>
                                <p:cTn id="5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813"/>
                            </p:stCondLst>
                            <p:childTnLst>
                              <p:par>
                                <p:cTn id="68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7037E-7 L 5E-6 -1.01574 " pathEditMode="relative" rAng="0" ptsTypes="AA">
                                      <p:cBhvr>
                                        <p:cTn id="69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0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2000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2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690" grpId="0" animBg="1"/>
      <p:bldP spid="1691" grpId="0" animBg="1"/>
      <p:bldP spid="1661" grpId="0" animBg="1"/>
      <p:bldP spid="1655" grpId="0" animBg="1"/>
      <p:bldP spid="1665" grpId="0" animBg="1"/>
      <p:bldP spid="6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-21888" y="-4248"/>
            <a:ext cx="12201526" cy="6858000"/>
          </a:xfrm>
          <a:prstGeom prst="rect">
            <a:avLst/>
          </a:prstGeom>
          <a:solidFill>
            <a:srgbClr val="D2B29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374" name="Group 373"/>
          <p:cNvGrpSpPr/>
          <p:nvPr/>
        </p:nvGrpSpPr>
        <p:grpSpPr>
          <a:xfrm>
            <a:off x="3851296" y="2340475"/>
            <a:ext cx="1723028" cy="1814055"/>
            <a:chOff x="1864421" y="-3257550"/>
            <a:chExt cx="2245829" cy="2364476"/>
          </a:xfrm>
        </p:grpSpPr>
        <p:sp>
          <p:nvSpPr>
            <p:cNvPr id="376" name="Rectangle 21"/>
            <p:cNvSpPr>
              <a:spLocks noChangeArrowheads="1"/>
            </p:cNvSpPr>
            <p:nvPr/>
          </p:nvSpPr>
          <p:spPr bwMode="auto">
            <a:xfrm>
              <a:off x="1864421" y="-3257550"/>
              <a:ext cx="2245829" cy="2364476"/>
            </a:xfrm>
            <a:prstGeom prst="rect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7" name="Rectangle 22"/>
            <p:cNvSpPr>
              <a:spLocks noChangeArrowheads="1"/>
            </p:cNvSpPr>
            <p:nvPr/>
          </p:nvSpPr>
          <p:spPr bwMode="auto">
            <a:xfrm>
              <a:off x="2014427" y="-3079750"/>
              <a:ext cx="1945817" cy="2000250"/>
            </a:xfrm>
            <a:prstGeom prst="rect">
              <a:avLst/>
            </a:prstGeom>
            <a:solidFill>
              <a:srgbClr val="2A32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8" name="Rectangle 23"/>
            <p:cNvSpPr>
              <a:spLocks noChangeArrowheads="1"/>
            </p:cNvSpPr>
            <p:nvPr/>
          </p:nvSpPr>
          <p:spPr bwMode="auto">
            <a:xfrm>
              <a:off x="1949224" y="-1701800"/>
              <a:ext cx="2120038" cy="84138"/>
            </a:xfrm>
            <a:prstGeom prst="rect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9" name="Rectangle 24"/>
            <p:cNvSpPr>
              <a:spLocks noChangeArrowheads="1"/>
            </p:cNvSpPr>
            <p:nvPr/>
          </p:nvSpPr>
          <p:spPr bwMode="auto">
            <a:xfrm>
              <a:off x="1912505" y="-2578100"/>
              <a:ext cx="2120038" cy="84138"/>
            </a:xfrm>
            <a:prstGeom prst="rect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0" name="Rectangle 25"/>
            <p:cNvSpPr>
              <a:spLocks noChangeArrowheads="1"/>
            </p:cNvSpPr>
            <p:nvPr/>
          </p:nvSpPr>
          <p:spPr bwMode="auto">
            <a:xfrm>
              <a:off x="2557749" y="-3179763"/>
              <a:ext cx="100013" cy="2178050"/>
            </a:xfrm>
            <a:prstGeom prst="rect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3" name="Oval 30"/>
            <p:cNvSpPr>
              <a:spLocks noChangeArrowheads="1"/>
            </p:cNvSpPr>
            <p:nvPr/>
          </p:nvSpPr>
          <p:spPr bwMode="auto">
            <a:xfrm>
              <a:off x="2279649" y="-2346325"/>
              <a:ext cx="38100" cy="42863"/>
            </a:xfrm>
            <a:prstGeom prst="ellipse">
              <a:avLst/>
            </a:prstGeom>
            <a:solidFill>
              <a:srgbClr val="F9B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4" name="Oval 32"/>
            <p:cNvSpPr>
              <a:spLocks noChangeArrowheads="1"/>
            </p:cNvSpPr>
            <p:nvPr/>
          </p:nvSpPr>
          <p:spPr bwMode="auto">
            <a:xfrm>
              <a:off x="2813049" y="-1990725"/>
              <a:ext cx="41275" cy="42863"/>
            </a:xfrm>
            <a:prstGeom prst="ellipse">
              <a:avLst/>
            </a:prstGeom>
            <a:solidFill>
              <a:srgbClr val="F9B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5" name="Oval 33"/>
            <p:cNvSpPr>
              <a:spLocks noChangeArrowheads="1"/>
            </p:cNvSpPr>
            <p:nvPr/>
          </p:nvSpPr>
          <p:spPr bwMode="auto">
            <a:xfrm>
              <a:off x="2698749" y="-2859088"/>
              <a:ext cx="39688" cy="38100"/>
            </a:xfrm>
            <a:prstGeom prst="ellipse">
              <a:avLst/>
            </a:prstGeom>
            <a:solidFill>
              <a:srgbClr val="F9B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7" name="Rectangle 25"/>
            <p:cNvSpPr>
              <a:spLocks noChangeArrowheads="1"/>
            </p:cNvSpPr>
            <p:nvPr/>
          </p:nvSpPr>
          <p:spPr bwMode="auto">
            <a:xfrm>
              <a:off x="3316909" y="-3179763"/>
              <a:ext cx="100013" cy="2178050"/>
            </a:xfrm>
            <a:prstGeom prst="rect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928" name="Group 927"/>
          <p:cNvGrpSpPr/>
          <p:nvPr/>
        </p:nvGrpSpPr>
        <p:grpSpPr>
          <a:xfrm>
            <a:off x="8213887" y="3684183"/>
            <a:ext cx="541577" cy="890052"/>
            <a:chOff x="3739307" y="3217427"/>
            <a:chExt cx="683734" cy="1123679"/>
          </a:xfrm>
          <a:effectLst>
            <a:outerShdw blurRad="25400" sx="102000" sy="102000" algn="ctr" rotWithShape="0">
              <a:prstClr val="black">
                <a:alpha val="20000"/>
              </a:prstClr>
            </a:outerShdw>
          </a:effectLst>
        </p:grpSpPr>
        <p:sp>
          <p:nvSpPr>
            <p:cNvPr id="926" name="Rectangle 925"/>
            <p:cNvSpPr/>
            <p:nvPr/>
          </p:nvSpPr>
          <p:spPr>
            <a:xfrm>
              <a:off x="3739307" y="3217427"/>
              <a:ext cx="683734" cy="112367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7" name="Rectangle 926"/>
            <p:cNvSpPr/>
            <p:nvPr/>
          </p:nvSpPr>
          <p:spPr>
            <a:xfrm>
              <a:off x="3892067" y="3416047"/>
              <a:ext cx="378214" cy="788216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75000"/>
                    <a:shade val="30000"/>
                    <a:satMod val="115000"/>
                  </a:schemeClr>
                </a:gs>
                <a:gs pos="50000">
                  <a:schemeClr val="bg2">
                    <a:lumMod val="75000"/>
                    <a:shade val="67500"/>
                    <a:satMod val="115000"/>
                  </a:schemeClr>
                </a:gs>
                <a:gs pos="100000">
                  <a:schemeClr val="bg2">
                    <a:lumMod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622" name="Group 2621"/>
          <p:cNvGrpSpPr/>
          <p:nvPr/>
        </p:nvGrpSpPr>
        <p:grpSpPr>
          <a:xfrm>
            <a:off x="8919123" y="3873961"/>
            <a:ext cx="1244475" cy="566781"/>
            <a:chOff x="8919123" y="3873961"/>
            <a:chExt cx="1244475" cy="566781"/>
          </a:xfrm>
        </p:grpSpPr>
        <p:sp>
          <p:nvSpPr>
            <p:cNvPr id="2620" name="Rectangle 2619"/>
            <p:cNvSpPr/>
            <p:nvPr/>
          </p:nvSpPr>
          <p:spPr>
            <a:xfrm>
              <a:off x="8919123" y="3873961"/>
              <a:ext cx="1244475" cy="566781"/>
            </a:xfrm>
            <a:prstGeom prst="rect">
              <a:avLst/>
            </a:prstGeom>
            <a:solidFill>
              <a:srgbClr val="9C6A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GB" sz="1200" dirty="0">
                  <a:latin typeface="Cooper Black" panose="0208090404030B020404" pitchFamily="18" charset="0"/>
                </a:rPr>
                <a:t>TRAPDOOR</a:t>
              </a:r>
            </a:p>
          </p:txBody>
        </p:sp>
        <p:sp>
          <p:nvSpPr>
            <p:cNvPr id="2621" name="Arrow: Right 2620"/>
            <p:cNvSpPr/>
            <p:nvPr/>
          </p:nvSpPr>
          <p:spPr>
            <a:xfrm rot="10800000">
              <a:off x="9007464" y="4127994"/>
              <a:ext cx="1025149" cy="215272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53" name="Group 952"/>
          <p:cNvGrpSpPr/>
          <p:nvPr/>
        </p:nvGrpSpPr>
        <p:grpSpPr>
          <a:xfrm>
            <a:off x="7855894" y="4641867"/>
            <a:ext cx="1288718" cy="811182"/>
            <a:chOff x="7855894" y="4641867"/>
            <a:chExt cx="1288718" cy="8111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951" name="Rectangle 950"/>
            <p:cNvSpPr/>
            <p:nvPr/>
          </p:nvSpPr>
          <p:spPr>
            <a:xfrm>
              <a:off x="7855894" y="4641867"/>
              <a:ext cx="1288718" cy="81118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5" name="Rectangle 954"/>
            <p:cNvSpPr/>
            <p:nvPr/>
          </p:nvSpPr>
          <p:spPr>
            <a:xfrm>
              <a:off x="8112446" y="4724380"/>
              <a:ext cx="775614" cy="638551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61" name="Group 559"/>
          <p:cNvGrpSpPr>
            <a:grpSpLocks noChangeAspect="1"/>
          </p:cNvGrpSpPr>
          <p:nvPr/>
        </p:nvGrpSpPr>
        <p:grpSpPr bwMode="auto">
          <a:xfrm rot="1471741">
            <a:off x="5778237" y="5701088"/>
            <a:ext cx="589602" cy="639892"/>
            <a:chOff x="-1780" y="1906"/>
            <a:chExt cx="1020" cy="1107"/>
          </a:xfrm>
        </p:grpSpPr>
        <p:sp>
          <p:nvSpPr>
            <p:cNvPr id="979" name="Freeform 560"/>
            <p:cNvSpPr>
              <a:spLocks/>
            </p:cNvSpPr>
            <p:nvPr/>
          </p:nvSpPr>
          <p:spPr bwMode="auto">
            <a:xfrm>
              <a:off x="-1717" y="2869"/>
              <a:ext cx="893" cy="80"/>
            </a:xfrm>
            <a:custGeom>
              <a:avLst/>
              <a:gdLst>
                <a:gd name="T0" fmla="*/ 714 w 893"/>
                <a:gd name="T1" fmla="*/ 0 h 190"/>
                <a:gd name="T2" fmla="*/ 192 w 893"/>
                <a:gd name="T3" fmla="*/ 0 h 190"/>
                <a:gd name="T4" fmla="*/ 0 w 893"/>
                <a:gd name="T5" fmla="*/ 190 h 190"/>
                <a:gd name="T6" fmla="*/ 893 w 893"/>
                <a:gd name="T7" fmla="*/ 190 h 190"/>
                <a:gd name="T8" fmla="*/ 714 w 893"/>
                <a:gd name="T9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3" h="190">
                  <a:moveTo>
                    <a:pt x="714" y="0"/>
                  </a:moveTo>
                  <a:lnTo>
                    <a:pt x="192" y="0"/>
                  </a:lnTo>
                  <a:lnTo>
                    <a:pt x="0" y="190"/>
                  </a:lnTo>
                  <a:lnTo>
                    <a:pt x="893" y="190"/>
                  </a:lnTo>
                  <a:lnTo>
                    <a:pt x="714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0" name="Rectangle 561"/>
            <p:cNvSpPr>
              <a:spLocks noChangeArrowheads="1"/>
            </p:cNvSpPr>
            <p:nvPr/>
          </p:nvSpPr>
          <p:spPr bwMode="auto">
            <a:xfrm>
              <a:off x="-1717" y="2950"/>
              <a:ext cx="893" cy="63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1" name="Oval 562"/>
            <p:cNvSpPr>
              <a:spLocks noChangeArrowheads="1"/>
            </p:cNvSpPr>
            <p:nvPr/>
          </p:nvSpPr>
          <p:spPr bwMode="auto">
            <a:xfrm>
              <a:off x="-1780" y="1906"/>
              <a:ext cx="1020" cy="1027"/>
            </a:xfrm>
            <a:prstGeom prst="ellipse">
              <a:avLst/>
            </a:prstGeom>
            <a:solidFill>
              <a:schemeClr val="bg1">
                <a:alpha val="34000"/>
              </a:schemeClr>
            </a:solidFill>
            <a:ln w="317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2" name="Oval 563"/>
            <p:cNvSpPr>
              <a:spLocks noChangeArrowheads="1"/>
            </p:cNvSpPr>
            <p:nvPr/>
          </p:nvSpPr>
          <p:spPr bwMode="auto">
            <a:xfrm>
              <a:off x="-1755" y="1944"/>
              <a:ext cx="969" cy="963"/>
            </a:xfrm>
            <a:prstGeom prst="ellipse">
              <a:avLst/>
            </a:prstGeom>
            <a:solidFill>
              <a:schemeClr val="bg1">
                <a:alpha val="67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3" name="Freeform 564"/>
            <p:cNvSpPr>
              <a:spLocks/>
            </p:cNvSpPr>
            <p:nvPr/>
          </p:nvSpPr>
          <p:spPr bwMode="auto">
            <a:xfrm>
              <a:off x="-1780" y="2046"/>
              <a:ext cx="318" cy="469"/>
            </a:xfrm>
            <a:custGeom>
              <a:avLst/>
              <a:gdLst>
                <a:gd name="T0" fmla="*/ 8 w 25"/>
                <a:gd name="T1" fmla="*/ 37 h 37"/>
                <a:gd name="T2" fmla="*/ 25 w 25"/>
                <a:gd name="T3" fmla="*/ 0 h 37"/>
                <a:gd name="T4" fmla="*/ 8 w 25"/>
                <a:gd name="T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37">
                  <a:moveTo>
                    <a:pt x="8" y="37"/>
                  </a:moveTo>
                  <a:cubicBezTo>
                    <a:pt x="0" y="23"/>
                    <a:pt x="8" y="6"/>
                    <a:pt x="25" y="0"/>
                  </a:cubicBezTo>
                  <a:cubicBezTo>
                    <a:pt x="14" y="10"/>
                    <a:pt x="8" y="17"/>
                    <a:pt x="8" y="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4" name="Freeform 565"/>
            <p:cNvSpPr>
              <a:spLocks/>
            </p:cNvSpPr>
            <p:nvPr/>
          </p:nvSpPr>
          <p:spPr bwMode="auto">
            <a:xfrm>
              <a:off x="-1691" y="2236"/>
              <a:ext cx="574" cy="570"/>
            </a:xfrm>
            <a:custGeom>
              <a:avLst/>
              <a:gdLst>
                <a:gd name="T0" fmla="*/ 31 w 45"/>
                <a:gd name="T1" fmla="*/ 27 h 45"/>
                <a:gd name="T2" fmla="*/ 41 w 45"/>
                <a:gd name="T3" fmla="*/ 23 h 45"/>
                <a:gd name="T4" fmla="*/ 30 w 45"/>
                <a:gd name="T5" fmla="*/ 15 h 45"/>
                <a:gd name="T6" fmla="*/ 37 w 45"/>
                <a:gd name="T7" fmla="*/ 12 h 45"/>
                <a:gd name="T8" fmla="*/ 23 w 45"/>
                <a:gd name="T9" fmla="*/ 0 h 45"/>
                <a:gd name="T10" fmla="*/ 8 w 45"/>
                <a:gd name="T11" fmla="*/ 12 h 45"/>
                <a:gd name="T12" fmla="*/ 15 w 45"/>
                <a:gd name="T13" fmla="*/ 15 h 45"/>
                <a:gd name="T14" fmla="*/ 4 w 45"/>
                <a:gd name="T15" fmla="*/ 23 h 45"/>
                <a:gd name="T16" fmla="*/ 14 w 45"/>
                <a:gd name="T17" fmla="*/ 27 h 45"/>
                <a:gd name="T18" fmla="*/ 0 w 45"/>
                <a:gd name="T19" fmla="*/ 35 h 45"/>
                <a:gd name="T20" fmla="*/ 45 w 45"/>
                <a:gd name="T21" fmla="*/ 35 h 45"/>
                <a:gd name="T22" fmla="*/ 31 w 45"/>
                <a:gd name="T23" fmla="*/ 2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" h="45">
                  <a:moveTo>
                    <a:pt x="31" y="27"/>
                  </a:moveTo>
                  <a:cubicBezTo>
                    <a:pt x="37" y="27"/>
                    <a:pt x="41" y="23"/>
                    <a:pt x="41" y="23"/>
                  </a:cubicBezTo>
                  <a:cubicBezTo>
                    <a:pt x="33" y="21"/>
                    <a:pt x="30" y="15"/>
                    <a:pt x="30" y="15"/>
                  </a:cubicBezTo>
                  <a:cubicBezTo>
                    <a:pt x="34" y="15"/>
                    <a:pt x="37" y="12"/>
                    <a:pt x="37" y="12"/>
                  </a:cubicBezTo>
                  <a:cubicBezTo>
                    <a:pt x="30" y="11"/>
                    <a:pt x="23" y="0"/>
                    <a:pt x="23" y="0"/>
                  </a:cubicBezTo>
                  <a:cubicBezTo>
                    <a:pt x="23" y="0"/>
                    <a:pt x="15" y="11"/>
                    <a:pt x="8" y="12"/>
                  </a:cubicBezTo>
                  <a:cubicBezTo>
                    <a:pt x="8" y="12"/>
                    <a:pt x="11" y="15"/>
                    <a:pt x="15" y="15"/>
                  </a:cubicBezTo>
                  <a:cubicBezTo>
                    <a:pt x="15" y="15"/>
                    <a:pt x="13" y="21"/>
                    <a:pt x="4" y="23"/>
                  </a:cubicBezTo>
                  <a:cubicBezTo>
                    <a:pt x="4" y="23"/>
                    <a:pt x="8" y="27"/>
                    <a:pt x="14" y="27"/>
                  </a:cubicBezTo>
                  <a:cubicBezTo>
                    <a:pt x="14" y="27"/>
                    <a:pt x="8" y="34"/>
                    <a:pt x="0" y="35"/>
                  </a:cubicBezTo>
                  <a:cubicBezTo>
                    <a:pt x="7" y="45"/>
                    <a:pt x="39" y="45"/>
                    <a:pt x="45" y="35"/>
                  </a:cubicBezTo>
                  <a:cubicBezTo>
                    <a:pt x="38" y="34"/>
                    <a:pt x="31" y="27"/>
                    <a:pt x="31" y="2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5" name="Oval 566"/>
            <p:cNvSpPr>
              <a:spLocks noChangeArrowheads="1"/>
            </p:cNvSpPr>
            <p:nvPr/>
          </p:nvSpPr>
          <p:spPr bwMode="auto">
            <a:xfrm>
              <a:off x="-1500" y="2629"/>
              <a:ext cx="64" cy="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6" name="Oval 567"/>
            <p:cNvSpPr>
              <a:spLocks noChangeArrowheads="1"/>
            </p:cNvSpPr>
            <p:nvPr/>
          </p:nvSpPr>
          <p:spPr bwMode="auto">
            <a:xfrm>
              <a:off x="-1436" y="2426"/>
              <a:ext cx="51" cy="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7" name="Rectangle 568"/>
            <p:cNvSpPr>
              <a:spLocks noChangeArrowheads="1"/>
            </p:cNvSpPr>
            <p:nvPr/>
          </p:nvSpPr>
          <p:spPr bwMode="auto">
            <a:xfrm>
              <a:off x="-1105" y="2286"/>
              <a:ext cx="39" cy="165"/>
            </a:xfrm>
            <a:prstGeom prst="rect">
              <a:avLst/>
            </a:prstGeom>
            <a:solidFill>
              <a:srgbClr val="BC85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8" name="Freeform 569"/>
            <p:cNvSpPr>
              <a:spLocks/>
            </p:cNvSpPr>
            <p:nvPr/>
          </p:nvSpPr>
          <p:spPr bwMode="auto">
            <a:xfrm>
              <a:off x="-1436" y="2327"/>
              <a:ext cx="497" cy="279"/>
            </a:xfrm>
            <a:custGeom>
              <a:avLst/>
              <a:gdLst>
                <a:gd name="T0" fmla="*/ 484 w 497"/>
                <a:gd name="T1" fmla="*/ 279 h 279"/>
                <a:gd name="T2" fmla="*/ 242 w 497"/>
                <a:gd name="T3" fmla="*/ 38 h 279"/>
                <a:gd name="T4" fmla="*/ 13 w 497"/>
                <a:gd name="T5" fmla="*/ 279 h 279"/>
                <a:gd name="T6" fmla="*/ 0 w 497"/>
                <a:gd name="T7" fmla="*/ 254 h 279"/>
                <a:gd name="T8" fmla="*/ 242 w 497"/>
                <a:gd name="T9" fmla="*/ 0 h 279"/>
                <a:gd name="T10" fmla="*/ 497 w 497"/>
                <a:gd name="T11" fmla="*/ 267 h 279"/>
                <a:gd name="T12" fmla="*/ 484 w 497"/>
                <a:gd name="T13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7" h="279">
                  <a:moveTo>
                    <a:pt x="484" y="279"/>
                  </a:moveTo>
                  <a:lnTo>
                    <a:pt x="242" y="38"/>
                  </a:lnTo>
                  <a:lnTo>
                    <a:pt x="13" y="279"/>
                  </a:lnTo>
                  <a:lnTo>
                    <a:pt x="0" y="254"/>
                  </a:lnTo>
                  <a:lnTo>
                    <a:pt x="242" y="0"/>
                  </a:lnTo>
                  <a:lnTo>
                    <a:pt x="497" y="267"/>
                  </a:lnTo>
                  <a:lnTo>
                    <a:pt x="484" y="279"/>
                  </a:lnTo>
                  <a:close/>
                </a:path>
              </a:pathLst>
            </a:custGeom>
            <a:solidFill>
              <a:srgbClr val="FF7F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9" name="Freeform 570"/>
            <p:cNvSpPr>
              <a:spLocks/>
            </p:cNvSpPr>
            <p:nvPr/>
          </p:nvSpPr>
          <p:spPr bwMode="auto">
            <a:xfrm>
              <a:off x="-1398" y="2362"/>
              <a:ext cx="421" cy="431"/>
            </a:xfrm>
            <a:custGeom>
              <a:avLst/>
              <a:gdLst>
                <a:gd name="T0" fmla="*/ 421 w 421"/>
                <a:gd name="T1" fmla="*/ 431 h 431"/>
                <a:gd name="T2" fmla="*/ 0 w 421"/>
                <a:gd name="T3" fmla="*/ 431 h 431"/>
                <a:gd name="T4" fmla="*/ 0 w 421"/>
                <a:gd name="T5" fmla="*/ 216 h 431"/>
                <a:gd name="T6" fmla="*/ 204 w 421"/>
                <a:gd name="T7" fmla="*/ 0 h 431"/>
                <a:gd name="T8" fmla="*/ 421 w 421"/>
                <a:gd name="T9" fmla="*/ 216 h 431"/>
                <a:gd name="T10" fmla="*/ 421 w 421"/>
                <a:gd name="T11" fmla="*/ 43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1" h="431">
                  <a:moveTo>
                    <a:pt x="421" y="431"/>
                  </a:moveTo>
                  <a:lnTo>
                    <a:pt x="0" y="431"/>
                  </a:lnTo>
                  <a:lnTo>
                    <a:pt x="0" y="216"/>
                  </a:lnTo>
                  <a:lnTo>
                    <a:pt x="204" y="0"/>
                  </a:lnTo>
                  <a:lnTo>
                    <a:pt x="421" y="216"/>
                  </a:lnTo>
                  <a:lnTo>
                    <a:pt x="421" y="431"/>
                  </a:lnTo>
                  <a:close/>
                </a:path>
              </a:pathLst>
            </a:custGeom>
            <a:solidFill>
              <a:srgbClr val="E29F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0" name="Rectangle 571"/>
            <p:cNvSpPr>
              <a:spLocks noChangeArrowheads="1"/>
            </p:cNvSpPr>
            <p:nvPr/>
          </p:nvSpPr>
          <p:spPr bwMode="auto">
            <a:xfrm>
              <a:off x="-1258" y="2553"/>
              <a:ext cx="141" cy="19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1" name="Freeform 572"/>
            <p:cNvSpPr>
              <a:spLocks noEditPoints="1"/>
            </p:cNvSpPr>
            <p:nvPr/>
          </p:nvSpPr>
          <p:spPr bwMode="auto">
            <a:xfrm>
              <a:off x="-1270" y="2540"/>
              <a:ext cx="153" cy="203"/>
            </a:xfrm>
            <a:custGeom>
              <a:avLst/>
              <a:gdLst>
                <a:gd name="T0" fmla="*/ 0 w 153"/>
                <a:gd name="T1" fmla="*/ 0 h 203"/>
                <a:gd name="T2" fmla="*/ 0 w 153"/>
                <a:gd name="T3" fmla="*/ 203 h 203"/>
                <a:gd name="T4" fmla="*/ 153 w 153"/>
                <a:gd name="T5" fmla="*/ 203 h 203"/>
                <a:gd name="T6" fmla="*/ 153 w 153"/>
                <a:gd name="T7" fmla="*/ 0 h 203"/>
                <a:gd name="T8" fmla="*/ 0 w 153"/>
                <a:gd name="T9" fmla="*/ 0 h 203"/>
                <a:gd name="T10" fmla="*/ 140 w 153"/>
                <a:gd name="T11" fmla="*/ 63 h 203"/>
                <a:gd name="T12" fmla="*/ 89 w 153"/>
                <a:gd name="T13" fmla="*/ 63 h 203"/>
                <a:gd name="T14" fmla="*/ 89 w 153"/>
                <a:gd name="T15" fmla="*/ 25 h 203"/>
                <a:gd name="T16" fmla="*/ 140 w 153"/>
                <a:gd name="T17" fmla="*/ 25 h 203"/>
                <a:gd name="T18" fmla="*/ 140 w 153"/>
                <a:gd name="T19" fmla="*/ 63 h 203"/>
                <a:gd name="T20" fmla="*/ 63 w 153"/>
                <a:gd name="T21" fmla="*/ 25 h 203"/>
                <a:gd name="T22" fmla="*/ 63 w 153"/>
                <a:gd name="T23" fmla="*/ 63 h 203"/>
                <a:gd name="T24" fmla="*/ 25 w 153"/>
                <a:gd name="T25" fmla="*/ 63 h 203"/>
                <a:gd name="T26" fmla="*/ 25 w 153"/>
                <a:gd name="T27" fmla="*/ 25 h 203"/>
                <a:gd name="T28" fmla="*/ 63 w 153"/>
                <a:gd name="T29" fmla="*/ 25 h 203"/>
                <a:gd name="T30" fmla="*/ 25 w 153"/>
                <a:gd name="T31" fmla="*/ 89 h 203"/>
                <a:gd name="T32" fmla="*/ 63 w 153"/>
                <a:gd name="T33" fmla="*/ 89 h 203"/>
                <a:gd name="T34" fmla="*/ 63 w 153"/>
                <a:gd name="T35" fmla="*/ 190 h 203"/>
                <a:gd name="T36" fmla="*/ 25 w 153"/>
                <a:gd name="T37" fmla="*/ 190 h 203"/>
                <a:gd name="T38" fmla="*/ 25 w 153"/>
                <a:gd name="T39" fmla="*/ 89 h 203"/>
                <a:gd name="T40" fmla="*/ 89 w 153"/>
                <a:gd name="T41" fmla="*/ 190 h 203"/>
                <a:gd name="T42" fmla="*/ 89 w 153"/>
                <a:gd name="T43" fmla="*/ 89 h 203"/>
                <a:gd name="T44" fmla="*/ 140 w 153"/>
                <a:gd name="T45" fmla="*/ 89 h 203"/>
                <a:gd name="T46" fmla="*/ 140 w 153"/>
                <a:gd name="T47" fmla="*/ 190 h 203"/>
                <a:gd name="T48" fmla="*/ 89 w 153"/>
                <a:gd name="T49" fmla="*/ 19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3" h="203">
                  <a:moveTo>
                    <a:pt x="0" y="0"/>
                  </a:moveTo>
                  <a:lnTo>
                    <a:pt x="0" y="203"/>
                  </a:lnTo>
                  <a:lnTo>
                    <a:pt x="153" y="203"/>
                  </a:lnTo>
                  <a:lnTo>
                    <a:pt x="153" y="0"/>
                  </a:lnTo>
                  <a:lnTo>
                    <a:pt x="0" y="0"/>
                  </a:lnTo>
                  <a:close/>
                  <a:moveTo>
                    <a:pt x="140" y="63"/>
                  </a:moveTo>
                  <a:lnTo>
                    <a:pt x="89" y="63"/>
                  </a:lnTo>
                  <a:lnTo>
                    <a:pt x="89" y="25"/>
                  </a:lnTo>
                  <a:lnTo>
                    <a:pt x="140" y="25"/>
                  </a:lnTo>
                  <a:lnTo>
                    <a:pt x="140" y="63"/>
                  </a:lnTo>
                  <a:close/>
                  <a:moveTo>
                    <a:pt x="63" y="25"/>
                  </a:moveTo>
                  <a:lnTo>
                    <a:pt x="63" y="63"/>
                  </a:lnTo>
                  <a:lnTo>
                    <a:pt x="25" y="63"/>
                  </a:lnTo>
                  <a:lnTo>
                    <a:pt x="25" y="25"/>
                  </a:lnTo>
                  <a:lnTo>
                    <a:pt x="63" y="25"/>
                  </a:lnTo>
                  <a:close/>
                  <a:moveTo>
                    <a:pt x="25" y="89"/>
                  </a:moveTo>
                  <a:lnTo>
                    <a:pt x="63" y="89"/>
                  </a:lnTo>
                  <a:lnTo>
                    <a:pt x="63" y="190"/>
                  </a:lnTo>
                  <a:lnTo>
                    <a:pt x="25" y="190"/>
                  </a:lnTo>
                  <a:lnTo>
                    <a:pt x="25" y="89"/>
                  </a:lnTo>
                  <a:close/>
                  <a:moveTo>
                    <a:pt x="89" y="190"/>
                  </a:moveTo>
                  <a:lnTo>
                    <a:pt x="89" y="89"/>
                  </a:lnTo>
                  <a:lnTo>
                    <a:pt x="140" y="89"/>
                  </a:lnTo>
                  <a:lnTo>
                    <a:pt x="140" y="190"/>
                  </a:lnTo>
                  <a:lnTo>
                    <a:pt x="89" y="190"/>
                  </a:lnTo>
                  <a:close/>
                </a:path>
              </a:pathLst>
            </a:cu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92" name="Freeform 573"/>
            <p:cNvSpPr>
              <a:spLocks/>
            </p:cNvSpPr>
            <p:nvPr/>
          </p:nvSpPr>
          <p:spPr bwMode="auto">
            <a:xfrm>
              <a:off x="-1640" y="2667"/>
              <a:ext cx="727" cy="240"/>
            </a:xfrm>
            <a:custGeom>
              <a:avLst/>
              <a:gdLst>
                <a:gd name="T0" fmla="*/ 51 w 57"/>
                <a:gd name="T1" fmla="*/ 8 h 19"/>
                <a:gd name="T2" fmla="*/ 42 w 57"/>
                <a:gd name="T3" fmla="*/ 5 h 19"/>
                <a:gd name="T4" fmla="*/ 30 w 57"/>
                <a:gd name="T5" fmla="*/ 4 h 19"/>
                <a:gd name="T6" fmla="*/ 17 w 57"/>
                <a:gd name="T7" fmla="*/ 4 h 19"/>
                <a:gd name="T8" fmla="*/ 4 w 57"/>
                <a:gd name="T9" fmla="*/ 6 h 19"/>
                <a:gd name="T10" fmla="*/ 0 w 57"/>
                <a:gd name="T11" fmla="*/ 6 h 19"/>
                <a:gd name="T12" fmla="*/ 29 w 57"/>
                <a:gd name="T13" fmla="*/ 19 h 19"/>
                <a:gd name="T14" fmla="*/ 57 w 57"/>
                <a:gd name="T15" fmla="*/ 7 h 19"/>
                <a:gd name="T16" fmla="*/ 51 w 57"/>
                <a:gd name="T17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19">
                  <a:moveTo>
                    <a:pt x="51" y="8"/>
                  </a:moveTo>
                  <a:cubicBezTo>
                    <a:pt x="44" y="8"/>
                    <a:pt x="45" y="5"/>
                    <a:pt x="42" y="5"/>
                  </a:cubicBezTo>
                  <a:cubicBezTo>
                    <a:pt x="38" y="5"/>
                    <a:pt x="37" y="9"/>
                    <a:pt x="30" y="4"/>
                  </a:cubicBezTo>
                  <a:cubicBezTo>
                    <a:pt x="23" y="0"/>
                    <a:pt x="20" y="2"/>
                    <a:pt x="17" y="4"/>
                  </a:cubicBezTo>
                  <a:cubicBezTo>
                    <a:pt x="13" y="7"/>
                    <a:pt x="8" y="8"/>
                    <a:pt x="4" y="6"/>
                  </a:cubicBezTo>
                  <a:cubicBezTo>
                    <a:pt x="2" y="5"/>
                    <a:pt x="1" y="5"/>
                    <a:pt x="0" y="6"/>
                  </a:cubicBezTo>
                  <a:cubicBezTo>
                    <a:pt x="7" y="14"/>
                    <a:pt x="17" y="19"/>
                    <a:pt x="29" y="19"/>
                  </a:cubicBezTo>
                  <a:cubicBezTo>
                    <a:pt x="40" y="19"/>
                    <a:pt x="50" y="14"/>
                    <a:pt x="57" y="7"/>
                  </a:cubicBezTo>
                  <a:cubicBezTo>
                    <a:pt x="54" y="6"/>
                    <a:pt x="52" y="7"/>
                    <a:pt x="51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93" name="Oval 574"/>
            <p:cNvSpPr>
              <a:spLocks noChangeArrowheads="1"/>
            </p:cNvSpPr>
            <p:nvPr/>
          </p:nvSpPr>
          <p:spPr bwMode="auto">
            <a:xfrm>
              <a:off x="-939" y="2477"/>
              <a:ext cx="38" cy="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94" name="Oval 575"/>
            <p:cNvSpPr>
              <a:spLocks noChangeArrowheads="1"/>
            </p:cNvSpPr>
            <p:nvPr/>
          </p:nvSpPr>
          <p:spPr bwMode="auto">
            <a:xfrm>
              <a:off x="-1092" y="2299"/>
              <a:ext cx="38" cy="3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95" name="Oval 576"/>
            <p:cNvSpPr>
              <a:spLocks noChangeArrowheads="1"/>
            </p:cNvSpPr>
            <p:nvPr/>
          </p:nvSpPr>
          <p:spPr bwMode="auto">
            <a:xfrm>
              <a:off x="-1347" y="2299"/>
              <a:ext cx="38" cy="5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96" name="Oval 577"/>
            <p:cNvSpPr>
              <a:spLocks noChangeArrowheads="1"/>
            </p:cNvSpPr>
            <p:nvPr/>
          </p:nvSpPr>
          <p:spPr bwMode="auto">
            <a:xfrm>
              <a:off x="-952" y="2236"/>
              <a:ext cx="26" cy="2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97" name="Oval 578"/>
            <p:cNvSpPr>
              <a:spLocks noChangeArrowheads="1"/>
            </p:cNvSpPr>
            <p:nvPr/>
          </p:nvSpPr>
          <p:spPr bwMode="auto">
            <a:xfrm>
              <a:off x="-1487" y="2210"/>
              <a:ext cx="25" cy="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99" name="Oval 579"/>
            <p:cNvSpPr>
              <a:spLocks noChangeArrowheads="1"/>
            </p:cNvSpPr>
            <p:nvPr/>
          </p:nvSpPr>
          <p:spPr bwMode="auto">
            <a:xfrm>
              <a:off x="-1232" y="2223"/>
              <a:ext cx="25" cy="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01" name="Oval 580"/>
            <p:cNvSpPr>
              <a:spLocks noChangeArrowheads="1"/>
            </p:cNvSpPr>
            <p:nvPr/>
          </p:nvSpPr>
          <p:spPr bwMode="auto">
            <a:xfrm>
              <a:off x="-1054" y="2616"/>
              <a:ext cx="26" cy="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02" name="Oval 581"/>
            <p:cNvSpPr>
              <a:spLocks noChangeArrowheads="1"/>
            </p:cNvSpPr>
            <p:nvPr/>
          </p:nvSpPr>
          <p:spPr bwMode="auto">
            <a:xfrm>
              <a:off x="-1143" y="2096"/>
              <a:ext cx="38" cy="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03" name="Oval 582"/>
            <p:cNvSpPr>
              <a:spLocks noChangeArrowheads="1"/>
            </p:cNvSpPr>
            <p:nvPr/>
          </p:nvSpPr>
          <p:spPr bwMode="auto">
            <a:xfrm>
              <a:off x="-1156" y="2451"/>
              <a:ext cx="39" cy="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04" name="Oval 583"/>
            <p:cNvSpPr>
              <a:spLocks noChangeArrowheads="1"/>
            </p:cNvSpPr>
            <p:nvPr/>
          </p:nvSpPr>
          <p:spPr bwMode="auto">
            <a:xfrm>
              <a:off x="-1564" y="2515"/>
              <a:ext cx="26" cy="2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05" name="Oval 584"/>
            <p:cNvSpPr>
              <a:spLocks noChangeArrowheads="1"/>
            </p:cNvSpPr>
            <p:nvPr/>
          </p:nvSpPr>
          <p:spPr bwMode="auto">
            <a:xfrm>
              <a:off x="-1321" y="2515"/>
              <a:ext cx="12" cy="25"/>
            </a:xfrm>
            <a:prstGeom prst="ellipse">
              <a:avLst/>
            </a:prstGeom>
            <a:solidFill>
              <a:srgbClr val="D6E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06" name="Oval 585"/>
            <p:cNvSpPr>
              <a:spLocks noChangeArrowheads="1"/>
            </p:cNvSpPr>
            <p:nvPr/>
          </p:nvSpPr>
          <p:spPr bwMode="auto">
            <a:xfrm>
              <a:off x="-1321" y="2033"/>
              <a:ext cx="38" cy="3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616" name="Rectangle 2615"/>
          <p:cNvSpPr/>
          <p:nvPr/>
        </p:nvSpPr>
        <p:spPr>
          <a:xfrm>
            <a:off x="7657700" y="5802220"/>
            <a:ext cx="1647703" cy="919326"/>
          </a:xfrm>
          <a:prstGeom prst="rect">
            <a:avLst/>
          </a:prstGeom>
          <a:solidFill>
            <a:srgbClr val="D2B2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14" name="Group 913"/>
          <p:cNvGrpSpPr/>
          <p:nvPr/>
        </p:nvGrpSpPr>
        <p:grpSpPr>
          <a:xfrm>
            <a:off x="10894326" y="2832402"/>
            <a:ext cx="273754" cy="386206"/>
            <a:chOff x="6392254" y="3559716"/>
            <a:chExt cx="273754" cy="386206"/>
          </a:xfrm>
        </p:grpSpPr>
        <p:sp>
          <p:nvSpPr>
            <p:cNvPr id="915" name="Rectangle 914"/>
            <p:cNvSpPr/>
            <p:nvPr/>
          </p:nvSpPr>
          <p:spPr>
            <a:xfrm>
              <a:off x="6392254" y="3559716"/>
              <a:ext cx="273754" cy="38620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6" name="Oval 915"/>
            <p:cNvSpPr/>
            <p:nvPr/>
          </p:nvSpPr>
          <p:spPr>
            <a:xfrm>
              <a:off x="6466955" y="3690643"/>
              <a:ext cx="124353" cy="124353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13" name="Group 912"/>
          <p:cNvGrpSpPr/>
          <p:nvPr/>
        </p:nvGrpSpPr>
        <p:grpSpPr>
          <a:xfrm>
            <a:off x="6387491" y="3559716"/>
            <a:ext cx="273754" cy="386206"/>
            <a:chOff x="6392254" y="3559716"/>
            <a:chExt cx="273754" cy="386206"/>
          </a:xfrm>
        </p:grpSpPr>
        <p:sp>
          <p:nvSpPr>
            <p:cNvPr id="911" name="Rectangle 910"/>
            <p:cNvSpPr/>
            <p:nvPr/>
          </p:nvSpPr>
          <p:spPr>
            <a:xfrm>
              <a:off x="6392254" y="3559716"/>
              <a:ext cx="273754" cy="38620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2" name="Oval 911"/>
            <p:cNvSpPr/>
            <p:nvPr/>
          </p:nvSpPr>
          <p:spPr>
            <a:xfrm>
              <a:off x="6466955" y="3690643"/>
              <a:ext cx="124353" cy="124353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84" name="Group 183"/>
          <p:cNvGrpSpPr/>
          <p:nvPr/>
        </p:nvGrpSpPr>
        <p:grpSpPr>
          <a:xfrm>
            <a:off x="5951177" y="1479822"/>
            <a:ext cx="1777232" cy="1322246"/>
            <a:chOff x="151994" y="1459623"/>
            <a:chExt cx="2171967" cy="1615926"/>
          </a:xfrm>
        </p:grpSpPr>
        <p:sp>
          <p:nvSpPr>
            <p:cNvPr id="158" name="Freeform 10"/>
            <p:cNvSpPr>
              <a:spLocks noEditPoints="1"/>
            </p:cNvSpPr>
            <p:nvPr/>
          </p:nvSpPr>
          <p:spPr bwMode="auto">
            <a:xfrm flipH="1">
              <a:off x="1481343" y="2795143"/>
              <a:ext cx="0" cy="65088"/>
            </a:xfrm>
            <a:custGeom>
              <a:avLst/>
              <a:gdLst>
                <a:gd name="T0" fmla="*/ 12 h 12"/>
                <a:gd name="T1" fmla="*/ 12 h 12"/>
                <a:gd name="T2" fmla="*/ 12 h 12"/>
                <a:gd name="T3" fmla="*/ 12 h 12"/>
                <a:gd name="T4" fmla="*/ 12 h 12"/>
                <a:gd name="T5" fmla="*/ 12 h 12"/>
                <a:gd name="T6" fmla="*/ 12 h 12"/>
                <a:gd name="T7" fmla="*/ 12 h 12"/>
                <a:gd name="T8" fmla="*/ 12 h 12"/>
                <a:gd name="T9" fmla="*/ 12 h 12"/>
                <a:gd name="T10" fmla="*/ 12 h 12"/>
                <a:gd name="T11" fmla="*/ 12 h 12"/>
                <a:gd name="T12" fmla="*/ 12 h 12"/>
                <a:gd name="T13" fmla="*/ 12 h 12"/>
                <a:gd name="T14" fmla="*/ 12 h 12"/>
                <a:gd name="T15" fmla="*/ 12 h 12"/>
                <a:gd name="T16" fmla="*/ 12 h 12"/>
                <a:gd name="T17" fmla="*/ 12 h 12"/>
                <a:gd name="T18" fmla="*/ 0 h 12"/>
                <a:gd name="T19" fmla="*/ 0 h 12"/>
                <a:gd name="T20" fmla="*/ 0 h 12"/>
                <a:gd name="T21" fmla="*/ 0 h 12"/>
                <a:gd name="T22" fmla="*/ 0 h 12"/>
                <a:gd name="T23" fmla="*/ 0 h 12"/>
                <a:gd name="T24" fmla="*/ 0 h 12"/>
                <a:gd name="T25" fmla="*/ 0 h 12"/>
                <a:gd name="T26" fmla="*/ 0 h 12"/>
                <a:gd name="T27" fmla="*/ 0 h 12"/>
                <a:gd name="T28" fmla="*/ 0 h 12"/>
                <a:gd name="T29" fmla="*/ 0 h 12"/>
                <a:gd name="T30" fmla="*/ 0 h 12"/>
                <a:gd name="T31" fmla="*/ 0 h 12"/>
                <a:gd name="T32" fmla="*/ 0 h 12"/>
                <a:gd name="T33" fmla="*/ 0 h 12"/>
                <a:gd name="T34" fmla="*/ 0 h 12"/>
                <a:gd name="T35" fmla="*/ 0 h 12"/>
                <a:gd name="T36" fmla="*/ 0 h 12"/>
                <a:gd name="T37" fmla="*/ 0 h 12"/>
                <a:gd name="T38" fmla="*/ 0 h 12"/>
                <a:gd name="T39" fmla="*/ 0 h 12"/>
                <a:gd name="T40" fmla="*/ 0 h 12"/>
                <a:gd name="T41" fmla="*/ 0 h 1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  <a:cxn ang="0">
                  <a:pos x="0" y="T14"/>
                </a:cxn>
                <a:cxn ang="0">
                  <a:pos x="0" y="T15"/>
                </a:cxn>
                <a:cxn ang="0">
                  <a:pos x="0" y="T16"/>
                </a:cxn>
                <a:cxn ang="0">
                  <a:pos x="0" y="T17"/>
                </a:cxn>
                <a:cxn ang="0">
                  <a:pos x="0" y="T18"/>
                </a:cxn>
                <a:cxn ang="0">
                  <a:pos x="0" y="T19"/>
                </a:cxn>
                <a:cxn ang="0">
                  <a:pos x="0" y="T20"/>
                </a:cxn>
                <a:cxn ang="0">
                  <a:pos x="0" y="T21"/>
                </a:cxn>
                <a:cxn ang="0">
                  <a:pos x="0" y="T22"/>
                </a:cxn>
                <a:cxn ang="0">
                  <a:pos x="0" y="T23"/>
                </a:cxn>
                <a:cxn ang="0">
                  <a:pos x="0" y="T24"/>
                </a:cxn>
                <a:cxn ang="0">
                  <a:pos x="0" y="T25"/>
                </a:cxn>
                <a:cxn ang="0">
                  <a:pos x="0" y="T26"/>
                </a:cxn>
                <a:cxn ang="0">
                  <a:pos x="0" y="T27"/>
                </a:cxn>
                <a:cxn ang="0">
                  <a:pos x="0" y="T28"/>
                </a:cxn>
                <a:cxn ang="0">
                  <a:pos x="0" y="T29"/>
                </a:cxn>
                <a:cxn ang="0">
                  <a:pos x="0" y="T30"/>
                </a:cxn>
                <a:cxn ang="0">
                  <a:pos x="0" y="T31"/>
                </a:cxn>
                <a:cxn ang="0">
                  <a:pos x="0" y="T32"/>
                </a:cxn>
                <a:cxn ang="0">
                  <a:pos x="0" y="T33"/>
                </a:cxn>
                <a:cxn ang="0">
                  <a:pos x="0" y="T34"/>
                </a:cxn>
                <a:cxn ang="0">
                  <a:pos x="0" y="T35"/>
                </a:cxn>
                <a:cxn ang="0">
                  <a:pos x="0" y="T36"/>
                </a:cxn>
                <a:cxn ang="0">
                  <a:pos x="0" y="T37"/>
                </a:cxn>
                <a:cxn ang="0">
                  <a:pos x="0" y="T38"/>
                </a:cxn>
                <a:cxn ang="0">
                  <a:pos x="0" y="T39"/>
                </a:cxn>
                <a:cxn ang="0">
                  <a:pos x="0" y="T40"/>
                </a:cxn>
                <a:cxn ang="0">
                  <a:pos x="0" y="T41"/>
                </a:cxn>
              </a:cxnLst>
              <a:rect l="0" t="0" r="r" b="b"/>
              <a:pathLst>
                <a:path h="12">
                  <a:moveTo>
                    <a:pt x="0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moveTo>
                    <a:pt x="0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moveTo>
                    <a:pt x="0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moveTo>
                    <a:pt x="0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moveTo>
                    <a:pt x="0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moveTo>
                    <a:pt x="0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C29C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" name="Freeform 16"/>
            <p:cNvSpPr>
              <a:spLocks noEditPoints="1"/>
            </p:cNvSpPr>
            <p:nvPr/>
          </p:nvSpPr>
          <p:spPr bwMode="auto">
            <a:xfrm flipH="1">
              <a:off x="1481343" y="2795143"/>
              <a:ext cx="0" cy="65088"/>
            </a:xfrm>
            <a:custGeom>
              <a:avLst/>
              <a:gdLst>
                <a:gd name="T0" fmla="*/ 12 h 12"/>
                <a:gd name="T1" fmla="*/ 12 h 12"/>
                <a:gd name="T2" fmla="*/ 12 h 12"/>
                <a:gd name="T3" fmla="*/ 12 h 12"/>
                <a:gd name="T4" fmla="*/ 12 h 12"/>
                <a:gd name="T5" fmla="*/ 12 h 12"/>
                <a:gd name="T6" fmla="*/ 12 h 12"/>
                <a:gd name="T7" fmla="*/ 12 h 12"/>
                <a:gd name="T8" fmla="*/ 12 h 12"/>
                <a:gd name="T9" fmla="*/ 12 h 12"/>
                <a:gd name="T10" fmla="*/ 12 h 12"/>
                <a:gd name="T11" fmla="*/ 12 h 12"/>
                <a:gd name="T12" fmla="*/ 12 h 12"/>
                <a:gd name="T13" fmla="*/ 12 h 12"/>
                <a:gd name="T14" fmla="*/ 12 h 12"/>
                <a:gd name="T15" fmla="*/ 11 h 12"/>
                <a:gd name="T16" fmla="*/ 12 h 12"/>
                <a:gd name="T17" fmla="*/ 11 h 12"/>
                <a:gd name="T18" fmla="*/ 0 h 12"/>
                <a:gd name="T19" fmla="*/ 0 h 12"/>
                <a:gd name="T20" fmla="*/ 11 h 12"/>
                <a:gd name="T21" fmla="*/ 11 h 12"/>
                <a:gd name="T22" fmla="*/ 0 h 12"/>
                <a:gd name="T23" fmla="*/ 0 h 12"/>
                <a:gd name="T24" fmla="*/ 0 h 12"/>
                <a:gd name="T25" fmla="*/ 0 h 12"/>
                <a:gd name="T26" fmla="*/ 0 h 12"/>
                <a:gd name="T27" fmla="*/ 0 h 12"/>
                <a:gd name="T28" fmla="*/ 0 h 12"/>
                <a:gd name="T29" fmla="*/ 0 h 12"/>
                <a:gd name="T30" fmla="*/ 0 h 12"/>
                <a:gd name="T31" fmla="*/ 0 h 12"/>
                <a:gd name="T32" fmla="*/ 0 h 12"/>
                <a:gd name="T33" fmla="*/ 0 h 12"/>
                <a:gd name="T34" fmla="*/ 0 h 12"/>
                <a:gd name="T35" fmla="*/ 0 h 12"/>
                <a:gd name="T36" fmla="*/ 0 h 12"/>
                <a:gd name="T37" fmla="*/ 0 h 12"/>
                <a:gd name="T38" fmla="*/ 0 h 12"/>
                <a:gd name="T39" fmla="*/ 0 h 12"/>
                <a:gd name="T40" fmla="*/ 0 h 12"/>
                <a:gd name="T41" fmla="*/ 0 h 12"/>
                <a:gd name="T42" fmla="*/ 0 h 12"/>
                <a:gd name="T43" fmla="*/ 0 h 12"/>
                <a:gd name="T44" fmla="*/ 0 h 1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  <a:cxn ang="0">
                  <a:pos x="0" y="T14"/>
                </a:cxn>
                <a:cxn ang="0">
                  <a:pos x="0" y="T15"/>
                </a:cxn>
                <a:cxn ang="0">
                  <a:pos x="0" y="T16"/>
                </a:cxn>
                <a:cxn ang="0">
                  <a:pos x="0" y="T17"/>
                </a:cxn>
                <a:cxn ang="0">
                  <a:pos x="0" y="T18"/>
                </a:cxn>
                <a:cxn ang="0">
                  <a:pos x="0" y="T19"/>
                </a:cxn>
                <a:cxn ang="0">
                  <a:pos x="0" y="T20"/>
                </a:cxn>
                <a:cxn ang="0">
                  <a:pos x="0" y="T21"/>
                </a:cxn>
                <a:cxn ang="0">
                  <a:pos x="0" y="T22"/>
                </a:cxn>
                <a:cxn ang="0">
                  <a:pos x="0" y="T23"/>
                </a:cxn>
                <a:cxn ang="0">
                  <a:pos x="0" y="T24"/>
                </a:cxn>
                <a:cxn ang="0">
                  <a:pos x="0" y="T25"/>
                </a:cxn>
                <a:cxn ang="0">
                  <a:pos x="0" y="T26"/>
                </a:cxn>
                <a:cxn ang="0">
                  <a:pos x="0" y="T27"/>
                </a:cxn>
                <a:cxn ang="0">
                  <a:pos x="0" y="T28"/>
                </a:cxn>
                <a:cxn ang="0">
                  <a:pos x="0" y="T29"/>
                </a:cxn>
                <a:cxn ang="0">
                  <a:pos x="0" y="T30"/>
                </a:cxn>
                <a:cxn ang="0">
                  <a:pos x="0" y="T31"/>
                </a:cxn>
                <a:cxn ang="0">
                  <a:pos x="0" y="T32"/>
                </a:cxn>
                <a:cxn ang="0">
                  <a:pos x="0" y="T33"/>
                </a:cxn>
                <a:cxn ang="0">
                  <a:pos x="0" y="T34"/>
                </a:cxn>
                <a:cxn ang="0">
                  <a:pos x="0" y="T35"/>
                </a:cxn>
                <a:cxn ang="0">
                  <a:pos x="0" y="T36"/>
                </a:cxn>
                <a:cxn ang="0">
                  <a:pos x="0" y="T37"/>
                </a:cxn>
                <a:cxn ang="0">
                  <a:pos x="0" y="T38"/>
                </a:cxn>
                <a:cxn ang="0">
                  <a:pos x="0" y="T39"/>
                </a:cxn>
                <a:cxn ang="0">
                  <a:pos x="0" y="T40"/>
                </a:cxn>
                <a:cxn ang="0">
                  <a:pos x="0" y="T41"/>
                </a:cxn>
                <a:cxn ang="0">
                  <a:pos x="0" y="T42"/>
                </a:cxn>
                <a:cxn ang="0">
                  <a:pos x="0" y="T43"/>
                </a:cxn>
                <a:cxn ang="0">
                  <a:pos x="0" y="T44"/>
                </a:cxn>
              </a:cxnLst>
              <a:rect l="0" t="0" r="r" b="b"/>
              <a:pathLst>
                <a:path h="12">
                  <a:moveTo>
                    <a:pt x="0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moveTo>
                    <a:pt x="0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moveTo>
                    <a:pt x="0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moveTo>
                    <a:pt x="0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moveTo>
                    <a:pt x="0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moveTo>
                    <a:pt x="0" y="11"/>
                  </a:moveTo>
                  <a:cubicBezTo>
                    <a:pt x="0" y="11"/>
                    <a:pt x="0" y="11"/>
                    <a:pt x="0" y="12"/>
                  </a:cubicBezTo>
                  <a:cubicBezTo>
                    <a:pt x="0" y="11"/>
                    <a:pt x="0" y="11"/>
                    <a:pt x="0" y="11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C29C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cxnSp>
          <p:nvCxnSpPr>
            <p:cNvPr id="175" name="Straight Connector 174"/>
            <p:cNvCxnSpPr/>
            <p:nvPr/>
          </p:nvCxnSpPr>
          <p:spPr>
            <a:xfrm>
              <a:off x="439791" y="1459623"/>
              <a:ext cx="0" cy="1107925"/>
            </a:xfrm>
            <a:prstGeom prst="line">
              <a:avLst/>
            </a:prstGeom>
            <a:ln w="28575">
              <a:solidFill>
                <a:srgbClr val="C9A6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>
            <a:xfrm>
              <a:off x="1236920" y="1459623"/>
              <a:ext cx="0" cy="1107925"/>
            </a:xfrm>
            <a:prstGeom prst="line">
              <a:avLst/>
            </a:prstGeom>
            <a:ln w="28575">
              <a:solidFill>
                <a:srgbClr val="C9A6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>
              <a:off x="2036834" y="1490622"/>
              <a:ext cx="0" cy="1076926"/>
            </a:xfrm>
            <a:prstGeom prst="line">
              <a:avLst/>
            </a:prstGeom>
            <a:ln w="28575">
              <a:solidFill>
                <a:srgbClr val="C9A6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>
              <a:cxnSpLocks/>
            </p:cNvCxnSpPr>
            <p:nvPr/>
          </p:nvCxnSpPr>
          <p:spPr>
            <a:xfrm flipH="1">
              <a:off x="298928" y="1622494"/>
              <a:ext cx="1890104" cy="0"/>
            </a:xfrm>
            <a:prstGeom prst="line">
              <a:avLst/>
            </a:prstGeom>
            <a:ln w="28575">
              <a:solidFill>
                <a:srgbClr val="C9A6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/>
            <p:cNvCxnSpPr>
              <a:cxnSpLocks/>
            </p:cNvCxnSpPr>
            <p:nvPr/>
          </p:nvCxnSpPr>
          <p:spPr>
            <a:xfrm flipH="1" flipV="1">
              <a:off x="274057" y="1763423"/>
              <a:ext cx="1914975" cy="10888"/>
            </a:xfrm>
            <a:prstGeom prst="line">
              <a:avLst/>
            </a:prstGeom>
            <a:ln w="28575">
              <a:solidFill>
                <a:srgbClr val="C9A6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/>
            <p:cNvCxnSpPr>
              <a:cxnSpLocks/>
            </p:cNvCxnSpPr>
            <p:nvPr/>
          </p:nvCxnSpPr>
          <p:spPr>
            <a:xfrm flipH="1" flipV="1">
              <a:off x="274056" y="1937020"/>
              <a:ext cx="1914976" cy="10888"/>
            </a:xfrm>
            <a:prstGeom prst="line">
              <a:avLst/>
            </a:prstGeom>
            <a:ln w="28575">
              <a:solidFill>
                <a:srgbClr val="C9A6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>
              <a:cxnSpLocks/>
            </p:cNvCxnSpPr>
            <p:nvPr/>
          </p:nvCxnSpPr>
          <p:spPr>
            <a:xfrm flipH="1" flipV="1">
              <a:off x="274056" y="2105009"/>
              <a:ext cx="1927843" cy="10961"/>
            </a:xfrm>
            <a:prstGeom prst="line">
              <a:avLst/>
            </a:prstGeom>
            <a:ln w="28575">
              <a:solidFill>
                <a:srgbClr val="C9A6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>
              <a:cxnSpLocks/>
            </p:cNvCxnSpPr>
            <p:nvPr/>
          </p:nvCxnSpPr>
          <p:spPr>
            <a:xfrm flipH="1" flipV="1">
              <a:off x="274057" y="2250672"/>
              <a:ext cx="1924129" cy="10940"/>
            </a:xfrm>
            <a:prstGeom prst="line">
              <a:avLst/>
            </a:prstGeom>
            <a:ln w="28575">
              <a:solidFill>
                <a:srgbClr val="C9A6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>
              <a:cxnSpLocks/>
            </p:cNvCxnSpPr>
            <p:nvPr/>
          </p:nvCxnSpPr>
          <p:spPr>
            <a:xfrm flipH="1" flipV="1">
              <a:off x="274057" y="2392878"/>
              <a:ext cx="1924129" cy="9965"/>
            </a:xfrm>
            <a:prstGeom prst="line">
              <a:avLst/>
            </a:prstGeom>
            <a:ln w="28575">
              <a:solidFill>
                <a:srgbClr val="C9A6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2" name="Rectangle: Rounded Corners 171"/>
            <p:cNvSpPr/>
            <p:nvPr/>
          </p:nvSpPr>
          <p:spPr>
            <a:xfrm>
              <a:off x="280489" y="1459623"/>
              <a:ext cx="1914976" cy="1400999"/>
            </a:xfrm>
            <a:prstGeom prst="roundRect">
              <a:avLst/>
            </a:prstGeom>
            <a:noFill/>
            <a:ln w="38100">
              <a:solidFill>
                <a:srgbClr val="C9A6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3" name="Rectangle: Rounded Corners 172"/>
            <p:cNvSpPr/>
            <p:nvPr/>
          </p:nvSpPr>
          <p:spPr>
            <a:xfrm>
              <a:off x="251475" y="2465599"/>
              <a:ext cx="1973006" cy="609950"/>
            </a:xfrm>
            <a:prstGeom prst="roundRect">
              <a:avLst/>
            </a:prstGeom>
            <a:solidFill>
              <a:srgbClr val="C9A68D"/>
            </a:solidFill>
            <a:ln>
              <a:solidFill>
                <a:srgbClr val="C9A6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4" name="Rectangle: Rounded Corners 173"/>
            <p:cNvSpPr/>
            <p:nvPr/>
          </p:nvSpPr>
          <p:spPr>
            <a:xfrm>
              <a:off x="151994" y="2465599"/>
              <a:ext cx="2171967" cy="143702"/>
            </a:xfrm>
            <a:prstGeom prst="roundRect">
              <a:avLst/>
            </a:prstGeom>
            <a:solidFill>
              <a:srgbClr val="C9A6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5" name="Freeform: Shape 184"/>
          <p:cNvSpPr/>
          <p:nvPr/>
        </p:nvSpPr>
        <p:spPr>
          <a:xfrm>
            <a:off x="7497723" y="2313563"/>
            <a:ext cx="2831791" cy="484208"/>
          </a:xfrm>
          <a:custGeom>
            <a:avLst/>
            <a:gdLst>
              <a:gd name="connsiteX0" fmla="*/ 0 w 3460750"/>
              <a:gd name="connsiteY0" fmla="*/ 0 h 591754"/>
              <a:gd name="connsiteX1" fmla="*/ 245359 w 3460750"/>
              <a:gd name="connsiteY1" fmla="*/ 149059 h 591754"/>
              <a:gd name="connsiteX2" fmla="*/ 1730376 w 3460750"/>
              <a:gd name="connsiteY2" fmla="*/ 525079 h 591754"/>
              <a:gd name="connsiteX3" fmla="*/ 3215394 w 3460750"/>
              <a:gd name="connsiteY3" fmla="*/ 149059 h 591754"/>
              <a:gd name="connsiteX4" fmla="*/ 3460750 w 3460750"/>
              <a:gd name="connsiteY4" fmla="*/ 1 h 591754"/>
              <a:gd name="connsiteX5" fmla="*/ 3460750 w 3460750"/>
              <a:gd name="connsiteY5" fmla="*/ 591754 h 591754"/>
              <a:gd name="connsiteX6" fmla="*/ 0 w 3460750"/>
              <a:gd name="connsiteY6" fmla="*/ 591754 h 591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60750" h="591754">
                <a:moveTo>
                  <a:pt x="0" y="0"/>
                </a:moveTo>
                <a:lnTo>
                  <a:pt x="245359" y="149059"/>
                </a:lnTo>
                <a:cubicBezTo>
                  <a:pt x="686800" y="388864"/>
                  <a:pt x="1192681" y="525079"/>
                  <a:pt x="1730376" y="525079"/>
                </a:cubicBezTo>
                <a:cubicBezTo>
                  <a:pt x="2268072" y="525079"/>
                  <a:pt x="2773952" y="388864"/>
                  <a:pt x="3215394" y="149059"/>
                </a:cubicBezTo>
                <a:lnTo>
                  <a:pt x="3460750" y="1"/>
                </a:lnTo>
                <a:lnTo>
                  <a:pt x="3460750" y="591754"/>
                </a:lnTo>
                <a:lnTo>
                  <a:pt x="0" y="591754"/>
                </a:lnTo>
                <a:close/>
              </a:path>
            </a:pathLst>
          </a:custGeom>
          <a:solidFill>
            <a:srgbClr val="C9A6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" name="Group 6"/>
          <p:cNvGrpSpPr/>
          <p:nvPr/>
        </p:nvGrpSpPr>
        <p:grpSpPr>
          <a:xfrm>
            <a:off x="5915402" y="2732000"/>
            <a:ext cx="4991651" cy="518409"/>
            <a:chOff x="5862061" y="-4291944"/>
            <a:chExt cx="6100329" cy="633551"/>
          </a:xfrm>
        </p:grpSpPr>
        <p:sp>
          <p:nvSpPr>
            <p:cNvPr id="8" name="Rectangle 7"/>
            <p:cNvSpPr/>
            <p:nvPr/>
          </p:nvSpPr>
          <p:spPr>
            <a:xfrm>
              <a:off x="6378575" y="-4191792"/>
              <a:ext cx="520700" cy="533399"/>
            </a:xfrm>
            <a:prstGeom prst="rect">
              <a:avLst/>
            </a:prstGeom>
            <a:solidFill>
              <a:srgbClr val="593B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0925175" y="-4191792"/>
              <a:ext cx="520700" cy="533399"/>
            </a:xfrm>
            <a:prstGeom prst="rect">
              <a:avLst/>
            </a:prstGeom>
            <a:solidFill>
              <a:srgbClr val="593B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5862061" y="-4291944"/>
              <a:ext cx="6100329" cy="157437"/>
              <a:chOff x="6015255" y="-4291944"/>
              <a:chExt cx="6100329" cy="157437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1" name="Rectangle 10"/>
              <p:cNvSpPr/>
              <p:nvPr/>
            </p:nvSpPr>
            <p:spPr>
              <a:xfrm>
                <a:off x="6015255" y="-4291944"/>
                <a:ext cx="6100329" cy="157437"/>
              </a:xfrm>
              <a:prstGeom prst="rect">
                <a:avLst/>
              </a:prstGeom>
              <a:solidFill>
                <a:srgbClr val="8558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2" name="Straight Connector 11"/>
              <p:cNvCxnSpPr>
                <a:stCxn id="11" idx="1"/>
                <a:endCxn id="11" idx="3"/>
              </p:cNvCxnSpPr>
              <p:nvPr/>
            </p:nvCxnSpPr>
            <p:spPr>
              <a:xfrm>
                <a:off x="6015255" y="-4213225"/>
                <a:ext cx="6100329" cy="0"/>
              </a:xfrm>
              <a:prstGeom prst="line">
                <a:avLst/>
              </a:prstGeom>
              <a:ln w="28575">
                <a:solidFill>
                  <a:srgbClr val="593B2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4" name="Freeform: Shape 13"/>
          <p:cNvSpPr/>
          <p:nvPr/>
        </p:nvSpPr>
        <p:spPr>
          <a:xfrm>
            <a:off x="7373216" y="2254508"/>
            <a:ext cx="2831791" cy="484208"/>
          </a:xfrm>
          <a:custGeom>
            <a:avLst/>
            <a:gdLst>
              <a:gd name="connsiteX0" fmla="*/ 0 w 3460750"/>
              <a:gd name="connsiteY0" fmla="*/ 0 h 591754"/>
              <a:gd name="connsiteX1" fmla="*/ 245359 w 3460750"/>
              <a:gd name="connsiteY1" fmla="*/ 149059 h 591754"/>
              <a:gd name="connsiteX2" fmla="*/ 1730376 w 3460750"/>
              <a:gd name="connsiteY2" fmla="*/ 525079 h 591754"/>
              <a:gd name="connsiteX3" fmla="*/ 3215394 w 3460750"/>
              <a:gd name="connsiteY3" fmla="*/ 149059 h 591754"/>
              <a:gd name="connsiteX4" fmla="*/ 3460750 w 3460750"/>
              <a:gd name="connsiteY4" fmla="*/ 1 h 591754"/>
              <a:gd name="connsiteX5" fmla="*/ 3460750 w 3460750"/>
              <a:gd name="connsiteY5" fmla="*/ 591754 h 591754"/>
              <a:gd name="connsiteX6" fmla="*/ 0 w 3460750"/>
              <a:gd name="connsiteY6" fmla="*/ 591754 h 591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60750" h="591754">
                <a:moveTo>
                  <a:pt x="0" y="0"/>
                </a:moveTo>
                <a:lnTo>
                  <a:pt x="245359" y="149059"/>
                </a:lnTo>
                <a:cubicBezTo>
                  <a:pt x="686800" y="388864"/>
                  <a:pt x="1192681" y="525079"/>
                  <a:pt x="1730376" y="525079"/>
                </a:cubicBezTo>
                <a:cubicBezTo>
                  <a:pt x="2268072" y="525079"/>
                  <a:pt x="2773952" y="388864"/>
                  <a:pt x="3215394" y="149059"/>
                </a:cubicBezTo>
                <a:lnTo>
                  <a:pt x="3460750" y="1"/>
                </a:lnTo>
                <a:lnTo>
                  <a:pt x="3460750" y="591754"/>
                </a:lnTo>
                <a:lnTo>
                  <a:pt x="0" y="591754"/>
                </a:lnTo>
                <a:close/>
              </a:path>
            </a:pathLst>
          </a:custGeom>
          <a:solidFill>
            <a:srgbClr val="593B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5" name="Group 14"/>
          <p:cNvGrpSpPr/>
          <p:nvPr/>
        </p:nvGrpSpPr>
        <p:grpSpPr>
          <a:xfrm>
            <a:off x="6458454" y="1410065"/>
            <a:ext cx="897149" cy="926698"/>
            <a:chOff x="-2702292" y="-2161282"/>
            <a:chExt cx="937495" cy="968373"/>
          </a:xfrm>
        </p:grpSpPr>
        <p:grpSp>
          <p:nvGrpSpPr>
            <p:cNvPr id="16" name="Group 15"/>
            <p:cNvGrpSpPr/>
            <p:nvPr/>
          </p:nvGrpSpPr>
          <p:grpSpPr>
            <a:xfrm rot="2700000">
              <a:off x="-2702291" y="-2161282"/>
              <a:ext cx="937494" cy="937495"/>
              <a:chOff x="-2702291" y="-2161282"/>
              <a:chExt cx="937494" cy="937495"/>
            </a:xfrm>
          </p:grpSpPr>
          <p:cxnSp>
            <p:nvCxnSpPr>
              <p:cNvPr id="26" name="Straight Connector 25"/>
              <p:cNvCxnSpPr/>
              <p:nvPr/>
            </p:nvCxnSpPr>
            <p:spPr>
              <a:xfrm flipV="1">
                <a:off x="-2233544" y="-2161282"/>
                <a:ext cx="0" cy="937495"/>
              </a:xfrm>
              <a:prstGeom prst="line">
                <a:avLst/>
              </a:prstGeom>
              <a:ln w="28575">
                <a:solidFill>
                  <a:srgbClr val="990000"/>
                </a:solidFill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 flipH="1">
                <a:off x="-2702291" y="-1692534"/>
                <a:ext cx="937494" cy="0"/>
              </a:xfrm>
              <a:prstGeom prst="line">
                <a:avLst/>
              </a:prstGeom>
              <a:ln w="28575">
                <a:solidFill>
                  <a:srgbClr val="990000"/>
                </a:solidFill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16"/>
            <p:cNvGrpSpPr/>
            <p:nvPr/>
          </p:nvGrpSpPr>
          <p:grpSpPr>
            <a:xfrm>
              <a:off x="-2702291" y="-2161282"/>
              <a:ext cx="937494" cy="968373"/>
              <a:chOff x="-2702291" y="-2161282"/>
              <a:chExt cx="937494" cy="968373"/>
            </a:xfrm>
          </p:grpSpPr>
          <p:grpSp>
            <p:nvGrpSpPr>
              <p:cNvPr id="18" name="Group 17"/>
              <p:cNvGrpSpPr/>
              <p:nvPr/>
            </p:nvGrpSpPr>
            <p:grpSpPr>
              <a:xfrm>
                <a:off x="-2702291" y="-2161282"/>
                <a:ext cx="937494" cy="937495"/>
                <a:chOff x="-2702291" y="-2161282"/>
                <a:chExt cx="937494" cy="937495"/>
              </a:xfrm>
            </p:grpSpPr>
            <p:grpSp>
              <p:nvGrpSpPr>
                <p:cNvPr id="22" name="Group 21"/>
                <p:cNvGrpSpPr/>
                <p:nvPr/>
              </p:nvGrpSpPr>
              <p:grpSpPr>
                <a:xfrm>
                  <a:off x="-2702291" y="-2161282"/>
                  <a:ext cx="937494" cy="937495"/>
                  <a:chOff x="-2702291" y="-2161282"/>
                  <a:chExt cx="937494" cy="937495"/>
                </a:xfrm>
              </p:grpSpPr>
              <p:cxnSp>
                <p:nvCxnSpPr>
                  <p:cNvPr id="24" name="Straight Connector 23"/>
                  <p:cNvCxnSpPr>
                    <a:stCxn id="23" idx="4"/>
                    <a:endCxn id="23" idx="0"/>
                  </p:cNvCxnSpPr>
                  <p:nvPr/>
                </p:nvCxnSpPr>
                <p:spPr>
                  <a:xfrm flipV="1">
                    <a:off x="-2233544" y="-2161282"/>
                    <a:ext cx="0" cy="937495"/>
                  </a:xfrm>
                  <a:prstGeom prst="line">
                    <a:avLst/>
                  </a:prstGeom>
                  <a:ln w="28575">
                    <a:solidFill>
                      <a:srgbClr val="990000"/>
                    </a:solidFill>
                    <a:tailEnd type="none" w="lg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Straight Connector 24"/>
                  <p:cNvCxnSpPr>
                    <a:stCxn id="23" idx="6"/>
                    <a:endCxn id="23" idx="2"/>
                  </p:cNvCxnSpPr>
                  <p:nvPr/>
                </p:nvCxnSpPr>
                <p:spPr>
                  <a:xfrm flipH="1">
                    <a:off x="-2702291" y="-1692534"/>
                    <a:ext cx="937494" cy="0"/>
                  </a:xfrm>
                  <a:prstGeom prst="line">
                    <a:avLst/>
                  </a:prstGeom>
                  <a:ln w="28575">
                    <a:solidFill>
                      <a:srgbClr val="990000"/>
                    </a:solidFill>
                    <a:tailEnd type="none" w="lg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3" name="Oval 22"/>
                <p:cNvSpPr/>
                <p:nvPr/>
              </p:nvSpPr>
              <p:spPr>
                <a:xfrm>
                  <a:off x="-2702291" y="-2161282"/>
                  <a:ext cx="937494" cy="937495"/>
                </a:xfrm>
                <a:prstGeom prst="ellipse">
                  <a:avLst/>
                </a:prstGeom>
                <a:noFill/>
                <a:ln w="28575">
                  <a:solidFill>
                    <a:srgbClr val="99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  <p:grpSp>
            <p:nvGrpSpPr>
              <p:cNvPr id="19" name="Group 18"/>
              <p:cNvGrpSpPr/>
              <p:nvPr/>
            </p:nvGrpSpPr>
            <p:grpSpPr>
              <a:xfrm rot="21257890">
                <a:off x="-2459014" y="-1600530"/>
                <a:ext cx="500869" cy="407621"/>
                <a:chOff x="4309704" y="-6763636"/>
                <a:chExt cx="5609252" cy="4564964"/>
              </a:xfrm>
            </p:grpSpPr>
            <p:sp>
              <p:nvSpPr>
                <p:cNvPr id="20" name="Freeform: Shape 19"/>
                <p:cNvSpPr/>
                <p:nvPr/>
              </p:nvSpPr>
              <p:spPr>
                <a:xfrm>
                  <a:off x="4521689" y="-4946591"/>
                  <a:ext cx="5227130" cy="2160445"/>
                </a:xfrm>
                <a:custGeom>
                  <a:avLst/>
                  <a:gdLst>
                    <a:gd name="connsiteX0" fmla="*/ 77643 w 5227130"/>
                    <a:gd name="connsiteY0" fmla="*/ 203211 h 2160445"/>
                    <a:gd name="connsiteX1" fmla="*/ 9909 w 5227130"/>
                    <a:gd name="connsiteY1" fmla="*/ 787411 h 2160445"/>
                    <a:gd name="connsiteX2" fmla="*/ 204643 w 5227130"/>
                    <a:gd name="connsiteY2" fmla="*/ 1312344 h 2160445"/>
                    <a:gd name="connsiteX3" fmla="*/ 145376 w 5227130"/>
                    <a:gd name="connsiteY3" fmla="*/ 1380077 h 2160445"/>
                    <a:gd name="connsiteX4" fmla="*/ 35309 w 5227130"/>
                    <a:gd name="connsiteY4" fmla="*/ 1617144 h 2160445"/>
                    <a:gd name="connsiteX5" fmla="*/ 94576 w 5227130"/>
                    <a:gd name="connsiteY5" fmla="*/ 1828811 h 2160445"/>
                    <a:gd name="connsiteX6" fmla="*/ 213109 w 5227130"/>
                    <a:gd name="connsiteY6" fmla="*/ 1862677 h 2160445"/>
                    <a:gd name="connsiteX7" fmla="*/ 365509 w 5227130"/>
                    <a:gd name="connsiteY7" fmla="*/ 1625611 h 2160445"/>
                    <a:gd name="connsiteX8" fmla="*/ 365509 w 5227130"/>
                    <a:gd name="connsiteY8" fmla="*/ 1507077 h 2160445"/>
                    <a:gd name="connsiteX9" fmla="*/ 568709 w 5227130"/>
                    <a:gd name="connsiteY9" fmla="*/ 1473211 h 2160445"/>
                    <a:gd name="connsiteX10" fmla="*/ 712643 w 5227130"/>
                    <a:gd name="connsiteY10" fmla="*/ 1481677 h 2160445"/>
                    <a:gd name="connsiteX11" fmla="*/ 627976 w 5227130"/>
                    <a:gd name="connsiteY11" fmla="*/ 1693344 h 2160445"/>
                    <a:gd name="connsiteX12" fmla="*/ 619509 w 5227130"/>
                    <a:gd name="connsiteY12" fmla="*/ 1888077 h 2160445"/>
                    <a:gd name="connsiteX13" fmla="*/ 704176 w 5227130"/>
                    <a:gd name="connsiteY13" fmla="*/ 2040477 h 2160445"/>
                    <a:gd name="connsiteX14" fmla="*/ 873509 w 5227130"/>
                    <a:gd name="connsiteY14" fmla="*/ 1938877 h 2160445"/>
                    <a:gd name="connsiteX15" fmla="*/ 907376 w 5227130"/>
                    <a:gd name="connsiteY15" fmla="*/ 1693344 h 2160445"/>
                    <a:gd name="connsiteX16" fmla="*/ 1051309 w 5227130"/>
                    <a:gd name="connsiteY16" fmla="*/ 1625611 h 2160445"/>
                    <a:gd name="connsiteX17" fmla="*/ 1593176 w 5227130"/>
                    <a:gd name="connsiteY17" fmla="*/ 1811877 h 2160445"/>
                    <a:gd name="connsiteX18" fmla="*/ 2795443 w 5227130"/>
                    <a:gd name="connsiteY18" fmla="*/ 1981211 h 2160445"/>
                    <a:gd name="connsiteX19" fmla="*/ 3396576 w 5227130"/>
                    <a:gd name="connsiteY19" fmla="*/ 1888077 h 2160445"/>
                    <a:gd name="connsiteX20" fmla="*/ 3396576 w 5227130"/>
                    <a:gd name="connsiteY20" fmla="*/ 1981211 h 2160445"/>
                    <a:gd name="connsiteX21" fmla="*/ 3464309 w 5227130"/>
                    <a:gd name="connsiteY21" fmla="*/ 2150544 h 2160445"/>
                    <a:gd name="connsiteX22" fmla="*/ 3616709 w 5227130"/>
                    <a:gd name="connsiteY22" fmla="*/ 2125144 h 2160445"/>
                    <a:gd name="connsiteX23" fmla="*/ 3701376 w 5227130"/>
                    <a:gd name="connsiteY23" fmla="*/ 1998144 h 2160445"/>
                    <a:gd name="connsiteX24" fmla="*/ 3692909 w 5227130"/>
                    <a:gd name="connsiteY24" fmla="*/ 1828811 h 2160445"/>
                    <a:gd name="connsiteX25" fmla="*/ 3862243 w 5227130"/>
                    <a:gd name="connsiteY25" fmla="*/ 1811877 h 2160445"/>
                    <a:gd name="connsiteX26" fmla="*/ 3811443 w 5227130"/>
                    <a:gd name="connsiteY26" fmla="*/ 1955811 h 2160445"/>
                    <a:gd name="connsiteX27" fmla="*/ 3836843 w 5227130"/>
                    <a:gd name="connsiteY27" fmla="*/ 2057411 h 2160445"/>
                    <a:gd name="connsiteX28" fmla="*/ 4048509 w 5227130"/>
                    <a:gd name="connsiteY28" fmla="*/ 2040477 h 2160445"/>
                    <a:gd name="connsiteX29" fmla="*/ 4150109 w 5227130"/>
                    <a:gd name="connsiteY29" fmla="*/ 1854211 h 2160445"/>
                    <a:gd name="connsiteX30" fmla="*/ 4133176 w 5227130"/>
                    <a:gd name="connsiteY30" fmla="*/ 1701811 h 2160445"/>
                    <a:gd name="connsiteX31" fmla="*/ 4488776 w 5227130"/>
                    <a:gd name="connsiteY31" fmla="*/ 1566344 h 2160445"/>
                    <a:gd name="connsiteX32" fmla="*/ 4929043 w 5227130"/>
                    <a:gd name="connsiteY32" fmla="*/ 1422411 h 2160445"/>
                    <a:gd name="connsiteX33" fmla="*/ 5149176 w 5227130"/>
                    <a:gd name="connsiteY33" fmla="*/ 1151477 h 2160445"/>
                    <a:gd name="connsiteX34" fmla="*/ 5140709 w 5227130"/>
                    <a:gd name="connsiteY34" fmla="*/ 939811 h 2160445"/>
                    <a:gd name="connsiteX35" fmla="*/ 4133176 w 5227130"/>
                    <a:gd name="connsiteY35" fmla="*/ 279411 h 2160445"/>
                    <a:gd name="connsiteX36" fmla="*/ 1593176 w 5227130"/>
                    <a:gd name="connsiteY36" fmla="*/ 177811 h 2160445"/>
                    <a:gd name="connsiteX37" fmla="*/ 492509 w 5227130"/>
                    <a:gd name="connsiteY37" fmla="*/ 11 h 2160445"/>
                    <a:gd name="connsiteX38" fmla="*/ 77643 w 5227130"/>
                    <a:gd name="connsiteY38" fmla="*/ 203211 h 21604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5227130" h="2160445">
                      <a:moveTo>
                        <a:pt x="77643" y="203211"/>
                      </a:moveTo>
                      <a:cubicBezTo>
                        <a:pt x="-2790" y="334444"/>
                        <a:pt x="-11258" y="602556"/>
                        <a:pt x="9909" y="787411"/>
                      </a:cubicBezTo>
                      <a:cubicBezTo>
                        <a:pt x="31076" y="972266"/>
                        <a:pt x="182065" y="1213566"/>
                        <a:pt x="204643" y="1312344"/>
                      </a:cubicBezTo>
                      <a:cubicBezTo>
                        <a:pt x="227221" y="1411122"/>
                        <a:pt x="173598" y="1329277"/>
                        <a:pt x="145376" y="1380077"/>
                      </a:cubicBezTo>
                      <a:cubicBezTo>
                        <a:pt x="117154" y="1430877"/>
                        <a:pt x="43776" y="1542355"/>
                        <a:pt x="35309" y="1617144"/>
                      </a:cubicBezTo>
                      <a:cubicBezTo>
                        <a:pt x="26842" y="1691933"/>
                        <a:pt x="64943" y="1787889"/>
                        <a:pt x="94576" y="1828811"/>
                      </a:cubicBezTo>
                      <a:cubicBezTo>
                        <a:pt x="124209" y="1869733"/>
                        <a:pt x="167954" y="1896544"/>
                        <a:pt x="213109" y="1862677"/>
                      </a:cubicBezTo>
                      <a:cubicBezTo>
                        <a:pt x="258264" y="1828810"/>
                        <a:pt x="340109" y="1684878"/>
                        <a:pt x="365509" y="1625611"/>
                      </a:cubicBezTo>
                      <a:cubicBezTo>
                        <a:pt x="390909" y="1566344"/>
                        <a:pt x="331642" y="1532477"/>
                        <a:pt x="365509" y="1507077"/>
                      </a:cubicBezTo>
                      <a:cubicBezTo>
                        <a:pt x="399376" y="1481677"/>
                        <a:pt x="510853" y="1477444"/>
                        <a:pt x="568709" y="1473211"/>
                      </a:cubicBezTo>
                      <a:cubicBezTo>
                        <a:pt x="626565" y="1468978"/>
                        <a:pt x="702765" y="1444988"/>
                        <a:pt x="712643" y="1481677"/>
                      </a:cubicBezTo>
                      <a:cubicBezTo>
                        <a:pt x="722521" y="1518366"/>
                        <a:pt x="643498" y="1625611"/>
                        <a:pt x="627976" y="1693344"/>
                      </a:cubicBezTo>
                      <a:cubicBezTo>
                        <a:pt x="612454" y="1761077"/>
                        <a:pt x="606809" y="1830222"/>
                        <a:pt x="619509" y="1888077"/>
                      </a:cubicBezTo>
                      <a:cubicBezTo>
                        <a:pt x="632209" y="1945932"/>
                        <a:pt x="661843" y="2032010"/>
                        <a:pt x="704176" y="2040477"/>
                      </a:cubicBezTo>
                      <a:cubicBezTo>
                        <a:pt x="746509" y="2048944"/>
                        <a:pt x="839642" y="1996732"/>
                        <a:pt x="873509" y="1938877"/>
                      </a:cubicBezTo>
                      <a:cubicBezTo>
                        <a:pt x="907376" y="1881022"/>
                        <a:pt x="877743" y="1745555"/>
                        <a:pt x="907376" y="1693344"/>
                      </a:cubicBezTo>
                      <a:cubicBezTo>
                        <a:pt x="937009" y="1641133"/>
                        <a:pt x="937009" y="1605855"/>
                        <a:pt x="1051309" y="1625611"/>
                      </a:cubicBezTo>
                      <a:cubicBezTo>
                        <a:pt x="1165609" y="1645367"/>
                        <a:pt x="1302487" y="1752610"/>
                        <a:pt x="1593176" y="1811877"/>
                      </a:cubicBezTo>
                      <a:cubicBezTo>
                        <a:pt x="1883865" y="1871144"/>
                        <a:pt x="2494876" y="1968511"/>
                        <a:pt x="2795443" y="1981211"/>
                      </a:cubicBezTo>
                      <a:cubicBezTo>
                        <a:pt x="3096010" y="1993911"/>
                        <a:pt x="3296387" y="1888077"/>
                        <a:pt x="3396576" y="1888077"/>
                      </a:cubicBezTo>
                      <a:cubicBezTo>
                        <a:pt x="3496765" y="1888077"/>
                        <a:pt x="3385287" y="1937467"/>
                        <a:pt x="3396576" y="1981211"/>
                      </a:cubicBezTo>
                      <a:cubicBezTo>
                        <a:pt x="3407865" y="2024955"/>
                        <a:pt x="3427620" y="2126555"/>
                        <a:pt x="3464309" y="2150544"/>
                      </a:cubicBezTo>
                      <a:cubicBezTo>
                        <a:pt x="3500998" y="2174533"/>
                        <a:pt x="3577198" y="2150544"/>
                        <a:pt x="3616709" y="2125144"/>
                      </a:cubicBezTo>
                      <a:cubicBezTo>
                        <a:pt x="3656220" y="2099744"/>
                        <a:pt x="3688676" y="2047533"/>
                        <a:pt x="3701376" y="1998144"/>
                      </a:cubicBezTo>
                      <a:cubicBezTo>
                        <a:pt x="3714076" y="1948755"/>
                        <a:pt x="3666098" y="1859855"/>
                        <a:pt x="3692909" y="1828811"/>
                      </a:cubicBezTo>
                      <a:cubicBezTo>
                        <a:pt x="3719720" y="1797767"/>
                        <a:pt x="3842487" y="1790710"/>
                        <a:pt x="3862243" y="1811877"/>
                      </a:cubicBezTo>
                      <a:cubicBezTo>
                        <a:pt x="3881999" y="1833044"/>
                        <a:pt x="3815676" y="1914889"/>
                        <a:pt x="3811443" y="1955811"/>
                      </a:cubicBezTo>
                      <a:cubicBezTo>
                        <a:pt x="3807210" y="1996733"/>
                        <a:pt x="3797332" y="2043300"/>
                        <a:pt x="3836843" y="2057411"/>
                      </a:cubicBezTo>
                      <a:cubicBezTo>
                        <a:pt x="3876354" y="2071522"/>
                        <a:pt x="3996298" y="2074344"/>
                        <a:pt x="4048509" y="2040477"/>
                      </a:cubicBezTo>
                      <a:cubicBezTo>
                        <a:pt x="4100720" y="2006610"/>
                        <a:pt x="4135998" y="1910655"/>
                        <a:pt x="4150109" y="1854211"/>
                      </a:cubicBezTo>
                      <a:cubicBezTo>
                        <a:pt x="4164220" y="1797767"/>
                        <a:pt x="4076732" y="1749789"/>
                        <a:pt x="4133176" y="1701811"/>
                      </a:cubicBezTo>
                      <a:cubicBezTo>
                        <a:pt x="4189621" y="1653833"/>
                        <a:pt x="4356131" y="1612911"/>
                        <a:pt x="4488776" y="1566344"/>
                      </a:cubicBezTo>
                      <a:cubicBezTo>
                        <a:pt x="4621421" y="1519777"/>
                        <a:pt x="4818976" y="1491555"/>
                        <a:pt x="4929043" y="1422411"/>
                      </a:cubicBezTo>
                      <a:cubicBezTo>
                        <a:pt x="5039110" y="1353267"/>
                        <a:pt x="5113898" y="1231910"/>
                        <a:pt x="5149176" y="1151477"/>
                      </a:cubicBezTo>
                      <a:cubicBezTo>
                        <a:pt x="5184454" y="1071044"/>
                        <a:pt x="5310042" y="1085155"/>
                        <a:pt x="5140709" y="939811"/>
                      </a:cubicBezTo>
                      <a:cubicBezTo>
                        <a:pt x="4971376" y="794467"/>
                        <a:pt x="4724431" y="406411"/>
                        <a:pt x="4133176" y="279411"/>
                      </a:cubicBezTo>
                      <a:cubicBezTo>
                        <a:pt x="3541921" y="152411"/>
                        <a:pt x="2199954" y="224378"/>
                        <a:pt x="1593176" y="177811"/>
                      </a:cubicBezTo>
                      <a:cubicBezTo>
                        <a:pt x="986398" y="131244"/>
                        <a:pt x="745098" y="-1400"/>
                        <a:pt x="492509" y="11"/>
                      </a:cubicBezTo>
                      <a:cubicBezTo>
                        <a:pt x="239920" y="1422"/>
                        <a:pt x="158076" y="71978"/>
                        <a:pt x="77643" y="20321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pic>
              <p:nvPicPr>
                <p:cNvPr id="21" name="Picture 2" descr="http://orig08.deviantart.net/f655/f/2010/236/2/5/25bc4f04d3c7d25cd0155dfe3606ab7a.jpg"/>
                <p:cNvPicPr>
                  <a:picLocks noChangeAspect="1" noChangeArrowheads="1"/>
                </p:cNvPicPr>
                <p:nvPr/>
              </p:nvPicPr>
              <p:blipFill rotWithShape="1">
                <a:blip r:embed="rId11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 bwMode="auto">
                <a:xfrm rot="1228959" flipH="1">
                  <a:off x="4309704" y="-6763636"/>
                  <a:ext cx="5609252" cy="456496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grpSp>
        <p:nvGrpSpPr>
          <p:cNvPr id="28" name="Group 27"/>
          <p:cNvGrpSpPr/>
          <p:nvPr/>
        </p:nvGrpSpPr>
        <p:grpSpPr>
          <a:xfrm>
            <a:off x="5705691" y="1416081"/>
            <a:ext cx="1777232" cy="1322246"/>
            <a:chOff x="-4784025" y="-1693381"/>
            <a:chExt cx="1857156" cy="1381709"/>
          </a:xfrm>
        </p:grpSpPr>
        <p:grpSp>
          <p:nvGrpSpPr>
            <p:cNvPr id="29" name="Group 28"/>
            <p:cNvGrpSpPr/>
            <p:nvPr/>
          </p:nvGrpSpPr>
          <p:grpSpPr>
            <a:xfrm>
              <a:off x="-4679655" y="-1693381"/>
              <a:ext cx="1648416" cy="947339"/>
              <a:chOff x="-4698963" y="-1693381"/>
              <a:chExt cx="1648416" cy="947339"/>
            </a:xfrm>
          </p:grpSpPr>
          <p:cxnSp>
            <p:nvCxnSpPr>
              <p:cNvPr id="33" name="Straight Connector 32"/>
              <p:cNvCxnSpPr/>
              <p:nvPr/>
            </p:nvCxnSpPr>
            <p:spPr>
              <a:xfrm>
                <a:off x="-4557250" y="-1693381"/>
                <a:ext cx="0" cy="947339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>
                <a:off x="-3875659" y="-1693381"/>
                <a:ext cx="0" cy="947339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>
                <a:off x="-3191687" y="-1666875"/>
                <a:ext cx="0" cy="920833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>
                <a:cxnSpLocks/>
              </p:cNvCxnSpPr>
              <p:nvPr/>
            </p:nvCxnSpPr>
            <p:spPr>
              <a:xfrm flipH="1">
                <a:off x="-4677696" y="-1554117"/>
                <a:ext cx="1616147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>
                <a:cxnSpLocks/>
              </p:cNvCxnSpPr>
              <p:nvPr/>
            </p:nvCxnSpPr>
            <p:spPr>
              <a:xfrm flipH="1" flipV="1">
                <a:off x="-4698962" y="-1433615"/>
                <a:ext cx="1637413" cy="931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>
                <a:cxnSpLocks/>
              </p:cNvCxnSpPr>
              <p:nvPr/>
            </p:nvCxnSpPr>
            <p:spPr>
              <a:xfrm flipH="1" flipV="1">
                <a:off x="-4698963" y="-1285179"/>
                <a:ext cx="1637414" cy="931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>
                <a:cxnSpLocks/>
              </p:cNvCxnSpPr>
              <p:nvPr/>
            </p:nvCxnSpPr>
            <p:spPr>
              <a:xfrm flipH="1" flipV="1">
                <a:off x="-4698963" y="-1141539"/>
                <a:ext cx="1648416" cy="9372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>
                <a:cxnSpLocks/>
              </p:cNvCxnSpPr>
              <p:nvPr/>
            </p:nvCxnSpPr>
            <p:spPr>
              <a:xfrm flipH="1" flipV="1">
                <a:off x="-4698962" y="-1016989"/>
                <a:ext cx="1645240" cy="9354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>
                <a:cxnSpLocks/>
              </p:cNvCxnSpPr>
              <p:nvPr/>
            </p:nvCxnSpPr>
            <p:spPr>
              <a:xfrm flipH="1" flipV="1">
                <a:off x="-4698962" y="-895395"/>
                <a:ext cx="1645240" cy="8521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Rectangle: Rounded Corners 29"/>
            <p:cNvSpPr/>
            <p:nvPr/>
          </p:nvSpPr>
          <p:spPr>
            <a:xfrm>
              <a:off x="-4674154" y="-1693381"/>
              <a:ext cx="1637414" cy="1197934"/>
            </a:xfrm>
            <a:prstGeom prst="round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Rectangle: Rounded Corners 30"/>
            <p:cNvSpPr/>
            <p:nvPr/>
          </p:nvSpPr>
          <p:spPr>
            <a:xfrm>
              <a:off x="-4698963" y="-833214"/>
              <a:ext cx="1687033" cy="521542"/>
            </a:xfrm>
            <a:prstGeom prst="roundRect">
              <a:avLst/>
            </a:prstGeom>
            <a:solidFill>
              <a:srgbClr val="99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ectangle: Rounded Corners 31"/>
            <p:cNvSpPr/>
            <p:nvPr/>
          </p:nvSpPr>
          <p:spPr>
            <a:xfrm>
              <a:off x="-4784025" y="-833214"/>
              <a:ext cx="1857156" cy="122873"/>
            </a:xfrm>
            <a:prstGeom prst="round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912202" y="249494"/>
            <a:ext cx="2606197" cy="1602152"/>
            <a:chOff x="3531917" y="126693"/>
            <a:chExt cx="3275285" cy="2013472"/>
          </a:xfrm>
        </p:grpSpPr>
        <p:cxnSp>
          <p:nvCxnSpPr>
            <p:cNvPr id="48" name="Straight Connector 47"/>
            <p:cNvCxnSpPr/>
            <p:nvPr/>
          </p:nvCxnSpPr>
          <p:spPr>
            <a:xfrm>
              <a:off x="3533547" y="1342276"/>
              <a:ext cx="25311" cy="79788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2" name="Group 321"/>
            <p:cNvGrpSpPr/>
            <p:nvPr/>
          </p:nvGrpSpPr>
          <p:grpSpPr>
            <a:xfrm>
              <a:off x="3531917" y="126693"/>
              <a:ext cx="3275285" cy="1743842"/>
              <a:chOff x="3531917" y="126693"/>
              <a:chExt cx="3275285" cy="1743842"/>
            </a:xfrm>
          </p:grpSpPr>
          <p:sp>
            <p:nvSpPr>
              <p:cNvPr id="5" name="Oval 990"/>
              <p:cNvSpPr>
                <a:spLocks noChangeArrowheads="1"/>
              </p:cNvSpPr>
              <p:nvPr/>
            </p:nvSpPr>
            <p:spPr bwMode="auto">
              <a:xfrm>
                <a:off x="6279512" y="177651"/>
                <a:ext cx="527690" cy="527690"/>
              </a:xfrm>
              <a:prstGeom prst="ellipse">
                <a:avLst/>
              </a:prstGeom>
              <a:solidFill>
                <a:srgbClr val="9C6A3C">
                  <a:alpha val="30000"/>
                </a:srgb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cxnSp>
            <p:nvCxnSpPr>
              <p:cNvPr id="49" name="Straight Connector 48"/>
              <p:cNvCxnSpPr/>
              <p:nvPr/>
            </p:nvCxnSpPr>
            <p:spPr>
              <a:xfrm flipH="1">
                <a:off x="6718775" y="391091"/>
                <a:ext cx="1" cy="110727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" name="Oval 990"/>
              <p:cNvSpPr>
                <a:spLocks noChangeArrowheads="1"/>
              </p:cNvSpPr>
              <p:nvPr/>
            </p:nvSpPr>
            <p:spPr bwMode="auto">
              <a:xfrm>
                <a:off x="3681094" y="836465"/>
                <a:ext cx="968375" cy="968375"/>
              </a:xfrm>
              <a:prstGeom prst="ellipse">
                <a:avLst/>
              </a:prstGeom>
              <a:solidFill>
                <a:srgbClr val="9C6A3C">
                  <a:alpha val="30000"/>
                </a:srgb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cxnSp>
            <p:nvCxnSpPr>
              <p:cNvPr id="42" name="Straight Connector 41"/>
              <p:cNvCxnSpPr/>
              <p:nvPr/>
            </p:nvCxnSpPr>
            <p:spPr>
              <a:xfrm flipV="1">
                <a:off x="3843020" y="146614"/>
                <a:ext cx="2630409" cy="68032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Arc 42"/>
              <p:cNvSpPr/>
              <p:nvPr/>
            </p:nvSpPr>
            <p:spPr>
              <a:xfrm rot="15958383">
                <a:off x="3769854" y="485932"/>
                <a:ext cx="1146666" cy="1622539"/>
              </a:xfrm>
              <a:prstGeom prst="arc">
                <a:avLst>
                  <a:gd name="adj1" fmla="val 16225101"/>
                  <a:gd name="adj2" fmla="val 20947852"/>
                </a:avLst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44" name="Group 43"/>
              <p:cNvGrpSpPr/>
              <p:nvPr/>
            </p:nvGrpSpPr>
            <p:grpSpPr>
              <a:xfrm>
                <a:off x="3550920" y="761850"/>
                <a:ext cx="968375" cy="968375"/>
                <a:chOff x="-82550" y="614363"/>
                <a:chExt cx="571500" cy="571500"/>
              </a:xfrm>
            </p:grpSpPr>
            <p:sp>
              <p:nvSpPr>
                <p:cNvPr id="45" name="Oval 990"/>
                <p:cNvSpPr>
                  <a:spLocks noChangeArrowheads="1"/>
                </p:cNvSpPr>
                <p:nvPr/>
              </p:nvSpPr>
              <p:spPr bwMode="auto">
                <a:xfrm>
                  <a:off x="-82550" y="614363"/>
                  <a:ext cx="571500" cy="571500"/>
                </a:xfrm>
                <a:prstGeom prst="ellipse">
                  <a:avLst/>
                </a:prstGeom>
                <a:solidFill>
                  <a:srgbClr val="9C6A3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" name="Oval 991"/>
                <p:cNvSpPr>
                  <a:spLocks noChangeArrowheads="1"/>
                </p:cNvSpPr>
                <p:nvPr/>
              </p:nvSpPr>
              <p:spPr bwMode="auto">
                <a:xfrm>
                  <a:off x="4763" y="704851"/>
                  <a:ext cx="393700" cy="393700"/>
                </a:xfrm>
                <a:prstGeom prst="ellipse">
                  <a:avLst/>
                </a:prstGeom>
                <a:solidFill>
                  <a:srgbClr val="ECC57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7" name="Oval 992"/>
                <p:cNvSpPr>
                  <a:spLocks noChangeArrowheads="1"/>
                </p:cNvSpPr>
                <p:nvPr/>
              </p:nvSpPr>
              <p:spPr bwMode="auto">
                <a:xfrm>
                  <a:off x="142875" y="842963"/>
                  <a:ext cx="117475" cy="115888"/>
                </a:xfrm>
                <a:prstGeom prst="ellipse">
                  <a:avLst/>
                </a:prstGeom>
                <a:solidFill>
                  <a:srgbClr val="C793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50" name="Group 49"/>
              <p:cNvGrpSpPr/>
              <p:nvPr/>
            </p:nvGrpSpPr>
            <p:grpSpPr>
              <a:xfrm>
                <a:off x="6209031" y="126693"/>
                <a:ext cx="528795" cy="528795"/>
                <a:chOff x="-82550" y="614363"/>
                <a:chExt cx="571500" cy="571500"/>
              </a:xfrm>
            </p:grpSpPr>
            <p:sp>
              <p:nvSpPr>
                <p:cNvPr id="51" name="Oval 990"/>
                <p:cNvSpPr>
                  <a:spLocks noChangeArrowheads="1"/>
                </p:cNvSpPr>
                <p:nvPr/>
              </p:nvSpPr>
              <p:spPr bwMode="auto">
                <a:xfrm>
                  <a:off x="-82550" y="614363"/>
                  <a:ext cx="571500" cy="571500"/>
                </a:xfrm>
                <a:prstGeom prst="ellipse">
                  <a:avLst/>
                </a:prstGeom>
                <a:solidFill>
                  <a:srgbClr val="9C6A3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" name="Oval 991"/>
                <p:cNvSpPr>
                  <a:spLocks noChangeArrowheads="1"/>
                </p:cNvSpPr>
                <p:nvPr/>
              </p:nvSpPr>
              <p:spPr bwMode="auto">
                <a:xfrm>
                  <a:off x="4763" y="704851"/>
                  <a:ext cx="393700" cy="393700"/>
                </a:xfrm>
                <a:prstGeom prst="ellipse">
                  <a:avLst/>
                </a:prstGeom>
                <a:solidFill>
                  <a:srgbClr val="ECC57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" name="Oval 992"/>
                <p:cNvSpPr>
                  <a:spLocks noChangeArrowheads="1"/>
                </p:cNvSpPr>
                <p:nvPr/>
              </p:nvSpPr>
              <p:spPr bwMode="auto">
                <a:xfrm>
                  <a:off x="142875" y="842963"/>
                  <a:ext cx="117475" cy="115888"/>
                </a:xfrm>
                <a:prstGeom prst="ellipse">
                  <a:avLst/>
                </a:prstGeom>
                <a:solidFill>
                  <a:srgbClr val="C793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</p:grpSp>
      <p:cxnSp>
        <p:nvCxnSpPr>
          <p:cNvPr id="85" name="Straight Connector 84"/>
          <p:cNvCxnSpPr>
            <a:stCxn id="916" idx="2"/>
          </p:cNvCxnSpPr>
          <p:nvPr/>
        </p:nvCxnSpPr>
        <p:spPr>
          <a:xfrm flipH="1">
            <a:off x="6505725" y="3025506"/>
            <a:ext cx="4463302" cy="731227"/>
          </a:xfrm>
          <a:prstGeom prst="line">
            <a:avLst/>
          </a:prstGeom>
          <a:ln w="222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4" name="Group 113"/>
          <p:cNvGrpSpPr/>
          <p:nvPr/>
        </p:nvGrpSpPr>
        <p:grpSpPr>
          <a:xfrm>
            <a:off x="8290137" y="1767179"/>
            <a:ext cx="897149" cy="897149"/>
            <a:chOff x="8201301" y="1903025"/>
            <a:chExt cx="1096412" cy="1096412"/>
          </a:xfrm>
        </p:grpSpPr>
        <p:grpSp>
          <p:nvGrpSpPr>
            <p:cNvPr id="101" name="Group 100"/>
            <p:cNvGrpSpPr/>
            <p:nvPr/>
          </p:nvGrpSpPr>
          <p:grpSpPr>
            <a:xfrm rot="13500000">
              <a:off x="8201301" y="1903025"/>
              <a:ext cx="1096411" cy="1096412"/>
              <a:chOff x="-2702291" y="-2161282"/>
              <a:chExt cx="937494" cy="937495"/>
            </a:xfrm>
          </p:grpSpPr>
          <p:cxnSp>
            <p:nvCxnSpPr>
              <p:cNvPr id="111" name="Straight Connector 110"/>
              <p:cNvCxnSpPr/>
              <p:nvPr/>
            </p:nvCxnSpPr>
            <p:spPr>
              <a:xfrm flipV="1">
                <a:off x="-2233544" y="-2161282"/>
                <a:ext cx="0" cy="937495"/>
              </a:xfrm>
              <a:prstGeom prst="line">
                <a:avLst/>
              </a:prstGeom>
              <a:ln w="28575">
                <a:solidFill>
                  <a:srgbClr val="990000"/>
                </a:solidFill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/>
              <p:cNvCxnSpPr/>
              <p:nvPr/>
            </p:nvCxnSpPr>
            <p:spPr>
              <a:xfrm flipH="1">
                <a:off x="-2702291" y="-1692534"/>
                <a:ext cx="937494" cy="0"/>
              </a:xfrm>
              <a:prstGeom prst="line">
                <a:avLst/>
              </a:prstGeom>
              <a:ln w="28575">
                <a:solidFill>
                  <a:srgbClr val="990000"/>
                </a:solidFill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3" name="Group 102"/>
            <p:cNvGrpSpPr/>
            <p:nvPr/>
          </p:nvGrpSpPr>
          <p:grpSpPr>
            <a:xfrm rot="10800000">
              <a:off x="8201301" y="1903025"/>
              <a:ext cx="1096411" cy="1096412"/>
              <a:chOff x="-2702291" y="-2161282"/>
              <a:chExt cx="937494" cy="937495"/>
            </a:xfrm>
          </p:grpSpPr>
          <p:grpSp>
            <p:nvGrpSpPr>
              <p:cNvPr id="107" name="Group 106"/>
              <p:cNvGrpSpPr/>
              <p:nvPr/>
            </p:nvGrpSpPr>
            <p:grpSpPr>
              <a:xfrm>
                <a:off x="-2702291" y="-2161282"/>
                <a:ext cx="937494" cy="937495"/>
                <a:chOff x="-2702291" y="-2161282"/>
                <a:chExt cx="937494" cy="937495"/>
              </a:xfrm>
            </p:grpSpPr>
            <p:cxnSp>
              <p:nvCxnSpPr>
                <p:cNvPr id="109" name="Straight Connector 108"/>
                <p:cNvCxnSpPr>
                  <a:stCxn id="108" idx="4"/>
                  <a:endCxn id="108" idx="0"/>
                </p:cNvCxnSpPr>
                <p:nvPr/>
              </p:nvCxnSpPr>
              <p:spPr>
                <a:xfrm flipV="1">
                  <a:off x="-2233544" y="-2161282"/>
                  <a:ext cx="0" cy="937495"/>
                </a:xfrm>
                <a:prstGeom prst="line">
                  <a:avLst/>
                </a:prstGeom>
                <a:ln w="28575">
                  <a:solidFill>
                    <a:srgbClr val="990000"/>
                  </a:solidFill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0" name="Straight Connector 109"/>
                <p:cNvCxnSpPr>
                  <a:stCxn id="108" idx="6"/>
                  <a:endCxn id="108" idx="2"/>
                </p:cNvCxnSpPr>
                <p:nvPr/>
              </p:nvCxnSpPr>
              <p:spPr>
                <a:xfrm flipH="1">
                  <a:off x="-2702291" y="-1692534"/>
                  <a:ext cx="937494" cy="0"/>
                </a:xfrm>
                <a:prstGeom prst="line">
                  <a:avLst/>
                </a:prstGeom>
                <a:ln w="28575">
                  <a:solidFill>
                    <a:srgbClr val="990000"/>
                  </a:solidFill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8" name="Oval 107"/>
              <p:cNvSpPr/>
              <p:nvPr/>
            </p:nvSpPr>
            <p:spPr>
              <a:xfrm>
                <a:off x="-2702291" y="-2161282"/>
                <a:ext cx="937494" cy="937495"/>
              </a:xfrm>
              <a:prstGeom prst="ellipse">
                <a:avLst/>
              </a:prstGeom>
              <a:noFill/>
              <a:ln w="28575">
                <a:solidFill>
                  <a:srgbClr val="99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</p:grpSp>
      <p:grpSp>
        <p:nvGrpSpPr>
          <p:cNvPr id="104" name="Group 103"/>
          <p:cNvGrpSpPr/>
          <p:nvPr/>
        </p:nvGrpSpPr>
        <p:grpSpPr>
          <a:xfrm rot="10457890">
            <a:off x="8479861" y="1730755"/>
            <a:ext cx="479314" cy="390079"/>
            <a:chOff x="4309704" y="-6763636"/>
            <a:chExt cx="5609252" cy="4564964"/>
          </a:xfrm>
        </p:grpSpPr>
        <p:sp>
          <p:nvSpPr>
            <p:cNvPr id="105" name="Freeform: Shape 104"/>
            <p:cNvSpPr/>
            <p:nvPr/>
          </p:nvSpPr>
          <p:spPr>
            <a:xfrm>
              <a:off x="4521689" y="-4946591"/>
              <a:ext cx="5227130" cy="2160445"/>
            </a:xfrm>
            <a:custGeom>
              <a:avLst/>
              <a:gdLst>
                <a:gd name="connsiteX0" fmla="*/ 77643 w 5227130"/>
                <a:gd name="connsiteY0" fmla="*/ 203211 h 2160445"/>
                <a:gd name="connsiteX1" fmla="*/ 9909 w 5227130"/>
                <a:gd name="connsiteY1" fmla="*/ 787411 h 2160445"/>
                <a:gd name="connsiteX2" fmla="*/ 204643 w 5227130"/>
                <a:gd name="connsiteY2" fmla="*/ 1312344 h 2160445"/>
                <a:gd name="connsiteX3" fmla="*/ 145376 w 5227130"/>
                <a:gd name="connsiteY3" fmla="*/ 1380077 h 2160445"/>
                <a:gd name="connsiteX4" fmla="*/ 35309 w 5227130"/>
                <a:gd name="connsiteY4" fmla="*/ 1617144 h 2160445"/>
                <a:gd name="connsiteX5" fmla="*/ 94576 w 5227130"/>
                <a:gd name="connsiteY5" fmla="*/ 1828811 h 2160445"/>
                <a:gd name="connsiteX6" fmla="*/ 213109 w 5227130"/>
                <a:gd name="connsiteY6" fmla="*/ 1862677 h 2160445"/>
                <a:gd name="connsiteX7" fmla="*/ 365509 w 5227130"/>
                <a:gd name="connsiteY7" fmla="*/ 1625611 h 2160445"/>
                <a:gd name="connsiteX8" fmla="*/ 365509 w 5227130"/>
                <a:gd name="connsiteY8" fmla="*/ 1507077 h 2160445"/>
                <a:gd name="connsiteX9" fmla="*/ 568709 w 5227130"/>
                <a:gd name="connsiteY9" fmla="*/ 1473211 h 2160445"/>
                <a:gd name="connsiteX10" fmla="*/ 712643 w 5227130"/>
                <a:gd name="connsiteY10" fmla="*/ 1481677 h 2160445"/>
                <a:gd name="connsiteX11" fmla="*/ 627976 w 5227130"/>
                <a:gd name="connsiteY11" fmla="*/ 1693344 h 2160445"/>
                <a:gd name="connsiteX12" fmla="*/ 619509 w 5227130"/>
                <a:gd name="connsiteY12" fmla="*/ 1888077 h 2160445"/>
                <a:gd name="connsiteX13" fmla="*/ 704176 w 5227130"/>
                <a:gd name="connsiteY13" fmla="*/ 2040477 h 2160445"/>
                <a:gd name="connsiteX14" fmla="*/ 873509 w 5227130"/>
                <a:gd name="connsiteY14" fmla="*/ 1938877 h 2160445"/>
                <a:gd name="connsiteX15" fmla="*/ 907376 w 5227130"/>
                <a:gd name="connsiteY15" fmla="*/ 1693344 h 2160445"/>
                <a:gd name="connsiteX16" fmla="*/ 1051309 w 5227130"/>
                <a:gd name="connsiteY16" fmla="*/ 1625611 h 2160445"/>
                <a:gd name="connsiteX17" fmla="*/ 1593176 w 5227130"/>
                <a:gd name="connsiteY17" fmla="*/ 1811877 h 2160445"/>
                <a:gd name="connsiteX18" fmla="*/ 2795443 w 5227130"/>
                <a:gd name="connsiteY18" fmla="*/ 1981211 h 2160445"/>
                <a:gd name="connsiteX19" fmla="*/ 3396576 w 5227130"/>
                <a:gd name="connsiteY19" fmla="*/ 1888077 h 2160445"/>
                <a:gd name="connsiteX20" fmla="*/ 3396576 w 5227130"/>
                <a:gd name="connsiteY20" fmla="*/ 1981211 h 2160445"/>
                <a:gd name="connsiteX21" fmla="*/ 3464309 w 5227130"/>
                <a:gd name="connsiteY21" fmla="*/ 2150544 h 2160445"/>
                <a:gd name="connsiteX22" fmla="*/ 3616709 w 5227130"/>
                <a:gd name="connsiteY22" fmla="*/ 2125144 h 2160445"/>
                <a:gd name="connsiteX23" fmla="*/ 3701376 w 5227130"/>
                <a:gd name="connsiteY23" fmla="*/ 1998144 h 2160445"/>
                <a:gd name="connsiteX24" fmla="*/ 3692909 w 5227130"/>
                <a:gd name="connsiteY24" fmla="*/ 1828811 h 2160445"/>
                <a:gd name="connsiteX25" fmla="*/ 3862243 w 5227130"/>
                <a:gd name="connsiteY25" fmla="*/ 1811877 h 2160445"/>
                <a:gd name="connsiteX26" fmla="*/ 3811443 w 5227130"/>
                <a:gd name="connsiteY26" fmla="*/ 1955811 h 2160445"/>
                <a:gd name="connsiteX27" fmla="*/ 3836843 w 5227130"/>
                <a:gd name="connsiteY27" fmla="*/ 2057411 h 2160445"/>
                <a:gd name="connsiteX28" fmla="*/ 4048509 w 5227130"/>
                <a:gd name="connsiteY28" fmla="*/ 2040477 h 2160445"/>
                <a:gd name="connsiteX29" fmla="*/ 4150109 w 5227130"/>
                <a:gd name="connsiteY29" fmla="*/ 1854211 h 2160445"/>
                <a:gd name="connsiteX30" fmla="*/ 4133176 w 5227130"/>
                <a:gd name="connsiteY30" fmla="*/ 1701811 h 2160445"/>
                <a:gd name="connsiteX31" fmla="*/ 4488776 w 5227130"/>
                <a:gd name="connsiteY31" fmla="*/ 1566344 h 2160445"/>
                <a:gd name="connsiteX32" fmla="*/ 4929043 w 5227130"/>
                <a:gd name="connsiteY32" fmla="*/ 1422411 h 2160445"/>
                <a:gd name="connsiteX33" fmla="*/ 5149176 w 5227130"/>
                <a:gd name="connsiteY33" fmla="*/ 1151477 h 2160445"/>
                <a:gd name="connsiteX34" fmla="*/ 5140709 w 5227130"/>
                <a:gd name="connsiteY34" fmla="*/ 939811 h 2160445"/>
                <a:gd name="connsiteX35" fmla="*/ 4133176 w 5227130"/>
                <a:gd name="connsiteY35" fmla="*/ 279411 h 2160445"/>
                <a:gd name="connsiteX36" fmla="*/ 1593176 w 5227130"/>
                <a:gd name="connsiteY36" fmla="*/ 177811 h 2160445"/>
                <a:gd name="connsiteX37" fmla="*/ 492509 w 5227130"/>
                <a:gd name="connsiteY37" fmla="*/ 11 h 2160445"/>
                <a:gd name="connsiteX38" fmla="*/ 77643 w 5227130"/>
                <a:gd name="connsiteY38" fmla="*/ 203211 h 2160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227130" h="2160445">
                  <a:moveTo>
                    <a:pt x="77643" y="203211"/>
                  </a:moveTo>
                  <a:cubicBezTo>
                    <a:pt x="-2790" y="334444"/>
                    <a:pt x="-11258" y="602556"/>
                    <a:pt x="9909" y="787411"/>
                  </a:cubicBezTo>
                  <a:cubicBezTo>
                    <a:pt x="31076" y="972266"/>
                    <a:pt x="182065" y="1213566"/>
                    <a:pt x="204643" y="1312344"/>
                  </a:cubicBezTo>
                  <a:cubicBezTo>
                    <a:pt x="227221" y="1411122"/>
                    <a:pt x="173598" y="1329277"/>
                    <a:pt x="145376" y="1380077"/>
                  </a:cubicBezTo>
                  <a:cubicBezTo>
                    <a:pt x="117154" y="1430877"/>
                    <a:pt x="43776" y="1542355"/>
                    <a:pt x="35309" y="1617144"/>
                  </a:cubicBezTo>
                  <a:cubicBezTo>
                    <a:pt x="26842" y="1691933"/>
                    <a:pt x="64943" y="1787889"/>
                    <a:pt x="94576" y="1828811"/>
                  </a:cubicBezTo>
                  <a:cubicBezTo>
                    <a:pt x="124209" y="1869733"/>
                    <a:pt x="167954" y="1896544"/>
                    <a:pt x="213109" y="1862677"/>
                  </a:cubicBezTo>
                  <a:cubicBezTo>
                    <a:pt x="258264" y="1828810"/>
                    <a:pt x="340109" y="1684878"/>
                    <a:pt x="365509" y="1625611"/>
                  </a:cubicBezTo>
                  <a:cubicBezTo>
                    <a:pt x="390909" y="1566344"/>
                    <a:pt x="331642" y="1532477"/>
                    <a:pt x="365509" y="1507077"/>
                  </a:cubicBezTo>
                  <a:cubicBezTo>
                    <a:pt x="399376" y="1481677"/>
                    <a:pt x="510853" y="1477444"/>
                    <a:pt x="568709" y="1473211"/>
                  </a:cubicBezTo>
                  <a:cubicBezTo>
                    <a:pt x="626565" y="1468978"/>
                    <a:pt x="702765" y="1444988"/>
                    <a:pt x="712643" y="1481677"/>
                  </a:cubicBezTo>
                  <a:cubicBezTo>
                    <a:pt x="722521" y="1518366"/>
                    <a:pt x="643498" y="1625611"/>
                    <a:pt x="627976" y="1693344"/>
                  </a:cubicBezTo>
                  <a:cubicBezTo>
                    <a:pt x="612454" y="1761077"/>
                    <a:pt x="606809" y="1830222"/>
                    <a:pt x="619509" y="1888077"/>
                  </a:cubicBezTo>
                  <a:cubicBezTo>
                    <a:pt x="632209" y="1945932"/>
                    <a:pt x="661843" y="2032010"/>
                    <a:pt x="704176" y="2040477"/>
                  </a:cubicBezTo>
                  <a:cubicBezTo>
                    <a:pt x="746509" y="2048944"/>
                    <a:pt x="839642" y="1996732"/>
                    <a:pt x="873509" y="1938877"/>
                  </a:cubicBezTo>
                  <a:cubicBezTo>
                    <a:pt x="907376" y="1881022"/>
                    <a:pt x="877743" y="1745555"/>
                    <a:pt x="907376" y="1693344"/>
                  </a:cubicBezTo>
                  <a:cubicBezTo>
                    <a:pt x="937009" y="1641133"/>
                    <a:pt x="937009" y="1605855"/>
                    <a:pt x="1051309" y="1625611"/>
                  </a:cubicBezTo>
                  <a:cubicBezTo>
                    <a:pt x="1165609" y="1645367"/>
                    <a:pt x="1302487" y="1752610"/>
                    <a:pt x="1593176" y="1811877"/>
                  </a:cubicBezTo>
                  <a:cubicBezTo>
                    <a:pt x="1883865" y="1871144"/>
                    <a:pt x="2494876" y="1968511"/>
                    <a:pt x="2795443" y="1981211"/>
                  </a:cubicBezTo>
                  <a:cubicBezTo>
                    <a:pt x="3096010" y="1993911"/>
                    <a:pt x="3296387" y="1888077"/>
                    <a:pt x="3396576" y="1888077"/>
                  </a:cubicBezTo>
                  <a:cubicBezTo>
                    <a:pt x="3496765" y="1888077"/>
                    <a:pt x="3385287" y="1937467"/>
                    <a:pt x="3396576" y="1981211"/>
                  </a:cubicBezTo>
                  <a:cubicBezTo>
                    <a:pt x="3407865" y="2024955"/>
                    <a:pt x="3427620" y="2126555"/>
                    <a:pt x="3464309" y="2150544"/>
                  </a:cubicBezTo>
                  <a:cubicBezTo>
                    <a:pt x="3500998" y="2174533"/>
                    <a:pt x="3577198" y="2150544"/>
                    <a:pt x="3616709" y="2125144"/>
                  </a:cubicBezTo>
                  <a:cubicBezTo>
                    <a:pt x="3656220" y="2099744"/>
                    <a:pt x="3688676" y="2047533"/>
                    <a:pt x="3701376" y="1998144"/>
                  </a:cubicBezTo>
                  <a:cubicBezTo>
                    <a:pt x="3714076" y="1948755"/>
                    <a:pt x="3666098" y="1859855"/>
                    <a:pt x="3692909" y="1828811"/>
                  </a:cubicBezTo>
                  <a:cubicBezTo>
                    <a:pt x="3719720" y="1797767"/>
                    <a:pt x="3842487" y="1790710"/>
                    <a:pt x="3862243" y="1811877"/>
                  </a:cubicBezTo>
                  <a:cubicBezTo>
                    <a:pt x="3881999" y="1833044"/>
                    <a:pt x="3815676" y="1914889"/>
                    <a:pt x="3811443" y="1955811"/>
                  </a:cubicBezTo>
                  <a:cubicBezTo>
                    <a:pt x="3807210" y="1996733"/>
                    <a:pt x="3797332" y="2043300"/>
                    <a:pt x="3836843" y="2057411"/>
                  </a:cubicBezTo>
                  <a:cubicBezTo>
                    <a:pt x="3876354" y="2071522"/>
                    <a:pt x="3996298" y="2074344"/>
                    <a:pt x="4048509" y="2040477"/>
                  </a:cubicBezTo>
                  <a:cubicBezTo>
                    <a:pt x="4100720" y="2006610"/>
                    <a:pt x="4135998" y="1910655"/>
                    <a:pt x="4150109" y="1854211"/>
                  </a:cubicBezTo>
                  <a:cubicBezTo>
                    <a:pt x="4164220" y="1797767"/>
                    <a:pt x="4076732" y="1749789"/>
                    <a:pt x="4133176" y="1701811"/>
                  </a:cubicBezTo>
                  <a:cubicBezTo>
                    <a:pt x="4189621" y="1653833"/>
                    <a:pt x="4356131" y="1612911"/>
                    <a:pt x="4488776" y="1566344"/>
                  </a:cubicBezTo>
                  <a:cubicBezTo>
                    <a:pt x="4621421" y="1519777"/>
                    <a:pt x="4818976" y="1491555"/>
                    <a:pt x="4929043" y="1422411"/>
                  </a:cubicBezTo>
                  <a:cubicBezTo>
                    <a:pt x="5039110" y="1353267"/>
                    <a:pt x="5113898" y="1231910"/>
                    <a:pt x="5149176" y="1151477"/>
                  </a:cubicBezTo>
                  <a:cubicBezTo>
                    <a:pt x="5184454" y="1071044"/>
                    <a:pt x="5310042" y="1085155"/>
                    <a:pt x="5140709" y="939811"/>
                  </a:cubicBezTo>
                  <a:cubicBezTo>
                    <a:pt x="4971376" y="794467"/>
                    <a:pt x="4724431" y="406411"/>
                    <a:pt x="4133176" y="279411"/>
                  </a:cubicBezTo>
                  <a:cubicBezTo>
                    <a:pt x="3541921" y="152411"/>
                    <a:pt x="2199954" y="224378"/>
                    <a:pt x="1593176" y="177811"/>
                  </a:cubicBezTo>
                  <a:cubicBezTo>
                    <a:pt x="986398" y="131244"/>
                    <a:pt x="745098" y="-1400"/>
                    <a:pt x="492509" y="11"/>
                  </a:cubicBezTo>
                  <a:cubicBezTo>
                    <a:pt x="239920" y="1422"/>
                    <a:pt x="158076" y="71978"/>
                    <a:pt x="77643" y="203211"/>
                  </a:cubicBezTo>
                  <a:close/>
                </a:path>
              </a:pathLst>
            </a:cu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06" name="Picture 2" descr="http://orig08.deviantart.net/f655/f/2010/236/2/5/25bc4f04d3c7d25cd0155dfe3606ab7a.jpg"/>
            <p:cNvPicPr>
              <a:picLocks noChangeAspect="1" noChangeArrowheads="1"/>
            </p:cNvPicPr>
            <p:nvPr/>
          </p:nvPicPr>
          <p:blipFill rotWithShape="1"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 rot="1228959" flipH="1">
              <a:off x="4309704" y="-6763636"/>
              <a:ext cx="5609252" cy="4564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6" name="Group 185"/>
          <p:cNvGrpSpPr/>
          <p:nvPr/>
        </p:nvGrpSpPr>
        <p:grpSpPr>
          <a:xfrm>
            <a:off x="4612483" y="4982640"/>
            <a:ext cx="1478303" cy="495737"/>
            <a:chOff x="5862061" y="-4291944"/>
            <a:chExt cx="6100329" cy="633551"/>
          </a:xfrm>
        </p:grpSpPr>
        <p:sp>
          <p:nvSpPr>
            <p:cNvPr id="187" name="Rectangle 186"/>
            <p:cNvSpPr/>
            <p:nvPr/>
          </p:nvSpPr>
          <p:spPr>
            <a:xfrm>
              <a:off x="6378575" y="-4191792"/>
              <a:ext cx="520700" cy="533399"/>
            </a:xfrm>
            <a:prstGeom prst="rect">
              <a:avLst/>
            </a:prstGeom>
            <a:solidFill>
              <a:srgbClr val="593B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8" name="Rectangle 187"/>
            <p:cNvSpPr/>
            <p:nvPr/>
          </p:nvSpPr>
          <p:spPr>
            <a:xfrm>
              <a:off x="10925175" y="-4191792"/>
              <a:ext cx="520700" cy="533399"/>
            </a:xfrm>
            <a:prstGeom prst="rect">
              <a:avLst/>
            </a:prstGeom>
            <a:solidFill>
              <a:srgbClr val="593B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89" name="Group 188"/>
            <p:cNvGrpSpPr/>
            <p:nvPr/>
          </p:nvGrpSpPr>
          <p:grpSpPr>
            <a:xfrm>
              <a:off x="5862061" y="-4291944"/>
              <a:ext cx="6100329" cy="157437"/>
              <a:chOff x="6015255" y="-4291944"/>
              <a:chExt cx="6100329" cy="157437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90" name="Rectangle 189"/>
              <p:cNvSpPr/>
              <p:nvPr/>
            </p:nvSpPr>
            <p:spPr>
              <a:xfrm>
                <a:off x="6015255" y="-4291944"/>
                <a:ext cx="6100329" cy="157437"/>
              </a:xfrm>
              <a:prstGeom prst="rect">
                <a:avLst/>
              </a:prstGeom>
              <a:solidFill>
                <a:srgbClr val="8558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91" name="Straight Connector 190"/>
              <p:cNvCxnSpPr>
                <a:stCxn id="190" idx="1"/>
                <a:endCxn id="190" idx="3"/>
              </p:cNvCxnSpPr>
              <p:nvPr/>
            </p:nvCxnSpPr>
            <p:spPr>
              <a:xfrm>
                <a:off x="6015255" y="-4213225"/>
                <a:ext cx="6100329" cy="0"/>
              </a:xfrm>
              <a:prstGeom prst="line">
                <a:avLst/>
              </a:prstGeom>
              <a:ln w="28575">
                <a:solidFill>
                  <a:srgbClr val="593B2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4" name="Rectangle 53"/>
          <p:cNvSpPr/>
          <p:nvPr/>
        </p:nvSpPr>
        <p:spPr>
          <a:xfrm>
            <a:off x="7404957" y="1334839"/>
            <a:ext cx="87343" cy="905157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Oval 2"/>
          <p:cNvSpPr/>
          <p:nvPr/>
        </p:nvSpPr>
        <p:spPr>
          <a:xfrm>
            <a:off x="8026587" y="1905573"/>
            <a:ext cx="727835" cy="42593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216000" rtlCol="0" anchor="ctr"/>
          <a:lstStyle/>
          <a:p>
            <a:pPr algn="ctr"/>
            <a:r>
              <a:rPr lang="en-GB" sz="3200" dirty="0">
                <a:solidFill>
                  <a:schemeClr val="tx1"/>
                </a:solidFill>
              </a:rPr>
              <a:t>…</a:t>
            </a:r>
          </a:p>
        </p:txBody>
      </p:sp>
      <p:sp>
        <p:nvSpPr>
          <p:cNvPr id="55" name="Oval 54"/>
          <p:cNvSpPr/>
          <p:nvPr/>
        </p:nvSpPr>
        <p:spPr>
          <a:xfrm>
            <a:off x="8696241" y="2302678"/>
            <a:ext cx="157449" cy="1028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17" name="Group 216"/>
          <p:cNvGrpSpPr/>
          <p:nvPr/>
        </p:nvGrpSpPr>
        <p:grpSpPr>
          <a:xfrm>
            <a:off x="549521" y="2244006"/>
            <a:ext cx="3032091" cy="4483087"/>
            <a:chOff x="549521" y="2231306"/>
            <a:chExt cx="3032091" cy="4483087"/>
          </a:xfrm>
        </p:grpSpPr>
        <p:grpSp>
          <p:nvGrpSpPr>
            <p:cNvPr id="192" name="Group 191"/>
            <p:cNvGrpSpPr/>
            <p:nvPr/>
          </p:nvGrpSpPr>
          <p:grpSpPr>
            <a:xfrm>
              <a:off x="549521" y="2329697"/>
              <a:ext cx="3032091" cy="4384696"/>
              <a:chOff x="549521" y="2329697"/>
              <a:chExt cx="3032091" cy="4384696"/>
            </a:xfrm>
          </p:grpSpPr>
          <p:grpSp>
            <p:nvGrpSpPr>
              <p:cNvPr id="251" name="Group 250"/>
              <p:cNvGrpSpPr/>
              <p:nvPr/>
            </p:nvGrpSpPr>
            <p:grpSpPr>
              <a:xfrm>
                <a:off x="549521" y="2329697"/>
                <a:ext cx="3032091" cy="4384696"/>
                <a:chOff x="549521" y="2332872"/>
                <a:chExt cx="3032091" cy="4384696"/>
              </a:xfrm>
            </p:grpSpPr>
            <p:sp>
              <p:nvSpPr>
                <p:cNvPr id="229" name="Rectangle 228"/>
                <p:cNvSpPr/>
                <p:nvPr/>
              </p:nvSpPr>
              <p:spPr>
                <a:xfrm>
                  <a:off x="549521" y="2332872"/>
                  <a:ext cx="3032091" cy="4384696"/>
                </a:xfrm>
                <a:prstGeom prst="rect">
                  <a:avLst/>
                </a:prstGeom>
                <a:solidFill>
                  <a:srgbClr val="593B2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1" name="Rectangle 230"/>
                <p:cNvSpPr/>
                <p:nvPr/>
              </p:nvSpPr>
              <p:spPr>
                <a:xfrm>
                  <a:off x="783946" y="2587813"/>
                  <a:ext cx="2563241" cy="4129755"/>
                </a:xfrm>
                <a:prstGeom prst="rect">
                  <a:avLst/>
                </a:prstGeom>
                <a:solidFill>
                  <a:srgbClr val="9C6A3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242" name="Group 241"/>
                <p:cNvGrpSpPr/>
                <p:nvPr/>
              </p:nvGrpSpPr>
              <p:grpSpPr>
                <a:xfrm>
                  <a:off x="955096" y="2587813"/>
                  <a:ext cx="2220940" cy="4129755"/>
                  <a:chOff x="970302" y="2587813"/>
                  <a:chExt cx="2220940" cy="4129755"/>
                </a:xfrm>
              </p:grpSpPr>
              <p:sp>
                <p:nvSpPr>
                  <p:cNvPr id="240" name="Rectangle 239"/>
                  <p:cNvSpPr/>
                  <p:nvPr/>
                </p:nvSpPr>
                <p:spPr>
                  <a:xfrm>
                    <a:off x="1244056" y="2587813"/>
                    <a:ext cx="30909" cy="4129755"/>
                  </a:xfrm>
                  <a:prstGeom prst="rect">
                    <a:avLst/>
                  </a:prstGeom>
                  <a:solidFill>
                    <a:srgbClr val="8B5E3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54" name="Rectangle 253"/>
                  <p:cNvSpPr/>
                  <p:nvPr/>
                </p:nvSpPr>
                <p:spPr>
                  <a:xfrm>
                    <a:off x="970302" y="2587813"/>
                    <a:ext cx="30909" cy="4129755"/>
                  </a:xfrm>
                  <a:prstGeom prst="rect">
                    <a:avLst/>
                  </a:prstGeom>
                  <a:solidFill>
                    <a:srgbClr val="8B5E3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32" name="Rectangle 331"/>
                  <p:cNvSpPr/>
                  <p:nvPr/>
                </p:nvSpPr>
                <p:spPr>
                  <a:xfrm>
                    <a:off x="1517810" y="2587813"/>
                    <a:ext cx="30909" cy="4129755"/>
                  </a:xfrm>
                  <a:prstGeom prst="rect">
                    <a:avLst/>
                  </a:prstGeom>
                  <a:solidFill>
                    <a:srgbClr val="8B5E3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33" name="Rectangle 332"/>
                  <p:cNvSpPr/>
                  <p:nvPr/>
                </p:nvSpPr>
                <p:spPr>
                  <a:xfrm>
                    <a:off x="1791564" y="2587813"/>
                    <a:ext cx="30909" cy="4129755"/>
                  </a:xfrm>
                  <a:prstGeom prst="rect">
                    <a:avLst/>
                  </a:prstGeom>
                  <a:solidFill>
                    <a:srgbClr val="8B5E3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34" name="Rectangle 333"/>
                  <p:cNvSpPr/>
                  <p:nvPr/>
                </p:nvSpPr>
                <p:spPr>
                  <a:xfrm>
                    <a:off x="2065318" y="2587813"/>
                    <a:ext cx="30909" cy="4129755"/>
                  </a:xfrm>
                  <a:prstGeom prst="rect">
                    <a:avLst/>
                  </a:prstGeom>
                  <a:solidFill>
                    <a:srgbClr val="8B5E3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35" name="Rectangle 334"/>
                  <p:cNvSpPr/>
                  <p:nvPr/>
                </p:nvSpPr>
                <p:spPr>
                  <a:xfrm>
                    <a:off x="2339072" y="2587813"/>
                    <a:ext cx="30909" cy="4129755"/>
                  </a:xfrm>
                  <a:prstGeom prst="rect">
                    <a:avLst/>
                  </a:prstGeom>
                  <a:solidFill>
                    <a:srgbClr val="8B5E3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36" name="Rectangle 335"/>
                  <p:cNvSpPr/>
                  <p:nvPr/>
                </p:nvSpPr>
                <p:spPr>
                  <a:xfrm>
                    <a:off x="2612826" y="2587813"/>
                    <a:ext cx="30909" cy="4129755"/>
                  </a:xfrm>
                  <a:prstGeom prst="rect">
                    <a:avLst/>
                  </a:prstGeom>
                  <a:solidFill>
                    <a:srgbClr val="8B5E3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37" name="Rectangle 336"/>
                  <p:cNvSpPr/>
                  <p:nvPr/>
                </p:nvSpPr>
                <p:spPr>
                  <a:xfrm>
                    <a:off x="2886580" y="2587813"/>
                    <a:ext cx="30909" cy="4129755"/>
                  </a:xfrm>
                  <a:prstGeom prst="rect">
                    <a:avLst/>
                  </a:prstGeom>
                  <a:solidFill>
                    <a:srgbClr val="8B5E3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38" name="Rectangle 337"/>
                  <p:cNvSpPr/>
                  <p:nvPr/>
                </p:nvSpPr>
                <p:spPr>
                  <a:xfrm>
                    <a:off x="3160333" y="2587813"/>
                    <a:ext cx="30909" cy="4129755"/>
                  </a:xfrm>
                  <a:prstGeom prst="rect">
                    <a:avLst/>
                  </a:prstGeom>
                  <a:solidFill>
                    <a:srgbClr val="8B5E3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247" name="Group 246"/>
                <p:cNvGrpSpPr/>
                <p:nvPr/>
              </p:nvGrpSpPr>
              <p:grpSpPr>
                <a:xfrm>
                  <a:off x="1404211" y="3021100"/>
                  <a:ext cx="1323810" cy="1323811"/>
                  <a:chOff x="1404211" y="3021100"/>
                  <a:chExt cx="1323810" cy="1323811"/>
                </a:xfrm>
              </p:grpSpPr>
              <p:sp>
                <p:nvSpPr>
                  <p:cNvPr id="244" name="Rectangle 243"/>
                  <p:cNvSpPr/>
                  <p:nvPr/>
                </p:nvSpPr>
                <p:spPr>
                  <a:xfrm>
                    <a:off x="1501538" y="3085734"/>
                    <a:ext cx="1147533" cy="1192747"/>
                  </a:xfrm>
                  <a:prstGeom prst="rect">
                    <a:avLst/>
                  </a:prstGeom>
                  <a:solidFill>
                    <a:srgbClr val="2A324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grpSp>
                <p:nvGrpSpPr>
                  <p:cNvPr id="237" name="Group 236"/>
                  <p:cNvGrpSpPr/>
                  <p:nvPr/>
                </p:nvGrpSpPr>
                <p:grpSpPr>
                  <a:xfrm>
                    <a:off x="1425962" y="3929036"/>
                    <a:ext cx="1254464" cy="349446"/>
                    <a:chOff x="1473557" y="3916365"/>
                    <a:chExt cx="1264314" cy="452971"/>
                  </a:xfrm>
                </p:grpSpPr>
                <p:sp>
                  <p:nvSpPr>
                    <p:cNvPr id="241" name="Flowchart: Delay 240"/>
                    <p:cNvSpPr/>
                    <p:nvPr/>
                  </p:nvSpPr>
                  <p:spPr>
                    <a:xfrm rot="16200000">
                      <a:off x="2040073" y="3671541"/>
                      <a:ext cx="452971" cy="942619"/>
                    </a:xfrm>
                    <a:prstGeom prst="flowChartDelay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32" name="Flowchart: Delay 231"/>
                    <p:cNvSpPr/>
                    <p:nvPr/>
                  </p:nvSpPr>
                  <p:spPr>
                    <a:xfrm rot="16200000">
                      <a:off x="1918122" y="3549587"/>
                      <a:ext cx="375184" cy="1264314"/>
                    </a:xfrm>
                    <a:prstGeom prst="flowChartDelay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sp>
                <p:nvSpPr>
                  <p:cNvPr id="246" name="Freeform: Shape 245"/>
                  <p:cNvSpPr/>
                  <p:nvPr/>
                </p:nvSpPr>
                <p:spPr>
                  <a:xfrm>
                    <a:off x="1404211" y="3021100"/>
                    <a:ext cx="1323810" cy="1323811"/>
                  </a:xfrm>
                  <a:custGeom>
                    <a:avLst/>
                    <a:gdLst>
                      <a:gd name="connsiteX0" fmla="*/ 707861 w 1323810"/>
                      <a:gd name="connsiteY0" fmla="*/ 718802 h 1323811"/>
                      <a:gd name="connsiteX1" fmla="*/ 707861 w 1323810"/>
                      <a:gd name="connsiteY1" fmla="*/ 1190956 h 1323811"/>
                      <a:gd name="connsiteX2" fmla="*/ 1190955 w 1323810"/>
                      <a:gd name="connsiteY2" fmla="*/ 1190956 h 1323811"/>
                      <a:gd name="connsiteX3" fmla="*/ 1190955 w 1323810"/>
                      <a:gd name="connsiteY3" fmla="*/ 718802 h 1323811"/>
                      <a:gd name="connsiteX4" fmla="*/ 132855 w 1323810"/>
                      <a:gd name="connsiteY4" fmla="*/ 718802 h 1323811"/>
                      <a:gd name="connsiteX5" fmla="*/ 132855 w 1323810"/>
                      <a:gd name="connsiteY5" fmla="*/ 1190956 h 1323811"/>
                      <a:gd name="connsiteX6" fmla="*/ 615951 w 1323810"/>
                      <a:gd name="connsiteY6" fmla="*/ 1190956 h 1323811"/>
                      <a:gd name="connsiteX7" fmla="*/ 615951 w 1323810"/>
                      <a:gd name="connsiteY7" fmla="*/ 718802 h 1323811"/>
                      <a:gd name="connsiteX8" fmla="*/ 707861 w 1323810"/>
                      <a:gd name="connsiteY8" fmla="*/ 132855 h 1323811"/>
                      <a:gd name="connsiteX9" fmla="*/ 707861 w 1323810"/>
                      <a:gd name="connsiteY9" fmla="*/ 641481 h 1323811"/>
                      <a:gd name="connsiteX10" fmla="*/ 1190955 w 1323810"/>
                      <a:gd name="connsiteY10" fmla="*/ 641481 h 1323811"/>
                      <a:gd name="connsiteX11" fmla="*/ 1190955 w 1323810"/>
                      <a:gd name="connsiteY11" fmla="*/ 132855 h 1323811"/>
                      <a:gd name="connsiteX12" fmla="*/ 132855 w 1323810"/>
                      <a:gd name="connsiteY12" fmla="*/ 132855 h 1323811"/>
                      <a:gd name="connsiteX13" fmla="*/ 132855 w 1323810"/>
                      <a:gd name="connsiteY13" fmla="*/ 641481 h 1323811"/>
                      <a:gd name="connsiteX14" fmla="*/ 615951 w 1323810"/>
                      <a:gd name="connsiteY14" fmla="*/ 641481 h 1323811"/>
                      <a:gd name="connsiteX15" fmla="*/ 615951 w 1323810"/>
                      <a:gd name="connsiteY15" fmla="*/ 132855 h 1323811"/>
                      <a:gd name="connsiteX16" fmla="*/ 0 w 1323810"/>
                      <a:gd name="connsiteY16" fmla="*/ 0 h 1323811"/>
                      <a:gd name="connsiteX17" fmla="*/ 1323810 w 1323810"/>
                      <a:gd name="connsiteY17" fmla="*/ 0 h 1323811"/>
                      <a:gd name="connsiteX18" fmla="*/ 1323810 w 1323810"/>
                      <a:gd name="connsiteY18" fmla="*/ 1323811 h 1323811"/>
                      <a:gd name="connsiteX19" fmla="*/ 0 w 1323810"/>
                      <a:gd name="connsiteY19" fmla="*/ 1323811 h 13238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323810" h="1323811">
                        <a:moveTo>
                          <a:pt x="707861" y="718802"/>
                        </a:moveTo>
                        <a:lnTo>
                          <a:pt x="707861" y="1190956"/>
                        </a:lnTo>
                        <a:lnTo>
                          <a:pt x="1190955" y="1190956"/>
                        </a:lnTo>
                        <a:lnTo>
                          <a:pt x="1190955" y="718802"/>
                        </a:lnTo>
                        <a:close/>
                        <a:moveTo>
                          <a:pt x="132855" y="718802"/>
                        </a:moveTo>
                        <a:lnTo>
                          <a:pt x="132855" y="1190956"/>
                        </a:lnTo>
                        <a:lnTo>
                          <a:pt x="615951" y="1190956"/>
                        </a:lnTo>
                        <a:lnTo>
                          <a:pt x="615951" y="718802"/>
                        </a:lnTo>
                        <a:close/>
                        <a:moveTo>
                          <a:pt x="707861" y="132855"/>
                        </a:moveTo>
                        <a:lnTo>
                          <a:pt x="707861" y="641481"/>
                        </a:lnTo>
                        <a:lnTo>
                          <a:pt x="1190955" y="641481"/>
                        </a:lnTo>
                        <a:lnTo>
                          <a:pt x="1190955" y="132855"/>
                        </a:lnTo>
                        <a:close/>
                        <a:moveTo>
                          <a:pt x="132855" y="132855"/>
                        </a:moveTo>
                        <a:lnTo>
                          <a:pt x="132855" y="641481"/>
                        </a:lnTo>
                        <a:lnTo>
                          <a:pt x="615951" y="641481"/>
                        </a:lnTo>
                        <a:lnTo>
                          <a:pt x="615951" y="132855"/>
                        </a:lnTo>
                        <a:close/>
                        <a:moveTo>
                          <a:pt x="0" y="0"/>
                        </a:moveTo>
                        <a:lnTo>
                          <a:pt x="1323810" y="0"/>
                        </a:lnTo>
                        <a:lnTo>
                          <a:pt x="1323810" y="1323811"/>
                        </a:lnTo>
                        <a:lnTo>
                          <a:pt x="0" y="1323811"/>
                        </a:lnTo>
                        <a:close/>
                      </a:path>
                    </a:pathLst>
                  </a:custGeom>
                  <a:solidFill>
                    <a:srgbClr val="593B2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grpSp>
                <p:nvGrpSpPr>
                  <p:cNvPr id="238" name="Group 237"/>
                  <p:cNvGrpSpPr/>
                  <p:nvPr/>
                </p:nvGrpSpPr>
                <p:grpSpPr>
                  <a:xfrm>
                    <a:off x="1695716" y="3306416"/>
                    <a:ext cx="748431" cy="586306"/>
                    <a:chOff x="10165184" y="1108075"/>
                    <a:chExt cx="748431" cy="586306"/>
                  </a:xfrm>
                </p:grpSpPr>
                <p:sp>
                  <p:nvSpPr>
                    <p:cNvPr id="248" name="Oval 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165184" y="1651518"/>
                      <a:ext cx="38100" cy="42863"/>
                    </a:xfrm>
                    <a:prstGeom prst="ellipse">
                      <a:avLst/>
                    </a:prstGeom>
                    <a:solidFill>
                      <a:srgbClr val="F9B04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49" name="Oval 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872340" y="1615205"/>
                      <a:ext cx="41275" cy="42863"/>
                    </a:xfrm>
                    <a:prstGeom prst="ellipse">
                      <a:avLst/>
                    </a:prstGeom>
                    <a:solidFill>
                      <a:srgbClr val="F9B04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50" name="Oval 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674350" y="1108075"/>
                      <a:ext cx="39688" cy="38100"/>
                    </a:xfrm>
                    <a:prstGeom prst="ellipse">
                      <a:avLst/>
                    </a:prstGeom>
                    <a:solidFill>
                      <a:srgbClr val="F9B04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</p:grpSp>
            </p:grpSp>
          </p:grpSp>
          <p:sp>
            <p:nvSpPr>
              <p:cNvPr id="253" name="Oval 252"/>
              <p:cNvSpPr/>
              <p:nvPr/>
            </p:nvSpPr>
            <p:spPr>
              <a:xfrm>
                <a:off x="2870003" y="4694508"/>
                <a:ext cx="304280" cy="30428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67" name="Group 66"/>
              <p:cNvGrpSpPr/>
              <p:nvPr/>
            </p:nvGrpSpPr>
            <p:grpSpPr>
              <a:xfrm>
                <a:off x="1432946" y="4502072"/>
                <a:ext cx="1260349" cy="284555"/>
                <a:chOff x="1432946" y="4502072"/>
                <a:chExt cx="1260349" cy="284555"/>
              </a:xfrm>
            </p:grpSpPr>
            <p:sp>
              <p:nvSpPr>
                <p:cNvPr id="64" name="Rectangle 63"/>
                <p:cNvSpPr/>
                <p:nvPr/>
              </p:nvSpPr>
              <p:spPr>
                <a:xfrm>
                  <a:off x="1432946" y="4502072"/>
                  <a:ext cx="1260349" cy="284555"/>
                </a:xfrm>
                <a:prstGeom prst="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 w="69850">
                  <a:solidFill>
                    <a:schemeClr val="bg2">
                      <a:lumMod val="1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66" name="Straight Connector 65"/>
                <p:cNvCxnSpPr>
                  <a:stCxn id="64" idx="1"/>
                  <a:endCxn id="64" idx="3"/>
                </p:cNvCxnSpPr>
                <p:nvPr/>
              </p:nvCxnSpPr>
              <p:spPr>
                <a:xfrm>
                  <a:off x="1432946" y="4644350"/>
                  <a:ext cx="1260349" cy="0"/>
                </a:xfrm>
                <a:prstGeom prst="line">
                  <a:avLst/>
                </a:prstGeom>
                <a:ln w="41275">
                  <a:solidFill>
                    <a:schemeClr val="bg2">
                      <a:lumMod val="1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15" name="Group 28"/>
            <p:cNvGrpSpPr>
              <a:grpSpLocks noChangeAspect="1"/>
            </p:cNvGrpSpPr>
            <p:nvPr/>
          </p:nvGrpSpPr>
          <p:grpSpPr bwMode="auto">
            <a:xfrm>
              <a:off x="1390950" y="2231306"/>
              <a:ext cx="1349233" cy="1440176"/>
              <a:chOff x="848" y="1338"/>
              <a:chExt cx="905" cy="966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17" name="Freeform 29"/>
              <p:cNvSpPr>
                <a:spLocks noEditPoints="1"/>
              </p:cNvSpPr>
              <p:nvPr/>
            </p:nvSpPr>
            <p:spPr bwMode="auto">
              <a:xfrm>
                <a:off x="848" y="1401"/>
                <a:ext cx="905" cy="903"/>
              </a:xfrm>
              <a:custGeom>
                <a:avLst/>
                <a:gdLst>
                  <a:gd name="T0" fmla="*/ 280 w 287"/>
                  <a:gd name="T1" fmla="*/ 143 h 287"/>
                  <a:gd name="T2" fmla="*/ 275 w 287"/>
                  <a:gd name="T3" fmla="*/ 108 h 287"/>
                  <a:gd name="T4" fmla="*/ 261 w 287"/>
                  <a:gd name="T5" fmla="*/ 75 h 287"/>
                  <a:gd name="T6" fmla="*/ 240 w 287"/>
                  <a:gd name="T7" fmla="*/ 47 h 287"/>
                  <a:gd name="T8" fmla="*/ 212 w 287"/>
                  <a:gd name="T9" fmla="*/ 25 h 287"/>
                  <a:gd name="T10" fmla="*/ 188 w 287"/>
                  <a:gd name="T11" fmla="*/ 11 h 287"/>
                  <a:gd name="T12" fmla="*/ 162 w 287"/>
                  <a:gd name="T13" fmla="*/ 0 h 287"/>
                  <a:gd name="T14" fmla="*/ 125 w 287"/>
                  <a:gd name="T15" fmla="*/ 0 h 287"/>
                  <a:gd name="T16" fmla="*/ 99 w 287"/>
                  <a:gd name="T17" fmla="*/ 11 h 287"/>
                  <a:gd name="T18" fmla="*/ 76 w 287"/>
                  <a:gd name="T19" fmla="*/ 25 h 287"/>
                  <a:gd name="T20" fmla="*/ 47 w 287"/>
                  <a:gd name="T21" fmla="*/ 47 h 287"/>
                  <a:gd name="T22" fmla="*/ 26 w 287"/>
                  <a:gd name="T23" fmla="*/ 75 h 287"/>
                  <a:gd name="T24" fmla="*/ 12 w 287"/>
                  <a:gd name="T25" fmla="*/ 108 h 287"/>
                  <a:gd name="T26" fmla="*/ 8 w 287"/>
                  <a:gd name="T27" fmla="*/ 143 h 287"/>
                  <a:gd name="T28" fmla="*/ 12 w 287"/>
                  <a:gd name="T29" fmla="*/ 178 h 287"/>
                  <a:gd name="T30" fmla="*/ 26 w 287"/>
                  <a:gd name="T31" fmla="*/ 211 h 287"/>
                  <a:gd name="T32" fmla="*/ 47 w 287"/>
                  <a:gd name="T33" fmla="*/ 239 h 287"/>
                  <a:gd name="T34" fmla="*/ 76 w 287"/>
                  <a:gd name="T35" fmla="*/ 261 h 287"/>
                  <a:gd name="T36" fmla="*/ 99 w 287"/>
                  <a:gd name="T37" fmla="*/ 276 h 287"/>
                  <a:gd name="T38" fmla="*/ 125 w 287"/>
                  <a:gd name="T39" fmla="*/ 286 h 287"/>
                  <a:gd name="T40" fmla="*/ 162 w 287"/>
                  <a:gd name="T41" fmla="*/ 286 h 287"/>
                  <a:gd name="T42" fmla="*/ 188 w 287"/>
                  <a:gd name="T43" fmla="*/ 276 h 287"/>
                  <a:gd name="T44" fmla="*/ 212 w 287"/>
                  <a:gd name="T45" fmla="*/ 261 h 287"/>
                  <a:gd name="T46" fmla="*/ 240 w 287"/>
                  <a:gd name="T47" fmla="*/ 239 h 287"/>
                  <a:gd name="T48" fmla="*/ 261 w 287"/>
                  <a:gd name="T49" fmla="*/ 211 h 287"/>
                  <a:gd name="T50" fmla="*/ 275 w 287"/>
                  <a:gd name="T51" fmla="*/ 178 h 287"/>
                  <a:gd name="T52" fmla="*/ 210 w 287"/>
                  <a:gd name="T53" fmla="*/ 161 h 287"/>
                  <a:gd name="T54" fmla="*/ 192 w 287"/>
                  <a:gd name="T55" fmla="*/ 192 h 287"/>
                  <a:gd name="T56" fmla="*/ 171 w 287"/>
                  <a:gd name="T57" fmla="*/ 210 h 287"/>
                  <a:gd name="T58" fmla="*/ 144 w 287"/>
                  <a:gd name="T59" fmla="*/ 220 h 287"/>
                  <a:gd name="T60" fmla="*/ 116 w 287"/>
                  <a:gd name="T61" fmla="*/ 210 h 287"/>
                  <a:gd name="T62" fmla="*/ 95 w 287"/>
                  <a:gd name="T63" fmla="*/ 192 h 287"/>
                  <a:gd name="T64" fmla="*/ 77 w 287"/>
                  <a:gd name="T65" fmla="*/ 161 h 287"/>
                  <a:gd name="T66" fmla="*/ 77 w 287"/>
                  <a:gd name="T67" fmla="*/ 125 h 287"/>
                  <a:gd name="T68" fmla="*/ 95 w 287"/>
                  <a:gd name="T69" fmla="*/ 94 h 287"/>
                  <a:gd name="T70" fmla="*/ 116 w 287"/>
                  <a:gd name="T71" fmla="*/ 76 h 287"/>
                  <a:gd name="T72" fmla="*/ 144 w 287"/>
                  <a:gd name="T73" fmla="*/ 66 h 287"/>
                  <a:gd name="T74" fmla="*/ 171 w 287"/>
                  <a:gd name="T75" fmla="*/ 76 h 287"/>
                  <a:gd name="T76" fmla="*/ 192 w 287"/>
                  <a:gd name="T77" fmla="*/ 94 h 287"/>
                  <a:gd name="T78" fmla="*/ 210 w 287"/>
                  <a:gd name="T79" fmla="*/ 125 h 287"/>
                  <a:gd name="T80" fmla="*/ 210 w 287"/>
                  <a:gd name="T81" fmla="*/ 16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7" h="287">
                    <a:moveTo>
                      <a:pt x="286" y="162"/>
                    </a:moveTo>
                    <a:cubicBezTo>
                      <a:pt x="287" y="156"/>
                      <a:pt x="280" y="149"/>
                      <a:pt x="280" y="143"/>
                    </a:cubicBezTo>
                    <a:cubicBezTo>
                      <a:pt x="280" y="137"/>
                      <a:pt x="287" y="130"/>
                      <a:pt x="286" y="124"/>
                    </a:cubicBezTo>
                    <a:cubicBezTo>
                      <a:pt x="286" y="118"/>
                      <a:pt x="277" y="114"/>
                      <a:pt x="275" y="108"/>
                    </a:cubicBezTo>
                    <a:cubicBezTo>
                      <a:pt x="273" y="102"/>
                      <a:pt x="279" y="94"/>
                      <a:pt x="277" y="88"/>
                    </a:cubicBezTo>
                    <a:cubicBezTo>
                      <a:pt x="274" y="82"/>
                      <a:pt x="264" y="80"/>
                      <a:pt x="261" y="75"/>
                    </a:cubicBezTo>
                    <a:cubicBezTo>
                      <a:pt x="258" y="70"/>
                      <a:pt x="262" y="60"/>
                      <a:pt x="258" y="56"/>
                    </a:cubicBezTo>
                    <a:cubicBezTo>
                      <a:pt x="254" y="51"/>
                      <a:pt x="244" y="51"/>
                      <a:pt x="240" y="47"/>
                    </a:cubicBezTo>
                    <a:cubicBezTo>
                      <a:pt x="235" y="43"/>
                      <a:pt x="236" y="33"/>
                      <a:pt x="231" y="29"/>
                    </a:cubicBezTo>
                    <a:cubicBezTo>
                      <a:pt x="226" y="25"/>
                      <a:pt x="217" y="28"/>
                      <a:pt x="212" y="25"/>
                    </a:cubicBezTo>
                    <a:cubicBezTo>
                      <a:pt x="206" y="22"/>
                      <a:pt x="204" y="12"/>
                      <a:pt x="199" y="10"/>
                    </a:cubicBezTo>
                    <a:cubicBezTo>
                      <a:pt x="196" y="9"/>
                      <a:pt x="192" y="10"/>
                      <a:pt x="188" y="11"/>
                    </a:cubicBezTo>
                    <a:cubicBezTo>
                      <a:pt x="185" y="12"/>
                      <a:pt x="182" y="13"/>
                      <a:pt x="179" y="12"/>
                    </a:cubicBezTo>
                    <a:cubicBezTo>
                      <a:pt x="173" y="10"/>
                      <a:pt x="168" y="1"/>
                      <a:pt x="162" y="0"/>
                    </a:cubicBezTo>
                    <a:cubicBezTo>
                      <a:pt x="156" y="0"/>
                      <a:pt x="150" y="7"/>
                      <a:pt x="144" y="7"/>
                    </a:cubicBezTo>
                    <a:cubicBezTo>
                      <a:pt x="137" y="7"/>
                      <a:pt x="131" y="0"/>
                      <a:pt x="125" y="0"/>
                    </a:cubicBezTo>
                    <a:cubicBezTo>
                      <a:pt x="119" y="1"/>
                      <a:pt x="114" y="10"/>
                      <a:pt x="108" y="12"/>
                    </a:cubicBezTo>
                    <a:cubicBezTo>
                      <a:pt x="106" y="13"/>
                      <a:pt x="102" y="12"/>
                      <a:pt x="99" y="11"/>
                    </a:cubicBezTo>
                    <a:cubicBezTo>
                      <a:pt x="95" y="10"/>
                      <a:pt x="91" y="9"/>
                      <a:pt x="88" y="10"/>
                    </a:cubicBezTo>
                    <a:cubicBezTo>
                      <a:pt x="83" y="12"/>
                      <a:pt x="81" y="22"/>
                      <a:pt x="76" y="25"/>
                    </a:cubicBezTo>
                    <a:cubicBezTo>
                      <a:pt x="70" y="28"/>
                      <a:pt x="61" y="25"/>
                      <a:pt x="56" y="29"/>
                    </a:cubicBezTo>
                    <a:cubicBezTo>
                      <a:pt x="51" y="33"/>
                      <a:pt x="52" y="43"/>
                      <a:pt x="47" y="47"/>
                    </a:cubicBezTo>
                    <a:cubicBezTo>
                      <a:pt x="43" y="51"/>
                      <a:pt x="33" y="51"/>
                      <a:pt x="29" y="56"/>
                    </a:cubicBezTo>
                    <a:cubicBezTo>
                      <a:pt x="26" y="60"/>
                      <a:pt x="29" y="70"/>
                      <a:pt x="26" y="75"/>
                    </a:cubicBezTo>
                    <a:cubicBezTo>
                      <a:pt x="23" y="80"/>
                      <a:pt x="13" y="82"/>
                      <a:pt x="10" y="88"/>
                    </a:cubicBezTo>
                    <a:cubicBezTo>
                      <a:pt x="8" y="94"/>
                      <a:pt x="14" y="102"/>
                      <a:pt x="12" y="108"/>
                    </a:cubicBezTo>
                    <a:cubicBezTo>
                      <a:pt x="11" y="114"/>
                      <a:pt x="2" y="118"/>
                      <a:pt x="1" y="124"/>
                    </a:cubicBezTo>
                    <a:cubicBezTo>
                      <a:pt x="0" y="130"/>
                      <a:pt x="8" y="137"/>
                      <a:pt x="8" y="143"/>
                    </a:cubicBezTo>
                    <a:cubicBezTo>
                      <a:pt x="8" y="149"/>
                      <a:pt x="0" y="156"/>
                      <a:pt x="1" y="162"/>
                    </a:cubicBezTo>
                    <a:cubicBezTo>
                      <a:pt x="2" y="168"/>
                      <a:pt x="11" y="173"/>
                      <a:pt x="12" y="178"/>
                    </a:cubicBezTo>
                    <a:cubicBezTo>
                      <a:pt x="14" y="184"/>
                      <a:pt x="8" y="193"/>
                      <a:pt x="10" y="198"/>
                    </a:cubicBezTo>
                    <a:cubicBezTo>
                      <a:pt x="13" y="204"/>
                      <a:pt x="23" y="206"/>
                      <a:pt x="26" y="211"/>
                    </a:cubicBezTo>
                    <a:cubicBezTo>
                      <a:pt x="29" y="217"/>
                      <a:pt x="26" y="226"/>
                      <a:pt x="29" y="231"/>
                    </a:cubicBezTo>
                    <a:cubicBezTo>
                      <a:pt x="33" y="236"/>
                      <a:pt x="43" y="235"/>
                      <a:pt x="47" y="239"/>
                    </a:cubicBezTo>
                    <a:cubicBezTo>
                      <a:pt x="52" y="244"/>
                      <a:pt x="51" y="254"/>
                      <a:pt x="56" y="257"/>
                    </a:cubicBezTo>
                    <a:cubicBezTo>
                      <a:pt x="61" y="261"/>
                      <a:pt x="70" y="258"/>
                      <a:pt x="76" y="261"/>
                    </a:cubicBezTo>
                    <a:cubicBezTo>
                      <a:pt x="81" y="264"/>
                      <a:pt x="83" y="274"/>
                      <a:pt x="88" y="276"/>
                    </a:cubicBezTo>
                    <a:cubicBezTo>
                      <a:pt x="91" y="278"/>
                      <a:pt x="95" y="277"/>
                      <a:pt x="99" y="276"/>
                    </a:cubicBezTo>
                    <a:cubicBezTo>
                      <a:pt x="102" y="275"/>
                      <a:pt x="106" y="274"/>
                      <a:pt x="108" y="275"/>
                    </a:cubicBezTo>
                    <a:cubicBezTo>
                      <a:pt x="114" y="276"/>
                      <a:pt x="119" y="285"/>
                      <a:pt x="125" y="286"/>
                    </a:cubicBezTo>
                    <a:cubicBezTo>
                      <a:pt x="131" y="287"/>
                      <a:pt x="137" y="279"/>
                      <a:pt x="144" y="279"/>
                    </a:cubicBezTo>
                    <a:cubicBezTo>
                      <a:pt x="150" y="279"/>
                      <a:pt x="156" y="287"/>
                      <a:pt x="162" y="286"/>
                    </a:cubicBezTo>
                    <a:cubicBezTo>
                      <a:pt x="168" y="285"/>
                      <a:pt x="173" y="276"/>
                      <a:pt x="179" y="275"/>
                    </a:cubicBezTo>
                    <a:cubicBezTo>
                      <a:pt x="182" y="274"/>
                      <a:pt x="185" y="275"/>
                      <a:pt x="188" y="276"/>
                    </a:cubicBezTo>
                    <a:cubicBezTo>
                      <a:pt x="192" y="277"/>
                      <a:pt x="196" y="278"/>
                      <a:pt x="199" y="276"/>
                    </a:cubicBezTo>
                    <a:cubicBezTo>
                      <a:pt x="204" y="274"/>
                      <a:pt x="206" y="264"/>
                      <a:pt x="212" y="261"/>
                    </a:cubicBezTo>
                    <a:cubicBezTo>
                      <a:pt x="217" y="258"/>
                      <a:pt x="226" y="261"/>
                      <a:pt x="231" y="257"/>
                    </a:cubicBezTo>
                    <a:cubicBezTo>
                      <a:pt x="236" y="254"/>
                      <a:pt x="235" y="244"/>
                      <a:pt x="240" y="239"/>
                    </a:cubicBezTo>
                    <a:cubicBezTo>
                      <a:pt x="244" y="235"/>
                      <a:pt x="254" y="236"/>
                      <a:pt x="258" y="231"/>
                    </a:cubicBezTo>
                    <a:cubicBezTo>
                      <a:pt x="262" y="226"/>
                      <a:pt x="258" y="217"/>
                      <a:pt x="261" y="211"/>
                    </a:cubicBezTo>
                    <a:cubicBezTo>
                      <a:pt x="264" y="206"/>
                      <a:pt x="274" y="204"/>
                      <a:pt x="277" y="198"/>
                    </a:cubicBezTo>
                    <a:cubicBezTo>
                      <a:pt x="279" y="193"/>
                      <a:pt x="273" y="184"/>
                      <a:pt x="275" y="178"/>
                    </a:cubicBezTo>
                    <a:cubicBezTo>
                      <a:pt x="277" y="173"/>
                      <a:pt x="286" y="168"/>
                      <a:pt x="286" y="162"/>
                    </a:cubicBezTo>
                    <a:moveTo>
                      <a:pt x="210" y="161"/>
                    </a:moveTo>
                    <a:cubicBezTo>
                      <a:pt x="209" y="167"/>
                      <a:pt x="213" y="176"/>
                      <a:pt x="210" y="182"/>
                    </a:cubicBezTo>
                    <a:cubicBezTo>
                      <a:pt x="207" y="187"/>
                      <a:pt x="197" y="188"/>
                      <a:pt x="192" y="192"/>
                    </a:cubicBezTo>
                    <a:cubicBezTo>
                      <a:pt x="188" y="196"/>
                      <a:pt x="188" y="207"/>
                      <a:pt x="182" y="210"/>
                    </a:cubicBezTo>
                    <a:cubicBezTo>
                      <a:pt x="179" y="212"/>
                      <a:pt x="175" y="211"/>
                      <a:pt x="171" y="210"/>
                    </a:cubicBezTo>
                    <a:cubicBezTo>
                      <a:pt x="168" y="210"/>
                      <a:pt x="164" y="209"/>
                      <a:pt x="161" y="210"/>
                    </a:cubicBezTo>
                    <a:cubicBezTo>
                      <a:pt x="155" y="211"/>
                      <a:pt x="150" y="220"/>
                      <a:pt x="144" y="220"/>
                    </a:cubicBezTo>
                    <a:cubicBezTo>
                      <a:pt x="137" y="220"/>
                      <a:pt x="132" y="211"/>
                      <a:pt x="126" y="210"/>
                    </a:cubicBezTo>
                    <a:cubicBezTo>
                      <a:pt x="123" y="209"/>
                      <a:pt x="120" y="210"/>
                      <a:pt x="116" y="210"/>
                    </a:cubicBezTo>
                    <a:cubicBezTo>
                      <a:pt x="112" y="211"/>
                      <a:pt x="108" y="212"/>
                      <a:pt x="105" y="210"/>
                    </a:cubicBezTo>
                    <a:cubicBezTo>
                      <a:pt x="99" y="207"/>
                      <a:pt x="99" y="196"/>
                      <a:pt x="95" y="192"/>
                    </a:cubicBezTo>
                    <a:cubicBezTo>
                      <a:pt x="90" y="188"/>
                      <a:pt x="80" y="187"/>
                      <a:pt x="77" y="182"/>
                    </a:cubicBezTo>
                    <a:cubicBezTo>
                      <a:pt x="74" y="176"/>
                      <a:pt x="79" y="167"/>
                      <a:pt x="77" y="161"/>
                    </a:cubicBezTo>
                    <a:cubicBezTo>
                      <a:pt x="75" y="155"/>
                      <a:pt x="67" y="150"/>
                      <a:pt x="67" y="143"/>
                    </a:cubicBezTo>
                    <a:cubicBezTo>
                      <a:pt x="67" y="137"/>
                      <a:pt x="75" y="131"/>
                      <a:pt x="77" y="125"/>
                    </a:cubicBezTo>
                    <a:cubicBezTo>
                      <a:pt x="79" y="119"/>
                      <a:pt x="74" y="110"/>
                      <a:pt x="77" y="105"/>
                    </a:cubicBezTo>
                    <a:cubicBezTo>
                      <a:pt x="80" y="99"/>
                      <a:pt x="90" y="99"/>
                      <a:pt x="95" y="94"/>
                    </a:cubicBezTo>
                    <a:cubicBezTo>
                      <a:pt x="99" y="90"/>
                      <a:pt x="99" y="80"/>
                      <a:pt x="105" y="77"/>
                    </a:cubicBezTo>
                    <a:cubicBezTo>
                      <a:pt x="108" y="75"/>
                      <a:pt x="112" y="75"/>
                      <a:pt x="116" y="76"/>
                    </a:cubicBezTo>
                    <a:cubicBezTo>
                      <a:pt x="120" y="77"/>
                      <a:pt x="123" y="77"/>
                      <a:pt x="126" y="77"/>
                    </a:cubicBezTo>
                    <a:cubicBezTo>
                      <a:pt x="132" y="75"/>
                      <a:pt x="137" y="66"/>
                      <a:pt x="144" y="66"/>
                    </a:cubicBezTo>
                    <a:cubicBezTo>
                      <a:pt x="150" y="66"/>
                      <a:pt x="155" y="75"/>
                      <a:pt x="161" y="77"/>
                    </a:cubicBezTo>
                    <a:cubicBezTo>
                      <a:pt x="164" y="77"/>
                      <a:pt x="168" y="77"/>
                      <a:pt x="171" y="76"/>
                    </a:cubicBezTo>
                    <a:cubicBezTo>
                      <a:pt x="175" y="75"/>
                      <a:pt x="179" y="75"/>
                      <a:pt x="182" y="77"/>
                    </a:cubicBezTo>
                    <a:cubicBezTo>
                      <a:pt x="188" y="80"/>
                      <a:pt x="188" y="90"/>
                      <a:pt x="192" y="94"/>
                    </a:cubicBezTo>
                    <a:cubicBezTo>
                      <a:pt x="197" y="99"/>
                      <a:pt x="207" y="99"/>
                      <a:pt x="210" y="105"/>
                    </a:cubicBezTo>
                    <a:cubicBezTo>
                      <a:pt x="213" y="110"/>
                      <a:pt x="209" y="119"/>
                      <a:pt x="210" y="125"/>
                    </a:cubicBezTo>
                    <a:cubicBezTo>
                      <a:pt x="212" y="131"/>
                      <a:pt x="221" y="137"/>
                      <a:pt x="221" y="143"/>
                    </a:cubicBezTo>
                    <a:cubicBezTo>
                      <a:pt x="221" y="150"/>
                      <a:pt x="212" y="155"/>
                      <a:pt x="210" y="161"/>
                    </a:cubicBezTo>
                  </a:path>
                </a:pathLst>
              </a:custGeom>
              <a:solidFill>
                <a:srgbClr val="8CB0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" name="Freeform 30"/>
              <p:cNvSpPr>
                <a:spLocks/>
              </p:cNvSpPr>
              <p:nvPr/>
            </p:nvSpPr>
            <p:spPr bwMode="auto">
              <a:xfrm>
                <a:off x="1554" y="1983"/>
                <a:ext cx="73" cy="72"/>
              </a:xfrm>
              <a:custGeom>
                <a:avLst/>
                <a:gdLst>
                  <a:gd name="T0" fmla="*/ 5 w 23"/>
                  <a:gd name="T1" fmla="*/ 20 h 23"/>
                  <a:gd name="T2" fmla="*/ 1 w 23"/>
                  <a:gd name="T3" fmla="*/ 13 h 23"/>
                  <a:gd name="T4" fmla="*/ 1 w 23"/>
                  <a:gd name="T5" fmla="*/ 5 h 23"/>
                  <a:gd name="T6" fmla="*/ 8 w 23"/>
                  <a:gd name="T7" fmla="*/ 1 h 23"/>
                  <a:gd name="T8" fmla="*/ 16 w 23"/>
                  <a:gd name="T9" fmla="*/ 1 h 23"/>
                  <a:gd name="T10" fmla="*/ 22 w 23"/>
                  <a:gd name="T11" fmla="*/ 8 h 23"/>
                  <a:gd name="T12" fmla="*/ 21 w 23"/>
                  <a:gd name="T13" fmla="*/ 17 h 23"/>
                  <a:gd name="T14" fmla="*/ 14 w 23"/>
                  <a:gd name="T15" fmla="*/ 22 h 23"/>
                  <a:gd name="T16" fmla="*/ 5 w 23"/>
                  <a:gd name="T17" fmla="*/ 2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23">
                    <a:moveTo>
                      <a:pt x="5" y="20"/>
                    </a:moveTo>
                    <a:cubicBezTo>
                      <a:pt x="3" y="19"/>
                      <a:pt x="1" y="16"/>
                      <a:pt x="1" y="13"/>
                    </a:cubicBezTo>
                    <a:cubicBezTo>
                      <a:pt x="0" y="11"/>
                      <a:pt x="0" y="8"/>
                      <a:pt x="1" y="5"/>
                    </a:cubicBezTo>
                    <a:cubicBezTo>
                      <a:pt x="3" y="3"/>
                      <a:pt x="5" y="1"/>
                      <a:pt x="8" y="1"/>
                    </a:cubicBezTo>
                    <a:cubicBezTo>
                      <a:pt x="10" y="0"/>
                      <a:pt x="13" y="0"/>
                      <a:pt x="16" y="1"/>
                    </a:cubicBezTo>
                    <a:cubicBezTo>
                      <a:pt x="19" y="3"/>
                      <a:pt x="21" y="5"/>
                      <a:pt x="22" y="8"/>
                    </a:cubicBezTo>
                    <a:cubicBezTo>
                      <a:pt x="23" y="11"/>
                      <a:pt x="23" y="14"/>
                      <a:pt x="21" y="17"/>
                    </a:cubicBezTo>
                    <a:cubicBezTo>
                      <a:pt x="19" y="20"/>
                      <a:pt x="17" y="22"/>
                      <a:pt x="14" y="22"/>
                    </a:cubicBezTo>
                    <a:cubicBezTo>
                      <a:pt x="11" y="23"/>
                      <a:pt x="8" y="22"/>
                      <a:pt x="5" y="20"/>
                    </a:cubicBezTo>
                  </a:path>
                </a:pathLst>
              </a:custGeom>
              <a:solidFill>
                <a:srgbClr val="FCE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" name="Freeform 31"/>
              <p:cNvSpPr>
                <a:spLocks/>
              </p:cNvSpPr>
              <p:nvPr/>
            </p:nvSpPr>
            <p:spPr bwMode="auto">
              <a:xfrm>
                <a:off x="1400" y="2118"/>
                <a:ext cx="72" cy="76"/>
              </a:xfrm>
              <a:custGeom>
                <a:avLst/>
                <a:gdLst>
                  <a:gd name="T0" fmla="*/ 1 w 23"/>
                  <a:gd name="T1" fmla="*/ 16 h 24"/>
                  <a:gd name="T2" fmla="*/ 2 w 23"/>
                  <a:gd name="T3" fmla="*/ 7 h 24"/>
                  <a:gd name="T4" fmla="*/ 7 w 23"/>
                  <a:gd name="T5" fmla="*/ 2 h 24"/>
                  <a:gd name="T6" fmla="*/ 15 w 23"/>
                  <a:gd name="T7" fmla="*/ 2 h 24"/>
                  <a:gd name="T8" fmla="*/ 21 w 23"/>
                  <a:gd name="T9" fmla="*/ 7 h 24"/>
                  <a:gd name="T10" fmla="*/ 23 w 23"/>
                  <a:gd name="T11" fmla="*/ 16 h 24"/>
                  <a:gd name="T12" fmla="*/ 16 w 23"/>
                  <a:gd name="T13" fmla="*/ 22 h 24"/>
                  <a:gd name="T14" fmla="*/ 7 w 23"/>
                  <a:gd name="T15" fmla="*/ 22 h 24"/>
                  <a:gd name="T16" fmla="*/ 1 w 23"/>
                  <a:gd name="T17" fmla="*/ 1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24">
                    <a:moveTo>
                      <a:pt x="1" y="16"/>
                    </a:moveTo>
                    <a:cubicBezTo>
                      <a:pt x="0" y="13"/>
                      <a:pt x="1" y="10"/>
                      <a:pt x="2" y="7"/>
                    </a:cubicBezTo>
                    <a:cubicBezTo>
                      <a:pt x="3" y="5"/>
                      <a:pt x="5" y="3"/>
                      <a:pt x="7" y="2"/>
                    </a:cubicBezTo>
                    <a:cubicBezTo>
                      <a:pt x="9" y="0"/>
                      <a:pt x="12" y="0"/>
                      <a:pt x="15" y="2"/>
                    </a:cubicBezTo>
                    <a:cubicBezTo>
                      <a:pt x="17" y="2"/>
                      <a:pt x="20" y="4"/>
                      <a:pt x="21" y="7"/>
                    </a:cubicBezTo>
                    <a:cubicBezTo>
                      <a:pt x="23" y="10"/>
                      <a:pt x="23" y="13"/>
                      <a:pt x="23" y="16"/>
                    </a:cubicBezTo>
                    <a:cubicBezTo>
                      <a:pt x="22" y="18"/>
                      <a:pt x="19" y="21"/>
                      <a:pt x="16" y="22"/>
                    </a:cubicBezTo>
                    <a:cubicBezTo>
                      <a:pt x="13" y="24"/>
                      <a:pt x="10" y="24"/>
                      <a:pt x="7" y="22"/>
                    </a:cubicBezTo>
                    <a:cubicBezTo>
                      <a:pt x="4" y="21"/>
                      <a:pt x="2" y="19"/>
                      <a:pt x="1" y="16"/>
                    </a:cubicBezTo>
                  </a:path>
                </a:pathLst>
              </a:custGeom>
              <a:solidFill>
                <a:srgbClr val="FCE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" name="Freeform 32"/>
              <p:cNvSpPr>
                <a:spLocks/>
              </p:cNvSpPr>
              <p:nvPr/>
            </p:nvSpPr>
            <p:spPr bwMode="auto">
              <a:xfrm>
                <a:off x="1192" y="2137"/>
                <a:ext cx="75" cy="79"/>
              </a:xfrm>
              <a:custGeom>
                <a:avLst/>
                <a:gdLst>
                  <a:gd name="T0" fmla="*/ 2 w 24"/>
                  <a:gd name="T1" fmla="*/ 10 h 25"/>
                  <a:gd name="T2" fmla="*/ 15 w 24"/>
                  <a:gd name="T3" fmla="*/ 2 h 25"/>
                  <a:gd name="T4" fmla="*/ 23 w 24"/>
                  <a:gd name="T5" fmla="*/ 15 h 25"/>
                  <a:gd name="T6" fmla="*/ 10 w 24"/>
                  <a:gd name="T7" fmla="*/ 24 h 25"/>
                  <a:gd name="T8" fmla="*/ 2 w 24"/>
                  <a:gd name="T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5">
                    <a:moveTo>
                      <a:pt x="2" y="10"/>
                    </a:moveTo>
                    <a:cubicBezTo>
                      <a:pt x="4" y="4"/>
                      <a:pt x="10" y="0"/>
                      <a:pt x="15" y="2"/>
                    </a:cubicBezTo>
                    <a:cubicBezTo>
                      <a:pt x="20" y="3"/>
                      <a:pt x="24" y="8"/>
                      <a:pt x="23" y="15"/>
                    </a:cubicBezTo>
                    <a:cubicBezTo>
                      <a:pt x="23" y="21"/>
                      <a:pt x="17" y="25"/>
                      <a:pt x="10" y="24"/>
                    </a:cubicBezTo>
                    <a:cubicBezTo>
                      <a:pt x="3" y="22"/>
                      <a:pt x="0" y="16"/>
                      <a:pt x="2" y="10"/>
                    </a:cubicBezTo>
                    <a:close/>
                  </a:path>
                </a:pathLst>
              </a:custGeom>
              <a:solidFill>
                <a:srgbClr val="FCE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" name="Freeform 33"/>
              <p:cNvSpPr>
                <a:spLocks/>
              </p:cNvSpPr>
              <p:nvPr/>
            </p:nvSpPr>
            <p:spPr bwMode="auto">
              <a:xfrm>
                <a:off x="1015" y="2040"/>
                <a:ext cx="76" cy="75"/>
              </a:xfrm>
              <a:custGeom>
                <a:avLst/>
                <a:gdLst>
                  <a:gd name="T0" fmla="*/ 5 w 24"/>
                  <a:gd name="T1" fmla="*/ 2 h 24"/>
                  <a:gd name="T2" fmla="*/ 13 w 24"/>
                  <a:gd name="T3" fmla="*/ 0 h 24"/>
                  <a:gd name="T4" fmla="*/ 17 w 24"/>
                  <a:gd name="T5" fmla="*/ 1 h 24"/>
                  <a:gd name="T6" fmla="*/ 20 w 24"/>
                  <a:gd name="T7" fmla="*/ 3 h 24"/>
                  <a:gd name="T8" fmla="*/ 20 w 24"/>
                  <a:gd name="T9" fmla="*/ 19 h 24"/>
                  <a:gd name="T10" fmla="*/ 3 w 24"/>
                  <a:gd name="T11" fmla="*/ 19 h 24"/>
                  <a:gd name="T12" fmla="*/ 1 w 24"/>
                  <a:gd name="T13" fmla="*/ 15 h 24"/>
                  <a:gd name="T14" fmla="*/ 0 w 24"/>
                  <a:gd name="T15" fmla="*/ 10 h 24"/>
                  <a:gd name="T16" fmla="*/ 5 w 24"/>
                  <a:gd name="T17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5" y="2"/>
                    </a:moveTo>
                    <a:cubicBezTo>
                      <a:pt x="7" y="1"/>
                      <a:pt x="10" y="0"/>
                      <a:pt x="13" y="0"/>
                    </a:cubicBezTo>
                    <a:cubicBezTo>
                      <a:pt x="15" y="0"/>
                      <a:pt x="16" y="1"/>
                      <a:pt x="17" y="1"/>
                    </a:cubicBezTo>
                    <a:cubicBezTo>
                      <a:pt x="18" y="2"/>
                      <a:pt x="19" y="2"/>
                      <a:pt x="20" y="3"/>
                    </a:cubicBezTo>
                    <a:cubicBezTo>
                      <a:pt x="24" y="8"/>
                      <a:pt x="24" y="14"/>
                      <a:pt x="20" y="19"/>
                    </a:cubicBezTo>
                    <a:cubicBezTo>
                      <a:pt x="16" y="24"/>
                      <a:pt x="8" y="24"/>
                      <a:pt x="3" y="19"/>
                    </a:cubicBezTo>
                    <a:cubicBezTo>
                      <a:pt x="2" y="17"/>
                      <a:pt x="1" y="16"/>
                      <a:pt x="1" y="15"/>
                    </a:cubicBezTo>
                    <a:cubicBezTo>
                      <a:pt x="0" y="13"/>
                      <a:pt x="0" y="11"/>
                      <a:pt x="0" y="10"/>
                    </a:cubicBezTo>
                    <a:cubicBezTo>
                      <a:pt x="1" y="7"/>
                      <a:pt x="2" y="4"/>
                      <a:pt x="5" y="2"/>
                    </a:cubicBezTo>
                    <a:close/>
                  </a:path>
                </a:pathLst>
              </a:custGeom>
              <a:solidFill>
                <a:srgbClr val="FCE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" name="Freeform 34"/>
              <p:cNvSpPr>
                <a:spLocks/>
              </p:cNvSpPr>
              <p:nvPr/>
            </p:nvSpPr>
            <p:spPr bwMode="auto">
              <a:xfrm>
                <a:off x="930" y="1851"/>
                <a:ext cx="75" cy="75"/>
              </a:xfrm>
              <a:custGeom>
                <a:avLst/>
                <a:gdLst>
                  <a:gd name="T0" fmla="*/ 12 w 24"/>
                  <a:gd name="T1" fmla="*/ 0 h 24"/>
                  <a:gd name="T2" fmla="*/ 23 w 24"/>
                  <a:gd name="T3" fmla="*/ 10 h 24"/>
                  <a:gd name="T4" fmla="*/ 14 w 24"/>
                  <a:gd name="T5" fmla="*/ 22 h 24"/>
                  <a:gd name="T6" fmla="*/ 1 w 24"/>
                  <a:gd name="T7" fmla="*/ 12 h 24"/>
                  <a:gd name="T8" fmla="*/ 12 w 24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12" y="0"/>
                    </a:moveTo>
                    <a:cubicBezTo>
                      <a:pt x="18" y="0"/>
                      <a:pt x="23" y="5"/>
                      <a:pt x="23" y="10"/>
                    </a:cubicBezTo>
                    <a:cubicBezTo>
                      <a:pt x="24" y="15"/>
                      <a:pt x="20" y="21"/>
                      <a:pt x="14" y="22"/>
                    </a:cubicBezTo>
                    <a:cubicBezTo>
                      <a:pt x="8" y="24"/>
                      <a:pt x="2" y="19"/>
                      <a:pt x="1" y="12"/>
                    </a:cubicBezTo>
                    <a:cubicBezTo>
                      <a:pt x="0" y="6"/>
                      <a:pt x="5" y="0"/>
                      <a:pt x="12" y="0"/>
                    </a:cubicBezTo>
                    <a:close/>
                  </a:path>
                </a:pathLst>
              </a:custGeom>
              <a:solidFill>
                <a:srgbClr val="FCE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" name="Freeform 35"/>
              <p:cNvSpPr>
                <a:spLocks/>
              </p:cNvSpPr>
              <p:nvPr/>
            </p:nvSpPr>
            <p:spPr bwMode="auto">
              <a:xfrm>
                <a:off x="974" y="1646"/>
                <a:ext cx="72" cy="73"/>
              </a:xfrm>
              <a:custGeom>
                <a:avLst/>
                <a:gdLst>
                  <a:gd name="T0" fmla="*/ 18 w 23"/>
                  <a:gd name="T1" fmla="*/ 3 h 23"/>
                  <a:gd name="T2" fmla="*/ 23 w 23"/>
                  <a:gd name="T3" fmla="*/ 10 h 23"/>
                  <a:gd name="T4" fmla="*/ 22 w 23"/>
                  <a:gd name="T5" fmla="*/ 18 h 23"/>
                  <a:gd name="T6" fmla="*/ 15 w 23"/>
                  <a:gd name="T7" fmla="*/ 23 h 23"/>
                  <a:gd name="T8" fmla="*/ 7 w 23"/>
                  <a:gd name="T9" fmla="*/ 22 h 23"/>
                  <a:gd name="T10" fmla="*/ 1 w 23"/>
                  <a:gd name="T11" fmla="*/ 16 h 23"/>
                  <a:gd name="T12" fmla="*/ 2 w 23"/>
                  <a:gd name="T13" fmla="*/ 7 h 23"/>
                  <a:gd name="T14" fmla="*/ 9 w 23"/>
                  <a:gd name="T15" fmla="*/ 1 h 23"/>
                  <a:gd name="T16" fmla="*/ 18 w 23"/>
                  <a:gd name="T17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23">
                    <a:moveTo>
                      <a:pt x="18" y="3"/>
                    </a:moveTo>
                    <a:cubicBezTo>
                      <a:pt x="20" y="5"/>
                      <a:pt x="22" y="7"/>
                      <a:pt x="23" y="10"/>
                    </a:cubicBezTo>
                    <a:cubicBezTo>
                      <a:pt x="23" y="13"/>
                      <a:pt x="23" y="16"/>
                      <a:pt x="22" y="18"/>
                    </a:cubicBezTo>
                    <a:cubicBezTo>
                      <a:pt x="20" y="20"/>
                      <a:pt x="18" y="22"/>
                      <a:pt x="15" y="23"/>
                    </a:cubicBezTo>
                    <a:cubicBezTo>
                      <a:pt x="13" y="23"/>
                      <a:pt x="10" y="23"/>
                      <a:pt x="7" y="22"/>
                    </a:cubicBezTo>
                    <a:cubicBezTo>
                      <a:pt x="4" y="21"/>
                      <a:pt x="2" y="19"/>
                      <a:pt x="1" y="16"/>
                    </a:cubicBezTo>
                    <a:cubicBezTo>
                      <a:pt x="0" y="13"/>
                      <a:pt x="0" y="9"/>
                      <a:pt x="2" y="7"/>
                    </a:cubicBezTo>
                    <a:cubicBezTo>
                      <a:pt x="4" y="4"/>
                      <a:pt x="6" y="2"/>
                      <a:pt x="9" y="1"/>
                    </a:cubicBezTo>
                    <a:cubicBezTo>
                      <a:pt x="12" y="0"/>
                      <a:pt x="15" y="1"/>
                      <a:pt x="18" y="3"/>
                    </a:cubicBezTo>
                    <a:close/>
                  </a:path>
                </a:pathLst>
              </a:custGeom>
              <a:solidFill>
                <a:srgbClr val="FCE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" name="Freeform 36"/>
              <p:cNvSpPr>
                <a:spLocks/>
              </p:cNvSpPr>
              <p:nvPr/>
            </p:nvSpPr>
            <p:spPr bwMode="auto">
              <a:xfrm>
                <a:off x="1128" y="1508"/>
                <a:ext cx="73" cy="75"/>
              </a:xfrm>
              <a:custGeom>
                <a:avLst/>
                <a:gdLst>
                  <a:gd name="T0" fmla="*/ 22 w 23"/>
                  <a:gd name="T1" fmla="*/ 8 h 24"/>
                  <a:gd name="T2" fmla="*/ 21 w 23"/>
                  <a:gd name="T3" fmla="*/ 17 h 24"/>
                  <a:gd name="T4" fmla="*/ 16 w 23"/>
                  <a:gd name="T5" fmla="*/ 23 h 24"/>
                  <a:gd name="T6" fmla="*/ 8 w 23"/>
                  <a:gd name="T7" fmla="*/ 23 h 24"/>
                  <a:gd name="T8" fmla="*/ 2 w 23"/>
                  <a:gd name="T9" fmla="*/ 17 h 24"/>
                  <a:gd name="T10" fmla="*/ 1 w 23"/>
                  <a:gd name="T11" fmla="*/ 9 h 24"/>
                  <a:gd name="T12" fmla="*/ 7 w 23"/>
                  <a:gd name="T13" fmla="*/ 2 h 24"/>
                  <a:gd name="T14" fmla="*/ 16 w 23"/>
                  <a:gd name="T15" fmla="*/ 2 h 24"/>
                  <a:gd name="T16" fmla="*/ 22 w 23"/>
                  <a:gd name="T17" fmla="*/ 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24">
                    <a:moveTo>
                      <a:pt x="22" y="8"/>
                    </a:moveTo>
                    <a:cubicBezTo>
                      <a:pt x="23" y="11"/>
                      <a:pt x="23" y="15"/>
                      <a:pt x="21" y="17"/>
                    </a:cubicBezTo>
                    <a:cubicBezTo>
                      <a:pt x="20" y="20"/>
                      <a:pt x="19" y="22"/>
                      <a:pt x="16" y="23"/>
                    </a:cubicBezTo>
                    <a:cubicBezTo>
                      <a:pt x="14" y="24"/>
                      <a:pt x="11" y="24"/>
                      <a:pt x="8" y="23"/>
                    </a:cubicBezTo>
                    <a:cubicBezTo>
                      <a:pt x="6" y="22"/>
                      <a:pt x="3" y="20"/>
                      <a:pt x="2" y="17"/>
                    </a:cubicBezTo>
                    <a:cubicBezTo>
                      <a:pt x="0" y="15"/>
                      <a:pt x="0" y="12"/>
                      <a:pt x="1" y="9"/>
                    </a:cubicBezTo>
                    <a:cubicBezTo>
                      <a:pt x="2" y="6"/>
                      <a:pt x="4" y="3"/>
                      <a:pt x="7" y="2"/>
                    </a:cubicBezTo>
                    <a:cubicBezTo>
                      <a:pt x="10" y="0"/>
                      <a:pt x="13" y="1"/>
                      <a:pt x="16" y="2"/>
                    </a:cubicBezTo>
                    <a:cubicBezTo>
                      <a:pt x="19" y="3"/>
                      <a:pt x="21" y="5"/>
                      <a:pt x="22" y="8"/>
                    </a:cubicBezTo>
                    <a:close/>
                  </a:path>
                </a:pathLst>
              </a:custGeom>
              <a:solidFill>
                <a:srgbClr val="FCE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" name="Freeform 37"/>
              <p:cNvSpPr>
                <a:spLocks/>
              </p:cNvSpPr>
              <p:nvPr/>
            </p:nvSpPr>
            <p:spPr bwMode="auto">
              <a:xfrm>
                <a:off x="1333" y="1486"/>
                <a:ext cx="76" cy="79"/>
              </a:xfrm>
              <a:custGeom>
                <a:avLst/>
                <a:gdLst>
                  <a:gd name="T0" fmla="*/ 22 w 24"/>
                  <a:gd name="T1" fmla="*/ 15 h 25"/>
                  <a:gd name="T2" fmla="*/ 9 w 24"/>
                  <a:gd name="T3" fmla="*/ 24 h 25"/>
                  <a:gd name="T4" fmla="*/ 1 w 24"/>
                  <a:gd name="T5" fmla="*/ 11 h 25"/>
                  <a:gd name="T6" fmla="*/ 14 w 24"/>
                  <a:gd name="T7" fmla="*/ 1 h 25"/>
                  <a:gd name="T8" fmla="*/ 22 w 24"/>
                  <a:gd name="T9" fmla="*/ 1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5">
                    <a:moveTo>
                      <a:pt x="22" y="15"/>
                    </a:moveTo>
                    <a:cubicBezTo>
                      <a:pt x="20" y="21"/>
                      <a:pt x="14" y="25"/>
                      <a:pt x="9" y="24"/>
                    </a:cubicBezTo>
                    <a:cubicBezTo>
                      <a:pt x="4" y="23"/>
                      <a:pt x="0" y="17"/>
                      <a:pt x="1" y="11"/>
                    </a:cubicBezTo>
                    <a:cubicBezTo>
                      <a:pt x="1" y="5"/>
                      <a:pt x="7" y="0"/>
                      <a:pt x="14" y="1"/>
                    </a:cubicBezTo>
                    <a:cubicBezTo>
                      <a:pt x="21" y="3"/>
                      <a:pt x="24" y="9"/>
                      <a:pt x="22" y="15"/>
                    </a:cubicBezTo>
                  </a:path>
                </a:pathLst>
              </a:custGeom>
              <a:solidFill>
                <a:srgbClr val="FCE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" name="Freeform 38"/>
              <p:cNvSpPr>
                <a:spLocks/>
              </p:cNvSpPr>
              <p:nvPr/>
            </p:nvSpPr>
            <p:spPr bwMode="auto">
              <a:xfrm>
                <a:off x="1510" y="1587"/>
                <a:ext cx="76" cy="78"/>
              </a:xfrm>
              <a:custGeom>
                <a:avLst/>
                <a:gdLst>
                  <a:gd name="T0" fmla="*/ 19 w 24"/>
                  <a:gd name="T1" fmla="*/ 22 h 25"/>
                  <a:gd name="T2" fmla="*/ 11 w 24"/>
                  <a:gd name="T3" fmla="*/ 24 h 25"/>
                  <a:gd name="T4" fmla="*/ 7 w 24"/>
                  <a:gd name="T5" fmla="*/ 23 h 25"/>
                  <a:gd name="T6" fmla="*/ 4 w 24"/>
                  <a:gd name="T7" fmla="*/ 21 h 25"/>
                  <a:gd name="T8" fmla="*/ 4 w 24"/>
                  <a:gd name="T9" fmla="*/ 6 h 25"/>
                  <a:gd name="T10" fmla="*/ 21 w 24"/>
                  <a:gd name="T11" fmla="*/ 6 h 25"/>
                  <a:gd name="T12" fmla="*/ 23 w 24"/>
                  <a:gd name="T13" fmla="*/ 10 h 25"/>
                  <a:gd name="T14" fmla="*/ 24 w 24"/>
                  <a:gd name="T15" fmla="*/ 14 h 25"/>
                  <a:gd name="T16" fmla="*/ 19 w 24"/>
                  <a:gd name="T17" fmla="*/ 2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5">
                    <a:moveTo>
                      <a:pt x="19" y="22"/>
                    </a:moveTo>
                    <a:cubicBezTo>
                      <a:pt x="17" y="24"/>
                      <a:pt x="14" y="25"/>
                      <a:pt x="11" y="24"/>
                    </a:cubicBezTo>
                    <a:cubicBezTo>
                      <a:pt x="10" y="24"/>
                      <a:pt x="8" y="24"/>
                      <a:pt x="7" y="23"/>
                    </a:cubicBezTo>
                    <a:cubicBezTo>
                      <a:pt x="6" y="23"/>
                      <a:pt x="5" y="22"/>
                      <a:pt x="4" y="21"/>
                    </a:cubicBezTo>
                    <a:cubicBezTo>
                      <a:pt x="0" y="17"/>
                      <a:pt x="0" y="10"/>
                      <a:pt x="4" y="6"/>
                    </a:cubicBezTo>
                    <a:cubicBezTo>
                      <a:pt x="8" y="1"/>
                      <a:pt x="16" y="0"/>
                      <a:pt x="21" y="6"/>
                    </a:cubicBezTo>
                    <a:cubicBezTo>
                      <a:pt x="22" y="7"/>
                      <a:pt x="23" y="8"/>
                      <a:pt x="23" y="10"/>
                    </a:cubicBezTo>
                    <a:cubicBezTo>
                      <a:pt x="24" y="11"/>
                      <a:pt x="24" y="13"/>
                      <a:pt x="24" y="14"/>
                    </a:cubicBezTo>
                    <a:cubicBezTo>
                      <a:pt x="23" y="17"/>
                      <a:pt x="22" y="20"/>
                      <a:pt x="19" y="22"/>
                    </a:cubicBezTo>
                  </a:path>
                </a:pathLst>
              </a:custGeom>
              <a:solidFill>
                <a:srgbClr val="FCE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" name="Freeform 39"/>
              <p:cNvSpPr>
                <a:spLocks/>
              </p:cNvSpPr>
              <p:nvPr/>
            </p:nvSpPr>
            <p:spPr bwMode="auto">
              <a:xfrm>
                <a:off x="1595" y="1779"/>
                <a:ext cx="76" cy="72"/>
              </a:xfrm>
              <a:custGeom>
                <a:avLst/>
                <a:gdLst>
                  <a:gd name="T0" fmla="*/ 13 w 24"/>
                  <a:gd name="T1" fmla="*/ 23 h 23"/>
                  <a:gd name="T2" fmla="*/ 1 w 24"/>
                  <a:gd name="T3" fmla="*/ 13 h 23"/>
                  <a:gd name="T4" fmla="*/ 10 w 24"/>
                  <a:gd name="T5" fmla="*/ 1 h 23"/>
                  <a:gd name="T6" fmla="*/ 23 w 24"/>
                  <a:gd name="T7" fmla="*/ 11 h 23"/>
                  <a:gd name="T8" fmla="*/ 13 w 24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3" y="23"/>
                    </a:moveTo>
                    <a:cubicBezTo>
                      <a:pt x="6" y="23"/>
                      <a:pt x="1" y="19"/>
                      <a:pt x="1" y="13"/>
                    </a:cubicBezTo>
                    <a:cubicBezTo>
                      <a:pt x="0" y="8"/>
                      <a:pt x="4" y="3"/>
                      <a:pt x="10" y="1"/>
                    </a:cubicBezTo>
                    <a:cubicBezTo>
                      <a:pt x="16" y="0"/>
                      <a:pt x="22" y="4"/>
                      <a:pt x="23" y="11"/>
                    </a:cubicBezTo>
                    <a:cubicBezTo>
                      <a:pt x="24" y="18"/>
                      <a:pt x="19" y="23"/>
                      <a:pt x="13" y="23"/>
                    </a:cubicBezTo>
                  </a:path>
                </a:pathLst>
              </a:custGeom>
              <a:solidFill>
                <a:srgbClr val="FCEF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" name="Freeform 40"/>
              <p:cNvSpPr>
                <a:spLocks noEditPoints="1"/>
              </p:cNvSpPr>
              <p:nvPr/>
            </p:nvSpPr>
            <p:spPr bwMode="auto">
              <a:xfrm>
                <a:off x="1280" y="1338"/>
                <a:ext cx="192" cy="183"/>
              </a:xfrm>
              <a:custGeom>
                <a:avLst/>
                <a:gdLst>
                  <a:gd name="T0" fmla="*/ 10 w 61"/>
                  <a:gd name="T1" fmla="*/ 47 h 58"/>
                  <a:gd name="T2" fmla="*/ 10 w 61"/>
                  <a:gd name="T3" fmla="*/ 47 h 58"/>
                  <a:gd name="T4" fmla="*/ 9 w 61"/>
                  <a:gd name="T5" fmla="*/ 46 h 58"/>
                  <a:gd name="T6" fmla="*/ 10 w 61"/>
                  <a:gd name="T7" fmla="*/ 46 h 58"/>
                  <a:gd name="T8" fmla="*/ 22 w 61"/>
                  <a:gd name="T9" fmla="*/ 38 h 58"/>
                  <a:gd name="T10" fmla="*/ 36 w 61"/>
                  <a:gd name="T11" fmla="*/ 24 h 58"/>
                  <a:gd name="T12" fmla="*/ 47 w 61"/>
                  <a:gd name="T13" fmla="*/ 11 h 58"/>
                  <a:gd name="T14" fmla="*/ 47 w 61"/>
                  <a:gd name="T15" fmla="*/ 9 h 58"/>
                  <a:gd name="T16" fmla="*/ 48 w 61"/>
                  <a:gd name="T17" fmla="*/ 11 h 58"/>
                  <a:gd name="T18" fmla="*/ 49 w 61"/>
                  <a:gd name="T19" fmla="*/ 12 h 58"/>
                  <a:gd name="T20" fmla="*/ 49 w 61"/>
                  <a:gd name="T21" fmla="*/ 12 h 58"/>
                  <a:gd name="T22" fmla="*/ 51 w 61"/>
                  <a:gd name="T23" fmla="*/ 13 h 58"/>
                  <a:gd name="T24" fmla="*/ 51 w 61"/>
                  <a:gd name="T25" fmla="*/ 13 h 58"/>
                  <a:gd name="T26" fmla="*/ 51 w 61"/>
                  <a:gd name="T27" fmla="*/ 13 h 58"/>
                  <a:gd name="T28" fmla="*/ 43 w 61"/>
                  <a:gd name="T29" fmla="*/ 14 h 58"/>
                  <a:gd name="T30" fmla="*/ 24 w 61"/>
                  <a:gd name="T31" fmla="*/ 26 h 58"/>
                  <a:gd name="T32" fmla="*/ 11 w 61"/>
                  <a:gd name="T33" fmla="*/ 47 h 58"/>
                  <a:gd name="T34" fmla="*/ 11 w 61"/>
                  <a:gd name="T35" fmla="*/ 49 h 58"/>
                  <a:gd name="T36" fmla="*/ 10 w 61"/>
                  <a:gd name="T37" fmla="*/ 48 h 58"/>
                  <a:gd name="T38" fmla="*/ 2 w 61"/>
                  <a:gd name="T39" fmla="*/ 55 h 58"/>
                  <a:gd name="T40" fmla="*/ 1 w 61"/>
                  <a:gd name="T41" fmla="*/ 52 h 58"/>
                  <a:gd name="T42" fmla="*/ 2 w 61"/>
                  <a:gd name="T43" fmla="*/ 44 h 58"/>
                  <a:gd name="T44" fmla="*/ 19 w 61"/>
                  <a:gd name="T45" fmla="*/ 21 h 58"/>
                  <a:gd name="T46" fmla="*/ 39 w 61"/>
                  <a:gd name="T47" fmla="*/ 5 h 58"/>
                  <a:gd name="T48" fmla="*/ 50 w 61"/>
                  <a:gd name="T49" fmla="*/ 0 h 58"/>
                  <a:gd name="T50" fmla="*/ 52 w 61"/>
                  <a:gd name="T51" fmla="*/ 0 h 58"/>
                  <a:gd name="T52" fmla="*/ 56 w 61"/>
                  <a:gd name="T53" fmla="*/ 2 h 58"/>
                  <a:gd name="T54" fmla="*/ 58 w 61"/>
                  <a:gd name="T55" fmla="*/ 2 h 58"/>
                  <a:gd name="T56" fmla="*/ 59 w 61"/>
                  <a:gd name="T57" fmla="*/ 3 h 58"/>
                  <a:gd name="T58" fmla="*/ 59 w 61"/>
                  <a:gd name="T59" fmla="*/ 4 h 58"/>
                  <a:gd name="T60" fmla="*/ 61 w 61"/>
                  <a:gd name="T61" fmla="*/ 8 h 58"/>
                  <a:gd name="T62" fmla="*/ 60 w 61"/>
                  <a:gd name="T63" fmla="*/ 16 h 58"/>
                  <a:gd name="T64" fmla="*/ 49 w 61"/>
                  <a:gd name="T65" fmla="*/ 35 h 58"/>
                  <a:gd name="T66" fmla="*/ 30 w 61"/>
                  <a:gd name="T67" fmla="*/ 51 h 58"/>
                  <a:gd name="T68" fmla="*/ 13 w 61"/>
                  <a:gd name="T69" fmla="*/ 57 h 58"/>
                  <a:gd name="T70" fmla="*/ 6 w 61"/>
                  <a:gd name="T71" fmla="*/ 57 h 58"/>
                  <a:gd name="T72" fmla="*/ 4 w 61"/>
                  <a:gd name="T73" fmla="*/ 56 h 58"/>
                  <a:gd name="T74" fmla="*/ 3 w 61"/>
                  <a:gd name="T75" fmla="*/ 55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1" h="58">
                    <a:moveTo>
                      <a:pt x="9" y="47"/>
                    </a:move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9" y="46"/>
                      <a:pt x="10" y="46"/>
                      <a:pt x="10" y="46"/>
                    </a:cubicBezTo>
                    <a:cubicBezTo>
                      <a:pt x="12" y="45"/>
                      <a:pt x="13" y="44"/>
                      <a:pt x="15" y="43"/>
                    </a:cubicBezTo>
                    <a:cubicBezTo>
                      <a:pt x="17" y="42"/>
                      <a:pt x="19" y="40"/>
                      <a:pt x="22" y="38"/>
                    </a:cubicBezTo>
                    <a:cubicBezTo>
                      <a:pt x="24" y="36"/>
                      <a:pt x="26" y="34"/>
                      <a:pt x="29" y="32"/>
                    </a:cubicBezTo>
                    <a:cubicBezTo>
                      <a:pt x="31" y="29"/>
                      <a:pt x="34" y="27"/>
                      <a:pt x="36" y="24"/>
                    </a:cubicBezTo>
                    <a:cubicBezTo>
                      <a:pt x="39" y="21"/>
                      <a:pt x="41" y="18"/>
                      <a:pt x="44" y="15"/>
                    </a:cubicBezTo>
                    <a:cubicBezTo>
                      <a:pt x="45" y="14"/>
                      <a:pt x="46" y="12"/>
                      <a:pt x="47" y="1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10"/>
                    </a:cubicBezTo>
                    <a:cubicBezTo>
                      <a:pt x="48" y="10"/>
                      <a:pt x="48" y="10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3"/>
                      <a:pt x="51" y="13"/>
                    </a:cubicBezTo>
                    <a:cubicBezTo>
                      <a:pt x="51" y="13"/>
                      <a:pt x="51" y="13"/>
                      <a:pt x="51" y="13"/>
                    </a:cubicBezTo>
                    <a:cubicBezTo>
                      <a:pt x="51" y="13"/>
                      <a:pt x="51" y="13"/>
                      <a:pt x="51" y="13"/>
                    </a:cubicBezTo>
                    <a:cubicBezTo>
                      <a:pt x="51" y="13"/>
                      <a:pt x="51" y="13"/>
                      <a:pt x="51" y="13"/>
                    </a:cubicBezTo>
                    <a:cubicBezTo>
                      <a:pt x="51" y="13"/>
                      <a:pt x="51" y="13"/>
                      <a:pt x="51" y="13"/>
                    </a:cubicBezTo>
                    <a:cubicBezTo>
                      <a:pt x="50" y="13"/>
                      <a:pt x="49" y="13"/>
                      <a:pt x="49" y="13"/>
                    </a:cubicBezTo>
                    <a:cubicBezTo>
                      <a:pt x="47" y="13"/>
                      <a:pt x="45" y="13"/>
                      <a:pt x="43" y="14"/>
                    </a:cubicBezTo>
                    <a:cubicBezTo>
                      <a:pt x="40" y="15"/>
                      <a:pt x="36" y="17"/>
                      <a:pt x="33" y="19"/>
                    </a:cubicBezTo>
                    <a:cubicBezTo>
                      <a:pt x="29" y="21"/>
                      <a:pt x="26" y="24"/>
                      <a:pt x="24" y="26"/>
                    </a:cubicBezTo>
                    <a:cubicBezTo>
                      <a:pt x="21" y="28"/>
                      <a:pt x="19" y="31"/>
                      <a:pt x="17" y="34"/>
                    </a:cubicBezTo>
                    <a:cubicBezTo>
                      <a:pt x="13" y="39"/>
                      <a:pt x="12" y="44"/>
                      <a:pt x="11" y="47"/>
                    </a:cubicBezTo>
                    <a:cubicBezTo>
                      <a:pt x="10" y="48"/>
                      <a:pt x="11" y="49"/>
                      <a:pt x="11" y="49"/>
                    </a:cubicBezTo>
                    <a:cubicBezTo>
                      <a:pt x="11" y="49"/>
                      <a:pt x="11" y="49"/>
                      <a:pt x="11" y="49"/>
                    </a:cubicBezTo>
                    <a:cubicBezTo>
                      <a:pt x="11" y="48"/>
                      <a:pt x="11" y="48"/>
                      <a:pt x="11" y="48"/>
                    </a:cubicBezTo>
                    <a:cubicBezTo>
                      <a:pt x="10" y="48"/>
                      <a:pt x="10" y="48"/>
                      <a:pt x="10" y="48"/>
                    </a:cubicBezTo>
                    <a:cubicBezTo>
                      <a:pt x="9" y="47"/>
                      <a:pt x="9" y="47"/>
                      <a:pt x="9" y="47"/>
                    </a:cubicBezTo>
                    <a:moveTo>
                      <a:pt x="2" y="55"/>
                    </a:moveTo>
                    <a:cubicBezTo>
                      <a:pt x="2" y="55"/>
                      <a:pt x="2" y="54"/>
                      <a:pt x="1" y="54"/>
                    </a:cubicBezTo>
                    <a:cubicBezTo>
                      <a:pt x="1" y="53"/>
                      <a:pt x="1" y="53"/>
                      <a:pt x="1" y="52"/>
                    </a:cubicBezTo>
                    <a:cubicBezTo>
                      <a:pt x="1" y="52"/>
                      <a:pt x="1" y="51"/>
                      <a:pt x="0" y="50"/>
                    </a:cubicBezTo>
                    <a:cubicBezTo>
                      <a:pt x="0" y="48"/>
                      <a:pt x="1" y="46"/>
                      <a:pt x="2" y="44"/>
                    </a:cubicBezTo>
                    <a:cubicBezTo>
                      <a:pt x="4" y="39"/>
                      <a:pt x="7" y="35"/>
                      <a:pt x="12" y="30"/>
                    </a:cubicBezTo>
                    <a:cubicBezTo>
                      <a:pt x="14" y="27"/>
                      <a:pt x="16" y="24"/>
                      <a:pt x="19" y="21"/>
                    </a:cubicBezTo>
                    <a:cubicBezTo>
                      <a:pt x="21" y="18"/>
                      <a:pt x="25" y="15"/>
                      <a:pt x="28" y="13"/>
                    </a:cubicBezTo>
                    <a:cubicBezTo>
                      <a:pt x="31" y="10"/>
                      <a:pt x="35" y="7"/>
                      <a:pt x="39" y="5"/>
                    </a:cubicBezTo>
                    <a:cubicBezTo>
                      <a:pt x="41" y="4"/>
                      <a:pt x="43" y="2"/>
                      <a:pt x="46" y="1"/>
                    </a:cubicBezTo>
                    <a:cubicBezTo>
                      <a:pt x="47" y="1"/>
                      <a:pt x="48" y="1"/>
                      <a:pt x="50" y="0"/>
                    </a:cubicBezTo>
                    <a:cubicBezTo>
                      <a:pt x="50" y="0"/>
                      <a:pt x="51" y="0"/>
                      <a:pt x="52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4" y="1"/>
                      <a:pt x="55" y="1"/>
                      <a:pt x="56" y="2"/>
                    </a:cubicBezTo>
                    <a:cubicBezTo>
                      <a:pt x="57" y="2"/>
                      <a:pt x="57" y="2"/>
                      <a:pt x="57" y="2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58" y="2"/>
                      <a:pt x="57" y="2"/>
                      <a:pt x="59" y="3"/>
                    </a:cubicBezTo>
                    <a:cubicBezTo>
                      <a:pt x="59" y="3"/>
                      <a:pt x="59" y="3"/>
                      <a:pt x="59" y="3"/>
                    </a:cubicBezTo>
                    <a:cubicBezTo>
                      <a:pt x="59" y="4"/>
                      <a:pt x="59" y="4"/>
                      <a:pt x="59" y="4"/>
                    </a:cubicBezTo>
                    <a:cubicBezTo>
                      <a:pt x="59" y="4"/>
                      <a:pt x="60" y="5"/>
                      <a:pt x="60" y="5"/>
                    </a:cubicBezTo>
                    <a:cubicBezTo>
                      <a:pt x="60" y="6"/>
                      <a:pt x="61" y="7"/>
                      <a:pt x="61" y="8"/>
                    </a:cubicBezTo>
                    <a:cubicBezTo>
                      <a:pt x="61" y="9"/>
                      <a:pt x="61" y="10"/>
                      <a:pt x="61" y="11"/>
                    </a:cubicBezTo>
                    <a:cubicBezTo>
                      <a:pt x="61" y="13"/>
                      <a:pt x="60" y="15"/>
                      <a:pt x="60" y="16"/>
                    </a:cubicBezTo>
                    <a:cubicBezTo>
                      <a:pt x="59" y="19"/>
                      <a:pt x="58" y="21"/>
                      <a:pt x="57" y="23"/>
                    </a:cubicBezTo>
                    <a:cubicBezTo>
                      <a:pt x="54" y="28"/>
                      <a:pt x="52" y="31"/>
                      <a:pt x="49" y="35"/>
                    </a:cubicBezTo>
                    <a:cubicBezTo>
                      <a:pt x="46" y="38"/>
                      <a:pt x="43" y="42"/>
                      <a:pt x="40" y="44"/>
                    </a:cubicBezTo>
                    <a:cubicBezTo>
                      <a:pt x="37" y="47"/>
                      <a:pt x="33" y="49"/>
                      <a:pt x="30" y="51"/>
                    </a:cubicBezTo>
                    <a:cubicBezTo>
                      <a:pt x="27" y="52"/>
                      <a:pt x="24" y="54"/>
                      <a:pt x="21" y="55"/>
                    </a:cubicBezTo>
                    <a:cubicBezTo>
                      <a:pt x="18" y="56"/>
                      <a:pt x="16" y="57"/>
                      <a:pt x="13" y="57"/>
                    </a:cubicBezTo>
                    <a:cubicBezTo>
                      <a:pt x="12" y="57"/>
                      <a:pt x="11" y="58"/>
                      <a:pt x="10" y="58"/>
                    </a:cubicBezTo>
                    <a:cubicBezTo>
                      <a:pt x="8" y="58"/>
                      <a:pt x="8" y="58"/>
                      <a:pt x="6" y="57"/>
                    </a:cubicBezTo>
                    <a:cubicBezTo>
                      <a:pt x="5" y="57"/>
                      <a:pt x="5" y="57"/>
                      <a:pt x="4" y="56"/>
                    </a:cubicBezTo>
                    <a:cubicBezTo>
                      <a:pt x="4" y="56"/>
                      <a:pt x="4" y="56"/>
                      <a:pt x="4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2" y="55"/>
                      <a:pt x="2" y="55"/>
                      <a:pt x="2" y="55"/>
                    </a:cubicBezTo>
                  </a:path>
                </a:pathLst>
              </a:custGeom>
              <a:solidFill>
                <a:srgbClr val="E43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" name="Freeform 41"/>
              <p:cNvSpPr>
                <a:spLocks noEditPoints="1"/>
              </p:cNvSpPr>
              <p:nvPr/>
            </p:nvSpPr>
            <p:spPr bwMode="auto">
              <a:xfrm>
                <a:off x="1087" y="1439"/>
                <a:ext cx="212" cy="91"/>
              </a:xfrm>
              <a:custGeom>
                <a:avLst/>
                <a:gdLst>
                  <a:gd name="T0" fmla="*/ 66 w 67"/>
                  <a:gd name="T1" fmla="*/ 20 h 29"/>
                  <a:gd name="T2" fmla="*/ 66 w 67"/>
                  <a:gd name="T3" fmla="*/ 21 h 29"/>
                  <a:gd name="T4" fmla="*/ 62 w 67"/>
                  <a:gd name="T5" fmla="*/ 24 h 29"/>
                  <a:gd name="T6" fmla="*/ 52 w 67"/>
                  <a:gd name="T7" fmla="*/ 28 h 29"/>
                  <a:gd name="T8" fmla="*/ 33 w 67"/>
                  <a:gd name="T9" fmla="*/ 29 h 29"/>
                  <a:gd name="T10" fmla="*/ 11 w 67"/>
                  <a:gd name="T11" fmla="*/ 22 h 29"/>
                  <a:gd name="T12" fmla="*/ 2 w 67"/>
                  <a:gd name="T13" fmla="*/ 15 h 29"/>
                  <a:gd name="T14" fmla="*/ 0 w 67"/>
                  <a:gd name="T15" fmla="*/ 10 h 29"/>
                  <a:gd name="T16" fmla="*/ 0 w 67"/>
                  <a:gd name="T17" fmla="*/ 9 h 29"/>
                  <a:gd name="T18" fmla="*/ 1 w 67"/>
                  <a:gd name="T19" fmla="*/ 7 h 29"/>
                  <a:gd name="T20" fmla="*/ 1 w 67"/>
                  <a:gd name="T21" fmla="*/ 7 h 29"/>
                  <a:gd name="T22" fmla="*/ 3 w 67"/>
                  <a:gd name="T23" fmla="*/ 4 h 29"/>
                  <a:gd name="T24" fmla="*/ 4 w 67"/>
                  <a:gd name="T25" fmla="*/ 3 h 29"/>
                  <a:gd name="T26" fmla="*/ 10 w 67"/>
                  <a:gd name="T27" fmla="*/ 1 h 29"/>
                  <a:gd name="T28" fmla="*/ 28 w 67"/>
                  <a:gd name="T29" fmla="*/ 0 h 29"/>
                  <a:gd name="T30" fmla="*/ 48 w 67"/>
                  <a:gd name="T31" fmla="*/ 5 h 29"/>
                  <a:gd name="T32" fmla="*/ 66 w 67"/>
                  <a:gd name="T33" fmla="*/ 15 h 29"/>
                  <a:gd name="T34" fmla="*/ 67 w 67"/>
                  <a:gd name="T35" fmla="*/ 17 h 29"/>
                  <a:gd name="T36" fmla="*/ 66 w 67"/>
                  <a:gd name="T37" fmla="*/ 20 h 29"/>
                  <a:gd name="T38" fmla="*/ 57 w 67"/>
                  <a:gd name="T39" fmla="*/ 18 h 29"/>
                  <a:gd name="T40" fmla="*/ 57 w 67"/>
                  <a:gd name="T41" fmla="*/ 19 h 29"/>
                  <a:gd name="T42" fmla="*/ 46 w 67"/>
                  <a:gd name="T43" fmla="*/ 11 h 29"/>
                  <a:gd name="T44" fmla="*/ 27 w 67"/>
                  <a:gd name="T45" fmla="*/ 8 h 29"/>
                  <a:gd name="T46" fmla="*/ 12 w 67"/>
                  <a:gd name="T47" fmla="*/ 11 h 29"/>
                  <a:gd name="T48" fmla="*/ 11 w 67"/>
                  <a:gd name="T49" fmla="*/ 12 h 29"/>
                  <a:gd name="T50" fmla="*/ 11 w 67"/>
                  <a:gd name="T51" fmla="*/ 11 h 29"/>
                  <a:gd name="T52" fmla="*/ 12 w 67"/>
                  <a:gd name="T53" fmla="*/ 10 h 29"/>
                  <a:gd name="T54" fmla="*/ 12 w 67"/>
                  <a:gd name="T55" fmla="*/ 11 h 29"/>
                  <a:gd name="T56" fmla="*/ 12 w 67"/>
                  <a:gd name="T57" fmla="*/ 9 h 29"/>
                  <a:gd name="T58" fmla="*/ 12 w 67"/>
                  <a:gd name="T59" fmla="*/ 7 h 29"/>
                  <a:gd name="T60" fmla="*/ 17 w 67"/>
                  <a:gd name="T61" fmla="*/ 10 h 29"/>
                  <a:gd name="T62" fmla="*/ 36 w 67"/>
                  <a:gd name="T63" fmla="*/ 15 h 29"/>
                  <a:gd name="T64" fmla="*/ 51 w 67"/>
                  <a:gd name="T65" fmla="*/ 16 h 29"/>
                  <a:gd name="T66" fmla="*/ 58 w 67"/>
                  <a:gd name="T67" fmla="*/ 16 h 29"/>
                  <a:gd name="T68" fmla="*/ 57 w 67"/>
                  <a:gd name="T69" fmla="*/ 16 h 29"/>
                  <a:gd name="T70" fmla="*/ 57 w 67"/>
                  <a:gd name="T71" fmla="*/ 17 h 29"/>
                  <a:gd name="T72" fmla="*/ 57 w 67"/>
                  <a:gd name="T73" fmla="*/ 1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7" h="29">
                    <a:moveTo>
                      <a:pt x="66" y="20"/>
                    </a:moveTo>
                    <a:cubicBezTo>
                      <a:pt x="66" y="20"/>
                      <a:pt x="66" y="20"/>
                      <a:pt x="66" y="20"/>
                    </a:cubicBezTo>
                    <a:cubicBezTo>
                      <a:pt x="66" y="20"/>
                      <a:pt x="66" y="20"/>
                      <a:pt x="66" y="20"/>
                    </a:cubicBezTo>
                    <a:cubicBezTo>
                      <a:pt x="66" y="21"/>
                      <a:pt x="66" y="21"/>
                      <a:pt x="66" y="21"/>
                    </a:cubicBezTo>
                    <a:cubicBezTo>
                      <a:pt x="65" y="22"/>
                      <a:pt x="65" y="22"/>
                      <a:pt x="65" y="22"/>
                    </a:cubicBezTo>
                    <a:cubicBezTo>
                      <a:pt x="64" y="24"/>
                      <a:pt x="63" y="24"/>
                      <a:pt x="62" y="24"/>
                    </a:cubicBezTo>
                    <a:cubicBezTo>
                      <a:pt x="61" y="25"/>
                      <a:pt x="60" y="26"/>
                      <a:pt x="59" y="26"/>
                    </a:cubicBezTo>
                    <a:cubicBezTo>
                      <a:pt x="57" y="27"/>
                      <a:pt x="55" y="27"/>
                      <a:pt x="52" y="28"/>
                    </a:cubicBezTo>
                    <a:cubicBezTo>
                      <a:pt x="49" y="28"/>
                      <a:pt x="46" y="29"/>
                      <a:pt x="43" y="29"/>
                    </a:cubicBezTo>
                    <a:cubicBezTo>
                      <a:pt x="40" y="29"/>
                      <a:pt x="37" y="29"/>
                      <a:pt x="33" y="29"/>
                    </a:cubicBezTo>
                    <a:cubicBezTo>
                      <a:pt x="29" y="29"/>
                      <a:pt x="26" y="28"/>
                      <a:pt x="22" y="27"/>
                    </a:cubicBezTo>
                    <a:cubicBezTo>
                      <a:pt x="18" y="25"/>
                      <a:pt x="14" y="24"/>
                      <a:pt x="11" y="22"/>
                    </a:cubicBezTo>
                    <a:cubicBezTo>
                      <a:pt x="9" y="21"/>
                      <a:pt x="7" y="20"/>
                      <a:pt x="5" y="18"/>
                    </a:cubicBezTo>
                    <a:cubicBezTo>
                      <a:pt x="4" y="17"/>
                      <a:pt x="3" y="17"/>
                      <a:pt x="2" y="15"/>
                    </a:cubicBezTo>
                    <a:cubicBezTo>
                      <a:pt x="2" y="14"/>
                      <a:pt x="1" y="14"/>
                      <a:pt x="1" y="13"/>
                    </a:cubicBezTo>
                    <a:cubicBezTo>
                      <a:pt x="1" y="12"/>
                      <a:pt x="0" y="11"/>
                      <a:pt x="0" y="10"/>
                    </a:cubicBezTo>
                    <a:cubicBezTo>
                      <a:pt x="0" y="10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5"/>
                      <a:pt x="2" y="4"/>
                      <a:pt x="3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5" y="2"/>
                      <a:pt x="6" y="2"/>
                    </a:cubicBezTo>
                    <a:cubicBezTo>
                      <a:pt x="7" y="1"/>
                      <a:pt x="8" y="1"/>
                      <a:pt x="10" y="1"/>
                    </a:cubicBezTo>
                    <a:cubicBezTo>
                      <a:pt x="12" y="0"/>
                      <a:pt x="14" y="0"/>
                      <a:pt x="16" y="0"/>
                    </a:cubicBezTo>
                    <a:cubicBezTo>
                      <a:pt x="20" y="0"/>
                      <a:pt x="24" y="0"/>
                      <a:pt x="28" y="0"/>
                    </a:cubicBezTo>
                    <a:cubicBezTo>
                      <a:pt x="32" y="1"/>
                      <a:pt x="36" y="1"/>
                      <a:pt x="39" y="2"/>
                    </a:cubicBezTo>
                    <a:cubicBezTo>
                      <a:pt x="42" y="3"/>
                      <a:pt x="45" y="4"/>
                      <a:pt x="48" y="5"/>
                    </a:cubicBezTo>
                    <a:cubicBezTo>
                      <a:pt x="54" y="7"/>
                      <a:pt x="59" y="8"/>
                      <a:pt x="62" y="10"/>
                    </a:cubicBezTo>
                    <a:cubicBezTo>
                      <a:pt x="64" y="12"/>
                      <a:pt x="65" y="13"/>
                      <a:pt x="66" y="15"/>
                    </a:cubicBezTo>
                    <a:cubicBezTo>
                      <a:pt x="66" y="15"/>
                      <a:pt x="66" y="16"/>
                      <a:pt x="67" y="16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7" y="18"/>
                      <a:pt x="67" y="19"/>
                      <a:pt x="67" y="19"/>
                    </a:cubicBezTo>
                    <a:cubicBezTo>
                      <a:pt x="66" y="20"/>
                      <a:pt x="66" y="20"/>
                      <a:pt x="66" y="20"/>
                    </a:cubicBezTo>
                    <a:moveTo>
                      <a:pt x="57" y="17"/>
                    </a:moveTo>
                    <a:cubicBezTo>
                      <a:pt x="57" y="18"/>
                      <a:pt x="57" y="18"/>
                      <a:pt x="57" y="18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8" y="19"/>
                      <a:pt x="57" y="18"/>
                      <a:pt x="56" y="17"/>
                    </a:cubicBezTo>
                    <a:cubicBezTo>
                      <a:pt x="55" y="15"/>
                      <a:pt x="51" y="13"/>
                      <a:pt x="46" y="11"/>
                    </a:cubicBezTo>
                    <a:cubicBezTo>
                      <a:pt x="43" y="10"/>
                      <a:pt x="40" y="9"/>
                      <a:pt x="37" y="8"/>
                    </a:cubicBezTo>
                    <a:cubicBezTo>
                      <a:pt x="34" y="8"/>
                      <a:pt x="31" y="8"/>
                      <a:pt x="27" y="8"/>
                    </a:cubicBezTo>
                    <a:cubicBezTo>
                      <a:pt x="24" y="8"/>
                      <a:pt x="20" y="8"/>
                      <a:pt x="17" y="9"/>
                    </a:cubicBezTo>
                    <a:cubicBezTo>
                      <a:pt x="15" y="9"/>
                      <a:pt x="14" y="10"/>
                      <a:pt x="12" y="11"/>
                    </a:cubicBezTo>
                    <a:cubicBezTo>
                      <a:pt x="12" y="11"/>
                      <a:pt x="11" y="11"/>
                      <a:pt x="11" y="11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" y="11"/>
                      <a:pt x="12" y="11"/>
                      <a:pt x="12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4" y="9"/>
                      <a:pt x="16" y="9"/>
                      <a:pt x="17" y="10"/>
                    </a:cubicBezTo>
                    <a:cubicBezTo>
                      <a:pt x="20" y="11"/>
                      <a:pt x="24" y="12"/>
                      <a:pt x="27" y="13"/>
                    </a:cubicBezTo>
                    <a:cubicBezTo>
                      <a:pt x="30" y="14"/>
                      <a:pt x="33" y="14"/>
                      <a:pt x="36" y="15"/>
                    </a:cubicBezTo>
                    <a:cubicBezTo>
                      <a:pt x="39" y="15"/>
                      <a:pt x="42" y="16"/>
                      <a:pt x="44" y="16"/>
                    </a:cubicBezTo>
                    <a:cubicBezTo>
                      <a:pt x="47" y="16"/>
                      <a:pt x="49" y="16"/>
                      <a:pt x="51" y="16"/>
                    </a:cubicBezTo>
                    <a:cubicBezTo>
                      <a:pt x="53" y="16"/>
                      <a:pt x="55" y="16"/>
                      <a:pt x="56" y="16"/>
                    </a:cubicBezTo>
                    <a:cubicBezTo>
                      <a:pt x="57" y="16"/>
                      <a:pt x="57" y="16"/>
                      <a:pt x="58" y="16"/>
                    </a:cubicBezTo>
                    <a:cubicBezTo>
                      <a:pt x="58" y="16"/>
                      <a:pt x="58" y="16"/>
                      <a:pt x="58" y="16"/>
                    </a:cubicBezTo>
                    <a:cubicBezTo>
                      <a:pt x="57" y="16"/>
                      <a:pt x="57" y="16"/>
                      <a:pt x="57" y="16"/>
                    </a:cubicBezTo>
                    <a:cubicBezTo>
                      <a:pt x="57" y="17"/>
                      <a:pt x="57" y="17"/>
                      <a:pt x="57" y="17"/>
                    </a:cubicBezTo>
                    <a:cubicBezTo>
                      <a:pt x="57" y="17"/>
                      <a:pt x="57" y="17"/>
                      <a:pt x="57" y="17"/>
                    </a:cubicBezTo>
                    <a:cubicBezTo>
                      <a:pt x="57" y="17"/>
                      <a:pt x="57" y="17"/>
                      <a:pt x="57" y="17"/>
                    </a:cubicBezTo>
                    <a:cubicBezTo>
                      <a:pt x="57" y="16"/>
                      <a:pt x="57" y="16"/>
                      <a:pt x="57" y="16"/>
                    </a:cubicBezTo>
                    <a:cubicBezTo>
                      <a:pt x="57" y="17"/>
                      <a:pt x="57" y="17"/>
                      <a:pt x="57" y="17"/>
                    </a:cubicBezTo>
                  </a:path>
                </a:pathLst>
              </a:custGeom>
              <a:solidFill>
                <a:srgbClr val="E43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" name="Freeform 42"/>
              <p:cNvSpPr>
                <a:spLocks noEditPoints="1"/>
              </p:cNvSpPr>
              <p:nvPr/>
            </p:nvSpPr>
            <p:spPr bwMode="auto">
              <a:xfrm>
                <a:off x="1299" y="1439"/>
                <a:ext cx="208" cy="91"/>
              </a:xfrm>
              <a:custGeom>
                <a:avLst/>
                <a:gdLst>
                  <a:gd name="T0" fmla="*/ 0 w 66"/>
                  <a:gd name="T1" fmla="*/ 17 h 29"/>
                  <a:gd name="T2" fmla="*/ 0 w 66"/>
                  <a:gd name="T3" fmla="*/ 15 h 29"/>
                  <a:gd name="T4" fmla="*/ 18 w 66"/>
                  <a:gd name="T5" fmla="*/ 5 h 29"/>
                  <a:gd name="T6" fmla="*/ 38 w 66"/>
                  <a:gd name="T7" fmla="*/ 0 h 29"/>
                  <a:gd name="T8" fmla="*/ 57 w 66"/>
                  <a:gd name="T9" fmla="*/ 1 h 29"/>
                  <a:gd name="T10" fmla="*/ 62 w 66"/>
                  <a:gd name="T11" fmla="*/ 3 h 29"/>
                  <a:gd name="T12" fmla="*/ 63 w 66"/>
                  <a:gd name="T13" fmla="*/ 4 h 29"/>
                  <a:gd name="T14" fmla="*/ 66 w 66"/>
                  <a:gd name="T15" fmla="*/ 7 h 29"/>
                  <a:gd name="T16" fmla="*/ 66 w 66"/>
                  <a:gd name="T17" fmla="*/ 7 h 29"/>
                  <a:gd name="T18" fmla="*/ 66 w 66"/>
                  <a:gd name="T19" fmla="*/ 9 h 29"/>
                  <a:gd name="T20" fmla="*/ 66 w 66"/>
                  <a:gd name="T21" fmla="*/ 10 h 29"/>
                  <a:gd name="T22" fmla="*/ 64 w 66"/>
                  <a:gd name="T23" fmla="*/ 15 h 29"/>
                  <a:gd name="T24" fmla="*/ 56 w 66"/>
                  <a:gd name="T25" fmla="*/ 22 h 29"/>
                  <a:gd name="T26" fmla="*/ 34 w 66"/>
                  <a:gd name="T27" fmla="*/ 29 h 29"/>
                  <a:gd name="T28" fmla="*/ 14 w 66"/>
                  <a:gd name="T29" fmla="*/ 28 h 29"/>
                  <a:gd name="T30" fmla="*/ 4 w 66"/>
                  <a:gd name="T31" fmla="*/ 24 h 29"/>
                  <a:gd name="T32" fmla="*/ 1 w 66"/>
                  <a:gd name="T33" fmla="*/ 21 h 29"/>
                  <a:gd name="T34" fmla="*/ 0 w 66"/>
                  <a:gd name="T35" fmla="*/ 20 h 29"/>
                  <a:gd name="T36" fmla="*/ 0 w 66"/>
                  <a:gd name="T37" fmla="*/ 19 h 29"/>
                  <a:gd name="T38" fmla="*/ 9 w 66"/>
                  <a:gd name="T39" fmla="*/ 17 h 29"/>
                  <a:gd name="T40" fmla="*/ 9 w 66"/>
                  <a:gd name="T41" fmla="*/ 17 h 29"/>
                  <a:gd name="T42" fmla="*/ 9 w 66"/>
                  <a:gd name="T43" fmla="*/ 16 h 29"/>
                  <a:gd name="T44" fmla="*/ 10 w 66"/>
                  <a:gd name="T45" fmla="*/ 16 h 29"/>
                  <a:gd name="T46" fmla="*/ 22 w 66"/>
                  <a:gd name="T47" fmla="*/ 16 h 29"/>
                  <a:gd name="T48" fmla="*/ 40 w 66"/>
                  <a:gd name="T49" fmla="*/ 13 h 29"/>
                  <a:gd name="T50" fmla="*/ 53 w 66"/>
                  <a:gd name="T51" fmla="*/ 8 h 29"/>
                  <a:gd name="T52" fmla="*/ 55 w 66"/>
                  <a:gd name="T53" fmla="*/ 8 h 29"/>
                  <a:gd name="T54" fmla="*/ 54 w 66"/>
                  <a:gd name="T55" fmla="*/ 9 h 29"/>
                  <a:gd name="T56" fmla="*/ 55 w 66"/>
                  <a:gd name="T57" fmla="*/ 11 h 29"/>
                  <a:gd name="T58" fmla="*/ 55 w 66"/>
                  <a:gd name="T59" fmla="*/ 10 h 29"/>
                  <a:gd name="T60" fmla="*/ 56 w 66"/>
                  <a:gd name="T61" fmla="*/ 12 h 29"/>
                  <a:gd name="T62" fmla="*/ 56 w 66"/>
                  <a:gd name="T63" fmla="*/ 11 h 29"/>
                  <a:gd name="T64" fmla="*/ 49 w 66"/>
                  <a:gd name="T65" fmla="*/ 9 h 29"/>
                  <a:gd name="T66" fmla="*/ 29 w 66"/>
                  <a:gd name="T67" fmla="*/ 8 h 29"/>
                  <a:gd name="T68" fmla="*/ 10 w 66"/>
                  <a:gd name="T69" fmla="*/ 17 h 29"/>
                  <a:gd name="T70" fmla="*/ 9 w 66"/>
                  <a:gd name="T71" fmla="*/ 18 h 29"/>
                  <a:gd name="T72" fmla="*/ 9 w 66"/>
                  <a:gd name="T73" fmla="*/ 1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6" h="29">
                    <a:moveTo>
                      <a:pt x="0" y="19"/>
                    </a:moveTo>
                    <a:cubicBezTo>
                      <a:pt x="0" y="19"/>
                      <a:pt x="0" y="18"/>
                      <a:pt x="0" y="17"/>
                    </a:cubicBezTo>
                    <a:cubicBezTo>
                      <a:pt x="0" y="17"/>
                      <a:pt x="0" y="17"/>
                      <a:pt x="0" y="16"/>
                    </a:cubicBezTo>
                    <a:cubicBezTo>
                      <a:pt x="0" y="16"/>
                      <a:pt x="0" y="15"/>
                      <a:pt x="0" y="15"/>
                    </a:cubicBezTo>
                    <a:cubicBezTo>
                      <a:pt x="1" y="13"/>
                      <a:pt x="3" y="12"/>
                      <a:pt x="4" y="10"/>
                    </a:cubicBezTo>
                    <a:cubicBezTo>
                      <a:pt x="8" y="8"/>
                      <a:pt x="12" y="7"/>
                      <a:pt x="18" y="5"/>
                    </a:cubicBezTo>
                    <a:cubicBezTo>
                      <a:pt x="21" y="4"/>
                      <a:pt x="24" y="3"/>
                      <a:pt x="28" y="2"/>
                    </a:cubicBezTo>
                    <a:cubicBezTo>
                      <a:pt x="31" y="1"/>
                      <a:pt x="34" y="1"/>
                      <a:pt x="38" y="0"/>
                    </a:cubicBezTo>
                    <a:cubicBezTo>
                      <a:pt x="42" y="0"/>
                      <a:pt x="46" y="0"/>
                      <a:pt x="50" y="0"/>
                    </a:cubicBezTo>
                    <a:cubicBezTo>
                      <a:pt x="52" y="0"/>
                      <a:pt x="54" y="0"/>
                      <a:pt x="57" y="1"/>
                    </a:cubicBezTo>
                    <a:cubicBezTo>
                      <a:pt x="58" y="1"/>
                      <a:pt x="59" y="1"/>
                      <a:pt x="61" y="2"/>
                    </a:cubicBezTo>
                    <a:cubicBezTo>
                      <a:pt x="61" y="2"/>
                      <a:pt x="62" y="3"/>
                      <a:pt x="62" y="3"/>
                    </a:cubicBezTo>
                    <a:cubicBezTo>
                      <a:pt x="63" y="3"/>
                      <a:pt x="63" y="3"/>
                      <a:pt x="63" y="3"/>
                    </a:cubicBezTo>
                    <a:cubicBezTo>
                      <a:pt x="63" y="3"/>
                      <a:pt x="63" y="3"/>
                      <a:pt x="63" y="4"/>
                    </a:cubicBezTo>
                    <a:cubicBezTo>
                      <a:pt x="64" y="4"/>
                      <a:pt x="65" y="5"/>
                      <a:pt x="65" y="6"/>
                    </a:cubicBezTo>
                    <a:cubicBezTo>
                      <a:pt x="66" y="7"/>
                      <a:pt x="66" y="7"/>
                      <a:pt x="66" y="7"/>
                    </a:cubicBezTo>
                    <a:cubicBezTo>
                      <a:pt x="66" y="7"/>
                      <a:pt x="66" y="7"/>
                      <a:pt x="66" y="7"/>
                    </a:cubicBezTo>
                    <a:cubicBezTo>
                      <a:pt x="66" y="7"/>
                      <a:pt x="66" y="7"/>
                      <a:pt x="66" y="7"/>
                    </a:cubicBezTo>
                    <a:cubicBezTo>
                      <a:pt x="66" y="7"/>
                      <a:pt x="66" y="7"/>
                      <a:pt x="66" y="8"/>
                    </a:cubicBezTo>
                    <a:cubicBezTo>
                      <a:pt x="66" y="9"/>
                      <a:pt x="66" y="9"/>
                      <a:pt x="66" y="9"/>
                    </a:cubicBezTo>
                    <a:cubicBezTo>
                      <a:pt x="66" y="9"/>
                      <a:pt x="66" y="9"/>
                      <a:pt x="66" y="9"/>
                    </a:cubicBezTo>
                    <a:cubicBezTo>
                      <a:pt x="66" y="9"/>
                      <a:pt x="66" y="10"/>
                      <a:pt x="66" y="10"/>
                    </a:cubicBezTo>
                    <a:cubicBezTo>
                      <a:pt x="66" y="11"/>
                      <a:pt x="66" y="12"/>
                      <a:pt x="66" y="13"/>
                    </a:cubicBezTo>
                    <a:cubicBezTo>
                      <a:pt x="65" y="14"/>
                      <a:pt x="65" y="14"/>
                      <a:pt x="64" y="15"/>
                    </a:cubicBezTo>
                    <a:cubicBezTo>
                      <a:pt x="63" y="17"/>
                      <a:pt x="62" y="17"/>
                      <a:pt x="61" y="18"/>
                    </a:cubicBezTo>
                    <a:cubicBezTo>
                      <a:pt x="59" y="20"/>
                      <a:pt x="58" y="21"/>
                      <a:pt x="56" y="22"/>
                    </a:cubicBezTo>
                    <a:cubicBezTo>
                      <a:pt x="52" y="24"/>
                      <a:pt x="48" y="25"/>
                      <a:pt x="45" y="27"/>
                    </a:cubicBezTo>
                    <a:cubicBezTo>
                      <a:pt x="41" y="28"/>
                      <a:pt x="37" y="29"/>
                      <a:pt x="34" y="29"/>
                    </a:cubicBezTo>
                    <a:cubicBezTo>
                      <a:pt x="30" y="29"/>
                      <a:pt x="26" y="29"/>
                      <a:pt x="23" y="29"/>
                    </a:cubicBezTo>
                    <a:cubicBezTo>
                      <a:pt x="20" y="29"/>
                      <a:pt x="17" y="28"/>
                      <a:pt x="14" y="28"/>
                    </a:cubicBezTo>
                    <a:cubicBezTo>
                      <a:pt x="12" y="27"/>
                      <a:pt x="9" y="27"/>
                      <a:pt x="7" y="26"/>
                    </a:cubicBezTo>
                    <a:cubicBezTo>
                      <a:pt x="6" y="26"/>
                      <a:pt x="5" y="25"/>
                      <a:pt x="4" y="24"/>
                    </a:cubicBezTo>
                    <a:cubicBezTo>
                      <a:pt x="3" y="24"/>
                      <a:pt x="3" y="24"/>
                      <a:pt x="1" y="22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19"/>
                      <a:pt x="0" y="19"/>
                      <a:pt x="0" y="19"/>
                    </a:cubicBezTo>
                    <a:moveTo>
                      <a:pt x="9" y="16"/>
                    </a:moveTo>
                    <a:cubicBezTo>
                      <a:pt x="9" y="17"/>
                      <a:pt x="9" y="17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10" y="16"/>
                      <a:pt x="10" y="16"/>
                    </a:cubicBezTo>
                    <a:cubicBezTo>
                      <a:pt x="11" y="16"/>
                      <a:pt x="13" y="16"/>
                      <a:pt x="15" y="16"/>
                    </a:cubicBezTo>
                    <a:cubicBezTo>
                      <a:pt x="17" y="16"/>
                      <a:pt x="20" y="16"/>
                      <a:pt x="22" y="16"/>
                    </a:cubicBezTo>
                    <a:cubicBezTo>
                      <a:pt x="25" y="16"/>
                      <a:pt x="28" y="15"/>
                      <a:pt x="31" y="15"/>
                    </a:cubicBezTo>
                    <a:cubicBezTo>
                      <a:pt x="34" y="14"/>
                      <a:pt x="37" y="14"/>
                      <a:pt x="40" y="13"/>
                    </a:cubicBezTo>
                    <a:cubicBezTo>
                      <a:pt x="43" y="12"/>
                      <a:pt x="46" y="11"/>
                      <a:pt x="49" y="10"/>
                    </a:cubicBezTo>
                    <a:cubicBezTo>
                      <a:pt x="51" y="9"/>
                      <a:pt x="52" y="9"/>
                      <a:pt x="53" y="8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55" y="7"/>
                      <a:pt x="55" y="7"/>
                      <a:pt x="55" y="8"/>
                    </a:cubicBezTo>
                    <a:cubicBezTo>
                      <a:pt x="54" y="8"/>
                      <a:pt x="54" y="8"/>
                      <a:pt x="54" y="9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5" y="11"/>
                      <a:pt x="55" y="11"/>
                      <a:pt x="55" y="11"/>
                    </a:cubicBezTo>
                    <a:cubicBezTo>
                      <a:pt x="55" y="11"/>
                      <a:pt x="55" y="11"/>
                      <a:pt x="55" y="11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1"/>
                      <a:pt x="55" y="11"/>
                      <a:pt x="56" y="11"/>
                    </a:cubicBezTo>
                    <a:cubicBezTo>
                      <a:pt x="56" y="12"/>
                      <a:pt x="56" y="12"/>
                      <a:pt x="56" y="12"/>
                    </a:cubicBezTo>
                    <a:cubicBezTo>
                      <a:pt x="56" y="12"/>
                      <a:pt x="56" y="12"/>
                      <a:pt x="56" y="12"/>
                    </a:cubicBezTo>
                    <a:cubicBezTo>
                      <a:pt x="56" y="11"/>
                      <a:pt x="56" y="11"/>
                      <a:pt x="56" y="11"/>
                    </a:cubicBezTo>
                    <a:cubicBezTo>
                      <a:pt x="55" y="11"/>
                      <a:pt x="55" y="11"/>
                      <a:pt x="54" y="11"/>
                    </a:cubicBezTo>
                    <a:cubicBezTo>
                      <a:pt x="53" y="10"/>
                      <a:pt x="51" y="9"/>
                      <a:pt x="49" y="9"/>
                    </a:cubicBezTo>
                    <a:cubicBezTo>
                      <a:pt x="46" y="8"/>
                      <a:pt x="42" y="8"/>
                      <a:pt x="39" y="8"/>
                    </a:cubicBezTo>
                    <a:cubicBezTo>
                      <a:pt x="36" y="8"/>
                      <a:pt x="32" y="8"/>
                      <a:pt x="29" y="8"/>
                    </a:cubicBezTo>
                    <a:cubicBezTo>
                      <a:pt x="26" y="9"/>
                      <a:pt x="23" y="10"/>
                      <a:pt x="21" y="11"/>
                    </a:cubicBezTo>
                    <a:cubicBezTo>
                      <a:pt x="16" y="13"/>
                      <a:pt x="12" y="15"/>
                      <a:pt x="10" y="17"/>
                    </a:cubicBezTo>
                    <a:cubicBezTo>
                      <a:pt x="9" y="18"/>
                      <a:pt x="9" y="19"/>
                      <a:pt x="9" y="19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6"/>
                      <a:pt x="9" y="16"/>
                      <a:pt x="9" y="16"/>
                    </a:cubicBezTo>
                  </a:path>
                </a:pathLst>
              </a:custGeom>
              <a:solidFill>
                <a:srgbClr val="E43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" name="Freeform 43"/>
              <p:cNvSpPr>
                <a:spLocks noEditPoints="1"/>
              </p:cNvSpPr>
              <p:nvPr/>
            </p:nvSpPr>
            <p:spPr bwMode="auto">
              <a:xfrm>
                <a:off x="1106" y="1473"/>
                <a:ext cx="199" cy="114"/>
              </a:xfrm>
              <a:custGeom>
                <a:avLst/>
                <a:gdLst>
                  <a:gd name="T0" fmla="*/ 63 w 63"/>
                  <a:gd name="T1" fmla="*/ 6 h 36"/>
                  <a:gd name="T2" fmla="*/ 63 w 63"/>
                  <a:gd name="T3" fmla="*/ 7 h 36"/>
                  <a:gd name="T4" fmla="*/ 61 w 63"/>
                  <a:gd name="T5" fmla="*/ 12 h 36"/>
                  <a:gd name="T6" fmla="*/ 55 w 63"/>
                  <a:gd name="T7" fmla="*/ 20 h 36"/>
                  <a:gd name="T8" fmla="*/ 39 w 63"/>
                  <a:gd name="T9" fmla="*/ 31 h 36"/>
                  <a:gd name="T10" fmla="*/ 16 w 63"/>
                  <a:gd name="T11" fmla="*/ 36 h 36"/>
                  <a:gd name="T12" fmla="*/ 5 w 63"/>
                  <a:gd name="T13" fmla="*/ 35 h 36"/>
                  <a:gd name="T14" fmla="*/ 1 w 63"/>
                  <a:gd name="T15" fmla="*/ 32 h 36"/>
                  <a:gd name="T16" fmla="*/ 0 w 63"/>
                  <a:gd name="T17" fmla="*/ 30 h 36"/>
                  <a:gd name="T18" fmla="*/ 0 w 63"/>
                  <a:gd name="T19" fmla="*/ 29 h 36"/>
                  <a:gd name="T20" fmla="*/ 0 w 63"/>
                  <a:gd name="T21" fmla="*/ 29 h 36"/>
                  <a:gd name="T22" fmla="*/ 0 w 63"/>
                  <a:gd name="T23" fmla="*/ 25 h 36"/>
                  <a:gd name="T24" fmla="*/ 1 w 63"/>
                  <a:gd name="T25" fmla="*/ 23 h 36"/>
                  <a:gd name="T26" fmla="*/ 4 w 63"/>
                  <a:gd name="T27" fmla="*/ 19 h 36"/>
                  <a:gd name="T28" fmla="*/ 20 w 63"/>
                  <a:gd name="T29" fmla="*/ 9 h 36"/>
                  <a:gd name="T30" fmla="*/ 40 w 63"/>
                  <a:gd name="T31" fmla="*/ 3 h 36"/>
                  <a:gd name="T32" fmla="*/ 60 w 63"/>
                  <a:gd name="T33" fmla="*/ 2 h 36"/>
                  <a:gd name="T34" fmla="*/ 62 w 63"/>
                  <a:gd name="T35" fmla="*/ 4 h 36"/>
                  <a:gd name="T36" fmla="*/ 63 w 63"/>
                  <a:gd name="T37" fmla="*/ 6 h 36"/>
                  <a:gd name="T38" fmla="*/ 54 w 63"/>
                  <a:gd name="T39" fmla="*/ 9 h 36"/>
                  <a:gd name="T40" fmla="*/ 54 w 63"/>
                  <a:gd name="T41" fmla="*/ 10 h 36"/>
                  <a:gd name="T42" fmla="*/ 40 w 63"/>
                  <a:gd name="T43" fmla="*/ 9 h 36"/>
                  <a:gd name="T44" fmla="*/ 23 w 63"/>
                  <a:gd name="T45" fmla="*/ 16 h 36"/>
                  <a:gd name="T46" fmla="*/ 12 w 63"/>
                  <a:gd name="T47" fmla="*/ 26 h 36"/>
                  <a:gd name="T48" fmla="*/ 11 w 63"/>
                  <a:gd name="T49" fmla="*/ 27 h 36"/>
                  <a:gd name="T50" fmla="*/ 11 w 63"/>
                  <a:gd name="T51" fmla="*/ 27 h 36"/>
                  <a:gd name="T52" fmla="*/ 11 w 63"/>
                  <a:gd name="T53" fmla="*/ 26 h 36"/>
                  <a:gd name="T54" fmla="*/ 11 w 63"/>
                  <a:gd name="T55" fmla="*/ 26 h 36"/>
                  <a:gd name="T56" fmla="*/ 10 w 63"/>
                  <a:gd name="T57" fmla="*/ 24 h 36"/>
                  <a:gd name="T58" fmla="*/ 10 w 63"/>
                  <a:gd name="T59" fmla="*/ 23 h 36"/>
                  <a:gd name="T60" fmla="*/ 15 w 63"/>
                  <a:gd name="T61" fmla="*/ 23 h 36"/>
                  <a:gd name="T62" fmla="*/ 34 w 63"/>
                  <a:gd name="T63" fmla="*/ 17 h 36"/>
                  <a:gd name="T64" fmla="*/ 48 w 63"/>
                  <a:gd name="T65" fmla="*/ 11 h 36"/>
                  <a:gd name="T66" fmla="*/ 53 w 63"/>
                  <a:gd name="T67" fmla="*/ 7 h 36"/>
                  <a:gd name="T68" fmla="*/ 53 w 63"/>
                  <a:gd name="T69" fmla="*/ 8 h 36"/>
                  <a:gd name="T70" fmla="*/ 53 w 63"/>
                  <a:gd name="T71" fmla="*/ 9 h 36"/>
                  <a:gd name="T72" fmla="*/ 53 w 63"/>
                  <a:gd name="T73" fmla="*/ 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3" h="36">
                    <a:moveTo>
                      <a:pt x="63" y="6"/>
                    </a:moveTo>
                    <a:cubicBezTo>
                      <a:pt x="63" y="6"/>
                      <a:pt x="63" y="6"/>
                      <a:pt x="63" y="6"/>
                    </a:cubicBezTo>
                    <a:cubicBezTo>
                      <a:pt x="63" y="7"/>
                      <a:pt x="63" y="7"/>
                      <a:pt x="63" y="7"/>
                    </a:cubicBezTo>
                    <a:cubicBezTo>
                      <a:pt x="63" y="7"/>
                      <a:pt x="63" y="7"/>
                      <a:pt x="63" y="7"/>
                    </a:cubicBezTo>
                    <a:cubicBezTo>
                      <a:pt x="63" y="8"/>
                      <a:pt x="63" y="8"/>
                      <a:pt x="63" y="9"/>
                    </a:cubicBezTo>
                    <a:cubicBezTo>
                      <a:pt x="62" y="11"/>
                      <a:pt x="62" y="11"/>
                      <a:pt x="61" y="12"/>
                    </a:cubicBezTo>
                    <a:cubicBezTo>
                      <a:pt x="61" y="13"/>
                      <a:pt x="60" y="14"/>
                      <a:pt x="60" y="15"/>
                    </a:cubicBezTo>
                    <a:cubicBezTo>
                      <a:pt x="58" y="17"/>
                      <a:pt x="57" y="19"/>
                      <a:pt x="55" y="20"/>
                    </a:cubicBezTo>
                    <a:cubicBezTo>
                      <a:pt x="53" y="22"/>
                      <a:pt x="50" y="24"/>
                      <a:pt x="48" y="26"/>
                    </a:cubicBezTo>
                    <a:cubicBezTo>
                      <a:pt x="45" y="28"/>
                      <a:pt x="42" y="30"/>
                      <a:pt x="39" y="31"/>
                    </a:cubicBezTo>
                    <a:cubicBezTo>
                      <a:pt x="35" y="33"/>
                      <a:pt x="32" y="34"/>
                      <a:pt x="28" y="35"/>
                    </a:cubicBezTo>
                    <a:cubicBezTo>
                      <a:pt x="24" y="36"/>
                      <a:pt x="20" y="36"/>
                      <a:pt x="16" y="36"/>
                    </a:cubicBezTo>
                    <a:cubicBezTo>
                      <a:pt x="14" y="36"/>
                      <a:pt x="12" y="36"/>
                      <a:pt x="9" y="36"/>
                    </a:cubicBezTo>
                    <a:cubicBezTo>
                      <a:pt x="8" y="36"/>
                      <a:pt x="7" y="36"/>
                      <a:pt x="5" y="35"/>
                    </a:cubicBezTo>
                    <a:cubicBezTo>
                      <a:pt x="4" y="35"/>
                      <a:pt x="4" y="34"/>
                      <a:pt x="3" y="33"/>
                    </a:cubicBezTo>
                    <a:cubicBezTo>
                      <a:pt x="2" y="33"/>
                      <a:pt x="2" y="33"/>
                      <a:pt x="1" y="32"/>
                    </a:cubicBezTo>
                    <a:cubicBezTo>
                      <a:pt x="1" y="31"/>
                      <a:pt x="1" y="31"/>
                      <a:pt x="0" y="31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7"/>
                      <a:pt x="0" y="26"/>
                      <a:pt x="0" y="25"/>
                    </a:cubicBezTo>
                    <a:cubicBezTo>
                      <a:pt x="0" y="24"/>
                      <a:pt x="0" y="24"/>
                      <a:pt x="1" y="24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1" y="23"/>
                      <a:pt x="1" y="22"/>
                      <a:pt x="2" y="22"/>
                    </a:cubicBezTo>
                    <a:cubicBezTo>
                      <a:pt x="2" y="21"/>
                      <a:pt x="3" y="20"/>
                      <a:pt x="4" y="19"/>
                    </a:cubicBezTo>
                    <a:cubicBezTo>
                      <a:pt x="6" y="17"/>
                      <a:pt x="8" y="16"/>
                      <a:pt x="10" y="15"/>
                    </a:cubicBezTo>
                    <a:cubicBezTo>
                      <a:pt x="13" y="12"/>
                      <a:pt x="17" y="11"/>
                      <a:pt x="20" y="9"/>
                    </a:cubicBezTo>
                    <a:cubicBezTo>
                      <a:pt x="24" y="7"/>
                      <a:pt x="27" y="6"/>
                      <a:pt x="30" y="5"/>
                    </a:cubicBezTo>
                    <a:cubicBezTo>
                      <a:pt x="34" y="4"/>
                      <a:pt x="37" y="3"/>
                      <a:pt x="40" y="3"/>
                    </a:cubicBezTo>
                    <a:cubicBezTo>
                      <a:pt x="45" y="1"/>
                      <a:pt x="50" y="0"/>
                      <a:pt x="54" y="0"/>
                    </a:cubicBezTo>
                    <a:cubicBezTo>
                      <a:pt x="56" y="0"/>
                      <a:pt x="58" y="1"/>
                      <a:pt x="60" y="2"/>
                    </a:cubicBezTo>
                    <a:cubicBezTo>
                      <a:pt x="60" y="2"/>
                      <a:pt x="61" y="3"/>
                      <a:pt x="61" y="3"/>
                    </a:cubicBezTo>
                    <a:cubicBezTo>
                      <a:pt x="61" y="3"/>
                      <a:pt x="62" y="4"/>
                      <a:pt x="62" y="4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3" y="6"/>
                      <a:pt x="63" y="6"/>
                      <a:pt x="63" y="6"/>
                    </a:cubicBezTo>
                    <a:moveTo>
                      <a:pt x="54" y="9"/>
                    </a:moveTo>
                    <a:cubicBezTo>
                      <a:pt x="54" y="9"/>
                      <a:pt x="54" y="9"/>
                      <a:pt x="54" y="9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5" y="10"/>
                      <a:pt x="54" y="9"/>
                      <a:pt x="53" y="9"/>
                    </a:cubicBezTo>
                    <a:cubicBezTo>
                      <a:pt x="50" y="9"/>
                      <a:pt x="46" y="8"/>
                      <a:pt x="40" y="9"/>
                    </a:cubicBezTo>
                    <a:cubicBezTo>
                      <a:pt x="38" y="9"/>
                      <a:pt x="35" y="10"/>
                      <a:pt x="32" y="11"/>
                    </a:cubicBezTo>
                    <a:cubicBezTo>
                      <a:pt x="29" y="12"/>
                      <a:pt x="26" y="14"/>
                      <a:pt x="23" y="16"/>
                    </a:cubicBezTo>
                    <a:cubicBezTo>
                      <a:pt x="20" y="17"/>
                      <a:pt x="17" y="20"/>
                      <a:pt x="15" y="22"/>
                    </a:cubicBezTo>
                    <a:cubicBezTo>
                      <a:pt x="14" y="23"/>
                      <a:pt x="12" y="25"/>
                      <a:pt x="12" y="26"/>
                    </a:cubicBezTo>
                    <a:cubicBezTo>
                      <a:pt x="11" y="26"/>
                      <a:pt x="11" y="27"/>
                      <a:pt x="11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7"/>
                      <a:pt x="11" y="26"/>
                      <a:pt x="11" y="26"/>
                    </a:cubicBezTo>
                    <a:cubicBezTo>
                      <a:pt x="11" y="25"/>
                      <a:pt x="11" y="26"/>
                      <a:pt x="11" y="26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9" y="23"/>
                      <a:pt x="10" y="23"/>
                      <a:pt x="10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2" y="23"/>
                      <a:pt x="14" y="23"/>
                      <a:pt x="15" y="23"/>
                    </a:cubicBezTo>
                    <a:cubicBezTo>
                      <a:pt x="19" y="22"/>
                      <a:pt x="22" y="21"/>
                      <a:pt x="25" y="20"/>
                    </a:cubicBezTo>
                    <a:cubicBezTo>
                      <a:pt x="28" y="19"/>
                      <a:pt x="31" y="18"/>
                      <a:pt x="34" y="17"/>
                    </a:cubicBezTo>
                    <a:cubicBezTo>
                      <a:pt x="37" y="16"/>
                      <a:pt x="39" y="15"/>
                      <a:pt x="42" y="14"/>
                    </a:cubicBezTo>
                    <a:cubicBezTo>
                      <a:pt x="44" y="13"/>
                      <a:pt x="46" y="12"/>
                      <a:pt x="48" y="11"/>
                    </a:cubicBezTo>
                    <a:cubicBezTo>
                      <a:pt x="50" y="10"/>
                      <a:pt x="51" y="9"/>
                      <a:pt x="52" y="8"/>
                    </a:cubicBezTo>
                    <a:cubicBezTo>
                      <a:pt x="53" y="8"/>
                      <a:pt x="53" y="7"/>
                      <a:pt x="53" y="7"/>
                    </a:cubicBezTo>
                    <a:cubicBezTo>
                      <a:pt x="53" y="7"/>
                      <a:pt x="53" y="7"/>
                      <a:pt x="53" y="7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9"/>
                      <a:pt x="53" y="9"/>
                      <a:pt x="53" y="9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4" y="9"/>
                      <a:pt x="54" y="9"/>
                      <a:pt x="54" y="9"/>
                    </a:cubicBezTo>
                  </a:path>
                </a:pathLst>
              </a:custGeom>
              <a:solidFill>
                <a:srgbClr val="E43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" name="Freeform 44"/>
              <p:cNvSpPr>
                <a:spLocks noEditPoints="1"/>
              </p:cNvSpPr>
              <p:nvPr/>
            </p:nvSpPr>
            <p:spPr bwMode="auto">
              <a:xfrm>
                <a:off x="1296" y="1473"/>
                <a:ext cx="198" cy="114"/>
              </a:xfrm>
              <a:custGeom>
                <a:avLst/>
                <a:gdLst>
                  <a:gd name="T0" fmla="*/ 1 w 63"/>
                  <a:gd name="T1" fmla="*/ 4 h 36"/>
                  <a:gd name="T2" fmla="*/ 3 w 63"/>
                  <a:gd name="T3" fmla="*/ 2 h 36"/>
                  <a:gd name="T4" fmla="*/ 24 w 63"/>
                  <a:gd name="T5" fmla="*/ 3 h 36"/>
                  <a:gd name="T6" fmla="*/ 43 w 63"/>
                  <a:gd name="T7" fmla="*/ 9 h 36"/>
                  <a:gd name="T8" fmla="*/ 59 w 63"/>
                  <a:gd name="T9" fmla="*/ 19 h 36"/>
                  <a:gd name="T10" fmla="*/ 62 w 63"/>
                  <a:gd name="T11" fmla="*/ 23 h 36"/>
                  <a:gd name="T12" fmla="*/ 63 w 63"/>
                  <a:gd name="T13" fmla="*/ 25 h 36"/>
                  <a:gd name="T14" fmla="*/ 63 w 63"/>
                  <a:gd name="T15" fmla="*/ 29 h 36"/>
                  <a:gd name="T16" fmla="*/ 63 w 63"/>
                  <a:gd name="T17" fmla="*/ 29 h 36"/>
                  <a:gd name="T18" fmla="*/ 63 w 63"/>
                  <a:gd name="T19" fmla="*/ 30 h 36"/>
                  <a:gd name="T20" fmla="*/ 62 w 63"/>
                  <a:gd name="T21" fmla="*/ 32 h 36"/>
                  <a:gd name="T22" fmla="*/ 58 w 63"/>
                  <a:gd name="T23" fmla="*/ 35 h 36"/>
                  <a:gd name="T24" fmla="*/ 47 w 63"/>
                  <a:gd name="T25" fmla="*/ 36 h 36"/>
                  <a:gd name="T26" fmla="*/ 24 w 63"/>
                  <a:gd name="T27" fmla="*/ 31 h 36"/>
                  <a:gd name="T28" fmla="*/ 9 w 63"/>
                  <a:gd name="T29" fmla="*/ 20 h 36"/>
                  <a:gd name="T30" fmla="*/ 2 w 63"/>
                  <a:gd name="T31" fmla="*/ 12 h 36"/>
                  <a:gd name="T32" fmla="*/ 0 w 63"/>
                  <a:gd name="T33" fmla="*/ 7 h 36"/>
                  <a:gd name="T34" fmla="*/ 0 w 63"/>
                  <a:gd name="T35" fmla="*/ 6 h 36"/>
                  <a:gd name="T36" fmla="*/ 1 w 63"/>
                  <a:gd name="T37" fmla="*/ 5 h 36"/>
                  <a:gd name="T38" fmla="*/ 10 w 63"/>
                  <a:gd name="T39" fmla="*/ 8 h 36"/>
                  <a:gd name="T40" fmla="*/ 10 w 63"/>
                  <a:gd name="T41" fmla="*/ 8 h 36"/>
                  <a:gd name="T42" fmla="*/ 10 w 63"/>
                  <a:gd name="T43" fmla="*/ 7 h 36"/>
                  <a:gd name="T44" fmla="*/ 11 w 63"/>
                  <a:gd name="T45" fmla="*/ 8 h 36"/>
                  <a:gd name="T46" fmla="*/ 21 w 63"/>
                  <a:gd name="T47" fmla="*/ 14 h 36"/>
                  <a:gd name="T48" fmla="*/ 38 w 63"/>
                  <a:gd name="T49" fmla="*/ 20 h 36"/>
                  <a:gd name="T50" fmla="*/ 52 w 63"/>
                  <a:gd name="T51" fmla="*/ 23 h 36"/>
                  <a:gd name="T52" fmla="*/ 53 w 63"/>
                  <a:gd name="T53" fmla="*/ 24 h 36"/>
                  <a:gd name="T54" fmla="*/ 52 w 63"/>
                  <a:gd name="T55" fmla="*/ 25 h 36"/>
                  <a:gd name="T56" fmla="*/ 52 w 63"/>
                  <a:gd name="T57" fmla="*/ 26 h 36"/>
                  <a:gd name="T58" fmla="*/ 52 w 63"/>
                  <a:gd name="T59" fmla="*/ 26 h 36"/>
                  <a:gd name="T60" fmla="*/ 52 w 63"/>
                  <a:gd name="T61" fmla="*/ 27 h 36"/>
                  <a:gd name="T62" fmla="*/ 52 w 63"/>
                  <a:gd name="T63" fmla="*/ 27 h 36"/>
                  <a:gd name="T64" fmla="*/ 48 w 63"/>
                  <a:gd name="T65" fmla="*/ 22 h 36"/>
                  <a:gd name="T66" fmla="*/ 31 w 63"/>
                  <a:gd name="T67" fmla="*/ 11 h 36"/>
                  <a:gd name="T68" fmla="*/ 10 w 63"/>
                  <a:gd name="T69" fmla="*/ 9 h 36"/>
                  <a:gd name="T70" fmla="*/ 9 w 63"/>
                  <a:gd name="T71" fmla="*/ 10 h 36"/>
                  <a:gd name="T72" fmla="*/ 10 w 63"/>
                  <a:gd name="T73" fmla="*/ 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3" h="36">
                    <a:moveTo>
                      <a:pt x="1" y="5"/>
                    </a:moveTo>
                    <a:cubicBezTo>
                      <a:pt x="1" y="5"/>
                      <a:pt x="1" y="5"/>
                      <a:pt x="1" y="4"/>
                    </a:cubicBezTo>
                    <a:cubicBezTo>
                      <a:pt x="1" y="4"/>
                      <a:pt x="2" y="3"/>
                      <a:pt x="2" y="3"/>
                    </a:cubicBezTo>
                    <a:cubicBezTo>
                      <a:pt x="2" y="3"/>
                      <a:pt x="3" y="2"/>
                      <a:pt x="3" y="2"/>
                    </a:cubicBezTo>
                    <a:cubicBezTo>
                      <a:pt x="5" y="1"/>
                      <a:pt x="7" y="0"/>
                      <a:pt x="9" y="0"/>
                    </a:cubicBezTo>
                    <a:cubicBezTo>
                      <a:pt x="13" y="0"/>
                      <a:pt x="18" y="1"/>
                      <a:pt x="24" y="3"/>
                    </a:cubicBezTo>
                    <a:cubicBezTo>
                      <a:pt x="26" y="3"/>
                      <a:pt x="29" y="4"/>
                      <a:pt x="33" y="5"/>
                    </a:cubicBezTo>
                    <a:cubicBezTo>
                      <a:pt x="36" y="6"/>
                      <a:pt x="40" y="7"/>
                      <a:pt x="43" y="9"/>
                    </a:cubicBezTo>
                    <a:cubicBezTo>
                      <a:pt x="46" y="11"/>
                      <a:pt x="50" y="12"/>
                      <a:pt x="54" y="15"/>
                    </a:cubicBezTo>
                    <a:cubicBezTo>
                      <a:pt x="55" y="16"/>
                      <a:pt x="57" y="17"/>
                      <a:pt x="59" y="19"/>
                    </a:cubicBezTo>
                    <a:cubicBezTo>
                      <a:pt x="60" y="20"/>
                      <a:pt x="61" y="21"/>
                      <a:pt x="62" y="22"/>
                    </a:cubicBezTo>
                    <a:cubicBezTo>
                      <a:pt x="62" y="22"/>
                      <a:pt x="62" y="23"/>
                      <a:pt x="62" y="23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4"/>
                      <a:pt x="63" y="24"/>
                      <a:pt x="63" y="25"/>
                    </a:cubicBezTo>
                    <a:cubicBezTo>
                      <a:pt x="63" y="26"/>
                      <a:pt x="63" y="27"/>
                      <a:pt x="63" y="28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3" y="29"/>
                      <a:pt x="63" y="29"/>
                      <a:pt x="63" y="30"/>
                    </a:cubicBezTo>
                    <a:cubicBezTo>
                      <a:pt x="63" y="30"/>
                      <a:pt x="63" y="30"/>
                      <a:pt x="63" y="30"/>
                    </a:cubicBezTo>
                    <a:cubicBezTo>
                      <a:pt x="63" y="31"/>
                      <a:pt x="63" y="31"/>
                      <a:pt x="63" y="31"/>
                    </a:cubicBezTo>
                    <a:cubicBezTo>
                      <a:pt x="63" y="31"/>
                      <a:pt x="62" y="31"/>
                      <a:pt x="62" y="32"/>
                    </a:cubicBezTo>
                    <a:cubicBezTo>
                      <a:pt x="61" y="33"/>
                      <a:pt x="61" y="33"/>
                      <a:pt x="61" y="33"/>
                    </a:cubicBezTo>
                    <a:cubicBezTo>
                      <a:pt x="59" y="34"/>
                      <a:pt x="59" y="35"/>
                      <a:pt x="58" y="35"/>
                    </a:cubicBezTo>
                    <a:cubicBezTo>
                      <a:pt x="56" y="36"/>
                      <a:pt x="55" y="36"/>
                      <a:pt x="54" y="36"/>
                    </a:cubicBezTo>
                    <a:cubicBezTo>
                      <a:pt x="51" y="36"/>
                      <a:pt x="49" y="36"/>
                      <a:pt x="47" y="36"/>
                    </a:cubicBezTo>
                    <a:cubicBezTo>
                      <a:pt x="43" y="36"/>
                      <a:pt x="39" y="36"/>
                      <a:pt x="35" y="35"/>
                    </a:cubicBezTo>
                    <a:cubicBezTo>
                      <a:pt x="31" y="34"/>
                      <a:pt x="28" y="33"/>
                      <a:pt x="24" y="31"/>
                    </a:cubicBezTo>
                    <a:cubicBezTo>
                      <a:pt x="21" y="30"/>
                      <a:pt x="18" y="28"/>
                      <a:pt x="15" y="26"/>
                    </a:cubicBezTo>
                    <a:cubicBezTo>
                      <a:pt x="13" y="24"/>
                      <a:pt x="11" y="22"/>
                      <a:pt x="9" y="20"/>
                    </a:cubicBezTo>
                    <a:cubicBezTo>
                      <a:pt x="7" y="19"/>
                      <a:pt x="5" y="17"/>
                      <a:pt x="3" y="15"/>
                    </a:cubicBezTo>
                    <a:cubicBezTo>
                      <a:pt x="3" y="14"/>
                      <a:pt x="2" y="13"/>
                      <a:pt x="2" y="12"/>
                    </a:cubicBezTo>
                    <a:cubicBezTo>
                      <a:pt x="1" y="11"/>
                      <a:pt x="1" y="11"/>
                      <a:pt x="0" y="9"/>
                    </a:cubicBezTo>
                    <a:cubicBezTo>
                      <a:pt x="0" y="8"/>
                      <a:pt x="0" y="8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5"/>
                      <a:pt x="1" y="5"/>
                      <a:pt x="1" y="5"/>
                    </a:cubicBezTo>
                    <a:moveTo>
                      <a:pt x="10" y="8"/>
                    </a:moveTo>
                    <a:cubicBezTo>
                      <a:pt x="10" y="8"/>
                      <a:pt x="10" y="8"/>
                      <a:pt x="10" y="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10" y="8"/>
                      <a:pt x="11" y="8"/>
                    </a:cubicBezTo>
                    <a:cubicBezTo>
                      <a:pt x="12" y="9"/>
                      <a:pt x="13" y="10"/>
                      <a:pt x="15" y="11"/>
                    </a:cubicBezTo>
                    <a:cubicBezTo>
                      <a:pt x="17" y="12"/>
                      <a:pt x="19" y="13"/>
                      <a:pt x="21" y="14"/>
                    </a:cubicBezTo>
                    <a:cubicBezTo>
                      <a:pt x="24" y="15"/>
                      <a:pt x="26" y="16"/>
                      <a:pt x="29" y="17"/>
                    </a:cubicBezTo>
                    <a:cubicBezTo>
                      <a:pt x="32" y="18"/>
                      <a:pt x="35" y="19"/>
                      <a:pt x="38" y="20"/>
                    </a:cubicBezTo>
                    <a:cubicBezTo>
                      <a:pt x="41" y="21"/>
                      <a:pt x="44" y="22"/>
                      <a:pt x="48" y="23"/>
                    </a:cubicBezTo>
                    <a:cubicBezTo>
                      <a:pt x="49" y="23"/>
                      <a:pt x="51" y="23"/>
                      <a:pt x="52" y="23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3" y="23"/>
                      <a:pt x="54" y="23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2" y="25"/>
                      <a:pt x="52" y="25"/>
                      <a:pt x="52" y="25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52" y="26"/>
                      <a:pt x="52" y="25"/>
                      <a:pt x="52" y="26"/>
                    </a:cubicBezTo>
                    <a:cubicBezTo>
                      <a:pt x="52" y="26"/>
                      <a:pt x="52" y="27"/>
                      <a:pt x="52" y="27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52" y="27"/>
                      <a:pt x="52" y="26"/>
                      <a:pt x="52" y="26"/>
                    </a:cubicBezTo>
                    <a:cubicBezTo>
                      <a:pt x="51" y="25"/>
                      <a:pt x="49" y="23"/>
                      <a:pt x="48" y="22"/>
                    </a:cubicBezTo>
                    <a:cubicBezTo>
                      <a:pt x="46" y="20"/>
                      <a:pt x="43" y="17"/>
                      <a:pt x="40" y="16"/>
                    </a:cubicBezTo>
                    <a:cubicBezTo>
                      <a:pt x="37" y="14"/>
                      <a:pt x="34" y="12"/>
                      <a:pt x="31" y="11"/>
                    </a:cubicBezTo>
                    <a:cubicBezTo>
                      <a:pt x="28" y="10"/>
                      <a:pt x="25" y="9"/>
                      <a:pt x="23" y="9"/>
                    </a:cubicBezTo>
                    <a:cubicBezTo>
                      <a:pt x="17" y="8"/>
                      <a:pt x="13" y="9"/>
                      <a:pt x="10" y="9"/>
                    </a:cubicBezTo>
                    <a:cubicBezTo>
                      <a:pt x="9" y="9"/>
                      <a:pt x="8" y="10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8"/>
                      <a:pt x="10" y="8"/>
                      <a:pt x="10" y="8"/>
                    </a:cubicBezTo>
                  </a:path>
                </a:pathLst>
              </a:custGeom>
              <a:solidFill>
                <a:srgbClr val="E43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" name="Freeform 45"/>
              <p:cNvSpPr>
                <a:spLocks noEditPoints="1"/>
              </p:cNvSpPr>
              <p:nvPr/>
            </p:nvSpPr>
            <p:spPr bwMode="auto">
              <a:xfrm>
                <a:off x="1125" y="1338"/>
                <a:ext cx="193" cy="183"/>
              </a:xfrm>
              <a:custGeom>
                <a:avLst/>
                <a:gdLst>
                  <a:gd name="T0" fmla="*/ 58 w 61"/>
                  <a:gd name="T1" fmla="*/ 56 h 58"/>
                  <a:gd name="T2" fmla="*/ 57 w 61"/>
                  <a:gd name="T3" fmla="*/ 57 h 58"/>
                  <a:gd name="T4" fmla="*/ 51 w 61"/>
                  <a:gd name="T5" fmla="*/ 58 h 58"/>
                  <a:gd name="T6" fmla="*/ 40 w 61"/>
                  <a:gd name="T7" fmla="*/ 55 h 58"/>
                  <a:gd name="T8" fmla="*/ 21 w 61"/>
                  <a:gd name="T9" fmla="*/ 44 h 58"/>
                  <a:gd name="T10" fmla="*/ 4 w 61"/>
                  <a:gd name="T11" fmla="*/ 23 h 58"/>
                  <a:gd name="T12" fmla="*/ 0 w 61"/>
                  <a:gd name="T13" fmla="*/ 11 h 58"/>
                  <a:gd name="T14" fmla="*/ 1 w 61"/>
                  <a:gd name="T15" fmla="*/ 5 h 58"/>
                  <a:gd name="T16" fmla="*/ 2 w 61"/>
                  <a:gd name="T17" fmla="*/ 3 h 58"/>
                  <a:gd name="T18" fmla="*/ 3 w 61"/>
                  <a:gd name="T19" fmla="*/ 2 h 58"/>
                  <a:gd name="T20" fmla="*/ 3 w 61"/>
                  <a:gd name="T21" fmla="*/ 2 h 58"/>
                  <a:gd name="T22" fmla="*/ 8 w 61"/>
                  <a:gd name="T23" fmla="*/ 0 h 58"/>
                  <a:gd name="T24" fmla="*/ 9 w 61"/>
                  <a:gd name="T25" fmla="*/ 0 h 58"/>
                  <a:gd name="T26" fmla="*/ 15 w 61"/>
                  <a:gd name="T27" fmla="*/ 1 h 58"/>
                  <a:gd name="T28" fmla="*/ 33 w 61"/>
                  <a:gd name="T29" fmla="*/ 12 h 58"/>
                  <a:gd name="T30" fmla="*/ 50 w 61"/>
                  <a:gd name="T31" fmla="*/ 29 h 58"/>
                  <a:gd name="T32" fmla="*/ 61 w 61"/>
                  <a:gd name="T33" fmla="*/ 51 h 58"/>
                  <a:gd name="T34" fmla="*/ 60 w 61"/>
                  <a:gd name="T35" fmla="*/ 54 h 58"/>
                  <a:gd name="T36" fmla="*/ 58 w 61"/>
                  <a:gd name="T37" fmla="*/ 56 h 58"/>
                  <a:gd name="T38" fmla="*/ 50 w 61"/>
                  <a:gd name="T39" fmla="*/ 48 h 58"/>
                  <a:gd name="T40" fmla="*/ 50 w 61"/>
                  <a:gd name="T41" fmla="*/ 49 h 58"/>
                  <a:gd name="T42" fmla="*/ 44 w 61"/>
                  <a:gd name="T43" fmla="*/ 34 h 58"/>
                  <a:gd name="T44" fmla="*/ 28 w 61"/>
                  <a:gd name="T45" fmla="*/ 19 h 58"/>
                  <a:gd name="T46" fmla="*/ 12 w 61"/>
                  <a:gd name="T47" fmla="*/ 13 h 58"/>
                  <a:gd name="T48" fmla="*/ 10 w 61"/>
                  <a:gd name="T49" fmla="*/ 13 h 58"/>
                  <a:gd name="T50" fmla="*/ 10 w 61"/>
                  <a:gd name="T51" fmla="*/ 13 h 58"/>
                  <a:gd name="T52" fmla="*/ 12 w 61"/>
                  <a:gd name="T53" fmla="*/ 12 h 58"/>
                  <a:gd name="T54" fmla="*/ 12 w 61"/>
                  <a:gd name="T55" fmla="*/ 12 h 58"/>
                  <a:gd name="T56" fmla="*/ 13 w 61"/>
                  <a:gd name="T57" fmla="*/ 11 h 58"/>
                  <a:gd name="T58" fmla="*/ 13 w 61"/>
                  <a:gd name="T59" fmla="*/ 10 h 58"/>
                  <a:gd name="T60" fmla="*/ 14 w 61"/>
                  <a:gd name="T61" fmla="*/ 11 h 58"/>
                  <a:gd name="T62" fmla="*/ 25 w 61"/>
                  <a:gd name="T63" fmla="*/ 24 h 58"/>
                  <a:gd name="T64" fmla="*/ 39 w 61"/>
                  <a:gd name="T65" fmla="*/ 38 h 58"/>
                  <a:gd name="T66" fmla="*/ 51 w 61"/>
                  <a:gd name="T67" fmla="*/ 46 h 58"/>
                  <a:gd name="T68" fmla="*/ 52 w 61"/>
                  <a:gd name="T69" fmla="*/ 46 h 58"/>
                  <a:gd name="T70" fmla="*/ 51 w 61"/>
                  <a:gd name="T71" fmla="*/ 47 h 58"/>
                  <a:gd name="T72" fmla="*/ 51 w 61"/>
                  <a:gd name="T73" fmla="*/ 47 h 58"/>
                  <a:gd name="T74" fmla="*/ 51 w 61"/>
                  <a:gd name="T75" fmla="*/ 4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1" h="58">
                    <a:moveTo>
                      <a:pt x="58" y="56"/>
                    </a:moveTo>
                    <a:cubicBezTo>
                      <a:pt x="58" y="56"/>
                      <a:pt x="58" y="56"/>
                      <a:pt x="58" y="56"/>
                    </a:cubicBezTo>
                    <a:cubicBezTo>
                      <a:pt x="57" y="56"/>
                      <a:pt x="57" y="56"/>
                      <a:pt x="57" y="56"/>
                    </a:cubicBezTo>
                    <a:cubicBezTo>
                      <a:pt x="57" y="57"/>
                      <a:pt x="57" y="57"/>
                      <a:pt x="57" y="57"/>
                    </a:cubicBezTo>
                    <a:cubicBezTo>
                      <a:pt x="56" y="57"/>
                      <a:pt x="56" y="57"/>
                      <a:pt x="55" y="57"/>
                    </a:cubicBezTo>
                    <a:cubicBezTo>
                      <a:pt x="53" y="58"/>
                      <a:pt x="52" y="58"/>
                      <a:pt x="51" y="58"/>
                    </a:cubicBezTo>
                    <a:cubicBezTo>
                      <a:pt x="50" y="58"/>
                      <a:pt x="49" y="58"/>
                      <a:pt x="47" y="57"/>
                    </a:cubicBezTo>
                    <a:cubicBezTo>
                      <a:pt x="45" y="57"/>
                      <a:pt x="42" y="56"/>
                      <a:pt x="40" y="55"/>
                    </a:cubicBezTo>
                    <a:cubicBezTo>
                      <a:pt x="37" y="54"/>
                      <a:pt x="34" y="53"/>
                      <a:pt x="31" y="51"/>
                    </a:cubicBezTo>
                    <a:cubicBezTo>
                      <a:pt x="27" y="49"/>
                      <a:pt x="24" y="47"/>
                      <a:pt x="21" y="44"/>
                    </a:cubicBezTo>
                    <a:cubicBezTo>
                      <a:pt x="18" y="42"/>
                      <a:pt x="15" y="38"/>
                      <a:pt x="12" y="35"/>
                    </a:cubicBezTo>
                    <a:cubicBezTo>
                      <a:pt x="9" y="31"/>
                      <a:pt x="6" y="28"/>
                      <a:pt x="4" y="23"/>
                    </a:cubicBezTo>
                    <a:cubicBezTo>
                      <a:pt x="3" y="21"/>
                      <a:pt x="2" y="19"/>
                      <a:pt x="1" y="16"/>
                    </a:cubicBezTo>
                    <a:cubicBezTo>
                      <a:pt x="1" y="15"/>
                      <a:pt x="0" y="13"/>
                      <a:pt x="0" y="11"/>
                    </a:cubicBezTo>
                    <a:cubicBezTo>
                      <a:pt x="0" y="10"/>
                      <a:pt x="0" y="9"/>
                      <a:pt x="0" y="8"/>
                    </a:cubicBezTo>
                    <a:cubicBezTo>
                      <a:pt x="0" y="7"/>
                      <a:pt x="0" y="6"/>
                      <a:pt x="1" y="5"/>
                    </a:cubicBezTo>
                    <a:cubicBezTo>
                      <a:pt x="1" y="5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1"/>
                      <a:pt x="6" y="0"/>
                      <a:pt x="8" y="0"/>
                    </a:cubicBezTo>
                    <a:cubicBezTo>
                      <a:pt x="8" y="0"/>
                      <a:pt x="8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0"/>
                      <a:pt x="11" y="0"/>
                      <a:pt x="11" y="0"/>
                    </a:cubicBezTo>
                    <a:cubicBezTo>
                      <a:pt x="13" y="0"/>
                      <a:pt x="14" y="1"/>
                      <a:pt x="15" y="1"/>
                    </a:cubicBezTo>
                    <a:cubicBezTo>
                      <a:pt x="18" y="2"/>
                      <a:pt x="20" y="3"/>
                      <a:pt x="22" y="5"/>
                    </a:cubicBezTo>
                    <a:cubicBezTo>
                      <a:pt x="26" y="7"/>
                      <a:pt x="30" y="10"/>
                      <a:pt x="33" y="12"/>
                    </a:cubicBezTo>
                    <a:cubicBezTo>
                      <a:pt x="36" y="15"/>
                      <a:pt x="40" y="18"/>
                      <a:pt x="42" y="21"/>
                    </a:cubicBezTo>
                    <a:cubicBezTo>
                      <a:pt x="45" y="24"/>
                      <a:pt x="47" y="27"/>
                      <a:pt x="50" y="29"/>
                    </a:cubicBezTo>
                    <a:cubicBezTo>
                      <a:pt x="54" y="35"/>
                      <a:pt x="57" y="39"/>
                      <a:pt x="59" y="44"/>
                    </a:cubicBezTo>
                    <a:cubicBezTo>
                      <a:pt x="60" y="46"/>
                      <a:pt x="61" y="48"/>
                      <a:pt x="61" y="51"/>
                    </a:cubicBezTo>
                    <a:cubicBezTo>
                      <a:pt x="60" y="51"/>
                      <a:pt x="60" y="52"/>
                      <a:pt x="60" y="52"/>
                    </a:cubicBezTo>
                    <a:cubicBezTo>
                      <a:pt x="60" y="53"/>
                      <a:pt x="60" y="53"/>
                      <a:pt x="60" y="54"/>
                    </a:cubicBezTo>
                    <a:cubicBezTo>
                      <a:pt x="59" y="54"/>
                      <a:pt x="59" y="55"/>
                      <a:pt x="59" y="55"/>
                    </a:cubicBezTo>
                    <a:cubicBezTo>
                      <a:pt x="58" y="56"/>
                      <a:pt x="58" y="56"/>
                      <a:pt x="58" y="56"/>
                    </a:cubicBezTo>
                    <a:moveTo>
                      <a:pt x="51" y="48"/>
                    </a:moveTo>
                    <a:cubicBezTo>
                      <a:pt x="50" y="48"/>
                      <a:pt x="50" y="48"/>
                      <a:pt x="50" y="48"/>
                    </a:cubicBezTo>
                    <a:cubicBezTo>
                      <a:pt x="50" y="49"/>
                      <a:pt x="50" y="49"/>
                      <a:pt x="50" y="49"/>
                    </a:cubicBezTo>
                    <a:cubicBezTo>
                      <a:pt x="50" y="49"/>
                      <a:pt x="50" y="49"/>
                      <a:pt x="50" y="49"/>
                    </a:cubicBezTo>
                    <a:cubicBezTo>
                      <a:pt x="50" y="49"/>
                      <a:pt x="50" y="48"/>
                      <a:pt x="50" y="47"/>
                    </a:cubicBezTo>
                    <a:cubicBezTo>
                      <a:pt x="49" y="44"/>
                      <a:pt x="47" y="39"/>
                      <a:pt x="44" y="34"/>
                    </a:cubicBezTo>
                    <a:cubicBezTo>
                      <a:pt x="42" y="31"/>
                      <a:pt x="40" y="29"/>
                      <a:pt x="37" y="26"/>
                    </a:cubicBezTo>
                    <a:cubicBezTo>
                      <a:pt x="34" y="24"/>
                      <a:pt x="32" y="21"/>
                      <a:pt x="28" y="19"/>
                    </a:cubicBezTo>
                    <a:cubicBezTo>
                      <a:pt x="25" y="17"/>
                      <a:pt x="21" y="16"/>
                      <a:pt x="18" y="14"/>
                    </a:cubicBezTo>
                    <a:cubicBezTo>
                      <a:pt x="16" y="14"/>
                      <a:pt x="14" y="13"/>
                      <a:pt x="12" y="13"/>
                    </a:cubicBezTo>
                    <a:cubicBezTo>
                      <a:pt x="11" y="13"/>
                      <a:pt x="11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1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5" y="12"/>
                      <a:pt x="16" y="14"/>
                      <a:pt x="17" y="15"/>
                    </a:cubicBezTo>
                    <a:cubicBezTo>
                      <a:pt x="20" y="18"/>
                      <a:pt x="22" y="21"/>
                      <a:pt x="25" y="24"/>
                    </a:cubicBezTo>
                    <a:cubicBezTo>
                      <a:pt x="27" y="27"/>
                      <a:pt x="30" y="29"/>
                      <a:pt x="32" y="32"/>
                    </a:cubicBezTo>
                    <a:cubicBezTo>
                      <a:pt x="34" y="34"/>
                      <a:pt x="37" y="36"/>
                      <a:pt x="39" y="38"/>
                    </a:cubicBezTo>
                    <a:cubicBezTo>
                      <a:pt x="41" y="40"/>
                      <a:pt x="44" y="42"/>
                      <a:pt x="46" y="43"/>
                    </a:cubicBezTo>
                    <a:cubicBezTo>
                      <a:pt x="48" y="44"/>
                      <a:pt x="49" y="45"/>
                      <a:pt x="51" y="46"/>
                    </a:cubicBezTo>
                    <a:cubicBezTo>
                      <a:pt x="51" y="46"/>
                      <a:pt x="52" y="46"/>
                      <a:pt x="52" y="46"/>
                    </a:cubicBezTo>
                    <a:cubicBezTo>
                      <a:pt x="52" y="46"/>
                      <a:pt x="52" y="46"/>
                      <a:pt x="52" y="46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1" y="48"/>
                      <a:pt x="51" y="48"/>
                      <a:pt x="51" y="48"/>
                    </a:cubicBezTo>
                  </a:path>
                </a:pathLst>
              </a:custGeom>
              <a:solidFill>
                <a:srgbClr val="E43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" name="Freeform 46"/>
              <p:cNvSpPr>
                <a:spLocks/>
              </p:cNvSpPr>
              <p:nvPr/>
            </p:nvSpPr>
            <p:spPr bwMode="auto">
              <a:xfrm>
                <a:off x="968" y="1495"/>
                <a:ext cx="328" cy="189"/>
              </a:xfrm>
              <a:custGeom>
                <a:avLst/>
                <a:gdLst>
                  <a:gd name="T0" fmla="*/ 104 w 104"/>
                  <a:gd name="T1" fmla="*/ 0 h 60"/>
                  <a:gd name="T2" fmla="*/ 104 w 104"/>
                  <a:gd name="T3" fmla="*/ 1 h 60"/>
                  <a:gd name="T4" fmla="*/ 104 w 104"/>
                  <a:gd name="T5" fmla="*/ 6 h 60"/>
                  <a:gd name="T6" fmla="*/ 103 w 104"/>
                  <a:gd name="T7" fmla="*/ 12 h 60"/>
                  <a:gd name="T8" fmla="*/ 101 w 104"/>
                  <a:gd name="T9" fmla="*/ 21 h 60"/>
                  <a:gd name="T10" fmla="*/ 89 w 104"/>
                  <a:gd name="T11" fmla="*/ 40 h 60"/>
                  <a:gd name="T12" fmla="*/ 80 w 104"/>
                  <a:gd name="T13" fmla="*/ 48 h 60"/>
                  <a:gd name="T14" fmla="*/ 68 w 104"/>
                  <a:gd name="T15" fmla="*/ 55 h 60"/>
                  <a:gd name="T16" fmla="*/ 55 w 104"/>
                  <a:gd name="T17" fmla="*/ 59 h 60"/>
                  <a:gd name="T18" fmla="*/ 42 w 104"/>
                  <a:gd name="T19" fmla="*/ 59 h 60"/>
                  <a:gd name="T20" fmla="*/ 19 w 104"/>
                  <a:gd name="T21" fmla="*/ 54 h 60"/>
                  <a:gd name="T22" fmla="*/ 10 w 104"/>
                  <a:gd name="T23" fmla="*/ 49 h 60"/>
                  <a:gd name="T24" fmla="*/ 4 w 104"/>
                  <a:gd name="T25" fmla="*/ 45 h 60"/>
                  <a:gd name="T26" fmla="*/ 1 w 104"/>
                  <a:gd name="T27" fmla="*/ 41 h 60"/>
                  <a:gd name="T28" fmla="*/ 0 w 104"/>
                  <a:gd name="T29" fmla="*/ 40 h 60"/>
                  <a:gd name="T30" fmla="*/ 12 w 104"/>
                  <a:gd name="T31" fmla="*/ 40 h 60"/>
                  <a:gd name="T32" fmla="*/ 14 w 104"/>
                  <a:gd name="T33" fmla="*/ 27 h 60"/>
                  <a:gd name="T34" fmla="*/ 15 w 104"/>
                  <a:gd name="T35" fmla="*/ 28 h 60"/>
                  <a:gd name="T36" fmla="*/ 17 w 104"/>
                  <a:gd name="T37" fmla="*/ 31 h 60"/>
                  <a:gd name="T38" fmla="*/ 21 w 104"/>
                  <a:gd name="T39" fmla="*/ 34 h 60"/>
                  <a:gd name="T40" fmla="*/ 27 w 104"/>
                  <a:gd name="T41" fmla="*/ 39 h 60"/>
                  <a:gd name="T42" fmla="*/ 43 w 104"/>
                  <a:gd name="T43" fmla="*/ 45 h 60"/>
                  <a:gd name="T44" fmla="*/ 54 w 104"/>
                  <a:gd name="T45" fmla="*/ 46 h 60"/>
                  <a:gd name="T46" fmla="*/ 64 w 104"/>
                  <a:gd name="T47" fmla="*/ 44 h 60"/>
                  <a:gd name="T48" fmla="*/ 74 w 104"/>
                  <a:gd name="T49" fmla="*/ 40 h 60"/>
                  <a:gd name="T50" fmla="*/ 83 w 104"/>
                  <a:gd name="T51" fmla="*/ 34 h 60"/>
                  <a:gd name="T52" fmla="*/ 95 w 104"/>
                  <a:gd name="T53" fmla="*/ 18 h 60"/>
                  <a:gd name="T54" fmla="*/ 98 w 104"/>
                  <a:gd name="T55" fmla="*/ 11 h 60"/>
                  <a:gd name="T56" fmla="*/ 100 w 104"/>
                  <a:gd name="T57" fmla="*/ 5 h 60"/>
                  <a:gd name="T58" fmla="*/ 101 w 104"/>
                  <a:gd name="T59" fmla="*/ 1 h 60"/>
                  <a:gd name="T60" fmla="*/ 101 w 104"/>
                  <a:gd name="T61" fmla="*/ 0 h 60"/>
                  <a:gd name="T62" fmla="*/ 104 w 104"/>
                  <a:gd name="T6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04" h="60">
                    <a:moveTo>
                      <a:pt x="104" y="0"/>
                    </a:moveTo>
                    <a:cubicBezTo>
                      <a:pt x="104" y="0"/>
                      <a:pt x="104" y="0"/>
                      <a:pt x="104" y="1"/>
                    </a:cubicBezTo>
                    <a:cubicBezTo>
                      <a:pt x="104" y="2"/>
                      <a:pt x="104" y="4"/>
                      <a:pt x="104" y="6"/>
                    </a:cubicBezTo>
                    <a:cubicBezTo>
                      <a:pt x="104" y="7"/>
                      <a:pt x="104" y="10"/>
                      <a:pt x="103" y="12"/>
                    </a:cubicBezTo>
                    <a:cubicBezTo>
                      <a:pt x="102" y="15"/>
                      <a:pt x="102" y="18"/>
                      <a:pt x="101" y="21"/>
                    </a:cubicBezTo>
                    <a:cubicBezTo>
                      <a:pt x="98" y="27"/>
                      <a:pt x="95" y="33"/>
                      <a:pt x="89" y="40"/>
                    </a:cubicBezTo>
                    <a:cubicBezTo>
                      <a:pt x="87" y="43"/>
                      <a:pt x="83" y="46"/>
                      <a:pt x="80" y="48"/>
                    </a:cubicBezTo>
                    <a:cubicBezTo>
                      <a:pt x="76" y="51"/>
                      <a:pt x="72" y="53"/>
                      <a:pt x="68" y="55"/>
                    </a:cubicBezTo>
                    <a:cubicBezTo>
                      <a:pt x="64" y="57"/>
                      <a:pt x="60" y="58"/>
                      <a:pt x="55" y="59"/>
                    </a:cubicBezTo>
                    <a:cubicBezTo>
                      <a:pt x="51" y="59"/>
                      <a:pt x="46" y="60"/>
                      <a:pt x="42" y="59"/>
                    </a:cubicBezTo>
                    <a:cubicBezTo>
                      <a:pt x="33" y="59"/>
                      <a:pt x="25" y="57"/>
                      <a:pt x="19" y="54"/>
                    </a:cubicBezTo>
                    <a:cubicBezTo>
                      <a:pt x="16" y="52"/>
                      <a:pt x="13" y="51"/>
                      <a:pt x="10" y="49"/>
                    </a:cubicBezTo>
                    <a:cubicBezTo>
                      <a:pt x="8" y="47"/>
                      <a:pt x="6" y="46"/>
                      <a:pt x="4" y="45"/>
                    </a:cubicBezTo>
                    <a:cubicBezTo>
                      <a:pt x="3" y="43"/>
                      <a:pt x="2" y="42"/>
                      <a:pt x="1" y="41"/>
                    </a:cubicBezTo>
                    <a:cubicBezTo>
                      <a:pt x="0" y="41"/>
                      <a:pt x="0" y="40"/>
                      <a:pt x="0" y="40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4" y="27"/>
                      <a:pt x="14" y="27"/>
                      <a:pt x="15" y="28"/>
                    </a:cubicBezTo>
                    <a:cubicBezTo>
                      <a:pt x="16" y="29"/>
                      <a:pt x="16" y="30"/>
                      <a:pt x="17" y="31"/>
                    </a:cubicBezTo>
                    <a:cubicBezTo>
                      <a:pt x="18" y="32"/>
                      <a:pt x="20" y="33"/>
                      <a:pt x="21" y="34"/>
                    </a:cubicBezTo>
                    <a:cubicBezTo>
                      <a:pt x="23" y="36"/>
                      <a:pt x="25" y="37"/>
                      <a:pt x="27" y="39"/>
                    </a:cubicBezTo>
                    <a:cubicBezTo>
                      <a:pt x="31" y="41"/>
                      <a:pt x="37" y="44"/>
                      <a:pt x="43" y="45"/>
                    </a:cubicBezTo>
                    <a:cubicBezTo>
                      <a:pt x="47" y="45"/>
                      <a:pt x="50" y="46"/>
                      <a:pt x="54" y="46"/>
                    </a:cubicBezTo>
                    <a:cubicBezTo>
                      <a:pt x="57" y="46"/>
                      <a:pt x="61" y="45"/>
                      <a:pt x="64" y="44"/>
                    </a:cubicBezTo>
                    <a:cubicBezTo>
                      <a:pt x="68" y="43"/>
                      <a:pt x="71" y="42"/>
                      <a:pt x="74" y="40"/>
                    </a:cubicBezTo>
                    <a:cubicBezTo>
                      <a:pt x="78" y="38"/>
                      <a:pt x="81" y="36"/>
                      <a:pt x="83" y="34"/>
                    </a:cubicBezTo>
                    <a:cubicBezTo>
                      <a:pt x="89" y="29"/>
                      <a:pt x="93" y="23"/>
                      <a:pt x="95" y="18"/>
                    </a:cubicBezTo>
                    <a:cubicBezTo>
                      <a:pt x="97" y="16"/>
                      <a:pt x="98" y="13"/>
                      <a:pt x="98" y="11"/>
                    </a:cubicBezTo>
                    <a:cubicBezTo>
                      <a:pt x="99" y="9"/>
                      <a:pt x="100" y="7"/>
                      <a:pt x="100" y="5"/>
                    </a:cubicBezTo>
                    <a:cubicBezTo>
                      <a:pt x="100" y="3"/>
                      <a:pt x="100" y="2"/>
                      <a:pt x="101" y="1"/>
                    </a:cubicBezTo>
                    <a:cubicBezTo>
                      <a:pt x="101" y="0"/>
                      <a:pt x="101" y="0"/>
                      <a:pt x="101" y="0"/>
                    </a:cubicBez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E43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" name="Freeform 47"/>
              <p:cNvSpPr>
                <a:spLocks/>
              </p:cNvSpPr>
              <p:nvPr/>
            </p:nvSpPr>
            <p:spPr bwMode="auto">
              <a:xfrm>
                <a:off x="1305" y="1495"/>
                <a:ext cx="331" cy="189"/>
              </a:xfrm>
              <a:custGeom>
                <a:avLst/>
                <a:gdLst>
                  <a:gd name="T0" fmla="*/ 3 w 105"/>
                  <a:gd name="T1" fmla="*/ 0 h 60"/>
                  <a:gd name="T2" fmla="*/ 3 w 105"/>
                  <a:gd name="T3" fmla="*/ 1 h 60"/>
                  <a:gd name="T4" fmla="*/ 4 w 105"/>
                  <a:gd name="T5" fmla="*/ 5 h 60"/>
                  <a:gd name="T6" fmla="*/ 6 w 105"/>
                  <a:gd name="T7" fmla="*/ 11 h 60"/>
                  <a:gd name="T8" fmla="*/ 9 w 105"/>
                  <a:gd name="T9" fmla="*/ 19 h 60"/>
                  <a:gd name="T10" fmla="*/ 21 w 105"/>
                  <a:gd name="T11" fmla="*/ 34 h 60"/>
                  <a:gd name="T12" fmla="*/ 30 w 105"/>
                  <a:gd name="T13" fmla="*/ 40 h 60"/>
                  <a:gd name="T14" fmla="*/ 40 w 105"/>
                  <a:gd name="T15" fmla="*/ 44 h 60"/>
                  <a:gd name="T16" fmla="*/ 50 w 105"/>
                  <a:gd name="T17" fmla="*/ 46 h 60"/>
                  <a:gd name="T18" fmla="*/ 61 w 105"/>
                  <a:gd name="T19" fmla="*/ 45 h 60"/>
                  <a:gd name="T20" fmla="*/ 77 w 105"/>
                  <a:gd name="T21" fmla="*/ 39 h 60"/>
                  <a:gd name="T22" fmla="*/ 83 w 105"/>
                  <a:gd name="T23" fmla="*/ 35 h 60"/>
                  <a:gd name="T24" fmla="*/ 87 w 105"/>
                  <a:gd name="T25" fmla="*/ 31 h 60"/>
                  <a:gd name="T26" fmla="*/ 89 w 105"/>
                  <a:gd name="T27" fmla="*/ 28 h 60"/>
                  <a:gd name="T28" fmla="*/ 90 w 105"/>
                  <a:gd name="T29" fmla="*/ 27 h 60"/>
                  <a:gd name="T30" fmla="*/ 91 w 105"/>
                  <a:gd name="T31" fmla="*/ 39 h 60"/>
                  <a:gd name="T32" fmla="*/ 105 w 105"/>
                  <a:gd name="T33" fmla="*/ 41 h 60"/>
                  <a:gd name="T34" fmla="*/ 103 w 105"/>
                  <a:gd name="T35" fmla="*/ 42 h 60"/>
                  <a:gd name="T36" fmla="*/ 100 w 105"/>
                  <a:gd name="T37" fmla="*/ 45 h 60"/>
                  <a:gd name="T38" fmla="*/ 94 w 105"/>
                  <a:gd name="T39" fmla="*/ 49 h 60"/>
                  <a:gd name="T40" fmla="*/ 85 w 105"/>
                  <a:gd name="T41" fmla="*/ 54 h 60"/>
                  <a:gd name="T42" fmla="*/ 62 w 105"/>
                  <a:gd name="T43" fmla="*/ 60 h 60"/>
                  <a:gd name="T44" fmla="*/ 49 w 105"/>
                  <a:gd name="T45" fmla="*/ 59 h 60"/>
                  <a:gd name="T46" fmla="*/ 36 w 105"/>
                  <a:gd name="T47" fmla="*/ 55 h 60"/>
                  <a:gd name="T48" fmla="*/ 24 w 105"/>
                  <a:gd name="T49" fmla="*/ 49 h 60"/>
                  <a:gd name="T50" fmla="*/ 15 w 105"/>
                  <a:gd name="T51" fmla="*/ 40 h 60"/>
                  <a:gd name="T52" fmla="*/ 3 w 105"/>
                  <a:gd name="T53" fmla="*/ 21 h 60"/>
                  <a:gd name="T54" fmla="*/ 1 w 105"/>
                  <a:gd name="T55" fmla="*/ 13 h 60"/>
                  <a:gd name="T56" fmla="*/ 0 w 105"/>
                  <a:gd name="T57" fmla="*/ 6 h 60"/>
                  <a:gd name="T58" fmla="*/ 0 w 105"/>
                  <a:gd name="T59" fmla="*/ 2 h 60"/>
                  <a:gd name="T60" fmla="*/ 0 w 105"/>
                  <a:gd name="T61" fmla="*/ 0 h 60"/>
                  <a:gd name="T62" fmla="*/ 3 w 105"/>
                  <a:gd name="T6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05" h="60">
                    <a:moveTo>
                      <a:pt x="3" y="0"/>
                    </a:moveTo>
                    <a:cubicBezTo>
                      <a:pt x="3" y="0"/>
                      <a:pt x="3" y="0"/>
                      <a:pt x="3" y="1"/>
                    </a:cubicBezTo>
                    <a:cubicBezTo>
                      <a:pt x="4" y="2"/>
                      <a:pt x="4" y="4"/>
                      <a:pt x="4" y="5"/>
                    </a:cubicBezTo>
                    <a:cubicBezTo>
                      <a:pt x="5" y="7"/>
                      <a:pt x="5" y="9"/>
                      <a:pt x="6" y="11"/>
                    </a:cubicBezTo>
                    <a:cubicBezTo>
                      <a:pt x="7" y="14"/>
                      <a:pt x="8" y="16"/>
                      <a:pt x="9" y="19"/>
                    </a:cubicBezTo>
                    <a:cubicBezTo>
                      <a:pt x="12" y="24"/>
                      <a:pt x="15" y="29"/>
                      <a:pt x="21" y="34"/>
                    </a:cubicBezTo>
                    <a:cubicBezTo>
                      <a:pt x="23" y="36"/>
                      <a:pt x="26" y="38"/>
                      <a:pt x="30" y="40"/>
                    </a:cubicBezTo>
                    <a:cubicBezTo>
                      <a:pt x="33" y="42"/>
                      <a:pt x="36" y="43"/>
                      <a:pt x="40" y="44"/>
                    </a:cubicBezTo>
                    <a:cubicBezTo>
                      <a:pt x="43" y="45"/>
                      <a:pt x="47" y="46"/>
                      <a:pt x="50" y="46"/>
                    </a:cubicBezTo>
                    <a:cubicBezTo>
                      <a:pt x="54" y="46"/>
                      <a:pt x="57" y="46"/>
                      <a:pt x="61" y="45"/>
                    </a:cubicBezTo>
                    <a:cubicBezTo>
                      <a:pt x="67" y="44"/>
                      <a:pt x="73" y="42"/>
                      <a:pt x="77" y="39"/>
                    </a:cubicBezTo>
                    <a:cubicBezTo>
                      <a:pt x="79" y="38"/>
                      <a:pt x="81" y="36"/>
                      <a:pt x="83" y="35"/>
                    </a:cubicBezTo>
                    <a:cubicBezTo>
                      <a:pt x="85" y="33"/>
                      <a:pt x="86" y="32"/>
                      <a:pt x="87" y="31"/>
                    </a:cubicBezTo>
                    <a:cubicBezTo>
                      <a:pt x="88" y="30"/>
                      <a:pt x="89" y="29"/>
                      <a:pt x="89" y="28"/>
                    </a:cubicBezTo>
                    <a:cubicBezTo>
                      <a:pt x="90" y="28"/>
                      <a:pt x="90" y="27"/>
                      <a:pt x="90" y="27"/>
                    </a:cubicBezTo>
                    <a:cubicBezTo>
                      <a:pt x="91" y="39"/>
                      <a:pt x="91" y="39"/>
                      <a:pt x="91" y="39"/>
                    </a:cubicBezTo>
                    <a:cubicBezTo>
                      <a:pt x="105" y="41"/>
                      <a:pt x="105" y="41"/>
                      <a:pt x="105" y="41"/>
                    </a:cubicBezTo>
                    <a:cubicBezTo>
                      <a:pt x="105" y="41"/>
                      <a:pt x="104" y="41"/>
                      <a:pt x="103" y="42"/>
                    </a:cubicBezTo>
                    <a:cubicBezTo>
                      <a:pt x="102" y="42"/>
                      <a:pt x="101" y="44"/>
                      <a:pt x="100" y="45"/>
                    </a:cubicBezTo>
                    <a:cubicBezTo>
                      <a:pt x="98" y="46"/>
                      <a:pt x="96" y="48"/>
                      <a:pt x="94" y="49"/>
                    </a:cubicBezTo>
                    <a:cubicBezTo>
                      <a:pt x="91" y="51"/>
                      <a:pt x="88" y="53"/>
                      <a:pt x="85" y="54"/>
                    </a:cubicBezTo>
                    <a:cubicBezTo>
                      <a:pt x="79" y="57"/>
                      <a:pt x="71" y="59"/>
                      <a:pt x="62" y="60"/>
                    </a:cubicBezTo>
                    <a:cubicBezTo>
                      <a:pt x="58" y="60"/>
                      <a:pt x="53" y="60"/>
                      <a:pt x="49" y="59"/>
                    </a:cubicBezTo>
                    <a:cubicBezTo>
                      <a:pt x="44" y="58"/>
                      <a:pt x="40" y="57"/>
                      <a:pt x="36" y="55"/>
                    </a:cubicBezTo>
                    <a:cubicBezTo>
                      <a:pt x="32" y="53"/>
                      <a:pt x="28" y="51"/>
                      <a:pt x="24" y="49"/>
                    </a:cubicBezTo>
                    <a:cubicBezTo>
                      <a:pt x="21" y="46"/>
                      <a:pt x="17" y="43"/>
                      <a:pt x="15" y="40"/>
                    </a:cubicBezTo>
                    <a:cubicBezTo>
                      <a:pt x="9" y="34"/>
                      <a:pt x="6" y="27"/>
                      <a:pt x="3" y="21"/>
                    </a:cubicBezTo>
                    <a:cubicBezTo>
                      <a:pt x="2" y="18"/>
                      <a:pt x="2" y="15"/>
                      <a:pt x="1" y="13"/>
                    </a:cubicBezTo>
                    <a:cubicBezTo>
                      <a:pt x="1" y="10"/>
                      <a:pt x="0" y="8"/>
                      <a:pt x="0" y="6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E43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" name="Freeform 49"/>
              <p:cNvSpPr>
                <a:spLocks noEditPoints="1"/>
              </p:cNvSpPr>
              <p:nvPr/>
            </p:nvSpPr>
            <p:spPr bwMode="auto">
              <a:xfrm>
                <a:off x="1296" y="1407"/>
                <a:ext cx="454" cy="894"/>
              </a:xfrm>
              <a:custGeom>
                <a:avLst/>
                <a:gdLst>
                  <a:gd name="T0" fmla="*/ 52 w 144"/>
                  <a:gd name="T1" fmla="*/ 48 h 284"/>
                  <a:gd name="T2" fmla="*/ 35 w 144"/>
                  <a:gd name="T3" fmla="*/ 39 h 284"/>
                  <a:gd name="T4" fmla="*/ 49 w 144"/>
                  <a:gd name="T5" fmla="*/ 44 h 284"/>
                  <a:gd name="T6" fmla="*/ 40 w 144"/>
                  <a:gd name="T7" fmla="*/ 248 h 284"/>
                  <a:gd name="T8" fmla="*/ 44 w 144"/>
                  <a:gd name="T9" fmla="*/ 227 h 284"/>
                  <a:gd name="T10" fmla="*/ 49 w 144"/>
                  <a:gd name="T11" fmla="*/ 248 h 284"/>
                  <a:gd name="T12" fmla="*/ 83 w 144"/>
                  <a:gd name="T13" fmla="*/ 196 h 284"/>
                  <a:gd name="T14" fmla="*/ 98 w 144"/>
                  <a:gd name="T15" fmla="*/ 184 h 284"/>
                  <a:gd name="T16" fmla="*/ 94 w 144"/>
                  <a:gd name="T17" fmla="*/ 206 h 284"/>
                  <a:gd name="T18" fmla="*/ 105 w 144"/>
                  <a:gd name="T19" fmla="*/ 119 h 284"/>
                  <a:gd name="T20" fmla="*/ 67 w 144"/>
                  <a:gd name="T21" fmla="*/ 21 h 284"/>
                  <a:gd name="T22" fmla="*/ 57 w 144"/>
                  <a:gd name="T23" fmla="*/ 32 h 284"/>
                  <a:gd name="T24" fmla="*/ 62 w 144"/>
                  <a:gd name="T25" fmla="*/ 43 h 284"/>
                  <a:gd name="T26" fmla="*/ 63 w 144"/>
                  <a:gd name="T27" fmla="*/ 49 h 284"/>
                  <a:gd name="T28" fmla="*/ 63 w 144"/>
                  <a:gd name="T29" fmla="*/ 50 h 284"/>
                  <a:gd name="T30" fmla="*/ 63 w 144"/>
                  <a:gd name="T31" fmla="*/ 52 h 284"/>
                  <a:gd name="T32" fmla="*/ 54 w 144"/>
                  <a:gd name="T33" fmla="*/ 57 h 284"/>
                  <a:gd name="T34" fmla="*/ 24 w 144"/>
                  <a:gd name="T35" fmla="*/ 52 h 284"/>
                  <a:gd name="T36" fmla="*/ 24 w 144"/>
                  <a:gd name="T37" fmla="*/ 62 h 284"/>
                  <a:gd name="T38" fmla="*/ 55 w 144"/>
                  <a:gd name="T39" fmla="*/ 74 h 284"/>
                  <a:gd name="T40" fmla="*/ 80 w 144"/>
                  <a:gd name="T41" fmla="*/ 59 h 284"/>
                  <a:gd name="T42" fmla="*/ 93 w 144"/>
                  <a:gd name="T43" fmla="*/ 55 h 284"/>
                  <a:gd name="T44" fmla="*/ 103 w 144"/>
                  <a:gd name="T45" fmla="*/ 73 h 284"/>
                  <a:gd name="T46" fmla="*/ 62 w 144"/>
                  <a:gd name="T47" fmla="*/ 88 h 284"/>
                  <a:gd name="T48" fmla="*/ 50 w 144"/>
                  <a:gd name="T49" fmla="*/ 92 h 284"/>
                  <a:gd name="T50" fmla="*/ 50 w 144"/>
                  <a:gd name="T51" fmla="*/ 92 h 284"/>
                  <a:gd name="T52" fmla="*/ 68 w 144"/>
                  <a:gd name="T53" fmla="*/ 103 h 284"/>
                  <a:gd name="T54" fmla="*/ 79 w 144"/>
                  <a:gd name="T55" fmla="*/ 141 h 284"/>
                  <a:gd name="T56" fmla="*/ 68 w 144"/>
                  <a:gd name="T57" fmla="*/ 162 h 284"/>
                  <a:gd name="T58" fmla="*/ 40 w 144"/>
                  <a:gd name="T59" fmla="*/ 208 h 284"/>
                  <a:gd name="T60" fmla="*/ 19 w 144"/>
                  <a:gd name="T61" fmla="*/ 208 h 284"/>
                  <a:gd name="T62" fmla="*/ 0 w 144"/>
                  <a:gd name="T63" fmla="*/ 277 h 284"/>
                  <a:gd name="T64" fmla="*/ 20 w 144"/>
                  <a:gd name="T65" fmla="*/ 284 h 284"/>
                  <a:gd name="T66" fmla="*/ 53 w 144"/>
                  <a:gd name="T67" fmla="*/ 275 h 284"/>
                  <a:gd name="T68" fmla="*/ 93 w 144"/>
                  <a:gd name="T69" fmla="*/ 249 h 284"/>
                  <a:gd name="T70" fmla="*/ 119 w 144"/>
                  <a:gd name="T71" fmla="*/ 209 h 284"/>
                  <a:gd name="T72" fmla="*/ 133 w 144"/>
                  <a:gd name="T73" fmla="*/ 176 h 284"/>
                  <a:gd name="T74" fmla="*/ 138 w 144"/>
                  <a:gd name="T75" fmla="*/ 141 h 284"/>
                  <a:gd name="T76" fmla="*/ 133 w 144"/>
                  <a:gd name="T77" fmla="*/ 106 h 284"/>
                  <a:gd name="T78" fmla="*/ 119 w 144"/>
                  <a:gd name="T79" fmla="*/ 73 h 284"/>
                  <a:gd name="T80" fmla="*/ 70 w 144"/>
                  <a:gd name="T81" fmla="*/ 23 h 284"/>
                  <a:gd name="T82" fmla="*/ 57 w 144"/>
                  <a:gd name="T83" fmla="*/ 22 h 284"/>
                  <a:gd name="T84" fmla="*/ 40 w 144"/>
                  <a:gd name="T85" fmla="*/ 18 h 284"/>
                  <a:gd name="T86" fmla="*/ 50 w 144"/>
                  <a:gd name="T87" fmla="*/ 20 h 284"/>
                  <a:gd name="T88" fmla="*/ 40 w 144"/>
                  <a:gd name="T89" fmla="*/ 18 h 284"/>
                  <a:gd name="T90" fmla="*/ 49 w 144"/>
                  <a:gd name="T91" fmla="*/ 10 h 284"/>
                  <a:gd name="T92" fmla="*/ 57 w 144"/>
                  <a:gd name="T93" fmla="*/ 8 h 284"/>
                  <a:gd name="T94" fmla="*/ 56 w 144"/>
                  <a:gd name="T95" fmla="*/ 8 h 284"/>
                  <a:gd name="T96" fmla="*/ 12 w 144"/>
                  <a:gd name="T97" fmla="*/ 1 h 284"/>
                  <a:gd name="T98" fmla="*/ 2 w 144"/>
                  <a:gd name="T99" fmla="*/ 5 h 284"/>
                  <a:gd name="T100" fmla="*/ 2 w 144"/>
                  <a:gd name="T101" fmla="*/ 5 h 284"/>
                  <a:gd name="T102" fmla="*/ 7 w 144"/>
                  <a:gd name="T103" fmla="*/ 8 h 284"/>
                  <a:gd name="T104" fmla="*/ 12 w 144"/>
                  <a:gd name="T105" fmla="*/ 12 h 284"/>
                  <a:gd name="T106" fmla="*/ 29 w 144"/>
                  <a:gd name="T107" fmla="*/ 4 h 284"/>
                  <a:gd name="T108" fmla="*/ 24 w 144"/>
                  <a:gd name="T109" fmla="*/ 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44" h="284">
                    <a:moveTo>
                      <a:pt x="52" y="48"/>
                    </a:moveTo>
                    <a:cubicBezTo>
                      <a:pt x="52" y="48"/>
                      <a:pt x="52" y="48"/>
                      <a:pt x="52" y="48"/>
                    </a:cubicBezTo>
                    <a:cubicBezTo>
                      <a:pt x="52" y="48"/>
                      <a:pt x="52" y="48"/>
                      <a:pt x="52" y="48"/>
                    </a:cubicBezTo>
                    <a:cubicBezTo>
                      <a:pt x="52" y="48"/>
                      <a:pt x="52" y="48"/>
                      <a:pt x="52" y="48"/>
                    </a:cubicBezTo>
                    <a:cubicBezTo>
                      <a:pt x="52" y="48"/>
                      <a:pt x="52" y="48"/>
                      <a:pt x="52" y="48"/>
                    </a:cubicBezTo>
                    <a:cubicBezTo>
                      <a:pt x="52" y="48"/>
                      <a:pt x="52" y="48"/>
                      <a:pt x="52" y="48"/>
                    </a:cubicBezTo>
                    <a:moveTo>
                      <a:pt x="42" y="38"/>
                    </a:moveTo>
                    <a:cubicBezTo>
                      <a:pt x="39" y="38"/>
                      <a:pt x="37" y="39"/>
                      <a:pt x="35" y="39"/>
                    </a:cubicBezTo>
                    <a:cubicBezTo>
                      <a:pt x="35" y="39"/>
                      <a:pt x="34" y="40"/>
                      <a:pt x="34" y="40"/>
                    </a:cubicBezTo>
                    <a:cubicBezTo>
                      <a:pt x="36" y="41"/>
                      <a:pt x="37" y="41"/>
                      <a:pt x="38" y="41"/>
                    </a:cubicBezTo>
                    <a:cubicBezTo>
                      <a:pt x="41" y="42"/>
                      <a:pt x="44" y="43"/>
                      <a:pt x="48" y="44"/>
                    </a:cubicBezTo>
                    <a:cubicBezTo>
                      <a:pt x="48" y="44"/>
                      <a:pt x="49" y="44"/>
                      <a:pt x="49" y="44"/>
                    </a:cubicBezTo>
                    <a:cubicBezTo>
                      <a:pt x="49" y="44"/>
                      <a:pt x="49" y="43"/>
                      <a:pt x="48" y="43"/>
                    </a:cubicBezTo>
                    <a:cubicBezTo>
                      <a:pt x="46" y="41"/>
                      <a:pt x="44" y="39"/>
                      <a:pt x="42" y="38"/>
                    </a:cubicBezTo>
                    <a:moveTo>
                      <a:pt x="45" y="249"/>
                    </a:moveTo>
                    <a:cubicBezTo>
                      <a:pt x="43" y="249"/>
                      <a:pt x="41" y="249"/>
                      <a:pt x="40" y="248"/>
                    </a:cubicBezTo>
                    <a:cubicBezTo>
                      <a:pt x="37" y="247"/>
                      <a:pt x="35" y="245"/>
                      <a:pt x="34" y="242"/>
                    </a:cubicBezTo>
                    <a:cubicBezTo>
                      <a:pt x="33" y="239"/>
                      <a:pt x="34" y="236"/>
                      <a:pt x="35" y="233"/>
                    </a:cubicBezTo>
                    <a:cubicBezTo>
                      <a:pt x="36" y="231"/>
                      <a:pt x="38" y="229"/>
                      <a:pt x="40" y="228"/>
                    </a:cubicBezTo>
                    <a:cubicBezTo>
                      <a:pt x="41" y="227"/>
                      <a:pt x="43" y="227"/>
                      <a:pt x="44" y="227"/>
                    </a:cubicBezTo>
                    <a:cubicBezTo>
                      <a:pt x="45" y="227"/>
                      <a:pt x="47" y="227"/>
                      <a:pt x="48" y="228"/>
                    </a:cubicBezTo>
                    <a:cubicBezTo>
                      <a:pt x="50" y="228"/>
                      <a:pt x="53" y="230"/>
                      <a:pt x="54" y="233"/>
                    </a:cubicBezTo>
                    <a:cubicBezTo>
                      <a:pt x="56" y="236"/>
                      <a:pt x="56" y="239"/>
                      <a:pt x="56" y="242"/>
                    </a:cubicBezTo>
                    <a:cubicBezTo>
                      <a:pt x="55" y="244"/>
                      <a:pt x="52" y="247"/>
                      <a:pt x="49" y="248"/>
                    </a:cubicBezTo>
                    <a:cubicBezTo>
                      <a:pt x="48" y="249"/>
                      <a:pt x="46" y="249"/>
                      <a:pt x="45" y="249"/>
                    </a:cubicBezTo>
                    <a:moveTo>
                      <a:pt x="94" y="206"/>
                    </a:moveTo>
                    <a:cubicBezTo>
                      <a:pt x="91" y="206"/>
                      <a:pt x="89" y="205"/>
                      <a:pt x="87" y="203"/>
                    </a:cubicBezTo>
                    <a:cubicBezTo>
                      <a:pt x="85" y="202"/>
                      <a:pt x="83" y="199"/>
                      <a:pt x="83" y="196"/>
                    </a:cubicBezTo>
                    <a:cubicBezTo>
                      <a:pt x="82" y="194"/>
                      <a:pt x="82" y="191"/>
                      <a:pt x="83" y="188"/>
                    </a:cubicBezTo>
                    <a:cubicBezTo>
                      <a:pt x="85" y="186"/>
                      <a:pt x="87" y="184"/>
                      <a:pt x="90" y="184"/>
                    </a:cubicBezTo>
                    <a:cubicBezTo>
                      <a:pt x="91" y="183"/>
                      <a:pt x="92" y="183"/>
                      <a:pt x="93" y="183"/>
                    </a:cubicBezTo>
                    <a:cubicBezTo>
                      <a:pt x="95" y="183"/>
                      <a:pt x="97" y="184"/>
                      <a:pt x="98" y="184"/>
                    </a:cubicBezTo>
                    <a:cubicBezTo>
                      <a:pt x="101" y="186"/>
                      <a:pt x="103" y="188"/>
                      <a:pt x="104" y="191"/>
                    </a:cubicBezTo>
                    <a:cubicBezTo>
                      <a:pt x="105" y="194"/>
                      <a:pt x="105" y="197"/>
                      <a:pt x="103" y="200"/>
                    </a:cubicBezTo>
                    <a:cubicBezTo>
                      <a:pt x="101" y="203"/>
                      <a:pt x="99" y="205"/>
                      <a:pt x="96" y="205"/>
                    </a:cubicBezTo>
                    <a:cubicBezTo>
                      <a:pt x="95" y="206"/>
                      <a:pt x="94" y="206"/>
                      <a:pt x="94" y="206"/>
                    </a:cubicBezTo>
                    <a:moveTo>
                      <a:pt x="108" y="141"/>
                    </a:moveTo>
                    <a:cubicBezTo>
                      <a:pt x="108" y="141"/>
                      <a:pt x="108" y="141"/>
                      <a:pt x="108" y="141"/>
                    </a:cubicBezTo>
                    <a:cubicBezTo>
                      <a:pt x="101" y="141"/>
                      <a:pt x="96" y="137"/>
                      <a:pt x="96" y="131"/>
                    </a:cubicBezTo>
                    <a:cubicBezTo>
                      <a:pt x="95" y="126"/>
                      <a:pt x="99" y="121"/>
                      <a:pt x="105" y="119"/>
                    </a:cubicBezTo>
                    <a:cubicBezTo>
                      <a:pt x="106" y="119"/>
                      <a:pt x="107" y="119"/>
                      <a:pt x="108" y="119"/>
                    </a:cubicBezTo>
                    <a:cubicBezTo>
                      <a:pt x="113" y="119"/>
                      <a:pt x="117" y="123"/>
                      <a:pt x="118" y="129"/>
                    </a:cubicBezTo>
                    <a:cubicBezTo>
                      <a:pt x="119" y="136"/>
                      <a:pt x="114" y="141"/>
                      <a:pt x="108" y="141"/>
                    </a:cubicBezTo>
                    <a:moveTo>
                      <a:pt x="67" y="21"/>
                    </a:moveTo>
                    <a:cubicBezTo>
                      <a:pt x="67" y="22"/>
                      <a:pt x="67" y="22"/>
                      <a:pt x="67" y="23"/>
                    </a:cubicBezTo>
                    <a:cubicBezTo>
                      <a:pt x="66" y="24"/>
                      <a:pt x="66" y="24"/>
                      <a:pt x="65" y="25"/>
                    </a:cubicBezTo>
                    <a:cubicBezTo>
                      <a:pt x="64" y="27"/>
                      <a:pt x="63" y="27"/>
                      <a:pt x="62" y="28"/>
                    </a:cubicBezTo>
                    <a:cubicBezTo>
                      <a:pt x="60" y="30"/>
                      <a:pt x="59" y="31"/>
                      <a:pt x="57" y="32"/>
                    </a:cubicBezTo>
                    <a:cubicBezTo>
                      <a:pt x="55" y="33"/>
                      <a:pt x="53" y="34"/>
                      <a:pt x="52" y="34"/>
                    </a:cubicBezTo>
                    <a:cubicBezTo>
                      <a:pt x="52" y="35"/>
                      <a:pt x="53" y="35"/>
                      <a:pt x="54" y="36"/>
                    </a:cubicBezTo>
                    <a:cubicBezTo>
                      <a:pt x="55" y="37"/>
                      <a:pt x="57" y="38"/>
                      <a:pt x="59" y="40"/>
                    </a:cubicBezTo>
                    <a:cubicBezTo>
                      <a:pt x="60" y="41"/>
                      <a:pt x="61" y="42"/>
                      <a:pt x="62" y="43"/>
                    </a:cubicBezTo>
                    <a:cubicBezTo>
                      <a:pt x="62" y="43"/>
                      <a:pt x="62" y="44"/>
                      <a:pt x="62" y="44"/>
                    </a:cubicBezTo>
                    <a:cubicBezTo>
                      <a:pt x="63" y="45"/>
                      <a:pt x="63" y="45"/>
                      <a:pt x="63" y="45"/>
                    </a:cubicBezTo>
                    <a:cubicBezTo>
                      <a:pt x="63" y="45"/>
                      <a:pt x="63" y="45"/>
                      <a:pt x="63" y="46"/>
                    </a:cubicBezTo>
                    <a:cubicBezTo>
                      <a:pt x="63" y="47"/>
                      <a:pt x="63" y="48"/>
                      <a:pt x="63" y="49"/>
                    </a:cubicBezTo>
                    <a:cubicBezTo>
                      <a:pt x="63" y="50"/>
                      <a:pt x="63" y="50"/>
                      <a:pt x="63" y="50"/>
                    </a:cubicBezTo>
                    <a:cubicBezTo>
                      <a:pt x="63" y="50"/>
                      <a:pt x="63" y="50"/>
                      <a:pt x="63" y="50"/>
                    </a:cubicBezTo>
                    <a:cubicBezTo>
                      <a:pt x="63" y="50"/>
                      <a:pt x="63" y="50"/>
                      <a:pt x="63" y="50"/>
                    </a:cubicBezTo>
                    <a:cubicBezTo>
                      <a:pt x="63" y="50"/>
                      <a:pt x="63" y="50"/>
                      <a:pt x="63" y="50"/>
                    </a:cubicBezTo>
                    <a:cubicBezTo>
                      <a:pt x="63" y="50"/>
                      <a:pt x="63" y="50"/>
                      <a:pt x="63" y="50"/>
                    </a:cubicBezTo>
                    <a:cubicBezTo>
                      <a:pt x="63" y="50"/>
                      <a:pt x="63" y="50"/>
                      <a:pt x="63" y="51"/>
                    </a:cubicBezTo>
                    <a:cubicBezTo>
                      <a:pt x="63" y="51"/>
                      <a:pt x="63" y="51"/>
                      <a:pt x="63" y="51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63" y="52"/>
                      <a:pt x="62" y="52"/>
                      <a:pt x="62" y="53"/>
                    </a:cubicBezTo>
                    <a:cubicBezTo>
                      <a:pt x="61" y="54"/>
                      <a:pt x="61" y="54"/>
                      <a:pt x="61" y="54"/>
                    </a:cubicBezTo>
                    <a:cubicBezTo>
                      <a:pt x="59" y="55"/>
                      <a:pt x="59" y="56"/>
                      <a:pt x="58" y="56"/>
                    </a:cubicBezTo>
                    <a:cubicBezTo>
                      <a:pt x="56" y="57"/>
                      <a:pt x="55" y="57"/>
                      <a:pt x="54" y="57"/>
                    </a:cubicBezTo>
                    <a:cubicBezTo>
                      <a:pt x="52" y="57"/>
                      <a:pt x="50" y="57"/>
                      <a:pt x="49" y="57"/>
                    </a:cubicBezTo>
                    <a:cubicBezTo>
                      <a:pt x="48" y="57"/>
                      <a:pt x="48" y="57"/>
                      <a:pt x="47" y="57"/>
                    </a:cubicBezTo>
                    <a:cubicBezTo>
                      <a:pt x="43" y="57"/>
                      <a:pt x="39" y="57"/>
                      <a:pt x="35" y="56"/>
                    </a:cubicBezTo>
                    <a:cubicBezTo>
                      <a:pt x="31" y="55"/>
                      <a:pt x="28" y="54"/>
                      <a:pt x="24" y="52"/>
                    </a:cubicBezTo>
                    <a:cubicBezTo>
                      <a:pt x="21" y="51"/>
                      <a:pt x="18" y="49"/>
                      <a:pt x="15" y="47"/>
                    </a:cubicBezTo>
                    <a:cubicBezTo>
                      <a:pt x="13" y="46"/>
                      <a:pt x="12" y="44"/>
                      <a:pt x="10" y="43"/>
                    </a:cubicBezTo>
                    <a:cubicBezTo>
                      <a:pt x="11" y="44"/>
                      <a:pt x="11" y="45"/>
                      <a:pt x="12" y="47"/>
                    </a:cubicBezTo>
                    <a:cubicBezTo>
                      <a:pt x="15" y="52"/>
                      <a:pt x="18" y="57"/>
                      <a:pt x="24" y="62"/>
                    </a:cubicBezTo>
                    <a:cubicBezTo>
                      <a:pt x="26" y="64"/>
                      <a:pt x="29" y="66"/>
                      <a:pt x="33" y="68"/>
                    </a:cubicBezTo>
                    <a:cubicBezTo>
                      <a:pt x="36" y="70"/>
                      <a:pt x="39" y="71"/>
                      <a:pt x="43" y="72"/>
                    </a:cubicBezTo>
                    <a:cubicBezTo>
                      <a:pt x="46" y="73"/>
                      <a:pt x="50" y="74"/>
                      <a:pt x="53" y="74"/>
                    </a:cubicBezTo>
                    <a:cubicBezTo>
                      <a:pt x="54" y="74"/>
                      <a:pt x="55" y="74"/>
                      <a:pt x="55" y="74"/>
                    </a:cubicBezTo>
                    <a:cubicBezTo>
                      <a:pt x="58" y="74"/>
                      <a:pt x="61" y="74"/>
                      <a:pt x="64" y="73"/>
                    </a:cubicBezTo>
                    <a:cubicBezTo>
                      <a:pt x="66" y="73"/>
                      <a:pt x="67" y="73"/>
                      <a:pt x="69" y="72"/>
                    </a:cubicBezTo>
                    <a:cubicBezTo>
                      <a:pt x="69" y="69"/>
                      <a:pt x="70" y="65"/>
                      <a:pt x="72" y="63"/>
                    </a:cubicBezTo>
                    <a:cubicBezTo>
                      <a:pt x="74" y="60"/>
                      <a:pt x="77" y="59"/>
                      <a:pt x="80" y="59"/>
                    </a:cubicBezTo>
                    <a:cubicBezTo>
                      <a:pt x="83" y="59"/>
                      <a:pt x="85" y="60"/>
                      <a:pt x="87" y="61"/>
                    </a:cubicBezTo>
                    <a:cubicBezTo>
                      <a:pt x="88" y="61"/>
                      <a:pt x="89" y="60"/>
                      <a:pt x="90" y="59"/>
                    </a:cubicBezTo>
                    <a:cubicBezTo>
                      <a:pt x="91" y="58"/>
                      <a:pt x="92" y="57"/>
                      <a:pt x="92" y="56"/>
                    </a:cubicBezTo>
                    <a:cubicBezTo>
                      <a:pt x="93" y="56"/>
                      <a:pt x="93" y="55"/>
                      <a:pt x="93" y="55"/>
                    </a:cubicBezTo>
                    <a:cubicBezTo>
                      <a:pt x="94" y="67"/>
                      <a:pt x="94" y="67"/>
                      <a:pt x="94" y="67"/>
                    </a:cubicBezTo>
                    <a:cubicBezTo>
                      <a:pt x="108" y="69"/>
                      <a:pt x="108" y="69"/>
                      <a:pt x="108" y="69"/>
                    </a:cubicBezTo>
                    <a:cubicBezTo>
                      <a:pt x="108" y="69"/>
                      <a:pt x="107" y="69"/>
                      <a:pt x="106" y="70"/>
                    </a:cubicBezTo>
                    <a:cubicBezTo>
                      <a:pt x="105" y="70"/>
                      <a:pt x="104" y="72"/>
                      <a:pt x="103" y="73"/>
                    </a:cubicBezTo>
                    <a:cubicBezTo>
                      <a:pt x="101" y="74"/>
                      <a:pt x="99" y="76"/>
                      <a:pt x="97" y="77"/>
                    </a:cubicBezTo>
                    <a:cubicBezTo>
                      <a:pt x="94" y="79"/>
                      <a:pt x="91" y="81"/>
                      <a:pt x="88" y="82"/>
                    </a:cubicBezTo>
                    <a:cubicBezTo>
                      <a:pt x="82" y="85"/>
                      <a:pt x="74" y="87"/>
                      <a:pt x="65" y="88"/>
                    </a:cubicBezTo>
                    <a:cubicBezTo>
                      <a:pt x="64" y="88"/>
                      <a:pt x="63" y="88"/>
                      <a:pt x="62" y="88"/>
                    </a:cubicBezTo>
                    <a:cubicBezTo>
                      <a:pt x="59" y="88"/>
                      <a:pt x="55" y="88"/>
                      <a:pt x="52" y="87"/>
                    </a:cubicBezTo>
                    <a:cubicBezTo>
                      <a:pt x="50" y="87"/>
                      <a:pt x="48" y="86"/>
                      <a:pt x="47" y="86"/>
                    </a:cubicBezTo>
                    <a:cubicBezTo>
                      <a:pt x="48" y="88"/>
                      <a:pt x="49" y="91"/>
                      <a:pt x="50" y="92"/>
                    </a:cubicBezTo>
                    <a:cubicBezTo>
                      <a:pt x="50" y="92"/>
                      <a:pt x="50" y="92"/>
                      <a:pt x="50" y="92"/>
                    </a:cubicBezTo>
                    <a:cubicBezTo>
                      <a:pt x="50" y="92"/>
                      <a:pt x="50" y="92"/>
                      <a:pt x="50" y="92"/>
                    </a:cubicBezTo>
                    <a:cubicBezTo>
                      <a:pt x="50" y="92"/>
                      <a:pt x="50" y="92"/>
                      <a:pt x="50" y="92"/>
                    </a:cubicBezTo>
                    <a:cubicBezTo>
                      <a:pt x="50" y="92"/>
                      <a:pt x="50" y="92"/>
                      <a:pt x="50" y="92"/>
                    </a:cubicBezTo>
                    <a:cubicBezTo>
                      <a:pt x="50" y="92"/>
                      <a:pt x="50" y="92"/>
                      <a:pt x="50" y="92"/>
                    </a:cubicBezTo>
                    <a:cubicBezTo>
                      <a:pt x="50" y="92"/>
                      <a:pt x="50" y="92"/>
                      <a:pt x="50" y="92"/>
                    </a:cubicBezTo>
                    <a:cubicBezTo>
                      <a:pt x="50" y="92"/>
                      <a:pt x="50" y="92"/>
                      <a:pt x="50" y="92"/>
                    </a:cubicBezTo>
                    <a:cubicBezTo>
                      <a:pt x="50" y="92"/>
                      <a:pt x="50" y="92"/>
                      <a:pt x="50" y="92"/>
                    </a:cubicBezTo>
                    <a:cubicBezTo>
                      <a:pt x="55" y="97"/>
                      <a:pt x="65" y="97"/>
                      <a:pt x="68" y="103"/>
                    </a:cubicBezTo>
                    <a:cubicBezTo>
                      <a:pt x="69" y="104"/>
                      <a:pt x="69" y="106"/>
                      <a:pt x="69" y="108"/>
                    </a:cubicBezTo>
                    <a:cubicBezTo>
                      <a:pt x="69" y="112"/>
                      <a:pt x="68" y="116"/>
                      <a:pt x="68" y="120"/>
                    </a:cubicBezTo>
                    <a:cubicBezTo>
                      <a:pt x="68" y="121"/>
                      <a:pt x="68" y="122"/>
                      <a:pt x="68" y="123"/>
                    </a:cubicBezTo>
                    <a:cubicBezTo>
                      <a:pt x="70" y="129"/>
                      <a:pt x="79" y="135"/>
                      <a:pt x="79" y="141"/>
                    </a:cubicBezTo>
                    <a:cubicBezTo>
                      <a:pt x="79" y="141"/>
                      <a:pt x="79" y="141"/>
                      <a:pt x="79" y="141"/>
                    </a:cubicBezTo>
                    <a:cubicBezTo>
                      <a:pt x="79" y="141"/>
                      <a:pt x="79" y="141"/>
                      <a:pt x="79" y="141"/>
                    </a:cubicBezTo>
                    <a:cubicBezTo>
                      <a:pt x="79" y="148"/>
                      <a:pt x="70" y="153"/>
                      <a:pt x="68" y="159"/>
                    </a:cubicBezTo>
                    <a:cubicBezTo>
                      <a:pt x="68" y="160"/>
                      <a:pt x="68" y="161"/>
                      <a:pt x="68" y="162"/>
                    </a:cubicBezTo>
                    <a:cubicBezTo>
                      <a:pt x="68" y="166"/>
                      <a:pt x="69" y="171"/>
                      <a:pt x="69" y="175"/>
                    </a:cubicBezTo>
                    <a:cubicBezTo>
                      <a:pt x="69" y="177"/>
                      <a:pt x="69" y="178"/>
                      <a:pt x="68" y="180"/>
                    </a:cubicBezTo>
                    <a:cubicBezTo>
                      <a:pt x="65" y="185"/>
                      <a:pt x="55" y="186"/>
                      <a:pt x="50" y="190"/>
                    </a:cubicBezTo>
                    <a:cubicBezTo>
                      <a:pt x="46" y="194"/>
                      <a:pt x="46" y="205"/>
                      <a:pt x="40" y="208"/>
                    </a:cubicBezTo>
                    <a:cubicBezTo>
                      <a:pt x="39" y="209"/>
                      <a:pt x="37" y="209"/>
                      <a:pt x="35" y="209"/>
                    </a:cubicBezTo>
                    <a:cubicBezTo>
                      <a:pt x="33" y="209"/>
                      <a:pt x="31" y="209"/>
                      <a:pt x="29" y="208"/>
                    </a:cubicBezTo>
                    <a:cubicBezTo>
                      <a:pt x="27" y="208"/>
                      <a:pt x="25" y="208"/>
                      <a:pt x="22" y="208"/>
                    </a:cubicBezTo>
                    <a:cubicBezTo>
                      <a:pt x="21" y="208"/>
                      <a:pt x="20" y="208"/>
                      <a:pt x="19" y="208"/>
                    </a:cubicBezTo>
                    <a:cubicBezTo>
                      <a:pt x="14" y="209"/>
                      <a:pt x="9" y="216"/>
                      <a:pt x="4" y="218"/>
                    </a:cubicBezTo>
                    <a:cubicBezTo>
                      <a:pt x="3" y="218"/>
                      <a:pt x="2" y="218"/>
                      <a:pt x="2" y="218"/>
                    </a:cubicBezTo>
                    <a:cubicBezTo>
                      <a:pt x="1" y="218"/>
                      <a:pt x="1" y="218"/>
                      <a:pt x="0" y="218"/>
                    </a:cubicBezTo>
                    <a:cubicBezTo>
                      <a:pt x="0" y="277"/>
                      <a:pt x="0" y="277"/>
                      <a:pt x="0" y="277"/>
                    </a:cubicBezTo>
                    <a:cubicBezTo>
                      <a:pt x="1" y="277"/>
                      <a:pt x="1" y="277"/>
                      <a:pt x="2" y="277"/>
                    </a:cubicBezTo>
                    <a:cubicBezTo>
                      <a:pt x="2" y="277"/>
                      <a:pt x="2" y="277"/>
                      <a:pt x="2" y="277"/>
                    </a:cubicBezTo>
                    <a:cubicBezTo>
                      <a:pt x="7" y="277"/>
                      <a:pt x="14" y="284"/>
                      <a:pt x="19" y="284"/>
                    </a:cubicBezTo>
                    <a:cubicBezTo>
                      <a:pt x="20" y="284"/>
                      <a:pt x="20" y="284"/>
                      <a:pt x="20" y="284"/>
                    </a:cubicBezTo>
                    <a:cubicBezTo>
                      <a:pt x="26" y="283"/>
                      <a:pt x="31" y="274"/>
                      <a:pt x="37" y="273"/>
                    </a:cubicBezTo>
                    <a:cubicBezTo>
                      <a:pt x="38" y="272"/>
                      <a:pt x="38" y="272"/>
                      <a:pt x="39" y="272"/>
                    </a:cubicBezTo>
                    <a:cubicBezTo>
                      <a:pt x="41" y="272"/>
                      <a:pt x="44" y="273"/>
                      <a:pt x="46" y="274"/>
                    </a:cubicBezTo>
                    <a:cubicBezTo>
                      <a:pt x="49" y="274"/>
                      <a:pt x="51" y="275"/>
                      <a:pt x="53" y="275"/>
                    </a:cubicBezTo>
                    <a:cubicBezTo>
                      <a:pt x="55" y="275"/>
                      <a:pt x="56" y="275"/>
                      <a:pt x="57" y="274"/>
                    </a:cubicBezTo>
                    <a:cubicBezTo>
                      <a:pt x="62" y="272"/>
                      <a:pt x="64" y="262"/>
                      <a:pt x="70" y="259"/>
                    </a:cubicBezTo>
                    <a:cubicBezTo>
                      <a:pt x="75" y="256"/>
                      <a:pt x="84" y="259"/>
                      <a:pt x="89" y="255"/>
                    </a:cubicBezTo>
                    <a:cubicBezTo>
                      <a:pt x="91" y="254"/>
                      <a:pt x="92" y="251"/>
                      <a:pt x="93" y="249"/>
                    </a:cubicBezTo>
                    <a:cubicBezTo>
                      <a:pt x="94" y="245"/>
                      <a:pt x="95" y="240"/>
                      <a:pt x="98" y="237"/>
                    </a:cubicBezTo>
                    <a:cubicBezTo>
                      <a:pt x="101" y="234"/>
                      <a:pt x="109" y="234"/>
                      <a:pt x="114" y="231"/>
                    </a:cubicBezTo>
                    <a:cubicBezTo>
                      <a:pt x="115" y="230"/>
                      <a:pt x="115" y="230"/>
                      <a:pt x="116" y="229"/>
                    </a:cubicBezTo>
                    <a:cubicBezTo>
                      <a:pt x="120" y="224"/>
                      <a:pt x="116" y="215"/>
                      <a:pt x="119" y="209"/>
                    </a:cubicBezTo>
                    <a:cubicBezTo>
                      <a:pt x="122" y="204"/>
                      <a:pt x="132" y="202"/>
                      <a:pt x="135" y="196"/>
                    </a:cubicBezTo>
                    <a:cubicBezTo>
                      <a:pt x="135" y="196"/>
                      <a:pt x="135" y="196"/>
                      <a:pt x="135" y="196"/>
                    </a:cubicBezTo>
                    <a:cubicBezTo>
                      <a:pt x="136" y="190"/>
                      <a:pt x="131" y="182"/>
                      <a:pt x="133" y="176"/>
                    </a:cubicBezTo>
                    <a:cubicBezTo>
                      <a:pt x="133" y="176"/>
                      <a:pt x="133" y="176"/>
                      <a:pt x="133" y="176"/>
                    </a:cubicBezTo>
                    <a:cubicBezTo>
                      <a:pt x="135" y="171"/>
                      <a:pt x="144" y="166"/>
                      <a:pt x="144" y="160"/>
                    </a:cubicBezTo>
                    <a:cubicBezTo>
                      <a:pt x="144" y="160"/>
                      <a:pt x="144" y="159"/>
                      <a:pt x="144" y="159"/>
                    </a:cubicBezTo>
                    <a:cubicBezTo>
                      <a:pt x="144" y="153"/>
                      <a:pt x="138" y="147"/>
                      <a:pt x="138" y="141"/>
                    </a:cubicBezTo>
                    <a:cubicBezTo>
                      <a:pt x="138" y="141"/>
                      <a:pt x="138" y="141"/>
                      <a:pt x="138" y="141"/>
                    </a:cubicBezTo>
                    <a:cubicBezTo>
                      <a:pt x="138" y="141"/>
                      <a:pt x="138" y="141"/>
                      <a:pt x="138" y="141"/>
                    </a:cubicBezTo>
                    <a:cubicBezTo>
                      <a:pt x="138" y="135"/>
                      <a:pt x="144" y="129"/>
                      <a:pt x="144" y="123"/>
                    </a:cubicBezTo>
                    <a:cubicBezTo>
                      <a:pt x="144" y="123"/>
                      <a:pt x="144" y="123"/>
                      <a:pt x="144" y="122"/>
                    </a:cubicBezTo>
                    <a:cubicBezTo>
                      <a:pt x="144" y="116"/>
                      <a:pt x="135" y="112"/>
                      <a:pt x="133" y="106"/>
                    </a:cubicBezTo>
                    <a:cubicBezTo>
                      <a:pt x="133" y="105"/>
                      <a:pt x="133" y="104"/>
                      <a:pt x="133" y="104"/>
                    </a:cubicBezTo>
                    <a:cubicBezTo>
                      <a:pt x="133" y="99"/>
                      <a:pt x="135" y="94"/>
                      <a:pt x="135" y="89"/>
                    </a:cubicBezTo>
                    <a:cubicBezTo>
                      <a:pt x="135" y="88"/>
                      <a:pt x="135" y="87"/>
                      <a:pt x="135" y="86"/>
                    </a:cubicBezTo>
                    <a:cubicBezTo>
                      <a:pt x="132" y="80"/>
                      <a:pt x="122" y="78"/>
                      <a:pt x="119" y="73"/>
                    </a:cubicBezTo>
                    <a:cubicBezTo>
                      <a:pt x="116" y="68"/>
                      <a:pt x="120" y="58"/>
                      <a:pt x="116" y="54"/>
                    </a:cubicBezTo>
                    <a:cubicBezTo>
                      <a:pt x="112" y="49"/>
                      <a:pt x="102" y="49"/>
                      <a:pt x="98" y="45"/>
                    </a:cubicBezTo>
                    <a:cubicBezTo>
                      <a:pt x="93" y="41"/>
                      <a:pt x="94" y="31"/>
                      <a:pt x="89" y="27"/>
                    </a:cubicBezTo>
                    <a:cubicBezTo>
                      <a:pt x="84" y="23"/>
                      <a:pt x="75" y="26"/>
                      <a:pt x="70" y="23"/>
                    </a:cubicBezTo>
                    <a:cubicBezTo>
                      <a:pt x="69" y="23"/>
                      <a:pt x="68" y="22"/>
                      <a:pt x="67" y="21"/>
                    </a:cubicBezTo>
                    <a:moveTo>
                      <a:pt x="56" y="21"/>
                    </a:moveTo>
                    <a:cubicBezTo>
                      <a:pt x="56" y="21"/>
                      <a:pt x="56" y="21"/>
                      <a:pt x="57" y="21"/>
                    </a:cubicBezTo>
                    <a:cubicBezTo>
                      <a:pt x="57" y="22"/>
                      <a:pt x="57" y="22"/>
                      <a:pt x="57" y="22"/>
                    </a:cubicBezTo>
                    <a:cubicBezTo>
                      <a:pt x="57" y="22"/>
                      <a:pt x="57" y="22"/>
                      <a:pt x="57" y="22"/>
                    </a:cubicBezTo>
                    <a:cubicBezTo>
                      <a:pt x="57" y="21"/>
                      <a:pt x="57" y="21"/>
                      <a:pt x="57" y="21"/>
                    </a:cubicBezTo>
                    <a:cubicBezTo>
                      <a:pt x="57" y="21"/>
                      <a:pt x="56" y="21"/>
                      <a:pt x="56" y="21"/>
                    </a:cubicBezTo>
                    <a:moveTo>
                      <a:pt x="40" y="18"/>
                    </a:moveTo>
                    <a:cubicBezTo>
                      <a:pt x="38" y="19"/>
                      <a:pt x="37" y="21"/>
                      <a:pt x="35" y="22"/>
                    </a:cubicBezTo>
                    <a:cubicBezTo>
                      <a:pt x="34" y="23"/>
                      <a:pt x="33" y="24"/>
                      <a:pt x="32" y="25"/>
                    </a:cubicBezTo>
                    <a:cubicBezTo>
                      <a:pt x="35" y="24"/>
                      <a:pt x="38" y="24"/>
                      <a:pt x="41" y="23"/>
                    </a:cubicBezTo>
                    <a:cubicBezTo>
                      <a:pt x="44" y="22"/>
                      <a:pt x="47" y="21"/>
                      <a:pt x="50" y="20"/>
                    </a:cubicBezTo>
                    <a:cubicBezTo>
                      <a:pt x="51" y="20"/>
                      <a:pt x="51" y="20"/>
                      <a:pt x="52" y="19"/>
                    </a:cubicBezTo>
                    <a:cubicBezTo>
                      <a:pt x="51" y="19"/>
                      <a:pt x="51" y="19"/>
                      <a:pt x="50" y="19"/>
                    </a:cubicBezTo>
                    <a:cubicBezTo>
                      <a:pt x="47" y="18"/>
                      <a:pt x="43" y="18"/>
                      <a:pt x="40" y="18"/>
                    </a:cubicBezTo>
                    <a:cubicBezTo>
                      <a:pt x="40" y="18"/>
                      <a:pt x="40" y="18"/>
                      <a:pt x="40" y="18"/>
                    </a:cubicBezTo>
                    <a:moveTo>
                      <a:pt x="53" y="8"/>
                    </a:moveTo>
                    <a:cubicBezTo>
                      <a:pt x="52" y="8"/>
                      <a:pt x="49" y="8"/>
                      <a:pt x="47" y="9"/>
                    </a:cubicBezTo>
                    <a:cubicBezTo>
                      <a:pt x="47" y="9"/>
                      <a:pt x="47" y="9"/>
                      <a:pt x="46" y="10"/>
                    </a:cubicBezTo>
                    <a:cubicBezTo>
                      <a:pt x="47" y="10"/>
                      <a:pt x="48" y="10"/>
                      <a:pt x="49" y="10"/>
                    </a:cubicBezTo>
                    <a:cubicBezTo>
                      <a:pt x="49" y="10"/>
                      <a:pt x="50" y="10"/>
                      <a:pt x="51" y="10"/>
                    </a:cubicBezTo>
                    <a:cubicBezTo>
                      <a:pt x="53" y="10"/>
                      <a:pt x="55" y="10"/>
                      <a:pt x="58" y="11"/>
                    </a:cubicBezTo>
                    <a:cubicBezTo>
                      <a:pt x="59" y="11"/>
                      <a:pt x="60" y="11"/>
                      <a:pt x="61" y="12"/>
                    </a:cubicBezTo>
                    <a:cubicBezTo>
                      <a:pt x="60" y="10"/>
                      <a:pt x="58" y="9"/>
                      <a:pt x="57" y="8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6" y="8"/>
                      <a:pt x="56" y="8"/>
                      <a:pt x="56" y="8"/>
                    </a:cubicBezTo>
                    <a:cubicBezTo>
                      <a:pt x="56" y="8"/>
                      <a:pt x="56" y="8"/>
                      <a:pt x="56" y="8"/>
                    </a:cubicBezTo>
                    <a:cubicBezTo>
                      <a:pt x="56" y="8"/>
                      <a:pt x="56" y="8"/>
                      <a:pt x="56" y="8"/>
                    </a:cubicBezTo>
                    <a:cubicBezTo>
                      <a:pt x="55" y="8"/>
                      <a:pt x="54" y="8"/>
                      <a:pt x="53" y="8"/>
                    </a:cubicBezTo>
                    <a:moveTo>
                      <a:pt x="12" y="1"/>
                    </a:moveTo>
                    <a:cubicBezTo>
                      <a:pt x="9" y="3"/>
                      <a:pt x="5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1" y="5"/>
                      <a:pt x="0" y="5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" y="14"/>
                      <a:pt x="1" y="14"/>
                      <a:pt x="1" y="15"/>
                    </a:cubicBezTo>
                    <a:cubicBezTo>
                      <a:pt x="3" y="12"/>
                      <a:pt x="5" y="10"/>
                      <a:pt x="7" y="8"/>
                    </a:cubicBezTo>
                    <a:cubicBezTo>
                      <a:pt x="8" y="5"/>
                      <a:pt x="10" y="3"/>
                      <a:pt x="12" y="1"/>
                    </a:cubicBezTo>
                    <a:moveTo>
                      <a:pt x="24" y="0"/>
                    </a:moveTo>
                    <a:cubicBezTo>
                      <a:pt x="22" y="1"/>
                      <a:pt x="20" y="3"/>
                      <a:pt x="19" y="4"/>
                    </a:cubicBezTo>
                    <a:cubicBezTo>
                      <a:pt x="16" y="6"/>
                      <a:pt x="14" y="9"/>
                      <a:pt x="12" y="12"/>
                    </a:cubicBezTo>
                    <a:cubicBezTo>
                      <a:pt x="10" y="14"/>
                      <a:pt x="9" y="17"/>
                      <a:pt x="8" y="19"/>
                    </a:cubicBezTo>
                    <a:cubicBezTo>
                      <a:pt x="11" y="18"/>
                      <a:pt x="14" y="17"/>
                      <a:pt x="17" y="15"/>
                    </a:cubicBezTo>
                    <a:cubicBezTo>
                      <a:pt x="20" y="14"/>
                      <a:pt x="22" y="12"/>
                      <a:pt x="24" y="10"/>
                    </a:cubicBezTo>
                    <a:cubicBezTo>
                      <a:pt x="26" y="8"/>
                      <a:pt x="27" y="6"/>
                      <a:pt x="29" y="4"/>
                    </a:cubicBezTo>
                    <a:cubicBezTo>
                      <a:pt x="29" y="4"/>
                      <a:pt x="29" y="4"/>
                      <a:pt x="28" y="4"/>
                    </a:cubicBezTo>
                    <a:cubicBezTo>
                      <a:pt x="27" y="2"/>
                      <a:pt x="25" y="1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</a:path>
                </a:pathLst>
              </a:custGeom>
              <a:solidFill>
                <a:srgbClr val="769E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" name="Freeform 50"/>
              <p:cNvSpPr>
                <a:spLocks/>
              </p:cNvSpPr>
              <p:nvPr/>
            </p:nvSpPr>
            <p:spPr bwMode="auto">
              <a:xfrm>
                <a:off x="1554" y="1983"/>
                <a:ext cx="73" cy="72"/>
              </a:xfrm>
              <a:custGeom>
                <a:avLst/>
                <a:gdLst>
                  <a:gd name="T0" fmla="*/ 11 w 23"/>
                  <a:gd name="T1" fmla="*/ 0 h 23"/>
                  <a:gd name="T2" fmla="*/ 8 w 23"/>
                  <a:gd name="T3" fmla="*/ 1 h 23"/>
                  <a:gd name="T4" fmla="*/ 1 w 23"/>
                  <a:gd name="T5" fmla="*/ 5 h 23"/>
                  <a:gd name="T6" fmla="*/ 1 w 23"/>
                  <a:gd name="T7" fmla="*/ 13 h 23"/>
                  <a:gd name="T8" fmla="*/ 5 w 23"/>
                  <a:gd name="T9" fmla="*/ 20 h 23"/>
                  <a:gd name="T10" fmla="*/ 12 w 23"/>
                  <a:gd name="T11" fmla="*/ 23 h 23"/>
                  <a:gd name="T12" fmla="*/ 14 w 23"/>
                  <a:gd name="T13" fmla="*/ 22 h 23"/>
                  <a:gd name="T14" fmla="*/ 21 w 23"/>
                  <a:gd name="T15" fmla="*/ 17 h 23"/>
                  <a:gd name="T16" fmla="*/ 22 w 23"/>
                  <a:gd name="T17" fmla="*/ 8 h 23"/>
                  <a:gd name="T18" fmla="*/ 16 w 23"/>
                  <a:gd name="T19" fmla="*/ 1 h 23"/>
                  <a:gd name="T20" fmla="*/ 11 w 23"/>
                  <a:gd name="T2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23">
                    <a:moveTo>
                      <a:pt x="11" y="0"/>
                    </a:moveTo>
                    <a:cubicBezTo>
                      <a:pt x="10" y="0"/>
                      <a:pt x="9" y="0"/>
                      <a:pt x="8" y="1"/>
                    </a:cubicBezTo>
                    <a:cubicBezTo>
                      <a:pt x="5" y="1"/>
                      <a:pt x="3" y="3"/>
                      <a:pt x="1" y="5"/>
                    </a:cubicBezTo>
                    <a:cubicBezTo>
                      <a:pt x="0" y="8"/>
                      <a:pt x="0" y="11"/>
                      <a:pt x="1" y="13"/>
                    </a:cubicBezTo>
                    <a:cubicBezTo>
                      <a:pt x="1" y="16"/>
                      <a:pt x="3" y="19"/>
                      <a:pt x="5" y="20"/>
                    </a:cubicBezTo>
                    <a:cubicBezTo>
                      <a:pt x="7" y="22"/>
                      <a:pt x="9" y="23"/>
                      <a:pt x="12" y="23"/>
                    </a:cubicBezTo>
                    <a:cubicBezTo>
                      <a:pt x="12" y="23"/>
                      <a:pt x="13" y="23"/>
                      <a:pt x="14" y="22"/>
                    </a:cubicBezTo>
                    <a:cubicBezTo>
                      <a:pt x="17" y="22"/>
                      <a:pt x="19" y="20"/>
                      <a:pt x="21" y="17"/>
                    </a:cubicBezTo>
                    <a:cubicBezTo>
                      <a:pt x="23" y="14"/>
                      <a:pt x="23" y="11"/>
                      <a:pt x="22" y="8"/>
                    </a:cubicBezTo>
                    <a:cubicBezTo>
                      <a:pt x="21" y="5"/>
                      <a:pt x="19" y="3"/>
                      <a:pt x="16" y="1"/>
                    </a:cubicBezTo>
                    <a:cubicBezTo>
                      <a:pt x="15" y="1"/>
                      <a:pt x="13" y="0"/>
                      <a:pt x="11" y="0"/>
                    </a:cubicBezTo>
                  </a:path>
                </a:pathLst>
              </a:custGeom>
              <a:solidFill>
                <a:srgbClr val="D8D0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" name="Freeform 51"/>
              <p:cNvSpPr>
                <a:spLocks/>
              </p:cNvSpPr>
              <p:nvPr/>
            </p:nvSpPr>
            <p:spPr bwMode="auto">
              <a:xfrm>
                <a:off x="1400" y="2122"/>
                <a:ext cx="72" cy="69"/>
              </a:xfrm>
              <a:custGeom>
                <a:avLst/>
                <a:gdLst>
                  <a:gd name="T0" fmla="*/ 11 w 23"/>
                  <a:gd name="T1" fmla="*/ 0 h 22"/>
                  <a:gd name="T2" fmla="*/ 7 w 23"/>
                  <a:gd name="T3" fmla="*/ 1 h 22"/>
                  <a:gd name="T4" fmla="*/ 2 w 23"/>
                  <a:gd name="T5" fmla="*/ 6 h 22"/>
                  <a:gd name="T6" fmla="*/ 1 w 23"/>
                  <a:gd name="T7" fmla="*/ 15 h 22"/>
                  <a:gd name="T8" fmla="*/ 7 w 23"/>
                  <a:gd name="T9" fmla="*/ 21 h 22"/>
                  <a:gd name="T10" fmla="*/ 12 w 23"/>
                  <a:gd name="T11" fmla="*/ 22 h 22"/>
                  <a:gd name="T12" fmla="*/ 16 w 23"/>
                  <a:gd name="T13" fmla="*/ 21 h 22"/>
                  <a:gd name="T14" fmla="*/ 23 w 23"/>
                  <a:gd name="T15" fmla="*/ 15 h 22"/>
                  <a:gd name="T16" fmla="*/ 21 w 23"/>
                  <a:gd name="T17" fmla="*/ 6 h 22"/>
                  <a:gd name="T18" fmla="*/ 15 w 23"/>
                  <a:gd name="T19" fmla="*/ 1 h 22"/>
                  <a:gd name="T20" fmla="*/ 11 w 23"/>
                  <a:gd name="T2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22">
                    <a:moveTo>
                      <a:pt x="11" y="0"/>
                    </a:moveTo>
                    <a:cubicBezTo>
                      <a:pt x="10" y="0"/>
                      <a:pt x="8" y="0"/>
                      <a:pt x="7" y="1"/>
                    </a:cubicBezTo>
                    <a:cubicBezTo>
                      <a:pt x="5" y="2"/>
                      <a:pt x="3" y="4"/>
                      <a:pt x="2" y="6"/>
                    </a:cubicBezTo>
                    <a:cubicBezTo>
                      <a:pt x="1" y="9"/>
                      <a:pt x="0" y="12"/>
                      <a:pt x="1" y="15"/>
                    </a:cubicBezTo>
                    <a:cubicBezTo>
                      <a:pt x="2" y="18"/>
                      <a:pt x="4" y="20"/>
                      <a:pt x="7" y="21"/>
                    </a:cubicBezTo>
                    <a:cubicBezTo>
                      <a:pt x="8" y="22"/>
                      <a:pt x="10" y="22"/>
                      <a:pt x="12" y="22"/>
                    </a:cubicBezTo>
                    <a:cubicBezTo>
                      <a:pt x="13" y="22"/>
                      <a:pt x="15" y="22"/>
                      <a:pt x="16" y="21"/>
                    </a:cubicBezTo>
                    <a:cubicBezTo>
                      <a:pt x="19" y="20"/>
                      <a:pt x="22" y="17"/>
                      <a:pt x="23" y="15"/>
                    </a:cubicBezTo>
                    <a:cubicBezTo>
                      <a:pt x="23" y="12"/>
                      <a:pt x="23" y="9"/>
                      <a:pt x="21" y="6"/>
                    </a:cubicBezTo>
                    <a:cubicBezTo>
                      <a:pt x="20" y="3"/>
                      <a:pt x="17" y="1"/>
                      <a:pt x="15" y="1"/>
                    </a:cubicBezTo>
                    <a:cubicBezTo>
                      <a:pt x="14" y="0"/>
                      <a:pt x="12" y="0"/>
                      <a:pt x="11" y="0"/>
                    </a:cubicBezTo>
                  </a:path>
                </a:pathLst>
              </a:custGeom>
              <a:solidFill>
                <a:srgbClr val="D8D0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" name="Freeform 52"/>
              <p:cNvSpPr>
                <a:spLocks/>
              </p:cNvSpPr>
              <p:nvPr/>
            </p:nvSpPr>
            <p:spPr bwMode="auto">
              <a:xfrm>
                <a:off x="1397" y="1530"/>
                <a:ext cx="9" cy="3"/>
              </a:xfrm>
              <a:custGeom>
                <a:avLst/>
                <a:gdLst>
                  <a:gd name="T0" fmla="*/ 3 w 3"/>
                  <a:gd name="T1" fmla="*/ 0 h 1"/>
                  <a:gd name="T2" fmla="*/ 3 w 3"/>
                  <a:gd name="T3" fmla="*/ 0 h 1"/>
                  <a:gd name="T4" fmla="*/ 0 w 3"/>
                  <a:gd name="T5" fmla="*/ 0 h 1"/>
                  <a:gd name="T6" fmla="*/ 2 w 3"/>
                  <a:gd name="T7" fmla="*/ 1 h 1"/>
                  <a:gd name="T8" fmla="*/ 3 w 3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3" y="0"/>
                      <a:pt x="3" y="0"/>
                    </a:cubicBezTo>
                  </a:path>
                </a:pathLst>
              </a:custGeom>
              <a:solidFill>
                <a:srgbClr val="D8D0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" name="Freeform 53"/>
              <p:cNvSpPr>
                <a:spLocks/>
              </p:cNvSpPr>
              <p:nvPr/>
            </p:nvSpPr>
            <p:spPr bwMode="auto">
              <a:xfrm>
                <a:off x="1513" y="1593"/>
                <a:ext cx="57" cy="41"/>
              </a:xfrm>
              <a:custGeom>
                <a:avLst/>
                <a:gdLst>
                  <a:gd name="T0" fmla="*/ 11 w 18"/>
                  <a:gd name="T1" fmla="*/ 0 h 13"/>
                  <a:gd name="T2" fmla="*/ 3 w 18"/>
                  <a:gd name="T3" fmla="*/ 4 h 13"/>
                  <a:gd name="T4" fmla="*/ 0 w 18"/>
                  <a:gd name="T5" fmla="*/ 13 h 13"/>
                  <a:gd name="T6" fmla="*/ 11 w 18"/>
                  <a:gd name="T7" fmla="*/ 8 h 13"/>
                  <a:gd name="T8" fmla="*/ 17 w 18"/>
                  <a:gd name="T9" fmla="*/ 4 h 13"/>
                  <a:gd name="T10" fmla="*/ 18 w 18"/>
                  <a:gd name="T11" fmla="*/ 2 h 13"/>
                  <a:gd name="T12" fmla="*/ 11 w 18"/>
                  <a:gd name="T1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3">
                    <a:moveTo>
                      <a:pt x="11" y="0"/>
                    </a:moveTo>
                    <a:cubicBezTo>
                      <a:pt x="8" y="0"/>
                      <a:pt x="5" y="1"/>
                      <a:pt x="3" y="4"/>
                    </a:cubicBezTo>
                    <a:cubicBezTo>
                      <a:pt x="1" y="6"/>
                      <a:pt x="0" y="10"/>
                      <a:pt x="0" y="13"/>
                    </a:cubicBezTo>
                    <a:cubicBezTo>
                      <a:pt x="4" y="12"/>
                      <a:pt x="8" y="10"/>
                      <a:pt x="11" y="8"/>
                    </a:cubicBezTo>
                    <a:cubicBezTo>
                      <a:pt x="13" y="7"/>
                      <a:pt x="15" y="5"/>
                      <a:pt x="17" y="4"/>
                    </a:cubicBezTo>
                    <a:cubicBezTo>
                      <a:pt x="17" y="3"/>
                      <a:pt x="18" y="3"/>
                      <a:pt x="18" y="2"/>
                    </a:cubicBezTo>
                    <a:cubicBezTo>
                      <a:pt x="16" y="1"/>
                      <a:pt x="14" y="0"/>
                      <a:pt x="11" y="0"/>
                    </a:cubicBezTo>
                  </a:path>
                </a:pathLst>
              </a:custGeom>
              <a:solidFill>
                <a:srgbClr val="D8D0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" name="Freeform 54"/>
              <p:cNvSpPr>
                <a:spLocks/>
              </p:cNvSpPr>
              <p:nvPr/>
            </p:nvSpPr>
            <p:spPr bwMode="auto">
              <a:xfrm>
                <a:off x="1595" y="1782"/>
                <a:ext cx="76" cy="69"/>
              </a:xfrm>
              <a:custGeom>
                <a:avLst/>
                <a:gdLst>
                  <a:gd name="T0" fmla="*/ 13 w 24"/>
                  <a:gd name="T1" fmla="*/ 0 h 22"/>
                  <a:gd name="T2" fmla="*/ 10 w 24"/>
                  <a:gd name="T3" fmla="*/ 0 h 22"/>
                  <a:gd name="T4" fmla="*/ 1 w 24"/>
                  <a:gd name="T5" fmla="*/ 12 h 22"/>
                  <a:gd name="T6" fmla="*/ 13 w 24"/>
                  <a:gd name="T7" fmla="*/ 22 h 22"/>
                  <a:gd name="T8" fmla="*/ 13 w 24"/>
                  <a:gd name="T9" fmla="*/ 22 h 22"/>
                  <a:gd name="T10" fmla="*/ 23 w 24"/>
                  <a:gd name="T11" fmla="*/ 10 h 22"/>
                  <a:gd name="T12" fmla="*/ 13 w 24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22">
                    <a:moveTo>
                      <a:pt x="13" y="0"/>
                    </a:moveTo>
                    <a:cubicBezTo>
                      <a:pt x="12" y="0"/>
                      <a:pt x="11" y="0"/>
                      <a:pt x="10" y="0"/>
                    </a:cubicBezTo>
                    <a:cubicBezTo>
                      <a:pt x="4" y="2"/>
                      <a:pt x="0" y="7"/>
                      <a:pt x="1" y="12"/>
                    </a:cubicBezTo>
                    <a:cubicBezTo>
                      <a:pt x="1" y="18"/>
                      <a:pt x="6" y="22"/>
                      <a:pt x="13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9" y="22"/>
                      <a:pt x="24" y="17"/>
                      <a:pt x="23" y="10"/>
                    </a:cubicBezTo>
                    <a:cubicBezTo>
                      <a:pt x="22" y="4"/>
                      <a:pt x="18" y="0"/>
                      <a:pt x="13" y="0"/>
                    </a:cubicBezTo>
                  </a:path>
                </a:pathLst>
              </a:custGeom>
              <a:solidFill>
                <a:srgbClr val="D8D0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" name="Freeform 55"/>
              <p:cNvSpPr>
                <a:spLocks noEditPoints="1"/>
              </p:cNvSpPr>
              <p:nvPr/>
            </p:nvSpPr>
            <p:spPr bwMode="auto">
              <a:xfrm>
                <a:off x="1299" y="1338"/>
                <a:ext cx="173" cy="148"/>
              </a:xfrm>
              <a:custGeom>
                <a:avLst/>
                <a:gdLst>
                  <a:gd name="T0" fmla="*/ 29 w 55"/>
                  <a:gd name="T1" fmla="*/ 40 h 47"/>
                  <a:gd name="T2" fmla="*/ 17 w 55"/>
                  <a:gd name="T3" fmla="*/ 44 h 47"/>
                  <a:gd name="T4" fmla="*/ 28 w 55"/>
                  <a:gd name="T5" fmla="*/ 47 h 47"/>
                  <a:gd name="T6" fmla="*/ 31 w 55"/>
                  <a:gd name="T7" fmla="*/ 47 h 47"/>
                  <a:gd name="T8" fmla="*/ 39 w 55"/>
                  <a:gd name="T9" fmla="*/ 40 h 47"/>
                  <a:gd name="T10" fmla="*/ 44 w 55"/>
                  <a:gd name="T11" fmla="*/ 13 h 47"/>
                  <a:gd name="T12" fmla="*/ 45 w 55"/>
                  <a:gd name="T13" fmla="*/ 13 h 47"/>
                  <a:gd name="T14" fmla="*/ 45 w 55"/>
                  <a:gd name="T15" fmla="*/ 13 h 47"/>
                  <a:gd name="T16" fmla="*/ 45 w 55"/>
                  <a:gd name="T17" fmla="*/ 13 h 47"/>
                  <a:gd name="T18" fmla="*/ 45 w 55"/>
                  <a:gd name="T19" fmla="*/ 13 h 47"/>
                  <a:gd name="T20" fmla="*/ 45 w 55"/>
                  <a:gd name="T21" fmla="*/ 13 h 47"/>
                  <a:gd name="T22" fmla="*/ 45 w 55"/>
                  <a:gd name="T23" fmla="*/ 13 h 47"/>
                  <a:gd name="T24" fmla="*/ 44 w 55"/>
                  <a:gd name="T25" fmla="*/ 13 h 47"/>
                  <a:gd name="T26" fmla="*/ 46 w 55"/>
                  <a:gd name="T27" fmla="*/ 0 h 47"/>
                  <a:gd name="T28" fmla="*/ 45 w 55"/>
                  <a:gd name="T29" fmla="*/ 0 h 47"/>
                  <a:gd name="T30" fmla="*/ 44 w 55"/>
                  <a:gd name="T31" fmla="*/ 0 h 47"/>
                  <a:gd name="T32" fmla="*/ 44 w 55"/>
                  <a:gd name="T33" fmla="*/ 0 h 47"/>
                  <a:gd name="T34" fmla="*/ 44 w 55"/>
                  <a:gd name="T35" fmla="*/ 0 h 47"/>
                  <a:gd name="T36" fmla="*/ 44 w 55"/>
                  <a:gd name="T37" fmla="*/ 0 h 47"/>
                  <a:gd name="T38" fmla="*/ 44 w 55"/>
                  <a:gd name="T39" fmla="*/ 0 h 47"/>
                  <a:gd name="T40" fmla="*/ 44 w 55"/>
                  <a:gd name="T41" fmla="*/ 0 h 47"/>
                  <a:gd name="T42" fmla="*/ 44 w 55"/>
                  <a:gd name="T43" fmla="*/ 0 h 47"/>
                  <a:gd name="T44" fmla="*/ 44 w 55"/>
                  <a:gd name="T45" fmla="*/ 0 h 47"/>
                  <a:gd name="T46" fmla="*/ 44 w 55"/>
                  <a:gd name="T47" fmla="*/ 0 h 47"/>
                  <a:gd name="T48" fmla="*/ 44 w 55"/>
                  <a:gd name="T49" fmla="*/ 0 h 47"/>
                  <a:gd name="T50" fmla="*/ 42 w 55"/>
                  <a:gd name="T51" fmla="*/ 1 h 47"/>
                  <a:gd name="T52" fmla="*/ 33 w 55"/>
                  <a:gd name="T53" fmla="*/ 5 h 47"/>
                  <a:gd name="T54" fmla="*/ 13 w 55"/>
                  <a:gd name="T55" fmla="*/ 21 h 47"/>
                  <a:gd name="T56" fmla="*/ 12 w 55"/>
                  <a:gd name="T57" fmla="*/ 23 h 47"/>
                  <a:gd name="T58" fmla="*/ 6 w 55"/>
                  <a:gd name="T59" fmla="*/ 30 h 47"/>
                  <a:gd name="T60" fmla="*/ 4 w 55"/>
                  <a:gd name="T61" fmla="*/ 43 h 47"/>
                  <a:gd name="T62" fmla="*/ 7 w 55"/>
                  <a:gd name="T63" fmla="*/ 41 h 47"/>
                  <a:gd name="T64" fmla="*/ 18 w 55"/>
                  <a:gd name="T65" fmla="*/ 26 h 47"/>
                  <a:gd name="T66" fmla="*/ 27 w 55"/>
                  <a:gd name="T67" fmla="*/ 19 h 47"/>
                  <a:gd name="T68" fmla="*/ 37 w 55"/>
                  <a:gd name="T69" fmla="*/ 14 h 47"/>
                  <a:gd name="T70" fmla="*/ 39 w 55"/>
                  <a:gd name="T71" fmla="*/ 14 h 47"/>
                  <a:gd name="T72" fmla="*/ 38 w 55"/>
                  <a:gd name="T73" fmla="*/ 15 h 47"/>
                  <a:gd name="T74" fmla="*/ 30 w 55"/>
                  <a:gd name="T75" fmla="*/ 24 h 47"/>
                  <a:gd name="T76" fmla="*/ 23 w 55"/>
                  <a:gd name="T77" fmla="*/ 32 h 47"/>
                  <a:gd name="T78" fmla="*/ 18 w 55"/>
                  <a:gd name="T79" fmla="*/ 37 h 47"/>
                  <a:gd name="T80" fmla="*/ 38 w 55"/>
                  <a:gd name="T81" fmla="*/ 32 h 47"/>
                  <a:gd name="T82" fmla="*/ 46 w 55"/>
                  <a:gd name="T83" fmla="*/ 31 h 47"/>
                  <a:gd name="T84" fmla="*/ 51 w 55"/>
                  <a:gd name="T85" fmla="*/ 23 h 47"/>
                  <a:gd name="T86" fmla="*/ 55 w 55"/>
                  <a:gd name="T87" fmla="*/ 11 h 47"/>
                  <a:gd name="T88" fmla="*/ 55 w 55"/>
                  <a:gd name="T89" fmla="*/ 8 h 47"/>
                  <a:gd name="T90" fmla="*/ 53 w 55"/>
                  <a:gd name="T91" fmla="*/ 4 h 47"/>
                  <a:gd name="T92" fmla="*/ 53 w 55"/>
                  <a:gd name="T93" fmla="*/ 3 h 47"/>
                  <a:gd name="T94" fmla="*/ 52 w 55"/>
                  <a:gd name="T95" fmla="*/ 2 h 47"/>
                  <a:gd name="T96" fmla="*/ 52 w 55"/>
                  <a:gd name="T97" fmla="*/ 2 h 47"/>
                  <a:gd name="T98" fmla="*/ 52 w 55"/>
                  <a:gd name="T99" fmla="*/ 2 h 47"/>
                  <a:gd name="T100" fmla="*/ 51 w 55"/>
                  <a:gd name="T101" fmla="*/ 2 h 47"/>
                  <a:gd name="T102" fmla="*/ 47 w 55"/>
                  <a:gd name="T103" fmla="*/ 0 h 47"/>
                  <a:gd name="T104" fmla="*/ 46 w 55"/>
                  <a:gd name="T105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55" h="47">
                    <a:moveTo>
                      <a:pt x="37" y="40"/>
                    </a:moveTo>
                    <a:cubicBezTo>
                      <a:pt x="34" y="40"/>
                      <a:pt x="32" y="40"/>
                      <a:pt x="29" y="40"/>
                    </a:cubicBezTo>
                    <a:cubicBezTo>
                      <a:pt x="26" y="41"/>
                      <a:pt x="23" y="42"/>
                      <a:pt x="21" y="43"/>
                    </a:cubicBezTo>
                    <a:cubicBezTo>
                      <a:pt x="19" y="43"/>
                      <a:pt x="18" y="44"/>
                      <a:pt x="17" y="44"/>
                    </a:cubicBezTo>
                    <a:cubicBezTo>
                      <a:pt x="19" y="45"/>
                      <a:pt x="21" y="45"/>
                      <a:pt x="23" y="46"/>
                    </a:cubicBezTo>
                    <a:cubicBezTo>
                      <a:pt x="24" y="46"/>
                      <a:pt x="26" y="47"/>
                      <a:pt x="28" y="47"/>
                    </a:cubicBezTo>
                    <a:cubicBezTo>
                      <a:pt x="29" y="47"/>
                      <a:pt x="30" y="47"/>
                      <a:pt x="31" y="47"/>
                    </a:cubicBezTo>
                    <a:cubicBezTo>
                      <a:pt x="31" y="47"/>
                      <a:pt x="31" y="47"/>
                      <a:pt x="31" y="47"/>
                    </a:cubicBezTo>
                    <a:cubicBezTo>
                      <a:pt x="32" y="46"/>
                      <a:pt x="33" y="45"/>
                      <a:pt x="34" y="44"/>
                    </a:cubicBezTo>
                    <a:cubicBezTo>
                      <a:pt x="36" y="43"/>
                      <a:pt x="37" y="41"/>
                      <a:pt x="39" y="40"/>
                    </a:cubicBezTo>
                    <a:cubicBezTo>
                      <a:pt x="38" y="40"/>
                      <a:pt x="38" y="40"/>
                      <a:pt x="37" y="40"/>
                    </a:cubicBezTo>
                    <a:moveTo>
                      <a:pt x="44" y="13"/>
                    </a:move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4" y="13"/>
                      <a:pt x="44" y="13"/>
                      <a:pt x="44" y="13"/>
                    </a:cubicBezTo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3" y="0"/>
                      <a:pt x="42" y="1"/>
                      <a:pt x="42" y="1"/>
                    </a:cubicBezTo>
                    <a:cubicBezTo>
                      <a:pt x="41" y="1"/>
                      <a:pt x="40" y="1"/>
                      <a:pt x="40" y="1"/>
                    </a:cubicBezTo>
                    <a:cubicBezTo>
                      <a:pt x="37" y="2"/>
                      <a:pt x="35" y="4"/>
                      <a:pt x="33" y="5"/>
                    </a:cubicBezTo>
                    <a:cubicBezTo>
                      <a:pt x="29" y="7"/>
                      <a:pt x="25" y="10"/>
                      <a:pt x="22" y="13"/>
                    </a:cubicBezTo>
                    <a:cubicBezTo>
                      <a:pt x="19" y="15"/>
                      <a:pt x="15" y="18"/>
                      <a:pt x="13" y="21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2" y="22"/>
                      <a:pt x="12" y="22"/>
                      <a:pt x="12" y="23"/>
                    </a:cubicBezTo>
                    <a:cubicBezTo>
                      <a:pt x="12" y="23"/>
                      <a:pt x="11" y="23"/>
                      <a:pt x="11" y="23"/>
                    </a:cubicBezTo>
                    <a:cubicBezTo>
                      <a:pt x="9" y="25"/>
                      <a:pt x="7" y="27"/>
                      <a:pt x="6" y="30"/>
                    </a:cubicBezTo>
                    <a:cubicBezTo>
                      <a:pt x="4" y="32"/>
                      <a:pt x="2" y="34"/>
                      <a:pt x="0" y="37"/>
                    </a:cubicBezTo>
                    <a:cubicBezTo>
                      <a:pt x="2" y="39"/>
                      <a:pt x="3" y="41"/>
                      <a:pt x="4" y="43"/>
                    </a:cubicBezTo>
                    <a:cubicBezTo>
                      <a:pt x="4" y="43"/>
                      <a:pt x="4" y="43"/>
                      <a:pt x="4" y="42"/>
                    </a:cubicBezTo>
                    <a:cubicBezTo>
                      <a:pt x="5" y="42"/>
                      <a:pt x="6" y="41"/>
                      <a:pt x="7" y="41"/>
                    </a:cubicBezTo>
                    <a:cubicBezTo>
                      <a:pt x="8" y="39"/>
                      <a:pt x="9" y="36"/>
                      <a:pt x="11" y="34"/>
                    </a:cubicBezTo>
                    <a:cubicBezTo>
                      <a:pt x="13" y="31"/>
                      <a:pt x="15" y="28"/>
                      <a:pt x="18" y="26"/>
                    </a:cubicBezTo>
                    <a:cubicBezTo>
                      <a:pt x="19" y="25"/>
                      <a:pt x="21" y="23"/>
                      <a:pt x="23" y="22"/>
                    </a:cubicBezTo>
                    <a:cubicBezTo>
                      <a:pt x="24" y="21"/>
                      <a:pt x="25" y="20"/>
                      <a:pt x="27" y="19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30" y="17"/>
                      <a:pt x="34" y="15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8" y="14"/>
                      <a:pt x="38" y="14"/>
                      <a:pt x="39" y="14"/>
                    </a:cubicBezTo>
                    <a:cubicBezTo>
                      <a:pt x="38" y="14"/>
                      <a:pt x="38" y="15"/>
                      <a:pt x="38" y="15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5" y="18"/>
                      <a:pt x="33" y="21"/>
                      <a:pt x="30" y="24"/>
                    </a:cubicBezTo>
                    <a:cubicBezTo>
                      <a:pt x="30" y="25"/>
                      <a:pt x="29" y="26"/>
                      <a:pt x="28" y="26"/>
                    </a:cubicBezTo>
                    <a:cubicBezTo>
                      <a:pt x="26" y="28"/>
                      <a:pt x="25" y="30"/>
                      <a:pt x="23" y="32"/>
                    </a:cubicBezTo>
                    <a:cubicBezTo>
                      <a:pt x="21" y="34"/>
                      <a:pt x="19" y="36"/>
                      <a:pt x="16" y="37"/>
                    </a:cubicBezTo>
                    <a:cubicBezTo>
                      <a:pt x="17" y="37"/>
                      <a:pt x="18" y="37"/>
                      <a:pt x="18" y="37"/>
                    </a:cubicBezTo>
                    <a:cubicBezTo>
                      <a:pt x="21" y="36"/>
                      <a:pt x="24" y="35"/>
                      <a:pt x="28" y="34"/>
                    </a:cubicBezTo>
                    <a:cubicBezTo>
                      <a:pt x="31" y="33"/>
                      <a:pt x="34" y="33"/>
                      <a:pt x="38" y="32"/>
                    </a:cubicBezTo>
                    <a:cubicBezTo>
                      <a:pt x="41" y="32"/>
                      <a:pt x="43" y="32"/>
                      <a:pt x="45" y="32"/>
                    </a:cubicBezTo>
                    <a:cubicBezTo>
                      <a:pt x="46" y="31"/>
                      <a:pt x="46" y="31"/>
                      <a:pt x="46" y="31"/>
                    </a:cubicBezTo>
                    <a:cubicBezTo>
                      <a:pt x="46" y="31"/>
                      <a:pt x="46" y="31"/>
                      <a:pt x="46" y="31"/>
                    </a:cubicBezTo>
                    <a:cubicBezTo>
                      <a:pt x="48" y="28"/>
                      <a:pt x="49" y="26"/>
                      <a:pt x="51" y="23"/>
                    </a:cubicBezTo>
                    <a:cubicBezTo>
                      <a:pt x="52" y="21"/>
                      <a:pt x="53" y="19"/>
                      <a:pt x="54" y="16"/>
                    </a:cubicBezTo>
                    <a:cubicBezTo>
                      <a:pt x="54" y="15"/>
                      <a:pt x="55" y="13"/>
                      <a:pt x="55" y="11"/>
                    </a:cubicBezTo>
                    <a:cubicBezTo>
                      <a:pt x="55" y="10"/>
                      <a:pt x="55" y="9"/>
                      <a:pt x="55" y="8"/>
                    </a:cubicBezTo>
                    <a:cubicBezTo>
                      <a:pt x="55" y="8"/>
                      <a:pt x="55" y="8"/>
                      <a:pt x="55" y="8"/>
                    </a:cubicBezTo>
                    <a:cubicBezTo>
                      <a:pt x="55" y="7"/>
                      <a:pt x="54" y="6"/>
                      <a:pt x="54" y="5"/>
                    </a:cubicBezTo>
                    <a:cubicBezTo>
                      <a:pt x="54" y="5"/>
                      <a:pt x="53" y="4"/>
                      <a:pt x="53" y="4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52" y="3"/>
                      <a:pt x="52" y="3"/>
                      <a:pt x="52" y="2"/>
                    </a:cubicBezTo>
                    <a:cubicBezTo>
                      <a:pt x="52" y="2"/>
                      <a:pt x="52" y="2"/>
                      <a:pt x="52" y="2"/>
                    </a:cubicBezTo>
                    <a:cubicBezTo>
                      <a:pt x="52" y="2"/>
                      <a:pt x="52" y="2"/>
                      <a:pt x="52" y="2"/>
                    </a:cubicBezTo>
                    <a:cubicBezTo>
                      <a:pt x="52" y="2"/>
                      <a:pt x="52" y="2"/>
                      <a:pt x="52" y="2"/>
                    </a:cubicBezTo>
                    <a:cubicBezTo>
                      <a:pt x="52" y="2"/>
                      <a:pt x="52" y="2"/>
                      <a:pt x="52" y="2"/>
                    </a:cubicBezTo>
                    <a:cubicBezTo>
                      <a:pt x="52" y="2"/>
                      <a:pt x="52" y="2"/>
                      <a:pt x="52" y="2"/>
                    </a:cubicBezTo>
                    <a:cubicBezTo>
                      <a:pt x="52" y="2"/>
                      <a:pt x="52" y="2"/>
                      <a:pt x="52" y="2"/>
                    </a:cubicBezTo>
                    <a:cubicBezTo>
                      <a:pt x="51" y="2"/>
                      <a:pt x="51" y="2"/>
                      <a:pt x="51" y="2"/>
                    </a:cubicBezTo>
                    <a:cubicBezTo>
                      <a:pt x="50" y="2"/>
                      <a:pt x="50" y="2"/>
                      <a:pt x="50" y="2"/>
                    </a:cubicBezTo>
                    <a:cubicBezTo>
                      <a:pt x="49" y="1"/>
                      <a:pt x="48" y="1"/>
                      <a:pt x="4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0"/>
                      <a:pt x="47" y="0"/>
                      <a:pt x="46" y="0"/>
                    </a:cubicBezTo>
                    <a:cubicBezTo>
                      <a:pt x="46" y="0"/>
                      <a:pt x="46" y="0"/>
                      <a:pt x="46" y="0"/>
                    </a:cubicBezTo>
                  </a:path>
                </a:pathLst>
              </a:custGeom>
              <a:solidFill>
                <a:srgbClr val="C932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" name="Freeform 56"/>
              <p:cNvSpPr>
                <a:spLocks noEditPoints="1"/>
              </p:cNvSpPr>
              <p:nvPr/>
            </p:nvSpPr>
            <p:spPr bwMode="auto">
              <a:xfrm>
                <a:off x="1311" y="1439"/>
                <a:ext cx="196" cy="91"/>
              </a:xfrm>
              <a:custGeom>
                <a:avLst/>
                <a:gdLst>
                  <a:gd name="T0" fmla="*/ 4 w 62"/>
                  <a:gd name="T1" fmla="*/ 21 h 29"/>
                  <a:gd name="T2" fmla="*/ 4 w 62"/>
                  <a:gd name="T3" fmla="*/ 21 h 29"/>
                  <a:gd name="T4" fmla="*/ 12 w 62"/>
                  <a:gd name="T5" fmla="*/ 19 h 29"/>
                  <a:gd name="T6" fmla="*/ 10 w 62"/>
                  <a:gd name="T7" fmla="*/ 22 h 29"/>
                  <a:gd name="T8" fmla="*/ 24 w 62"/>
                  <a:gd name="T9" fmla="*/ 28 h 29"/>
                  <a:gd name="T10" fmla="*/ 30 w 62"/>
                  <a:gd name="T11" fmla="*/ 29 h 29"/>
                  <a:gd name="T12" fmla="*/ 37 w 62"/>
                  <a:gd name="T13" fmla="*/ 28 h 29"/>
                  <a:gd name="T14" fmla="*/ 26 w 62"/>
                  <a:gd name="T15" fmla="*/ 22 h 29"/>
                  <a:gd name="T16" fmla="*/ 12 w 62"/>
                  <a:gd name="T17" fmla="*/ 19 h 29"/>
                  <a:gd name="T18" fmla="*/ 52 w 62"/>
                  <a:gd name="T19" fmla="*/ 11 h 29"/>
                  <a:gd name="T20" fmla="*/ 52 w 62"/>
                  <a:gd name="T21" fmla="*/ 11 h 29"/>
                  <a:gd name="T22" fmla="*/ 52 w 62"/>
                  <a:gd name="T23" fmla="*/ 12 h 29"/>
                  <a:gd name="T24" fmla="*/ 51 w 62"/>
                  <a:gd name="T25" fmla="*/ 7 h 29"/>
                  <a:gd name="T26" fmla="*/ 41 w 62"/>
                  <a:gd name="T27" fmla="*/ 0 h 29"/>
                  <a:gd name="T28" fmla="*/ 24 w 62"/>
                  <a:gd name="T29" fmla="*/ 2 h 29"/>
                  <a:gd name="T30" fmla="*/ 12 w 62"/>
                  <a:gd name="T31" fmla="*/ 5 h 29"/>
                  <a:gd name="T32" fmla="*/ 0 w 62"/>
                  <a:gd name="T33" fmla="*/ 10 h 29"/>
                  <a:gd name="T34" fmla="*/ 0 w 62"/>
                  <a:gd name="T35" fmla="*/ 12 h 29"/>
                  <a:gd name="T36" fmla="*/ 4 w 62"/>
                  <a:gd name="T37" fmla="*/ 11 h 29"/>
                  <a:gd name="T38" fmla="*/ 13 w 62"/>
                  <a:gd name="T39" fmla="*/ 12 h 29"/>
                  <a:gd name="T40" fmla="*/ 25 w 62"/>
                  <a:gd name="T41" fmla="*/ 8 h 29"/>
                  <a:gd name="T42" fmla="*/ 35 w 62"/>
                  <a:gd name="T43" fmla="*/ 8 h 29"/>
                  <a:gd name="T44" fmla="*/ 45 w 62"/>
                  <a:gd name="T45" fmla="*/ 9 h 29"/>
                  <a:gd name="T46" fmla="*/ 45 w 62"/>
                  <a:gd name="T47" fmla="*/ 10 h 29"/>
                  <a:gd name="T48" fmla="*/ 27 w 62"/>
                  <a:gd name="T49" fmla="*/ 15 h 29"/>
                  <a:gd name="T50" fmla="*/ 24 w 62"/>
                  <a:gd name="T51" fmla="*/ 15 h 29"/>
                  <a:gd name="T52" fmla="*/ 38 w 62"/>
                  <a:gd name="T53" fmla="*/ 20 h 29"/>
                  <a:gd name="T54" fmla="*/ 52 w 62"/>
                  <a:gd name="T55" fmla="*/ 22 h 29"/>
                  <a:gd name="T56" fmla="*/ 60 w 62"/>
                  <a:gd name="T57" fmla="*/ 15 h 29"/>
                  <a:gd name="T58" fmla="*/ 62 w 62"/>
                  <a:gd name="T59" fmla="*/ 11 h 29"/>
                  <a:gd name="T60" fmla="*/ 62 w 62"/>
                  <a:gd name="T61" fmla="*/ 11 h 29"/>
                  <a:gd name="T62" fmla="*/ 62 w 62"/>
                  <a:gd name="T63" fmla="*/ 10 h 29"/>
                  <a:gd name="T64" fmla="*/ 62 w 62"/>
                  <a:gd name="T65" fmla="*/ 9 h 29"/>
                  <a:gd name="T66" fmla="*/ 62 w 62"/>
                  <a:gd name="T67" fmla="*/ 8 h 29"/>
                  <a:gd name="T68" fmla="*/ 62 w 62"/>
                  <a:gd name="T69" fmla="*/ 8 h 29"/>
                  <a:gd name="T70" fmla="*/ 62 w 62"/>
                  <a:gd name="T71" fmla="*/ 8 h 29"/>
                  <a:gd name="T72" fmla="*/ 62 w 62"/>
                  <a:gd name="T73" fmla="*/ 7 h 29"/>
                  <a:gd name="T74" fmla="*/ 62 w 62"/>
                  <a:gd name="T75" fmla="*/ 7 h 29"/>
                  <a:gd name="T76" fmla="*/ 62 w 62"/>
                  <a:gd name="T77" fmla="*/ 7 h 29"/>
                  <a:gd name="T78" fmla="*/ 62 w 62"/>
                  <a:gd name="T79" fmla="*/ 7 h 29"/>
                  <a:gd name="T80" fmla="*/ 62 w 62"/>
                  <a:gd name="T81" fmla="*/ 7 h 29"/>
                  <a:gd name="T82" fmla="*/ 62 w 62"/>
                  <a:gd name="T83" fmla="*/ 7 h 29"/>
                  <a:gd name="T84" fmla="*/ 59 w 62"/>
                  <a:gd name="T85" fmla="*/ 4 h 29"/>
                  <a:gd name="T86" fmla="*/ 58 w 62"/>
                  <a:gd name="T87" fmla="*/ 3 h 29"/>
                  <a:gd name="T88" fmla="*/ 57 w 62"/>
                  <a:gd name="T89" fmla="*/ 2 h 29"/>
                  <a:gd name="T90" fmla="*/ 57 w 62"/>
                  <a:gd name="T91" fmla="*/ 2 h 29"/>
                  <a:gd name="T92" fmla="*/ 56 w 62"/>
                  <a:gd name="T93" fmla="*/ 2 h 29"/>
                  <a:gd name="T94" fmla="*/ 46 w 62"/>
                  <a:gd name="T95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62" h="29">
                    <a:moveTo>
                      <a:pt x="4" y="20"/>
                    </a:moveTo>
                    <a:cubicBezTo>
                      <a:pt x="4" y="21"/>
                      <a:pt x="4" y="21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0"/>
                      <a:pt x="4" y="20"/>
                      <a:pt x="4" y="20"/>
                    </a:cubicBezTo>
                    <a:moveTo>
                      <a:pt x="12" y="19"/>
                    </a:moveTo>
                    <a:cubicBezTo>
                      <a:pt x="10" y="19"/>
                      <a:pt x="8" y="20"/>
                      <a:pt x="7" y="20"/>
                    </a:cubicBezTo>
                    <a:cubicBezTo>
                      <a:pt x="8" y="20"/>
                      <a:pt x="9" y="21"/>
                      <a:pt x="10" y="22"/>
                    </a:cubicBezTo>
                    <a:cubicBezTo>
                      <a:pt x="12" y="23"/>
                      <a:pt x="14" y="24"/>
                      <a:pt x="16" y="25"/>
                    </a:cubicBezTo>
                    <a:cubicBezTo>
                      <a:pt x="19" y="26"/>
                      <a:pt x="21" y="27"/>
                      <a:pt x="24" y="28"/>
                    </a:cubicBezTo>
                    <a:cubicBezTo>
                      <a:pt x="25" y="29"/>
                      <a:pt x="26" y="29"/>
                      <a:pt x="27" y="29"/>
                    </a:cubicBezTo>
                    <a:cubicBezTo>
                      <a:pt x="28" y="29"/>
                      <a:pt x="29" y="29"/>
                      <a:pt x="30" y="29"/>
                    </a:cubicBezTo>
                    <a:cubicBezTo>
                      <a:pt x="30" y="29"/>
                      <a:pt x="30" y="29"/>
                      <a:pt x="30" y="29"/>
                    </a:cubicBezTo>
                    <a:cubicBezTo>
                      <a:pt x="32" y="29"/>
                      <a:pt x="34" y="28"/>
                      <a:pt x="37" y="28"/>
                    </a:cubicBezTo>
                    <a:cubicBezTo>
                      <a:pt x="36" y="27"/>
                      <a:pt x="35" y="27"/>
                      <a:pt x="35" y="27"/>
                    </a:cubicBezTo>
                    <a:cubicBezTo>
                      <a:pt x="32" y="25"/>
                      <a:pt x="29" y="23"/>
                      <a:pt x="26" y="22"/>
                    </a:cubicBezTo>
                    <a:cubicBezTo>
                      <a:pt x="23" y="21"/>
                      <a:pt x="20" y="20"/>
                      <a:pt x="18" y="20"/>
                    </a:cubicBezTo>
                    <a:cubicBezTo>
                      <a:pt x="16" y="20"/>
                      <a:pt x="14" y="19"/>
                      <a:pt x="12" y="19"/>
                    </a:cubicBezTo>
                    <a:moveTo>
                      <a:pt x="52" y="12"/>
                    </a:moveTo>
                    <a:cubicBezTo>
                      <a:pt x="52" y="11"/>
                      <a:pt x="52" y="11"/>
                      <a:pt x="52" y="11"/>
                    </a:cubicBezTo>
                    <a:cubicBezTo>
                      <a:pt x="51" y="11"/>
                      <a:pt x="51" y="11"/>
                      <a:pt x="51" y="11"/>
                    </a:cubicBezTo>
                    <a:cubicBezTo>
                      <a:pt x="51" y="11"/>
                      <a:pt x="52" y="11"/>
                      <a:pt x="52" y="11"/>
                    </a:cubicBezTo>
                    <a:cubicBezTo>
                      <a:pt x="52" y="12"/>
                      <a:pt x="52" y="12"/>
                      <a:pt x="52" y="12"/>
                    </a:cubicBezTo>
                    <a:cubicBezTo>
                      <a:pt x="52" y="12"/>
                      <a:pt x="52" y="12"/>
                      <a:pt x="52" y="12"/>
                    </a:cubicBezTo>
                    <a:moveTo>
                      <a:pt x="51" y="7"/>
                    </a:moveTo>
                    <a:cubicBezTo>
                      <a:pt x="51" y="7"/>
                      <a:pt x="51" y="7"/>
                      <a:pt x="51" y="7"/>
                    </a:cubicBezTo>
                    <a:moveTo>
                      <a:pt x="44" y="0"/>
                    </a:moveTo>
                    <a:cubicBezTo>
                      <a:pt x="43" y="0"/>
                      <a:pt x="42" y="0"/>
                      <a:pt x="41" y="0"/>
                    </a:cubicBezTo>
                    <a:cubicBezTo>
                      <a:pt x="39" y="0"/>
                      <a:pt x="37" y="0"/>
                      <a:pt x="34" y="0"/>
                    </a:cubicBezTo>
                    <a:cubicBezTo>
                      <a:pt x="30" y="1"/>
                      <a:pt x="27" y="1"/>
                      <a:pt x="24" y="2"/>
                    </a:cubicBezTo>
                    <a:cubicBezTo>
                      <a:pt x="20" y="3"/>
                      <a:pt x="17" y="4"/>
                      <a:pt x="14" y="5"/>
                    </a:cubicBezTo>
                    <a:cubicBezTo>
                      <a:pt x="14" y="5"/>
                      <a:pt x="13" y="5"/>
                      <a:pt x="12" y="5"/>
                    </a:cubicBezTo>
                    <a:cubicBezTo>
                      <a:pt x="9" y="7"/>
                      <a:pt x="6" y="8"/>
                      <a:pt x="3" y="9"/>
                    </a:cubicBezTo>
                    <a:cubicBezTo>
                      <a:pt x="2" y="9"/>
                      <a:pt x="1" y="10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12"/>
                      <a:pt x="3" y="11"/>
                      <a:pt x="4" y="11"/>
                    </a:cubicBezTo>
                    <a:cubicBezTo>
                      <a:pt x="4" y="11"/>
                      <a:pt x="5" y="11"/>
                      <a:pt x="5" y="11"/>
                    </a:cubicBezTo>
                    <a:cubicBezTo>
                      <a:pt x="7" y="11"/>
                      <a:pt x="10" y="12"/>
                      <a:pt x="13" y="12"/>
                    </a:cubicBezTo>
                    <a:cubicBezTo>
                      <a:pt x="14" y="12"/>
                      <a:pt x="15" y="11"/>
                      <a:pt x="17" y="11"/>
                    </a:cubicBezTo>
                    <a:cubicBezTo>
                      <a:pt x="19" y="10"/>
                      <a:pt x="22" y="9"/>
                      <a:pt x="25" y="8"/>
                    </a:cubicBezTo>
                    <a:cubicBezTo>
                      <a:pt x="28" y="8"/>
                      <a:pt x="30" y="8"/>
                      <a:pt x="33" y="8"/>
                    </a:cubicBezTo>
                    <a:cubicBezTo>
                      <a:pt x="34" y="8"/>
                      <a:pt x="34" y="8"/>
                      <a:pt x="35" y="8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38" y="8"/>
                      <a:pt x="42" y="8"/>
                      <a:pt x="45" y="9"/>
                    </a:cubicBezTo>
                    <a:cubicBezTo>
                      <a:pt x="46" y="9"/>
                      <a:pt x="46" y="9"/>
                      <a:pt x="47" y="9"/>
                    </a:cubicBezTo>
                    <a:cubicBezTo>
                      <a:pt x="46" y="10"/>
                      <a:pt x="46" y="10"/>
                      <a:pt x="45" y="10"/>
                    </a:cubicBezTo>
                    <a:cubicBezTo>
                      <a:pt x="42" y="11"/>
                      <a:pt x="39" y="12"/>
                      <a:pt x="36" y="13"/>
                    </a:cubicBezTo>
                    <a:cubicBezTo>
                      <a:pt x="33" y="14"/>
                      <a:pt x="30" y="14"/>
                      <a:pt x="27" y="15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6" y="15"/>
                      <a:pt x="25" y="15"/>
                      <a:pt x="24" y="15"/>
                    </a:cubicBezTo>
                    <a:cubicBezTo>
                      <a:pt x="25" y="15"/>
                      <a:pt x="27" y="16"/>
                      <a:pt x="28" y="16"/>
                    </a:cubicBezTo>
                    <a:cubicBezTo>
                      <a:pt x="31" y="17"/>
                      <a:pt x="35" y="18"/>
                      <a:pt x="38" y="20"/>
                    </a:cubicBezTo>
                    <a:cubicBezTo>
                      <a:pt x="41" y="21"/>
                      <a:pt x="44" y="23"/>
                      <a:pt x="47" y="24"/>
                    </a:cubicBezTo>
                    <a:cubicBezTo>
                      <a:pt x="48" y="24"/>
                      <a:pt x="50" y="23"/>
                      <a:pt x="52" y="22"/>
                    </a:cubicBezTo>
                    <a:cubicBezTo>
                      <a:pt x="54" y="21"/>
                      <a:pt x="55" y="20"/>
                      <a:pt x="57" y="18"/>
                    </a:cubicBezTo>
                    <a:cubicBezTo>
                      <a:pt x="58" y="17"/>
                      <a:pt x="59" y="17"/>
                      <a:pt x="60" y="15"/>
                    </a:cubicBezTo>
                    <a:cubicBezTo>
                      <a:pt x="61" y="14"/>
                      <a:pt x="61" y="14"/>
                      <a:pt x="62" y="13"/>
                    </a:cubicBezTo>
                    <a:cubicBezTo>
                      <a:pt x="62" y="12"/>
                      <a:pt x="62" y="12"/>
                      <a:pt x="62" y="11"/>
                    </a:cubicBezTo>
                    <a:cubicBezTo>
                      <a:pt x="62" y="11"/>
                      <a:pt x="62" y="11"/>
                      <a:pt x="62" y="11"/>
                    </a:cubicBezTo>
                    <a:cubicBezTo>
                      <a:pt x="62" y="11"/>
                      <a:pt x="62" y="11"/>
                      <a:pt x="62" y="11"/>
                    </a:cubicBezTo>
                    <a:cubicBezTo>
                      <a:pt x="62" y="11"/>
                      <a:pt x="62" y="11"/>
                      <a:pt x="62" y="10"/>
                    </a:cubicBezTo>
                    <a:cubicBezTo>
                      <a:pt x="62" y="10"/>
                      <a:pt x="62" y="10"/>
                      <a:pt x="62" y="10"/>
                    </a:cubicBezTo>
                    <a:cubicBezTo>
                      <a:pt x="62" y="10"/>
                      <a:pt x="62" y="9"/>
                      <a:pt x="62" y="9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2" y="8"/>
                      <a:pt x="62" y="8"/>
                      <a:pt x="62" y="8"/>
                    </a:cubicBezTo>
                    <a:cubicBezTo>
                      <a:pt x="62" y="8"/>
                      <a:pt x="62" y="8"/>
                      <a:pt x="62" y="8"/>
                    </a:cubicBezTo>
                    <a:cubicBezTo>
                      <a:pt x="62" y="8"/>
                      <a:pt x="62" y="8"/>
                      <a:pt x="62" y="8"/>
                    </a:cubicBezTo>
                    <a:cubicBezTo>
                      <a:pt x="62" y="8"/>
                      <a:pt x="62" y="8"/>
                      <a:pt x="62" y="8"/>
                    </a:cubicBezTo>
                    <a:cubicBezTo>
                      <a:pt x="62" y="8"/>
                      <a:pt x="62" y="8"/>
                      <a:pt x="62" y="8"/>
                    </a:cubicBezTo>
                    <a:cubicBezTo>
                      <a:pt x="62" y="8"/>
                      <a:pt x="62" y="8"/>
                      <a:pt x="62" y="8"/>
                    </a:cubicBezTo>
                    <a:cubicBezTo>
                      <a:pt x="62" y="8"/>
                      <a:pt x="62" y="8"/>
                      <a:pt x="62" y="8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61" y="6"/>
                      <a:pt x="61" y="6"/>
                      <a:pt x="61" y="6"/>
                    </a:cubicBezTo>
                    <a:cubicBezTo>
                      <a:pt x="61" y="5"/>
                      <a:pt x="60" y="4"/>
                      <a:pt x="59" y="4"/>
                    </a:cubicBezTo>
                    <a:cubicBezTo>
                      <a:pt x="59" y="3"/>
                      <a:pt x="59" y="3"/>
                      <a:pt x="59" y="3"/>
                    </a:cubicBezTo>
                    <a:cubicBezTo>
                      <a:pt x="58" y="3"/>
                      <a:pt x="58" y="3"/>
                      <a:pt x="58" y="3"/>
                    </a:cubicBezTo>
                    <a:cubicBezTo>
                      <a:pt x="58" y="3"/>
                      <a:pt x="58" y="3"/>
                      <a:pt x="58" y="3"/>
                    </a:cubicBezTo>
                    <a:cubicBezTo>
                      <a:pt x="58" y="3"/>
                      <a:pt x="57" y="2"/>
                      <a:pt x="57" y="2"/>
                    </a:cubicBezTo>
                    <a:cubicBezTo>
                      <a:pt x="57" y="2"/>
                      <a:pt x="57" y="2"/>
                      <a:pt x="57" y="2"/>
                    </a:cubicBezTo>
                    <a:cubicBezTo>
                      <a:pt x="57" y="2"/>
                      <a:pt x="57" y="2"/>
                      <a:pt x="57" y="2"/>
                    </a:cubicBezTo>
                    <a:cubicBezTo>
                      <a:pt x="56" y="2"/>
                      <a:pt x="56" y="2"/>
                      <a:pt x="56" y="2"/>
                    </a:cubicBezTo>
                    <a:cubicBezTo>
                      <a:pt x="56" y="2"/>
                      <a:pt x="56" y="2"/>
                      <a:pt x="56" y="2"/>
                    </a:cubicBezTo>
                    <a:cubicBezTo>
                      <a:pt x="55" y="1"/>
                      <a:pt x="54" y="1"/>
                      <a:pt x="53" y="1"/>
                    </a:cubicBezTo>
                    <a:cubicBezTo>
                      <a:pt x="50" y="0"/>
                      <a:pt x="48" y="0"/>
                      <a:pt x="46" y="0"/>
                    </a:cubicBezTo>
                    <a:cubicBezTo>
                      <a:pt x="45" y="0"/>
                      <a:pt x="44" y="0"/>
                      <a:pt x="44" y="0"/>
                    </a:cubicBezTo>
                  </a:path>
                </a:pathLst>
              </a:custGeom>
              <a:solidFill>
                <a:srgbClr val="C932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" name="Freeform 57"/>
              <p:cNvSpPr>
                <a:spLocks noEditPoints="1"/>
              </p:cNvSpPr>
              <p:nvPr/>
            </p:nvSpPr>
            <p:spPr bwMode="auto">
              <a:xfrm>
                <a:off x="1311" y="1473"/>
                <a:ext cx="183" cy="114"/>
              </a:xfrm>
              <a:custGeom>
                <a:avLst/>
                <a:gdLst>
                  <a:gd name="T0" fmla="*/ 47 w 58"/>
                  <a:gd name="T1" fmla="*/ 27 h 36"/>
                  <a:gd name="T2" fmla="*/ 47 w 58"/>
                  <a:gd name="T3" fmla="*/ 27 h 36"/>
                  <a:gd name="T4" fmla="*/ 47 w 58"/>
                  <a:gd name="T5" fmla="*/ 27 h 36"/>
                  <a:gd name="T6" fmla="*/ 4 w 58"/>
                  <a:gd name="T7" fmla="*/ 9 h 36"/>
                  <a:gd name="T8" fmla="*/ 4 w 58"/>
                  <a:gd name="T9" fmla="*/ 10 h 36"/>
                  <a:gd name="T10" fmla="*/ 7 w 58"/>
                  <a:gd name="T11" fmla="*/ 9 h 36"/>
                  <a:gd name="T12" fmla="*/ 18 w 58"/>
                  <a:gd name="T13" fmla="*/ 9 h 36"/>
                  <a:gd name="T14" fmla="*/ 35 w 58"/>
                  <a:gd name="T15" fmla="*/ 16 h 36"/>
                  <a:gd name="T16" fmla="*/ 43 w 58"/>
                  <a:gd name="T17" fmla="*/ 22 h 36"/>
                  <a:gd name="T18" fmla="*/ 43 w 58"/>
                  <a:gd name="T19" fmla="*/ 23 h 36"/>
                  <a:gd name="T20" fmla="*/ 29 w 58"/>
                  <a:gd name="T21" fmla="*/ 19 h 36"/>
                  <a:gd name="T22" fmla="*/ 24 w 58"/>
                  <a:gd name="T23" fmla="*/ 17 h 36"/>
                  <a:gd name="T24" fmla="*/ 10 w 58"/>
                  <a:gd name="T25" fmla="*/ 11 h 36"/>
                  <a:gd name="T26" fmla="*/ 5 w 58"/>
                  <a:gd name="T27" fmla="*/ 0 h 36"/>
                  <a:gd name="T28" fmla="*/ 0 w 58"/>
                  <a:gd name="T29" fmla="*/ 1 h 36"/>
                  <a:gd name="T30" fmla="*/ 1 w 58"/>
                  <a:gd name="T31" fmla="*/ 8 h 36"/>
                  <a:gd name="T32" fmla="*/ 4 w 58"/>
                  <a:gd name="T33" fmla="*/ 18 h 36"/>
                  <a:gd name="T34" fmla="*/ 10 w 58"/>
                  <a:gd name="T35" fmla="*/ 26 h 36"/>
                  <a:gd name="T36" fmla="*/ 30 w 58"/>
                  <a:gd name="T37" fmla="*/ 35 h 36"/>
                  <a:gd name="T38" fmla="*/ 44 w 58"/>
                  <a:gd name="T39" fmla="*/ 36 h 36"/>
                  <a:gd name="T40" fmla="*/ 53 w 58"/>
                  <a:gd name="T41" fmla="*/ 35 h 36"/>
                  <a:gd name="T42" fmla="*/ 57 w 58"/>
                  <a:gd name="T43" fmla="*/ 32 h 36"/>
                  <a:gd name="T44" fmla="*/ 58 w 58"/>
                  <a:gd name="T45" fmla="*/ 30 h 36"/>
                  <a:gd name="T46" fmla="*/ 58 w 58"/>
                  <a:gd name="T47" fmla="*/ 29 h 36"/>
                  <a:gd name="T48" fmla="*/ 58 w 58"/>
                  <a:gd name="T49" fmla="*/ 29 h 36"/>
                  <a:gd name="T50" fmla="*/ 58 w 58"/>
                  <a:gd name="T51" fmla="*/ 29 h 36"/>
                  <a:gd name="T52" fmla="*/ 58 w 58"/>
                  <a:gd name="T53" fmla="*/ 25 h 36"/>
                  <a:gd name="T54" fmla="*/ 57 w 58"/>
                  <a:gd name="T55" fmla="*/ 23 h 36"/>
                  <a:gd name="T56" fmla="*/ 54 w 58"/>
                  <a:gd name="T57" fmla="*/ 19 h 36"/>
                  <a:gd name="T58" fmla="*/ 47 w 58"/>
                  <a:gd name="T59" fmla="*/ 13 h 36"/>
                  <a:gd name="T60" fmla="*/ 28 w 58"/>
                  <a:gd name="T61" fmla="*/ 5 h 36"/>
                  <a:gd name="T62" fmla="*/ 19 w 58"/>
                  <a:gd name="T63" fmla="*/ 3 h 36"/>
                  <a:gd name="T64" fmla="*/ 5 w 58"/>
                  <a:gd name="T6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8" h="36">
                    <a:moveTo>
                      <a:pt x="47" y="27"/>
                    </a:moveTo>
                    <a:cubicBezTo>
                      <a:pt x="47" y="27"/>
                      <a:pt x="47" y="27"/>
                      <a:pt x="47" y="27"/>
                    </a:cubicBezTo>
                    <a:cubicBezTo>
                      <a:pt x="47" y="27"/>
                      <a:pt x="47" y="27"/>
                      <a:pt x="47" y="27"/>
                    </a:cubicBezTo>
                    <a:cubicBezTo>
                      <a:pt x="47" y="27"/>
                      <a:pt x="47" y="27"/>
                      <a:pt x="47" y="27"/>
                    </a:cubicBezTo>
                    <a:cubicBezTo>
                      <a:pt x="47" y="27"/>
                      <a:pt x="47" y="27"/>
                      <a:pt x="47" y="27"/>
                    </a:cubicBezTo>
                    <a:cubicBezTo>
                      <a:pt x="47" y="27"/>
                      <a:pt x="47" y="27"/>
                      <a:pt x="47" y="27"/>
                    </a:cubicBezTo>
                    <a:moveTo>
                      <a:pt x="4" y="10"/>
                    </a:moveTo>
                    <a:cubicBezTo>
                      <a:pt x="4" y="10"/>
                      <a:pt x="4" y="10"/>
                      <a:pt x="4" y="9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10"/>
                      <a:pt x="4" y="10"/>
                      <a:pt x="4" y="10"/>
                    </a:cubicBezTo>
                    <a:moveTo>
                      <a:pt x="7" y="9"/>
                    </a:moveTo>
                    <a:cubicBezTo>
                      <a:pt x="8" y="9"/>
                      <a:pt x="10" y="8"/>
                      <a:pt x="12" y="8"/>
                    </a:cubicBezTo>
                    <a:cubicBezTo>
                      <a:pt x="14" y="8"/>
                      <a:pt x="16" y="9"/>
                      <a:pt x="18" y="9"/>
                    </a:cubicBezTo>
                    <a:cubicBezTo>
                      <a:pt x="20" y="9"/>
                      <a:pt x="23" y="10"/>
                      <a:pt x="26" y="11"/>
                    </a:cubicBezTo>
                    <a:cubicBezTo>
                      <a:pt x="29" y="12"/>
                      <a:pt x="32" y="14"/>
                      <a:pt x="35" y="16"/>
                    </a:cubicBezTo>
                    <a:cubicBezTo>
                      <a:pt x="35" y="16"/>
                      <a:pt x="36" y="16"/>
                      <a:pt x="37" y="17"/>
                    </a:cubicBezTo>
                    <a:cubicBezTo>
                      <a:pt x="39" y="18"/>
                      <a:pt x="41" y="20"/>
                      <a:pt x="43" y="22"/>
                    </a:cubicBezTo>
                    <a:cubicBezTo>
                      <a:pt x="44" y="22"/>
                      <a:pt x="44" y="23"/>
                      <a:pt x="44" y="23"/>
                    </a:cubicBezTo>
                    <a:cubicBezTo>
                      <a:pt x="44" y="23"/>
                      <a:pt x="43" y="23"/>
                      <a:pt x="43" y="23"/>
                    </a:cubicBezTo>
                    <a:cubicBezTo>
                      <a:pt x="39" y="22"/>
                      <a:pt x="36" y="21"/>
                      <a:pt x="33" y="20"/>
                    </a:cubicBezTo>
                    <a:cubicBezTo>
                      <a:pt x="32" y="20"/>
                      <a:pt x="31" y="20"/>
                      <a:pt x="29" y="19"/>
                    </a:cubicBezTo>
                    <a:cubicBezTo>
                      <a:pt x="28" y="19"/>
                      <a:pt x="28" y="19"/>
                      <a:pt x="27" y="18"/>
                    </a:cubicBezTo>
                    <a:cubicBezTo>
                      <a:pt x="26" y="18"/>
                      <a:pt x="25" y="18"/>
                      <a:pt x="24" y="17"/>
                    </a:cubicBezTo>
                    <a:cubicBezTo>
                      <a:pt x="21" y="16"/>
                      <a:pt x="19" y="15"/>
                      <a:pt x="16" y="14"/>
                    </a:cubicBezTo>
                    <a:cubicBezTo>
                      <a:pt x="14" y="13"/>
                      <a:pt x="12" y="12"/>
                      <a:pt x="10" y="11"/>
                    </a:cubicBezTo>
                    <a:cubicBezTo>
                      <a:pt x="9" y="10"/>
                      <a:pt x="8" y="9"/>
                      <a:pt x="7" y="9"/>
                    </a:cubicBezTo>
                    <a:moveTo>
                      <a:pt x="5" y="0"/>
                    </a:moveTo>
                    <a:cubicBezTo>
                      <a:pt x="5" y="0"/>
                      <a:pt x="4" y="0"/>
                      <a:pt x="4" y="0"/>
                    </a:cubicBezTo>
                    <a:cubicBezTo>
                      <a:pt x="3" y="0"/>
                      <a:pt x="1" y="1"/>
                      <a:pt x="0" y="1"/>
                    </a:cubicBezTo>
                    <a:cubicBezTo>
                      <a:pt x="1" y="3"/>
                      <a:pt x="2" y="5"/>
                      <a:pt x="2" y="8"/>
                    </a:cubicBezTo>
                    <a:cubicBezTo>
                      <a:pt x="2" y="8"/>
                      <a:pt x="1" y="8"/>
                      <a:pt x="1" y="8"/>
                    </a:cubicBezTo>
                    <a:cubicBezTo>
                      <a:pt x="2" y="9"/>
                      <a:pt x="2" y="11"/>
                      <a:pt x="2" y="12"/>
                    </a:cubicBezTo>
                    <a:cubicBezTo>
                      <a:pt x="3" y="14"/>
                      <a:pt x="3" y="16"/>
                      <a:pt x="4" y="18"/>
                    </a:cubicBezTo>
                    <a:cubicBezTo>
                      <a:pt x="4" y="19"/>
                      <a:pt x="5" y="21"/>
                      <a:pt x="5" y="22"/>
                    </a:cubicBezTo>
                    <a:cubicBezTo>
                      <a:pt x="7" y="23"/>
                      <a:pt x="8" y="25"/>
                      <a:pt x="10" y="26"/>
                    </a:cubicBezTo>
                    <a:cubicBezTo>
                      <a:pt x="13" y="28"/>
                      <a:pt x="16" y="30"/>
                      <a:pt x="19" y="31"/>
                    </a:cubicBezTo>
                    <a:cubicBezTo>
                      <a:pt x="23" y="33"/>
                      <a:pt x="26" y="34"/>
                      <a:pt x="30" y="35"/>
                    </a:cubicBezTo>
                    <a:cubicBezTo>
                      <a:pt x="34" y="36"/>
                      <a:pt x="38" y="36"/>
                      <a:pt x="42" y="36"/>
                    </a:cubicBezTo>
                    <a:cubicBezTo>
                      <a:pt x="43" y="36"/>
                      <a:pt x="43" y="36"/>
                      <a:pt x="44" y="36"/>
                    </a:cubicBezTo>
                    <a:cubicBezTo>
                      <a:pt x="45" y="36"/>
                      <a:pt x="47" y="36"/>
                      <a:pt x="49" y="36"/>
                    </a:cubicBezTo>
                    <a:cubicBezTo>
                      <a:pt x="50" y="36"/>
                      <a:pt x="51" y="36"/>
                      <a:pt x="53" y="35"/>
                    </a:cubicBezTo>
                    <a:cubicBezTo>
                      <a:pt x="54" y="35"/>
                      <a:pt x="54" y="34"/>
                      <a:pt x="56" y="33"/>
                    </a:cubicBezTo>
                    <a:cubicBezTo>
                      <a:pt x="56" y="33"/>
                      <a:pt x="56" y="33"/>
                      <a:pt x="57" y="32"/>
                    </a:cubicBezTo>
                    <a:cubicBezTo>
                      <a:pt x="57" y="31"/>
                      <a:pt x="58" y="31"/>
                      <a:pt x="58" y="31"/>
                    </a:cubicBezTo>
                    <a:cubicBezTo>
                      <a:pt x="58" y="30"/>
                      <a:pt x="58" y="30"/>
                      <a:pt x="58" y="30"/>
                    </a:cubicBezTo>
                    <a:cubicBezTo>
                      <a:pt x="58" y="30"/>
                      <a:pt x="58" y="30"/>
                      <a:pt x="58" y="30"/>
                    </a:cubicBezTo>
                    <a:cubicBezTo>
                      <a:pt x="58" y="29"/>
                      <a:pt x="58" y="29"/>
                      <a:pt x="58" y="29"/>
                    </a:cubicBezTo>
                    <a:cubicBezTo>
                      <a:pt x="58" y="29"/>
                      <a:pt x="58" y="29"/>
                      <a:pt x="58" y="29"/>
                    </a:cubicBezTo>
                    <a:cubicBezTo>
                      <a:pt x="58" y="29"/>
                      <a:pt x="58" y="29"/>
                      <a:pt x="58" y="29"/>
                    </a:cubicBezTo>
                    <a:cubicBezTo>
                      <a:pt x="58" y="29"/>
                      <a:pt x="58" y="29"/>
                      <a:pt x="58" y="29"/>
                    </a:cubicBezTo>
                    <a:cubicBezTo>
                      <a:pt x="58" y="29"/>
                      <a:pt x="58" y="29"/>
                      <a:pt x="58" y="29"/>
                    </a:cubicBezTo>
                    <a:cubicBezTo>
                      <a:pt x="58" y="28"/>
                      <a:pt x="58" y="28"/>
                      <a:pt x="58" y="28"/>
                    </a:cubicBezTo>
                    <a:cubicBezTo>
                      <a:pt x="58" y="27"/>
                      <a:pt x="58" y="26"/>
                      <a:pt x="58" y="25"/>
                    </a:cubicBezTo>
                    <a:cubicBezTo>
                      <a:pt x="58" y="24"/>
                      <a:pt x="58" y="24"/>
                      <a:pt x="58" y="24"/>
                    </a:cubicBezTo>
                    <a:cubicBezTo>
                      <a:pt x="57" y="23"/>
                      <a:pt x="57" y="23"/>
                      <a:pt x="57" y="23"/>
                    </a:cubicBezTo>
                    <a:cubicBezTo>
                      <a:pt x="57" y="23"/>
                      <a:pt x="57" y="22"/>
                      <a:pt x="57" y="22"/>
                    </a:cubicBezTo>
                    <a:cubicBezTo>
                      <a:pt x="56" y="21"/>
                      <a:pt x="55" y="20"/>
                      <a:pt x="54" y="19"/>
                    </a:cubicBezTo>
                    <a:cubicBezTo>
                      <a:pt x="52" y="17"/>
                      <a:pt x="50" y="16"/>
                      <a:pt x="49" y="15"/>
                    </a:cubicBezTo>
                    <a:cubicBezTo>
                      <a:pt x="48" y="14"/>
                      <a:pt x="47" y="14"/>
                      <a:pt x="47" y="13"/>
                    </a:cubicBezTo>
                    <a:cubicBezTo>
                      <a:pt x="44" y="12"/>
                      <a:pt x="41" y="10"/>
                      <a:pt x="38" y="9"/>
                    </a:cubicBezTo>
                    <a:cubicBezTo>
                      <a:pt x="35" y="7"/>
                      <a:pt x="31" y="6"/>
                      <a:pt x="28" y="5"/>
                    </a:cubicBezTo>
                    <a:cubicBezTo>
                      <a:pt x="27" y="5"/>
                      <a:pt x="25" y="4"/>
                      <a:pt x="24" y="4"/>
                    </a:cubicBezTo>
                    <a:cubicBezTo>
                      <a:pt x="22" y="4"/>
                      <a:pt x="20" y="3"/>
                      <a:pt x="19" y="3"/>
                    </a:cubicBezTo>
                    <a:cubicBezTo>
                      <a:pt x="17" y="2"/>
                      <a:pt x="15" y="2"/>
                      <a:pt x="13" y="1"/>
                    </a:cubicBezTo>
                    <a:cubicBezTo>
                      <a:pt x="10" y="1"/>
                      <a:pt x="7" y="0"/>
                      <a:pt x="5" y="0"/>
                    </a:cubicBezTo>
                  </a:path>
                </a:pathLst>
              </a:custGeom>
              <a:solidFill>
                <a:srgbClr val="C932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" name="Freeform 58"/>
              <p:cNvSpPr>
                <a:spLocks/>
              </p:cNvSpPr>
              <p:nvPr/>
            </p:nvSpPr>
            <p:spPr bwMode="auto">
              <a:xfrm>
                <a:off x="1296" y="1609"/>
                <a:ext cx="6" cy="0"/>
              </a:xfrm>
              <a:custGeom>
                <a:avLst/>
                <a:gdLst>
                  <a:gd name="T0" fmla="*/ 2 w 2"/>
                  <a:gd name="T1" fmla="*/ 0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</a:path>
                </a:pathLst>
              </a:custGeom>
              <a:solidFill>
                <a:srgbClr val="D9DE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" name="Freeform 59"/>
              <p:cNvSpPr>
                <a:spLocks/>
              </p:cNvSpPr>
              <p:nvPr/>
            </p:nvSpPr>
            <p:spPr bwMode="auto">
              <a:xfrm>
                <a:off x="1296" y="1517"/>
                <a:ext cx="79" cy="126"/>
              </a:xfrm>
              <a:custGeom>
                <a:avLst/>
                <a:gdLst>
                  <a:gd name="T0" fmla="*/ 1 w 25"/>
                  <a:gd name="T1" fmla="*/ 0 h 40"/>
                  <a:gd name="T2" fmla="*/ 0 w 25"/>
                  <a:gd name="T3" fmla="*/ 0 h 40"/>
                  <a:gd name="T4" fmla="*/ 0 w 25"/>
                  <a:gd name="T5" fmla="*/ 29 h 40"/>
                  <a:gd name="T6" fmla="*/ 2 w 25"/>
                  <a:gd name="T7" fmla="*/ 29 h 40"/>
                  <a:gd name="T8" fmla="*/ 2 w 25"/>
                  <a:gd name="T9" fmla="*/ 29 h 40"/>
                  <a:gd name="T10" fmla="*/ 19 w 25"/>
                  <a:gd name="T11" fmla="*/ 40 h 40"/>
                  <a:gd name="T12" fmla="*/ 22 w 25"/>
                  <a:gd name="T13" fmla="*/ 40 h 40"/>
                  <a:gd name="T14" fmla="*/ 25 w 25"/>
                  <a:gd name="T15" fmla="*/ 40 h 40"/>
                  <a:gd name="T16" fmla="*/ 18 w 25"/>
                  <a:gd name="T17" fmla="*/ 33 h 40"/>
                  <a:gd name="T18" fmla="*/ 6 w 25"/>
                  <a:gd name="T19" fmla="*/ 14 h 40"/>
                  <a:gd name="T20" fmla="*/ 4 w 25"/>
                  <a:gd name="T21" fmla="*/ 6 h 40"/>
                  <a:gd name="T22" fmla="*/ 3 w 25"/>
                  <a:gd name="T23" fmla="*/ 1 h 40"/>
                  <a:gd name="T24" fmla="*/ 3 w 25"/>
                  <a:gd name="T25" fmla="*/ 1 h 40"/>
                  <a:gd name="T26" fmla="*/ 1 w 25"/>
                  <a:gd name="T2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5" h="40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1" y="29"/>
                      <a:pt x="1" y="29"/>
                      <a:pt x="2" y="2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8" y="29"/>
                      <a:pt x="13" y="38"/>
                      <a:pt x="19" y="40"/>
                    </a:cubicBezTo>
                    <a:cubicBezTo>
                      <a:pt x="20" y="40"/>
                      <a:pt x="21" y="40"/>
                      <a:pt x="22" y="40"/>
                    </a:cubicBezTo>
                    <a:cubicBezTo>
                      <a:pt x="23" y="40"/>
                      <a:pt x="24" y="40"/>
                      <a:pt x="25" y="40"/>
                    </a:cubicBezTo>
                    <a:cubicBezTo>
                      <a:pt x="22" y="38"/>
                      <a:pt x="20" y="35"/>
                      <a:pt x="18" y="33"/>
                    </a:cubicBezTo>
                    <a:cubicBezTo>
                      <a:pt x="12" y="27"/>
                      <a:pt x="9" y="20"/>
                      <a:pt x="6" y="14"/>
                    </a:cubicBezTo>
                    <a:cubicBezTo>
                      <a:pt x="5" y="11"/>
                      <a:pt x="5" y="8"/>
                      <a:pt x="4" y="6"/>
                    </a:cubicBezTo>
                    <a:cubicBezTo>
                      <a:pt x="4" y="4"/>
                      <a:pt x="3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1" y="0"/>
                    </a:cubicBezTo>
                  </a:path>
                </a:pathLst>
              </a:custGeom>
              <a:solidFill>
                <a:srgbClr val="769E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" name="Freeform 60"/>
              <p:cNvSpPr>
                <a:spLocks/>
              </p:cNvSpPr>
              <p:nvPr/>
            </p:nvSpPr>
            <p:spPr bwMode="auto">
              <a:xfrm>
                <a:off x="1299" y="1517"/>
                <a:ext cx="6" cy="4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0 h 1"/>
                  <a:gd name="T4" fmla="*/ 0 w 2"/>
                  <a:gd name="T5" fmla="*/ 0 h 1"/>
                  <a:gd name="T6" fmla="*/ 2 w 2"/>
                  <a:gd name="T7" fmla="*/ 1 h 1"/>
                  <a:gd name="T8" fmla="*/ 1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2" y="1"/>
                      <a:pt x="2" y="1"/>
                    </a:cubicBezTo>
                    <a:cubicBezTo>
                      <a:pt x="2" y="0"/>
                      <a:pt x="2" y="0"/>
                      <a:pt x="1" y="0"/>
                    </a:cubicBezTo>
                  </a:path>
                </a:pathLst>
              </a:custGeom>
              <a:solidFill>
                <a:srgbClr val="C932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" name="Freeform 61"/>
              <p:cNvSpPr>
                <a:spLocks/>
              </p:cNvSpPr>
              <p:nvPr/>
            </p:nvSpPr>
            <p:spPr bwMode="auto">
              <a:xfrm>
                <a:off x="1302" y="1514"/>
                <a:ext cx="3" cy="7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1 h 2"/>
                  <a:gd name="T4" fmla="*/ 0 w 1"/>
                  <a:gd name="T5" fmla="*/ 1 h 2"/>
                  <a:gd name="T6" fmla="*/ 1 w 1"/>
                  <a:gd name="T7" fmla="*/ 2 h 2"/>
                  <a:gd name="T8" fmla="*/ 1 w 1"/>
                  <a:gd name="T9" fmla="*/ 2 h 2"/>
                  <a:gd name="T10" fmla="*/ 1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</a:path>
                </a:pathLst>
              </a:custGeom>
              <a:solidFill>
                <a:srgbClr val="C932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" name="Freeform 62"/>
              <p:cNvSpPr>
                <a:spLocks/>
              </p:cNvSpPr>
              <p:nvPr/>
            </p:nvSpPr>
            <p:spPr bwMode="auto">
              <a:xfrm>
                <a:off x="1296" y="1448"/>
                <a:ext cx="22" cy="69"/>
              </a:xfrm>
              <a:custGeom>
                <a:avLst/>
                <a:gdLst>
                  <a:gd name="T0" fmla="*/ 0 w 7"/>
                  <a:gd name="T1" fmla="*/ 0 h 22"/>
                  <a:gd name="T2" fmla="*/ 0 w 7"/>
                  <a:gd name="T3" fmla="*/ 22 h 22"/>
                  <a:gd name="T4" fmla="*/ 1 w 7"/>
                  <a:gd name="T5" fmla="*/ 22 h 22"/>
                  <a:gd name="T6" fmla="*/ 1 w 7"/>
                  <a:gd name="T7" fmla="*/ 22 h 22"/>
                  <a:gd name="T8" fmla="*/ 2 w 7"/>
                  <a:gd name="T9" fmla="*/ 22 h 22"/>
                  <a:gd name="T10" fmla="*/ 3 w 7"/>
                  <a:gd name="T11" fmla="*/ 22 h 22"/>
                  <a:gd name="T12" fmla="*/ 3 w 7"/>
                  <a:gd name="T13" fmla="*/ 21 h 22"/>
                  <a:gd name="T14" fmla="*/ 3 w 7"/>
                  <a:gd name="T15" fmla="*/ 21 h 22"/>
                  <a:gd name="T16" fmla="*/ 3 w 7"/>
                  <a:gd name="T17" fmla="*/ 17 h 22"/>
                  <a:gd name="T18" fmla="*/ 3 w 7"/>
                  <a:gd name="T19" fmla="*/ 15 h 22"/>
                  <a:gd name="T20" fmla="*/ 6 w 7"/>
                  <a:gd name="T21" fmla="*/ 15 h 22"/>
                  <a:gd name="T22" fmla="*/ 6 w 7"/>
                  <a:gd name="T23" fmla="*/ 16 h 22"/>
                  <a:gd name="T24" fmla="*/ 6 w 7"/>
                  <a:gd name="T25" fmla="*/ 16 h 22"/>
                  <a:gd name="T26" fmla="*/ 7 w 7"/>
                  <a:gd name="T27" fmla="*/ 16 h 22"/>
                  <a:gd name="T28" fmla="*/ 5 w 7"/>
                  <a:gd name="T29" fmla="*/ 9 h 22"/>
                  <a:gd name="T30" fmla="*/ 5 w 7"/>
                  <a:gd name="T31" fmla="*/ 9 h 22"/>
                  <a:gd name="T32" fmla="*/ 5 w 7"/>
                  <a:gd name="T33" fmla="*/ 8 h 22"/>
                  <a:gd name="T34" fmla="*/ 1 w 7"/>
                  <a:gd name="T35" fmla="*/ 2 h 22"/>
                  <a:gd name="T36" fmla="*/ 0 w 7"/>
                  <a:gd name="T3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" h="22">
                    <a:moveTo>
                      <a:pt x="0" y="0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22"/>
                      <a:pt x="3" y="22"/>
                      <a:pt x="3" y="22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19"/>
                      <a:pt x="3" y="18"/>
                      <a:pt x="3" y="17"/>
                    </a:cubicBezTo>
                    <a:cubicBezTo>
                      <a:pt x="3" y="16"/>
                      <a:pt x="3" y="15"/>
                      <a:pt x="3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6"/>
                      <a:pt x="7" y="16"/>
                      <a:pt x="7" y="16"/>
                    </a:cubicBezTo>
                    <a:cubicBezTo>
                      <a:pt x="7" y="13"/>
                      <a:pt x="6" y="11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4" y="6"/>
                      <a:pt x="3" y="4"/>
                      <a:pt x="1" y="2"/>
                    </a:cubicBezTo>
                    <a:cubicBezTo>
                      <a:pt x="1" y="1"/>
                      <a:pt x="1" y="1"/>
                      <a:pt x="0" y="0"/>
                    </a:cubicBezTo>
                  </a:path>
                </a:pathLst>
              </a:custGeom>
              <a:solidFill>
                <a:srgbClr val="C932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0" name="Freeform 63"/>
              <p:cNvSpPr>
                <a:spLocks/>
              </p:cNvSpPr>
              <p:nvPr/>
            </p:nvSpPr>
            <p:spPr bwMode="auto">
              <a:xfrm>
                <a:off x="1305" y="1495"/>
                <a:ext cx="331" cy="189"/>
              </a:xfrm>
              <a:custGeom>
                <a:avLst/>
                <a:gdLst>
                  <a:gd name="T0" fmla="*/ 3 w 105"/>
                  <a:gd name="T1" fmla="*/ 0 h 60"/>
                  <a:gd name="T2" fmla="*/ 0 w 105"/>
                  <a:gd name="T3" fmla="*/ 0 h 60"/>
                  <a:gd name="T4" fmla="*/ 0 w 105"/>
                  <a:gd name="T5" fmla="*/ 2 h 60"/>
                  <a:gd name="T6" fmla="*/ 0 w 105"/>
                  <a:gd name="T7" fmla="*/ 6 h 60"/>
                  <a:gd name="T8" fmla="*/ 0 w 105"/>
                  <a:gd name="T9" fmla="*/ 6 h 60"/>
                  <a:gd name="T10" fmla="*/ 0 w 105"/>
                  <a:gd name="T11" fmla="*/ 8 h 60"/>
                  <a:gd name="T12" fmla="*/ 1 w 105"/>
                  <a:gd name="T13" fmla="*/ 13 h 60"/>
                  <a:gd name="T14" fmla="*/ 3 w 105"/>
                  <a:gd name="T15" fmla="*/ 21 h 60"/>
                  <a:gd name="T16" fmla="*/ 15 w 105"/>
                  <a:gd name="T17" fmla="*/ 40 h 60"/>
                  <a:gd name="T18" fmla="*/ 22 w 105"/>
                  <a:gd name="T19" fmla="*/ 47 h 60"/>
                  <a:gd name="T20" fmla="*/ 22 w 105"/>
                  <a:gd name="T21" fmla="*/ 47 h 60"/>
                  <a:gd name="T22" fmla="*/ 24 w 105"/>
                  <a:gd name="T23" fmla="*/ 49 h 60"/>
                  <a:gd name="T24" fmla="*/ 36 w 105"/>
                  <a:gd name="T25" fmla="*/ 55 h 60"/>
                  <a:gd name="T26" fmla="*/ 44 w 105"/>
                  <a:gd name="T27" fmla="*/ 58 h 60"/>
                  <a:gd name="T28" fmla="*/ 44 w 105"/>
                  <a:gd name="T29" fmla="*/ 58 h 60"/>
                  <a:gd name="T30" fmla="*/ 49 w 105"/>
                  <a:gd name="T31" fmla="*/ 59 h 60"/>
                  <a:gd name="T32" fmla="*/ 59 w 105"/>
                  <a:gd name="T33" fmla="*/ 60 h 60"/>
                  <a:gd name="T34" fmla="*/ 62 w 105"/>
                  <a:gd name="T35" fmla="*/ 60 h 60"/>
                  <a:gd name="T36" fmla="*/ 85 w 105"/>
                  <a:gd name="T37" fmla="*/ 54 h 60"/>
                  <a:gd name="T38" fmla="*/ 94 w 105"/>
                  <a:gd name="T39" fmla="*/ 49 h 60"/>
                  <a:gd name="T40" fmla="*/ 100 w 105"/>
                  <a:gd name="T41" fmla="*/ 45 h 60"/>
                  <a:gd name="T42" fmla="*/ 103 w 105"/>
                  <a:gd name="T43" fmla="*/ 42 h 60"/>
                  <a:gd name="T44" fmla="*/ 105 w 105"/>
                  <a:gd name="T45" fmla="*/ 41 h 60"/>
                  <a:gd name="T46" fmla="*/ 91 w 105"/>
                  <a:gd name="T47" fmla="*/ 39 h 60"/>
                  <a:gd name="T48" fmla="*/ 90 w 105"/>
                  <a:gd name="T49" fmla="*/ 27 h 60"/>
                  <a:gd name="T50" fmla="*/ 89 w 105"/>
                  <a:gd name="T51" fmla="*/ 28 h 60"/>
                  <a:gd name="T52" fmla="*/ 87 w 105"/>
                  <a:gd name="T53" fmla="*/ 31 h 60"/>
                  <a:gd name="T54" fmla="*/ 84 w 105"/>
                  <a:gd name="T55" fmla="*/ 33 h 60"/>
                  <a:gd name="T56" fmla="*/ 83 w 105"/>
                  <a:gd name="T57" fmla="*/ 35 h 60"/>
                  <a:gd name="T58" fmla="*/ 77 w 105"/>
                  <a:gd name="T59" fmla="*/ 39 h 60"/>
                  <a:gd name="T60" fmla="*/ 66 w 105"/>
                  <a:gd name="T61" fmla="*/ 44 h 60"/>
                  <a:gd name="T62" fmla="*/ 61 w 105"/>
                  <a:gd name="T63" fmla="*/ 45 h 60"/>
                  <a:gd name="T64" fmla="*/ 52 w 105"/>
                  <a:gd name="T65" fmla="*/ 46 h 60"/>
                  <a:gd name="T66" fmla="*/ 50 w 105"/>
                  <a:gd name="T67" fmla="*/ 46 h 60"/>
                  <a:gd name="T68" fmla="*/ 40 w 105"/>
                  <a:gd name="T69" fmla="*/ 44 h 60"/>
                  <a:gd name="T70" fmla="*/ 30 w 105"/>
                  <a:gd name="T71" fmla="*/ 40 h 60"/>
                  <a:gd name="T72" fmla="*/ 21 w 105"/>
                  <a:gd name="T73" fmla="*/ 34 h 60"/>
                  <a:gd name="T74" fmla="*/ 9 w 105"/>
                  <a:gd name="T75" fmla="*/ 19 h 60"/>
                  <a:gd name="T76" fmla="*/ 7 w 105"/>
                  <a:gd name="T77" fmla="*/ 15 h 60"/>
                  <a:gd name="T78" fmla="*/ 6 w 105"/>
                  <a:gd name="T79" fmla="*/ 11 h 60"/>
                  <a:gd name="T80" fmla="*/ 4 w 105"/>
                  <a:gd name="T81" fmla="*/ 5 h 60"/>
                  <a:gd name="T82" fmla="*/ 3 w 105"/>
                  <a:gd name="T83" fmla="*/ 1 h 60"/>
                  <a:gd name="T84" fmla="*/ 3 w 105"/>
                  <a:gd name="T85" fmla="*/ 1 h 60"/>
                  <a:gd name="T86" fmla="*/ 3 w 105"/>
                  <a:gd name="T8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05" h="60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3"/>
                      <a:pt x="0" y="4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7"/>
                      <a:pt x="0" y="7"/>
                      <a:pt x="0" y="8"/>
                    </a:cubicBezTo>
                    <a:cubicBezTo>
                      <a:pt x="0" y="9"/>
                      <a:pt x="1" y="11"/>
                      <a:pt x="1" y="13"/>
                    </a:cubicBezTo>
                    <a:cubicBezTo>
                      <a:pt x="2" y="15"/>
                      <a:pt x="2" y="18"/>
                      <a:pt x="3" y="21"/>
                    </a:cubicBezTo>
                    <a:cubicBezTo>
                      <a:pt x="6" y="27"/>
                      <a:pt x="9" y="34"/>
                      <a:pt x="15" y="40"/>
                    </a:cubicBezTo>
                    <a:cubicBezTo>
                      <a:pt x="17" y="42"/>
                      <a:pt x="19" y="45"/>
                      <a:pt x="22" y="47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23" y="47"/>
                      <a:pt x="23" y="48"/>
                      <a:pt x="24" y="49"/>
                    </a:cubicBezTo>
                    <a:cubicBezTo>
                      <a:pt x="28" y="51"/>
                      <a:pt x="32" y="53"/>
                      <a:pt x="36" y="55"/>
                    </a:cubicBezTo>
                    <a:cubicBezTo>
                      <a:pt x="39" y="56"/>
                      <a:pt x="41" y="57"/>
                      <a:pt x="44" y="58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45" y="58"/>
                      <a:pt x="47" y="59"/>
                      <a:pt x="49" y="59"/>
                    </a:cubicBezTo>
                    <a:cubicBezTo>
                      <a:pt x="52" y="60"/>
                      <a:pt x="56" y="60"/>
                      <a:pt x="59" y="60"/>
                    </a:cubicBezTo>
                    <a:cubicBezTo>
                      <a:pt x="60" y="60"/>
                      <a:pt x="61" y="60"/>
                      <a:pt x="62" y="60"/>
                    </a:cubicBezTo>
                    <a:cubicBezTo>
                      <a:pt x="71" y="59"/>
                      <a:pt x="79" y="57"/>
                      <a:pt x="85" y="54"/>
                    </a:cubicBezTo>
                    <a:cubicBezTo>
                      <a:pt x="88" y="53"/>
                      <a:pt x="91" y="51"/>
                      <a:pt x="94" y="49"/>
                    </a:cubicBezTo>
                    <a:cubicBezTo>
                      <a:pt x="96" y="48"/>
                      <a:pt x="98" y="46"/>
                      <a:pt x="100" y="45"/>
                    </a:cubicBezTo>
                    <a:cubicBezTo>
                      <a:pt x="101" y="44"/>
                      <a:pt x="102" y="42"/>
                      <a:pt x="103" y="42"/>
                    </a:cubicBezTo>
                    <a:cubicBezTo>
                      <a:pt x="104" y="41"/>
                      <a:pt x="105" y="41"/>
                      <a:pt x="105" y="41"/>
                    </a:cubicBezTo>
                    <a:cubicBezTo>
                      <a:pt x="91" y="39"/>
                      <a:pt x="91" y="39"/>
                      <a:pt x="91" y="39"/>
                    </a:cubicBezTo>
                    <a:cubicBezTo>
                      <a:pt x="90" y="27"/>
                      <a:pt x="90" y="27"/>
                      <a:pt x="90" y="27"/>
                    </a:cubicBezTo>
                    <a:cubicBezTo>
                      <a:pt x="90" y="27"/>
                      <a:pt x="90" y="28"/>
                      <a:pt x="89" y="28"/>
                    </a:cubicBezTo>
                    <a:cubicBezTo>
                      <a:pt x="89" y="29"/>
                      <a:pt x="88" y="30"/>
                      <a:pt x="87" y="31"/>
                    </a:cubicBezTo>
                    <a:cubicBezTo>
                      <a:pt x="86" y="32"/>
                      <a:pt x="85" y="33"/>
                      <a:pt x="84" y="33"/>
                    </a:cubicBezTo>
                    <a:cubicBezTo>
                      <a:pt x="84" y="34"/>
                      <a:pt x="83" y="34"/>
                      <a:pt x="83" y="35"/>
                    </a:cubicBezTo>
                    <a:cubicBezTo>
                      <a:pt x="81" y="36"/>
                      <a:pt x="79" y="38"/>
                      <a:pt x="77" y="39"/>
                    </a:cubicBezTo>
                    <a:cubicBezTo>
                      <a:pt x="74" y="41"/>
                      <a:pt x="70" y="43"/>
                      <a:pt x="66" y="44"/>
                    </a:cubicBezTo>
                    <a:cubicBezTo>
                      <a:pt x="64" y="45"/>
                      <a:pt x="63" y="45"/>
                      <a:pt x="61" y="45"/>
                    </a:cubicBezTo>
                    <a:cubicBezTo>
                      <a:pt x="58" y="46"/>
                      <a:pt x="55" y="46"/>
                      <a:pt x="52" y="46"/>
                    </a:cubicBezTo>
                    <a:cubicBezTo>
                      <a:pt x="52" y="46"/>
                      <a:pt x="51" y="46"/>
                      <a:pt x="50" y="46"/>
                    </a:cubicBezTo>
                    <a:cubicBezTo>
                      <a:pt x="47" y="46"/>
                      <a:pt x="43" y="45"/>
                      <a:pt x="40" y="44"/>
                    </a:cubicBezTo>
                    <a:cubicBezTo>
                      <a:pt x="36" y="43"/>
                      <a:pt x="33" y="42"/>
                      <a:pt x="30" y="40"/>
                    </a:cubicBezTo>
                    <a:cubicBezTo>
                      <a:pt x="26" y="38"/>
                      <a:pt x="23" y="36"/>
                      <a:pt x="21" y="34"/>
                    </a:cubicBezTo>
                    <a:cubicBezTo>
                      <a:pt x="15" y="29"/>
                      <a:pt x="12" y="24"/>
                      <a:pt x="9" y="19"/>
                    </a:cubicBezTo>
                    <a:cubicBezTo>
                      <a:pt x="8" y="17"/>
                      <a:pt x="8" y="16"/>
                      <a:pt x="7" y="15"/>
                    </a:cubicBezTo>
                    <a:cubicBezTo>
                      <a:pt x="7" y="14"/>
                      <a:pt x="6" y="12"/>
                      <a:pt x="6" y="11"/>
                    </a:cubicBezTo>
                    <a:cubicBezTo>
                      <a:pt x="5" y="9"/>
                      <a:pt x="5" y="7"/>
                      <a:pt x="4" y="5"/>
                    </a:cubicBezTo>
                    <a:cubicBezTo>
                      <a:pt x="4" y="4"/>
                      <a:pt x="4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C932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352" name="Group 4"/>
          <p:cNvGrpSpPr>
            <a:grpSpLocks noChangeAspect="1"/>
          </p:cNvGrpSpPr>
          <p:nvPr/>
        </p:nvGrpSpPr>
        <p:grpSpPr bwMode="auto">
          <a:xfrm>
            <a:off x="1629115" y="1052660"/>
            <a:ext cx="876027" cy="932164"/>
            <a:chOff x="925" y="528"/>
            <a:chExt cx="593" cy="631"/>
          </a:xfrm>
        </p:grpSpPr>
        <p:sp>
          <p:nvSpPr>
            <p:cNvPr id="353" name="Freeform 5"/>
            <p:cNvSpPr>
              <a:spLocks/>
            </p:cNvSpPr>
            <p:nvPr/>
          </p:nvSpPr>
          <p:spPr bwMode="auto">
            <a:xfrm>
              <a:off x="925" y="742"/>
              <a:ext cx="593" cy="417"/>
            </a:xfrm>
            <a:custGeom>
              <a:avLst/>
              <a:gdLst>
                <a:gd name="T0" fmla="*/ 212 w 216"/>
                <a:gd name="T1" fmla="*/ 152 h 152"/>
                <a:gd name="T2" fmla="*/ 4 w 216"/>
                <a:gd name="T3" fmla="*/ 152 h 152"/>
                <a:gd name="T4" fmla="*/ 0 w 216"/>
                <a:gd name="T5" fmla="*/ 148 h 152"/>
                <a:gd name="T6" fmla="*/ 0 w 216"/>
                <a:gd name="T7" fmla="*/ 0 h 152"/>
                <a:gd name="T8" fmla="*/ 216 w 216"/>
                <a:gd name="T9" fmla="*/ 0 h 152"/>
                <a:gd name="T10" fmla="*/ 216 w 216"/>
                <a:gd name="T11" fmla="*/ 148 h 152"/>
                <a:gd name="T12" fmla="*/ 212 w 216"/>
                <a:gd name="T13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6" h="152">
                  <a:moveTo>
                    <a:pt x="212" y="152"/>
                  </a:moveTo>
                  <a:cubicBezTo>
                    <a:pt x="4" y="152"/>
                    <a:pt x="4" y="152"/>
                    <a:pt x="4" y="152"/>
                  </a:cubicBezTo>
                  <a:cubicBezTo>
                    <a:pt x="1" y="152"/>
                    <a:pt x="0" y="150"/>
                    <a:pt x="0" y="14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6" y="0"/>
                    <a:pt x="216" y="0"/>
                    <a:pt x="216" y="0"/>
                  </a:cubicBezTo>
                  <a:cubicBezTo>
                    <a:pt x="216" y="148"/>
                    <a:pt x="216" y="148"/>
                    <a:pt x="216" y="148"/>
                  </a:cubicBezTo>
                  <a:cubicBezTo>
                    <a:pt x="216" y="150"/>
                    <a:pt x="214" y="152"/>
                    <a:pt x="212" y="152"/>
                  </a:cubicBezTo>
                </a:path>
              </a:pathLst>
            </a:custGeom>
            <a:solidFill>
              <a:srgbClr val="F1ED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4" name="Freeform 6"/>
            <p:cNvSpPr>
              <a:spLocks/>
            </p:cNvSpPr>
            <p:nvPr/>
          </p:nvSpPr>
          <p:spPr bwMode="auto">
            <a:xfrm>
              <a:off x="1051" y="833"/>
              <a:ext cx="149" cy="233"/>
            </a:xfrm>
            <a:custGeom>
              <a:avLst/>
              <a:gdLst>
                <a:gd name="T0" fmla="*/ 15 w 54"/>
                <a:gd name="T1" fmla="*/ 56 h 85"/>
                <a:gd name="T2" fmla="*/ 40 w 54"/>
                <a:gd name="T3" fmla="*/ 23 h 85"/>
                <a:gd name="T4" fmla="*/ 25 w 54"/>
                <a:gd name="T5" fmla="*/ 10 h 85"/>
                <a:gd name="T6" fmla="*/ 11 w 54"/>
                <a:gd name="T7" fmla="*/ 16 h 85"/>
                <a:gd name="T8" fmla="*/ 6 w 54"/>
                <a:gd name="T9" fmla="*/ 19 h 85"/>
                <a:gd name="T10" fmla="*/ 1 w 54"/>
                <a:gd name="T11" fmla="*/ 14 h 85"/>
                <a:gd name="T12" fmla="*/ 10 w 54"/>
                <a:gd name="T13" fmla="*/ 4 h 85"/>
                <a:gd name="T14" fmla="*/ 26 w 54"/>
                <a:gd name="T15" fmla="*/ 0 h 85"/>
                <a:gd name="T16" fmla="*/ 52 w 54"/>
                <a:gd name="T17" fmla="*/ 22 h 85"/>
                <a:gd name="T18" fmla="*/ 14 w 54"/>
                <a:gd name="T19" fmla="*/ 75 h 85"/>
                <a:gd name="T20" fmla="*/ 49 w 54"/>
                <a:gd name="T21" fmla="*/ 75 h 85"/>
                <a:gd name="T22" fmla="*/ 53 w 54"/>
                <a:gd name="T23" fmla="*/ 76 h 85"/>
                <a:gd name="T24" fmla="*/ 54 w 54"/>
                <a:gd name="T25" fmla="*/ 80 h 85"/>
                <a:gd name="T26" fmla="*/ 53 w 54"/>
                <a:gd name="T27" fmla="*/ 84 h 85"/>
                <a:gd name="T28" fmla="*/ 49 w 54"/>
                <a:gd name="T29" fmla="*/ 85 h 85"/>
                <a:gd name="T30" fmla="*/ 6 w 54"/>
                <a:gd name="T31" fmla="*/ 85 h 85"/>
                <a:gd name="T32" fmla="*/ 0 w 54"/>
                <a:gd name="T33" fmla="*/ 81 h 85"/>
                <a:gd name="T34" fmla="*/ 15 w 54"/>
                <a:gd name="T35" fmla="*/ 56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4" h="85">
                  <a:moveTo>
                    <a:pt x="15" y="56"/>
                  </a:moveTo>
                  <a:cubicBezTo>
                    <a:pt x="30" y="40"/>
                    <a:pt x="40" y="35"/>
                    <a:pt x="40" y="23"/>
                  </a:cubicBezTo>
                  <a:cubicBezTo>
                    <a:pt x="40" y="15"/>
                    <a:pt x="35" y="10"/>
                    <a:pt x="25" y="10"/>
                  </a:cubicBezTo>
                  <a:cubicBezTo>
                    <a:pt x="18" y="10"/>
                    <a:pt x="15" y="12"/>
                    <a:pt x="11" y="16"/>
                  </a:cubicBezTo>
                  <a:cubicBezTo>
                    <a:pt x="9" y="18"/>
                    <a:pt x="8" y="19"/>
                    <a:pt x="6" y="19"/>
                  </a:cubicBezTo>
                  <a:cubicBezTo>
                    <a:pt x="3" y="19"/>
                    <a:pt x="1" y="16"/>
                    <a:pt x="1" y="14"/>
                  </a:cubicBezTo>
                  <a:cubicBezTo>
                    <a:pt x="1" y="11"/>
                    <a:pt x="5" y="7"/>
                    <a:pt x="10" y="4"/>
                  </a:cubicBezTo>
                  <a:cubicBezTo>
                    <a:pt x="14" y="2"/>
                    <a:pt x="20" y="0"/>
                    <a:pt x="26" y="0"/>
                  </a:cubicBezTo>
                  <a:cubicBezTo>
                    <a:pt x="40" y="0"/>
                    <a:pt x="52" y="7"/>
                    <a:pt x="52" y="22"/>
                  </a:cubicBezTo>
                  <a:cubicBezTo>
                    <a:pt x="52" y="43"/>
                    <a:pt x="29" y="50"/>
                    <a:pt x="14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50" y="75"/>
                    <a:pt x="51" y="75"/>
                    <a:pt x="53" y="76"/>
                  </a:cubicBezTo>
                  <a:cubicBezTo>
                    <a:pt x="54" y="76"/>
                    <a:pt x="54" y="78"/>
                    <a:pt x="54" y="80"/>
                  </a:cubicBezTo>
                  <a:cubicBezTo>
                    <a:pt x="54" y="82"/>
                    <a:pt x="54" y="83"/>
                    <a:pt x="53" y="84"/>
                  </a:cubicBezTo>
                  <a:cubicBezTo>
                    <a:pt x="51" y="85"/>
                    <a:pt x="50" y="85"/>
                    <a:pt x="49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3" y="85"/>
                    <a:pt x="0" y="84"/>
                    <a:pt x="0" y="81"/>
                  </a:cubicBezTo>
                  <a:cubicBezTo>
                    <a:pt x="0" y="75"/>
                    <a:pt x="7" y="65"/>
                    <a:pt x="15" y="56"/>
                  </a:cubicBezTo>
                  <a:close/>
                </a:path>
              </a:pathLst>
            </a:custGeom>
            <a:solidFill>
              <a:srgbClr val="3359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5" name="Freeform 7"/>
            <p:cNvSpPr>
              <a:spLocks/>
            </p:cNvSpPr>
            <p:nvPr/>
          </p:nvSpPr>
          <p:spPr bwMode="auto">
            <a:xfrm>
              <a:off x="1243" y="838"/>
              <a:ext cx="146" cy="230"/>
            </a:xfrm>
            <a:custGeom>
              <a:avLst/>
              <a:gdLst>
                <a:gd name="T0" fmla="*/ 15 w 53"/>
                <a:gd name="T1" fmla="*/ 33 h 84"/>
                <a:gd name="T2" fmla="*/ 25 w 53"/>
                <a:gd name="T3" fmla="*/ 31 h 84"/>
                <a:gd name="T4" fmla="*/ 53 w 53"/>
                <a:gd name="T5" fmla="*/ 57 h 84"/>
                <a:gd name="T6" fmla="*/ 22 w 53"/>
                <a:gd name="T7" fmla="*/ 84 h 84"/>
                <a:gd name="T8" fmla="*/ 8 w 53"/>
                <a:gd name="T9" fmla="*/ 81 h 84"/>
                <a:gd name="T10" fmla="*/ 0 w 53"/>
                <a:gd name="T11" fmla="*/ 74 h 84"/>
                <a:gd name="T12" fmla="*/ 5 w 53"/>
                <a:gd name="T13" fmla="*/ 69 h 84"/>
                <a:gd name="T14" fmla="*/ 23 w 53"/>
                <a:gd name="T15" fmla="*/ 74 h 84"/>
                <a:gd name="T16" fmla="*/ 41 w 53"/>
                <a:gd name="T17" fmla="*/ 58 h 84"/>
                <a:gd name="T18" fmla="*/ 22 w 53"/>
                <a:gd name="T19" fmla="*/ 41 h 84"/>
                <a:gd name="T20" fmla="*/ 9 w 53"/>
                <a:gd name="T21" fmla="*/ 42 h 84"/>
                <a:gd name="T22" fmla="*/ 4 w 53"/>
                <a:gd name="T23" fmla="*/ 36 h 84"/>
                <a:gd name="T24" fmla="*/ 6 w 53"/>
                <a:gd name="T25" fmla="*/ 5 h 84"/>
                <a:gd name="T26" fmla="*/ 11 w 53"/>
                <a:gd name="T27" fmla="*/ 0 h 84"/>
                <a:gd name="T28" fmla="*/ 42 w 53"/>
                <a:gd name="T29" fmla="*/ 0 h 84"/>
                <a:gd name="T30" fmla="*/ 46 w 53"/>
                <a:gd name="T31" fmla="*/ 1 h 84"/>
                <a:gd name="T32" fmla="*/ 48 w 53"/>
                <a:gd name="T33" fmla="*/ 5 h 84"/>
                <a:gd name="T34" fmla="*/ 46 w 53"/>
                <a:gd name="T35" fmla="*/ 9 h 84"/>
                <a:gd name="T36" fmla="*/ 42 w 53"/>
                <a:gd name="T37" fmla="*/ 10 h 84"/>
                <a:gd name="T38" fmla="*/ 17 w 53"/>
                <a:gd name="T39" fmla="*/ 10 h 84"/>
                <a:gd name="T40" fmla="*/ 15 w 53"/>
                <a:gd name="T41" fmla="*/ 3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3" h="84">
                  <a:moveTo>
                    <a:pt x="15" y="33"/>
                  </a:moveTo>
                  <a:cubicBezTo>
                    <a:pt x="15" y="33"/>
                    <a:pt x="19" y="31"/>
                    <a:pt x="25" y="31"/>
                  </a:cubicBezTo>
                  <a:cubicBezTo>
                    <a:pt x="41" y="31"/>
                    <a:pt x="53" y="41"/>
                    <a:pt x="53" y="57"/>
                  </a:cubicBezTo>
                  <a:cubicBezTo>
                    <a:pt x="53" y="76"/>
                    <a:pt x="37" y="84"/>
                    <a:pt x="22" y="84"/>
                  </a:cubicBezTo>
                  <a:cubicBezTo>
                    <a:pt x="16" y="84"/>
                    <a:pt x="12" y="83"/>
                    <a:pt x="8" y="81"/>
                  </a:cubicBezTo>
                  <a:cubicBezTo>
                    <a:pt x="3" y="79"/>
                    <a:pt x="0" y="77"/>
                    <a:pt x="0" y="74"/>
                  </a:cubicBezTo>
                  <a:cubicBezTo>
                    <a:pt x="0" y="72"/>
                    <a:pt x="2" y="69"/>
                    <a:pt x="5" y="69"/>
                  </a:cubicBezTo>
                  <a:cubicBezTo>
                    <a:pt x="9" y="69"/>
                    <a:pt x="13" y="74"/>
                    <a:pt x="23" y="74"/>
                  </a:cubicBezTo>
                  <a:cubicBezTo>
                    <a:pt x="34" y="74"/>
                    <a:pt x="41" y="68"/>
                    <a:pt x="41" y="58"/>
                  </a:cubicBezTo>
                  <a:cubicBezTo>
                    <a:pt x="41" y="47"/>
                    <a:pt x="34" y="41"/>
                    <a:pt x="22" y="41"/>
                  </a:cubicBezTo>
                  <a:cubicBezTo>
                    <a:pt x="17" y="41"/>
                    <a:pt x="11" y="42"/>
                    <a:pt x="9" y="42"/>
                  </a:cubicBezTo>
                  <a:cubicBezTo>
                    <a:pt x="4" y="42"/>
                    <a:pt x="4" y="39"/>
                    <a:pt x="4" y="3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7" y="2"/>
                    <a:pt x="7" y="0"/>
                    <a:pt x="11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4" y="0"/>
                    <a:pt x="45" y="0"/>
                    <a:pt x="46" y="1"/>
                  </a:cubicBezTo>
                  <a:cubicBezTo>
                    <a:pt x="47" y="1"/>
                    <a:pt x="48" y="3"/>
                    <a:pt x="48" y="5"/>
                  </a:cubicBezTo>
                  <a:cubicBezTo>
                    <a:pt x="48" y="7"/>
                    <a:pt x="47" y="8"/>
                    <a:pt x="46" y="9"/>
                  </a:cubicBezTo>
                  <a:cubicBezTo>
                    <a:pt x="45" y="9"/>
                    <a:pt x="44" y="10"/>
                    <a:pt x="42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5" y="33"/>
                    <a:pt x="15" y="33"/>
                    <a:pt x="15" y="33"/>
                  </a:cubicBezTo>
                </a:path>
              </a:pathLst>
            </a:custGeom>
            <a:solidFill>
              <a:srgbClr val="3359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6" name="Rectangle 8"/>
            <p:cNvSpPr>
              <a:spLocks noChangeArrowheads="1"/>
            </p:cNvSpPr>
            <p:nvPr/>
          </p:nvSpPr>
          <p:spPr bwMode="auto">
            <a:xfrm>
              <a:off x="925" y="589"/>
              <a:ext cx="593" cy="156"/>
            </a:xfrm>
            <a:prstGeom prst="rect">
              <a:avLst/>
            </a:prstGeom>
            <a:solidFill>
              <a:srgbClr val="E433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7" name="Rectangle 9"/>
            <p:cNvSpPr>
              <a:spLocks noChangeArrowheads="1"/>
            </p:cNvSpPr>
            <p:nvPr/>
          </p:nvSpPr>
          <p:spPr bwMode="auto">
            <a:xfrm>
              <a:off x="925" y="589"/>
              <a:ext cx="593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8" name="Freeform 10"/>
            <p:cNvSpPr>
              <a:spLocks/>
            </p:cNvSpPr>
            <p:nvPr/>
          </p:nvSpPr>
          <p:spPr bwMode="auto">
            <a:xfrm>
              <a:off x="974" y="627"/>
              <a:ext cx="61" cy="52"/>
            </a:xfrm>
            <a:custGeom>
              <a:avLst/>
              <a:gdLst>
                <a:gd name="T0" fmla="*/ 4 w 22"/>
                <a:gd name="T1" fmla="*/ 0 h 19"/>
                <a:gd name="T2" fmla="*/ 0 w 22"/>
                <a:gd name="T3" fmla="*/ 8 h 19"/>
                <a:gd name="T4" fmla="*/ 11 w 22"/>
                <a:gd name="T5" fmla="*/ 19 h 19"/>
                <a:gd name="T6" fmla="*/ 22 w 22"/>
                <a:gd name="T7" fmla="*/ 8 h 19"/>
                <a:gd name="T8" fmla="*/ 17 w 22"/>
                <a:gd name="T9" fmla="*/ 0 h 19"/>
                <a:gd name="T10" fmla="*/ 17 w 22"/>
                <a:gd name="T11" fmla="*/ 5 h 19"/>
                <a:gd name="T12" fmla="*/ 17 w 22"/>
                <a:gd name="T13" fmla="*/ 5 h 19"/>
                <a:gd name="T14" fmla="*/ 11 w 22"/>
                <a:gd name="T15" fmla="*/ 11 h 19"/>
                <a:gd name="T16" fmla="*/ 11 w 22"/>
                <a:gd name="T17" fmla="*/ 11 h 19"/>
                <a:gd name="T18" fmla="*/ 4 w 22"/>
                <a:gd name="T19" fmla="*/ 5 h 19"/>
                <a:gd name="T20" fmla="*/ 4 w 22"/>
                <a:gd name="T2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19">
                  <a:moveTo>
                    <a:pt x="4" y="0"/>
                  </a:moveTo>
                  <a:cubicBezTo>
                    <a:pt x="2" y="2"/>
                    <a:pt x="0" y="5"/>
                    <a:pt x="0" y="8"/>
                  </a:cubicBezTo>
                  <a:cubicBezTo>
                    <a:pt x="0" y="15"/>
                    <a:pt x="5" y="19"/>
                    <a:pt x="11" y="19"/>
                  </a:cubicBezTo>
                  <a:cubicBezTo>
                    <a:pt x="17" y="19"/>
                    <a:pt x="22" y="15"/>
                    <a:pt x="22" y="8"/>
                  </a:cubicBezTo>
                  <a:cubicBezTo>
                    <a:pt x="22" y="5"/>
                    <a:pt x="20" y="2"/>
                    <a:pt x="17" y="0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8"/>
                    <a:pt x="14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7" y="11"/>
                    <a:pt x="4" y="8"/>
                    <a:pt x="4" y="5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C12D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9" name="Freeform 11"/>
            <p:cNvSpPr>
              <a:spLocks/>
            </p:cNvSpPr>
            <p:nvPr/>
          </p:nvSpPr>
          <p:spPr bwMode="auto">
            <a:xfrm>
              <a:off x="985" y="528"/>
              <a:ext cx="36" cy="129"/>
            </a:xfrm>
            <a:custGeom>
              <a:avLst/>
              <a:gdLst>
                <a:gd name="T0" fmla="*/ 7 w 13"/>
                <a:gd name="T1" fmla="*/ 47 h 47"/>
                <a:gd name="T2" fmla="*/ 7 w 13"/>
                <a:gd name="T3" fmla="*/ 47 h 47"/>
                <a:gd name="T4" fmla="*/ 0 w 13"/>
                <a:gd name="T5" fmla="*/ 41 h 47"/>
                <a:gd name="T6" fmla="*/ 0 w 13"/>
                <a:gd name="T7" fmla="*/ 7 h 47"/>
                <a:gd name="T8" fmla="*/ 7 w 13"/>
                <a:gd name="T9" fmla="*/ 0 h 47"/>
                <a:gd name="T10" fmla="*/ 7 w 13"/>
                <a:gd name="T11" fmla="*/ 0 h 47"/>
                <a:gd name="T12" fmla="*/ 13 w 13"/>
                <a:gd name="T13" fmla="*/ 7 h 47"/>
                <a:gd name="T14" fmla="*/ 13 w 13"/>
                <a:gd name="T15" fmla="*/ 41 h 47"/>
                <a:gd name="T16" fmla="*/ 7 w 13"/>
                <a:gd name="T1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47">
                  <a:moveTo>
                    <a:pt x="7" y="47"/>
                  </a:moveTo>
                  <a:cubicBezTo>
                    <a:pt x="7" y="47"/>
                    <a:pt x="7" y="47"/>
                    <a:pt x="7" y="47"/>
                  </a:cubicBezTo>
                  <a:cubicBezTo>
                    <a:pt x="3" y="47"/>
                    <a:pt x="0" y="44"/>
                    <a:pt x="0" y="4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0" y="0"/>
                    <a:pt x="13" y="3"/>
                    <a:pt x="13" y="7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4"/>
                    <a:pt x="10" y="47"/>
                    <a:pt x="7" y="47"/>
                  </a:cubicBezTo>
                </a:path>
              </a:pathLst>
            </a:custGeom>
            <a:solidFill>
              <a:srgbClr val="F1ED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0" name="Freeform 12"/>
            <p:cNvSpPr>
              <a:spLocks/>
            </p:cNvSpPr>
            <p:nvPr/>
          </p:nvSpPr>
          <p:spPr bwMode="auto">
            <a:xfrm>
              <a:off x="1005" y="528"/>
              <a:ext cx="16" cy="129"/>
            </a:xfrm>
            <a:custGeom>
              <a:avLst/>
              <a:gdLst>
                <a:gd name="T0" fmla="*/ 0 w 6"/>
                <a:gd name="T1" fmla="*/ 0 h 47"/>
                <a:gd name="T2" fmla="*/ 0 w 6"/>
                <a:gd name="T3" fmla="*/ 0 h 47"/>
                <a:gd name="T4" fmla="*/ 0 w 6"/>
                <a:gd name="T5" fmla="*/ 47 h 47"/>
                <a:gd name="T6" fmla="*/ 0 w 6"/>
                <a:gd name="T7" fmla="*/ 47 h 47"/>
                <a:gd name="T8" fmla="*/ 6 w 6"/>
                <a:gd name="T9" fmla="*/ 41 h 47"/>
                <a:gd name="T10" fmla="*/ 6 w 6"/>
                <a:gd name="T11" fmla="*/ 36 h 47"/>
                <a:gd name="T12" fmla="*/ 6 w 6"/>
                <a:gd name="T13" fmla="*/ 22 h 47"/>
                <a:gd name="T14" fmla="*/ 6 w 6"/>
                <a:gd name="T15" fmla="*/ 7 h 47"/>
                <a:gd name="T16" fmla="*/ 0 w 6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4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3" y="47"/>
                    <a:pt x="6" y="44"/>
                    <a:pt x="6" y="41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3"/>
                    <a:pt x="3" y="0"/>
                    <a:pt x="0" y="0"/>
                  </a:cubicBezTo>
                </a:path>
              </a:pathLst>
            </a:custGeom>
            <a:solidFill>
              <a:srgbClr val="DFDD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1" name="Freeform 13"/>
            <p:cNvSpPr>
              <a:spLocks/>
            </p:cNvSpPr>
            <p:nvPr/>
          </p:nvSpPr>
          <p:spPr bwMode="auto">
            <a:xfrm>
              <a:off x="1419" y="528"/>
              <a:ext cx="36" cy="129"/>
            </a:xfrm>
            <a:custGeom>
              <a:avLst/>
              <a:gdLst>
                <a:gd name="T0" fmla="*/ 6 w 13"/>
                <a:gd name="T1" fmla="*/ 47 h 47"/>
                <a:gd name="T2" fmla="*/ 6 w 13"/>
                <a:gd name="T3" fmla="*/ 47 h 47"/>
                <a:gd name="T4" fmla="*/ 0 w 13"/>
                <a:gd name="T5" fmla="*/ 41 h 47"/>
                <a:gd name="T6" fmla="*/ 0 w 13"/>
                <a:gd name="T7" fmla="*/ 7 h 47"/>
                <a:gd name="T8" fmla="*/ 6 w 13"/>
                <a:gd name="T9" fmla="*/ 0 h 47"/>
                <a:gd name="T10" fmla="*/ 6 w 13"/>
                <a:gd name="T11" fmla="*/ 0 h 47"/>
                <a:gd name="T12" fmla="*/ 13 w 13"/>
                <a:gd name="T13" fmla="*/ 7 h 47"/>
                <a:gd name="T14" fmla="*/ 13 w 13"/>
                <a:gd name="T15" fmla="*/ 41 h 47"/>
                <a:gd name="T16" fmla="*/ 6 w 13"/>
                <a:gd name="T1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47">
                  <a:moveTo>
                    <a:pt x="6" y="47"/>
                  </a:moveTo>
                  <a:cubicBezTo>
                    <a:pt x="6" y="47"/>
                    <a:pt x="6" y="47"/>
                    <a:pt x="6" y="47"/>
                  </a:cubicBezTo>
                  <a:cubicBezTo>
                    <a:pt x="3" y="47"/>
                    <a:pt x="0" y="44"/>
                    <a:pt x="0" y="4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0" y="0"/>
                    <a:pt x="13" y="3"/>
                    <a:pt x="13" y="7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4"/>
                    <a:pt x="10" y="47"/>
                    <a:pt x="6" y="47"/>
                  </a:cubicBezTo>
                </a:path>
              </a:pathLst>
            </a:custGeom>
            <a:solidFill>
              <a:srgbClr val="F1ED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2" name="Freeform 14"/>
            <p:cNvSpPr>
              <a:spLocks/>
            </p:cNvSpPr>
            <p:nvPr/>
          </p:nvSpPr>
          <p:spPr bwMode="auto">
            <a:xfrm>
              <a:off x="1436" y="528"/>
              <a:ext cx="19" cy="61"/>
            </a:xfrm>
            <a:custGeom>
              <a:avLst/>
              <a:gdLst>
                <a:gd name="T0" fmla="*/ 0 w 7"/>
                <a:gd name="T1" fmla="*/ 0 h 22"/>
                <a:gd name="T2" fmla="*/ 0 w 7"/>
                <a:gd name="T3" fmla="*/ 0 h 22"/>
                <a:gd name="T4" fmla="*/ 0 w 7"/>
                <a:gd name="T5" fmla="*/ 22 h 22"/>
                <a:gd name="T6" fmla="*/ 7 w 7"/>
                <a:gd name="T7" fmla="*/ 22 h 22"/>
                <a:gd name="T8" fmla="*/ 7 w 7"/>
                <a:gd name="T9" fmla="*/ 7 h 22"/>
                <a:gd name="T10" fmla="*/ 0 w 7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2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3"/>
                    <a:pt x="4" y="0"/>
                    <a:pt x="0" y="0"/>
                  </a:cubicBezTo>
                </a:path>
              </a:pathLst>
            </a:custGeom>
            <a:solidFill>
              <a:srgbClr val="DFDD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3" name="Freeform 15"/>
            <p:cNvSpPr>
              <a:spLocks noEditPoints="1"/>
            </p:cNvSpPr>
            <p:nvPr/>
          </p:nvSpPr>
          <p:spPr bwMode="auto">
            <a:xfrm>
              <a:off x="1112" y="632"/>
              <a:ext cx="71" cy="83"/>
            </a:xfrm>
            <a:custGeom>
              <a:avLst/>
              <a:gdLst>
                <a:gd name="T0" fmla="*/ 20 w 26"/>
                <a:gd name="T1" fmla="*/ 27 h 30"/>
                <a:gd name="T2" fmla="*/ 7 w 26"/>
                <a:gd name="T3" fmla="*/ 30 h 30"/>
                <a:gd name="T4" fmla="*/ 1 w 26"/>
                <a:gd name="T5" fmla="*/ 29 h 30"/>
                <a:gd name="T6" fmla="*/ 0 w 26"/>
                <a:gd name="T7" fmla="*/ 26 h 30"/>
                <a:gd name="T8" fmla="*/ 0 w 26"/>
                <a:gd name="T9" fmla="*/ 3 h 30"/>
                <a:gd name="T10" fmla="*/ 2 w 26"/>
                <a:gd name="T11" fmla="*/ 0 h 30"/>
                <a:gd name="T12" fmla="*/ 8 w 26"/>
                <a:gd name="T13" fmla="*/ 0 h 30"/>
                <a:gd name="T14" fmla="*/ 20 w 26"/>
                <a:gd name="T15" fmla="*/ 3 h 30"/>
                <a:gd name="T16" fmla="*/ 26 w 26"/>
                <a:gd name="T17" fmla="*/ 15 h 30"/>
                <a:gd name="T18" fmla="*/ 20 w 26"/>
                <a:gd name="T19" fmla="*/ 27 h 30"/>
                <a:gd name="T20" fmla="*/ 5 w 26"/>
                <a:gd name="T21" fmla="*/ 25 h 30"/>
                <a:gd name="T22" fmla="*/ 8 w 26"/>
                <a:gd name="T23" fmla="*/ 26 h 30"/>
                <a:gd name="T24" fmla="*/ 21 w 26"/>
                <a:gd name="T25" fmla="*/ 15 h 30"/>
                <a:gd name="T26" fmla="*/ 17 w 26"/>
                <a:gd name="T27" fmla="*/ 6 h 30"/>
                <a:gd name="T28" fmla="*/ 9 w 26"/>
                <a:gd name="T29" fmla="*/ 4 h 30"/>
                <a:gd name="T30" fmla="*/ 5 w 26"/>
                <a:gd name="T31" fmla="*/ 4 h 30"/>
                <a:gd name="T32" fmla="*/ 5 w 26"/>
                <a:gd name="T33" fmla="*/ 2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" h="30">
                  <a:moveTo>
                    <a:pt x="20" y="27"/>
                  </a:moveTo>
                  <a:cubicBezTo>
                    <a:pt x="16" y="29"/>
                    <a:pt x="12" y="30"/>
                    <a:pt x="7" y="30"/>
                  </a:cubicBezTo>
                  <a:cubicBezTo>
                    <a:pt x="5" y="30"/>
                    <a:pt x="2" y="30"/>
                    <a:pt x="1" y="29"/>
                  </a:cubicBezTo>
                  <a:cubicBezTo>
                    <a:pt x="0" y="29"/>
                    <a:pt x="0" y="28"/>
                    <a:pt x="0" y="2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0" y="1"/>
                    <a:pt x="2" y="0"/>
                  </a:cubicBezTo>
                  <a:cubicBezTo>
                    <a:pt x="4" y="0"/>
                    <a:pt x="6" y="0"/>
                    <a:pt x="8" y="0"/>
                  </a:cubicBezTo>
                  <a:cubicBezTo>
                    <a:pt x="13" y="0"/>
                    <a:pt x="17" y="0"/>
                    <a:pt x="20" y="3"/>
                  </a:cubicBezTo>
                  <a:cubicBezTo>
                    <a:pt x="23" y="5"/>
                    <a:pt x="26" y="8"/>
                    <a:pt x="26" y="15"/>
                  </a:cubicBezTo>
                  <a:cubicBezTo>
                    <a:pt x="26" y="21"/>
                    <a:pt x="23" y="25"/>
                    <a:pt x="20" y="27"/>
                  </a:cubicBezTo>
                  <a:close/>
                  <a:moveTo>
                    <a:pt x="5" y="25"/>
                  </a:moveTo>
                  <a:cubicBezTo>
                    <a:pt x="5" y="25"/>
                    <a:pt x="6" y="26"/>
                    <a:pt x="8" y="26"/>
                  </a:cubicBezTo>
                  <a:cubicBezTo>
                    <a:pt x="12" y="26"/>
                    <a:pt x="21" y="25"/>
                    <a:pt x="21" y="15"/>
                  </a:cubicBezTo>
                  <a:cubicBezTo>
                    <a:pt x="21" y="10"/>
                    <a:pt x="19" y="8"/>
                    <a:pt x="17" y="6"/>
                  </a:cubicBezTo>
                  <a:cubicBezTo>
                    <a:pt x="15" y="5"/>
                    <a:pt x="12" y="4"/>
                    <a:pt x="9" y="4"/>
                  </a:cubicBezTo>
                  <a:cubicBezTo>
                    <a:pt x="6" y="4"/>
                    <a:pt x="5" y="4"/>
                    <a:pt x="5" y="4"/>
                  </a:cubicBezTo>
                  <a:lnTo>
                    <a:pt x="5" y="25"/>
                  </a:lnTo>
                  <a:close/>
                </a:path>
              </a:pathLst>
            </a:custGeom>
            <a:solidFill>
              <a:srgbClr val="F1ED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4" name="Freeform 16"/>
            <p:cNvSpPr>
              <a:spLocks/>
            </p:cNvSpPr>
            <p:nvPr/>
          </p:nvSpPr>
          <p:spPr bwMode="auto">
            <a:xfrm>
              <a:off x="1202" y="632"/>
              <a:ext cx="47" cy="83"/>
            </a:xfrm>
            <a:custGeom>
              <a:avLst/>
              <a:gdLst>
                <a:gd name="T0" fmla="*/ 5 w 17"/>
                <a:gd name="T1" fmla="*/ 12 h 30"/>
                <a:gd name="T2" fmla="*/ 11 w 17"/>
                <a:gd name="T3" fmla="*/ 12 h 30"/>
                <a:gd name="T4" fmla="*/ 13 w 17"/>
                <a:gd name="T5" fmla="*/ 12 h 30"/>
                <a:gd name="T6" fmla="*/ 14 w 17"/>
                <a:gd name="T7" fmla="*/ 14 h 30"/>
                <a:gd name="T8" fmla="*/ 13 w 17"/>
                <a:gd name="T9" fmla="*/ 16 h 30"/>
                <a:gd name="T10" fmla="*/ 11 w 17"/>
                <a:gd name="T11" fmla="*/ 16 h 30"/>
                <a:gd name="T12" fmla="*/ 5 w 17"/>
                <a:gd name="T13" fmla="*/ 16 h 30"/>
                <a:gd name="T14" fmla="*/ 5 w 17"/>
                <a:gd name="T15" fmla="*/ 25 h 30"/>
                <a:gd name="T16" fmla="*/ 14 w 17"/>
                <a:gd name="T17" fmla="*/ 25 h 30"/>
                <a:gd name="T18" fmla="*/ 16 w 17"/>
                <a:gd name="T19" fmla="*/ 26 h 30"/>
                <a:gd name="T20" fmla="*/ 17 w 17"/>
                <a:gd name="T21" fmla="*/ 27 h 30"/>
                <a:gd name="T22" fmla="*/ 16 w 17"/>
                <a:gd name="T23" fmla="*/ 29 h 30"/>
                <a:gd name="T24" fmla="*/ 14 w 17"/>
                <a:gd name="T25" fmla="*/ 30 h 30"/>
                <a:gd name="T26" fmla="*/ 2 w 17"/>
                <a:gd name="T27" fmla="*/ 30 h 30"/>
                <a:gd name="T28" fmla="*/ 0 w 17"/>
                <a:gd name="T29" fmla="*/ 27 h 30"/>
                <a:gd name="T30" fmla="*/ 0 w 17"/>
                <a:gd name="T31" fmla="*/ 2 h 30"/>
                <a:gd name="T32" fmla="*/ 2 w 17"/>
                <a:gd name="T33" fmla="*/ 0 h 30"/>
                <a:gd name="T34" fmla="*/ 13 w 17"/>
                <a:gd name="T35" fmla="*/ 0 h 30"/>
                <a:gd name="T36" fmla="*/ 15 w 17"/>
                <a:gd name="T37" fmla="*/ 0 h 30"/>
                <a:gd name="T38" fmla="*/ 16 w 17"/>
                <a:gd name="T39" fmla="*/ 2 h 30"/>
                <a:gd name="T40" fmla="*/ 15 w 17"/>
                <a:gd name="T41" fmla="*/ 4 h 30"/>
                <a:gd name="T42" fmla="*/ 13 w 17"/>
                <a:gd name="T43" fmla="*/ 4 h 30"/>
                <a:gd name="T44" fmla="*/ 5 w 17"/>
                <a:gd name="T45" fmla="*/ 4 h 30"/>
                <a:gd name="T46" fmla="*/ 5 w 17"/>
                <a:gd name="T47" fmla="*/ 1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30">
                  <a:moveTo>
                    <a:pt x="5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2" y="12"/>
                    <a:pt x="13" y="12"/>
                    <a:pt x="13" y="12"/>
                  </a:cubicBezTo>
                  <a:cubicBezTo>
                    <a:pt x="14" y="12"/>
                    <a:pt x="14" y="13"/>
                    <a:pt x="14" y="14"/>
                  </a:cubicBezTo>
                  <a:cubicBezTo>
                    <a:pt x="14" y="15"/>
                    <a:pt x="14" y="15"/>
                    <a:pt x="13" y="16"/>
                  </a:cubicBezTo>
                  <a:cubicBezTo>
                    <a:pt x="13" y="16"/>
                    <a:pt x="12" y="16"/>
                    <a:pt x="11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6" y="25"/>
                    <a:pt x="16" y="26"/>
                  </a:cubicBezTo>
                  <a:cubicBezTo>
                    <a:pt x="17" y="26"/>
                    <a:pt x="17" y="26"/>
                    <a:pt x="17" y="27"/>
                  </a:cubicBezTo>
                  <a:cubicBezTo>
                    <a:pt x="17" y="28"/>
                    <a:pt x="17" y="29"/>
                    <a:pt x="16" y="29"/>
                  </a:cubicBezTo>
                  <a:cubicBezTo>
                    <a:pt x="16" y="30"/>
                    <a:pt x="15" y="30"/>
                    <a:pt x="14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1" y="30"/>
                    <a:pt x="0" y="29"/>
                    <a:pt x="0" y="2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0"/>
                    <a:pt x="15" y="0"/>
                  </a:cubicBezTo>
                  <a:cubicBezTo>
                    <a:pt x="15" y="1"/>
                    <a:pt x="16" y="1"/>
                    <a:pt x="16" y="2"/>
                  </a:cubicBezTo>
                  <a:cubicBezTo>
                    <a:pt x="16" y="3"/>
                    <a:pt x="15" y="4"/>
                    <a:pt x="15" y="4"/>
                  </a:cubicBezTo>
                  <a:cubicBezTo>
                    <a:pt x="14" y="4"/>
                    <a:pt x="14" y="4"/>
                    <a:pt x="13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2"/>
                    <a:pt x="5" y="12"/>
                    <a:pt x="5" y="12"/>
                  </a:cubicBezTo>
                </a:path>
              </a:pathLst>
            </a:custGeom>
            <a:solidFill>
              <a:srgbClr val="F1ED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5" name="Freeform 17"/>
            <p:cNvSpPr>
              <a:spLocks/>
            </p:cNvSpPr>
            <p:nvPr/>
          </p:nvSpPr>
          <p:spPr bwMode="auto">
            <a:xfrm>
              <a:off x="1263" y="630"/>
              <a:ext cx="68" cy="85"/>
            </a:xfrm>
            <a:custGeom>
              <a:avLst/>
              <a:gdLst>
                <a:gd name="T0" fmla="*/ 15 w 25"/>
                <a:gd name="T1" fmla="*/ 27 h 31"/>
                <a:gd name="T2" fmla="*/ 19 w 25"/>
                <a:gd name="T3" fmla="*/ 26 h 31"/>
                <a:gd name="T4" fmla="*/ 23 w 25"/>
                <a:gd name="T5" fmla="*/ 24 h 31"/>
                <a:gd name="T6" fmla="*/ 25 w 25"/>
                <a:gd name="T7" fmla="*/ 27 h 31"/>
                <a:gd name="T8" fmla="*/ 23 w 25"/>
                <a:gd name="T9" fmla="*/ 29 h 31"/>
                <a:gd name="T10" fmla="*/ 15 w 25"/>
                <a:gd name="T11" fmla="*/ 31 h 31"/>
                <a:gd name="T12" fmla="*/ 0 w 25"/>
                <a:gd name="T13" fmla="*/ 16 h 31"/>
                <a:gd name="T14" fmla="*/ 15 w 25"/>
                <a:gd name="T15" fmla="*/ 0 h 31"/>
                <a:gd name="T16" fmla="*/ 23 w 25"/>
                <a:gd name="T17" fmla="*/ 2 h 31"/>
                <a:gd name="T18" fmla="*/ 25 w 25"/>
                <a:gd name="T19" fmla="*/ 5 h 31"/>
                <a:gd name="T20" fmla="*/ 23 w 25"/>
                <a:gd name="T21" fmla="*/ 7 h 31"/>
                <a:gd name="T22" fmla="*/ 19 w 25"/>
                <a:gd name="T23" fmla="*/ 6 h 31"/>
                <a:gd name="T24" fmla="*/ 15 w 25"/>
                <a:gd name="T25" fmla="*/ 5 h 31"/>
                <a:gd name="T26" fmla="*/ 5 w 25"/>
                <a:gd name="T27" fmla="*/ 15 h 31"/>
                <a:gd name="T28" fmla="*/ 15 w 25"/>
                <a:gd name="T29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31">
                  <a:moveTo>
                    <a:pt x="15" y="27"/>
                  </a:moveTo>
                  <a:cubicBezTo>
                    <a:pt x="16" y="27"/>
                    <a:pt x="18" y="26"/>
                    <a:pt x="19" y="26"/>
                  </a:cubicBezTo>
                  <a:cubicBezTo>
                    <a:pt x="21" y="25"/>
                    <a:pt x="22" y="24"/>
                    <a:pt x="23" y="24"/>
                  </a:cubicBezTo>
                  <a:cubicBezTo>
                    <a:pt x="24" y="24"/>
                    <a:pt x="25" y="26"/>
                    <a:pt x="25" y="27"/>
                  </a:cubicBezTo>
                  <a:cubicBezTo>
                    <a:pt x="25" y="28"/>
                    <a:pt x="24" y="29"/>
                    <a:pt x="23" y="29"/>
                  </a:cubicBezTo>
                  <a:cubicBezTo>
                    <a:pt x="21" y="31"/>
                    <a:pt x="18" y="31"/>
                    <a:pt x="15" y="31"/>
                  </a:cubicBezTo>
                  <a:cubicBezTo>
                    <a:pt x="7" y="31"/>
                    <a:pt x="0" y="26"/>
                    <a:pt x="0" y="16"/>
                  </a:cubicBezTo>
                  <a:cubicBezTo>
                    <a:pt x="0" y="5"/>
                    <a:pt x="7" y="0"/>
                    <a:pt x="15" y="0"/>
                  </a:cubicBezTo>
                  <a:cubicBezTo>
                    <a:pt x="18" y="0"/>
                    <a:pt x="21" y="1"/>
                    <a:pt x="23" y="2"/>
                  </a:cubicBezTo>
                  <a:cubicBezTo>
                    <a:pt x="24" y="3"/>
                    <a:pt x="25" y="4"/>
                    <a:pt x="25" y="5"/>
                  </a:cubicBezTo>
                  <a:cubicBezTo>
                    <a:pt x="25" y="6"/>
                    <a:pt x="24" y="7"/>
                    <a:pt x="23" y="7"/>
                  </a:cubicBezTo>
                  <a:cubicBezTo>
                    <a:pt x="22" y="7"/>
                    <a:pt x="21" y="6"/>
                    <a:pt x="19" y="6"/>
                  </a:cubicBezTo>
                  <a:cubicBezTo>
                    <a:pt x="18" y="5"/>
                    <a:pt x="16" y="5"/>
                    <a:pt x="15" y="5"/>
                  </a:cubicBezTo>
                  <a:cubicBezTo>
                    <a:pt x="10" y="5"/>
                    <a:pt x="5" y="8"/>
                    <a:pt x="5" y="15"/>
                  </a:cubicBezTo>
                  <a:cubicBezTo>
                    <a:pt x="5" y="23"/>
                    <a:pt x="10" y="27"/>
                    <a:pt x="15" y="27"/>
                  </a:cubicBezTo>
                </a:path>
              </a:pathLst>
            </a:custGeom>
            <a:solidFill>
              <a:srgbClr val="F1ED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6" name="Freeform 18"/>
            <p:cNvSpPr>
              <a:spLocks noEditPoints="1"/>
            </p:cNvSpPr>
            <p:nvPr/>
          </p:nvSpPr>
          <p:spPr bwMode="auto">
            <a:xfrm>
              <a:off x="1224" y="745"/>
              <a:ext cx="294" cy="414"/>
            </a:xfrm>
            <a:custGeom>
              <a:avLst/>
              <a:gdLst>
                <a:gd name="T0" fmla="*/ 16 w 107"/>
                <a:gd name="T1" fmla="*/ 76 h 151"/>
                <a:gd name="T2" fmla="*/ 11 w 107"/>
                <a:gd name="T3" fmla="*/ 70 h 151"/>
                <a:gd name="T4" fmla="*/ 13 w 107"/>
                <a:gd name="T5" fmla="*/ 39 h 151"/>
                <a:gd name="T6" fmla="*/ 18 w 107"/>
                <a:gd name="T7" fmla="*/ 34 h 151"/>
                <a:gd name="T8" fmla="*/ 49 w 107"/>
                <a:gd name="T9" fmla="*/ 34 h 151"/>
                <a:gd name="T10" fmla="*/ 53 w 107"/>
                <a:gd name="T11" fmla="*/ 35 h 151"/>
                <a:gd name="T12" fmla="*/ 55 w 107"/>
                <a:gd name="T13" fmla="*/ 39 h 151"/>
                <a:gd name="T14" fmla="*/ 53 w 107"/>
                <a:gd name="T15" fmla="*/ 43 h 151"/>
                <a:gd name="T16" fmla="*/ 49 w 107"/>
                <a:gd name="T17" fmla="*/ 44 h 151"/>
                <a:gd name="T18" fmla="*/ 24 w 107"/>
                <a:gd name="T19" fmla="*/ 44 h 151"/>
                <a:gd name="T20" fmla="*/ 22 w 107"/>
                <a:gd name="T21" fmla="*/ 67 h 151"/>
                <a:gd name="T22" fmla="*/ 32 w 107"/>
                <a:gd name="T23" fmla="*/ 65 h 151"/>
                <a:gd name="T24" fmla="*/ 60 w 107"/>
                <a:gd name="T25" fmla="*/ 91 h 151"/>
                <a:gd name="T26" fmla="*/ 29 w 107"/>
                <a:gd name="T27" fmla="*/ 118 h 151"/>
                <a:gd name="T28" fmla="*/ 15 w 107"/>
                <a:gd name="T29" fmla="*/ 115 h 151"/>
                <a:gd name="T30" fmla="*/ 7 w 107"/>
                <a:gd name="T31" fmla="*/ 108 h 151"/>
                <a:gd name="T32" fmla="*/ 12 w 107"/>
                <a:gd name="T33" fmla="*/ 103 h 151"/>
                <a:gd name="T34" fmla="*/ 30 w 107"/>
                <a:gd name="T35" fmla="*/ 108 h 151"/>
                <a:gd name="T36" fmla="*/ 48 w 107"/>
                <a:gd name="T37" fmla="*/ 92 h 151"/>
                <a:gd name="T38" fmla="*/ 29 w 107"/>
                <a:gd name="T39" fmla="*/ 75 h 151"/>
                <a:gd name="T40" fmla="*/ 16 w 107"/>
                <a:gd name="T41" fmla="*/ 76 h 151"/>
                <a:gd name="T42" fmla="*/ 107 w 107"/>
                <a:gd name="T43" fmla="*/ 0 h 151"/>
                <a:gd name="T44" fmla="*/ 0 w 107"/>
                <a:gd name="T45" fmla="*/ 0 h 151"/>
                <a:gd name="T46" fmla="*/ 0 w 107"/>
                <a:gd name="T47" fmla="*/ 151 h 151"/>
                <a:gd name="T48" fmla="*/ 103 w 107"/>
                <a:gd name="T49" fmla="*/ 151 h 151"/>
                <a:gd name="T50" fmla="*/ 107 w 107"/>
                <a:gd name="T51" fmla="*/ 147 h 151"/>
                <a:gd name="T52" fmla="*/ 107 w 107"/>
                <a:gd name="T53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7" h="151">
                  <a:moveTo>
                    <a:pt x="16" y="76"/>
                  </a:moveTo>
                  <a:cubicBezTo>
                    <a:pt x="11" y="76"/>
                    <a:pt x="11" y="73"/>
                    <a:pt x="11" y="70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4" y="36"/>
                    <a:pt x="14" y="34"/>
                    <a:pt x="1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1" y="34"/>
                    <a:pt x="52" y="34"/>
                    <a:pt x="53" y="35"/>
                  </a:cubicBezTo>
                  <a:cubicBezTo>
                    <a:pt x="54" y="35"/>
                    <a:pt x="55" y="37"/>
                    <a:pt x="55" y="39"/>
                  </a:cubicBezTo>
                  <a:cubicBezTo>
                    <a:pt x="55" y="41"/>
                    <a:pt x="54" y="42"/>
                    <a:pt x="53" y="43"/>
                  </a:cubicBezTo>
                  <a:cubicBezTo>
                    <a:pt x="52" y="43"/>
                    <a:pt x="51" y="44"/>
                    <a:pt x="49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2" y="67"/>
                    <a:pt x="22" y="67"/>
                    <a:pt x="22" y="67"/>
                  </a:cubicBezTo>
                  <a:cubicBezTo>
                    <a:pt x="22" y="67"/>
                    <a:pt x="26" y="65"/>
                    <a:pt x="32" y="65"/>
                  </a:cubicBezTo>
                  <a:cubicBezTo>
                    <a:pt x="48" y="65"/>
                    <a:pt x="60" y="75"/>
                    <a:pt x="60" y="91"/>
                  </a:cubicBezTo>
                  <a:cubicBezTo>
                    <a:pt x="60" y="110"/>
                    <a:pt x="44" y="118"/>
                    <a:pt x="29" y="118"/>
                  </a:cubicBezTo>
                  <a:cubicBezTo>
                    <a:pt x="23" y="118"/>
                    <a:pt x="19" y="117"/>
                    <a:pt x="15" y="115"/>
                  </a:cubicBezTo>
                  <a:cubicBezTo>
                    <a:pt x="10" y="113"/>
                    <a:pt x="7" y="111"/>
                    <a:pt x="7" y="108"/>
                  </a:cubicBezTo>
                  <a:cubicBezTo>
                    <a:pt x="7" y="106"/>
                    <a:pt x="9" y="103"/>
                    <a:pt x="12" y="103"/>
                  </a:cubicBezTo>
                  <a:cubicBezTo>
                    <a:pt x="16" y="103"/>
                    <a:pt x="20" y="108"/>
                    <a:pt x="30" y="108"/>
                  </a:cubicBezTo>
                  <a:cubicBezTo>
                    <a:pt x="41" y="108"/>
                    <a:pt x="48" y="102"/>
                    <a:pt x="48" y="92"/>
                  </a:cubicBezTo>
                  <a:cubicBezTo>
                    <a:pt x="48" y="81"/>
                    <a:pt x="41" y="75"/>
                    <a:pt x="29" y="75"/>
                  </a:cubicBezTo>
                  <a:cubicBezTo>
                    <a:pt x="24" y="75"/>
                    <a:pt x="18" y="76"/>
                    <a:pt x="16" y="76"/>
                  </a:cubicBezTo>
                  <a:moveTo>
                    <a:pt x="10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103" y="151"/>
                    <a:pt x="103" y="151"/>
                    <a:pt x="103" y="151"/>
                  </a:cubicBezTo>
                  <a:cubicBezTo>
                    <a:pt x="105" y="151"/>
                    <a:pt x="107" y="149"/>
                    <a:pt x="107" y="147"/>
                  </a:cubicBezTo>
                  <a:cubicBezTo>
                    <a:pt x="107" y="0"/>
                    <a:pt x="107" y="0"/>
                    <a:pt x="107" y="0"/>
                  </a:cubicBezTo>
                </a:path>
              </a:pathLst>
            </a:custGeom>
            <a:solidFill>
              <a:srgbClr val="DFDD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7" name="Freeform 19"/>
            <p:cNvSpPr>
              <a:spLocks/>
            </p:cNvSpPr>
            <p:nvPr/>
          </p:nvSpPr>
          <p:spPr bwMode="auto">
            <a:xfrm>
              <a:off x="1243" y="838"/>
              <a:ext cx="146" cy="230"/>
            </a:xfrm>
            <a:custGeom>
              <a:avLst/>
              <a:gdLst>
                <a:gd name="T0" fmla="*/ 42 w 53"/>
                <a:gd name="T1" fmla="*/ 0 h 84"/>
                <a:gd name="T2" fmla="*/ 11 w 53"/>
                <a:gd name="T3" fmla="*/ 0 h 84"/>
                <a:gd name="T4" fmla="*/ 6 w 53"/>
                <a:gd name="T5" fmla="*/ 5 h 84"/>
                <a:gd name="T6" fmla="*/ 4 w 53"/>
                <a:gd name="T7" fmla="*/ 36 h 84"/>
                <a:gd name="T8" fmla="*/ 9 w 53"/>
                <a:gd name="T9" fmla="*/ 42 h 84"/>
                <a:gd name="T10" fmla="*/ 22 w 53"/>
                <a:gd name="T11" fmla="*/ 41 h 84"/>
                <a:gd name="T12" fmla="*/ 41 w 53"/>
                <a:gd name="T13" fmla="*/ 58 h 84"/>
                <a:gd name="T14" fmla="*/ 23 w 53"/>
                <a:gd name="T15" fmla="*/ 74 h 84"/>
                <a:gd name="T16" fmla="*/ 5 w 53"/>
                <a:gd name="T17" fmla="*/ 69 h 84"/>
                <a:gd name="T18" fmla="*/ 0 w 53"/>
                <a:gd name="T19" fmla="*/ 74 h 84"/>
                <a:gd name="T20" fmla="*/ 8 w 53"/>
                <a:gd name="T21" fmla="*/ 81 h 84"/>
                <a:gd name="T22" fmla="*/ 22 w 53"/>
                <a:gd name="T23" fmla="*/ 84 h 84"/>
                <a:gd name="T24" fmla="*/ 53 w 53"/>
                <a:gd name="T25" fmla="*/ 57 h 84"/>
                <a:gd name="T26" fmla="*/ 25 w 53"/>
                <a:gd name="T27" fmla="*/ 31 h 84"/>
                <a:gd name="T28" fmla="*/ 15 w 53"/>
                <a:gd name="T29" fmla="*/ 33 h 84"/>
                <a:gd name="T30" fmla="*/ 17 w 53"/>
                <a:gd name="T31" fmla="*/ 10 h 84"/>
                <a:gd name="T32" fmla="*/ 42 w 53"/>
                <a:gd name="T33" fmla="*/ 10 h 84"/>
                <a:gd name="T34" fmla="*/ 46 w 53"/>
                <a:gd name="T35" fmla="*/ 9 h 84"/>
                <a:gd name="T36" fmla="*/ 48 w 53"/>
                <a:gd name="T37" fmla="*/ 5 h 84"/>
                <a:gd name="T38" fmla="*/ 46 w 53"/>
                <a:gd name="T39" fmla="*/ 1 h 84"/>
                <a:gd name="T40" fmla="*/ 42 w 53"/>
                <a:gd name="T41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3" h="84">
                  <a:moveTo>
                    <a:pt x="42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7" y="0"/>
                    <a:pt x="7" y="2"/>
                    <a:pt x="6" y="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9"/>
                    <a:pt x="4" y="42"/>
                    <a:pt x="9" y="42"/>
                  </a:cubicBezTo>
                  <a:cubicBezTo>
                    <a:pt x="11" y="42"/>
                    <a:pt x="17" y="41"/>
                    <a:pt x="22" y="41"/>
                  </a:cubicBezTo>
                  <a:cubicBezTo>
                    <a:pt x="34" y="41"/>
                    <a:pt x="41" y="47"/>
                    <a:pt x="41" y="58"/>
                  </a:cubicBezTo>
                  <a:cubicBezTo>
                    <a:pt x="41" y="68"/>
                    <a:pt x="34" y="74"/>
                    <a:pt x="23" y="74"/>
                  </a:cubicBezTo>
                  <a:cubicBezTo>
                    <a:pt x="13" y="74"/>
                    <a:pt x="9" y="69"/>
                    <a:pt x="5" y="69"/>
                  </a:cubicBezTo>
                  <a:cubicBezTo>
                    <a:pt x="2" y="69"/>
                    <a:pt x="0" y="72"/>
                    <a:pt x="0" y="74"/>
                  </a:cubicBezTo>
                  <a:cubicBezTo>
                    <a:pt x="0" y="77"/>
                    <a:pt x="3" y="79"/>
                    <a:pt x="8" y="81"/>
                  </a:cubicBezTo>
                  <a:cubicBezTo>
                    <a:pt x="12" y="83"/>
                    <a:pt x="16" y="84"/>
                    <a:pt x="22" y="84"/>
                  </a:cubicBezTo>
                  <a:cubicBezTo>
                    <a:pt x="37" y="84"/>
                    <a:pt x="53" y="76"/>
                    <a:pt x="53" y="57"/>
                  </a:cubicBezTo>
                  <a:cubicBezTo>
                    <a:pt x="53" y="41"/>
                    <a:pt x="41" y="31"/>
                    <a:pt x="25" y="31"/>
                  </a:cubicBezTo>
                  <a:cubicBezTo>
                    <a:pt x="19" y="31"/>
                    <a:pt x="15" y="33"/>
                    <a:pt x="15" y="33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4" y="10"/>
                    <a:pt x="45" y="9"/>
                    <a:pt x="46" y="9"/>
                  </a:cubicBezTo>
                  <a:cubicBezTo>
                    <a:pt x="47" y="8"/>
                    <a:pt x="48" y="7"/>
                    <a:pt x="48" y="5"/>
                  </a:cubicBezTo>
                  <a:cubicBezTo>
                    <a:pt x="48" y="3"/>
                    <a:pt x="47" y="1"/>
                    <a:pt x="46" y="1"/>
                  </a:cubicBezTo>
                  <a:cubicBezTo>
                    <a:pt x="45" y="0"/>
                    <a:pt x="44" y="0"/>
                    <a:pt x="42" y="0"/>
                  </a:cubicBezTo>
                </a:path>
              </a:pathLst>
            </a:custGeom>
            <a:solidFill>
              <a:srgbClr val="305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8" name="Freeform 20"/>
            <p:cNvSpPr>
              <a:spLocks noEditPoints="1"/>
            </p:cNvSpPr>
            <p:nvPr/>
          </p:nvSpPr>
          <p:spPr bwMode="auto">
            <a:xfrm>
              <a:off x="1224" y="589"/>
              <a:ext cx="294" cy="156"/>
            </a:xfrm>
            <a:custGeom>
              <a:avLst/>
              <a:gdLst>
                <a:gd name="T0" fmla="*/ 29 w 107"/>
                <a:gd name="T1" fmla="*/ 46 h 57"/>
                <a:gd name="T2" fmla="*/ 14 w 107"/>
                <a:gd name="T3" fmla="*/ 31 h 57"/>
                <a:gd name="T4" fmla="*/ 29 w 107"/>
                <a:gd name="T5" fmla="*/ 15 h 57"/>
                <a:gd name="T6" fmla="*/ 37 w 107"/>
                <a:gd name="T7" fmla="*/ 17 h 57"/>
                <a:gd name="T8" fmla="*/ 39 w 107"/>
                <a:gd name="T9" fmla="*/ 20 h 57"/>
                <a:gd name="T10" fmla="*/ 37 w 107"/>
                <a:gd name="T11" fmla="*/ 22 h 57"/>
                <a:gd name="T12" fmla="*/ 33 w 107"/>
                <a:gd name="T13" fmla="*/ 21 h 57"/>
                <a:gd name="T14" fmla="*/ 29 w 107"/>
                <a:gd name="T15" fmla="*/ 20 h 57"/>
                <a:gd name="T16" fmla="*/ 19 w 107"/>
                <a:gd name="T17" fmla="*/ 30 h 57"/>
                <a:gd name="T18" fmla="*/ 29 w 107"/>
                <a:gd name="T19" fmla="*/ 42 h 57"/>
                <a:gd name="T20" fmla="*/ 33 w 107"/>
                <a:gd name="T21" fmla="*/ 41 h 57"/>
                <a:gd name="T22" fmla="*/ 37 w 107"/>
                <a:gd name="T23" fmla="*/ 39 h 57"/>
                <a:gd name="T24" fmla="*/ 39 w 107"/>
                <a:gd name="T25" fmla="*/ 42 h 57"/>
                <a:gd name="T26" fmla="*/ 37 w 107"/>
                <a:gd name="T27" fmla="*/ 44 h 57"/>
                <a:gd name="T28" fmla="*/ 29 w 107"/>
                <a:gd name="T29" fmla="*/ 46 h 57"/>
                <a:gd name="T30" fmla="*/ 107 w 107"/>
                <a:gd name="T31" fmla="*/ 0 h 57"/>
                <a:gd name="T32" fmla="*/ 84 w 107"/>
                <a:gd name="T33" fmla="*/ 0 h 57"/>
                <a:gd name="T34" fmla="*/ 84 w 107"/>
                <a:gd name="T35" fmla="*/ 14 h 57"/>
                <a:gd name="T36" fmla="*/ 88 w 107"/>
                <a:gd name="T37" fmla="*/ 22 h 57"/>
                <a:gd name="T38" fmla="*/ 77 w 107"/>
                <a:gd name="T39" fmla="*/ 33 h 57"/>
                <a:gd name="T40" fmla="*/ 66 w 107"/>
                <a:gd name="T41" fmla="*/ 22 h 57"/>
                <a:gd name="T42" fmla="*/ 71 w 107"/>
                <a:gd name="T43" fmla="*/ 14 h 57"/>
                <a:gd name="T44" fmla="*/ 71 w 107"/>
                <a:gd name="T45" fmla="*/ 0 h 57"/>
                <a:gd name="T46" fmla="*/ 0 w 107"/>
                <a:gd name="T47" fmla="*/ 0 h 57"/>
                <a:gd name="T48" fmla="*/ 0 w 107"/>
                <a:gd name="T49" fmla="*/ 16 h 57"/>
                <a:gd name="T50" fmla="*/ 5 w 107"/>
                <a:gd name="T51" fmla="*/ 16 h 57"/>
                <a:gd name="T52" fmla="*/ 7 w 107"/>
                <a:gd name="T53" fmla="*/ 16 h 57"/>
                <a:gd name="T54" fmla="*/ 8 w 107"/>
                <a:gd name="T55" fmla="*/ 18 h 57"/>
                <a:gd name="T56" fmla="*/ 7 w 107"/>
                <a:gd name="T57" fmla="*/ 20 h 57"/>
                <a:gd name="T58" fmla="*/ 5 w 107"/>
                <a:gd name="T59" fmla="*/ 20 h 57"/>
                <a:gd name="T60" fmla="*/ 0 w 107"/>
                <a:gd name="T61" fmla="*/ 20 h 57"/>
                <a:gd name="T62" fmla="*/ 0 w 107"/>
                <a:gd name="T63" fmla="*/ 28 h 57"/>
                <a:gd name="T64" fmla="*/ 3 w 107"/>
                <a:gd name="T65" fmla="*/ 28 h 57"/>
                <a:gd name="T66" fmla="*/ 5 w 107"/>
                <a:gd name="T67" fmla="*/ 28 h 57"/>
                <a:gd name="T68" fmla="*/ 6 w 107"/>
                <a:gd name="T69" fmla="*/ 30 h 57"/>
                <a:gd name="T70" fmla="*/ 5 w 107"/>
                <a:gd name="T71" fmla="*/ 32 h 57"/>
                <a:gd name="T72" fmla="*/ 3 w 107"/>
                <a:gd name="T73" fmla="*/ 32 h 57"/>
                <a:gd name="T74" fmla="*/ 0 w 107"/>
                <a:gd name="T75" fmla="*/ 32 h 57"/>
                <a:gd name="T76" fmla="*/ 0 w 107"/>
                <a:gd name="T77" fmla="*/ 41 h 57"/>
                <a:gd name="T78" fmla="*/ 6 w 107"/>
                <a:gd name="T79" fmla="*/ 41 h 57"/>
                <a:gd name="T80" fmla="*/ 8 w 107"/>
                <a:gd name="T81" fmla="*/ 42 h 57"/>
                <a:gd name="T82" fmla="*/ 9 w 107"/>
                <a:gd name="T83" fmla="*/ 43 h 57"/>
                <a:gd name="T84" fmla="*/ 8 w 107"/>
                <a:gd name="T85" fmla="*/ 45 h 57"/>
                <a:gd name="T86" fmla="*/ 6 w 107"/>
                <a:gd name="T87" fmla="*/ 46 h 57"/>
                <a:gd name="T88" fmla="*/ 0 w 107"/>
                <a:gd name="T89" fmla="*/ 46 h 57"/>
                <a:gd name="T90" fmla="*/ 0 w 107"/>
                <a:gd name="T91" fmla="*/ 57 h 57"/>
                <a:gd name="T92" fmla="*/ 107 w 107"/>
                <a:gd name="T93" fmla="*/ 57 h 57"/>
                <a:gd name="T94" fmla="*/ 107 w 107"/>
                <a:gd name="T95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7" h="57">
                  <a:moveTo>
                    <a:pt x="29" y="46"/>
                  </a:moveTo>
                  <a:cubicBezTo>
                    <a:pt x="21" y="46"/>
                    <a:pt x="14" y="41"/>
                    <a:pt x="14" y="31"/>
                  </a:cubicBezTo>
                  <a:cubicBezTo>
                    <a:pt x="14" y="20"/>
                    <a:pt x="21" y="15"/>
                    <a:pt x="29" y="15"/>
                  </a:cubicBezTo>
                  <a:cubicBezTo>
                    <a:pt x="32" y="15"/>
                    <a:pt x="35" y="16"/>
                    <a:pt x="37" y="17"/>
                  </a:cubicBezTo>
                  <a:cubicBezTo>
                    <a:pt x="38" y="18"/>
                    <a:pt x="39" y="19"/>
                    <a:pt x="39" y="20"/>
                  </a:cubicBezTo>
                  <a:cubicBezTo>
                    <a:pt x="39" y="21"/>
                    <a:pt x="38" y="22"/>
                    <a:pt x="37" y="22"/>
                  </a:cubicBezTo>
                  <a:cubicBezTo>
                    <a:pt x="36" y="22"/>
                    <a:pt x="35" y="21"/>
                    <a:pt x="33" y="21"/>
                  </a:cubicBezTo>
                  <a:cubicBezTo>
                    <a:pt x="32" y="20"/>
                    <a:pt x="30" y="20"/>
                    <a:pt x="29" y="20"/>
                  </a:cubicBezTo>
                  <a:cubicBezTo>
                    <a:pt x="24" y="20"/>
                    <a:pt x="19" y="23"/>
                    <a:pt x="19" y="30"/>
                  </a:cubicBezTo>
                  <a:cubicBezTo>
                    <a:pt x="19" y="38"/>
                    <a:pt x="24" y="42"/>
                    <a:pt x="29" y="42"/>
                  </a:cubicBezTo>
                  <a:cubicBezTo>
                    <a:pt x="30" y="42"/>
                    <a:pt x="32" y="41"/>
                    <a:pt x="33" y="41"/>
                  </a:cubicBezTo>
                  <a:cubicBezTo>
                    <a:pt x="35" y="40"/>
                    <a:pt x="36" y="39"/>
                    <a:pt x="37" y="39"/>
                  </a:cubicBezTo>
                  <a:cubicBezTo>
                    <a:pt x="38" y="39"/>
                    <a:pt x="39" y="41"/>
                    <a:pt x="39" y="42"/>
                  </a:cubicBezTo>
                  <a:cubicBezTo>
                    <a:pt x="39" y="43"/>
                    <a:pt x="38" y="44"/>
                    <a:pt x="37" y="44"/>
                  </a:cubicBezTo>
                  <a:cubicBezTo>
                    <a:pt x="35" y="46"/>
                    <a:pt x="32" y="46"/>
                    <a:pt x="29" y="46"/>
                  </a:cubicBezTo>
                  <a:moveTo>
                    <a:pt x="10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84" y="14"/>
                    <a:pt x="84" y="14"/>
                    <a:pt x="84" y="14"/>
                  </a:cubicBezTo>
                  <a:cubicBezTo>
                    <a:pt x="86" y="16"/>
                    <a:pt x="88" y="19"/>
                    <a:pt x="88" y="22"/>
                  </a:cubicBezTo>
                  <a:cubicBezTo>
                    <a:pt x="88" y="29"/>
                    <a:pt x="83" y="33"/>
                    <a:pt x="77" y="33"/>
                  </a:cubicBezTo>
                  <a:cubicBezTo>
                    <a:pt x="71" y="33"/>
                    <a:pt x="66" y="29"/>
                    <a:pt x="66" y="22"/>
                  </a:cubicBezTo>
                  <a:cubicBezTo>
                    <a:pt x="66" y="19"/>
                    <a:pt x="68" y="16"/>
                    <a:pt x="71" y="14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6" y="16"/>
                    <a:pt x="6" y="16"/>
                    <a:pt x="7" y="16"/>
                  </a:cubicBezTo>
                  <a:cubicBezTo>
                    <a:pt x="7" y="17"/>
                    <a:pt x="8" y="17"/>
                    <a:pt x="8" y="18"/>
                  </a:cubicBezTo>
                  <a:cubicBezTo>
                    <a:pt x="8" y="19"/>
                    <a:pt x="7" y="20"/>
                    <a:pt x="7" y="20"/>
                  </a:cubicBezTo>
                  <a:cubicBezTo>
                    <a:pt x="6" y="20"/>
                    <a:pt x="6" y="20"/>
                    <a:pt x="5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4" y="28"/>
                    <a:pt x="5" y="28"/>
                    <a:pt x="5" y="28"/>
                  </a:cubicBezTo>
                  <a:cubicBezTo>
                    <a:pt x="6" y="28"/>
                    <a:pt x="6" y="29"/>
                    <a:pt x="6" y="30"/>
                  </a:cubicBezTo>
                  <a:cubicBezTo>
                    <a:pt x="6" y="31"/>
                    <a:pt x="6" y="31"/>
                    <a:pt x="5" y="32"/>
                  </a:cubicBezTo>
                  <a:cubicBezTo>
                    <a:pt x="5" y="32"/>
                    <a:pt x="4" y="32"/>
                    <a:pt x="3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7" y="41"/>
                    <a:pt x="8" y="41"/>
                    <a:pt x="8" y="42"/>
                  </a:cubicBezTo>
                  <a:cubicBezTo>
                    <a:pt x="9" y="42"/>
                    <a:pt x="9" y="42"/>
                    <a:pt x="9" y="43"/>
                  </a:cubicBezTo>
                  <a:cubicBezTo>
                    <a:pt x="9" y="44"/>
                    <a:pt x="9" y="45"/>
                    <a:pt x="8" y="45"/>
                  </a:cubicBezTo>
                  <a:cubicBezTo>
                    <a:pt x="8" y="46"/>
                    <a:pt x="7" y="46"/>
                    <a:pt x="6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07" y="57"/>
                    <a:pt x="107" y="57"/>
                    <a:pt x="107" y="57"/>
                  </a:cubicBezTo>
                  <a:cubicBezTo>
                    <a:pt x="107" y="0"/>
                    <a:pt x="107" y="0"/>
                    <a:pt x="107" y="0"/>
                  </a:cubicBezTo>
                </a:path>
              </a:pathLst>
            </a:custGeom>
            <a:solidFill>
              <a:srgbClr val="D23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69" name="Freeform 21"/>
            <p:cNvSpPr>
              <a:spLocks/>
            </p:cNvSpPr>
            <p:nvPr/>
          </p:nvSpPr>
          <p:spPr bwMode="auto">
            <a:xfrm>
              <a:off x="1405" y="627"/>
              <a:ext cx="61" cy="52"/>
            </a:xfrm>
            <a:custGeom>
              <a:avLst/>
              <a:gdLst>
                <a:gd name="T0" fmla="*/ 5 w 22"/>
                <a:gd name="T1" fmla="*/ 0 h 19"/>
                <a:gd name="T2" fmla="*/ 0 w 22"/>
                <a:gd name="T3" fmla="*/ 8 h 19"/>
                <a:gd name="T4" fmla="*/ 11 w 22"/>
                <a:gd name="T5" fmla="*/ 19 h 19"/>
                <a:gd name="T6" fmla="*/ 22 w 22"/>
                <a:gd name="T7" fmla="*/ 8 h 19"/>
                <a:gd name="T8" fmla="*/ 18 w 22"/>
                <a:gd name="T9" fmla="*/ 0 h 19"/>
                <a:gd name="T10" fmla="*/ 18 w 22"/>
                <a:gd name="T11" fmla="*/ 5 h 19"/>
                <a:gd name="T12" fmla="*/ 18 w 22"/>
                <a:gd name="T13" fmla="*/ 5 h 19"/>
                <a:gd name="T14" fmla="*/ 11 w 22"/>
                <a:gd name="T15" fmla="*/ 11 h 19"/>
                <a:gd name="T16" fmla="*/ 11 w 22"/>
                <a:gd name="T17" fmla="*/ 11 h 19"/>
                <a:gd name="T18" fmla="*/ 5 w 22"/>
                <a:gd name="T19" fmla="*/ 5 h 19"/>
                <a:gd name="T20" fmla="*/ 5 w 22"/>
                <a:gd name="T2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19">
                  <a:moveTo>
                    <a:pt x="5" y="0"/>
                  </a:moveTo>
                  <a:cubicBezTo>
                    <a:pt x="2" y="2"/>
                    <a:pt x="0" y="5"/>
                    <a:pt x="0" y="8"/>
                  </a:cubicBezTo>
                  <a:cubicBezTo>
                    <a:pt x="0" y="15"/>
                    <a:pt x="5" y="19"/>
                    <a:pt x="11" y="19"/>
                  </a:cubicBezTo>
                  <a:cubicBezTo>
                    <a:pt x="17" y="19"/>
                    <a:pt x="22" y="15"/>
                    <a:pt x="22" y="8"/>
                  </a:cubicBezTo>
                  <a:cubicBezTo>
                    <a:pt x="22" y="5"/>
                    <a:pt x="20" y="2"/>
                    <a:pt x="18" y="0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8"/>
                    <a:pt x="15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8" y="11"/>
                    <a:pt x="5" y="8"/>
                    <a:pt x="5" y="5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B32A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0" name="Freeform 22"/>
            <p:cNvSpPr>
              <a:spLocks/>
            </p:cNvSpPr>
            <p:nvPr/>
          </p:nvSpPr>
          <p:spPr bwMode="auto">
            <a:xfrm>
              <a:off x="1419" y="589"/>
              <a:ext cx="36" cy="68"/>
            </a:xfrm>
            <a:custGeom>
              <a:avLst/>
              <a:gdLst>
                <a:gd name="T0" fmla="*/ 6 w 13"/>
                <a:gd name="T1" fmla="*/ 0 h 25"/>
                <a:gd name="T2" fmla="*/ 0 w 13"/>
                <a:gd name="T3" fmla="*/ 0 h 25"/>
                <a:gd name="T4" fmla="*/ 0 w 13"/>
                <a:gd name="T5" fmla="*/ 14 h 25"/>
                <a:gd name="T6" fmla="*/ 0 w 13"/>
                <a:gd name="T7" fmla="*/ 19 h 25"/>
                <a:gd name="T8" fmla="*/ 6 w 13"/>
                <a:gd name="T9" fmla="*/ 25 h 25"/>
                <a:gd name="T10" fmla="*/ 6 w 13"/>
                <a:gd name="T11" fmla="*/ 25 h 25"/>
                <a:gd name="T12" fmla="*/ 13 w 13"/>
                <a:gd name="T13" fmla="*/ 19 h 25"/>
                <a:gd name="T14" fmla="*/ 13 w 13"/>
                <a:gd name="T15" fmla="*/ 19 h 25"/>
                <a:gd name="T16" fmla="*/ 6 w 13"/>
                <a:gd name="T17" fmla="*/ 25 h 25"/>
                <a:gd name="T18" fmla="*/ 6 w 13"/>
                <a:gd name="T19" fmla="*/ 25 h 25"/>
                <a:gd name="T20" fmla="*/ 6 w 13"/>
                <a:gd name="T2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25">
                  <a:moveTo>
                    <a:pt x="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2"/>
                    <a:pt x="3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10" y="25"/>
                    <a:pt x="13" y="22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22"/>
                    <a:pt x="10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DFDD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1" name="Freeform 23"/>
            <p:cNvSpPr>
              <a:spLocks/>
            </p:cNvSpPr>
            <p:nvPr/>
          </p:nvSpPr>
          <p:spPr bwMode="auto">
            <a:xfrm>
              <a:off x="1436" y="589"/>
              <a:ext cx="19" cy="68"/>
            </a:xfrm>
            <a:custGeom>
              <a:avLst/>
              <a:gdLst>
                <a:gd name="T0" fmla="*/ 7 w 7"/>
                <a:gd name="T1" fmla="*/ 0 h 25"/>
                <a:gd name="T2" fmla="*/ 0 w 7"/>
                <a:gd name="T3" fmla="*/ 0 h 25"/>
                <a:gd name="T4" fmla="*/ 0 w 7"/>
                <a:gd name="T5" fmla="*/ 25 h 25"/>
                <a:gd name="T6" fmla="*/ 0 w 7"/>
                <a:gd name="T7" fmla="*/ 25 h 25"/>
                <a:gd name="T8" fmla="*/ 7 w 7"/>
                <a:gd name="T9" fmla="*/ 19 h 25"/>
                <a:gd name="T10" fmla="*/ 7 w 7"/>
                <a:gd name="T11" fmla="*/ 14 h 25"/>
                <a:gd name="T12" fmla="*/ 7 w 7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25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4" y="25"/>
                    <a:pt x="7" y="22"/>
                    <a:pt x="7" y="19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CFC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2" name="Freeform 24"/>
            <p:cNvSpPr>
              <a:spLocks noEditPoints="1"/>
            </p:cNvSpPr>
            <p:nvPr/>
          </p:nvSpPr>
          <p:spPr bwMode="auto">
            <a:xfrm>
              <a:off x="1224" y="632"/>
              <a:ext cx="25" cy="83"/>
            </a:xfrm>
            <a:custGeom>
              <a:avLst/>
              <a:gdLst>
                <a:gd name="T0" fmla="*/ 6 w 9"/>
                <a:gd name="T1" fmla="*/ 25 h 30"/>
                <a:gd name="T2" fmla="*/ 0 w 9"/>
                <a:gd name="T3" fmla="*/ 25 h 30"/>
                <a:gd name="T4" fmla="*/ 0 w 9"/>
                <a:gd name="T5" fmla="*/ 30 h 30"/>
                <a:gd name="T6" fmla="*/ 6 w 9"/>
                <a:gd name="T7" fmla="*/ 30 h 30"/>
                <a:gd name="T8" fmla="*/ 8 w 9"/>
                <a:gd name="T9" fmla="*/ 29 h 30"/>
                <a:gd name="T10" fmla="*/ 9 w 9"/>
                <a:gd name="T11" fmla="*/ 27 h 30"/>
                <a:gd name="T12" fmla="*/ 8 w 9"/>
                <a:gd name="T13" fmla="*/ 26 h 30"/>
                <a:gd name="T14" fmla="*/ 6 w 9"/>
                <a:gd name="T15" fmla="*/ 25 h 30"/>
                <a:gd name="T16" fmla="*/ 3 w 9"/>
                <a:gd name="T17" fmla="*/ 12 h 30"/>
                <a:gd name="T18" fmla="*/ 0 w 9"/>
                <a:gd name="T19" fmla="*/ 12 h 30"/>
                <a:gd name="T20" fmla="*/ 0 w 9"/>
                <a:gd name="T21" fmla="*/ 16 h 30"/>
                <a:gd name="T22" fmla="*/ 3 w 9"/>
                <a:gd name="T23" fmla="*/ 16 h 30"/>
                <a:gd name="T24" fmla="*/ 5 w 9"/>
                <a:gd name="T25" fmla="*/ 16 h 30"/>
                <a:gd name="T26" fmla="*/ 6 w 9"/>
                <a:gd name="T27" fmla="*/ 14 h 30"/>
                <a:gd name="T28" fmla="*/ 5 w 9"/>
                <a:gd name="T29" fmla="*/ 12 h 30"/>
                <a:gd name="T30" fmla="*/ 3 w 9"/>
                <a:gd name="T31" fmla="*/ 12 h 30"/>
                <a:gd name="T32" fmla="*/ 5 w 9"/>
                <a:gd name="T33" fmla="*/ 0 h 30"/>
                <a:gd name="T34" fmla="*/ 0 w 9"/>
                <a:gd name="T35" fmla="*/ 0 h 30"/>
                <a:gd name="T36" fmla="*/ 0 w 9"/>
                <a:gd name="T37" fmla="*/ 4 h 30"/>
                <a:gd name="T38" fmla="*/ 5 w 9"/>
                <a:gd name="T39" fmla="*/ 4 h 30"/>
                <a:gd name="T40" fmla="*/ 7 w 9"/>
                <a:gd name="T41" fmla="*/ 4 h 30"/>
                <a:gd name="T42" fmla="*/ 8 w 9"/>
                <a:gd name="T43" fmla="*/ 2 h 30"/>
                <a:gd name="T44" fmla="*/ 7 w 9"/>
                <a:gd name="T45" fmla="*/ 0 h 30"/>
                <a:gd name="T46" fmla="*/ 5 w 9"/>
                <a:gd name="T4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" h="30">
                  <a:moveTo>
                    <a:pt x="6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7" y="30"/>
                    <a:pt x="8" y="30"/>
                    <a:pt x="8" y="29"/>
                  </a:cubicBezTo>
                  <a:cubicBezTo>
                    <a:pt x="9" y="29"/>
                    <a:pt x="9" y="28"/>
                    <a:pt x="9" y="27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8" y="25"/>
                    <a:pt x="7" y="25"/>
                    <a:pt x="6" y="25"/>
                  </a:cubicBezTo>
                  <a:moveTo>
                    <a:pt x="3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4" y="16"/>
                    <a:pt x="5" y="16"/>
                    <a:pt x="5" y="16"/>
                  </a:cubicBezTo>
                  <a:cubicBezTo>
                    <a:pt x="6" y="15"/>
                    <a:pt x="6" y="15"/>
                    <a:pt x="6" y="14"/>
                  </a:cubicBezTo>
                  <a:cubicBezTo>
                    <a:pt x="6" y="13"/>
                    <a:pt x="6" y="12"/>
                    <a:pt x="5" y="12"/>
                  </a:cubicBezTo>
                  <a:cubicBezTo>
                    <a:pt x="5" y="12"/>
                    <a:pt x="4" y="12"/>
                    <a:pt x="3" y="12"/>
                  </a:cubicBezTo>
                  <a:moveTo>
                    <a:pt x="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4"/>
                    <a:pt x="7" y="4"/>
                  </a:cubicBezTo>
                  <a:cubicBezTo>
                    <a:pt x="7" y="4"/>
                    <a:pt x="8" y="3"/>
                    <a:pt x="8" y="2"/>
                  </a:cubicBezTo>
                  <a:cubicBezTo>
                    <a:pt x="8" y="1"/>
                    <a:pt x="7" y="1"/>
                    <a:pt x="7" y="0"/>
                  </a:cubicBezTo>
                  <a:cubicBezTo>
                    <a:pt x="6" y="0"/>
                    <a:pt x="6" y="0"/>
                    <a:pt x="5" y="0"/>
                  </a:cubicBezTo>
                </a:path>
              </a:pathLst>
            </a:custGeom>
            <a:solidFill>
              <a:srgbClr val="DFDD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3" name="Freeform 25"/>
            <p:cNvSpPr>
              <a:spLocks/>
            </p:cNvSpPr>
            <p:nvPr/>
          </p:nvSpPr>
          <p:spPr bwMode="auto">
            <a:xfrm>
              <a:off x="1263" y="630"/>
              <a:ext cx="68" cy="85"/>
            </a:xfrm>
            <a:custGeom>
              <a:avLst/>
              <a:gdLst>
                <a:gd name="T0" fmla="*/ 15 w 25"/>
                <a:gd name="T1" fmla="*/ 0 h 31"/>
                <a:gd name="T2" fmla="*/ 0 w 25"/>
                <a:gd name="T3" fmla="*/ 16 h 31"/>
                <a:gd name="T4" fmla="*/ 15 w 25"/>
                <a:gd name="T5" fmla="*/ 31 h 31"/>
                <a:gd name="T6" fmla="*/ 23 w 25"/>
                <a:gd name="T7" fmla="*/ 29 h 31"/>
                <a:gd name="T8" fmla="*/ 25 w 25"/>
                <a:gd name="T9" fmla="*/ 27 h 31"/>
                <a:gd name="T10" fmla="*/ 23 w 25"/>
                <a:gd name="T11" fmla="*/ 24 h 31"/>
                <a:gd name="T12" fmla="*/ 19 w 25"/>
                <a:gd name="T13" fmla="*/ 26 h 31"/>
                <a:gd name="T14" fmla="*/ 15 w 25"/>
                <a:gd name="T15" fmla="*/ 27 h 31"/>
                <a:gd name="T16" fmla="*/ 5 w 25"/>
                <a:gd name="T17" fmla="*/ 15 h 31"/>
                <a:gd name="T18" fmla="*/ 15 w 25"/>
                <a:gd name="T19" fmla="*/ 5 h 31"/>
                <a:gd name="T20" fmla="*/ 19 w 25"/>
                <a:gd name="T21" fmla="*/ 6 h 31"/>
                <a:gd name="T22" fmla="*/ 23 w 25"/>
                <a:gd name="T23" fmla="*/ 7 h 31"/>
                <a:gd name="T24" fmla="*/ 25 w 25"/>
                <a:gd name="T25" fmla="*/ 5 h 31"/>
                <a:gd name="T26" fmla="*/ 23 w 25"/>
                <a:gd name="T27" fmla="*/ 2 h 31"/>
                <a:gd name="T28" fmla="*/ 15 w 25"/>
                <a:gd name="T2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31">
                  <a:moveTo>
                    <a:pt x="15" y="0"/>
                  </a:moveTo>
                  <a:cubicBezTo>
                    <a:pt x="7" y="0"/>
                    <a:pt x="0" y="5"/>
                    <a:pt x="0" y="16"/>
                  </a:cubicBezTo>
                  <a:cubicBezTo>
                    <a:pt x="0" y="26"/>
                    <a:pt x="7" y="31"/>
                    <a:pt x="15" y="31"/>
                  </a:cubicBezTo>
                  <a:cubicBezTo>
                    <a:pt x="18" y="31"/>
                    <a:pt x="21" y="31"/>
                    <a:pt x="23" y="29"/>
                  </a:cubicBezTo>
                  <a:cubicBezTo>
                    <a:pt x="24" y="29"/>
                    <a:pt x="25" y="28"/>
                    <a:pt x="25" y="27"/>
                  </a:cubicBezTo>
                  <a:cubicBezTo>
                    <a:pt x="25" y="26"/>
                    <a:pt x="24" y="24"/>
                    <a:pt x="23" y="24"/>
                  </a:cubicBezTo>
                  <a:cubicBezTo>
                    <a:pt x="22" y="24"/>
                    <a:pt x="21" y="25"/>
                    <a:pt x="19" y="26"/>
                  </a:cubicBezTo>
                  <a:cubicBezTo>
                    <a:pt x="18" y="26"/>
                    <a:pt x="16" y="27"/>
                    <a:pt x="15" y="27"/>
                  </a:cubicBezTo>
                  <a:cubicBezTo>
                    <a:pt x="10" y="27"/>
                    <a:pt x="5" y="23"/>
                    <a:pt x="5" y="15"/>
                  </a:cubicBezTo>
                  <a:cubicBezTo>
                    <a:pt x="5" y="8"/>
                    <a:pt x="10" y="5"/>
                    <a:pt x="15" y="5"/>
                  </a:cubicBezTo>
                  <a:cubicBezTo>
                    <a:pt x="16" y="5"/>
                    <a:pt x="18" y="5"/>
                    <a:pt x="19" y="6"/>
                  </a:cubicBezTo>
                  <a:cubicBezTo>
                    <a:pt x="21" y="6"/>
                    <a:pt x="22" y="7"/>
                    <a:pt x="23" y="7"/>
                  </a:cubicBezTo>
                  <a:cubicBezTo>
                    <a:pt x="24" y="7"/>
                    <a:pt x="25" y="6"/>
                    <a:pt x="25" y="5"/>
                  </a:cubicBezTo>
                  <a:cubicBezTo>
                    <a:pt x="25" y="4"/>
                    <a:pt x="24" y="3"/>
                    <a:pt x="23" y="2"/>
                  </a:cubicBezTo>
                  <a:cubicBezTo>
                    <a:pt x="21" y="1"/>
                    <a:pt x="18" y="0"/>
                    <a:pt x="15" y="0"/>
                  </a:cubicBezTo>
                </a:path>
              </a:pathLst>
            </a:custGeom>
            <a:solidFill>
              <a:srgbClr val="DFDD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14" name="Group 213"/>
          <p:cNvGrpSpPr/>
          <p:nvPr/>
        </p:nvGrpSpPr>
        <p:grpSpPr>
          <a:xfrm>
            <a:off x="5641722" y="3832574"/>
            <a:ext cx="243917" cy="1884211"/>
            <a:chOff x="16636817" y="4130865"/>
            <a:chExt cx="301808" cy="255214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07" name="Group 206"/>
            <p:cNvGrpSpPr/>
            <p:nvPr/>
          </p:nvGrpSpPr>
          <p:grpSpPr>
            <a:xfrm>
              <a:off x="16636817" y="4130865"/>
              <a:ext cx="297965" cy="2552145"/>
              <a:chOff x="3897498" y="4088002"/>
              <a:chExt cx="495300" cy="2552145"/>
            </a:xfrm>
            <a:solidFill>
              <a:schemeClr val="accent2">
                <a:lumMod val="50000"/>
              </a:schemeClr>
            </a:solidFill>
          </p:grpSpPr>
          <p:sp>
            <p:nvSpPr>
              <p:cNvPr id="208" name="Rectangle 207"/>
              <p:cNvSpPr/>
              <p:nvPr/>
            </p:nvSpPr>
            <p:spPr>
              <a:xfrm>
                <a:off x="3897498" y="4088002"/>
                <a:ext cx="495300" cy="1556591"/>
              </a:xfrm>
              <a:prstGeom prst="rect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 dirty="0"/>
              </a:p>
            </p:txBody>
          </p:sp>
          <p:sp>
            <p:nvSpPr>
              <p:cNvPr id="209" name="Rectangle 208"/>
              <p:cNvSpPr/>
              <p:nvPr/>
            </p:nvSpPr>
            <p:spPr>
              <a:xfrm>
                <a:off x="3897498" y="5083556"/>
                <a:ext cx="495300" cy="1556591"/>
              </a:xfrm>
              <a:prstGeom prst="rect">
                <a:avLst/>
              </a:prstGeom>
              <a:solidFill>
                <a:schemeClr val="accent2">
                  <a:lumMod val="50000"/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 dirty="0"/>
              </a:p>
            </p:txBody>
          </p:sp>
        </p:grpSp>
        <p:grpSp>
          <p:nvGrpSpPr>
            <p:cNvPr id="213" name="Group 212"/>
            <p:cNvGrpSpPr/>
            <p:nvPr/>
          </p:nvGrpSpPr>
          <p:grpSpPr>
            <a:xfrm>
              <a:off x="16636817" y="4236068"/>
              <a:ext cx="301808" cy="1348839"/>
              <a:chOff x="16636817" y="4236068"/>
              <a:chExt cx="301808" cy="1348839"/>
            </a:xfrm>
          </p:grpSpPr>
          <p:sp>
            <p:nvSpPr>
              <p:cNvPr id="210" name="Rectangle 209"/>
              <p:cNvSpPr/>
              <p:nvPr/>
            </p:nvSpPr>
            <p:spPr>
              <a:xfrm>
                <a:off x="16636817" y="4236068"/>
                <a:ext cx="301808" cy="4399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211" name="Rectangle 210"/>
              <p:cNvSpPr/>
              <p:nvPr/>
            </p:nvSpPr>
            <p:spPr>
              <a:xfrm>
                <a:off x="16636817" y="5540916"/>
                <a:ext cx="301808" cy="4399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212" name="TextBox 211"/>
              <p:cNvSpPr txBox="1"/>
              <p:nvPr/>
            </p:nvSpPr>
            <p:spPr>
              <a:xfrm rot="16200000">
                <a:off x="16126234" y="4800008"/>
                <a:ext cx="1304846" cy="20877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GB" sz="500" dirty="0">
                    <a:solidFill>
                      <a:schemeClr val="accent6"/>
                    </a:solidFill>
                    <a:latin typeface="Cooper Black" panose="0208090404030B020404" pitchFamily="18" charset="0"/>
                  </a:rPr>
                  <a:t>Sleigh Owner’s digest</a:t>
                </a:r>
              </a:p>
            </p:txBody>
          </p:sp>
        </p:grpSp>
      </p:grpSp>
      <p:sp>
        <p:nvSpPr>
          <p:cNvPr id="218" name="Rectangle 217"/>
          <p:cNvSpPr/>
          <p:nvPr/>
        </p:nvSpPr>
        <p:spPr>
          <a:xfrm>
            <a:off x="3547512" y="6396037"/>
            <a:ext cx="8708768" cy="332636"/>
          </a:xfrm>
          <a:prstGeom prst="rect">
            <a:avLst/>
          </a:prstGeom>
          <a:solidFill>
            <a:srgbClr val="593B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88" name="Group 287"/>
          <p:cNvGrpSpPr/>
          <p:nvPr/>
        </p:nvGrpSpPr>
        <p:grpSpPr>
          <a:xfrm>
            <a:off x="11806237" y="0"/>
            <a:ext cx="573088" cy="6754813"/>
            <a:chOff x="11806237" y="144463"/>
            <a:chExt cx="573088" cy="6754813"/>
          </a:xfrm>
        </p:grpSpPr>
        <p:sp>
          <p:nvSpPr>
            <p:cNvPr id="289" name="Rectangle 1147"/>
            <p:cNvSpPr>
              <a:spLocks noChangeArrowheads="1"/>
            </p:cNvSpPr>
            <p:nvPr/>
          </p:nvSpPr>
          <p:spPr bwMode="auto">
            <a:xfrm>
              <a:off x="11893550" y="144463"/>
              <a:ext cx="374650" cy="6754813"/>
            </a:xfrm>
            <a:prstGeom prst="rect">
              <a:avLst/>
            </a:prstGeom>
            <a:solidFill>
              <a:srgbClr val="4D39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0" name="Oval 1148"/>
            <p:cNvSpPr>
              <a:spLocks noChangeArrowheads="1"/>
            </p:cNvSpPr>
            <p:nvPr/>
          </p:nvSpPr>
          <p:spPr bwMode="auto">
            <a:xfrm>
              <a:off x="11806237" y="3573463"/>
              <a:ext cx="573088" cy="568325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1" name="Oval 1149"/>
            <p:cNvSpPr>
              <a:spLocks noChangeArrowheads="1"/>
            </p:cNvSpPr>
            <p:nvPr/>
          </p:nvSpPr>
          <p:spPr bwMode="auto">
            <a:xfrm>
              <a:off x="11893550" y="3660775"/>
              <a:ext cx="395288" cy="393700"/>
            </a:xfrm>
            <a:prstGeom prst="ellipse">
              <a:avLst/>
            </a:prstGeom>
            <a:solidFill>
              <a:srgbClr val="ECC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2" name="Oval 1150"/>
            <p:cNvSpPr>
              <a:spLocks noChangeArrowheads="1"/>
            </p:cNvSpPr>
            <p:nvPr/>
          </p:nvSpPr>
          <p:spPr bwMode="auto">
            <a:xfrm>
              <a:off x="11806237" y="4191000"/>
              <a:ext cx="573088" cy="571500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3" name="Oval 1151"/>
            <p:cNvSpPr>
              <a:spLocks noChangeArrowheads="1"/>
            </p:cNvSpPr>
            <p:nvPr/>
          </p:nvSpPr>
          <p:spPr bwMode="auto">
            <a:xfrm>
              <a:off x="11893550" y="4278313"/>
              <a:ext cx="395288" cy="393700"/>
            </a:xfrm>
            <a:prstGeom prst="ellipse">
              <a:avLst/>
            </a:prstGeom>
            <a:solidFill>
              <a:srgbClr val="ECC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4" name="Oval 1152"/>
            <p:cNvSpPr>
              <a:spLocks noChangeArrowheads="1"/>
            </p:cNvSpPr>
            <p:nvPr/>
          </p:nvSpPr>
          <p:spPr bwMode="auto">
            <a:xfrm>
              <a:off x="12033250" y="4416425"/>
              <a:ext cx="115888" cy="117475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5" name="Oval 1153"/>
            <p:cNvSpPr>
              <a:spLocks noChangeArrowheads="1"/>
            </p:cNvSpPr>
            <p:nvPr/>
          </p:nvSpPr>
          <p:spPr bwMode="auto">
            <a:xfrm>
              <a:off x="11806237" y="4814888"/>
              <a:ext cx="573088" cy="568325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6" name="Oval 1154"/>
            <p:cNvSpPr>
              <a:spLocks noChangeArrowheads="1"/>
            </p:cNvSpPr>
            <p:nvPr/>
          </p:nvSpPr>
          <p:spPr bwMode="auto">
            <a:xfrm>
              <a:off x="11893550" y="4902200"/>
              <a:ext cx="395288" cy="393700"/>
            </a:xfrm>
            <a:prstGeom prst="ellipse">
              <a:avLst/>
            </a:prstGeom>
            <a:solidFill>
              <a:srgbClr val="ECC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7" name="Oval 1155"/>
            <p:cNvSpPr>
              <a:spLocks noChangeArrowheads="1"/>
            </p:cNvSpPr>
            <p:nvPr/>
          </p:nvSpPr>
          <p:spPr bwMode="auto">
            <a:xfrm>
              <a:off x="12033250" y="5040313"/>
              <a:ext cx="115888" cy="117475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8" name="Oval 1156"/>
            <p:cNvSpPr>
              <a:spLocks noChangeArrowheads="1"/>
            </p:cNvSpPr>
            <p:nvPr/>
          </p:nvSpPr>
          <p:spPr bwMode="auto">
            <a:xfrm>
              <a:off x="11806237" y="5435600"/>
              <a:ext cx="573088" cy="571500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9" name="Oval 1157"/>
            <p:cNvSpPr>
              <a:spLocks noChangeArrowheads="1"/>
            </p:cNvSpPr>
            <p:nvPr/>
          </p:nvSpPr>
          <p:spPr bwMode="auto">
            <a:xfrm>
              <a:off x="11893550" y="5526088"/>
              <a:ext cx="395288" cy="393700"/>
            </a:xfrm>
            <a:prstGeom prst="ellipse">
              <a:avLst/>
            </a:prstGeom>
            <a:solidFill>
              <a:srgbClr val="ECC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0" name="Oval 1158"/>
            <p:cNvSpPr>
              <a:spLocks noChangeArrowheads="1"/>
            </p:cNvSpPr>
            <p:nvPr/>
          </p:nvSpPr>
          <p:spPr bwMode="auto">
            <a:xfrm>
              <a:off x="12033250" y="5664200"/>
              <a:ext cx="115888" cy="112713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1" name="Oval 1159"/>
            <p:cNvSpPr>
              <a:spLocks noChangeArrowheads="1"/>
            </p:cNvSpPr>
            <p:nvPr/>
          </p:nvSpPr>
          <p:spPr bwMode="auto">
            <a:xfrm>
              <a:off x="11806237" y="6059488"/>
              <a:ext cx="573088" cy="571500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2" name="Oval 1160"/>
            <p:cNvSpPr>
              <a:spLocks noChangeArrowheads="1"/>
            </p:cNvSpPr>
            <p:nvPr/>
          </p:nvSpPr>
          <p:spPr bwMode="auto">
            <a:xfrm>
              <a:off x="11893550" y="6146800"/>
              <a:ext cx="395288" cy="393700"/>
            </a:xfrm>
            <a:prstGeom prst="ellipse">
              <a:avLst/>
            </a:prstGeom>
            <a:solidFill>
              <a:srgbClr val="ECC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3" name="Oval 1161"/>
            <p:cNvSpPr>
              <a:spLocks noChangeArrowheads="1"/>
            </p:cNvSpPr>
            <p:nvPr/>
          </p:nvSpPr>
          <p:spPr bwMode="auto">
            <a:xfrm>
              <a:off x="12033250" y="6284913"/>
              <a:ext cx="115888" cy="115888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4" name="Oval 1162"/>
            <p:cNvSpPr>
              <a:spLocks noChangeArrowheads="1"/>
            </p:cNvSpPr>
            <p:nvPr/>
          </p:nvSpPr>
          <p:spPr bwMode="auto">
            <a:xfrm>
              <a:off x="11806237" y="461963"/>
              <a:ext cx="573088" cy="571500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5" name="Oval 1163"/>
            <p:cNvSpPr>
              <a:spLocks noChangeArrowheads="1"/>
            </p:cNvSpPr>
            <p:nvPr/>
          </p:nvSpPr>
          <p:spPr bwMode="auto">
            <a:xfrm>
              <a:off x="11893550" y="552450"/>
              <a:ext cx="395288" cy="393700"/>
            </a:xfrm>
            <a:prstGeom prst="ellipse">
              <a:avLst/>
            </a:prstGeom>
            <a:solidFill>
              <a:srgbClr val="ECC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6" name="Oval 1164"/>
            <p:cNvSpPr>
              <a:spLocks noChangeArrowheads="1"/>
            </p:cNvSpPr>
            <p:nvPr/>
          </p:nvSpPr>
          <p:spPr bwMode="auto">
            <a:xfrm>
              <a:off x="11806237" y="1081088"/>
              <a:ext cx="573088" cy="573088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7" name="Oval 1165"/>
            <p:cNvSpPr>
              <a:spLocks noChangeArrowheads="1"/>
            </p:cNvSpPr>
            <p:nvPr/>
          </p:nvSpPr>
          <p:spPr bwMode="auto">
            <a:xfrm>
              <a:off x="11893550" y="1168400"/>
              <a:ext cx="395288" cy="395288"/>
            </a:xfrm>
            <a:prstGeom prst="ellipse">
              <a:avLst/>
            </a:prstGeom>
            <a:solidFill>
              <a:srgbClr val="ECC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8" name="Oval 1166"/>
            <p:cNvSpPr>
              <a:spLocks noChangeArrowheads="1"/>
            </p:cNvSpPr>
            <p:nvPr/>
          </p:nvSpPr>
          <p:spPr bwMode="auto">
            <a:xfrm>
              <a:off x="12033250" y="1308100"/>
              <a:ext cx="115888" cy="115888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9" name="Oval 1167"/>
            <p:cNvSpPr>
              <a:spLocks noChangeArrowheads="1"/>
            </p:cNvSpPr>
            <p:nvPr/>
          </p:nvSpPr>
          <p:spPr bwMode="auto">
            <a:xfrm>
              <a:off x="11806237" y="1701800"/>
              <a:ext cx="573088" cy="573088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0" name="Oval 1168"/>
            <p:cNvSpPr>
              <a:spLocks noChangeArrowheads="1"/>
            </p:cNvSpPr>
            <p:nvPr/>
          </p:nvSpPr>
          <p:spPr bwMode="auto">
            <a:xfrm>
              <a:off x="11893550" y="1792288"/>
              <a:ext cx="395288" cy="395288"/>
            </a:xfrm>
            <a:prstGeom prst="ellipse">
              <a:avLst/>
            </a:prstGeom>
            <a:solidFill>
              <a:srgbClr val="ECC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1" name="Oval 1169"/>
            <p:cNvSpPr>
              <a:spLocks noChangeArrowheads="1"/>
            </p:cNvSpPr>
            <p:nvPr/>
          </p:nvSpPr>
          <p:spPr bwMode="auto">
            <a:xfrm>
              <a:off x="12033250" y="1931988"/>
              <a:ext cx="115888" cy="115888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2" name="Oval 1170"/>
            <p:cNvSpPr>
              <a:spLocks noChangeArrowheads="1"/>
            </p:cNvSpPr>
            <p:nvPr/>
          </p:nvSpPr>
          <p:spPr bwMode="auto">
            <a:xfrm>
              <a:off x="11806237" y="2325688"/>
              <a:ext cx="573088" cy="573088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3" name="Oval 1171"/>
            <p:cNvSpPr>
              <a:spLocks noChangeArrowheads="1"/>
            </p:cNvSpPr>
            <p:nvPr/>
          </p:nvSpPr>
          <p:spPr bwMode="auto">
            <a:xfrm>
              <a:off x="11893550" y="2416175"/>
              <a:ext cx="395288" cy="395288"/>
            </a:xfrm>
            <a:prstGeom prst="ellipse">
              <a:avLst/>
            </a:prstGeom>
            <a:solidFill>
              <a:srgbClr val="ECC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4" name="Oval 1172"/>
            <p:cNvSpPr>
              <a:spLocks noChangeArrowheads="1"/>
            </p:cNvSpPr>
            <p:nvPr/>
          </p:nvSpPr>
          <p:spPr bwMode="auto">
            <a:xfrm>
              <a:off x="12033250" y="2555875"/>
              <a:ext cx="115888" cy="112713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5" name="Oval 1173"/>
            <p:cNvSpPr>
              <a:spLocks noChangeArrowheads="1"/>
            </p:cNvSpPr>
            <p:nvPr/>
          </p:nvSpPr>
          <p:spPr bwMode="auto">
            <a:xfrm>
              <a:off x="11806237" y="2949575"/>
              <a:ext cx="573088" cy="571500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6" name="Oval 1174"/>
            <p:cNvSpPr>
              <a:spLocks noChangeArrowheads="1"/>
            </p:cNvSpPr>
            <p:nvPr/>
          </p:nvSpPr>
          <p:spPr bwMode="auto">
            <a:xfrm>
              <a:off x="11893550" y="3036888"/>
              <a:ext cx="395288" cy="393700"/>
            </a:xfrm>
            <a:prstGeom prst="ellipse">
              <a:avLst/>
            </a:prstGeom>
            <a:solidFill>
              <a:srgbClr val="ECC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7" name="Oval 1175"/>
            <p:cNvSpPr>
              <a:spLocks noChangeArrowheads="1"/>
            </p:cNvSpPr>
            <p:nvPr/>
          </p:nvSpPr>
          <p:spPr bwMode="auto">
            <a:xfrm>
              <a:off x="12033250" y="3176588"/>
              <a:ext cx="115888" cy="115888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8" name="Oval 1176"/>
            <p:cNvSpPr>
              <a:spLocks noChangeArrowheads="1"/>
            </p:cNvSpPr>
            <p:nvPr/>
          </p:nvSpPr>
          <p:spPr bwMode="auto">
            <a:xfrm>
              <a:off x="12033250" y="690563"/>
              <a:ext cx="115888" cy="115888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9" name="Oval 1177"/>
            <p:cNvSpPr>
              <a:spLocks noChangeArrowheads="1"/>
            </p:cNvSpPr>
            <p:nvPr/>
          </p:nvSpPr>
          <p:spPr bwMode="auto">
            <a:xfrm>
              <a:off x="12033250" y="3800475"/>
              <a:ext cx="115888" cy="115888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489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40178" y="2082957"/>
            <a:ext cx="666314" cy="692525"/>
          </a:xfrm>
          <a:prstGeom prst="rect">
            <a:avLst/>
          </a:prstGeom>
        </p:spPr>
      </p:pic>
      <p:grpSp>
        <p:nvGrpSpPr>
          <p:cNvPr id="83" name="Group 82"/>
          <p:cNvGrpSpPr/>
          <p:nvPr/>
        </p:nvGrpSpPr>
        <p:grpSpPr>
          <a:xfrm>
            <a:off x="10517960" y="2964398"/>
            <a:ext cx="1068774" cy="1252818"/>
            <a:chOff x="10763924" y="3168744"/>
            <a:chExt cx="1306156" cy="1531078"/>
          </a:xfrm>
        </p:grpSpPr>
        <p:grpSp>
          <p:nvGrpSpPr>
            <p:cNvPr id="78" name="Group 77"/>
            <p:cNvGrpSpPr/>
            <p:nvPr/>
          </p:nvGrpSpPr>
          <p:grpSpPr>
            <a:xfrm>
              <a:off x="10763924" y="3168744"/>
              <a:ext cx="1306156" cy="1531078"/>
              <a:chOff x="11031793" y="3326056"/>
              <a:chExt cx="1306156" cy="1531078"/>
            </a:xfrm>
          </p:grpSpPr>
          <p:sp>
            <p:nvSpPr>
              <p:cNvPr id="59" name="Rectangle 58"/>
              <p:cNvSpPr/>
              <p:nvPr/>
            </p:nvSpPr>
            <p:spPr>
              <a:xfrm>
                <a:off x="11031793" y="4419599"/>
                <a:ext cx="1306156" cy="437535"/>
              </a:xfrm>
              <a:prstGeom prst="rect">
                <a:avLst/>
              </a:prstGeom>
              <a:solidFill>
                <a:srgbClr val="593B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9" name="Rectangle 68"/>
              <p:cNvSpPr/>
              <p:nvPr/>
            </p:nvSpPr>
            <p:spPr>
              <a:xfrm>
                <a:off x="11031794" y="4057650"/>
                <a:ext cx="88644" cy="447675"/>
              </a:xfrm>
              <a:prstGeom prst="rect">
                <a:avLst/>
              </a:prstGeom>
              <a:solidFill>
                <a:srgbClr val="593B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" name="Rectangle 69"/>
              <p:cNvSpPr/>
              <p:nvPr/>
            </p:nvSpPr>
            <p:spPr>
              <a:xfrm>
                <a:off x="12242699" y="4057650"/>
                <a:ext cx="95250" cy="447675"/>
              </a:xfrm>
              <a:prstGeom prst="rect">
                <a:avLst/>
              </a:prstGeom>
              <a:solidFill>
                <a:srgbClr val="593B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72" name="Straight Connector 71"/>
              <p:cNvCxnSpPr>
                <a:stCxn id="69" idx="0"/>
                <a:endCxn id="77" idx="2"/>
              </p:cNvCxnSpPr>
              <p:nvPr/>
            </p:nvCxnSpPr>
            <p:spPr>
              <a:xfrm flipV="1">
                <a:off x="11076116" y="3398337"/>
                <a:ext cx="512095" cy="659313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>
                <a:stCxn id="70" idx="0"/>
                <a:endCxn id="77" idx="6"/>
              </p:cNvCxnSpPr>
              <p:nvPr/>
            </p:nvCxnSpPr>
            <p:spPr>
              <a:xfrm flipH="1" flipV="1">
                <a:off x="11732772" y="3398337"/>
                <a:ext cx="557552" cy="659313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Oval 76"/>
              <p:cNvSpPr/>
              <p:nvPr/>
            </p:nvSpPr>
            <p:spPr>
              <a:xfrm>
                <a:off x="11588211" y="3326056"/>
                <a:ext cx="144561" cy="144561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81" name="Oval 80"/>
            <p:cNvSpPr/>
            <p:nvPr/>
          </p:nvSpPr>
          <p:spPr>
            <a:xfrm>
              <a:off x="10784854" y="3876675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Oval 81"/>
            <p:cNvSpPr/>
            <p:nvPr/>
          </p:nvSpPr>
          <p:spPr>
            <a:xfrm>
              <a:off x="11999595" y="3876675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89" name="Rectangle 388"/>
          <p:cNvSpPr/>
          <p:nvPr/>
        </p:nvSpPr>
        <p:spPr>
          <a:xfrm>
            <a:off x="-147637" y="6396037"/>
            <a:ext cx="792766" cy="332636"/>
          </a:xfrm>
          <a:prstGeom prst="rect">
            <a:avLst/>
          </a:prstGeom>
          <a:solidFill>
            <a:srgbClr val="593B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56" name="Group 255"/>
          <p:cNvGrpSpPr/>
          <p:nvPr/>
        </p:nvGrpSpPr>
        <p:grpSpPr>
          <a:xfrm>
            <a:off x="-234950" y="56714"/>
            <a:ext cx="571500" cy="6754813"/>
            <a:chOff x="-234950" y="144463"/>
            <a:chExt cx="571500" cy="6754813"/>
          </a:xfrm>
        </p:grpSpPr>
        <p:sp>
          <p:nvSpPr>
            <p:cNvPr id="257" name="Rectangle 971"/>
            <p:cNvSpPr>
              <a:spLocks noChangeArrowheads="1"/>
            </p:cNvSpPr>
            <p:nvPr/>
          </p:nvSpPr>
          <p:spPr bwMode="auto">
            <a:xfrm>
              <a:off x="-147637" y="144463"/>
              <a:ext cx="374650" cy="6754813"/>
            </a:xfrm>
            <a:prstGeom prst="rect">
              <a:avLst/>
            </a:prstGeom>
            <a:solidFill>
              <a:srgbClr val="4D39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8" name="Oval 972"/>
            <p:cNvSpPr>
              <a:spLocks noChangeArrowheads="1"/>
            </p:cNvSpPr>
            <p:nvPr/>
          </p:nvSpPr>
          <p:spPr bwMode="auto">
            <a:xfrm>
              <a:off x="-234950" y="3573463"/>
              <a:ext cx="571500" cy="568325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9" name="Oval 973"/>
            <p:cNvSpPr>
              <a:spLocks noChangeArrowheads="1"/>
            </p:cNvSpPr>
            <p:nvPr/>
          </p:nvSpPr>
          <p:spPr bwMode="auto">
            <a:xfrm>
              <a:off x="-147637" y="3660776"/>
              <a:ext cx="393700" cy="393700"/>
            </a:xfrm>
            <a:prstGeom prst="ellipse">
              <a:avLst/>
            </a:prstGeom>
            <a:solidFill>
              <a:srgbClr val="ECC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0" name="Oval 974"/>
            <p:cNvSpPr>
              <a:spLocks noChangeArrowheads="1"/>
            </p:cNvSpPr>
            <p:nvPr/>
          </p:nvSpPr>
          <p:spPr bwMode="auto">
            <a:xfrm>
              <a:off x="-9525" y="3800476"/>
              <a:ext cx="117475" cy="115888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1" name="Oval 975"/>
            <p:cNvSpPr>
              <a:spLocks noChangeArrowheads="1"/>
            </p:cNvSpPr>
            <p:nvPr/>
          </p:nvSpPr>
          <p:spPr bwMode="auto">
            <a:xfrm>
              <a:off x="-234950" y="4191001"/>
              <a:ext cx="571500" cy="571500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2" name="Oval 976"/>
            <p:cNvSpPr>
              <a:spLocks noChangeArrowheads="1"/>
            </p:cNvSpPr>
            <p:nvPr/>
          </p:nvSpPr>
          <p:spPr bwMode="auto">
            <a:xfrm>
              <a:off x="-147637" y="4278313"/>
              <a:ext cx="393700" cy="393700"/>
            </a:xfrm>
            <a:prstGeom prst="ellipse">
              <a:avLst/>
            </a:prstGeom>
            <a:solidFill>
              <a:srgbClr val="ECC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3" name="Oval 977"/>
            <p:cNvSpPr>
              <a:spLocks noChangeArrowheads="1"/>
            </p:cNvSpPr>
            <p:nvPr/>
          </p:nvSpPr>
          <p:spPr bwMode="auto">
            <a:xfrm>
              <a:off x="-9525" y="4416426"/>
              <a:ext cx="117475" cy="117475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4" name="Oval 978"/>
            <p:cNvSpPr>
              <a:spLocks noChangeArrowheads="1"/>
            </p:cNvSpPr>
            <p:nvPr/>
          </p:nvSpPr>
          <p:spPr bwMode="auto">
            <a:xfrm>
              <a:off x="-234950" y="4814888"/>
              <a:ext cx="571500" cy="568325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5" name="Oval 979"/>
            <p:cNvSpPr>
              <a:spLocks noChangeArrowheads="1"/>
            </p:cNvSpPr>
            <p:nvPr/>
          </p:nvSpPr>
          <p:spPr bwMode="auto">
            <a:xfrm>
              <a:off x="-147637" y="4902201"/>
              <a:ext cx="393700" cy="393700"/>
            </a:xfrm>
            <a:prstGeom prst="ellipse">
              <a:avLst/>
            </a:prstGeom>
            <a:solidFill>
              <a:srgbClr val="ECC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6" name="Oval 980"/>
            <p:cNvSpPr>
              <a:spLocks noChangeArrowheads="1"/>
            </p:cNvSpPr>
            <p:nvPr/>
          </p:nvSpPr>
          <p:spPr bwMode="auto">
            <a:xfrm>
              <a:off x="-9525" y="5040313"/>
              <a:ext cx="117475" cy="117475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7" name="Oval 981"/>
            <p:cNvSpPr>
              <a:spLocks noChangeArrowheads="1"/>
            </p:cNvSpPr>
            <p:nvPr/>
          </p:nvSpPr>
          <p:spPr bwMode="auto">
            <a:xfrm>
              <a:off x="-234950" y="5435601"/>
              <a:ext cx="571500" cy="571500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8" name="Oval 982"/>
            <p:cNvSpPr>
              <a:spLocks noChangeArrowheads="1"/>
            </p:cNvSpPr>
            <p:nvPr/>
          </p:nvSpPr>
          <p:spPr bwMode="auto">
            <a:xfrm>
              <a:off x="-147637" y="5526088"/>
              <a:ext cx="393700" cy="393700"/>
            </a:xfrm>
            <a:prstGeom prst="ellipse">
              <a:avLst/>
            </a:prstGeom>
            <a:solidFill>
              <a:srgbClr val="ECC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9" name="Oval 983"/>
            <p:cNvSpPr>
              <a:spLocks noChangeArrowheads="1"/>
            </p:cNvSpPr>
            <p:nvPr/>
          </p:nvSpPr>
          <p:spPr bwMode="auto">
            <a:xfrm>
              <a:off x="-9525" y="5664201"/>
              <a:ext cx="117475" cy="112713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" name="Oval 984"/>
            <p:cNvSpPr>
              <a:spLocks noChangeArrowheads="1"/>
            </p:cNvSpPr>
            <p:nvPr/>
          </p:nvSpPr>
          <p:spPr bwMode="auto">
            <a:xfrm>
              <a:off x="-234950" y="6059488"/>
              <a:ext cx="571500" cy="571500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1" name="Oval 985"/>
            <p:cNvSpPr>
              <a:spLocks noChangeArrowheads="1"/>
            </p:cNvSpPr>
            <p:nvPr/>
          </p:nvSpPr>
          <p:spPr bwMode="auto">
            <a:xfrm>
              <a:off x="-147637" y="6146801"/>
              <a:ext cx="393700" cy="393700"/>
            </a:xfrm>
            <a:prstGeom prst="ellipse">
              <a:avLst/>
            </a:prstGeom>
            <a:solidFill>
              <a:srgbClr val="ECC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" name="Oval 986"/>
            <p:cNvSpPr>
              <a:spLocks noChangeArrowheads="1"/>
            </p:cNvSpPr>
            <p:nvPr/>
          </p:nvSpPr>
          <p:spPr bwMode="auto">
            <a:xfrm>
              <a:off x="-9525" y="6284913"/>
              <a:ext cx="117475" cy="115888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3" name="Oval 987"/>
            <p:cNvSpPr>
              <a:spLocks noChangeArrowheads="1"/>
            </p:cNvSpPr>
            <p:nvPr/>
          </p:nvSpPr>
          <p:spPr bwMode="auto">
            <a:xfrm>
              <a:off x="-234950" y="1701801"/>
              <a:ext cx="571500" cy="573088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4" name="Oval 988"/>
            <p:cNvSpPr>
              <a:spLocks noChangeArrowheads="1"/>
            </p:cNvSpPr>
            <p:nvPr/>
          </p:nvSpPr>
          <p:spPr bwMode="auto">
            <a:xfrm>
              <a:off x="-147637" y="1792288"/>
              <a:ext cx="393700" cy="395288"/>
            </a:xfrm>
            <a:prstGeom prst="ellipse">
              <a:avLst/>
            </a:prstGeom>
            <a:solidFill>
              <a:srgbClr val="ECC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5" name="Oval 989"/>
            <p:cNvSpPr>
              <a:spLocks noChangeArrowheads="1"/>
            </p:cNvSpPr>
            <p:nvPr/>
          </p:nvSpPr>
          <p:spPr bwMode="auto">
            <a:xfrm>
              <a:off x="-9525" y="1931988"/>
              <a:ext cx="117475" cy="115888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6" name="Oval 990"/>
            <p:cNvSpPr>
              <a:spLocks noChangeArrowheads="1"/>
            </p:cNvSpPr>
            <p:nvPr/>
          </p:nvSpPr>
          <p:spPr bwMode="auto">
            <a:xfrm>
              <a:off x="-234950" y="461963"/>
              <a:ext cx="571500" cy="571500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7" name="Oval 991"/>
            <p:cNvSpPr>
              <a:spLocks noChangeArrowheads="1"/>
            </p:cNvSpPr>
            <p:nvPr/>
          </p:nvSpPr>
          <p:spPr bwMode="auto">
            <a:xfrm>
              <a:off x="-147637" y="552451"/>
              <a:ext cx="393700" cy="393700"/>
            </a:xfrm>
            <a:prstGeom prst="ellipse">
              <a:avLst/>
            </a:prstGeom>
            <a:solidFill>
              <a:srgbClr val="ECC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8" name="Oval 992"/>
            <p:cNvSpPr>
              <a:spLocks noChangeArrowheads="1"/>
            </p:cNvSpPr>
            <p:nvPr/>
          </p:nvSpPr>
          <p:spPr bwMode="auto">
            <a:xfrm>
              <a:off x="-9525" y="690563"/>
              <a:ext cx="117475" cy="115888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9" name="Oval 993"/>
            <p:cNvSpPr>
              <a:spLocks noChangeArrowheads="1"/>
            </p:cNvSpPr>
            <p:nvPr/>
          </p:nvSpPr>
          <p:spPr bwMode="auto">
            <a:xfrm>
              <a:off x="-234950" y="1081088"/>
              <a:ext cx="571500" cy="573088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0" name="Oval 994"/>
            <p:cNvSpPr>
              <a:spLocks noChangeArrowheads="1"/>
            </p:cNvSpPr>
            <p:nvPr/>
          </p:nvSpPr>
          <p:spPr bwMode="auto">
            <a:xfrm>
              <a:off x="-147637" y="1168401"/>
              <a:ext cx="393700" cy="395288"/>
            </a:xfrm>
            <a:prstGeom prst="ellipse">
              <a:avLst/>
            </a:prstGeom>
            <a:solidFill>
              <a:srgbClr val="ECC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1" name="Oval 995"/>
            <p:cNvSpPr>
              <a:spLocks noChangeArrowheads="1"/>
            </p:cNvSpPr>
            <p:nvPr/>
          </p:nvSpPr>
          <p:spPr bwMode="auto">
            <a:xfrm>
              <a:off x="-9525" y="1308101"/>
              <a:ext cx="117475" cy="115888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2" name="Oval 996"/>
            <p:cNvSpPr>
              <a:spLocks noChangeArrowheads="1"/>
            </p:cNvSpPr>
            <p:nvPr/>
          </p:nvSpPr>
          <p:spPr bwMode="auto">
            <a:xfrm>
              <a:off x="-234950" y="2325688"/>
              <a:ext cx="571500" cy="573088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3" name="Oval 997"/>
            <p:cNvSpPr>
              <a:spLocks noChangeArrowheads="1"/>
            </p:cNvSpPr>
            <p:nvPr/>
          </p:nvSpPr>
          <p:spPr bwMode="auto">
            <a:xfrm>
              <a:off x="-147637" y="2416176"/>
              <a:ext cx="393700" cy="395288"/>
            </a:xfrm>
            <a:prstGeom prst="ellipse">
              <a:avLst/>
            </a:prstGeom>
            <a:solidFill>
              <a:srgbClr val="ECC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4" name="Oval 998"/>
            <p:cNvSpPr>
              <a:spLocks noChangeArrowheads="1"/>
            </p:cNvSpPr>
            <p:nvPr/>
          </p:nvSpPr>
          <p:spPr bwMode="auto">
            <a:xfrm>
              <a:off x="-9525" y="2555876"/>
              <a:ext cx="117475" cy="112713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5" name="Oval 999"/>
            <p:cNvSpPr>
              <a:spLocks noChangeArrowheads="1"/>
            </p:cNvSpPr>
            <p:nvPr/>
          </p:nvSpPr>
          <p:spPr bwMode="auto">
            <a:xfrm>
              <a:off x="-234950" y="2949576"/>
              <a:ext cx="571500" cy="571500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6" name="Oval 1000"/>
            <p:cNvSpPr>
              <a:spLocks noChangeArrowheads="1"/>
            </p:cNvSpPr>
            <p:nvPr/>
          </p:nvSpPr>
          <p:spPr bwMode="auto">
            <a:xfrm>
              <a:off x="-147637" y="3036888"/>
              <a:ext cx="393700" cy="393700"/>
            </a:xfrm>
            <a:prstGeom prst="ellipse">
              <a:avLst/>
            </a:prstGeom>
            <a:solidFill>
              <a:srgbClr val="ECC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7" name="Oval 1001"/>
            <p:cNvSpPr>
              <a:spLocks noChangeArrowheads="1"/>
            </p:cNvSpPr>
            <p:nvPr/>
          </p:nvSpPr>
          <p:spPr bwMode="auto">
            <a:xfrm>
              <a:off x="-9525" y="3176588"/>
              <a:ext cx="117475" cy="115888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00" name="Rectangle 164"/>
          <p:cNvSpPr>
            <a:spLocks noChangeArrowheads="1"/>
          </p:cNvSpPr>
          <p:nvPr/>
        </p:nvSpPr>
        <p:spPr bwMode="auto">
          <a:xfrm>
            <a:off x="2054589" y="6721546"/>
            <a:ext cx="2207527" cy="173752"/>
          </a:xfrm>
          <a:prstGeom prst="rect">
            <a:avLst/>
          </a:prstGeom>
          <a:solidFill>
            <a:srgbClr val="9C6A3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899" name="Group 898"/>
          <p:cNvGrpSpPr/>
          <p:nvPr/>
        </p:nvGrpSpPr>
        <p:grpSpPr>
          <a:xfrm rot="1019568">
            <a:off x="2069077" y="811918"/>
            <a:ext cx="2164383" cy="123190"/>
            <a:chOff x="6015255" y="-4291944"/>
            <a:chExt cx="6100329" cy="15743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900" name="Rectangle 899"/>
            <p:cNvSpPr/>
            <p:nvPr/>
          </p:nvSpPr>
          <p:spPr>
            <a:xfrm>
              <a:off x="6015255" y="-4291944"/>
              <a:ext cx="6100329" cy="157437"/>
            </a:xfrm>
            <a:prstGeom prst="rect">
              <a:avLst/>
            </a:prstGeom>
            <a:solidFill>
              <a:srgbClr val="8558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901" name="Straight Connector 900"/>
            <p:cNvCxnSpPr>
              <a:stCxn id="900" idx="1"/>
              <a:endCxn id="900" idx="3"/>
            </p:cNvCxnSpPr>
            <p:nvPr/>
          </p:nvCxnSpPr>
          <p:spPr>
            <a:xfrm>
              <a:off x="6015255" y="-4213225"/>
              <a:ext cx="6100329" cy="0"/>
            </a:xfrm>
            <a:prstGeom prst="line">
              <a:avLst/>
            </a:prstGeom>
            <a:ln w="28575">
              <a:solidFill>
                <a:srgbClr val="593B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2" name="Group 901"/>
          <p:cNvGrpSpPr/>
          <p:nvPr/>
        </p:nvGrpSpPr>
        <p:grpSpPr>
          <a:xfrm rot="20630384">
            <a:off x="3250367" y="217444"/>
            <a:ext cx="1343912" cy="123190"/>
            <a:chOff x="6015255" y="-4291944"/>
            <a:chExt cx="6100329" cy="15743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903" name="Rectangle 902"/>
            <p:cNvSpPr/>
            <p:nvPr/>
          </p:nvSpPr>
          <p:spPr>
            <a:xfrm>
              <a:off x="6015255" y="-4291944"/>
              <a:ext cx="6100329" cy="157437"/>
            </a:xfrm>
            <a:prstGeom prst="rect">
              <a:avLst/>
            </a:prstGeom>
            <a:solidFill>
              <a:srgbClr val="8558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904" name="Straight Connector 903"/>
            <p:cNvCxnSpPr>
              <a:stCxn id="903" idx="1"/>
              <a:endCxn id="903" idx="3"/>
            </p:cNvCxnSpPr>
            <p:nvPr/>
          </p:nvCxnSpPr>
          <p:spPr>
            <a:xfrm>
              <a:off x="6015255" y="-4213225"/>
              <a:ext cx="6100329" cy="0"/>
            </a:xfrm>
            <a:prstGeom prst="line">
              <a:avLst/>
            </a:prstGeom>
            <a:ln w="28575">
              <a:solidFill>
                <a:srgbClr val="593B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9" name="Oval 168"/>
          <p:cNvSpPr/>
          <p:nvPr/>
        </p:nvSpPr>
        <p:spPr>
          <a:xfrm>
            <a:off x="4046791" y="-124685"/>
            <a:ext cx="254000" cy="254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13" name="Group 412"/>
          <p:cNvGrpSpPr/>
          <p:nvPr/>
        </p:nvGrpSpPr>
        <p:grpSpPr>
          <a:xfrm>
            <a:off x="4017489" y="1351182"/>
            <a:ext cx="1156425" cy="1378183"/>
            <a:chOff x="4017489" y="1351182"/>
            <a:chExt cx="1156425" cy="1378183"/>
          </a:xfrm>
        </p:grpSpPr>
        <p:grpSp>
          <p:nvGrpSpPr>
            <p:cNvPr id="168" name="Group 167"/>
            <p:cNvGrpSpPr/>
            <p:nvPr/>
          </p:nvGrpSpPr>
          <p:grpSpPr>
            <a:xfrm rot="21334808">
              <a:off x="4017489" y="1351182"/>
              <a:ext cx="1156425" cy="1378183"/>
              <a:chOff x="2962583" y="1467810"/>
              <a:chExt cx="1293469" cy="1541507"/>
            </a:xfrm>
          </p:grpSpPr>
          <p:sp>
            <p:nvSpPr>
              <p:cNvPr id="167" name="Freeform: Shape 166"/>
              <p:cNvSpPr>
                <a:spLocks/>
              </p:cNvSpPr>
              <p:nvPr/>
            </p:nvSpPr>
            <p:spPr bwMode="auto">
              <a:xfrm flipH="1">
                <a:off x="3027326" y="1607554"/>
                <a:ext cx="1228726" cy="1401763"/>
              </a:xfrm>
              <a:custGeom>
                <a:avLst/>
                <a:gdLst>
                  <a:gd name="connsiteX0" fmla="*/ 907612 w 1228726"/>
                  <a:gd name="connsiteY0" fmla="*/ 0 h 1401763"/>
                  <a:gd name="connsiteX1" fmla="*/ 907376 w 1228726"/>
                  <a:gd name="connsiteY1" fmla="*/ 0 h 1401763"/>
                  <a:gd name="connsiteX2" fmla="*/ 895109 w 1228726"/>
                  <a:gd name="connsiteY2" fmla="*/ 0 h 1401763"/>
                  <a:gd name="connsiteX3" fmla="*/ 865414 w 1228726"/>
                  <a:gd name="connsiteY3" fmla="*/ 0 h 1401763"/>
                  <a:gd name="connsiteX4" fmla="*/ 807587 w 1228726"/>
                  <a:gd name="connsiteY4" fmla="*/ 0 h 1401763"/>
                  <a:gd name="connsiteX5" fmla="*/ 786555 w 1228726"/>
                  <a:gd name="connsiteY5" fmla="*/ 0 h 1401763"/>
                  <a:gd name="connsiteX6" fmla="*/ 712250 w 1228726"/>
                  <a:gd name="connsiteY6" fmla="*/ 0 h 1401763"/>
                  <a:gd name="connsiteX7" fmla="*/ 695760 w 1228726"/>
                  <a:gd name="connsiteY7" fmla="*/ 0 h 1401763"/>
                  <a:gd name="connsiteX8" fmla="*/ 587093 w 1228726"/>
                  <a:gd name="connsiteY8" fmla="*/ 0 h 1401763"/>
                  <a:gd name="connsiteX9" fmla="*/ 570027 w 1228726"/>
                  <a:gd name="connsiteY9" fmla="*/ 0 h 1401763"/>
                  <a:gd name="connsiteX10" fmla="*/ 547057 w 1228726"/>
                  <a:gd name="connsiteY10" fmla="*/ 0 h 1401763"/>
                  <a:gd name="connsiteX11" fmla="*/ 541338 w 1228726"/>
                  <a:gd name="connsiteY11" fmla="*/ 0 h 1401763"/>
                  <a:gd name="connsiteX12" fmla="*/ 371539 w 1228726"/>
                  <a:gd name="connsiteY12" fmla="*/ 0 h 1401763"/>
                  <a:gd name="connsiteX13" fmla="*/ 107410 w 1228726"/>
                  <a:gd name="connsiteY13" fmla="*/ 0 h 1401763"/>
                  <a:gd name="connsiteX14" fmla="*/ 0 w 1228726"/>
                  <a:gd name="connsiteY14" fmla="*/ 106914 h 1401763"/>
                  <a:gd name="connsiteX15" fmla="*/ 0 w 1228726"/>
                  <a:gd name="connsiteY15" fmla="*/ 155025 h 1401763"/>
                  <a:gd name="connsiteX16" fmla="*/ 107410 w 1228726"/>
                  <a:gd name="connsiteY16" fmla="*/ 261938 h 1401763"/>
                  <a:gd name="connsiteX17" fmla="*/ 112684 w 1228726"/>
                  <a:gd name="connsiteY17" fmla="*/ 261938 h 1401763"/>
                  <a:gd name="connsiteX18" fmla="*/ 117475 w 1228726"/>
                  <a:gd name="connsiteY18" fmla="*/ 261938 h 1401763"/>
                  <a:gd name="connsiteX19" fmla="*/ 117475 w 1228726"/>
                  <a:gd name="connsiteY19" fmla="*/ 294426 h 1401763"/>
                  <a:gd name="connsiteX20" fmla="*/ 117475 w 1228726"/>
                  <a:gd name="connsiteY20" fmla="*/ 1145023 h 1401763"/>
                  <a:gd name="connsiteX21" fmla="*/ 375156 w 1228726"/>
                  <a:gd name="connsiteY21" fmla="*/ 1401763 h 1401763"/>
                  <a:gd name="connsiteX22" fmla="*/ 976413 w 1228726"/>
                  <a:gd name="connsiteY22" fmla="*/ 1401763 h 1401763"/>
                  <a:gd name="connsiteX23" fmla="*/ 1223609 w 1228726"/>
                  <a:gd name="connsiteY23" fmla="*/ 1197518 h 1401763"/>
                  <a:gd name="connsiteX24" fmla="*/ 1227796 w 1228726"/>
                  <a:gd name="connsiteY24" fmla="*/ 1154566 h 1401763"/>
                  <a:gd name="connsiteX25" fmla="*/ 1228725 w 1228726"/>
                  <a:gd name="connsiteY25" fmla="*/ 1149907 h 1401763"/>
                  <a:gd name="connsiteX26" fmla="*/ 1228725 w 1228726"/>
                  <a:gd name="connsiteY26" fmla="*/ 1145033 h 1401763"/>
                  <a:gd name="connsiteX27" fmla="*/ 1228726 w 1228726"/>
                  <a:gd name="connsiteY27" fmla="*/ 1145023 h 1401763"/>
                  <a:gd name="connsiteX28" fmla="*/ 1228726 w 1228726"/>
                  <a:gd name="connsiteY28" fmla="*/ 1086187 h 1401763"/>
                  <a:gd name="connsiteX29" fmla="*/ 1228725 w 1228726"/>
                  <a:gd name="connsiteY29" fmla="*/ 1086177 h 1401763"/>
                  <a:gd name="connsiteX30" fmla="*/ 1228725 w 1228726"/>
                  <a:gd name="connsiteY30" fmla="*/ 1085708 h 1401763"/>
                  <a:gd name="connsiteX31" fmla="*/ 1228624 w 1228726"/>
                  <a:gd name="connsiteY31" fmla="*/ 1085179 h 1401763"/>
                  <a:gd name="connsiteX32" fmla="*/ 1223609 w 1228726"/>
                  <a:gd name="connsiteY32" fmla="*/ 1035457 h 1401763"/>
                  <a:gd name="connsiteX33" fmla="*/ 1154911 w 1228726"/>
                  <a:gd name="connsiteY33" fmla="*/ 908341 h 1401763"/>
                  <a:gd name="connsiteX34" fmla="*/ 1135904 w 1228726"/>
                  <a:gd name="connsiteY34" fmla="*/ 895584 h 1401763"/>
                  <a:gd name="connsiteX35" fmla="*/ 1130709 w 1228726"/>
                  <a:gd name="connsiteY35" fmla="*/ 890103 h 1401763"/>
                  <a:gd name="connsiteX36" fmla="*/ 1114506 w 1228726"/>
                  <a:gd name="connsiteY36" fmla="*/ 881221 h 1401763"/>
                  <a:gd name="connsiteX37" fmla="*/ 1074721 w 1228726"/>
                  <a:gd name="connsiteY37" fmla="*/ 854518 h 1401763"/>
                  <a:gd name="connsiteX38" fmla="*/ 976413 w 1228726"/>
                  <a:gd name="connsiteY38" fmla="*/ 834795 h 1401763"/>
                  <a:gd name="connsiteX39" fmla="*/ 895888 w 1228726"/>
                  <a:gd name="connsiteY39" fmla="*/ 834795 h 1401763"/>
                  <a:gd name="connsiteX40" fmla="*/ 895888 w 1228726"/>
                  <a:gd name="connsiteY40" fmla="*/ 289003 h 1401763"/>
                  <a:gd name="connsiteX41" fmla="*/ 895888 w 1228726"/>
                  <a:gd name="connsiteY41" fmla="*/ 261938 h 1401763"/>
                  <a:gd name="connsiteX42" fmla="*/ 896610 w 1228726"/>
                  <a:gd name="connsiteY42" fmla="*/ 261938 h 1401763"/>
                  <a:gd name="connsiteX43" fmla="*/ 907376 w 1228726"/>
                  <a:gd name="connsiteY43" fmla="*/ 261938 h 1401763"/>
                  <a:gd name="connsiteX44" fmla="*/ 907612 w 1228726"/>
                  <a:gd name="connsiteY44" fmla="*/ 261938 h 1401763"/>
                  <a:gd name="connsiteX45" fmla="*/ 912759 w 1228726"/>
                  <a:gd name="connsiteY45" fmla="*/ 261938 h 1401763"/>
                  <a:gd name="connsiteX46" fmla="*/ 930355 w 1228726"/>
                  <a:gd name="connsiteY46" fmla="*/ 256968 h 1401763"/>
                  <a:gd name="connsiteX47" fmla="*/ 946212 w 1228726"/>
                  <a:gd name="connsiteY47" fmla="*/ 253502 h 1401763"/>
                  <a:gd name="connsiteX48" fmla="*/ 948609 w 1228726"/>
                  <a:gd name="connsiteY48" fmla="*/ 251811 h 1401763"/>
                  <a:gd name="connsiteX49" fmla="*/ 950607 w 1228726"/>
                  <a:gd name="connsiteY49" fmla="*/ 251247 h 1401763"/>
                  <a:gd name="connsiteX50" fmla="*/ 976590 w 1228726"/>
                  <a:gd name="connsiteY50" fmla="*/ 232071 h 1401763"/>
                  <a:gd name="connsiteX51" fmla="*/ 978771 w 1228726"/>
                  <a:gd name="connsiteY51" fmla="*/ 230532 h 1401763"/>
                  <a:gd name="connsiteX52" fmla="*/ 978862 w 1228726"/>
                  <a:gd name="connsiteY52" fmla="*/ 230394 h 1401763"/>
                  <a:gd name="connsiteX53" fmla="*/ 981391 w 1228726"/>
                  <a:gd name="connsiteY53" fmla="*/ 228528 h 1401763"/>
                  <a:gd name="connsiteX54" fmla="*/ 1009651 w 1228726"/>
                  <a:gd name="connsiteY54" fmla="*/ 155025 h 1401763"/>
                  <a:gd name="connsiteX55" fmla="*/ 1009651 w 1228726"/>
                  <a:gd name="connsiteY55" fmla="*/ 154273 h 1401763"/>
                  <a:gd name="connsiteX56" fmla="*/ 1009651 w 1228726"/>
                  <a:gd name="connsiteY56" fmla="*/ 149011 h 1401763"/>
                  <a:gd name="connsiteX57" fmla="*/ 1009651 w 1228726"/>
                  <a:gd name="connsiteY57" fmla="*/ 134728 h 1401763"/>
                  <a:gd name="connsiteX58" fmla="*/ 1009651 w 1228726"/>
                  <a:gd name="connsiteY58" fmla="*/ 127210 h 1401763"/>
                  <a:gd name="connsiteX59" fmla="*/ 1009651 w 1228726"/>
                  <a:gd name="connsiteY59" fmla="*/ 106914 h 1401763"/>
                  <a:gd name="connsiteX60" fmla="*/ 907612 w 1228726"/>
                  <a:gd name="connsiteY60" fmla="*/ 0 h 1401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1228726" h="1401763">
                    <a:moveTo>
                      <a:pt x="907612" y="0"/>
                    </a:moveTo>
                    <a:lnTo>
                      <a:pt x="907376" y="0"/>
                    </a:lnTo>
                    <a:lnTo>
                      <a:pt x="895109" y="0"/>
                    </a:lnTo>
                    <a:lnTo>
                      <a:pt x="865414" y="0"/>
                    </a:lnTo>
                    <a:lnTo>
                      <a:pt x="807587" y="0"/>
                    </a:lnTo>
                    <a:lnTo>
                      <a:pt x="786555" y="0"/>
                    </a:lnTo>
                    <a:lnTo>
                      <a:pt x="712250" y="0"/>
                    </a:lnTo>
                    <a:lnTo>
                      <a:pt x="695760" y="0"/>
                    </a:lnTo>
                    <a:cubicBezTo>
                      <a:pt x="644286" y="0"/>
                      <a:pt x="609970" y="0"/>
                      <a:pt x="587093" y="0"/>
                    </a:cubicBezTo>
                    <a:lnTo>
                      <a:pt x="570027" y="0"/>
                    </a:lnTo>
                    <a:lnTo>
                      <a:pt x="547057" y="0"/>
                    </a:lnTo>
                    <a:cubicBezTo>
                      <a:pt x="541338" y="0"/>
                      <a:pt x="541338" y="0"/>
                      <a:pt x="541338" y="0"/>
                    </a:cubicBezTo>
                    <a:lnTo>
                      <a:pt x="371539" y="0"/>
                    </a:lnTo>
                    <a:cubicBezTo>
                      <a:pt x="294957" y="0"/>
                      <a:pt x="207435" y="0"/>
                      <a:pt x="107410" y="0"/>
                    </a:cubicBezTo>
                    <a:cubicBezTo>
                      <a:pt x="48334" y="0"/>
                      <a:pt x="0" y="48111"/>
                      <a:pt x="0" y="106914"/>
                    </a:cubicBezTo>
                    <a:cubicBezTo>
                      <a:pt x="0" y="106914"/>
                      <a:pt x="0" y="106914"/>
                      <a:pt x="0" y="155025"/>
                    </a:cubicBezTo>
                    <a:cubicBezTo>
                      <a:pt x="0" y="213827"/>
                      <a:pt x="48334" y="261938"/>
                      <a:pt x="107410" y="261938"/>
                    </a:cubicBezTo>
                    <a:cubicBezTo>
                      <a:pt x="107410" y="261938"/>
                      <a:pt x="107410" y="261938"/>
                      <a:pt x="112684" y="261938"/>
                    </a:cubicBezTo>
                    <a:lnTo>
                      <a:pt x="117475" y="261938"/>
                    </a:lnTo>
                    <a:lnTo>
                      <a:pt x="117475" y="294426"/>
                    </a:lnTo>
                    <a:cubicBezTo>
                      <a:pt x="117475" y="1145023"/>
                      <a:pt x="117475" y="1145023"/>
                      <a:pt x="117475" y="1145023"/>
                    </a:cubicBezTo>
                    <a:cubicBezTo>
                      <a:pt x="117475" y="1289439"/>
                      <a:pt x="235579" y="1401763"/>
                      <a:pt x="375156" y="1401763"/>
                    </a:cubicBezTo>
                    <a:cubicBezTo>
                      <a:pt x="976413" y="1401763"/>
                      <a:pt x="976413" y="1401763"/>
                      <a:pt x="976413" y="1401763"/>
                    </a:cubicBezTo>
                    <a:cubicBezTo>
                      <a:pt x="1098543" y="1401763"/>
                      <a:pt x="1200123" y="1315765"/>
                      <a:pt x="1223609" y="1197518"/>
                    </a:cubicBezTo>
                    <a:lnTo>
                      <a:pt x="1227796" y="1154566"/>
                    </a:lnTo>
                    <a:lnTo>
                      <a:pt x="1228725" y="1149907"/>
                    </a:lnTo>
                    <a:lnTo>
                      <a:pt x="1228725" y="1145033"/>
                    </a:lnTo>
                    <a:lnTo>
                      <a:pt x="1228726" y="1145023"/>
                    </a:lnTo>
                    <a:cubicBezTo>
                      <a:pt x="1228726" y="1086187"/>
                      <a:pt x="1228726" y="1086187"/>
                      <a:pt x="1228726" y="1086187"/>
                    </a:cubicBezTo>
                    <a:lnTo>
                      <a:pt x="1228725" y="1086177"/>
                    </a:lnTo>
                    <a:lnTo>
                      <a:pt x="1228725" y="1085708"/>
                    </a:lnTo>
                    <a:lnTo>
                      <a:pt x="1228624" y="1085179"/>
                    </a:lnTo>
                    <a:lnTo>
                      <a:pt x="1223609" y="1035457"/>
                    </a:lnTo>
                    <a:cubicBezTo>
                      <a:pt x="1213544" y="986316"/>
                      <a:pt x="1189134" y="942439"/>
                      <a:pt x="1154911" y="908341"/>
                    </a:cubicBezTo>
                    <a:lnTo>
                      <a:pt x="1135904" y="895584"/>
                    </a:lnTo>
                    <a:lnTo>
                      <a:pt x="1130709" y="890103"/>
                    </a:lnTo>
                    <a:lnTo>
                      <a:pt x="1114506" y="881221"/>
                    </a:lnTo>
                    <a:lnTo>
                      <a:pt x="1074721" y="854518"/>
                    </a:lnTo>
                    <a:cubicBezTo>
                      <a:pt x="1044524" y="841815"/>
                      <a:pt x="1011307" y="834795"/>
                      <a:pt x="976413" y="834795"/>
                    </a:cubicBezTo>
                    <a:cubicBezTo>
                      <a:pt x="895888" y="834795"/>
                      <a:pt x="895888" y="834795"/>
                      <a:pt x="895888" y="834795"/>
                    </a:cubicBezTo>
                    <a:cubicBezTo>
                      <a:pt x="895888" y="564014"/>
                      <a:pt x="895888" y="394776"/>
                      <a:pt x="895888" y="289003"/>
                    </a:cubicBezTo>
                    <a:lnTo>
                      <a:pt x="895888" y="261938"/>
                    </a:lnTo>
                    <a:lnTo>
                      <a:pt x="896610" y="261938"/>
                    </a:lnTo>
                    <a:cubicBezTo>
                      <a:pt x="907376" y="261938"/>
                      <a:pt x="907376" y="261938"/>
                      <a:pt x="907376" y="261938"/>
                    </a:cubicBezTo>
                    <a:lnTo>
                      <a:pt x="907612" y="261938"/>
                    </a:lnTo>
                    <a:lnTo>
                      <a:pt x="912759" y="261938"/>
                    </a:lnTo>
                    <a:lnTo>
                      <a:pt x="930355" y="256968"/>
                    </a:lnTo>
                    <a:lnTo>
                      <a:pt x="946212" y="253502"/>
                    </a:lnTo>
                    <a:lnTo>
                      <a:pt x="948609" y="251811"/>
                    </a:lnTo>
                    <a:lnTo>
                      <a:pt x="950607" y="251247"/>
                    </a:lnTo>
                    <a:lnTo>
                      <a:pt x="976590" y="232071"/>
                    </a:lnTo>
                    <a:lnTo>
                      <a:pt x="978771" y="230532"/>
                    </a:lnTo>
                    <a:lnTo>
                      <a:pt x="978862" y="230394"/>
                    </a:lnTo>
                    <a:lnTo>
                      <a:pt x="981391" y="228528"/>
                    </a:lnTo>
                    <a:cubicBezTo>
                      <a:pt x="998885" y="209818"/>
                      <a:pt x="1009651" y="184426"/>
                      <a:pt x="1009651" y="155025"/>
                    </a:cubicBezTo>
                    <a:lnTo>
                      <a:pt x="1009651" y="154273"/>
                    </a:lnTo>
                    <a:lnTo>
                      <a:pt x="1009651" y="149011"/>
                    </a:lnTo>
                    <a:lnTo>
                      <a:pt x="1009651" y="134728"/>
                    </a:lnTo>
                    <a:lnTo>
                      <a:pt x="1009651" y="127210"/>
                    </a:lnTo>
                    <a:cubicBezTo>
                      <a:pt x="1009651" y="106914"/>
                      <a:pt x="1009651" y="106914"/>
                      <a:pt x="1009651" y="106914"/>
                    </a:cubicBezTo>
                    <a:cubicBezTo>
                      <a:pt x="1009651" y="48111"/>
                      <a:pt x="961317" y="0"/>
                      <a:pt x="907612" y="0"/>
                    </a:cubicBez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grpSp>
            <p:nvGrpSpPr>
              <p:cNvPr id="137" name="Group 4"/>
              <p:cNvGrpSpPr>
                <a:grpSpLocks noChangeAspect="1"/>
              </p:cNvGrpSpPr>
              <p:nvPr/>
            </p:nvGrpSpPr>
            <p:grpSpPr bwMode="auto">
              <a:xfrm flipH="1">
                <a:off x="2962583" y="1467810"/>
                <a:ext cx="1228726" cy="1401763"/>
                <a:chOff x="3300" y="1893"/>
                <a:chExt cx="774" cy="883"/>
              </a:xfrm>
            </p:grpSpPr>
            <p:sp>
              <p:nvSpPr>
                <p:cNvPr id="139" name="Freeform 5"/>
                <p:cNvSpPr>
                  <a:spLocks/>
                </p:cNvSpPr>
                <p:nvPr/>
              </p:nvSpPr>
              <p:spPr bwMode="auto">
                <a:xfrm>
                  <a:off x="3374" y="1964"/>
                  <a:ext cx="700" cy="812"/>
                </a:xfrm>
                <a:custGeom>
                  <a:avLst/>
                  <a:gdLst>
                    <a:gd name="T0" fmla="*/ 145 w 207"/>
                    <a:gd name="T1" fmla="*/ 135 h 241"/>
                    <a:gd name="T2" fmla="*/ 145 w 207"/>
                    <a:gd name="T3" fmla="*/ 0 h 241"/>
                    <a:gd name="T4" fmla="*/ 0 w 207"/>
                    <a:gd name="T5" fmla="*/ 0 h 241"/>
                    <a:gd name="T6" fmla="*/ 0 w 207"/>
                    <a:gd name="T7" fmla="*/ 193 h 241"/>
                    <a:gd name="T8" fmla="*/ 48 w 207"/>
                    <a:gd name="T9" fmla="*/ 241 h 241"/>
                    <a:gd name="T10" fmla="*/ 160 w 207"/>
                    <a:gd name="T11" fmla="*/ 241 h 241"/>
                    <a:gd name="T12" fmla="*/ 207 w 207"/>
                    <a:gd name="T13" fmla="*/ 193 h 241"/>
                    <a:gd name="T14" fmla="*/ 207 w 207"/>
                    <a:gd name="T15" fmla="*/ 182 h 241"/>
                    <a:gd name="T16" fmla="*/ 160 w 207"/>
                    <a:gd name="T17" fmla="*/ 135 h 241"/>
                    <a:gd name="T18" fmla="*/ 145 w 207"/>
                    <a:gd name="T19" fmla="*/ 135 h 2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07" h="241">
                      <a:moveTo>
                        <a:pt x="145" y="135"/>
                      </a:moveTo>
                      <a:cubicBezTo>
                        <a:pt x="145" y="0"/>
                        <a:pt x="145" y="0"/>
                        <a:pt x="145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93"/>
                        <a:pt x="0" y="193"/>
                        <a:pt x="0" y="193"/>
                      </a:cubicBezTo>
                      <a:cubicBezTo>
                        <a:pt x="0" y="220"/>
                        <a:pt x="22" y="241"/>
                        <a:pt x="48" y="241"/>
                      </a:cubicBezTo>
                      <a:cubicBezTo>
                        <a:pt x="160" y="241"/>
                        <a:pt x="160" y="241"/>
                        <a:pt x="160" y="241"/>
                      </a:cubicBezTo>
                      <a:cubicBezTo>
                        <a:pt x="186" y="241"/>
                        <a:pt x="207" y="220"/>
                        <a:pt x="207" y="193"/>
                      </a:cubicBezTo>
                      <a:cubicBezTo>
                        <a:pt x="207" y="182"/>
                        <a:pt x="207" y="182"/>
                        <a:pt x="207" y="182"/>
                      </a:cubicBezTo>
                      <a:cubicBezTo>
                        <a:pt x="207" y="156"/>
                        <a:pt x="186" y="135"/>
                        <a:pt x="160" y="135"/>
                      </a:cubicBezTo>
                      <a:cubicBezTo>
                        <a:pt x="145" y="135"/>
                        <a:pt x="145" y="135"/>
                        <a:pt x="145" y="135"/>
                      </a:cubicBezTo>
                    </a:path>
                  </a:pathLst>
                </a:custGeom>
                <a:solidFill>
                  <a:srgbClr val="E433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0" name="Rectangle 6"/>
                <p:cNvSpPr>
                  <a:spLocks noChangeArrowheads="1"/>
                </p:cNvSpPr>
                <p:nvPr/>
              </p:nvSpPr>
              <p:spPr bwMode="auto">
                <a:xfrm>
                  <a:off x="3374" y="2058"/>
                  <a:ext cx="267" cy="27"/>
                </a:xfrm>
                <a:prstGeom prst="rect">
                  <a:avLst/>
                </a:prstGeom>
                <a:solidFill>
                  <a:srgbClr val="D2303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1" name="Rectangle 7"/>
                <p:cNvSpPr>
                  <a:spLocks noChangeArrowheads="1"/>
                </p:cNvSpPr>
                <p:nvPr/>
              </p:nvSpPr>
              <p:spPr bwMode="auto">
                <a:xfrm>
                  <a:off x="3374" y="2058"/>
                  <a:ext cx="267" cy="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2" name="Freeform 8"/>
                <p:cNvSpPr>
                  <a:spLocks/>
                </p:cNvSpPr>
                <p:nvPr/>
              </p:nvSpPr>
              <p:spPr bwMode="auto">
                <a:xfrm>
                  <a:off x="3300" y="1893"/>
                  <a:ext cx="636" cy="165"/>
                </a:xfrm>
                <a:custGeom>
                  <a:avLst/>
                  <a:gdLst>
                    <a:gd name="T0" fmla="*/ 169 w 188"/>
                    <a:gd name="T1" fmla="*/ 49 h 49"/>
                    <a:gd name="T2" fmla="*/ 20 w 188"/>
                    <a:gd name="T3" fmla="*/ 49 h 49"/>
                    <a:gd name="T4" fmla="*/ 0 w 188"/>
                    <a:gd name="T5" fmla="*/ 29 h 49"/>
                    <a:gd name="T6" fmla="*/ 0 w 188"/>
                    <a:gd name="T7" fmla="*/ 20 h 49"/>
                    <a:gd name="T8" fmla="*/ 20 w 188"/>
                    <a:gd name="T9" fmla="*/ 0 h 49"/>
                    <a:gd name="T10" fmla="*/ 169 w 188"/>
                    <a:gd name="T11" fmla="*/ 0 h 49"/>
                    <a:gd name="T12" fmla="*/ 188 w 188"/>
                    <a:gd name="T13" fmla="*/ 20 h 49"/>
                    <a:gd name="T14" fmla="*/ 188 w 188"/>
                    <a:gd name="T15" fmla="*/ 29 h 49"/>
                    <a:gd name="T16" fmla="*/ 169 w 188"/>
                    <a:gd name="T17" fmla="*/ 49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88" h="49">
                      <a:moveTo>
                        <a:pt x="169" y="49"/>
                      </a:moveTo>
                      <a:cubicBezTo>
                        <a:pt x="20" y="49"/>
                        <a:pt x="20" y="49"/>
                        <a:pt x="20" y="49"/>
                      </a:cubicBezTo>
                      <a:cubicBezTo>
                        <a:pt x="9" y="49"/>
                        <a:pt x="0" y="40"/>
                        <a:pt x="0" y="29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9"/>
                        <a:pt x="9" y="0"/>
                        <a:pt x="20" y="0"/>
                      </a:cubicBezTo>
                      <a:cubicBezTo>
                        <a:pt x="169" y="0"/>
                        <a:pt x="169" y="0"/>
                        <a:pt x="169" y="0"/>
                      </a:cubicBezTo>
                      <a:cubicBezTo>
                        <a:pt x="179" y="0"/>
                        <a:pt x="188" y="9"/>
                        <a:pt x="188" y="20"/>
                      </a:cubicBezTo>
                      <a:cubicBezTo>
                        <a:pt x="188" y="29"/>
                        <a:pt x="188" y="29"/>
                        <a:pt x="188" y="29"/>
                      </a:cubicBezTo>
                      <a:cubicBezTo>
                        <a:pt x="188" y="40"/>
                        <a:pt x="179" y="49"/>
                        <a:pt x="169" y="49"/>
                      </a:cubicBezTo>
                    </a:path>
                  </a:pathLst>
                </a:custGeom>
                <a:solidFill>
                  <a:srgbClr val="F1ED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3" name="Freeform 9"/>
                <p:cNvSpPr>
                  <a:spLocks/>
                </p:cNvSpPr>
                <p:nvPr/>
              </p:nvSpPr>
              <p:spPr bwMode="auto">
                <a:xfrm>
                  <a:off x="3374" y="2533"/>
                  <a:ext cx="217" cy="243"/>
                </a:xfrm>
                <a:custGeom>
                  <a:avLst/>
                  <a:gdLst>
                    <a:gd name="T0" fmla="*/ 11 w 64"/>
                    <a:gd name="T1" fmla="*/ 0 h 72"/>
                    <a:gd name="T2" fmla="*/ 0 w 64"/>
                    <a:gd name="T3" fmla="*/ 1 h 72"/>
                    <a:gd name="T4" fmla="*/ 0 w 64"/>
                    <a:gd name="T5" fmla="*/ 24 h 72"/>
                    <a:gd name="T6" fmla="*/ 48 w 64"/>
                    <a:gd name="T7" fmla="*/ 72 h 72"/>
                    <a:gd name="T8" fmla="*/ 61 w 64"/>
                    <a:gd name="T9" fmla="*/ 72 h 72"/>
                    <a:gd name="T10" fmla="*/ 64 w 64"/>
                    <a:gd name="T11" fmla="*/ 54 h 72"/>
                    <a:gd name="T12" fmla="*/ 11 w 64"/>
                    <a:gd name="T13" fmla="*/ 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" h="72">
                      <a:moveTo>
                        <a:pt x="11" y="0"/>
                      </a:moveTo>
                      <a:cubicBezTo>
                        <a:pt x="7" y="0"/>
                        <a:pt x="4" y="1"/>
                        <a:pt x="0" y="1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51"/>
                        <a:pt x="22" y="72"/>
                        <a:pt x="48" y="72"/>
                      </a:cubicBezTo>
                      <a:cubicBezTo>
                        <a:pt x="61" y="72"/>
                        <a:pt x="61" y="72"/>
                        <a:pt x="61" y="72"/>
                      </a:cubicBezTo>
                      <a:cubicBezTo>
                        <a:pt x="63" y="66"/>
                        <a:pt x="64" y="60"/>
                        <a:pt x="64" y="54"/>
                      </a:cubicBezTo>
                      <a:cubicBezTo>
                        <a:pt x="64" y="24"/>
                        <a:pt x="41" y="0"/>
                        <a:pt x="11" y="0"/>
                      </a:cubicBezTo>
                    </a:path>
                  </a:pathLst>
                </a:custGeom>
                <a:solidFill>
                  <a:srgbClr val="C932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4" name="Freeform 10"/>
                <p:cNvSpPr>
                  <a:spLocks noEditPoints="1"/>
                </p:cNvSpPr>
                <p:nvPr/>
              </p:nvSpPr>
              <p:spPr bwMode="auto">
                <a:xfrm>
                  <a:off x="4074" y="2577"/>
                  <a:ext cx="0" cy="41"/>
                </a:xfrm>
                <a:custGeom>
                  <a:avLst/>
                  <a:gdLst>
                    <a:gd name="T0" fmla="*/ 12 h 12"/>
                    <a:gd name="T1" fmla="*/ 12 h 12"/>
                    <a:gd name="T2" fmla="*/ 12 h 12"/>
                    <a:gd name="T3" fmla="*/ 12 h 12"/>
                    <a:gd name="T4" fmla="*/ 12 h 12"/>
                    <a:gd name="T5" fmla="*/ 12 h 12"/>
                    <a:gd name="T6" fmla="*/ 12 h 12"/>
                    <a:gd name="T7" fmla="*/ 12 h 12"/>
                    <a:gd name="T8" fmla="*/ 12 h 12"/>
                    <a:gd name="T9" fmla="*/ 12 h 12"/>
                    <a:gd name="T10" fmla="*/ 12 h 12"/>
                    <a:gd name="T11" fmla="*/ 12 h 12"/>
                    <a:gd name="T12" fmla="*/ 12 h 12"/>
                    <a:gd name="T13" fmla="*/ 12 h 12"/>
                    <a:gd name="T14" fmla="*/ 12 h 12"/>
                    <a:gd name="T15" fmla="*/ 12 h 12"/>
                    <a:gd name="T16" fmla="*/ 12 h 12"/>
                    <a:gd name="T17" fmla="*/ 12 h 12"/>
                    <a:gd name="T18" fmla="*/ 0 h 12"/>
                    <a:gd name="T19" fmla="*/ 0 h 12"/>
                    <a:gd name="T20" fmla="*/ 0 h 12"/>
                    <a:gd name="T21" fmla="*/ 0 h 12"/>
                    <a:gd name="T22" fmla="*/ 0 h 12"/>
                    <a:gd name="T23" fmla="*/ 0 h 12"/>
                    <a:gd name="T24" fmla="*/ 0 h 12"/>
                    <a:gd name="T25" fmla="*/ 0 h 12"/>
                    <a:gd name="T26" fmla="*/ 0 h 12"/>
                    <a:gd name="T27" fmla="*/ 0 h 12"/>
                    <a:gd name="T28" fmla="*/ 0 h 12"/>
                    <a:gd name="T29" fmla="*/ 0 h 12"/>
                    <a:gd name="T30" fmla="*/ 0 h 12"/>
                    <a:gd name="T31" fmla="*/ 0 h 12"/>
                    <a:gd name="T32" fmla="*/ 0 h 12"/>
                    <a:gd name="T33" fmla="*/ 0 h 12"/>
                    <a:gd name="T34" fmla="*/ 0 h 12"/>
                    <a:gd name="T35" fmla="*/ 0 h 12"/>
                    <a:gd name="T36" fmla="*/ 0 h 12"/>
                    <a:gd name="T37" fmla="*/ 0 h 12"/>
                    <a:gd name="T38" fmla="*/ 0 h 12"/>
                    <a:gd name="T39" fmla="*/ 0 h 12"/>
                    <a:gd name="T40" fmla="*/ 0 h 12"/>
                    <a:gd name="T41" fmla="*/ 0 h 1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  <a:cxn ang="0">
                      <a:pos x="0" y="T10"/>
                    </a:cxn>
                    <a:cxn ang="0">
                      <a:pos x="0" y="T11"/>
                    </a:cxn>
                    <a:cxn ang="0">
                      <a:pos x="0" y="T12"/>
                    </a:cxn>
                    <a:cxn ang="0">
                      <a:pos x="0" y="T13"/>
                    </a:cxn>
                    <a:cxn ang="0">
                      <a:pos x="0" y="T14"/>
                    </a:cxn>
                    <a:cxn ang="0">
                      <a:pos x="0" y="T15"/>
                    </a:cxn>
                    <a:cxn ang="0">
                      <a:pos x="0" y="T16"/>
                    </a:cxn>
                    <a:cxn ang="0">
                      <a:pos x="0" y="T17"/>
                    </a:cxn>
                    <a:cxn ang="0">
                      <a:pos x="0" y="T18"/>
                    </a:cxn>
                    <a:cxn ang="0">
                      <a:pos x="0" y="T19"/>
                    </a:cxn>
                    <a:cxn ang="0">
                      <a:pos x="0" y="T20"/>
                    </a:cxn>
                    <a:cxn ang="0">
                      <a:pos x="0" y="T21"/>
                    </a:cxn>
                    <a:cxn ang="0">
                      <a:pos x="0" y="T22"/>
                    </a:cxn>
                    <a:cxn ang="0">
                      <a:pos x="0" y="T23"/>
                    </a:cxn>
                    <a:cxn ang="0">
                      <a:pos x="0" y="T24"/>
                    </a:cxn>
                    <a:cxn ang="0">
                      <a:pos x="0" y="T25"/>
                    </a:cxn>
                    <a:cxn ang="0">
                      <a:pos x="0" y="T26"/>
                    </a:cxn>
                    <a:cxn ang="0">
                      <a:pos x="0" y="T27"/>
                    </a:cxn>
                    <a:cxn ang="0">
                      <a:pos x="0" y="T28"/>
                    </a:cxn>
                    <a:cxn ang="0">
                      <a:pos x="0" y="T29"/>
                    </a:cxn>
                    <a:cxn ang="0">
                      <a:pos x="0" y="T30"/>
                    </a:cxn>
                    <a:cxn ang="0">
                      <a:pos x="0" y="T31"/>
                    </a:cxn>
                    <a:cxn ang="0">
                      <a:pos x="0" y="T32"/>
                    </a:cxn>
                    <a:cxn ang="0">
                      <a:pos x="0" y="T33"/>
                    </a:cxn>
                    <a:cxn ang="0">
                      <a:pos x="0" y="T34"/>
                    </a:cxn>
                    <a:cxn ang="0">
                      <a:pos x="0" y="T35"/>
                    </a:cxn>
                    <a:cxn ang="0">
                      <a:pos x="0" y="T36"/>
                    </a:cxn>
                    <a:cxn ang="0">
                      <a:pos x="0" y="T37"/>
                    </a:cxn>
                    <a:cxn ang="0">
                      <a:pos x="0" y="T38"/>
                    </a:cxn>
                    <a:cxn ang="0">
                      <a:pos x="0" y="T39"/>
                    </a:cxn>
                    <a:cxn ang="0">
                      <a:pos x="0" y="T40"/>
                    </a:cxn>
                    <a:cxn ang="0">
                      <a:pos x="0" y="T41"/>
                    </a:cxn>
                  </a:cxnLst>
                  <a:rect l="0" t="0" r="r" b="b"/>
                  <a:pathLst>
                    <a:path h="12">
                      <a:moveTo>
                        <a:pt x="0" y="12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moveTo>
                        <a:pt x="0" y="12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moveTo>
                        <a:pt x="0" y="12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moveTo>
                        <a:pt x="0" y="12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moveTo>
                        <a:pt x="0" y="12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moveTo>
                        <a:pt x="0" y="12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C932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5" name="Freeform 11"/>
                <p:cNvSpPr>
                  <a:spLocks/>
                </p:cNvSpPr>
                <p:nvPr/>
              </p:nvSpPr>
              <p:spPr bwMode="auto">
                <a:xfrm>
                  <a:off x="3641" y="1893"/>
                  <a:ext cx="295" cy="165"/>
                </a:xfrm>
                <a:custGeom>
                  <a:avLst/>
                  <a:gdLst>
                    <a:gd name="T0" fmla="*/ 68 w 87"/>
                    <a:gd name="T1" fmla="*/ 0 h 49"/>
                    <a:gd name="T2" fmla="*/ 0 w 87"/>
                    <a:gd name="T3" fmla="*/ 0 h 49"/>
                    <a:gd name="T4" fmla="*/ 68 w 87"/>
                    <a:gd name="T5" fmla="*/ 0 h 49"/>
                    <a:gd name="T6" fmla="*/ 87 w 87"/>
                    <a:gd name="T7" fmla="*/ 20 h 49"/>
                    <a:gd name="T8" fmla="*/ 87 w 87"/>
                    <a:gd name="T9" fmla="*/ 29 h 49"/>
                    <a:gd name="T10" fmla="*/ 69 w 87"/>
                    <a:gd name="T11" fmla="*/ 49 h 49"/>
                    <a:gd name="T12" fmla="*/ 87 w 87"/>
                    <a:gd name="T13" fmla="*/ 29 h 49"/>
                    <a:gd name="T14" fmla="*/ 87 w 87"/>
                    <a:gd name="T15" fmla="*/ 20 h 49"/>
                    <a:gd name="T16" fmla="*/ 68 w 87"/>
                    <a:gd name="T17" fmla="*/ 0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7" h="49">
                      <a:moveTo>
                        <a:pt x="68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68" y="0"/>
                        <a:pt x="68" y="0"/>
                        <a:pt x="68" y="0"/>
                      </a:cubicBezTo>
                      <a:cubicBezTo>
                        <a:pt x="78" y="0"/>
                        <a:pt x="87" y="9"/>
                        <a:pt x="87" y="20"/>
                      </a:cubicBezTo>
                      <a:cubicBezTo>
                        <a:pt x="87" y="29"/>
                        <a:pt x="87" y="29"/>
                        <a:pt x="87" y="29"/>
                      </a:cubicBezTo>
                      <a:cubicBezTo>
                        <a:pt x="87" y="40"/>
                        <a:pt x="79" y="48"/>
                        <a:pt x="69" y="49"/>
                      </a:cubicBezTo>
                      <a:cubicBezTo>
                        <a:pt x="79" y="48"/>
                        <a:pt x="87" y="40"/>
                        <a:pt x="87" y="29"/>
                      </a:cubicBezTo>
                      <a:cubicBezTo>
                        <a:pt x="87" y="20"/>
                        <a:pt x="87" y="20"/>
                        <a:pt x="87" y="20"/>
                      </a:cubicBezTo>
                      <a:cubicBezTo>
                        <a:pt x="87" y="9"/>
                        <a:pt x="78" y="0"/>
                        <a:pt x="68" y="0"/>
                      </a:cubicBezTo>
                    </a:path>
                  </a:pathLst>
                </a:custGeom>
                <a:solidFill>
                  <a:srgbClr val="EDED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6" name="Freeform 12"/>
                <p:cNvSpPr>
                  <a:spLocks/>
                </p:cNvSpPr>
                <p:nvPr/>
              </p:nvSpPr>
              <p:spPr bwMode="auto">
                <a:xfrm>
                  <a:off x="3641" y="2085"/>
                  <a:ext cx="433" cy="691"/>
                </a:xfrm>
                <a:custGeom>
                  <a:avLst/>
                  <a:gdLst>
                    <a:gd name="T0" fmla="*/ 66 w 128"/>
                    <a:gd name="T1" fmla="*/ 0 h 205"/>
                    <a:gd name="T2" fmla="*/ 0 w 128"/>
                    <a:gd name="T3" fmla="*/ 0 h 205"/>
                    <a:gd name="T4" fmla="*/ 0 w 128"/>
                    <a:gd name="T5" fmla="*/ 205 h 205"/>
                    <a:gd name="T6" fmla="*/ 81 w 128"/>
                    <a:gd name="T7" fmla="*/ 205 h 205"/>
                    <a:gd name="T8" fmla="*/ 128 w 128"/>
                    <a:gd name="T9" fmla="*/ 158 h 205"/>
                    <a:gd name="T10" fmla="*/ 93 w 128"/>
                    <a:gd name="T11" fmla="*/ 203 h 205"/>
                    <a:gd name="T12" fmla="*/ 75 w 128"/>
                    <a:gd name="T13" fmla="*/ 155 h 205"/>
                    <a:gd name="T14" fmla="*/ 98 w 128"/>
                    <a:gd name="T15" fmla="*/ 103 h 205"/>
                    <a:gd name="T16" fmla="*/ 128 w 128"/>
                    <a:gd name="T17" fmla="*/ 146 h 205"/>
                    <a:gd name="T18" fmla="*/ 83 w 128"/>
                    <a:gd name="T19" fmla="*/ 99 h 205"/>
                    <a:gd name="T20" fmla="*/ 81 w 128"/>
                    <a:gd name="T21" fmla="*/ 99 h 205"/>
                    <a:gd name="T22" fmla="*/ 66 w 128"/>
                    <a:gd name="T23" fmla="*/ 99 h 205"/>
                    <a:gd name="T24" fmla="*/ 66 w 128"/>
                    <a:gd name="T25" fmla="*/ 0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28" h="205">
                      <a:moveTo>
                        <a:pt x="66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05"/>
                        <a:pt x="0" y="205"/>
                        <a:pt x="0" y="205"/>
                      </a:cubicBezTo>
                      <a:cubicBezTo>
                        <a:pt x="81" y="205"/>
                        <a:pt x="81" y="205"/>
                        <a:pt x="81" y="205"/>
                      </a:cubicBezTo>
                      <a:cubicBezTo>
                        <a:pt x="106" y="205"/>
                        <a:pt x="127" y="184"/>
                        <a:pt x="128" y="158"/>
                      </a:cubicBezTo>
                      <a:cubicBezTo>
                        <a:pt x="127" y="180"/>
                        <a:pt x="113" y="197"/>
                        <a:pt x="93" y="203"/>
                      </a:cubicBezTo>
                      <a:cubicBezTo>
                        <a:pt x="82" y="190"/>
                        <a:pt x="75" y="174"/>
                        <a:pt x="75" y="155"/>
                      </a:cubicBezTo>
                      <a:cubicBezTo>
                        <a:pt x="75" y="134"/>
                        <a:pt x="84" y="116"/>
                        <a:pt x="98" y="103"/>
                      </a:cubicBezTo>
                      <a:cubicBezTo>
                        <a:pt x="115" y="109"/>
                        <a:pt x="127" y="126"/>
                        <a:pt x="128" y="146"/>
                      </a:cubicBezTo>
                      <a:cubicBezTo>
                        <a:pt x="127" y="121"/>
                        <a:pt x="107" y="100"/>
                        <a:pt x="83" y="99"/>
                      </a:cubicBezTo>
                      <a:cubicBezTo>
                        <a:pt x="82" y="99"/>
                        <a:pt x="81" y="99"/>
                        <a:pt x="81" y="99"/>
                      </a:cubicBezTo>
                      <a:cubicBezTo>
                        <a:pt x="66" y="99"/>
                        <a:pt x="66" y="99"/>
                        <a:pt x="66" y="99"/>
                      </a:cubicBezTo>
                      <a:cubicBezTo>
                        <a:pt x="66" y="0"/>
                        <a:pt x="66" y="0"/>
                        <a:pt x="66" y="0"/>
                      </a:cubicBezTo>
                    </a:path>
                  </a:pathLst>
                </a:custGeom>
                <a:solidFill>
                  <a:srgbClr val="D2303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7" name="Rectangle 13"/>
                <p:cNvSpPr>
                  <a:spLocks noChangeArrowheads="1"/>
                </p:cNvSpPr>
                <p:nvPr/>
              </p:nvSpPr>
              <p:spPr bwMode="auto">
                <a:xfrm>
                  <a:off x="3641" y="2058"/>
                  <a:ext cx="224" cy="27"/>
                </a:xfrm>
                <a:prstGeom prst="rect">
                  <a:avLst/>
                </a:prstGeom>
                <a:solidFill>
                  <a:srgbClr val="C32D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8" name="Rectangle 14"/>
                <p:cNvSpPr>
                  <a:spLocks noChangeArrowheads="1"/>
                </p:cNvSpPr>
                <p:nvPr/>
              </p:nvSpPr>
              <p:spPr bwMode="auto">
                <a:xfrm>
                  <a:off x="3641" y="2058"/>
                  <a:ext cx="224" cy="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9" name="Freeform 15"/>
                <p:cNvSpPr>
                  <a:spLocks/>
                </p:cNvSpPr>
                <p:nvPr/>
              </p:nvSpPr>
              <p:spPr bwMode="auto">
                <a:xfrm>
                  <a:off x="3641" y="1893"/>
                  <a:ext cx="295" cy="165"/>
                </a:xfrm>
                <a:custGeom>
                  <a:avLst/>
                  <a:gdLst>
                    <a:gd name="T0" fmla="*/ 68 w 87"/>
                    <a:gd name="T1" fmla="*/ 0 h 49"/>
                    <a:gd name="T2" fmla="*/ 0 w 87"/>
                    <a:gd name="T3" fmla="*/ 0 h 49"/>
                    <a:gd name="T4" fmla="*/ 0 w 87"/>
                    <a:gd name="T5" fmla="*/ 49 h 49"/>
                    <a:gd name="T6" fmla="*/ 66 w 87"/>
                    <a:gd name="T7" fmla="*/ 49 h 49"/>
                    <a:gd name="T8" fmla="*/ 68 w 87"/>
                    <a:gd name="T9" fmla="*/ 49 h 49"/>
                    <a:gd name="T10" fmla="*/ 69 w 87"/>
                    <a:gd name="T11" fmla="*/ 49 h 49"/>
                    <a:gd name="T12" fmla="*/ 87 w 87"/>
                    <a:gd name="T13" fmla="*/ 29 h 49"/>
                    <a:gd name="T14" fmla="*/ 87 w 87"/>
                    <a:gd name="T15" fmla="*/ 20 h 49"/>
                    <a:gd name="T16" fmla="*/ 68 w 87"/>
                    <a:gd name="T17" fmla="*/ 0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7" h="49">
                      <a:moveTo>
                        <a:pt x="68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9"/>
                        <a:pt x="0" y="49"/>
                        <a:pt x="0" y="49"/>
                      </a:cubicBezTo>
                      <a:cubicBezTo>
                        <a:pt x="66" y="49"/>
                        <a:pt x="66" y="49"/>
                        <a:pt x="66" y="49"/>
                      </a:cubicBezTo>
                      <a:cubicBezTo>
                        <a:pt x="68" y="49"/>
                        <a:pt x="68" y="49"/>
                        <a:pt x="68" y="49"/>
                      </a:cubicBezTo>
                      <a:cubicBezTo>
                        <a:pt x="68" y="49"/>
                        <a:pt x="68" y="49"/>
                        <a:pt x="69" y="49"/>
                      </a:cubicBezTo>
                      <a:cubicBezTo>
                        <a:pt x="79" y="48"/>
                        <a:pt x="87" y="40"/>
                        <a:pt x="87" y="29"/>
                      </a:cubicBezTo>
                      <a:cubicBezTo>
                        <a:pt x="87" y="20"/>
                        <a:pt x="87" y="20"/>
                        <a:pt x="87" y="20"/>
                      </a:cubicBezTo>
                      <a:cubicBezTo>
                        <a:pt x="87" y="9"/>
                        <a:pt x="78" y="0"/>
                        <a:pt x="68" y="0"/>
                      </a:cubicBezTo>
                    </a:path>
                  </a:pathLst>
                </a:custGeom>
                <a:solidFill>
                  <a:srgbClr val="DFDD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0" name="Freeform 16"/>
                <p:cNvSpPr>
                  <a:spLocks noEditPoints="1"/>
                </p:cNvSpPr>
                <p:nvPr/>
              </p:nvSpPr>
              <p:spPr bwMode="auto">
                <a:xfrm>
                  <a:off x="4074" y="2577"/>
                  <a:ext cx="0" cy="41"/>
                </a:xfrm>
                <a:custGeom>
                  <a:avLst/>
                  <a:gdLst>
                    <a:gd name="T0" fmla="*/ 12 h 12"/>
                    <a:gd name="T1" fmla="*/ 12 h 12"/>
                    <a:gd name="T2" fmla="*/ 12 h 12"/>
                    <a:gd name="T3" fmla="*/ 12 h 12"/>
                    <a:gd name="T4" fmla="*/ 12 h 12"/>
                    <a:gd name="T5" fmla="*/ 12 h 12"/>
                    <a:gd name="T6" fmla="*/ 12 h 12"/>
                    <a:gd name="T7" fmla="*/ 12 h 12"/>
                    <a:gd name="T8" fmla="*/ 12 h 12"/>
                    <a:gd name="T9" fmla="*/ 12 h 12"/>
                    <a:gd name="T10" fmla="*/ 12 h 12"/>
                    <a:gd name="T11" fmla="*/ 12 h 12"/>
                    <a:gd name="T12" fmla="*/ 12 h 12"/>
                    <a:gd name="T13" fmla="*/ 12 h 12"/>
                    <a:gd name="T14" fmla="*/ 12 h 12"/>
                    <a:gd name="T15" fmla="*/ 11 h 12"/>
                    <a:gd name="T16" fmla="*/ 12 h 12"/>
                    <a:gd name="T17" fmla="*/ 11 h 12"/>
                    <a:gd name="T18" fmla="*/ 0 h 12"/>
                    <a:gd name="T19" fmla="*/ 0 h 12"/>
                    <a:gd name="T20" fmla="*/ 11 h 12"/>
                    <a:gd name="T21" fmla="*/ 11 h 12"/>
                    <a:gd name="T22" fmla="*/ 0 h 12"/>
                    <a:gd name="T23" fmla="*/ 0 h 12"/>
                    <a:gd name="T24" fmla="*/ 0 h 12"/>
                    <a:gd name="T25" fmla="*/ 0 h 12"/>
                    <a:gd name="T26" fmla="*/ 0 h 12"/>
                    <a:gd name="T27" fmla="*/ 0 h 12"/>
                    <a:gd name="T28" fmla="*/ 0 h 12"/>
                    <a:gd name="T29" fmla="*/ 0 h 12"/>
                    <a:gd name="T30" fmla="*/ 0 h 12"/>
                    <a:gd name="T31" fmla="*/ 0 h 12"/>
                    <a:gd name="T32" fmla="*/ 0 h 12"/>
                    <a:gd name="T33" fmla="*/ 0 h 12"/>
                    <a:gd name="T34" fmla="*/ 0 h 12"/>
                    <a:gd name="T35" fmla="*/ 0 h 12"/>
                    <a:gd name="T36" fmla="*/ 0 h 12"/>
                    <a:gd name="T37" fmla="*/ 0 h 12"/>
                    <a:gd name="T38" fmla="*/ 0 h 12"/>
                    <a:gd name="T39" fmla="*/ 0 h 12"/>
                    <a:gd name="T40" fmla="*/ 0 h 12"/>
                    <a:gd name="T41" fmla="*/ 0 h 12"/>
                    <a:gd name="T42" fmla="*/ 0 h 12"/>
                    <a:gd name="T43" fmla="*/ 0 h 12"/>
                    <a:gd name="T44" fmla="*/ 0 h 1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  <a:cxn ang="0">
                      <a:pos x="0" y="T10"/>
                    </a:cxn>
                    <a:cxn ang="0">
                      <a:pos x="0" y="T11"/>
                    </a:cxn>
                    <a:cxn ang="0">
                      <a:pos x="0" y="T12"/>
                    </a:cxn>
                    <a:cxn ang="0">
                      <a:pos x="0" y="T13"/>
                    </a:cxn>
                    <a:cxn ang="0">
                      <a:pos x="0" y="T14"/>
                    </a:cxn>
                    <a:cxn ang="0">
                      <a:pos x="0" y="T15"/>
                    </a:cxn>
                    <a:cxn ang="0">
                      <a:pos x="0" y="T16"/>
                    </a:cxn>
                    <a:cxn ang="0">
                      <a:pos x="0" y="T17"/>
                    </a:cxn>
                    <a:cxn ang="0">
                      <a:pos x="0" y="T18"/>
                    </a:cxn>
                    <a:cxn ang="0">
                      <a:pos x="0" y="T19"/>
                    </a:cxn>
                    <a:cxn ang="0">
                      <a:pos x="0" y="T20"/>
                    </a:cxn>
                    <a:cxn ang="0">
                      <a:pos x="0" y="T21"/>
                    </a:cxn>
                    <a:cxn ang="0">
                      <a:pos x="0" y="T22"/>
                    </a:cxn>
                    <a:cxn ang="0">
                      <a:pos x="0" y="T23"/>
                    </a:cxn>
                    <a:cxn ang="0">
                      <a:pos x="0" y="T24"/>
                    </a:cxn>
                    <a:cxn ang="0">
                      <a:pos x="0" y="T25"/>
                    </a:cxn>
                    <a:cxn ang="0">
                      <a:pos x="0" y="T26"/>
                    </a:cxn>
                    <a:cxn ang="0">
                      <a:pos x="0" y="T27"/>
                    </a:cxn>
                    <a:cxn ang="0">
                      <a:pos x="0" y="T28"/>
                    </a:cxn>
                    <a:cxn ang="0">
                      <a:pos x="0" y="T29"/>
                    </a:cxn>
                    <a:cxn ang="0">
                      <a:pos x="0" y="T30"/>
                    </a:cxn>
                    <a:cxn ang="0">
                      <a:pos x="0" y="T31"/>
                    </a:cxn>
                    <a:cxn ang="0">
                      <a:pos x="0" y="T32"/>
                    </a:cxn>
                    <a:cxn ang="0">
                      <a:pos x="0" y="T33"/>
                    </a:cxn>
                    <a:cxn ang="0">
                      <a:pos x="0" y="T34"/>
                    </a:cxn>
                    <a:cxn ang="0">
                      <a:pos x="0" y="T35"/>
                    </a:cxn>
                    <a:cxn ang="0">
                      <a:pos x="0" y="T36"/>
                    </a:cxn>
                    <a:cxn ang="0">
                      <a:pos x="0" y="T37"/>
                    </a:cxn>
                    <a:cxn ang="0">
                      <a:pos x="0" y="T38"/>
                    </a:cxn>
                    <a:cxn ang="0">
                      <a:pos x="0" y="T39"/>
                    </a:cxn>
                    <a:cxn ang="0">
                      <a:pos x="0" y="T40"/>
                    </a:cxn>
                    <a:cxn ang="0">
                      <a:pos x="0" y="T41"/>
                    </a:cxn>
                    <a:cxn ang="0">
                      <a:pos x="0" y="T42"/>
                    </a:cxn>
                    <a:cxn ang="0">
                      <a:pos x="0" y="T43"/>
                    </a:cxn>
                    <a:cxn ang="0">
                      <a:pos x="0" y="T44"/>
                    </a:cxn>
                  </a:cxnLst>
                  <a:rect l="0" t="0" r="r" b="b"/>
                  <a:pathLst>
                    <a:path h="12">
                      <a:moveTo>
                        <a:pt x="0" y="12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moveTo>
                        <a:pt x="0" y="12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moveTo>
                        <a:pt x="0" y="12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moveTo>
                        <a:pt x="0" y="12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moveTo>
                        <a:pt x="0" y="12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moveTo>
                        <a:pt x="0" y="11"/>
                      </a:moveTo>
                      <a:cubicBezTo>
                        <a:pt x="0" y="11"/>
                        <a:pt x="0" y="11"/>
                        <a:pt x="0" y="12"/>
                      </a:cubicBezTo>
                      <a:cubicBezTo>
                        <a:pt x="0" y="11"/>
                        <a:pt x="0" y="11"/>
                        <a:pt x="0" y="11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D2303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1" name="Freeform 17"/>
                <p:cNvSpPr>
                  <a:spLocks/>
                </p:cNvSpPr>
                <p:nvPr/>
              </p:nvSpPr>
              <p:spPr bwMode="auto">
                <a:xfrm>
                  <a:off x="3895" y="2432"/>
                  <a:ext cx="179" cy="337"/>
                </a:xfrm>
                <a:custGeom>
                  <a:avLst/>
                  <a:gdLst>
                    <a:gd name="T0" fmla="*/ 23 w 53"/>
                    <a:gd name="T1" fmla="*/ 0 h 100"/>
                    <a:gd name="T2" fmla="*/ 0 w 53"/>
                    <a:gd name="T3" fmla="*/ 52 h 100"/>
                    <a:gd name="T4" fmla="*/ 18 w 53"/>
                    <a:gd name="T5" fmla="*/ 100 h 100"/>
                    <a:gd name="T6" fmla="*/ 53 w 53"/>
                    <a:gd name="T7" fmla="*/ 55 h 100"/>
                    <a:gd name="T8" fmla="*/ 53 w 53"/>
                    <a:gd name="T9" fmla="*/ 55 h 100"/>
                    <a:gd name="T10" fmla="*/ 53 w 53"/>
                    <a:gd name="T11" fmla="*/ 55 h 100"/>
                    <a:gd name="T12" fmla="*/ 53 w 53"/>
                    <a:gd name="T13" fmla="*/ 55 h 100"/>
                    <a:gd name="T14" fmla="*/ 53 w 53"/>
                    <a:gd name="T15" fmla="*/ 55 h 100"/>
                    <a:gd name="T16" fmla="*/ 53 w 53"/>
                    <a:gd name="T17" fmla="*/ 55 h 100"/>
                    <a:gd name="T18" fmla="*/ 53 w 53"/>
                    <a:gd name="T19" fmla="*/ 55 h 100"/>
                    <a:gd name="T20" fmla="*/ 53 w 53"/>
                    <a:gd name="T21" fmla="*/ 55 h 100"/>
                    <a:gd name="T22" fmla="*/ 53 w 53"/>
                    <a:gd name="T23" fmla="*/ 55 h 100"/>
                    <a:gd name="T24" fmla="*/ 53 w 53"/>
                    <a:gd name="T25" fmla="*/ 55 h 100"/>
                    <a:gd name="T26" fmla="*/ 53 w 53"/>
                    <a:gd name="T27" fmla="*/ 55 h 100"/>
                    <a:gd name="T28" fmla="*/ 53 w 53"/>
                    <a:gd name="T29" fmla="*/ 55 h 100"/>
                    <a:gd name="T30" fmla="*/ 53 w 53"/>
                    <a:gd name="T31" fmla="*/ 54 h 100"/>
                    <a:gd name="T32" fmla="*/ 53 w 53"/>
                    <a:gd name="T33" fmla="*/ 54 h 100"/>
                    <a:gd name="T34" fmla="*/ 53 w 53"/>
                    <a:gd name="T35" fmla="*/ 43 h 100"/>
                    <a:gd name="T36" fmla="*/ 53 w 53"/>
                    <a:gd name="T37" fmla="*/ 43 h 100"/>
                    <a:gd name="T38" fmla="*/ 53 w 53"/>
                    <a:gd name="T39" fmla="*/ 43 h 100"/>
                    <a:gd name="T40" fmla="*/ 53 w 53"/>
                    <a:gd name="T41" fmla="*/ 43 h 100"/>
                    <a:gd name="T42" fmla="*/ 53 w 53"/>
                    <a:gd name="T43" fmla="*/ 43 h 100"/>
                    <a:gd name="T44" fmla="*/ 53 w 53"/>
                    <a:gd name="T45" fmla="*/ 43 h 100"/>
                    <a:gd name="T46" fmla="*/ 53 w 53"/>
                    <a:gd name="T47" fmla="*/ 43 h 100"/>
                    <a:gd name="T48" fmla="*/ 53 w 53"/>
                    <a:gd name="T49" fmla="*/ 43 h 100"/>
                    <a:gd name="T50" fmla="*/ 53 w 53"/>
                    <a:gd name="T51" fmla="*/ 43 h 100"/>
                    <a:gd name="T52" fmla="*/ 53 w 53"/>
                    <a:gd name="T53" fmla="*/ 43 h 100"/>
                    <a:gd name="T54" fmla="*/ 53 w 53"/>
                    <a:gd name="T55" fmla="*/ 43 h 100"/>
                    <a:gd name="T56" fmla="*/ 53 w 53"/>
                    <a:gd name="T57" fmla="*/ 43 h 100"/>
                    <a:gd name="T58" fmla="*/ 53 w 53"/>
                    <a:gd name="T59" fmla="*/ 43 h 100"/>
                    <a:gd name="T60" fmla="*/ 53 w 53"/>
                    <a:gd name="T61" fmla="*/ 43 h 100"/>
                    <a:gd name="T62" fmla="*/ 53 w 53"/>
                    <a:gd name="T63" fmla="*/ 43 h 100"/>
                    <a:gd name="T64" fmla="*/ 53 w 53"/>
                    <a:gd name="T65" fmla="*/ 43 h 100"/>
                    <a:gd name="T66" fmla="*/ 53 w 53"/>
                    <a:gd name="T67" fmla="*/ 43 h 100"/>
                    <a:gd name="T68" fmla="*/ 23 w 53"/>
                    <a:gd name="T69" fmla="*/ 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53" h="100">
                      <a:moveTo>
                        <a:pt x="23" y="0"/>
                      </a:moveTo>
                      <a:cubicBezTo>
                        <a:pt x="9" y="13"/>
                        <a:pt x="0" y="31"/>
                        <a:pt x="0" y="52"/>
                      </a:cubicBezTo>
                      <a:cubicBezTo>
                        <a:pt x="0" y="71"/>
                        <a:pt x="7" y="87"/>
                        <a:pt x="18" y="100"/>
                      </a:cubicBezTo>
                      <a:cubicBezTo>
                        <a:pt x="38" y="94"/>
                        <a:pt x="52" y="77"/>
                        <a:pt x="53" y="55"/>
                      </a:cubicBezTo>
                      <a:cubicBezTo>
                        <a:pt x="53" y="55"/>
                        <a:pt x="53" y="55"/>
                        <a:pt x="53" y="55"/>
                      </a:cubicBezTo>
                      <a:cubicBezTo>
                        <a:pt x="53" y="55"/>
                        <a:pt x="53" y="55"/>
                        <a:pt x="53" y="55"/>
                      </a:cubicBezTo>
                      <a:cubicBezTo>
                        <a:pt x="53" y="55"/>
                        <a:pt x="53" y="55"/>
                        <a:pt x="53" y="55"/>
                      </a:cubicBezTo>
                      <a:cubicBezTo>
                        <a:pt x="53" y="55"/>
                        <a:pt x="53" y="55"/>
                        <a:pt x="53" y="55"/>
                      </a:cubicBezTo>
                      <a:cubicBezTo>
                        <a:pt x="53" y="55"/>
                        <a:pt x="53" y="55"/>
                        <a:pt x="53" y="55"/>
                      </a:cubicBezTo>
                      <a:cubicBezTo>
                        <a:pt x="53" y="55"/>
                        <a:pt x="53" y="55"/>
                        <a:pt x="53" y="55"/>
                      </a:cubicBezTo>
                      <a:cubicBezTo>
                        <a:pt x="53" y="55"/>
                        <a:pt x="53" y="55"/>
                        <a:pt x="53" y="55"/>
                      </a:cubicBezTo>
                      <a:cubicBezTo>
                        <a:pt x="53" y="55"/>
                        <a:pt x="53" y="55"/>
                        <a:pt x="53" y="55"/>
                      </a:cubicBezTo>
                      <a:cubicBezTo>
                        <a:pt x="53" y="55"/>
                        <a:pt x="53" y="55"/>
                        <a:pt x="53" y="55"/>
                      </a:cubicBezTo>
                      <a:cubicBezTo>
                        <a:pt x="53" y="55"/>
                        <a:pt x="53" y="55"/>
                        <a:pt x="53" y="55"/>
                      </a:cubicBezTo>
                      <a:cubicBezTo>
                        <a:pt x="53" y="55"/>
                        <a:pt x="53" y="55"/>
                        <a:pt x="53" y="55"/>
                      </a:cubicBezTo>
                      <a:cubicBezTo>
                        <a:pt x="53" y="54"/>
                        <a:pt x="53" y="54"/>
                        <a:pt x="53" y="54"/>
                      </a:cubicBezTo>
                      <a:cubicBezTo>
                        <a:pt x="53" y="54"/>
                        <a:pt x="53" y="54"/>
                        <a:pt x="53" y="54"/>
                      </a:cubicBezTo>
                      <a:cubicBezTo>
                        <a:pt x="53" y="43"/>
                        <a:pt x="53" y="43"/>
                        <a:pt x="53" y="43"/>
                      </a:cubicBezTo>
                      <a:cubicBezTo>
                        <a:pt x="53" y="43"/>
                        <a:pt x="53" y="43"/>
                        <a:pt x="53" y="43"/>
                      </a:cubicBezTo>
                      <a:cubicBezTo>
                        <a:pt x="53" y="43"/>
                        <a:pt x="53" y="43"/>
                        <a:pt x="53" y="43"/>
                      </a:cubicBezTo>
                      <a:cubicBezTo>
                        <a:pt x="53" y="43"/>
                        <a:pt x="53" y="43"/>
                        <a:pt x="53" y="43"/>
                      </a:cubicBezTo>
                      <a:cubicBezTo>
                        <a:pt x="53" y="43"/>
                        <a:pt x="53" y="43"/>
                        <a:pt x="53" y="43"/>
                      </a:cubicBezTo>
                      <a:cubicBezTo>
                        <a:pt x="53" y="43"/>
                        <a:pt x="53" y="43"/>
                        <a:pt x="53" y="43"/>
                      </a:cubicBezTo>
                      <a:cubicBezTo>
                        <a:pt x="53" y="43"/>
                        <a:pt x="53" y="43"/>
                        <a:pt x="53" y="43"/>
                      </a:cubicBezTo>
                      <a:cubicBezTo>
                        <a:pt x="53" y="43"/>
                        <a:pt x="53" y="43"/>
                        <a:pt x="53" y="43"/>
                      </a:cubicBezTo>
                      <a:cubicBezTo>
                        <a:pt x="53" y="43"/>
                        <a:pt x="53" y="43"/>
                        <a:pt x="53" y="43"/>
                      </a:cubicBezTo>
                      <a:cubicBezTo>
                        <a:pt x="53" y="43"/>
                        <a:pt x="53" y="43"/>
                        <a:pt x="53" y="43"/>
                      </a:cubicBezTo>
                      <a:cubicBezTo>
                        <a:pt x="53" y="43"/>
                        <a:pt x="53" y="43"/>
                        <a:pt x="53" y="43"/>
                      </a:cubicBezTo>
                      <a:cubicBezTo>
                        <a:pt x="53" y="43"/>
                        <a:pt x="53" y="43"/>
                        <a:pt x="53" y="43"/>
                      </a:cubicBezTo>
                      <a:cubicBezTo>
                        <a:pt x="53" y="43"/>
                        <a:pt x="53" y="43"/>
                        <a:pt x="53" y="43"/>
                      </a:cubicBezTo>
                      <a:cubicBezTo>
                        <a:pt x="53" y="43"/>
                        <a:pt x="53" y="43"/>
                        <a:pt x="53" y="43"/>
                      </a:cubicBezTo>
                      <a:cubicBezTo>
                        <a:pt x="53" y="43"/>
                        <a:pt x="53" y="43"/>
                        <a:pt x="53" y="43"/>
                      </a:cubicBezTo>
                      <a:cubicBezTo>
                        <a:pt x="53" y="43"/>
                        <a:pt x="53" y="43"/>
                        <a:pt x="53" y="43"/>
                      </a:cubicBezTo>
                      <a:cubicBezTo>
                        <a:pt x="53" y="43"/>
                        <a:pt x="53" y="43"/>
                        <a:pt x="53" y="43"/>
                      </a:cubicBezTo>
                      <a:cubicBezTo>
                        <a:pt x="52" y="23"/>
                        <a:pt x="40" y="6"/>
                        <a:pt x="23" y="0"/>
                      </a:cubicBezTo>
                    </a:path>
                  </a:pathLst>
                </a:custGeom>
                <a:solidFill>
                  <a:srgbClr val="BA303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  <p:grpSp>
          <p:nvGrpSpPr>
            <p:cNvPr id="391" name="Group 66"/>
            <p:cNvGrpSpPr>
              <a:grpSpLocks noChangeAspect="1"/>
            </p:cNvGrpSpPr>
            <p:nvPr/>
          </p:nvGrpSpPr>
          <p:grpSpPr bwMode="auto">
            <a:xfrm rot="21296966">
              <a:off x="4406048" y="1664423"/>
              <a:ext cx="476136" cy="465106"/>
              <a:chOff x="3579" y="1906"/>
              <a:chExt cx="518" cy="506"/>
            </a:xfrm>
            <a:solidFill>
              <a:srgbClr val="F1EDDB"/>
            </a:solidFill>
          </p:grpSpPr>
          <p:sp>
            <p:nvSpPr>
              <p:cNvPr id="393" name="Freeform 67"/>
              <p:cNvSpPr>
                <a:spLocks/>
              </p:cNvSpPr>
              <p:nvPr/>
            </p:nvSpPr>
            <p:spPr bwMode="auto">
              <a:xfrm>
                <a:off x="3579" y="1906"/>
                <a:ext cx="518" cy="506"/>
              </a:xfrm>
              <a:custGeom>
                <a:avLst/>
                <a:gdLst>
                  <a:gd name="T0" fmla="*/ 384 w 518"/>
                  <a:gd name="T1" fmla="*/ 314 h 506"/>
                  <a:gd name="T2" fmla="*/ 361 w 518"/>
                  <a:gd name="T3" fmla="*/ 302 h 506"/>
                  <a:gd name="T4" fmla="*/ 386 w 518"/>
                  <a:gd name="T5" fmla="*/ 263 h 506"/>
                  <a:gd name="T6" fmla="*/ 319 w 518"/>
                  <a:gd name="T7" fmla="*/ 261 h 506"/>
                  <a:gd name="T8" fmla="*/ 325 w 518"/>
                  <a:gd name="T9" fmla="*/ 225 h 506"/>
                  <a:gd name="T10" fmla="*/ 347 w 518"/>
                  <a:gd name="T11" fmla="*/ 212 h 506"/>
                  <a:gd name="T12" fmla="*/ 451 w 518"/>
                  <a:gd name="T13" fmla="*/ 210 h 506"/>
                  <a:gd name="T14" fmla="*/ 514 w 518"/>
                  <a:gd name="T15" fmla="*/ 210 h 506"/>
                  <a:gd name="T16" fmla="*/ 471 w 518"/>
                  <a:gd name="T17" fmla="*/ 140 h 506"/>
                  <a:gd name="T18" fmla="*/ 441 w 518"/>
                  <a:gd name="T19" fmla="*/ 59 h 506"/>
                  <a:gd name="T20" fmla="*/ 374 w 518"/>
                  <a:gd name="T21" fmla="*/ 176 h 506"/>
                  <a:gd name="T22" fmla="*/ 351 w 518"/>
                  <a:gd name="T23" fmla="*/ 188 h 506"/>
                  <a:gd name="T24" fmla="*/ 333 w 518"/>
                  <a:gd name="T25" fmla="*/ 148 h 506"/>
                  <a:gd name="T26" fmla="*/ 296 w 518"/>
                  <a:gd name="T27" fmla="*/ 204 h 506"/>
                  <a:gd name="T28" fmla="*/ 268 w 518"/>
                  <a:gd name="T29" fmla="*/ 182 h 506"/>
                  <a:gd name="T30" fmla="*/ 268 w 518"/>
                  <a:gd name="T31" fmla="*/ 156 h 506"/>
                  <a:gd name="T32" fmla="*/ 319 w 518"/>
                  <a:gd name="T33" fmla="*/ 65 h 506"/>
                  <a:gd name="T34" fmla="*/ 351 w 518"/>
                  <a:gd name="T35" fmla="*/ 12 h 506"/>
                  <a:gd name="T36" fmla="*/ 268 w 518"/>
                  <a:gd name="T37" fmla="*/ 12 h 506"/>
                  <a:gd name="T38" fmla="*/ 181 w 518"/>
                  <a:gd name="T39" fmla="*/ 0 h 506"/>
                  <a:gd name="T40" fmla="*/ 250 w 518"/>
                  <a:gd name="T41" fmla="*/ 115 h 506"/>
                  <a:gd name="T42" fmla="*/ 250 w 518"/>
                  <a:gd name="T43" fmla="*/ 140 h 506"/>
                  <a:gd name="T44" fmla="*/ 205 w 518"/>
                  <a:gd name="T45" fmla="*/ 138 h 506"/>
                  <a:gd name="T46" fmla="*/ 238 w 518"/>
                  <a:gd name="T47" fmla="*/ 196 h 506"/>
                  <a:gd name="T48" fmla="*/ 203 w 518"/>
                  <a:gd name="T49" fmla="*/ 208 h 506"/>
                  <a:gd name="T50" fmla="*/ 181 w 518"/>
                  <a:gd name="T51" fmla="*/ 196 h 506"/>
                  <a:gd name="T52" fmla="*/ 126 w 518"/>
                  <a:gd name="T53" fmla="*/ 107 h 506"/>
                  <a:gd name="T54" fmla="*/ 95 w 518"/>
                  <a:gd name="T55" fmla="*/ 53 h 506"/>
                  <a:gd name="T56" fmla="*/ 55 w 518"/>
                  <a:gd name="T57" fmla="*/ 125 h 506"/>
                  <a:gd name="T58" fmla="*/ 0 w 518"/>
                  <a:gd name="T59" fmla="*/ 194 h 506"/>
                  <a:gd name="T60" fmla="*/ 134 w 518"/>
                  <a:gd name="T61" fmla="*/ 192 h 506"/>
                  <a:gd name="T62" fmla="*/ 156 w 518"/>
                  <a:gd name="T63" fmla="*/ 204 h 506"/>
                  <a:gd name="T64" fmla="*/ 132 w 518"/>
                  <a:gd name="T65" fmla="*/ 241 h 506"/>
                  <a:gd name="T66" fmla="*/ 199 w 518"/>
                  <a:gd name="T67" fmla="*/ 243 h 506"/>
                  <a:gd name="T68" fmla="*/ 193 w 518"/>
                  <a:gd name="T69" fmla="*/ 279 h 506"/>
                  <a:gd name="T70" fmla="*/ 171 w 518"/>
                  <a:gd name="T71" fmla="*/ 291 h 506"/>
                  <a:gd name="T72" fmla="*/ 67 w 518"/>
                  <a:gd name="T73" fmla="*/ 296 h 506"/>
                  <a:gd name="T74" fmla="*/ 4 w 518"/>
                  <a:gd name="T75" fmla="*/ 293 h 506"/>
                  <a:gd name="T76" fmla="*/ 47 w 518"/>
                  <a:gd name="T77" fmla="*/ 364 h 506"/>
                  <a:gd name="T78" fmla="*/ 79 w 518"/>
                  <a:gd name="T79" fmla="*/ 447 h 506"/>
                  <a:gd name="T80" fmla="*/ 144 w 518"/>
                  <a:gd name="T81" fmla="*/ 330 h 506"/>
                  <a:gd name="T82" fmla="*/ 166 w 518"/>
                  <a:gd name="T83" fmla="*/ 316 h 506"/>
                  <a:gd name="T84" fmla="*/ 187 w 518"/>
                  <a:gd name="T85" fmla="*/ 356 h 506"/>
                  <a:gd name="T86" fmla="*/ 221 w 518"/>
                  <a:gd name="T87" fmla="*/ 300 h 506"/>
                  <a:gd name="T88" fmla="*/ 250 w 518"/>
                  <a:gd name="T89" fmla="*/ 322 h 506"/>
                  <a:gd name="T90" fmla="*/ 250 w 518"/>
                  <a:gd name="T91" fmla="*/ 348 h 506"/>
                  <a:gd name="T92" fmla="*/ 199 w 518"/>
                  <a:gd name="T93" fmla="*/ 439 h 506"/>
                  <a:gd name="T94" fmla="*/ 168 w 518"/>
                  <a:gd name="T95" fmla="*/ 494 h 506"/>
                  <a:gd name="T96" fmla="*/ 250 w 518"/>
                  <a:gd name="T97" fmla="*/ 492 h 506"/>
                  <a:gd name="T98" fmla="*/ 337 w 518"/>
                  <a:gd name="T99" fmla="*/ 506 h 506"/>
                  <a:gd name="T100" fmla="*/ 268 w 518"/>
                  <a:gd name="T101" fmla="*/ 391 h 506"/>
                  <a:gd name="T102" fmla="*/ 268 w 518"/>
                  <a:gd name="T103" fmla="*/ 364 h 506"/>
                  <a:gd name="T104" fmla="*/ 313 w 518"/>
                  <a:gd name="T105" fmla="*/ 368 h 506"/>
                  <a:gd name="T106" fmla="*/ 280 w 518"/>
                  <a:gd name="T107" fmla="*/ 310 h 506"/>
                  <a:gd name="T108" fmla="*/ 315 w 518"/>
                  <a:gd name="T109" fmla="*/ 296 h 506"/>
                  <a:gd name="T110" fmla="*/ 337 w 518"/>
                  <a:gd name="T111" fmla="*/ 308 h 506"/>
                  <a:gd name="T112" fmla="*/ 392 w 518"/>
                  <a:gd name="T113" fmla="*/ 397 h 506"/>
                  <a:gd name="T114" fmla="*/ 422 w 518"/>
                  <a:gd name="T115" fmla="*/ 451 h 506"/>
                  <a:gd name="T116" fmla="*/ 463 w 518"/>
                  <a:gd name="T117" fmla="*/ 381 h 506"/>
                  <a:gd name="T118" fmla="*/ 518 w 518"/>
                  <a:gd name="T119" fmla="*/ 312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18" h="506">
                    <a:moveTo>
                      <a:pt x="514" y="293"/>
                    </a:moveTo>
                    <a:lnTo>
                      <a:pt x="402" y="324"/>
                    </a:lnTo>
                    <a:lnTo>
                      <a:pt x="384" y="314"/>
                    </a:lnTo>
                    <a:lnTo>
                      <a:pt x="451" y="296"/>
                    </a:lnTo>
                    <a:lnTo>
                      <a:pt x="447" y="277"/>
                    </a:lnTo>
                    <a:lnTo>
                      <a:pt x="361" y="302"/>
                    </a:lnTo>
                    <a:lnTo>
                      <a:pt x="347" y="291"/>
                    </a:lnTo>
                    <a:lnTo>
                      <a:pt x="392" y="281"/>
                    </a:lnTo>
                    <a:lnTo>
                      <a:pt x="386" y="263"/>
                    </a:lnTo>
                    <a:lnTo>
                      <a:pt x="325" y="279"/>
                    </a:lnTo>
                    <a:lnTo>
                      <a:pt x="292" y="261"/>
                    </a:lnTo>
                    <a:lnTo>
                      <a:pt x="319" y="261"/>
                    </a:lnTo>
                    <a:lnTo>
                      <a:pt x="319" y="243"/>
                    </a:lnTo>
                    <a:lnTo>
                      <a:pt x="292" y="243"/>
                    </a:lnTo>
                    <a:lnTo>
                      <a:pt x="325" y="225"/>
                    </a:lnTo>
                    <a:lnTo>
                      <a:pt x="386" y="241"/>
                    </a:lnTo>
                    <a:lnTo>
                      <a:pt x="392" y="225"/>
                    </a:lnTo>
                    <a:lnTo>
                      <a:pt x="347" y="212"/>
                    </a:lnTo>
                    <a:lnTo>
                      <a:pt x="361" y="204"/>
                    </a:lnTo>
                    <a:lnTo>
                      <a:pt x="447" y="227"/>
                    </a:lnTo>
                    <a:lnTo>
                      <a:pt x="451" y="210"/>
                    </a:lnTo>
                    <a:lnTo>
                      <a:pt x="384" y="192"/>
                    </a:lnTo>
                    <a:lnTo>
                      <a:pt x="402" y="180"/>
                    </a:lnTo>
                    <a:lnTo>
                      <a:pt x="514" y="210"/>
                    </a:lnTo>
                    <a:lnTo>
                      <a:pt x="518" y="194"/>
                    </a:lnTo>
                    <a:lnTo>
                      <a:pt x="422" y="168"/>
                    </a:lnTo>
                    <a:lnTo>
                      <a:pt x="471" y="140"/>
                    </a:lnTo>
                    <a:lnTo>
                      <a:pt x="463" y="125"/>
                    </a:lnTo>
                    <a:lnTo>
                      <a:pt x="414" y="152"/>
                    </a:lnTo>
                    <a:lnTo>
                      <a:pt x="441" y="59"/>
                    </a:lnTo>
                    <a:lnTo>
                      <a:pt x="422" y="53"/>
                    </a:lnTo>
                    <a:lnTo>
                      <a:pt x="392" y="166"/>
                    </a:lnTo>
                    <a:lnTo>
                      <a:pt x="374" y="176"/>
                    </a:lnTo>
                    <a:lnTo>
                      <a:pt x="392" y="107"/>
                    </a:lnTo>
                    <a:lnTo>
                      <a:pt x="376" y="103"/>
                    </a:lnTo>
                    <a:lnTo>
                      <a:pt x="351" y="188"/>
                    </a:lnTo>
                    <a:lnTo>
                      <a:pt x="337" y="196"/>
                    </a:lnTo>
                    <a:lnTo>
                      <a:pt x="349" y="152"/>
                    </a:lnTo>
                    <a:lnTo>
                      <a:pt x="333" y="148"/>
                    </a:lnTo>
                    <a:lnTo>
                      <a:pt x="315" y="208"/>
                    </a:lnTo>
                    <a:lnTo>
                      <a:pt x="284" y="229"/>
                    </a:lnTo>
                    <a:lnTo>
                      <a:pt x="296" y="204"/>
                    </a:lnTo>
                    <a:lnTo>
                      <a:pt x="280" y="196"/>
                    </a:lnTo>
                    <a:lnTo>
                      <a:pt x="268" y="219"/>
                    </a:lnTo>
                    <a:lnTo>
                      <a:pt x="268" y="182"/>
                    </a:lnTo>
                    <a:lnTo>
                      <a:pt x="313" y="138"/>
                    </a:lnTo>
                    <a:lnTo>
                      <a:pt x="301" y="123"/>
                    </a:lnTo>
                    <a:lnTo>
                      <a:pt x="268" y="156"/>
                    </a:lnTo>
                    <a:lnTo>
                      <a:pt x="268" y="140"/>
                    </a:lnTo>
                    <a:lnTo>
                      <a:pt x="331" y="77"/>
                    </a:lnTo>
                    <a:lnTo>
                      <a:pt x="319" y="65"/>
                    </a:lnTo>
                    <a:lnTo>
                      <a:pt x="268" y="115"/>
                    </a:lnTo>
                    <a:lnTo>
                      <a:pt x="268" y="93"/>
                    </a:lnTo>
                    <a:lnTo>
                      <a:pt x="351" y="12"/>
                    </a:lnTo>
                    <a:lnTo>
                      <a:pt x="337" y="0"/>
                    </a:lnTo>
                    <a:lnTo>
                      <a:pt x="268" y="69"/>
                    </a:lnTo>
                    <a:lnTo>
                      <a:pt x="268" y="12"/>
                    </a:lnTo>
                    <a:lnTo>
                      <a:pt x="250" y="12"/>
                    </a:lnTo>
                    <a:lnTo>
                      <a:pt x="250" y="69"/>
                    </a:lnTo>
                    <a:lnTo>
                      <a:pt x="181" y="0"/>
                    </a:lnTo>
                    <a:lnTo>
                      <a:pt x="168" y="12"/>
                    </a:lnTo>
                    <a:lnTo>
                      <a:pt x="250" y="93"/>
                    </a:lnTo>
                    <a:lnTo>
                      <a:pt x="250" y="115"/>
                    </a:lnTo>
                    <a:lnTo>
                      <a:pt x="199" y="65"/>
                    </a:lnTo>
                    <a:lnTo>
                      <a:pt x="187" y="77"/>
                    </a:lnTo>
                    <a:lnTo>
                      <a:pt x="250" y="140"/>
                    </a:lnTo>
                    <a:lnTo>
                      <a:pt x="250" y="156"/>
                    </a:lnTo>
                    <a:lnTo>
                      <a:pt x="217" y="123"/>
                    </a:lnTo>
                    <a:lnTo>
                      <a:pt x="205" y="138"/>
                    </a:lnTo>
                    <a:lnTo>
                      <a:pt x="250" y="182"/>
                    </a:lnTo>
                    <a:lnTo>
                      <a:pt x="250" y="219"/>
                    </a:lnTo>
                    <a:lnTo>
                      <a:pt x="238" y="196"/>
                    </a:lnTo>
                    <a:lnTo>
                      <a:pt x="221" y="204"/>
                    </a:lnTo>
                    <a:lnTo>
                      <a:pt x="233" y="229"/>
                    </a:lnTo>
                    <a:lnTo>
                      <a:pt x="203" y="208"/>
                    </a:lnTo>
                    <a:lnTo>
                      <a:pt x="187" y="148"/>
                    </a:lnTo>
                    <a:lnTo>
                      <a:pt x="168" y="152"/>
                    </a:lnTo>
                    <a:lnTo>
                      <a:pt x="181" y="196"/>
                    </a:lnTo>
                    <a:lnTo>
                      <a:pt x="166" y="188"/>
                    </a:lnTo>
                    <a:lnTo>
                      <a:pt x="142" y="103"/>
                    </a:lnTo>
                    <a:lnTo>
                      <a:pt x="126" y="107"/>
                    </a:lnTo>
                    <a:lnTo>
                      <a:pt x="144" y="176"/>
                    </a:lnTo>
                    <a:lnTo>
                      <a:pt x="126" y="166"/>
                    </a:lnTo>
                    <a:lnTo>
                      <a:pt x="95" y="53"/>
                    </a:lnTo>
                    <a:lnTo>
                      <a:pt x="79" y="59"/>
                    </a:lnTo>
                    <a:lnTo>
                      <a:pt x="103" y="152"/>
                    </a:lnTo>
                    <a:lnTo>
                      <a:pt x="55" y="125"/>
                    </a:lnTo>
                    <a:lnTo>
                      <a:pt x="47" y="140"/>
                    </a:lnTo>
                    <a:lnTo>
                      <a:pt x="95" y="168"/>
                    </a:lnTo>
                    <a:lnTo>
                      <a:pt x="0" y="194"/>
                    </a:lnTo>
                    <a:lnTo>
                      <a:pt x="4" y="210"/>
                    </a:lnTo>
                    <a:lnTo>
                      <a:pt x="118" y="180"/>
                    </a:lnTo>
                    <a:lnTo>
                      <a:pt x="134" y="192"/>
                    </a:lnTo>
                    <a:lnTo>
                      <a:pt x="67" y="210"/>
                    </a:lnTo>
                    <a:lnTo>
                      <a:pt x="71" y="227"/>
                    </a:lnTo>
                    <a:lnTo>
                      <a:pt x="156" y="204"/>
                    </a:lnTo>
                    <a:lnTo>
                      <a:pt x="171" y="212"/>
                    </a:lnTo>
                    <a:lnTo>
                      <a:pt x="128" y="225"/>
                    </a:lnTo>
                    <a:lnTo>
                      <a:pt x="132" y="241"/>
                    </a:lnTo>
                    <a:lnTo>
                      <a:pt x="193" y="225"/>
                    </a:lnTo>
                    <a:lnTo>
                      <a:pt x="225" y="243"/>
                    </a:lnTo>
                    <a:lnTo>
                      <a:pt x="199" y="243"/>
                    </a:lnTo>
                    <a:lnTo>
                      <a:pt x="199" y="261"/>
                    </a:lnTo>
                    <a:lnTo>
                      <a:pt x="225" y="261"/>
                    </a:lnTo>
                    <a:lnTo>
                      <a:pt x="193" y="279"/>
                    </a:lnTo>
                    <a:lnTo>
                      <a:pt x="132" y="263"/>
                    </a:lnTo>
                    <a:lnTo>
                      <a:pt x="128" y="281"/>
                    </a:lnTo>
                    <a:lnTo>
                      <a:pt x="171" y="291"/>
                    </a:lnTo>
                    <a:lnTo>
                      <a:pt x="156" y="302"/>
                    </a:lnTo>
                    <a:lnTo>
                      <a:pt x="71" y="277"/>
                    </a:lnTo>
                    <a:lnTo>
                      <a:pt x="67" y="296"/>
                    </a:lnTo>
                    <a:lnTo>
                      <a:pt x="134" y="314"/>
                    </a:lnTo>
                    <a:lnTo>
                      <a:pt x="118" y="324"/>
                    </a:lnTo>
                    <a:lnTo>
                      <a:pt x="4" y="293"/>
                    </a:lnTo>
                    <a:lnTo>
                      <a:pt x="0" y="312"/>
                    </a:lnTo>
                    <a:lnTo>
                      <a:pt x="95" y="336"/>
                    </a:lnTo>
                    <a:lnTo>
                      <a:pt x="47" y="364"/>
                    </a:lnTo>
                    <a:lnTo>
                      <a:pt x="55" y="381"/>
                    </a:lnTo>
                    <a:lnTo>
                      <a:pt x="103" y="352"/>
                    </a:lnTo>
                    <a:lnTo>
                      <a:pt x="79" y="447"/>
                    </a:lnTo>
                    <a:lnTo>
                      <a:pt x="95" y="451"/>
                    </a:lnTo>
                    <a:lnTo>
                      <a:pt x="126" y="340"/>
                    </a:lnTo>
                    <a:lnTo>
                      <a:pt x="144" y="330"/>
                    </a:lnTo>
                    <a:lnTo>
                      <a:pt x="126" y="397"/>
                    </a:lnTo>
                    <a:lnTo>
                      <a:pt x="142" y="403"/>
                    </a:lnTo>
                    <a:lnTo>
                      <a:pt x="166" y="316"/>
                    </a:lnTo>
                    <a:lnTo>
                      <a:pt x="181" y="308"/>
                    </a:lnTo>
                    <a:lnTo>
                      <a:pt x="168" y="352"/>
                    </a:lnTo>
                    <a:lnTo>
                      <a:pt x="187" y="356"/>
                    </a:lnTo>
                    <a:lnTo>
                      <a:pt x="203" y="296"/>
                    </a:lnTo>
                    <a:lnTo>
                      <a:pt x="233" y="277"/>
                    </a:lnTo>
                    <a:lnTo>
                      <a:pt x="221" y="300"/>
                    </a:lnTo>
                    <a:lnTo>
                      <a:pt x="238" y="310"/>
                    </a:lnTo>
                    <a:lnTo>
                      <a:pt x="250" y="285"/>
                    </a:lnTo>
                    <a:lnTo>
                      <a:pt x="250" y="322"/>
                    </a:lnTo>
                    <a:lnTo>
                      <a:pt x="205" y="368"/>
                    </a:lnTo>
                    <a:lnTo>
                      <a:pt x="217" y="381"/>
                    </a:lnTo>
                    <a:lnTo>
                      <a:pt x="250" y="348"/>
                    </a:lnTo>
                    <a:lnTo>
                      <a:pt x="250" y="364"/>
                    </a:lnTo>
                    <a:lnTo>
                      <a:pt x="187" y="427"/>
                    </a:lnTo>
                    <a:lnTo>
                      <a:pt x="199" y="439"/>
                    </a:lnTo>
                    <a:lnTo>
                      <a:pt x="250" y="391"/>
                    </a:lnTo>
                    <a:lnTo>
                      <a:pt x="250" y="411"/>
                    </a:lnTo>
                    <a:lnTo>
                      <a:pt x="168" y="494"/>
                    </a:lnTo>
                    <a:lnTo>
                      <a:pt x="181" y="506"/>
                    </a:lnTo>
                    <a:lnTo>
                      <a:pt x="250" y="437"/>
                    </a:lnTo>
                    <a:lnTo>
                      <a:pt x="250" y="492"/>
                    </a:lnTo>
                    <a:lnTo>
                      <a:pt x="268" y="492"/>
                    </a:lnTo>
                    <a:lnTo>
                      <a:pt x="268" y="437"/>
                    </a:lnTo>
                    <a:lnTo>
                      <a:pt x="337" y="506"/>
                    </a:lnTo>
                    <a:lnTo>
                      <a:pt x="351" y="494"/>
                    </a:lnTo>
                    <a:lnTo>
                      <a:pt x="268" y="411"/>
                    </a:lnTo>
                    <a:lnTo>
                      <a:pt x="268" y="391"/>
                    </a:lnTo>
                    <a:lnTo>
                      <a:pt x="319" y="439"/>
                    </a:lnTo>
                    <a:lnTo>
                      <a:pt x="331" y="427"/>
                    </a:lnTo>
                    <a:lnTo>
                      <a:pt x="268" y="364"/>
                    </a:lnTo>
                    <a:lnTo>
                      <a:pt x="268" y="348"/>
                    </a:lnTo>
                    <a:lnTo>
                      <a:pt x="301" y="381"/>
                    </a:lnTo>
                    <a:lnTo>
                      <a:pt x="313" y="368"/>
                    </a:lnTo>
                    <a:lnTo>
                      <a:pt x="268" y="322"/>
                    </a:lnTo>
                    <a:lnTo>
                      <a:pt x="268" y="285"/>
                    </a:lnTo>
                    <a:lnTo>
                      <a:pt x="280" y="310"/>
                    </a:lnTo>
                    <a:lnTo>
                      <a:pt x="296" y="300"/>
                    </a:lnTo>
                    <a:lnTo>
                      <a:pt x="284" y="277"/>
                    </a:lnTo>
                    <a:lnTo>
                      <a:pt x="315" y="296"/>
                    </a:lnTo>
                    <a:lnTo>
                      <a:pt x="333" y="356"/>
                    </a:lnTo>
                    <a:lnTo>
                      <a:pt x="349" y="352"/>
                    </a:lnTo>
                    <a:lnTo>
                      <a:pt x="337" y="308"/>
                    </a:lnTo>
                    <a:lnTo>
                      <a:pt x="351" y="316"/>
                    </a:lnTo>
                    <a:lnTo>
                      <a:pt x="376" y="403"/>
                    </a:lnTo>
                    <a:lnTo>
                      <a:pt x="392" y="397"/>
                    </a:lnTo>
                    <a:lnTo>
                      <a:pt x="374" y="330"/>
                    </a:lnTo>
                    <a:lnTo>
                      <a:pt x="392" y="340"/>
                    </a:lnTo>
                    <a:lnTo>
                      <a:pt x="422" y="451"/>
                    </a:lnTo>
                    <a:lnTo>
                      <a:pt x="441" y="447"/>
                    </a:lnTo>
                    <a:lnTo>
                      <a:pt x="414" y="352"/>
                    </a:lnTo>
                    <a:lnTo>
                      <a:pt x="463" y="381"/>
                    </a:lnTo>
                    <a:lnTo>
                      <a:pt x="471" y="364"/>
                    </a:lnTo>
                    <a:lnTo>
                      <a:pt x="422" y="336"/>
                    </a:lnTo>
                    <a:lnTo>
                      <a:pt x="518" y="312"/>
                    </a:lnTo>
                    <a:lnTo>
                      <a:pt x="514" y="2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4" name="Freeform 68"/>
              <p:cNvSpPr>
                <a:spLocks/>
              </p:cNvSpPr>
              <p:nvPr/>
            </p:nvSpPr>
            <p:spPr bwMode="auto">
              <a:xfrm>
                <a:off x="3579" y="1906"/>
                <a:ext cx="518" cy="506"/>
              </a:xfrm>
              <a:custGeom>
                <a:avLst/>
                <a:gdLst>
                  <a:gd name="T0" fmla="*/ 384 w 518"/>
                  <a:gd name="T1" fmla="*/ 314 h 506"/>
                  <a:gd name="T2" fmla="*/ 361 w 518"/>
                  <a:gd name="T3" fmla="*/ 302 h 506"/>
                  <a:gd name="T4" fmla="*/ 386 w 518"/>
                  <a:gd name="T5" fmla="*/ 263 h 506"/>
                  <a:gd name="T6" fmla="*/ 319 w 518"/>
                  <a:gd name="T7" fmla="*/ 261 h 506"/>
                  <a:gd name="T8" fmla="*/ 325 w 518"/>
                  <a:gd name="T9" fmla="*/ 225 h 506"/>
                  <a:gd name="T10" fmla="*/ 347 w 518"/>
                  <a:gd name="T11" fmla="*/ 212 h 506"/>
                  <a:gd name="T12" fmla="*/ 451 w 518"/>
                  <a:gd name="T13" fmla="*/ 210 h 506"/>
                  <a:gd name="T14" fmla="*/ 514 w 518"/>
                  <a:gd name="T15" fmla="*/ 210 h 506"/>
                  <a:gd name="T16" fmla="*/ 471 w 518"/>
                  <a:gd name="T17" fmla="*/ 140 h 506"/>
                  <a:gd name="T18" fmla="*/ 441 w 518"/>
                  <a:gd name="T19" fmla="*/ 59 h 506"/>
                  <a:gd name="T20" fmla="*/ 374 w 518"/>
                  <a:gd name="T21" fmla="*/ 176 h 506"/>
                  <a:gd name="T22" fmla="*/ 351 w 518"/>
                  <a:gd name="T23" fmla="*/ 188 h 506"/>
                  <a:gd name="T24" fmla="*/ 333 w 518"/>
                  <a:gd name="T25" fmla="*/ 148 h 506"/>
                  <a:gd name="T26" fmla="*/ 296 w 518"/>
                  <a:gd name="T27" fmla="*/ 204 h 506"/>
                  <a:gd name="T28" fmla="*/ 268 w 518"/>
                  <a:gd name="T29" fmla="*/ 182 h 506"/>
                  <a:gd name="T30" fmla="*/ 268 w 518"/>
                  <a:gd name="T31" fmla="*/ 156 h 506"/>
                  <a:gd name="T32" fmla="*/ 319 w 518"/>
                  <a:gd name="T33" fmla="*/ 65 h 506"/>
                  <a:gd name="T34" fmla="*/ 351 w 518"/>
                  <a:gd name="T35" fmla="*/ 12 h 506"/>
                  <a:gd name="T36" fmla="*/ 268 w 518"/>
                  <a:gd name="T37" fmla="*/ 12 h 506"/>
                  <a:gd name="T38" fmla="*/ 181 w 518"/>
                  <a:gd name="T39" fmla="*/ 0 h 506"/>
                  <a:gd name="T40" fmla="*/ 250 w 518"/>
                  <a:gd name="T41" fmla="*/ 115 h 506"/>
                  <a:gd name="T42" fmla="*/ 250 w 518"/>
                  <a:gd name="T43" fmla="*/ 140 h 506"/>
                  <a:gd name="T44" fmla="*/ 205 w 518"/>
                  <a:gd name="T45" fmla="*/ 138 h 506"/>
                  <a:gd name="T46" fmla="*/ 238 w 518"/>
                  <a:gd name="T47" fmla="*/ 196 h 506"/>
                  <a:gd name="T48" fmla="*/ 203 w 518"/>
                  <a:gd name="T49" fmla="*/ 208 h 506"/>
                  <a:gd name="T50" fmla="*/ 181 w 518"/>
                  <a:gd name="T51" fmla="*/ 196 h 506"/>
                  <a:gd name="T52" fmla="*/ 126 w 518"/>
                  <a:gd name="T53" fmla="*/ 107 h 506"/>
                  <a:gd name="T54" fmla="*/ 95 w 518"/>
                  <a:gd name="T55" fmla="*/ 53 h 506"/>
                  <a:gd name="T56" fmla="*/ 55 w 518"/>
                  <a:gd name="T57" fmla="*/ 125 h 506"/>
                  <a:gd name="T58" fmla="*/ 0 w 518"/>
                  <a:gd name="T59" fmla="*/ 194 h 506"/>
                  <a:gd name="T60" fmla="*/ 134 w 518"/>
                  <a:gd name="T61" fmla="*/ 192 h 506"/>
                  <a:gd name="T62" fmla="*/ 156 w 518"/>
                  <a:gd name="T63" fmla="*/ 204 h 506"/>
                  <a:gd name="T64" fmla="*/ 132 w 518"/>
                  <a:gd name="T65" fmla="*/ 241 h 506"/>
                  <a:gd name="T66" fmla="*/ 199 w 518"/>
                  <a:gd name="T67" fmla="*/ 243 h 506"/>
                  <a:gd name="T68" fmla="*/ 193 w 518"/>
                  <a:gd name="T69" fmla="*/ 279 h 506"/>
                  <a:gd name="T70" fmla="*/ 171 w 518"/>
                  <a:gd name="T71" fmla="*/ 291 h 506"/>
                  <a:gd name="T72" fmla="*/ 67 w 518"/>
                  <a:gd name="T73" fmla="*/ 296 h 506"/>
                  <a:gd name="T74" fmla="*/ 4 w 518"/>
                  <a:gd name="T75" fmla="*/ 293 h 506"/>
                  <a:gd name="T76" fmla="*/ 47 w 518"/>
                  <a:gd name="T77" fmla="*/ 364 h 506"/>
                  <a:gd name="T78" fmla="*/ 79 w 518"/>
                  <a:gd name="T79" fmla="*/ 447 h 506"/>
                  <a:gd name="T80" fmla="*/ 144 w 518"/>
                  <a:gd name="T81" fmla="*/ 330 h 506"/>
                  <a:gd name="T82" fmla="*/ 166 w 518"/>
                  <a:gd name="T83" fmla="*/ 316 h 506"/>
                  <a:gd name="T84" fmla="*/ 187 w 518"/>
                  <a:gd name="T85" fmla="*/ 356 h 506"/>
                  <a:gd name="T86" fmla="*/ 221 w 518"/>
                  <a:gd name="T87" fmla="*/ 300 h 506"/>
                  <a:gd name="T88" fmla="*/ 250 w 518"/>
                  <a:gd name="T89" fmla="*/ 322 h 506"/>
                  <a:gd name="T90" fmla="*/ 250 w 518"/>
                  <a:gd name="T91" fmla="*/ 348 h 506"/>
                  <a:gd name="T92" fmla="*/ 199 w 518"/>
                  <a:gd name="T93" fmla="*/ 439 h 506"/>
                  <a:gd name="T94" fmla="*/ 168 w 518"/>
                  <a:gd name="T95" fmla="*/ 494 h 506"/>
                  <a:gd name="T96" fmla="*/ 250 w 518"/>
                  <a:gd name="T97" fmla="*/ 492 h 506"/>
                  <a:gd name="T98" fmla="*/ 337 w 518"/>
                  <a:gd name="T99" fmla="*/ 506 h 506"/>
                  <a:gd name="T100" fmla="*/ 268 w 518"/>
                  <a:gd name="T101" fmla="*/ 391 h 506"/>
                  <a:gd name="T102" fmla="*/ 268 w 518"/>
                  <a:gd name="T103" fmla="*/ 364 h 506"/>
                  <a:gd name="T104" fmla="*/ 313 w 518"/>
                  <a:gd name="T105" fmla="*/ 368 h 506"/>
                  <a:gd name="T106" fmla="*/ 280 w 518"/>
                  <a:gd name="T107" fmla="*/ 310 h 506"/>
                  <a:gd name="T108" fmla="*/ 315 w 518"/>
                  <a:gd name="T109" fmla="*/ 296 h 506"/>
                  <a:gd name="T110" fmla="*/ 337 w 518"/>
                  <a:gd name="T111" fmla="*/ 308 h 506"/>
                  <a:gd name="T112" fmla="*/ 392 w 518"/>
                  <a:gd name="T113" fmla="*/ 397 h 506"/>
                  <a:gd name="T114" fmla="*/ 422 w 518"/>
                  <a:gd name="T115" fmla="*/ 451 h 506"/>
                  <a:gd name="T116" fmla="*/ 463 w 518"/>
                  <a:gd name="T117" fmla="*/ 381 h 506"/>
                  <a:gd name="T118" fmla="*/ 518 w 518"/>
                  <a:gd name="T119" fmla="*/ 312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18" h="506">
                    <a:moveTo>
                      <a:pt x="514" y="293"/>
                    </a:moveTo>
                    <a:lnTo>
                      <a:pt x="402" y="324"/>
                    </a:lnTo>
                    <a:lnTo>
                      <a:pt x="384" y="314"/>
                    </a:lnTo>
                    <a:lnTo>
                      <a:pt x="451" y="296"/>
                    </a:lnTo>
                    <a:lnTo>
                      <a:pt x="447" y="277"/>
                    </a:lnTo>
                    <a:lnTo>
                      <a:pt x="361" y="302"/>
                    </a:lnTo>
                    <a:lnTo>
                      <a:pt x="347" y="291"/>
                    </a:lnTo>
                    <a:lnTo>
                      <a:pt x="392" y="281"/>
                    </a:lnTo>
                    <a:lnTo>
                      <a:pt x="386" y="263"/>
                    </a:lnTo>
                    <a:lnTo>
                      <a:pt x="325" y="279"/>
                    </a:lnTo>
                    <a:lnTo>
                      <a:pt x="292" y="261"/>
                    </a:lnTo>
                    <a:lnTo>
                      <a:pt x="319" y="261"/>
                    </a:lnTo>
                    <a:lnTo>
                      <a:pt x="319" y="243"/>
                    </a:lnTo>
                    <a:lnTo>
                      <a:pt x="292" y="243"/>
                    </a:lnTo>
                    <a:lnTo>
                      <a:pt x="325" y="225"/>
                    </a:lnTo>
                    <a:lnTo>
                      <a:pt x="386" y="241"/>
                    </a:lnTo>
                    <a:lnTo>
                      <a:pt x="392" y="225"/>
                    </a:lnTo>
                    <a:lnTo>
                      <a:pt x="347" y="212"/>
                    </a:lnTo>
                    <a:lnTo>
                      <a:pt x="361" y="204"/>
                    </a:lnTo>
                    <a:lnTo>
                      <a:pt x="447" y="227"/>
                    </a:lnTo>
                    <a:lnTo>
                      <a:pt x="451" y="210"/>
                    </a:lnTo>
                    <a:lnTo>
                      <a:pt x="384" y="192"/>
                    </a:lnTo>
                    <a:lnTo>
                      <a:pt x="402" y="180"/>
                    </a:lnTo>
                    <a:lnTo>
                      <a:pt x="514" y="210"/>
                    </a:lnTo>
                    <a:lnTo>
                      <a:pt x="518" y="194"/>
                    </a:lnTo>
                    <a:lnTo>
                      <a:pt x="422" y="168"/>
                    </a:lnTo>
                    <a:lnTo>
                      <a:pt x="471" y="140"/>
                    </a:lnTo>
                    <a:lnTo>
                      <a:pt x="463" y="125"/>
                    </a:lnTo>
                    <a:lnTo>
                      <a:pt x="414" y="152"/>
                    </a:lnTo>
                    <a:lnTo>
                      <a:pt x="441" y="59"/>
                    </a:lnTo>
                    <a:lnTo>
                      <a:pt x="422" y="53"/>
                    </a:lnTo>
                    <a:lnTo>
                      <a:pt x="392" y="166"/>
                    </a:lnTo>
                    <a:lnTo>
                      <a:pt x="374" y="176"/>
                    </a:lnTo>
                    <a:lnTo>
                      <a:pt x="392" y="107"/>
                    </a:lnTo>
                    <a:lnTo>
                      <a:pt x="376" y="103"/>
                    </a:lnTo>
                    <a:lnTo>
                      <a:pt x="351" y="188"/>
                    </a:lnTo>
                    <a:lnTo>
                      <a:pt x="337" y="196"/>
                    </a:lnTo>
                    <a:lnTo>
                      <a:pt x="349" y="152"/>
                    </a:lnTo>
                    <a:lnTo>
                      <a:pt x="333" y="148"/>
                    </a:lnTo>
                    <a:lnTo>
                      <a:pt x="315" y="208"/>
                    </a:lnTo>
                    <a:lnTo>
                      <a:pt x="284" y="229"/>
                    </a:lnTo>
                    <a:lnTo>
                      <a:pt x="296" y="204"/>
                    </a:lnTo>
                    <a:lnTo>
                      <a:pt x="280" y="196"/>
                    </a:lnTo>
                    <a:lnTo>
                      <a:pt x="268" y="219"/>
                    </a:lnTo>
                    <a:lnTo>
                      <a:pt x="268" y="182"/>
                    </a:lnTo>
                    <a:lnTo>
                      <a:pt x="313" y="138"/>
                    </a:lnTo>
                    <a:lnTo>
                      <a:pt x="301" y="123"/>
                    </a:lnTo>
                    <a:lnTo>
                      <a:pt x="268" y="156"/>
                    </a:lnTo>
                    <a:lnTo>
                      <a:pt x="268" y="140"/>
                    </a:lnTo>
                    <a:lnTo>
                      <a:pt x="331" y="77"/>
                    </a:lnTo>
                    <a:lnTo>
                      <a:pt x="319" y="65"/>
                    </a:lnTo>
                    <a:lnTo>
                      <a:pt x="268" y="115"/>
                    </a:lnTo>
                    <a:lnTo>
                      <a:pt x="268" y="93"/>
                    </a:lnTo>
                    <a:lnTo>
                      <a:pt x="351" y="12"/>
                    </a:lnTo>
                    <a:lnTo>
                      <a:pt x="337" y="0"/>
                    </a:lnTo>
                    <a:lnTo>
                      <a:pt x="268" y="69"/>
                    </a:lnTo>
                    <a:lnTo>
                      <a:pt x="268" y="12"/>
                    </a:lnTo>
                    <a:lnTo>
                      <a:pt x="250" y="12"/>
                    </a:lnTo>
                    <a:lnTo>
                      <a:pt x="250" y="69"/>
                    </a:lnTo>
                    <a:lnTo>
                      <a:pt x="181" y="0"/>
                    </a:lnTo>
                    <a:lnTo>
                      <a:pt x="168" y="12"/>
                    </a:lnTo>
                    <a:lnTo>
                      <a:pt x="250" y="93"/>
                    </a:lnTo>
                    <a:lnTo>
                      <a:pt x="250" y="115"/>
                    </a:lnTo>
                    <a:lnTo>
                      <a:pt x="199" y="65"/>
                    </a:lnTo>
                    <a:lnTo>
                      <a:pt x="187" y="77"/>
                    </a:lnTo>
                    <a:lnTo>
                      <a:pt x="250" y="140"/>
                    </a:lnTo>
                    <a:lnTo>
                      <a:pt x="250" y="156"/>
                    </a:lnTo>
                    <a:lnTo>
                      <a:pt x="217" y="123"/>
                    </a:lnTo>
                    <a:lnTo>
                      <a:pt x="205" y="138"/>
                    </a:lnTo>
                    <a:lnTo>
                      <a:pt x="250" y="182"/>
                    </a:lnTo>
                    <a:lnTo>
                      <a:pt x="250" y="219"/>
                    </a:lnTo>
                    <a:lnTo>
                      <a:pt x="238" y="196"/>
                    </a:lnTo>
                    <a:lnTo>
                      <a:pt x="221" y="204"/>
                    </a:lnTo>
                    <a:lnTo>
                      <a:pt x="233" y="229"/>
                    </a:lnTo>
                    <a:lnTo>
                      <a:pt x="203" y="208"/>
                    </a:lnTo>
                    <a:lnTo>
                      <a:pt x="187" y="148"/>
                    </a:lnTo>
                    <a:lnTo>
                      <a:pt x="168" y="152"/>
                    </a:lnTo>
                    <a:lnTo>
                      <a:pt x="181" y="196"/>
                    </a:lnTo>
                    <a:lnTo>
                      <a:pt x="166" y="188"/>
                    </a:lnTo>
                    <a:lnTo>
                      <a:pt x="142" y="103"/>
                    </a:lnTo>
                    <a:lnTo>
                      <a:pt x="126" y="107"/>
                    </a:lnTo>
                    <a:lnTo>
                      <a:pt x="144" y="176"/>
                    </a:lnTo>
                    <a:lnTo>
                      <a:pt x="126" y="166"/>
                    </a:lnTo>
                    <a:lnTo>
                      <a:pt x="95" y="53"/>
                    </a:lnTo>
                    <a:lnTo>
                      <a:pt x="79" y="59"/>
                    </a:lnTo>
                    <a:lnTo>
                      <a:pt x="103" y="152"/>
                    </a:lnTo>
                    <a:lnTo>
                      <a:pt x="55" y="125"/>
                    </a:lnTo>
                    <a:lnTo>
                      <a:pt x="47" y="140"/>
                    </a:lnTo>
                    <a:lnTo>
                      <a:pt x="95" y="168"/>
                    </a:lnTo>
                    <a:lnTo>
                      <a:pt x="0" y="194"/>
                    </a:lnTo>
                    <a:lnTo>
                      <a:pt x="4" y="210"/>
                    </a:lnTo>
                    <a:lnTo>
                      <a:pt x="118" y="180"/>
                    </a:lnTo>
                    <a:lnTo>
                      <a:pt x="134" y="192"/>
                    </a:lnTo>
                    <a:lnTo>
                      <a:pt x="67" y="210"/>
                    </a:lnTo>
                    <a:lnTo>
                      <a:pt x="71" y="227"/>
                    </a:lnTo>
                    <a:lnTo>
                      <a:pt x="156" y="204"/>
                    </a:lnTo>
                    <a:lnTo>
                      <a:pt x="171" y="212"/>
                    </a:lnTo>
                    <a:lnTo>
                      <a:pt x="128" y="225"/>
                    </a:lnTo>
                    <a:lnTo>
                      <a:pt x="132" y="241"/>
                    </a:lnTo>
                    <a:lnTo>
                      <a:pt x="193" y="225"/>
                    </a:lnTo>
                    <a:lnTo>
                      <a:pt x="225" y="243"/>
                    </a:lnTo>
                    <a:lnTo>
                      <a:pt x="199" y="243"/>
                    </a:lnTo>
                    <a:lnTo>
                      <a:pt x="199" y="261"/>
                    </a:lnTo>
                    <a:lnTo>
                      <a:pt x="225" y="261"/>
                    </a:lnTo>
                    <a:lnTo>
                      <a:pt x="193" y="279"/>
                    </a:lnTo>
                    <a:lnTo>
                      <a:pt x="132" y="263"/>
                    </a:lnTo>
                    <a:lnTo>
                      <a:pt x="128" y="281"/>
                    </a:lnTo>
                    <a:lnTo>
                      <a:pt x="171" y="291"/>
                    </a:lnTo>
                    <a:lnTo>
                      <a:pt x="156" y="302"/>
                    </a:lnTo>
                    <a:lnTo>
                      <a:pt x="71" y="277"/>
                    </a:lnTo>
                    <a:lnTo>
                      <a:pt x="67" y="296"/>
                    </a:lnTo>
                    <a:lnTo>
                      <a:pt x="134" y="314"/>
                    </a:lnTo>
                    <a:lnTo>
                      <a:pt x="118" y="324"/>
                    </a:lnTo>
                    <a:lnTo>
                      <a:pt x="4" y="293"/>
                    </a:lnTo>
                    <a:lnTo>
                      <a:pt x="0" y="312"/>
                    </a:lnTo>
                    <a:lnTo>
                      <a:pt x="95" y="336"/>
                    </a:lnTo>
                    <a:lnTo>
                      <a:pt x="47" y="364"/>
                    </a:lnTo>
                    <a:lnTo>
                      <a:pt x="55" y="381"/>
                    </a:lnTo>
                    <a:lnTo>
                      <a:pt x="103" y="352"/>
                    </a:lnTo>
                    <a:lnTo>
                      <a:pt x="79" y="447"/>
                    </a:lnTo>
                    <a:lnTo>
                      <a:pt x="95" y="451"/>
                    </a:lnTo>
                    <a:lnTo>
                      <a:pt x="126" y="340"/>
                    </a:lnTo>
                    <a:lnTo>
                      <a:pt x="144" y="330"/>
                    </a:lnTo>
                    <a:lnTo>
                      <a:pt x="126" y="397"/>
                    </a:lnTo>
                    <a:lnTo>
                      <a:pt x="142" y="403"/>
                    </a:lnTo>
                    <a:lnTo>
                      <a:pt x="166" y="316"/>
                    </a:lnTo>
                    <a:lnTo>
                      <a:pt x="181" y="308"/>
                    </a:lnTo>
                    <a:lnTo>
                      <a:pt x="168" y="352"/>
                    </a:lnTo>
                    <a:lnTo>
                      <a:pt x="187" y="356"/>
                    </a:lnTo>
                    <a:lnTo>
                      <a:pt x="203" y="296"/>
                    </a:lnTo>
                    <a:lnTo>
                      <a:pt x="233" y="277"/>
                    </a:lnTo>
                    <a:lnTo>
                      <a:pt x="221" y="300"/>
                    </a:lnTo>
                    <a:lnTo>
                      <a:pt x="238" y="310"/>
                    </a:lnTo>
                    <a:lnTo>
                      <a:pt x="250" y="285"/>
                    </a:lnTo>
                    <a:lnTo>
                      <a:pt x="250" y="322"/>
                    </a:lnTo>
                    <a:lnTo>
                      <a:pt x="205" y="368"/>
                    </a:lnTo>
                    <a:lnTo>
                      <a:pt x="217" y="381"/>
                    </a:lnTo>
                    <a:lnTo>
                      <a:pt x="250" y="348"/>
                    </a:lnTo>
                    <a:lnTo>
                      <a:pt x="250" y="364"/>
                    </a:lnTo>
                    <a:lnTo>
                      <a:pt x="187" y="427"/>
                    </a:lnTo>
                    <a:lnTo>
                      <a:pt x="199" y="439"/>
                    </a:lnTo>
                    <a:lnTo>
                      <a:pt x="250" y="391"/>
                    </a:lnTo>
                    <a:lnTo>
                      <a:pt x="250" y="411"/>
                    </a:lnTo>
                    <a:lnTo>
                      <a:pt x="168" y="494"/>
                    </a:lnTo>
                    <a:lnTo>
                      <a:pt x="181" y="506"/>
                    </a:lnTo>
                    <a:lnTo>
                      <a:pt x="250" y="437"/>
                    </a:lnTo>
                    <a:lnTo>
                      <a:pt x="250" y="492"/>
                    </a:lnTo>
                    <a:lnTo>
                      <a:pt x="268" y="492"/>
                    </a:lnTo>
                    <a:lnTo>
                      <a:pt x="268" y="437"/>
                    </a:lnTo>
                    <a:lnTo>
                      <a:pt x="337" y="506"/>
                    </a:lnTo>
                    <a:lnTo>
                      <a:pt x="351" y="494"/>
                    </a:lnTo>
                    <a:lnTo>
                      <a:pt x="268" y="411"/>
                    </a:lnTo>
                    <a:lnTo>
                      <a:pt x="268" y="391"/>
                    </a:lnTo>
                    <a:lnTo>
                      <a:pt x="319" y="439"/>
                    </a:lnTo>
                    <a:lnTo>
                      <a:pt x="331" y="427"/>
                    </a:lnTo>
                    <a:lnTo>
                      <a:pt x="268" y="364"/>
                    </a:lnTo>
                    <a:lnTo>
                      <a:pt x="268" y="348"/>
                    </a:lnTo>
                    <a:lnTo>
                      <a:pt x="301" y="381"/>
                    </a:lnTo>
                    <a:lnTo>
                      <a:pt x="313" y="368"/>
                    </a:lnTo>
                    <a:lnTo>
                      <a:pt x="268" y="322"/>
                    </a:lnTo>
                    <a:lnTo>
                      <a:pt x="268" y="285"/>
                    </a:lnTo>
                    <a:lnTo>
                      <a:pt x="280" y="310"/>
                    </a:lnTo>
                    <a:lnTo>
                      <a:pt x="296" y="300"/>
                    </a:lnTo>
                    <a:lnTo>
                      <a:pt x="284" y="277"/>
                    </a:lnTo>
                    <a:lnTo>
                      <a:pt x="315" y="296"/>
                    </a:lnTo>
                    <a:lnTo>
                      <a:pt x="333" y="356"/>
                    </a:lnTo>
                    <a:lnTo>
                      <a:pt x="349" y="352"/>
                    </a:lnTo>
                    <a:lnTo>
                      <a:pt x="337" y="308"/>
                    </a:lnTo>
                    <a:lnTo>
                      <a:pt x="351" y="316"/>
                    </a:lnTo>
                    <a:lnTo>
                      <a:pt x="376" y="403"/>
                    </a:lnTo>
                    <a:lnTo>
                      <a:pt x="392" y="397"/>
                    </a:lnTo>
                    <a:lnTo>
                      <a:pt x="374" y="330"/>
                    </a:lnTo>
                    <a:lnTo>
                      <a:pt x="392" y="340"/>
                    </a:lnTo>
                    <a:lnTo>
                      <a:pt x="422" y="451"/>
                    </a:lnTo>
                    <a:lnTo>
                      <a:pt x="441" y="447"/>
                    </a:lnTo>
                    <a:lnTo>
                      <a:pt x="414" y="352"/>
                    </a:lnTo>
                    <a:lnTo>
                      <a:pt x="463" y="381"/>
                    </a:lnTo>
                    <a:lnTo>
                      <a:pt x="471" y="364"/>
                    </a:lnTo>
                    <a:lnTo>
                      <a:pt x="422" y="336"/>
                    </a:lnTo>
                    <a:lnTo>
                      <a:pt x="518" y="312"/>
                    </a:lnTo>
                    <a:lnTo>
                      <a:pt x="514" y="293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5" name="Freeform 69"/>
              <p:cNvSpPr>
                <a:spLocks/>
              </p:cNvSpPr>
              <p:nvPr/>
            </p:nvSpPr>
            <p:spPr bwMode="auto">
              <a:xfrm>
                <a:off x="3839" y="1906"/>
                <a:ext cx="258" cy="506"/>
              </a:xfrm>
              <a:custGeom>
                <a:avLst/>
                <a:gdLst>
                  <a:gd name="T0" fmla="*/ 8 w 258"/>
                  <a:gd name="T1" fmla="*/ 69 h 506"/>
                  <a:gd name="T2" fmla="*/ 0 w 258"/>
                  <a:gd name="T3" fmla="*/ 12 h 506"/>
                  <a:gd name="T4" fmla="*/ 8 w 258"/>
                  <a:gd name="T5" fmla="*/ 492 h 506"/>
                  <a:gd name="T6" fmla="*/ 77 w 258"/>
                  <a:gd name="T7" fmla="*/ 506 h 506"/>
                  <a:gd name="T8" fmla="*/ 8 w 258"/>
                  <a:gd name="T9" fmla="*/ 411 h 506"/>
                  <a:gd name="T10" fmla="*/ 59 w 258"/>
                  <a:gd name="T11" fmla="*/ 439 h 506"/>
                  <a:gd name="T12" fmla="*/ 8 w 258"/>
                  <a:gd name="T13" fmla="*/ 364 h 506"/>
                  <a:gd name="T14" fmla="*/ 41 w 258"/>
                  <a:gd name="T15" fmla="*/ 381 h 506"/>
                  <a:gd name="T16" fmla="*/ 8 w 258"/>
                  <a:gd name="T17" fmla="*/ 322 h 506"/>
                  <a:gd name="T18" fmla="*/ 20 w 258"/>
                  <a:gd name="T19" fmla="*/ 310 h 506"/>
                  <a:gd name="T20" fmla="*/ 24 w 258"/>
                  <a:gd name="T21" fmla="*/ 277 h 506"/>
                  <a:gd name="T22" fmla="*/ 73 w 258"/>
                  <a:gd name="T23" fmla="*/ 356 h 506"/>
                  <a:gd name="T24" fmla="*/ 77 w 258"/>
                  <a:gd name="T25" fmla="*/ 308 h 506"/>
                  <a:gd name="T26" fmla="*/ 116 w 258"/>
                  <a:gd name="T27" fmla="*/ 403 h 506"/>
                  <a:gd name="T28" fmla="*/ 114 w 258"/>
                  <a:gd name="T29" fmla="*/ 330 h 506"/>
                  <a:gd name="T30" fmla="*/ 162 w 258"/>
                  <a:gd name="T31" fmla="*/ 451 h 506"/>
                  <a:gd name="T32" fmla="*/ 154 w 258"/>
                  <a:gd name="T33" fmla="*/ 352 h 506"/>
                  <a:gd name="T34" fmla="*/ 211 w 258"/>
                  <a:gd name="T35" fmla="*/ 364 h 506"/>
                  <a:gd name="T36" fmla="*/ 258 w 258"/>
                  <a:gd name="T37" fmla="*/ 312 h 506"/>
                  <a:gd name="T38" fmla="*/ 142 w 258"/>
                  <a:gd name="T39" fmla="*/ 324 h 506"/>
                  <a:gd name="T40" fmla="*/ 191 w 258"/>
                  <a:gd name="T41" fmla="*/ 296 h 506"/>
                  <a:gd name="T42" fmla="*/ 101 w 258"/>
                  <a:gd name="T43" fmla="*/ 302 h 506"/>
                  <a:gd name="T44" fmla="*/ 132 w 258"/>
                  <a:gd name="T45" fmla="*/ 281 h 506"/>
                  <a:gd name="T46" fmla="*/ 65 w 258"/>
                  <a:gd name="T47" fmla="*/ 279 h 506"/>
                  <a:gd name="T48" fmla="*/ 59 w 258"/>
                  <a:gd name="T49" fmla="*/ 261 h 506"/>
                  <a:gd name="T50" fmla="*/ 32 w 258"/>
                  <a:gd name="T51" fmla="*/ 243 h 506"/>
                  <a:gd name="T52" fmla="*/ 126 w 258"/>
                  <a:gd name="T53" fmla="*/ 241 h 506"/>
                  <a:gd name="T54" fmla="*/ 87 w 258"/>
                  <a:gd name="T55" fmla="*/ 212 h 506"/>
                  <a:gd name="T56" fmla="*/ 187 w 258"/>
                  <a:gd name="T57" fmla="*/ 227 h 506"/>
                  <a:gd name="T58" fmla="*/ 124 w 258"/>
                  <a:gd name="T59" fmla="*/ 192 h 506"/>
                  <a:gd name="T60" fmla="*/ 254 w 258"/>
                  <a:gd name="T61" fmla="*/ 210 h 506"/>
                  <a:gd name="T62" fmla="*/ 162 w 258"/>
                  <a:gd name="T63" fmla="*/ 168 h 506"/>
                  <a:gd name="T64" fmla="*/ 203 w 258"/>
                  <a:gd name="T65" fmla="*/ 125 h 506"/>
                  <a:gd name="T66" fmla="*/ 181 w 258"/>
                  <a:gd name="T67" fmla="*/ 59 h 506"/>
                  <a:gd name="T68" fmla="*/ 132 w 258"/>
                  <a:gd name="T69" fmla="*/ 166 h 506"/>
                  <a:gd name="T70" fmla="*/ 132 w 258"/>
                  <a:gd name="T71" fmla="*/ 107 h 506"/>
                  <a:gd name="T72" fmla="*/ 91 w 258"/>
                  <a:gd name="T73" fmla="*/ 188 h 506"/>
                  <a:gd name="T74" fmla="*/ 89 w 258"/>
                  <a:gd name="T75" fmla="*/ 152 h 506"/>
                  <a:gd name="T76" fmla="*/ 55 w 258"/>
                  <a:gd name="T77" fmla="*/ 208 h 506"/>
                  <a:gd name="T78" fmla="*/ 36 w 258"/>
                  <a:gd name="T79" fmla="*/ 204 h 506"/>
                  <a:gd name="T80" fmla="*/ 8 w 258"/>
                  <a:gd name="T81" fmla="*/ 219 h 506"/>
                  <a:gd name="T82" fmla="*/ 53 w 258"/>
                  <a:gd name="T83" fmla="*/ 138 h 506"/>
                  <a:gd name="T84" fmla="*/ 8 w 258"/>
                  <a:gd name="T85" fmla="*/ 156 h 506"/>
                  <a:gd name="T86" fmla="*/ 71 w 258"/>
                  <a:gd name="T87" fmla="*/ 77 h 506"/>
                  <a:gd name="T88" fmla="*/ 8 w 258"/>
                  <a:gd name="T89" fmla="*/ 115 h 506"/>
                  <a:gd name="T90" fmla="*/ 91 w 258"/>
                  <a:gd name="T91" fmla="*/ 12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58" h="506">
                    <a:moveTo>
                      <a:pt x="77" y="0"/>
                    </a:moveTo>
                    <a:lnTo>
                      <a:pt x="8" y="69"/>
                    </a:lnTo>
                    <a:lnTo>
                      <a:pt x="8" y="12"/>
                    </a:lnTo>
                    <a:lnTo>
                      <a:pt x="0" y="12"/>
                    </a:lnTo>
                    <a:lnTo>
                      <a:pt x="0" y="492"/>
                    </a:lnTo>
                    <a:lnTo>
                      <a:pt x="8" y="492"/>
                    </a:lnTo>
                    <a:lnTo>
                      <a:pt x="8" y="437"/>
                    </a:lnTo>
                    <a:lnTo>
                      <a:pt x="77" y="506"/>
                    </a:lnTo>
                    <a:lnTo>
                      <a:pt x="91" y="494"/>
                    </a:lnTo>
                    <a:lnTo>
                      <a:pt x="8" y="411"/>
                    </a:lnTo>
                    <a:lnTo>
                      <a:pt x="8" y="391"/>
                    </a:lnTo>
                    <a:lnTo>
                      <a:pt x="59" y="439"/>
                    </a:lnTo>
                    <a:lnTo>
                      <a:pt x="71" y="427"/>
                    </a:lnTo>
                    <a:lnTo>
                      <a:pt x="8" y="364"/>
                    </a:lnTo>
                    <a:lnTo>
                      <a:pt x="8" y="348"/>
                    </a:lnTo>
                    <a:lnTo>
                      <a:pt x="41" y="381"/>
                    </a:lnTo>
                    <a:lnTo>
                      <a:pt x="53" y="368"/>
                    </a:lnTo>
                    <a:lnTo>
                      <a:pt x="8" y="322"/>
                    </a:lnTo>
                    <a:lnTo>
                      <a:pt x="8" y="285"/>
                    </a:lnTo>
                    <a:lnTo>
                      <a:pt x="20" y="310"/>
                    </a:lnTo>
                    <a:lnTo>
                      <a:pt x="36" y="300"/>
                    </a:lnTo>
                    <a:lnTo>
                      <a:pt x="24" y="277"/>
                    </a:lnTo>
                    <a:lnTo>
                      <a:pt x="55" y="296"/>
                    </a:lnTo>
                    <a:lnTo>
                      <a:pt x="73" y="356"/>
                    </a:lnTo>
                    <a:lnTo>
                      <a:pt x="89" y="352"/>
                    </a:lnTo>
                    <a:lnTo>
                      <a:pt x="77" y="308"/>
                    </a:lnTo>
                    <a:lnTo>
                      <a:pt x="91" y="316"/>
                    </a:lnTo>
                    <a:lnTo>
                      <a:pt x="116" y="403"/>
                    </a:lnTo>
                    <a:lnTo>
                      <a:pt x="132" y="397"/>
                    </a:lnTo>
                    <a:lnTo>
                      <a:pt x="114" y="330"/>
                    </a:lnTo>
                    <a:lnTo>
                      <a:pt x="132" y="340"/>
                    </a:lnTo>
                    <a:lnTo>
                      <a:pt x="162" y="451"/>
                    </a:lnTo>
                    <a:lnTo>
                      <a:pt x="181" y="447"/>
                    </a:lnTo>
                    <a:lnTo>
                      <a:pt x="154" y="352"/>
                    </a:lnTo>
                    <a:lnTo>
                      <a:pt x="203" y="381"/>
                    </a:lnTo>
                    <a:lnTo>
                      <a:pt x="211" y="364"/>
                    </a:lnTo>
                    <a:lnTo>
                      <a:pt x="162" y="336"/>
                    </a:lnTo>
                    <a:lnTo>
                      <a:pt x="258" y="312"/>
                    </a:lnTo>
                    <a:lnTo>
                      <a:pt x="254" y="293"/>
                    </a:lnTo>
                    <a:lnTo>
                      <a:pt x="142" y="324"/>
                    </a:lnTo>
                    <a:lnTo>
                      <a:pt x="124" y="314"/>
                    </a:lnTo>
                    <a:lnTo>
                      <a:pt x="191" y="296"/>
                    </a:lnTo>
                    <a:lnTo>
                      <a:pt x="187" y="277"/>
                    </a:lnTo>
                    <a:lnTo>
                      <a:pt x="101" y="302"/>
                    </a:lnTo>
                    <a:lnTo>
                      <a:pt x="87" y="291"/>
                    </a:lnTo>
                    <a:lnTo>
                      <a:pt x="132" y="281"/>
                    </a:lnTo>
                    <a:lnTo>
                      <a:pt x="126" y="263"/>
                    </a:lnTo>
                    <a:lnTo>
                      <a:pt x="65" y="279"/>
                    </a:lnTo>
                    <a:lnTo>
                      <a:pt x="32" y="261"/>
                    </a:lnTo>
                    <a:lnTo>
                      <a:pt x="59" y="261"/>
                    </a:lnTo>
                    <a:lnTo>
                      <a:pt x="59" y="243"/>
                    </a:lnTo>
                    <a:lnTo>
                      <a:pt x="32" y="243"/>
                    </a:lnTo>
                    <a:lnTo>
                      <a:pt x="65" y="225"/>
                    </a:lnTo>
                    <a:lnTo>
                      <a:pt x="126" y="241"/>
                    </a:lnTo>
                    <a:lnTo>
                      <a:pt x="132" y="225"/>
                    </a:lnTo>
                    <a:lnTo>
                      <a:pt x="87" y="212"/>
                    </a:lnTo>
                    <a:lnTo>
                      <a:pt x="101" y="204"/>
                    </a:lnTo>
                    <a:lnTo>
                      <a:pt x="187" y="227"/>
                    </a:lnTo>
                    <a:lnTo>
                      <a:pt x="191" y="210"/>
                    </a:lnTo>
                    <a:lnTo>
                      <a:pt x="124" y="192"/>
                    </a:lnTo>
                    <a:lnTo>
                      <a:pt x="142" y="180"/>
                    </a:lnTo>
                    <a:lnTo>
                      <a:pt x="254" y="210"/>
                    </a:lnTo>
                    <a:lnTo>
                      <a:pt x="258" y="194"/>
                    </a:lnTo>
                    <a:lnTo>
                      <a:pt x="162" y="168"/>
                    </a:lnTo>
                    <a:lnTo>
                      <a:pt x="211" y="140"/>
                    </a:lnTo>
                    <a:lnTo>
                      <a:pt x="203" y="125"/>
                    </a:lnTo>
                    <a:lnTo>
                      <a:pt x="154" y="152"/>
                    </a:lnTo>
                    <a:lnTo>
                      <a:pt x="181" y="59"/>
                    </a:lnTo>
                    <a:lnTo>
                      <a:pt x="162" y="53"/>
                    </a:lnTo>
                    <a:lnTo>
                      <a:pt x="132" y="166"/>
                    </a:lnTo>
                    <a:lnTo>
                      <a:pt x="114" y="176"/>
                    </a:lnTo>
                    <a:lnTo>
                      <a:pt x="132" y="107"/>
                    </a:lnTo>
                    <a:lnTo>
                      <a:pt x="116" y="103"/>
                    </a:lnTo>
                    <a:lnTo>
                      <a:pt x="91" y="188"/>
                    </a:lnTo>
                    <a:lnTo>
                      <a:pt x="77" y="196"/>
                    </a:lnTo>
                    <a:lnTo>
                      <a:pt x="89" y="152"/>
                    </a:lnTo>
                    <a:lnTo>
                      <a:pt x="73" y="148"/>
                    </a:lnTo>
                    <a:lnTo>
                      <a:pt x="55" y="208"/>
                    </a:lnTo>
                    <a:lnTo>
                      <a:pt x="24" y="229"/>
                    </a:lnTo>
                    <a:lnTo>
                      <a:pt x="36" y="204"/>
                    </a:lnTo>
                    <a:lnTo>
                      <a:pt x="20" y="196"/>
                    </a:lnTo>
                    <a:lnTo>
                      <a:pt x="8" y="219"/>
                    </a:lnTo>
                    <a:lnTo>
                      <a:pt x="8" y="182"/>
                    </a:lnTo>
                    <a:lnTo>
                      <a:pt x="53" y="138"/>
                    </a:lnTo>
                    <a:lnTo>
                      <a:pt x="41" y="123"/>
                    </a:lnTo>
                    <a:lnTo>
                      <a:pt x="8" y="156"/>
                    </a:lnTo>
                    <a:lnTo>
                      <a:pt x="8" y="140"/>
                    </a:lnTo>
                    <a:lnTo>
                      <a:pt x="71" y="77"/>
                    </a:lnTo>
                    <a:lnTo>
                      <a:pt x="59" y="65"/>
                    </a:lnTo>
                    <a:lnTo>
                      <a:pt x="8" y="115"/>
                    </a:lnTo>
                    <a:lnTo>
                      <a:pt x="8" y="93"/>
                    </a:lnTo>
                    <a:lnTo>
                      <a:pt x="91" y="12"/>
                    </a:lnTo>
                    <a:lnTo>
                      <a:pt x="7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6" name="Freeform 70"/>
              <p:cNvSpPr>
                <a:spLocks/>
              </p:cNvSpPr>
              <p:nvPr/>
            </p:nvSpPr>
            <p:spPr bwMode="auto">
              <a:xfrm>
                <a:off x="3839" y="1906"/>
                <a:ext cx="258" cy="506"/>
              </a:xfrm>
              <a:custGeom>
                <a:avLst/>
                <a:gdLst>
                  <a:gd name="T0" fmla="*/ 8 w 258"/>
                  <a:gd name="T1" fmla="*/ 69 h 506"/>
                  <a:gd name="T2" fmla="*/ 0 w 258"/>
                  <a:gd name="T3" fmla="*/ 12 h 506"/>
                  <a:gd name="T4" fmla="*/ 8 w 258"/>
                  <a:gd name="T5" fmla="*/ 492 h 506"/>
                  <a:gd name="T6" fmla="*/ 77 w 258"/>
                  <a:gd name="T7" fmla="*/ 506 h 506"/>
                  <a:gd name="T8" fmla="*/ 8 w 258"/>
                  <a:gd name="T9" fmla="*/ 411 h 506"/>
                  <a:gd name="T10" fmla="*/ 59 w 258"/>
                  <a:gd name="T11" fmla="*/ 439 h 506"/>
                  <a:gd name="T12" fmla="*/ 8 w 258"/>
                  <a:gd name="T13" fmla="*/ 364 h 506"/>
                  <a:gd name="T14" fmla="*/ 41 w 258"/>
                  <a:gd name="T15" fmla="*/ 381 h 506"/>
                  <a:gd name="T16" fmla="*/ 8 w 258"/>
                  <a:gd name="T17" fmla="*/ 322 h 506"/>
                  <a:gd name="T18" fmla="*/ 20 w 258"/>
                  <a:gd name="T19" fmla="*/ 310 h 506"/>
                  <a:gd name="T20" fmla="*/ 24 w 258"/>
                  <a:gd name="T21" fmla="*/ 277 h 506"/>
                  <a:gd name="T22" fmla="*/ 73 w 258"/>
                  <a:gd name="T23" fmla="*/ 356 h 506"/>
                  <a:gd name="T24" fmla="*/ 77 w 258"/>
                  <a:gd name="T25" fmla="*/ 308 h 506"/>
                  <a:gd name="T26" fmla="*/ 116 w 258"/>
                  <a:gd name="T27" fmla="*/ 403 h 506"/>
                  <a:gd name="T28" fmla="*/ 114 w 258"/>
                  <a:gd name="T29" fmla="*/ 330 h 506"/>
                  <a:gd name="T30" fmla="*/ 162 w 258"/>
                  <a:gd name="T31" fmla="*/ 451 h 506"/>
                  <a:gd name="T32" fmla="*/ 154 w 258"/>
                  <a:gd name="T33" fmla="*/ 352 h 506"/>
                  <a:gd name="T34" fmla="*/ 211 w 258"/>
                  <a:gd name="T35" fmla="*/ 364 h 506"/>
                  <a:gd name="T36" fmla="*/ 258 w 258"/>
                  <a:gd name="T37" fmla="*/ 312 h 506"/>
                  <a:gd name="T38" fmla="*/ 142 w 258"/>
                  <a:gd name="T39" fmla="*/ 324 h 506"/>
                  <a:gd name="T40" fmla="*/ 191 w 258"/>
                  <a:gd name="T41" fmla="*/ 296 h 506"/>
                  <a:gd name="T42" fmla="*/ 101 w 258"/>
                  <a:gd name="T43" fmla="*/ 302 h 506"/>
                  <a:gd name="T44" fmla="*/ 132 w 258"/>
                  <a:gd name="T45" fmla="*/ 281 h 506"/>
                  <a:gd name="T46" fmla="*/ 65 w 258"/>
                  <a:gd name="T47" fmla="*/ 279 h 506"/>
                  <a:gd name="T48" fmla="*/ 59 w 258"/>
                  <a:gd name="T49" fmla="*/ 261 h 506"/>
                  <a:gd name="T50" fmla="*/ 32 w 258"/>
                  <a:gd name="T51" fmla="*/ 243 h 506"/>
                  <a:gd name="T52" fmla="*/ 126 w 258"/>
                  <a:gd name="T53" fmla="*/ 241 h 506"/>
                  <a:gd name="T54" fmla="*/ 87 w 258"/>
                  <a:gd name="T55" fmla="*/ 212 h 506"/>
                  <a:gd name="T56" fmla="*/ 187 w 258"/>
                  <a:gd name="T57" fmla="*/ 227 h 506"/>
                  <a:gd name="T58" fmla="*/ 124 w 258"/>
                  <a:gd name="T59" fmla="*/ 192 h 506"/>
                  <a:gd name="T60" fmla="*/ 254 w 258"/>
                  <a:gd name="T61" fmla="*/ 210 h 506"/>
                  <a:gd name="T62" fmla="*/ 162 w 258"/>
                  <a:gd name="T63" fmla="*/ 168 h 506"/>
                  <a:gd name="T64" fmla="*/ 203 w 258"/>
                  <a:gd name="T65" fmla="*/ 125 h 506"/>
                  <a:gd name="T66" fmla="*/ 181 w 258"/>
                  <a:gd name="T67" fmla="*/ 59 h 506"/>
                  <a:gd name="T68" fmla="*/ 132 w 258"/>
                  <a:gd name="T69" fmla="*/ 166 h 506"/>
                  <a:gd name="T70" fmla="*/ 132 w 258"/>
                  <a:gd name="T71" fmla="*/ 107 h 506"/>
                  <a:gd name="T72" fmla="*/ 91 w 258"/>
                  <a:gd name="T73" fmla="*/ 188 h 506"/>
                  <a:gd name="T74" fmla="*/ 89 w 258"/>
                  <a:gd name="T75" fmla="*/ 152 h 506"/>
                  <a:gd name="T76" fmla="*/ 55 w 258"/>
                  <a:gd name="T77" fmla="*/ 208 h 506"/>
                  <a:gd name="T78" fmla="*/ 36 w 258"/>
                  <a:gd name="T79" fmla="*/ 204 h 506"/>
                  <a:gd name="T80" fmla="*/ 8 w 258"/>
                  <a:gd name="T81" fmla="*/ 219 h 506"/>
                  <a:gd name="T82" fmla="*/ 53 w 258"/>
                  <a:gd name="T83" fmla="*/ 138 h 506"/>
                  <a:gd name="T84" fmla="*/ 8 w 258"/>
                  <a:gd name="T85" fmla="*/ 156 h 506"/>
                  <a:gd name="T86" fmla="*/ 71 w 258"/>
                  <a:gd name="T87" fmla="*/ 77 h 506"/>
                  <a:gd name="T88" fmla="*/ 8 w 258"/>
                  <a:gd name="T89" fmla="*/ 115 h 506"/>
                  <a:gd name="T90" fmla="*/ 91 w 258"/>
                  <a:gd name="T91" fmla="*/ 12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58" h="506">
                    <a:moveTo>
                      <a:pt x="77" y="0"/>
                    </a:moveTo>
                    <a:lnTo>
                      <a:pt x="8" y="69"/>
                    </a:lnTo>
                    <a:lnTo>
                      <a:pt x="8" y="12"/>
                    </a:lnTo>
                    <a:lnTo>
                      <a:pt x="0" y="12"/>
                    </a:lnTo>
                    <a:lnTo>
                      <a:pt x="0" y="492"/>
                    </a:lnTo>
                    <a:lnTo>
                      <a:pt x="8" y="492"/>
                    </a:lnTo>
                    <a:lnTo>
                      <a:pt x="8" y="437"/>
                    </a:lnTo>
                    <a:lnTo>
                      <a:pt x="77" y="506"/>
                    </a:lnTo>
                    <a:lnTo>
                      <a:pt x="91" y="494"/>
                    </a:lnTo>
                    <a:lnTo>
                      <a:pt x="8" y="411"/>
                    </a:lnTo>
                    <a:lnTo>
                      <a:pt x="8" y="391"/>
                    </a:lnTo>
                    <a:lnTo>
                      <a:pt x="59" y="439"/>
                    </a:lnTo>
                    <a:lnTo>
                      <a:pt x="71" y="427"/>
                    </a:lnTo>
                    <a:lnTo>
                      <a:pt x="8" y="364"/>
                    </a:lnTo>
                    <a:lnTo>
                      <a:pt x="8" y="348"/>
                    </a:lnTo>
                    <a:lnTo>
                      <a:pt x="41" y="381"/>
                    </a:lnTo>
                    <a:lnTo>
                      <a:pt x="53" y="368"/>
                    </a:lnTo>
                    <a:lnTo>
                      <a:pt x="8" y="322"/>
                    </a:lnTo>
                    <a:lnTo>
                      <a:pt x="8" y="285"/>
                    </a:lnTo>
                    <a:lnTo>
                      <a:pt x="20" y="310"/>
                    </a:lnTo>
                    <a:lnTo>
                      <a:pt x="36" y="300"/>
                    </a:lnTo>
                    <a:lnTo>
                      <a:pt x="24" y="277"/>
                    </a:lnTo>
                    <a:lnTo>
                      <a:pt x="55" y="296"/>
                    </a:lnTo>
                    <a:lnTo>
                      <a:pt x="73" y="356"/>
                    </a:lnTo>
                    <a:lnTo>
                      <a:pt x="89" y="352"/>
                    </a:lnTo>
                    <a:lnTo>
                      <a:pt x="77" y="308"/>
                    </a:lnTo>
                    <a:lnTo>
                      <a:pt x="91" y="316"/>
                    </a:lnTo>
                    <a:lnTo>
                      <a:pt x="116" y="403"/>
                    </a:lnTo>
                    <a:lnTo>
                      <a:pt x="132" y="397"/>
                    </a:lnTo>
                    <a:lnTo>
                      <a:pt x="114" y="330"/>
                    </a:lnTo>
                    <a:lnTo>
                      <a:pt x="132" y="340"/>
                    </a:lnTo>
                    <a:lnTo>
                      <a:pt x="162" y="451"/>
                    </a:lnTo>
                    <a:lnTo>
                      <a:pt x="181" y="447"/>
                    </a:lnTo>
                    <a:lnTo>
                      <a:pt x="154" y="352"/>
                    </a:lnTo>
                    <a:lnTo>
                      <a:pt x="203" y="381"/>
                    </a:lnTo>
                    <a:lnTo>
                      <a:pt x="211" y="364"/>
                    </a:lnTo>
                    <a:lnTo>
                      <a:pt x="162" y="336"/>
                    </a:lnTo>
                    <a:lnTo>
                      <a:pt x="258" y="312"/>
                    </a:lnTo>
                    <a:lnTo>
                      <a:pt x="254" y="293"/>
                    </a:lnTo>
                    <a:lnTo>
                      <a:pt x="142" y="324"/>
                    </a:lnTo>
                    <a:lnTo>
                      <a:pt x="124" y="314"/>
                    </a:lnTo>
                    <a:lnTo>
                      <a:pt x="191" y="296"/>
                    </a:lnTo>
                    <a:lnTo>
                      <a:pt x="187" y="277"/>
                    </a:lnTo>
                    <a:lnTo>
                      <a:pt x="101" y="302"/>
                    </a:lnTo>
                    <a:lnTo>
                      <a:pt x="87" y="291"/>
                    </a:lnTo>
                    <a:lnTo>
                      <a:pt x="132" y="281"/>
                    </a:lnTo>
                    <a:lnTo>
                      <a:pt x="126" y="263"/>
                    </a:lnTo>
                    <a:lnTo>
                      <a:pt x="65" y="279"/>
                    </a:lnTo>
                    <a:lnTo>
                      <a:pt x="32" y="261"/>
                    </a:lnTo>
                    <a:lnTo>
                      <a:pt x="59" y="261"/>
                    </a:lnTo>
                    <a:lnTo>
                      <a:pt x="59" y="243"/>
                    </a:lnTo>
                    <a:lnTo>
                      <a:pt x="32" y="243"/>
                    </a:lnTo>
                    <a:lnTo>
                      <a:pt x="65" y="225"/>
                    </a:lnTo>
                    <a:lnTo>
                      <a:pt x="126" y="241"/>
                    </a:lnTo>
                    <a:lnTo>
                      <a:pt x="132" y="225"/>
                    </a:lnTo>
                    <a:lnTo>
                      <a:pt x="87" y="212"/>
                    </a:lnTo>
                    <a:lnTo>
                      <a:pt x="101" y="204"/>
                    </a:lnTo>
                    <a:lnTo>
                      <a:pt x="187" y="227"/>
                    </a:lnTo>
                    <a:lnTo>
                      <a:pt x="191" y="210"/>
                    </a:lnTo>
                    <a:lnTo>
                      <a:pt x="124" y="192"/>
                    </a:lnTo>
                    <a:lnTo>
                      <a:pt x="142" y="180"/>
                    </a:lnTo>
                    <a:lnTo>
                      <a:pt x="254" y="210"/>
                    </a:lnTo>
                    <a:lnTo>
                      <a:pt x="258" y="194"/>
                    </a:lnTo>
                    <a:lnTo>
                      <a:pt x="162" y="168"/>
                    </a:lnTo>
                    <a:lnTo>
                      <a:pt x="211" y="140"/>
                    </a:lnTo>
                    <a:lnTo>
                      <a:pt x="203" y="125"/>
                    </a:lnTo>
                    <a:lnTo>
                      <a:pt x="154" y="152"/>
                    </a:lnTo>
                    <a:lnTo>
                      <a:pt x="181" y="59"/>
                    </a:lnTo>
                    <a:lnTo>
                      <a:pt x="162" y="53"/>
                    </a:lnTo>
                    <a:lnTo>
                      <a:pt x="132" y="166"/>
                    </a:lnTo>
                    <a:lnTo>
                      <a:pt x="114" y="176"/>
                    </a:lnTo>
                    <a:lnTo>
                      <a:pt x="132" y="107"/>
                    </a:lnTo>
                    <a:lnTo>
                      <a:pt x="116" y="103"/>
                    </a:lnTo>
                    <a:lnTo>
                      <a:pt x="91" y="188"/>
                    </a:lnTo>
                    <a:lnTo>
                      <a:pt x="77" y="196"/>
                    </a:lnTo>
                    <a:lnTo>
                      <a:pt x="89" y="152"/>
                    </a:lnTo>
                    <a:lnTo>
                      <a:pt x="73" y="148"/>
                    </a:lnTo>
                    <a:lnTo>
                      <a:pt x="55" y="208"/>
                    </a:lnTo>
                    <a:lnTo>
                      <a:pt x="24" y="229"/>
                    </a:lnTo>
                    <a:lnTo>
                      <a:pt x="36" y="204"/>
                    </a:lnTo>
                    <a:lnTo>
                      <a:pt x="20" y="196"/>
                    </a:lnTo>
                    <a:lnTo>
                      <a:pt x="8" y="219"/>
                    </a:lnTo>
                    <a:lnTo>
                      <a:pt x="8" y="182"/>
                    </a:lnTo>
                    <a:lnTo>
                      <a:pt x="53" y="138"/>
                    </a:lnTo>
                    <a:lnTo>
                      <a:pt x="41" y="123"/>
                    </a:lnTo>
                    <a:lnTo>
                      <a:pt x="8" y="156"/>
                    </a:lnTo>
                    <a:lnTo>
                      <a:pt x="8" y="140"/>
                    </a:lnTo>
                    <a:lnTo>
                      <a:pt x="71" y="77"/>
                    </a:lnTo>
                    <a:lnTo>
                      <a:pt x="59" y="65"/>
                    </a:lnTo>
                    <a:lnTo>
                      <a:pt x="8" y="115"/>
                    </a:lnTo>
                    <a:lnTo>
                      <a:pt x="8" y="93"/>
                    </a:lnTo>
                    <a:lnTo>
                      <a:pt x="91" y="12"/>
                    </a:lnTo>
                    <a:lnTo>
                      <a:pt x="77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99" name="Group 98"/>
          <p:cNvGrpSpPr/>
          <p:nvPr/>
        </p:nvGrpSpPr>
        <p:grpSpPr>
          <a:xfrm>
            <a:off x="10516763" y="2964398"/>
            <a:ext cx="1068774" cy="1252818"/>
            <a:chOff x="10760346" y="3168744"/>
            <a:chExt cx="1306156" cy="1531078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4489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400000">
              <a:off x="11240214" y="3655622"/>
              <a:ext cx="814307" cy="846340"/>
            </a:xfrm>
            <a:prstGeom prst="rect">
              <a:avLst/>
            </a:prstGeom>
          </p:spPr>
        </p:pic>
        <p:grpSp>
          <p:nvGrpSpPr>
            <p:cNvPr id="89" name="Group 88"/>
            <p:cNvGrpSpPr/>
            <p:nvPr/>
          </p:nvGrpSpPr>
          <p:grpSpPr>
            <a:xfrm>
              <a:off x="10760346" y="3168744"/>
              <a:ext cx="1306156" cy="1531078"/>
              <a:chOff x="10763924" y="3168744"/>
              <a:chExt cx="1306156" cy="1531078"/>
            </a:xfrm>
          </p:grpSpPr>
          <p:grpSp>
            <p:nvGrpSpPr>
              <p:cNvPr id="90" name="Group 89"/>
              <p:cNvGrpSpPr/>
              <p:nvPr/>
            </p:nvGrpSpPr>
            <p:grpSpPr>
              <a:xfrm>
                <a:off x="10763924" y="3168744"/>
                <a:ext cx="1306156" cy="1531078"/>
                <a:chOff x="11031793" y="3326056"/>
                <a:chExt cx="1306156" cy="1531078"/>
              </a:xfrm>
            </p:grpSpPr>
            <p:sp>
              <p:nvSpPr>
                <p:cNvPr id="93" name="Rectangle 92"/>
                <p:cNvSpPr/>
                <p:nvPr/>
              </p:nvSpPr>
              <p:spPr>
                <a:xfrm>
                  <a:off x="11031793" y="4419599"/>
                  <a:ext cx="1306156" cy="437535"/>
                </a:xfrm>
                <a:prstGeom prst="rect">
                  <a:avLst/>
                </a:prstGeom>
                <a:solidFill>
                  <a:srgbClr val="593B2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4" name="Rectangle 93"/>
                <p:cNvSpPr/>
                <p:nvPr/>
              </p:nvSpPr>
              <p:spPr>
                <a:xfrm>
                  <a:off x="11031794" y="4057650"/>
                  <a:ext cx="88644" cy="447675"/>
                </a:xfrm>
                <a:prstGeom prst="rect">
                  <a:avLst/>
                </a:prstGeom>
                <a:solidFill>
                  <a:srgbClr val="593B2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5" name="Rectangle 94"/>
                <p:cNvSpPr/>
                <p:nvPr/>
              </p:nvSpPr>
              <p:spPr>
                <a:xfrm>
                  <a:off x="12242699" y="4057650"/>
                  <a:ext cx="95250" cy="447675"/>
                </a:xfrm>
                <a:prstGeom prst="rect">
                  <a:avLst/>
                </a:prstGeom>
                <a:solidFill>
                  <a:srgbClr val="593B2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96" name="Straight Connector 95"/>
                <p:cNvCxnSpPr>
                  <a:stCxn id="94" idx="0"/>
                  <a:endCxn id="98" idx="2"/>
                </p:cNvCxnSpPr>
                <p:nvPr/>
              </p:nvCxnSpPr>
              <p:spPr>
                <a:xfrm flipV="1">
                  <a:off x="11076116" y="3398337"/>
                  <a:ext cx="512095" cy="659313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Straight Connector 96"/>
                <p:cNvCxnSpPr>
                  <a:stCxn id="95" idx="0"/>
                  <a:endCxn id="98" idx="6"/>
                </p:cNvCxnSpPr>
                <p:nvPr/>
              </p:nvCxnSpPr>
              <p:spPr>
                <a:xfrm flipH="1" flipV="1">
                  <a:off x="11732772" y="3398337"/>
                  <a:ext cx="557552" cy="659313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8" name="Oval 97"/>
                <p:cNvSpPr/>
                <p:nvPr/>
              </p:nvSpPr>
              <p:spPr>
                <a:xfrm>
                  <a:off x="11588211" y="3326056"/>
                  <a:ext cx="144561" cy="144561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91" name="Oval 90"/>
              <p:cNvSpPr/>
              <p:nvPr/>
            </p:nvSpPr>
            <p:spPr>
              <a:xfrm>
                <a:off x="10784854" y="387667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2" name="Oval 91"/>
              <p:cNvSpPr/>
              <p:nvPr/>
            </p:nvSpPr>
            <p:spPr>
              <a:xfrm>
                <a:off x="11999595" y="387667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930" name="Rectangle 929"/>
          <p:cNvSpPr/>
          <p:nvPr/>
        </p:nvSpPr>
        <p:spPr>
          <a:xfrm>
            <a:off x="8469446" y="3982297"/>
            <a:ext cx="36213" cy="20131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34" name="Group 933"/>
          <p:cNvGrpSpPr/>
          <p:nvPr/>
        </p:nvGrpSpPr>
        <p:grpSpPr>
          <a:xfrm>
            <a:off x="8240580" y="3715875"/>
            <a:ext cx="488190" cy="45444"/>
            <a:chOff x="3763200" y="3257438"/>
            <a:chExt cx="616334" cy="57373"/>
          </a:xfrm>
        </p:grpSpPr>
        <p:sp>
          <p:nvSpPr>
            <p:cNvPr id="932" name="Oval 931"/>
            <p:cNvSpPr/>
            <p:nvPr/>
          </p:nvSpPr>
          <p:spPr>
            <a:xfrm>
              <a:off x="4322161" y="3257438"/>
              <a:ext cx="57373" cy="5737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3" name="Oval 932"/>
            <p:cNvSpPr/>
            <p:nvPr/>
          </p:nvSpPr>
          <p:spPr>
            <a:xfrm>
              <a:off x="3763200" y="3257438"/>
              <a:ext cx="57373" cy="5737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35" name="Group 934"/>
          <p:cNvGrpSpPr/>
          <p:nvPr/>
        </p:nvGrpSpPr>
        <p:grpSpPr>
          <a:xfrm>
            <a:off x="8240580" y="4496294"/>
            <a:ext cx="488190" cy="45444"/>
            <a:chOff x="3763200" y="3244738"/>
            <a:chExt cx="616334" cy="57373"/>
          </a:xfrm>
        </p:grpSpPr>
        <p:sp>
          <p:nvSpPr>
            <p:cNvPr id="936" name="Oval 935"/>
            <p:cNvSpPr/>
            <p:nvPr/>
          </p:nvSpPr>
          <p:spPr>
            <a:xfrm>
              <a:off x="4322161" y="3244738"/>
              <a:ext cx="57373" cy="5737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7" name="Oval 936"/>
            <p:cNvSpPr/>
            <p:nvPr/>
          </p:nvSpPr>
          <p:spPr>
            <a:xfrm>
              <a:off x="3763200" y="3244738"/>
              <a:ext cx="57373" cy="5737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62" name="Group 961"/>
          <p:cNvGrpSpPr/>
          <p:nvPr/>
        </p:nvGrpSpPr>
        <p:grpSpPr>
          <a:xfrm>
            <a:off x="5076200" y="3905651"/>
            <a:ext cx="295141" cy="1850308"/>
            <a:chOff x="16636817" y="4130865"/>
            <a:chExt cx="301808" cy="266979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963" name="Group 962"/>
            <p:cNvGrpSpPr/>
            <p:nvPr/>
          </p:nvGrpSpPr>
          <p:grpSpPr>
            <a:xfrm>
              <a:off x="16636817" y="4130865"/>
              <a:ext cx="297965" cy="2669796"/>
              <a:chOff x="3897498" y="4088002"/>
              <a:chExt cx="495300" cy="2669796"/>
            </a:xfrm>
            <a:solidFill>
              <a:schemeClr val="accent2">
                <a:lumMod val="50000"/>
              </a:schemeClr>
            </a:solidFill>
          </p:grpSpPr>
          <p:sp>
            <p:nvSpPr>
              <p:cNvPr id="968" name="Rectangle 967"/>
              <p:cNvSpPr/>
              <p:nvPr/>
            </p:nvSpPr>
            <p:spPr>
              <a:xfrm>
                <a:off x="3897498" y="4088002"/>
                <a:ext cx="495300" cy="1556591"/>
              </a:xfrm>
              <a:prstGeom prst="rect">
                <a:avLst/>
              </a:prstGeom>
              <a:solidFill>
                <a:srgbClr val="99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 dirty="0"/>
              </a:p>
            </p:txBody>
          </p:sp>
          <p:sp>
            <p:nvSpPr>
              <p:cNvPr id="969" name="Rectangle 968"/>
              <p:cNvSpPr/>
              <p:nvPr/>
            </p:nvSpPr>
            <p:spPr>
              <a:xfrm>
                <a:off x="3897498" y="5201207"/>
                <a:ext cx="495300" cy="1556591"/>
              </a:xfrm>
              <a:prstGeom prst="rect">
                <a:avLst/>
              </a:prstGeom>
              <a:solidFill>
                <a:schemeClr val="accent2">
                  <a:lumMod val="50000"/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 dirty="0"/>
              </a:p>
            </p:txBody>
          </p:sp>
        </p:grpSp>
        <p:grpSp>
          <p:nvGrpSpPr>
            <p:cNvPr id="964" name="Group 963"/>
            <p:cNvGrpSpPr/>
            <p:nvPr/>
          </p:nvGrpSpPr>
          <p:grpSpPr>
            <a:xfrm>
              <a:off x="16636817" y="4236068"/>
              <a:ext cx="301808" cy="1348839"/>
              <a:chOff x="16636817" y="4236068"/>
              <a:chExt cx="301808" cy="1348839"/>
            </a:xfrm>
          </p:grpSpPr>
          <p:sp>
            <p:nvSpPr>
              <p:cNvPr id="965" name="Rectangle 964"/>
              <p:cNvSpPr/>
              <p:nvPr/>
            </p:nvSpPr>
            <p:spPr>
              <a:xfrm>
                <a:off x="16636817" y="4236068"/>
                <a:ext cx="301808" cy="4399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 dirty="0"/>
              </a:p>
            </p:txBody>
          </p:sp>
          <p:sp>
            <p:nvSpPr>
              <p:cNvPr id="966" name="Rectangle 965"/>
              <p:cNvSpPr/>
              <p:nvPr/>
            </p:nvSpPr>
            <p:spPr>
              <a:xfrm>
                <a:off x="16636817" y="5540916"/>
                <a:ext cx="301808" cy="4399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967" name="TextBox 966"/>
              <p:cNvSpPr txBox="1"/>
              <p:nvPr/>
            </p:nvSpPr>
            <p:spPr>
              <a:xfrm rot="16200000">
                <a:off x="16126233" y="4817844"/>
                <a:ext cx="1304847" cy="17310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GB" sz="500" dirty="0">
                    <a:solidFill>
                      <a:schemeClr val="bg1"/>
                    </a:solidFill>
                    <a:latin typeface="Cooper Black" panose="0208090404030B020404" pitchFamily="18" charset="0"/>
                  </a:rPr>
                  <a:t>CHILD PSYCHOLOGY</a:t>
                </a:r>
              </a:p>
            </p:txBody>
          </p:sp>
        </p:grpSp>
      </p:grpSp>
      <p:grpSp>
        <p:nvGrpSpPr>
          <p:cNvPr id="970" name="Group 969"/>
          <p:cNvGrpSpPr/>
          <p:nvPr/>
        </p:nvGrpSpPr>
        <p:grpSpPr>
          <a:xfrm>
            <a:off x="4450610" y="4170318"/>
            <a:ext cx="387831" cy="950867"/>
            <a:chOff x="16636817" y="4130862"/>
            <a:chExt cx="297965" cy="1826131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971" name="Group 970"/>
            <p:cNvGrpSpPr/>
            <p:nvPr/>
          </p:nvGrpSpPr>
          <p:grpSpPr>
            <a:xfrm>
              <a:off x="16636817" y="4130865"/>
              <a:ext cx="297965" cy="1826128"/>
              <a:chOff x="3897498" y="4088002"/>
              <a:chExt cx="495300" cy="1826128"/>
            </a:xfrm>
            <a:solidFill>
              <a:schemeClr val="accent2">
                <a:lumMod val="50000"/>
              </a:schemeClr>
            </a:solidFill>
          </p:grpSpPr>
          <p:sp>
            <p:nvSpPr>
              <p:cNvPr id="976" name="Rectangle 975"/>
              <p:cNvSpPr/>
              <p:nvPr/>
            </p:nvSpPr>
            <p:spPr>
              <a:xfrm>
                <a:off x="3897498" y="4088002"/>
                <a:ext cx="495300" cy="1556591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 dirty="0"/>
              </a:p>
            </p:txBody>
          </p:sp>
          <p:sp>
            <p:nvSpPr>
              <p:cNvPr id="977" name="Rectangle 976"/>
              <p:cNvSpPr/>
              <p:nvPr/>
            </p:nvSpPr>
            <p:spPr>
              <a:xfrm>
                <a:off x="3897498" y="4357539"/>
                <a:ext cx="495300" cy="1556591"/>
              </a:xfrm>
              <a:prstGeom prst="rect">
                <a:avLst/>
              </a:prstGeom>
              <a:solidFill>
                <a:schemeClr val="accent2">
                  <a:lumMod val="50000"/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 dirty="0"/>
              </a:p>
            </p:txBody>
          </p:sp>
        </p:grpSp>
        <p:sp>
          <p:nvSpPr>
            <p:cNvPr id="975" name="TextBox 974"/>
            <p:cNvSpPr txBox="1"/>
            <p:nvPr/>
          </p:nvSpPr>
          <p:spPr>
            <a:xfrm rot="16200000">
              <a:off x="16010061" y="4801676"/>
              <a:ext cx="1556591" cy="214964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700" dirty="0">
                  <a:solidFill>
                    <a:schemeClr val="accent5">
                      <a:lumMod val="50000"/>
                    </a:schemeClr>
                  </a:solidFill>
                  <a:latin typeface="Agency FB" panose="020B0503020202020204" pitchFamily="34" charset="0"/>
                </a:rPr>
                <a:t>BIG BOOK OF </a:t>
              </a:r>
              <a:r>
                <a:rPr lang="en-GB" sz="700" b="1" dirty="0">
                  <a:solidFill>
                    <a:schemeClr val="accent5">
                      <a:lumMod val="50000"/>
                    </a:schemeClr>
                  </a:solidFill>
                  <a:latin typeface="Agency FB" panose="020B0503020202020204" pitchFamily="34" charset="0"/>
                </a:rPr>
                <a:t>CHRISTMAS JOKES</a:t>
              </a:r>
            </a:p>
          </p:txBody>
        </p:sp>
      </p:grpSp>
      <p:grpSp>
        <p:nvGrpSpPr>
          <p:cNvPr id="2614" name="Group 2613"/>
          <p:cNvGrpSpPr/>
          <p:nvPr/>
        </p:nvGrpSpPr>
        <p:grpSpPr>
          <a:xfrm>
            <a:off x="4813463" y="6109151"/>
            <a:ext cx="685366" cy="650703"/>
            <a:chOff x="5079723" y="907299"/>
            <a:chExt cx="874134" cy="829923"/>
          </a:xfrm>
        </p:grpSpPr>
        <p:sp>
          <p:nvSpPr>
            <p:cNvPr id="1018" name="Oval 990"/>
            <p:cNvSpPr>
              <a:spLocks noChangeArrowheads="1"/>
            </p:cNvSpPr>
            <p:nvPr/>
          </p:nvSpPr>
          <p:spPr bwMode="auto">
            <a:xfrm>
              <a:off x="5183305" y="966671"/>
              <a:ext cx="770552" cy="770551"/>
            </a:xfrm>
            <a:prstGeom prst="ellipse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019" name="Oval 990"/>
            <p:cNvSpPr>
              <a:spLocks noChangeArrowheads="1"/>
            </p:cNvSpPr>
            <p:nvPr/>
          </p:nvSpPr>
          <p:spPr bwMode="auto">
            <a:xfrm>
              <a:off x="5079723" y="907299"/>
              <a:ext cx="770552" cy="770551"/>
            </a:xfrm>
            <a:prstGeom prst="ellipse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0" name="Oval 991"/>
            <p:cNvSpPr>
              <a:spLocks noChangeArrowheads="1"/>
            </p:cNvSpPr>
            <p:nvPr/>
          </p:nvSpPr>
          <p:spPr bwMode="auto">
            <a:xfrm>
              <a:off x="5197447" y="1029304"/>
              <a:ext cx="530825" cy="530824"/>
            </a:xfrm>
            <a:prstGeom prst="ellipse">
              <a:avLst/>
            </a:prstGeom>
            <a:solidFill>
              <a:srgbClr val="ECC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1" name="Oval 992"/>
            <p:cNvSpPr>
              <a:spLocks noChangeArrowheads="1"/>
            </p:cNvSpPr>
            <p:nvPr/>
          </p:nvSpPr>
          <p:spPr bwMode="auto">
            <a:xfrm>
              <a:off x="5383663" y="1215519"/>
              <a:ext cx="158391" cy="156251"/>
            </a:xfrm>
            <a:prstGeom prst="ellipse">
              <a:avLst/>
            </a:prstGeom>
            <a:solidFill>
              <a:srgbClr val="C79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940" name="Group 939"/>
          <p:cNvGrpSpPr/>
          <p:nvPr/>
        </p:nvGrpSpPr>
        <p:grpSpPr>
          <a:xfrm rot="1426019">
            <a:off x="3641951" y="6004707"/>
            <a:ext cx="3168872" cy="123190"/>
            <a:chOff x="6015255" y="-4291944"/>
            <a:chExt cx="6100329" cy="15743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941" name="Rectangle 940"/>
            <p:cNvSpPr/>
            <p:nvPr/>
          </p:nvSpPr>
          <p:spPr>
            <a:xfrm>
              <a:off x="6015255" y="-4291944"/>
              <a:ext cx="6100329" cy="157437"/>
            </a:xfrm>
            <a:prstGeom prst="rect">
              <a:avLst/>
            </a:prstGeom>
            <a:solidFill>
              <a:srgbClr val="8558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942" name="Straight Connector 941"/>
            <p:cNvCxnSpPr>
              <a:stCxn id="941" idx="1"/>
              <a:endCxn id="941" idx="3"/>
            </p:cNvCxnSpPr>
            <p:nvPr/>
          </p:nvCxnSpPr>
          <p:spPr>
            <a:xfrm>
              <a:off x="6015255" y="-4213225"/>
              <a:ext cx="6100329" cy="0"/>
            </a:xfrm>
            <a:prstGeom prst="line">
              <a:avLst/>
            </a:prstGeom>
            <a:ln w="28575">
              <a:solidFill>
                <a:srgbClr val="593B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15" name="Group 2614"/>
          <p:cNvGrpSpPr/>
          <p:nvPr/>
        </p:nvGrpSpPr>
        <p:grpSpPr>
          <a:xfrm>
            <a:off x="3641952" y="5116319"/>
            <a:ext cx="3168872" cy="1011578"/>
            <a:chOff x="3641952" y="5116319"/>
            <a:chExt cx="3168872" cy="1011578"/>
          </a:xfrm>
        </p:grpSpPr>
        <p:grpSp>
          <p:nvGrpSpPr>
            <p:cNvPr id="1023" name="Group 1022"/>
            <p:cNvGrpSpPr/>
            <p:nvPr/>
          </p:nvGrpSpPr>
          <p:grpSpPr>
            <a:xfrm rot="1426019">
              <a:off x="3641952" y="6004707"/>
              <a:ext cx="3168872" cy="123190"/>
              <a:chOff x="6015255" y="-4291944"/>
              <a:chExt cx="6100329" cy="157437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024" name="Rectangle 1023"/>
              <p:cNvSpPr/>
              <p:nvPr/>
            </p:nvSpPr>
            <p:spPr>
              <a:xfrm>
                <a:off x="6015255" y="-4291944"/>
                <a:ext cx="6100329" cy="157437"/>
              </a:xfrm>
              <a:prstGeom prst="rect">
                <a:avLst/>
              </a:prstGeom>
              <a:solidFill>
                <a:srgbClr val="8558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025" name="Straight Connector 1024"/>
              <p:cNvCxnSpPr>
                <a:stCxn id="1024" idx="1"/>
                <a:endCxn id="1024" idx="3"/>
              </p:cNvCxnSpPr>
              <p:nvPr/>
            </p:nvCxnSpPr>
            <p:spPr>
              <a:xfrm>
                <a:off x="6015255" y="-4213225"/>
                <a:ext cx="6100329" cy="0"/>
              </a:xfrm>
              <a:prstGeom prst="line">
                <a:avLst/>
              </a:prstGeom>
              <a:ln w="28575">
                <a:solidFill>
                  <a:srgbClr val="593B2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26" name="Group 1025"/>
            <p:cNvGrpSpPr/>
            <p:nvPr/>
          </p:nvGrpSpPr>
          <p:grpSpPr>
            <a:xfrm rot="17700000">
              <a:off x="3957175" y="4834801"/>
              <a:ext cx="387831" cy="950867"/>
              <a:chOff x="16636817" y="4130862"/>
              <a:chExt cx="297965" cy="1826131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1027" name="Group 1026"/>
              <p:cNvGrpSpPr/>
              <p:nvPr/>
            </p:nvGrpSpPr>
            <p:grpSpPr>
              <a:xfrm>
                <a:off x="16636817" y="4130865"/>
                <a:ext cx="297965" cy="1826128"/>
                <a:chOff x="3897498" y="4088002"/>
                <a:chExt cx="495300" cy="1826128"/>
              </a:xfrm>
              <a:solidFill>
                <a:schemeClr val="accent2">
                  <a:lumMod val="50000"/>
                </a:schemeClr>
              </a:solidFill>
            </p:grpSpPr>
            <p:sp>
              <p:nvSpPr>
                <p:cNvPr id="1029" name="Rectangle 1028"/>
                <p:cNvSpPr/>
                <p:nvPr/>
              </p:nvSpPr>
              <p:spPr>
                <a:xfrm>
                  <a:off x="3897498" y="4088002"/>
                  <a:ext cx="495300" cy="1556591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200" dirty="0"/>
                </a:p>
              </p:txBody>
            </p:sp>
            <p:sp>
              <p:nvSpPr>
                <p:cNvPr id="1030" name="Rectangle 1029"/>
                <p:cNvSpPr/>
                <p:nvPr/>
              </p:nvSpPr>
              <p:spPr>
                <a:xfrm>
                  <a:off x="3897498" y="4357539"/>
                  <a:ext cx="495300" cy="1556591"/>
                </a:xfrm>
                <a:prstGeom prst="rect">
                  <a:avLst/>
                </a:prstGeom>
                <a:solidFill>
                  <a:schemeClr val="accent2">
                    <a:lumMod val="50000"/>
                    <a:alpha val="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200" dirty="0"/>
                </a:p>
              </p:txBody>
            </p:sp>
          </p:grpSp>
          <p:sp>
            <p:nvSpPr>
              <p:cNvPr id="1028" name="TextBox 1027"/>
              <p:cNvSpPr txBox="1"/>
              <p:nvPr/>
            </p:nvSpPr>
            <p:spPr>
              <a:xfrm rot="16200000">
                <a:off x="16010061" y="4801676"/>
                <a:ext cx="1556591" cy="21496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GB" sz="700" dirty="0">
                    <a:solidFill>
                      <a:schemeClr val="accent5">
                        <a:lumMod val="50000"/>
                      </a:schemeClr>
                    </a:solidFill>
                    <a:latin typeface="Agency FB" panose="020B0503020202020204" pitchFamily="34" charset="0"/>
                  </a:rPr>
                  <a:t>BIG BOOK OF </a:t>
                </a:r>
                <a:r>
                  <a:rPr lang="en-GB" sz="700" b="1" dirty="0">
                    <a:solidFill>
                      <a:schemeClr val="accent5">
                        <a:lumMod val="50000"/>
                      </a:schemeClr>
                    </a:solidFill>
                    <a:latin typeface="Agency FB" panose="020B0503020202020204" pitchFamily="34" charset="0"/>
                  </a:rPr>
                  <a:t>CHRISTMAS JOKES</a:t>
                </a:r>
              </a:p>
            </p:txBody>
          </p:sp>
        </p:grpSp>
      </p:grpSp>
      <p:sp>
        <p:nvSpPr>
          <p:cNvPr id="1036" name="Rectangle 1035"/>
          <p:cNvSpPr/>
          <p:nvPr/>
        </p:nvSpPr>
        <p:spPr>
          <a:xfrm>
            <a:off x="8469446" y="4175580"/>
            <a:ext cx="36213" cy="20131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609" name="Group 2608"/>
          <p:cNvGrpSpPr/>
          <p:nvPr/>
        </p:nvGrpSpPr>
        <p:grpSpPr>
          <a:xfrm>
            <a:off x="8462058" y="4180441"/>
            <a:ext cx="46272" cy="2180852"/>
            <a:chOff x="8464439" y="4180441"/>
            <a:chExt cx="46272" cy="2180852"/>
          </a:xfrm>
        </p:grpSpPr>
        <p:cxnSp>
          <p:nvCxnSpPr>
            <p:cNvPr id="957" name="Straight Connector 956"/>
            <p:cNvCxnSpPr/>
            <p:nvPr/>
          </p:nvCxnSpPr>
          <p:spPr>
            <a:xfrm>
              <a:off x="8489934" y="4180441"/>
              <a:ext cx="998" cy="21808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8" name="Straight Connector 2607"/>
            <p:cNvCxnSpPr/>
            <p:nvPr/>
          </p:nvCxnSpPr>
          <p:spPr>
            <a:xfrm>
              <a:off x="8464439" y="4182222"/>
              <a:ext cx="4627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9" name="Oval 928"/>
          <p:cNvSpPr/>
          <p:nvPr/>
        </p:nvSpPr>
        <p:spPr>
          <a:xfrm>
            <a:off x="8374210" y="3867148"/>
            <a:ext cx="226684" cy="226685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25400" dist="381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610" name="Group 2609"/>
          <p:cNvGrpSpPr/>
          <p:nvPr/>
        </p:nvGrpSpPr>
        <p:grpSpPr>
          <a:xfrm>
            <a:off x="8054239" y="5802220"/>
            <a:ext cx="922947" cy="616916"/>
            <a:chOff x="8190702" y="5714774"/>
            <a:chExt cx="651073" cy="512773"/>
          </a:xfrm>
        </p:grpSpPr>
        <p:sp>
          <p:nvSpPr>
            <p:cNvPr id="1010" name="Trapezoid 1009"/>
            <p:cNvSpPr/>
            <p:nvPr/>
          </p:nvSpPr>
          <p:spPr>
            <a:xfrm rot="10800000">
              <a:off x="8229022" y="5760213"/>
              <a:ext cx="612753" cy="467334"/>
            </a:xfrm>
            <a:prstGeom prst="trapezoid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943" name="Trapezoid 942"/>
            <p:cNvSpPr/>
            <p:nvPr/>
          </p:nvSpPr>
          <p:spPr>
            <a:xfrm rot="10800000">
              <a:off x="8190702" y="5714774"/>
              <a:ext cx="612753" cy="467334"/>
            </a:xfrm>
            <a:prstGeom prst="trapezoid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50" name="Group 949"/>
          <p:cNvGrpSpPr/>
          <p:nvPr/>
        </p:nvGrpSpPr>
        <p:grpSpPr>
          <a:xfrm>
            <a:off x="7967404" y="5111682"/>
            <a:ext cx="1065698" cy="790711"/>
            <a:chOff x="7618367" y="4862471"/>
            <a:chExt cx="1662898" cy="1161153"/>
          </a:xfrm>
        </p:grpSpPr>
        <p:sp>
          <p:nvSpPr>
            <p:cNvPr id="948" name="Freeform 556"/>
            <p:cNvSpPr>
              <a:spLocks noEditPoints="1"/>
            </p:cNvSpPr>
            <p:nvPr/>
          </p:nvSpPr>
          <p:spPr bwMode="auto">
            <a:xfrm>
              <a:off x="7618367" y="4862865"/>
              <a:ext cx="1662898" cy="1160759"/>
            </a:xfrm>
            <a:custGeom>
              <a:avLst/>
              <a:gdLst>
                <a:gd name="T0" fmla="*/ 657 w 1418"/>
                <a:gd name="T1" fmla="*/ 975 h 990"/>
                <a:gd name="T2" fmla="*/ 378 w 1418"/>
                <a:gd name="T3" fmla="*/ 961 h 990"/>
                <a:gd name="T4" fmla="*/ 348 w 1418"/>
                <a:gd name="T5" fmla="*/ 525 h 990"/>
                <a:gd name="T6" fmla="*/ 40 w 1418"/>
                <a:gd name="T7" fmla="*/ 67 h 990"/>
                <a:gd name="T8" fmla="*/ 1418 w 1418"/>
                <a:gd name="T9" fmla="*/ 68 h 990"/>
                <a:gd name="T10" fmla="*/ 1263 w 1418"/>
                <a:gd name="T11" fmla="*/ 131 h 990"/>
                <a:gd name="T12" fmla="*/ 1047 w 1418"/>
                <a:gd name="T13" fmla="*/ 814 h 990"/>
                <a:gd name="T14" fmla="*/ 1012 w 1418"/>
                <a:gd name="T15" fmla="*/ 955 h 990"/>
                <a:gd name="T16" fmla="*/ 754 w 1418"/>
                <a:gd name="T17" fmla="*/ 978 h 990"/>
                <a:gd name="T18" fmla="*/ 566 w 1418"/>
                <a:gd name="T19" fmla="*/ 725 h 990"/>
                <a:gd name="T20" fmla="*/ 421 w 1418"/>
                <a:gd name="T21" fmla="*/ 793 h 990"/>
                <a:gd name="T22" fmla="*/ 664 w 1418"/>
                <a:gd name="T23" fmla="*/ 791 h 990"/>
                <a:gd name="T24" fmla="*/ 995 w 1418"/>
                <a:gd name="T25" fmla="*/ 794 h 990"/>
                <a:gd name="T26" fmla="*/ 792 w 1418"/>
                <a:gd name="T27" fmla="*/ 767 h 990"/>
                <a:gd name="T28" fmla="*/ 679 w 1418"/>
                <a:gd name="T29" fmla="*/ 111 h 990"/>
                <a:gd name="T30" fmla="*/ 530 w 1418"/>
                <a:gd name="T31" fmla="*/ 68 h 990"/>
                <a:gd name="T32" fmla="*/ 885 w 1418"/>
                <a:gd name="T33" fmla="*/ 68 h 990"/>
                <a:gd name="T34" fmla="*/ 768 w 1418"/>
                <a:gd name="T35" fmla="*/ 191 h 990"/>
                <a:gd name="T36" fmla="*/ 694 w 1418"/>
                <a:gd name="T37" fmla="*/ 938 h 990"/>
                <a:gd name="T38" fmla="*/ 841 w 1418"/>
                <a:gd name="T39" fmla="*/ 886 h 990"/>
                <a:gd name="T40" fmla="*/ 576 w 1418"/>
                <a:gd name="T41" fmla="*/ 888 h 990"/>
                <a:gd name="T42" fmla="*/ 704 w 1418"/>
                <a:gd name="T43" fmla="*/ 620 h 990"/>
                <a:gd name="T44" fmla="*/ 705 w 1418"/>
                <a:gd name="T45" fmla="*/ 761 h 990"/>
                <a:gd name="T46" fmla="*/ 440 w 1418"/>
                <a:gd name="T47" fmla="*/ 276 h 990"/>
                <a:gd name="T48" fmla="*/ 579 w 1418"/>
                <a:gd name="T49" fmla="*/ 289 h 990"/>
                <a:gd name="T50" fmla="*/ 440 w 1418"/>
                <a:gd name="T51" fmla="*/ 276 h 990"/>
                <a:gd name="T52" fmla="*/ 909 w 1418"/>
                <a:gd name="T53" fmla="*/ 151 h 990"/>
                <a:gd name="T54" fmla="*/ 910 w 1418"/>
                <a:gd name="T55" fmla="*/ 364 h 990"/>
                <a:gd name="T56" fmla="*/ 482 w 1418"/>
                <a:gd name="T57" fmla="*/ 68 h 990"/>
                <a:gd name="T58" fmla="*/ 1088 w 1418"/>
                <a:gd name="T59" fmla="*/ 68 h 990"/>
                <a:gd name="T60" fmla="*/ 640 w 1418"/>
                <a:gd name="T61" fmla="*/ 295 h 990"/>
                <a:gd name="T62" fmla="*/ 480 w 1418"/>
                <a:gd name="T63" fmla="*/ 599 h 990"/>
                <a:gd name="T64" fmla="*/ 670 w 1418"/>
                <a:gd name="T65" fmla="*/ 587 h 990"/>
                <a:gd name="T66" fmla="*/ 575 w 1418"/>
                <a:gd name="T67" fmla="*/ 544 h 990"/>
                <a:gd name="T68" fmla="*/ 821 w 1418"/>
                <a:gd name="T69" fmla="*/ 529 h 990"/>
                <a:gd name="T70" fmla="*/ 858 w 1418"/>
                <a:gd name="T71" fmla="*/ 660 h 990"/>
                <a:gd name="T72" fmla="*/ 566 w 1418"/>
                <a:gd name="T73" fmla="*/ 495 h 990"/>
                <a:gd name="T74" fmla="*/ 391 w 1418"/>
                <a:gd name="T75" fmla="*/ 503 h 990"/>
                <a:gd name="T76" fmla="*/ 488 w 1418"/>
                <a:gd name="T77" fmla="*/ 537 h 990"/>
                <a:gd name="T78" fmla="*/ 976 w 1418"/>
                <a:gd name="T79" fmla="*/ 560 h 990"/>
                <a:gd name="T80" fmla="*/ 1024 w 1418"/>
                <a:gd name="T81" fmla="*/ 491 h 990"/>
                <a:gd name="T82" fmla="*/ 1085 w 1418"/>
                <a:gd name="T83" fmla="*/ 328 h 990"/>
                <a:gd name="T84" fmla="*/ 1085 w 1418"/>
                <a:gd name="T85" fmla="*/ 328 h 990"/>
                <a:gd name="T86" fmla="*/ 268 w 1418"/>
                <a:gd name="T87" fmla="*/ 208 h 990"/>
                <a:gd name="T88" fmla="*/ 608 w 1418"/>
                <a:gd name="T89" fmla="*/ 333 h 990"/>
                <a:gd name="T90" fmla="*/ 879 w 1418"/>
                <a:gd name="T91" fmla="*/ 400 h 990"/>
                <a:gd name="T92" fmla="*/ 879 w 1418"/>
                <a:gd name="T93" fmla="*/ 400 h 990"/>
                <a:gd name="T94" fmla="*/ 1043 w 1418"/>
                <a:gd name="T95" fmla="*/ 445 h 990"/>
                <a:gd name="T96" fmla="*/ 1007 w 1418"/>
                <a:gd name="T97" fmla="*/ 314 h 990"/>
                <a:gd name="T98" fmla="*/ 366 w 1418"/>
                <a:gd name="T99" fmla="*/ 418 h 990"/>
                <a:gd name="T100" fmla="*/ 709 w 1418"/>
                <a:gd name="T101" fmla="*/ 558 h 990"/>
                <a:gd name="T102" fmla="*/ 709 w 1418"/>
                <a:gd name="T103" fmla="*/ 558 h 990"/>
                <a:gd name="T104" fmla="*/ 1138 w 1418"/>
                <a:gd name="T105" fmla="*/ 73 h 990"/>
                <a:gd name="T106" fmla="*/ 164 w 1418"/>
                <a:gd name="T107" fmla="*/ 68 h 990"/>
                <a:gd name="T108" fmla="*/ 273 w 1418"/>
                <a:gd name="T109" fmla="*/ 68 h 990"/>
                <a:gd name="T110" fmla="*/ 508 w 1418"/>
                <a:gd name="T111" fmla="*/ 683 h 990"/>
                <a:gd name="T112" fmla="*/ 419 w 1418"/>
                <a:gd name="T113" fmla="*/ 728 h 990"/>
                <a:gd name="T114" fmla="*/ 1004 w 1418"/>
                <a:gd name="T115" fmla="*/ 635 h 990"/>
                <a:gd name="T116" fmla="*/ 904 w 1418"/>
                <a:gd name="T117" fmla="*/ 688 h 990"/>
                <a:gd name="T118" fmla="*/ 407 w 1418"/>
                <a:gd name="T119" fmla="*/ 906 h 990"/>
                <a:gd name="T120" fmla="*/ 947 w 1418"/>
                <a:gd name="T121" fmla="*/ 882 h 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18" h="990">
                  <a:moveTo>
                    <a:pt x="713" y="990"/>
                  </a:moveTo>
                  <a:cubicBezTo>
                    <a:pt x="710" y="990"/>
                    <a:pt x="708" y="990"/>
                    <a:pt x="705" y="990"/>
                  </a:cubicBezTo>
                  <a:cubicBezTo>
                    <a:pt x="705" y="990"/>
                    <a:pt x="704" y="989"/>
                    <a:pt x="703" y="989"/>
                  </a:cubicBezTo>
                  <a:cubicBezTo>
                    <a:pt x="688" y="984"/>
                    <a:pt x="672" y="981"/>
                    <a:pt x="657" y="975"/>
                  </a:cubicBezTo>
                  <a:cubicBezTo>
                    <a:pt x="611" y="959"/>
                    <a:pt x="568" y="937"/>
                    <a:pt x="525" y="914"/>
                  </a:cubicBezTo>
                  <a:cubicBezTo>
                    <a:pt x="522" y="912"/>
                    <a:pt x="519" y="912"/>
                    <a:pt x="516" y="913"/>
                  </a:cubicBezTo>
                  <a:cubicBezTo>
                    <a:pt x="487" y="925"/>
                    <a:pt x="459" y="936"/>
                    <a:pt x="430" y="947"/>
                  </a:cubicBezTo>
                  <a:cubicBezTo>
                    <a:pt x="413" y="953"/>
                    <a:pt x="396" y="960"/>
                    <a:pt x="378" y="961"/>
                  </a:cubicBezTo>
                  <a:cubicBezTo>
                    <a:pt x="362" y="962"/>
                    <a:pt x="352" y="952"/>
                    <a:pt x="355" y="936"/>
                  </a:cubicBezTo>
                  <a:cubicBezTo>
                    <a:pt x="363" y="891"/>
                    <a:pt x="368" y="846"/>
                    <a:pt x="371" y="801"/>
                  </a:cubicBezTo>
                  <a:cubicBezTo>
                    <a:pt x="374" y="749"/>
                    <a:pt x="373" y="698"/>
                    <a:pt x="368" y="646"/>
                  </a:cubicBezTo>
                  <a:cubicBezTo>
                    <a:pt x="364" y="605"/>
                    <a:pt x="357" y="565"/>
                    <a:pt x="348" y="525"/>
                  </a:cubicBezTo>
                  <a:cubicBezTo>
                    <a:pt x="331" y="454"/>
                    <a:pt x="307" y="385"/>
                    <a:pt x="274" y="319"/>
                  </a:cubicBezTo>
                  <a:cubicBezTo>
                    <a:pt x="229" y="228"/>
                    <a:pt x="172" y="145"/>
                    <a:pt x="101" y="71"/>
                  </a:cubicBezTo>
                  <a:cubicBezTo>
                    <a:pt x="99" y="69"/>
                    <a:pt x="96" y="67"/>
                    <a:pt x="92" y="67"/>
                  </a:cubicBezTo>
                  <a:cubicBezTo>
                    <a:pt x="75" y="68"/>
                    <a:pt x="57" y="68"/>
                    <a:pt x="40" y="67"/>
                  </a:cubicBezTo>
                  <a:cubicBezTo>
                    <a:pt x="27" y="67"/>
                    <a:pt x="13" y="67"/>
                    <a:pt x="0" y="67"/>
                  </a:cubicBezTo>
                  <a:cubicBezTo>
                    <a:pt x="0" y="33"/>
                    <a:pt x="0" y="34"/>
                    <a:pt x="0" y="0"/>
                  </a:cubicBezTo>
                  <a:cubicBezTo>
                    <a:pt x="472" y="0"/>
                    <a:pt x="945" y="0"/>
                    <a:pt x="1418" y="0"/>
                  </a:cubicBezTo>
                  <a:cubicBezTo>
                    <a:pt x="1418" y="34"/>
                    <a:pt x="1418" y="33"/>
                    <a:pt x="1418" y="68"/>
                  </a:cubicBezTo>
                  <a:cubicBezTo>
                    <a:pt x="1415" y="68"/>
                    <a:pt x="1413" y="68"/>
                    <a:pt x="1411" y="68"/>
                  </a:cubicBezTo>
                  <a:cubicBezTo>
                    <a:pt x="1382" y="68"/>
                    <a:pt x="1353" y="67"/>
                    <a:pt x="1324" y="68"/>
                  </a:cubicBezTo>
                  <a:cubicBezTo>
                    <a:pt x="1322" y="68"/>
                    <a:pt x="1318" y="69"/>
                    <a:pt x="1316" y="71"/>
                  </a:cubicBezTo>
                  <a:cubicBezTo>
                    <a:pt x="1298" y="91"/>
                    <a:pt x="1280" y="110"/>
                    <a:pt x="1263" y="131"/>
                  </a:cubicBezTo>
                  <a:cubicBezTo>
                    <a:pt x="1198" y="211"/>
                    <a:pt x="1147" y="299"/>
                    <a:pt x="1110" y="394"/>
                  </a:cubicBezTo>
                  <a:cubicBezTo>
                    <a:pt x="1081" y="468"/>
                    <a:pt x="1062" y="544"/>
                    <a:pt x="1052" y="623"/>
                  </a:cubicBezTo>
                  <a:cubicBezTo>
                    <a:pt x="1048" y="660"/>
                    <a:pt x="1045" y="697"/>
                    <a:pt x="1045" y="734"/>
                  </a:cubicBezTo>
                  <a:cubicBezTo>
                    <a:pt x="1045" y="761"/>
                    <a:pt x="1046" y="787"/>
                    <a:pt x="1047" y="814"/>
                  </a:cubicBezTo>
                  <a:cubicBezTo>
                    <a:pt x="1049" y="837"/>
                    <a:pt x="1052" y="860"/>
                    <a:pt x="1054" y="883"/>
                  </a:cubicBezTo>
                  <a:cubicBezTo>
                    <a:pt x="1057" y="901"/>
                    <a:pt x="1060" y="920"/>
                    <a:pt x="1063" y="938"/>
                  </a:cubicBezTo>
                  <a:cubicBezTo>
                    <a:pt x="1065" y="951"/>
                    <a:pt x="1054" y="963"/>
                    <a:pt x="1042" y="961"/>
                  </a:cubicBezTo>
                  <a:cubicBezTo>
                    <a:pt x="1031" y="960"/>
                    <a:pt x="1021" y="959"/>
                    <a:pt x="1012" y="955"/>
                  </a:cubicBezTo>
                  <a:cubicBezTo>
                    <a:pt x="975" y="942"/>
                    <a:pt x="938" y="927"/>
                    <a:pt x="901" y="913"/>
                  </a:cubicBezTo>
                  <a:cubicBezTo>
                    <a:pt x="898" y="912"/>
                    <a:pt x="896" y="912"/>
                    <a:pt x="893" y="913"/>
                  </a:cubicBezTo>
                  <a:cubicBezTo>
                    <a:pt x="886" y="918"/>
                    <a:pt x="879" y="922"/>
                    <a:pt x="871" y="926"/>
                  </a:cubicBezTo>
                  <a:cubicBezTo>
                    <a:pt x="833" y="946"/>
                    <a:pt x="795" y="964"/>
                    <a:pt x="754" y="978"/>
                  </a:cubicBezTo>
                  <a:cubicBezTo>
                    <a:pt x="740" y="982"/>
                    <a:pt x="727" y="986"/>
                    <a:pt x="713" y="990"/>
                  </a:cubicBezTo>
                  <a:close/>
                  <a:moveTo>
                    <a:pt x="664" y="791"/>
                  </a:moveTo>
                  <a:cubicBezTo>
                    <a:pt x="661" y="789"/>
                    <a:pt x="659" y="788"/>
                    <a:pt x="658" y="787"/>
                  </a:cubicBezTo>
                  <a:cubicBezTo>
                    <a:pt x="627" y="767"/>
                    <a:pt x="596" y="747"/>
                    <a:pt x="566" y="725"/>
                  </a:cubicBezTo>
                  <a:cubicBezTo>
                    <a:pt x="558" y="720"/>
                    <a:pt x="552" y="717"/>
                    <a:pt x="544" y="724"/>
                  </a:cubicBezTo>
                  <a:cubicBezTo>
                    <a:pt x="542" y="725"/>
                    <a:pt x="540" y="726"/>
                    <a:pt x="538" y="726"/>
                  </a:cubicBezTo>
                  <a:cubicBezTo>
                    <a:pt x="500" y="746"/>
                    <a:pt x="461" y="766"/>
                    <a:pt x="422" y="786"/>
                  </a:cubicBezTo>
                  <a:cubicBezTo>
                    <a:pt x="417" y="788"/>
                    <a:pt x="417" y="790"/>
                    <a:pt x="421" y="793"/>
                  </a:cubicBezTo>
                  <a:cubicBezTo>
                    <a:pt x="454" y="815"/>
                    <a:pt x="487" y="836"/>
                    <a:pt x="520" y="857"/>
                  </a:cubicBezTo>
                  <a:cubicBezTo>
                    <a:pt x="522" y="858"/>
                    <a:pt x="525" y="858"/>
                    <a:pt x="527" y="857"/>
                  </a:cubicBezTo>
                  <a:cubicBezTo>
                    <a:pt x="532" y="855"/>
                    <a:pt x="538" y="853"/>
                    <a:pt x="544" y="850"/>
                  </a:cubicBezTo>
                  <a:cubicBezTo>
                    <a:pt x="583" y="831"/>
                    <a:pt x="623" y="811"/>
                    <a:pt x="664" y="791"/>
                  </a:cubicBezTo>
                  <a:close/>
                  <a:moveTo>
                    <a:pt x="756" y="790"/>
                  </a:moveTo>
                  <a:cubicBezTo>
                    <a:pt x="801" y="815"/>
                    <a:pt x="846" y="837"/>
                    <a:pt x="892" y="858"/>
                  </a:cubicBezTo>
                  <a:cubicBezTo>
                    <a:pt x="893" y="858"/>
                    <a:pt x="896" y="858"/>
                    <a:pt x="898" y="857"/>
                  </a:cubicBezTo>
                  <a:cubicBezTo>
                    <a:pt x="930" y="836"/>
                    <a:pt x="963" y="815"/>
                    <a:pt x="995" y="794"/>
                  </a:cubicBezTo>
                  <a:cubicBezTo>
                    <a:pt x="1000" y="790"/>
                    <a:pt x="1000" y="788"/>
                    <a:pt x="995" y="786"/>
                  </a:cubicBezTo>
                  <a:cubicBezTo>
                    <a:pt x="952" y="764"/>
                    <a:pt x="910" y="742"/>
                    <a:pt x="868" y="720"/>
                  </a:cubicBezTo>
                  <a:cubicBezTo>
                    <a:pt x="865" y="719"/>
                    <a:pt x="863" y="719"/>
                    <a:pt x="860" y="721"/>
                  </a:cubicBezTo>
                  <a:cubicBezTo>
                    <a:pt x="837" y="736"/>
                    <a:pt x="815" y="752"/>
                    <a:pt x="792" y="767"/>
                  </a:cubicBezTo>
                  <a:cubicBezTo>
                    <a:pt x="780" y="775"/>
                    <a:pt x="768" y="783"/>
                    <a:pt x="756" y="790"/>
                  </a:cubicBezTo>
                  <a:close/>
                  <a:moveTo>
                    <a:pt x="613" y="254"/>
                  </a:moveTo>
                  <a:cubicBezTo>
                    <a:pt x="613" y="253"/>
                    <a:pt x="613" y="252"/>
                    <a:pt x="614" y="252"/>
                  </a:cubicBezTo>
                  <a:cubicBezTo>
                    <a:pt x="644" y="209"/>
                    <a:pt x="667" y="162"/>
                    <a:pt x="679" y="111"/>
                  </a:cubicBezTo>
                  <a:cubicBezTo>
                    <a:pt x="682" y="99"/>
                    <a:pt x="683" y="86"/>
                    <a:pt x="685" y="73"/>
                  </a:cubicBezTo>
                  <a:cubicBezTo>
                    <a:pt x="686" y="69"/>
                    <a:pt x="684" y="67"/>
                    <a:pt x="679" y="67"/>
                  </a:cubicBezTo>
                  <a:cubicBezTo>
                    <a:pt x="631" y="68"/>
                    <a:pt x="584" y="68"/>
                    <a:pt x="536" y="68"/>
                  </a:cubicBezTo>
                  <a:cubicBezTo>
                    <a:pt x="534" y="68"/>
                    <a:pt x="533" y="68"/>
                    <a:pt x="530" y="68"/>
                  </a:cubicBezTo>
                  <a:cubicBezTo>
                    <a:pt x="550" y="134"/>
                    <a:pt x="576" y="196"/>
                    <a:pt x="613" y="254"/>
                  </a:cubicBezTo>
                  <a:close/>
                  <a:moveTo>
                    <a:pt x="806" y="254"/>
                  </a:moveTo>
                  <a:cubicBezTo>
                    <a:pt x="842" y="195"/>
                    <a:pt x="869" y="134"/>
                    <a:pt x="887" y="68"/>
                  </a:cubicBezTo>
                  <a:cubicBezTo>
                    <a:pt x="885" y="68"/>
                    <a:pt x="885" y="68"/>
                    <a:pt x="885" y="68"/>
                  </a:cubicBezTo>
                  <a:cubicBezTo>
                    <a:pt x="836" y="68"/>
                    <a:pt x="787" y="68"/>
                    <a:pt x="737" y="67"/>
                  </a:cubicBezTo>
                  <a:cubicBezTo>
                    <a:pt x="734" y="67"/>
                    <a:pt x="733" y="69"/>
                    <a:pt x="733" y="72"/>
                  </a:cubicBezTo>
                  <a:cubicBezTo>
                    <a:pt x="734" y="77"/>
                    <a:pt x="734" y="83"/>
                    <a:pt x="735" y="88"/>
                  </a:cubicBezTo>
                  <a:cubicBezTo>
                    <a:pt x="741" y="124"/>
                    <a:pt x="752" y="158"/>
                    <a:pt x="768" y="191"/>
                  </a:cubicBezTo>
                  <a:cubicBezTo>
                    <a:pt x="779" y="213"/>
                    <a:pt x="791" y="233"/>
                    <a:pt x="806" y="254"/>
                  </a:cubicBezTo>
                  <a:close/>
                  <a:moveTo>
                    <a:pt x="576" y="888"/>
                  </a:moveTo>
                  <a:cubicBezTo>
                    <a:pt x="576" y="888"/>
                    <a:pt x="577" y="888"/>
                    <a:pt x="578" y="889"/>
                  </a:cubicBezTo>
                  <a:cubicBezTo>
                    <a:pt x="615" y="908"/>
                    <a:pt x="653" y="926"/>
                    <a:pt x="694" y="938"/>
                  </a:cubicBezTo>
                  <a:cubicBezTo>
                    <a:pt x="704" y="942"/>
                    <a:pt x="714" y="942"/>
                    <a:pt x="724" y="938"/>
                  </a:cubicBezTo>
                  <a:cubicBezTo>
                    <a:pt x="765" y="926"/>
                    <a:pt x="804" y="908"/>
                    <a:pt x="842" y="888"/>
                  </a:cubicBezTo>
                  <a:cubicBezTo>
                    <a:pt x="842" y="888"/>
                    <a:pt x="842" y="888"/>
                    <a:pt x="842" y="887"/>
                  </a:cubicBezTo>
                  <a:cubicBezTo>
                    <a:pt x="842" y="887"/>
                    <a:pt x="841" y="886"/>
                    <a:pt x="841" y="886"/>
                  </a:cubicBezTo>
                  <a:cubicBezTo>
                    <a:pt x="798" y="864"/>
                    <a:pt x="756" y="842"/>
                    <a:pt x="713" y="820"/>
                  </a:cubicBezTo>
                  <a:cubicBezTo>
                    <a:pt x="711" y="819"/>
                    <a:pt x="708" y="819"/>
                    <a:pt x="706" y="820"/>
                  </a:cubicBezTo>
                  <a:cubicBezTo>
                    <a:pt x="694" y="827"/>
                    <a:pt x="682" y="834"/>
                    <a:pt x="670" y="840"/>
                  </a:cubicBezTo>
                  <a:cubicBezTo>
                    <a:pt x="639" y="856"/>
                    <a:pt x="607" y="872"/>
                    <a:pt x="576" y="888"/>
                  </a:cubicBezTo>
                  <a:close/>
                  <a:moveTo>
                    <a:pt x="820" y="692"/>
                  </a:moveTo>
                  <a:cubicBezTo>
                    <a:pt x="818" y="691"/>
                    <a:pt x="816" y="690"/>
                    <a:pt x="815" y="689"/>
                  </a:cubicBezTo>
                  <a:cubicBezTo>
                    <a:pt x="781" y="666"/>
                    <a:pt x="747" y="643"/>
                    <a:pt x="714" y="620"/>
                  </a:cubicBezTo>
                  <a:cubicBezTo>
                    <a:pt x="710" y="618"/>
                    <a:pt x="708" y="618"/>
                    <a:pt x="704" y="620"/>
                  </a:cubicBezTo>
                  <a:cubicBezTo>
                    <a:pt x="671" y="643"/>
                    <a:pt x="637" y="666"/>
                    <a:pt x="603" y="689"/>
                  </a:cubicBezTo>
                  <a:cubicBezTo>
                    <a:pt x="602" y="690"/>
                    <a:pt x="601" y="691"/>
                    <a:pt x="599" y="692"/>
                  </a:cubicBezTo>
                  <a:cubicBezTo>
                    <a:pt x="601" y="693"/>
                    <a:pt x="602" y="694"/>
                    <a:pt x="603" y="695"/>
                  </a:cubicBezTo>
                  <a:cubicBezTo>
                    <a:pt x="637" y="717"/>
                    <a:pt x="671" y="739"/>
                    <a:pt x="705" y="761"/>
                  </a:cubicBezTo>
                  <a:cubicBezTo>
                    <a:pt x="708" y="763"/>
                    <a:pt x="711" y="763"/>
                    <a:pt x="714" y="761"/>
                  </a:cubicBezTo>
                  <a:cubicBezTo>
                    <a:pt x="740" y="745"/>
                    <a:pt x="765" y="728"/>
                    <a:pt x="791" y="712"/>
                  </a:cubicBezTo>
                  <a:cubicBezTo>
                    <a:pt x="801" y="706"/>
                    <a:pt x="810" y="699"/>
                    <a:pt x="820" y="692"/>
                  </a:cubicBezTo>
                  <a:close/>
                  <a:moveTo>
                    <a:pt x="440" y="276"/>
                  </a:moveTo>
                  <a:cubicBezTo>
                    <a:pt x="462" y="305"/>
                    <a:pt x="484" y="334"/>
                    <a:pt x="506" y="364"/>
                  </a:cubicBezTo>
                  <a:cubicBezTo>
                    <a:pt x="521" y="351"/>
                    <a:pt x="536" y="339"/>
                    <a:pt x="549" y="327"/>
                  </a:cubicBezTo>
                  <a:cubicBezTo>
                    <a:pt x="559" y="317"/>
                    <a:pt x="568" y="307"/>
                    <a:pt x="578" y="297"/>
                  </a:cubicBezTo>
                  <a:cubicBezTo>
                    <a:pt x="581" y="294"/>
                    <a:pt x="581" y="292"/>
                    <a:pt x="579" y="289"/>
                  </a:cubicBezTo>
                  <a:cubicBezTo>
                    <a:pt x="566" y="266"/>
                    <a:pt x="552" y="244"/>
                    <a:pt x="540" y="221"/>
                  </a:cubicBezTo>
                  <a:cubicBezTo>
                    <a:pt x="534" y="211"/>
                    <a:pt x="529" y="199"/>
                    <a:pt x="524" y="187"/>
                  </a:cubicBezTo>
                  <a:cubicBezTo>
                    <a:pt x="518" y="175"/>
                    <a:pt x="513" y="161"/>
                    <a:pt x="507" y="148"/>
                  </a:cubicBezTo>
                  <a:cubicBezTo>
                    <a:pt x="490" y="193"/>
                    <a:pt x="468" y="235"/>
                    <a:pt x="440" y="276"/>
                  </a:cubicBezTo>
                  <a:close/>
                  <a:moveTo>
                    <a:pt x="977" y="277"/>
                  </a:moveTo>
                  <a:cubicBezTo>
                    <a:pt x="964" y="254"/>
                    <a:pt x="951" y="234"/>
                    <a:pt x="940" y="213"/>
                  </a:cubicBezTo>
                  <a:cubicBezTo>
                    <a:pt x="929" y="192"/>
                    <a:pt x="920" y="170"/>
                    <a:pt x="910" y="149"/>
                  </a:cubicBezTo>
                  <a:cubicBezTo>
                    <a:pt x="910" y="149"/>
                    <a:pt x="909" y="150"/>
                    <a:pt x="909" y="151"/>
                  </a:cubicBezTo>
                  <a:cubicBezTo>
                    <a:pt x="890" y="199"/>
                    <a:pt x="867" y="246"/>
                    <a:pt x="839" y="289"/>
                  </a:cubicBezTo>
                  <a:cubicBezTo>
                    <a:pt x="837" y="292"/>
                    <a:pt x="838" y="294"/>
                    <a:pt x="840" y="296"/>
                  </a:cubicBezTo>
                  <a:cubicBezTo>
                    <a:pt x="850" y="306"/>
                    <a:pt x="859" y="317"/>
                    <a:pt x="869" y="327"/>
                  </a:cubicBezTo>
                  <a:cubicBezTo>
                    <a:pt x="882" y="339"/>
                    <a:pt x="896" y="351"/>
                    <a:pt x="910" y="364"/>
                  </a:cubicBezTo>
                  <a:cubicBezTo>
                    <a:pt x="933" y="334"/>
                    <a:pt x="955" y="305"/>
                    <a:pt x="977" y="277"/>
                  </a:cubicBezTo>
                  <a:close/>
                  <a:moveTo>
                    <a:pt x="329" y="68"/>
                  </a:moveTo>
                  <a:cubicBezTo>
                    <a:pt x="352" y="125"/>
                    <a:pt x="380" y="180"/>
                    <a:pt x="412" y="232"/>
                  </a:cubicBezTo>
                  <a:cubicBezTo>
                    <a:pt x="445" y="181"/>
                    <a:pt x="468" y="127"/>
                    <a:pt x="482" y="68"/>
                  </a:cubicBezTo>
                  <a:cubicBezTo>
                    <a:pt x="431" y="68"/>
                    <a:pt x="380" y="68"/>
                    <a:pt x="329" y="68"/>
                  </a:cubicBezTo>
                  <a:close/>
                  <a:moveTo>
                    <a:pt x="935" y="68"/>
                  </a:moveTo>
                  <a:cubicBezTo>
                    <a:pt x="949" y="127"/>
                    <a:pt x="972" y="181"/>
                    <a:pt x="1005" y="232"/>
                  </a:cubicBezTo>
                  <a:cubicBezTo>
                    <a:pt x="1038" y="180"/>
                    <a:pt x="1066" y="125"/>
                    <a:pt x="1088" y="68"/>
                  </a:cubicBezTo>
                  <a:cubicBezTo>
                    <a:pt x="1037" y="68"/>
                    <a:pt x="986" y="68"/>
                    <a:pt x="935" y="68"/>
                  </a:cubicBezTo>
                  <a:close/>
                  <a:moveTo>
                    <a:pt x="779" y="296"/>
                  </a:moveTo>
                  <a:cubicBezTo>
                    <a:pt x="750" y="258"/>
                    <a:pt x="726" y="217"/>
                    <a:pt x="709" y="172"/>
                  </a:cubicBezTo>
                  <a:cubicBezTo>
                    <a:pt x="692" y="217"/>
                    <a:pt x="669" y="258"/>
                    <a:pt x="640" y="295"/>
                  </a:cubicBezTo>
                  <a:cubicBezTo>
                    <a:pt x="661" y="325"/>
                    <a:pt x="684" y="352"/>
                    <a:pt x="710" y="379"/>
                  </a:cubicBezTo>
                  <a:cubicBezTo>
                    <a:pt x="733" y="351"/>
                    <a:pt x="756" y="324"/>
                    <a:pt x="779" y="296"/>
                  </a:cubicBezTo>
                  <a:close/>
                  <a:moveTo>
                    <a:pt x="477" y="596"/>
                  </a:moveTo>
                  <a:cubicBezTo>
                    <a:pt x="478" y="597"/>
                    <a:pt x="479" y="598"/>
                    <a:pt x="480" y="599"/>
                  </a:cubicBezTo>
                  <a:cubicBezTo>
                    <a:pt x="505" y="619"/>
                    <a:pt x="530" y="639"/>
                    <a:pt x="554" y="659"/>
                  </a:cubicBezTo>
                  <a:cubicBezTo>
                    <a:pt x="557" y="661"/>
                    <a:pt x="559" y="661"/>
                    <a:pt x="562" y="659"/>
                  </a:cubicBezTo>
                  <a:cubicBezTo>
                    <a:pt x="589" y="642"/>
                    <a:pt x="616" y="624"/>
                    <a:pt x="643" y="606"/>
                  </a:cubicBezTo>
                  <a:cubicBezTo>
                    <a:pt x="653" y="600"/>
                    <a:pt x="661" y="594"/>
                    <a:pt x="670" y="587"/>
                  </a:cubicBezTo>
                  <a:cubicBezTo>
                    <a:pt x="670" y="587"/>
                    <a:pt x="669" y="586"/>
                    <a:pt x="669" y="586"/>
                  </a:cubicBezTo>
                  <a:cubicBezTo>
                    <a:pt x="647" y="567"/>
                    <a:pt x="625" y="548"/>
                    <a:pt x="603" y="530"/>
                  </a:cubicBezTo>
                  <a:cubicBezTo>
                    <a:pt x="602" y="529"/>
                    <a:pt x="599" y="529"/>
                    <a:pt x="598" y="530"/>
                  </a:cubicBezTo>
                  <a:cubicBezTo>
                    <a:pt x="590" y="534"/>
                    <a:pt x="583" y="539"/>
                    <a:pt x="575" y="544"/>
                  </a:cubicBezTo>
                  <a:cubicBezTo>
                    <a:pt x="564" y="550"/>
                    <a:pt x="553" y="557"/>
                    <a:pt x="542" y="563"/>
                  </a:cubicBezTo>
                  <a:cubicBezTo>
                    <a:pt x="521" y="574"/>
                    <a:pt x="499" y="585"/>
                    <a:pt x="477" y="596"/>
                  </a:cubicBezTo>
                  <a:close/>
                  <a:moveTo>
                    <a:pt x="941" y="596"/>
                  </a:moveTo>
                  <a:cubicBezTo>
                    <a:pt x="899" y="576"/>
                    <a:pt x="859" y="554"/>
                    <a:pt x="821" y="529"/>
                  </a:cubicBezTo>
                  <a:cubicBezTo>
                    <a:pt x="818" y="527"/>
                    <a:pt x="816" y="529"/>
                    <a:pt x="814" y="530"/>
                  </a:cubicBezTo>
                  <a:cubicBezTo>
                    <a:pt x="801" y="542"/>
                    <a:pt x="788" y="553"/>
                    <a:pt x="775" y="564"/>
                  </a:cubicBezTo>
                  <a:cubicBezTo>
                    <a:pt x="766" y="572"/>
                    <a:pt x="757" y="579"/>
                    <a:pt x="748" y="587"/>
                  </a:cubicBezTo>
                  <a:cubicBezTo>
                    <a:pt x="784" y="613"/>
                    <a:pt x="820" y="638"/>
                    <a:pt x="858" y="660"/>
                  </a:cubicBezTo>
                  <a:cubicBezTo>
                    <a:pt x="859" y="661"/>
                    <a:pt x="862" y="660"/>
                    <a:pt x="864" y="659"/>
                  </a:cubicBezTo>
                  <a:cubicBezTo>
                    <a:pt x="872" y="653"/>
                    <a:pt x="881" y="646"/>
                    <a:pt x="889" y="639"/>
                  </a:cubicBezTo>
                  <a:cubicBezTo>
                    <a:pt x="906" y="625"/>
                    <a:pt x="924" y="611"/>
                    <a:pt x="941" y="596"/>
                  </a:cubicBezTo>
                  <a:close/>
                  <a:moveTo>
                    <a:pt x="566" y="495"/>
                  </a:moveTo>
                  <a:cubicBezTo>
                    <a:pt x="543" y="472"/>
                    <a:pt x="521" y="450"/>
                    <a:pt x="500" y="427"/>
                  </a:cubicBezTo>
                  <a:cubicBezTo>
                    <a:pt x="498" y="428"/>
                    <a:pt x="497" y="429"/>
                    <a:pt x="495" y="430"/>
                  </a:cubicBezTo>
                  <a:cubicBezTo>
                    <a:pt x="464" y="452"/>
                    <a:pt x="431" y="472"/>
                    <a:pt x="396" y="490"/>
                  </a:cubicBezTo>
                  <a:cubicBezTo>
                    <a:pt x="388" y="494"/>
                    <a:pt x="388" y="494"/>
                    <a:pt x="391" y="503"/>
                  </a:cubicBezTo>
                  <a:cubicBezTo>
                    <a:pt x="392" y="508"/>
                    <a:pt x="393" y="513"/>
                    <a:pt x="396" y="517"/>
                  </a:cubicBezTo>
                  <a:cubicBezTo>
                    <a:pt x="409" y="531"/>
                    <a:pt x="423" y="544"/>
                    <a:pt x="436" y="558"/>
                  </a:cubicBezTo>
                  <a:cubicBezTo>
                    <a:pt x="438" y="560"/>
                    <a:pt x="440" y="561"/>
                    <a:pt x="443" y="559"/>
                  </a:cubicBezTo>
                  <a:cubicBezTo>
                    <a:pt x="458" y="552"/>
                    <a:pt x="474" y="545"/>
                    <a:pt x="488" y="537"/>
                  </a:cubicBezTo>
                  <a:cubicBezTo>
                    <a:pt x="514" y="524"/>
                    <a:pt x="540" y="510"/>
                    <a:pt x="566" y="495"/>
                  </a:cubicBezTo>
                  <a:close/>
                  <a:moveTo>
                    <a:pt x="853" y="494"/>
                  </a:moveTo>
                  <a:cubicBezTo>
                    <a:pt x="854" y="495"/>
                    <a:pt x="854" y="495"/>
                    <a:pt x="854" y="495"/>
                  </a:cubicBezTo>
                  <a:cubicBezTo>
                    <a:pt x="893" y="520"/>
                    <a:pt x="934" y="541"/>
                    <a:pt x="976" y="560"/>
                  </a:cubicBezTo>
                  <a:cubicBezTo>
                    <a:pt x="977" y="560"/>
                    <a:pt x="980" y="560"/>
                    <a:pt x="981" y="559"/>
                  </a:cubicBezTo>
                  <a:cubicBezTo>
                    <a:pt x="991" y="549"/>
                    <a:pt x="1001" y="538"/>
                    <a:pt x="1011" y="528"/>
                  </a:cubicBezTo>
                  <a:cubicBezTo>
                    <a:pt x="1020" y="520"/>
                    <a:pt x="1026" y="511"/>
                    <a:pt x="1028" y="500"/>
                  </a:cubicBezTo>
                  <a:cubicBezTo>
                    <a:pt x="1028" y="495"/>
                    <a:pt x="1027" y="493"/>
                    <a:pt x="1024" y="491"/>
                  </a:cubicBezTo>
                  <a:cubicBezTo>
                    <a:pt x="989" y="474"/>
                    <a:pt x="956" y="454"/>
                    <a:pt x="924" y="432"/>
                  </a:cubicBezTo>
                  <a:cubicBezTo>
                    <a:pt x="922" y="430"/>
                    <a:pt x="920" y="429"/>
                    <a:pt x="917" y="427"/>
                  </a:cubicBezTo>
                  <a:cubicBezTo>
                    <a:pt x="896" y="450"/>
                    <a:pt x="875" y="472"/>
                    <a:pt x="853" y="494"/>
                  </a:cubicBezTo>
                  <a:close/>
                  <a:moveTo>
                    <a:pt x="1085" y="328"/>
                  </a:moveTo>
                  <a:cubicBezTo>
                    <a:pt x="1107" y="287"/>
                    <a:pt x="1128" y="248"/>
                    <a:pt x="1150" y="207"/>
                  </a:cubicBezTo>
                  <a:cubicBezTo>
                    <a:pt x="1131" y="190"/>
                    <a:pt x="1118" y="167"/>
                    <a:pt x="1109" y="143"/>
                  </a:cubicBezTo>
                  <a:cubicBezTo>
                    <a:pt x="1084" y="187"/>
                    <a:pt x="1060" y="230"/>
                    <a:pt x="1035" y="275"/>
                  </a:cubicBezTo>
                  <a:cubicBezTo>
                    <a:pt x="1051" y="292"/>
                    <a:pt x="1068" y="310"/>
                    <a:pt x="1085" y="328"/>
                  </a:cubicBezTo>
                  <a:close/>
                  <a:moveTo>
                    <a:pt x="382" y="275"/>
                  </a:moveTo>
                  <a:cubicBezTo>
                    <a:pt x="357" y="230"/>
                    <a:pt x="333" y="187"/>
                    <a:pt x="309" y="144"/>
                  </a:cubicBezTo>
                  <a:cubicBezTo>
                    <a:pt x="304" y="154"/>
                    <a:pt x="299" y="166"/>
                    <a:pt x="292" y="177"/>
                  </a:cubicBezTo>
                  <a:cubicBezTo>
                    <a:pt x="284" y="188"/>
                    <a:pt x="276" y="198"/>
                    <a:pt x="268" y="208"/>
                  </a:cubicBezTo>
                  <a:cubicBezTo>
                    <a:pt x="289" y="248"/>
                    <a:pt x="310" y="288"/>
                    <a:pt x="332" y="328"/>
                  </a:cubicBezTo>
                  <a:cubicBezTo>
                    <a:pt x="349" y="310"/>
                    <a:pt x="366" y="292"/>
                    <a:pt x="382" y="275"/>
                  </a:cubicBezTo>
                  <a:close/>
                  <a:moveTo>
                    <a:pt x="675" y="412"/>
                  </a:moveTo>
                  <a:cubicBezTo>
                    <a:pt x="653" y="385"/>
                    <a:pt x="630" y="359"/>
                    <a:pt x="608" y="333"/>
                  </a:cubicBezTo>
                  <a:cubicBezTo>
                    <a:pt x="587" y="356"/>
                    <a:pt x="564" y="379"/>
                    <a:pt x="538" y="399"/>
                  </a:cubicBezTo>
                  <a:cubicBezTo>
                    <a:pt x="560" y="422"/>
                    <a:pt x="583" y="445"/>
                    <a:pt x="605" y="468"/>
                  </a:cubicBezTo>
                  <a:cubicBezTo>
                    <a:pt x="629" y="449"/>
                    <a:pt x="653" y="430"/>
                    <a:pt x="675" y="412"/>
                  </a:cubicBezTo>
                  <a:close/>
                  <a:moveTo>
                    <a:pt x="879" y="400"/>
                  </a:moveTo>
                  <a:cubicBezTo>
                    <a:pt x="855" y="377"/>
                    <a:pt x="832" y="355"/>
                    <a:pt x="809" y="334"/>
                  </a:cubicBezTo>
                  <a:cubicBezTo>
                    <a:pt x="788" y="359"/>
                    <a:pt x="766" y="385"/>
                    <a:pt x="743" y="412"/>
                  </a:cubicBezTo>
                  <a:cubicBezTo>
                    <a:pt x="766" y="430"/>
                    <a:pt x="789" y="449"/>
                    <a:pt x="813" y="468"/>
                  </a:cubicBezTo>
                  <a:cubicBezTo>
                    <a:pt x="836" y="445"/>
                    <a:pt x="858" y="422"/>
                    <a:pt x="879" y="400"/>
                  </a:cubicBezTo>
                  <a:close/>
                  <a:moveTo>
                    <a:pt x="1007" y="314"/>
                  </a:moveTo>
                  <a:cubicBezTo>
                    <a:pt x="988" y="340"/>
                    <a:pt x="968" y="366"/>
                    <a:pt x="948" y="392"/>
                  </a:cubicBezTo>
                  <a:cubicBezTo>
                    <a:pt x="978" y="412"/>
                    <a:pt x="1009" y="431"/>
                    <a:pt x="1041" y="448"/>
                  </a:cubicBezTo>
                  <a:cubicBezTo>
                    <a:pt x="1042" y="446"/>
                    <a:pt x="1042" y="446"/>
                    <a:pt x="1043" y="445"/>
                  </a:cubicBezTo>
                  <a:cubicBezTo>
                    <a:pt x="1051" y="423"/>
                    <a:pt x="1058" y="400"/>
                    <a:pt x="1066" y="377"/>
                  </a:cubicBezTo>
                  <a:cubicBezTo>
                    <a:pt x="1068" y="374"/>
                    <a:pt x="1066" y="373"/>
                    <a:pt x="1064" y="371"/>
                  </a:cubicBezTo>
                  <a:cubicBezTo>
                    <a:pt x="1051" y="358"/>
                    <a:pt x="1037" y="345"/>
                    <a:pt x="1024" y="332"/>
                  </a:cubicBezTo>
                  <a:cubicBezTo>
                    <a:pt x="1018" y="326"/>
                    <a:pt x="1013" y="320"/>
                    <a:pt x="1007" y="314"/>
                  </a:cubicBezTo>
                  <a:close/>
                  <a:moveTo>
                    <a:pt x="411" y="315"/>
                  </a:moveTo>
                  <a:cubicBezTo>
                    <a:pt x="391" y="334"/>
                    <a:pt x="371" y="353"/>
                    <a:pt x="352" y="372"/>
                  </a:cubicBezTo>
                  <a:cubicBezTo>
                    <a:pt x="351" y="373"/>
                    <a:pt x="351" y="376"/>
                    <a:pt x="351" y="378"/>
                  </a:cubicBezTo>
                  <a:cubicBezTo>
                    <a:pt x="356" y="391"/>
                    <a:pt x="361" y="404"/>
                    <a:pt x="366" y="418"/>
                  </a:cubicBezTo>
                  <a:cubicBezTo>
                    <a:pt x="369" y="428"/>
                    <a:pt x="372" y="437"/>
                    <a:pt x="376" y="449"/>
                  </a:cubicBezTo>
                  <a:cubicBezTo>
                    <a:pt x="408" y="430"/>
                    <a:pt x="439" y="411"/>
                    <a:pt x="470" y="392"/>
                  </a:cubicBezTo>
                  <a:cubicBezTo>
                    <a:pt x="449" y="366"/>
                    <a:pt x="430" y="340"/>
                    <a:pt x="411" y="315"/>
                  </a:cubicBezTo>
                  <a:close/>
                  <a:moveTo>
                    <a:pt x="709" y="558"/>
                  </a:moveTo>
                  <a:cubicBezTo>
                    <a:pt x="732" y="539"/>
                    <a:pt x="755" y="520"/>
                    <a:pt x="778" y="501"/>
                  </a:cubicBezTo>
                  <a:cubicBezTo>
                    <a:pt x="754" y="482"/>
                    <a:pt x="732" y="463"/>
                    <a:pt x="709" y="444"/>
                  </a:cubicBezTo>
                  <a:cubicBezTo>
                    <a:pt x="686" y="463"/>
                    <a:pt x="664" y="482"/>
                    <a:pt x="640" y="501"/>
                  </a:cubicBezTo>
                  <a:cubicBezTo>
                    <a:pt x="663" y="520"/>
                    <a:pt x="686" y="539"/>
                    <a:pt x="709" y="558"/>
                  </a:cubicBezTo>
                  <a:close/>
                  <a:moveTo>
                    <a:pt x="1254" y="68"/>
                  </a:moveTo>
                  <a:cubicBezTo>
                    <a:pt x="1254" y="68"/>
                    <a:pt x="1253" y="68"/>
                    <a:pt x="1253" y="68"/>
                  </a:cubicBezTo>
                  <a:cubicBezTo>
                    <a:pt x="1216" y="68"/>
                    <a:pt x="1179" y="68"/>
                    <a:pt x="1142" y="67"/>
                  </a:cubicBezTo>
                  <a:cubicBezTo>
                    <a:pt x="1138" y="67"/>
                    <a:pt x="1137" y="70"/>
                    <a:pt x="1138" y="73"/>
                  </a:cubicBezTo>
                  <a:cubicBezTo>
                    <a:pt x="1142" y="94"/>
                    <a:pt x="1147" y="115"/>
                    <a:pt x="1156" y="135"/>
                  </a:cubicBezTo>
                  <a:cubicBezTo>
                    <a:pt x="1161" y="147"/>
                    <a:pt x="1167" y="158"/>
                    <a:pt x="1176" y="167"/>
                  </a:cubicBezTo>
                  <a:cubicBezTo>
                    <a:pt x="1202" y="134"/>
                    <a:pt x="1228" y="101"/>
                    <a:pt x="1254" y="68"/>
                  </a:cubicBezTo>
                  <a:close/>
                  <a:moveTo>
                    <a:pt x="164" y="68"/>
                  </a:moveTo>
                  <a:cubicBezTo>
                    <a:pt x="189" y="101"/>
                    <a:pt x="215" y="134"/>
                    <a:pt x="242" y="168"/>
                  </a:cubicBezTo>
                  <a:cubicBezTo>
                    <a:pt x="247" y="160"/>
                    <a:pt x="253" y="152"/>
                    <a:pt x="258" y="143"/>
                  </a:cubicBezTo>
                  <a:cubicBezTo>
                    <a:pt x="269" y="121"/>
                    <a:pt x="274" y="98"/>
                    <a:pt x="279" y="74"/>
                  </a:cubicBezTo>
                  <a:cubicBezTo>
                    <a:pt x="280" y="68"/>
                    <a:pt x="280" y="68"/>
                    <a:pt x="273" y="68"/>
                  </a:cubicBezTo>
                  <a:cubicBezTo>
                    <a:pt x="238" y="68"/>
                    <a:pt x="203" y="68"/>
                    <a:pt x="168" y="68"/>
                  </a:cubicBezTo>
                  <a:cubicBezTo>
                    <a:pt x="166" y="68"/>
                    <a:pt x="165" y="68"/>
                    <a:pt x="164" y="68"/>
                  </a:cubicBezTo>
                  <a:close/>
                  <a:moveTo>
                    <a:pt x="513" y="687"/>
                  </a:moveTo>
                  <a:cubicBezTo>
                    <a:pt x="511" y="685"/>
                    <a:pt x="509" y="684"/>
                    <a:pt x="508" y="683"/>
                  </a:cubicBezTo>
                  <a:cubicBezTo>
                    <a:pt x="485" y="663"/>
                    <a:pt x="461" y="644"/>
                    <a:pt x="439" y="624"/>
                  </a:cubicBezTo>
                  <a:cubicBezTo>
                    <a:pt x="432" y="618"/>
                    <a:pt x="426" y="616"/>
                    <a:pt x="417" y="620"/>
                  </a:cubicBezTo>
                  <a:cubicBezTo>
                    <a:pt x="413" y="623"/>
                    <a:pt x="412" y="625"/>
                    <a:pt x="413" y="629"/>
                  </a:cubicBezTo>
                  <a:cubicBezTo>
                    <a:pt x="415" y="662"/>
                    <a:pt x="417" y="695"/>
                    <a:pt x="419" y="728"/>
                  </a:cubicBezTo>
                  <a:cubicBezTo>
                    <a:pt x="419" y="730"/>
                    <a:pt x="419" y="732"/>
                    <a:pt x="419" y="736"/>
                  </a:cubicBezTo>
                  <a:cubicBezTo>
                    <a:pt x="451" y="719"/>
                    <a:pt x="482" y="704"/>
                    <a:pt x="513" y="687"/>
                  </a:cubicBezTo>
                  <a:close/>
                  <a:moveTo>
                    <a:pt x="997" y="735"/>
                  </a:moveTo>
                  <a:cubicBezTo>
                    <a:pt x="999" y="701"/>
                    <a:pt x="1001" y="668"/>
                    <a:pt x="1004" y="635"/>
                  </a:cubicBezTo>
                  <a:cubicBezTo>
                    <a:pt x="1004" y="622"/>
                    <a:pt x="1004" y="622"/>
                    <a:pt x="992" y="618"/>
                  </a:cubicBezTo>
                  <a:cubicBezTo>
                    <a:pt x="989" y="616"/>
                    <a:pt x="987" y="617"/>
                    <a:pt x="985" y="619"/>
                  </a:cubicBezTo>
                  <a:cubicBezTo>
                    <a:pt x="970" y="633"/>
                    <a:pt x="954" y="646"/>
                    <a:pt x="938" y="660"/>
                  </a:cubicBezTo>
                  <a:cubicBezTo>
                    <a:pt x="927" y="669"/>
                    <a:pt x="916" y="678"/>
                    <a:pt x="904" y="688"/>
                  </a:cubicBezTo>
                  <a:cubicBezTo>
                    <a:pt x="935" y="704"/>
                    <a:pt x="966" y="719"/>
                    <a:pt x="997" y="735"/>
                  </a:cubicBezTo>
                  <a:close/>
                  <a:moveTo>
                    <a:pt x="470" y="882"/>
                  </a:moveTo>
                  <a:cubicBezTo>
                    <a:pt x="451" y="869"/>
                    <a:pt x="433" y="858"/>
                    <a:pt x="415" y="846"/>
                  </a:cubicBezTo>
                  <a:cubicBezTo>
                    <a:pt x="412" y="866"/>
                    <a:pt x="410" y="885"/>
                    <a:pt x="407" y="906"/>
                  </a:cubicBezTo>
                  <a:cubicBezTo>
                    <a:pt x="429" y="898"/>
                    <a:pt x="449" y="890"/>
                    <a:pt x="470" y="882"/>
                  </a:cubicBezTo>
                  <a:close/>
                  <a:moveTo>
                    <a:pt x="1009" y="905"/>
                  </a:moveTo>
                  <a:cubicBezTo>
                    <a:pt x="1007" y="885"/>
                    <a:pt x="1005" y="866"/>
                    <a:pt x="1003" y="846"/>
                  </a:cubicBezTo>
                  <a:cubicBezTo>
                    <a:pt x="984" y="858"/>
                    <a:pt x="966" y="870"/>
                    <a:pt x="947" y="882"/>
                  </a:cubicBezTo>
                  <a:cubicBezTo>
                    <a:pt x="969" y="890"/>
                    <a:pt x="989" y="897"/>
                    <a:pt x="1009" y="905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9" name="Rectangle 948"/>
            <p:cNvSpPr/>
            <p:nvPr/>
          </p:nvSpPr>
          <p:spPr>
            <a:xfrm>
              <a:off x="7618367" y="4862471"/>
              <a:ext cx="1662898" cy="8192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41" name="Rectangle 164"/>
          <p:cNvSpPr>
            <a:spLocks noChangeArrowheads="1"/>
          </p:cNvSpPr>
          <p:nvPr/>
        </p:nvSpPr>
        <p:spPr bwMode="auto">
          <a:xfrm>
            <a:off x="-147638" y="6721546"/>
            <a:ext cx="2210968" cy="173752"/>
          </a:xfrm>
          <a:prstGeom prst="rect">
            <a:avLst/>
          </a:prstGeom>
          <a:solidFill>
            <a:srgbClr val="9C6A3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2" name="Rectangle 164"/>
          <p:cNvSpPr>
            <a:spLocks noChangeArrowheads="1"/>
          </p:cNvSpPr>
          <p:nvPr/>
        </p:nvSpPr>
        <p:spPr bwMode="auto">
          <a:xfrm>
            <a:off x="4262116" y="6721546"/>
            <a:ext cx="7991770" cy="173752"/>
          </a:xfrm>
          <a:prstGeom prst="rect">
            <a:avLst/>
          </a:prstGeom>
          <a:solidFill>
            <a:srgbClr val="8558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598" name="Picture 550" descr="http://worldartsme.com/images/santas-boots-clipart-1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14055">
            <a:off x="9671566" y="5535555"/>
            <a:ext cx="1424702" cy="1273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3" name="Picture 89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78" y="6359497"/>
            <a:ext cx="1253997" cy="403909"/>
          </a:xfrm>
          <a:prstGeom prst="rect">
            <a:avLst/>
          </a:prstGeom>
        </p:spPr>
      </p:pic>
      <p:pic>
        <p:nvPicPr>
          <p:cNvPr id="894" name="Picture 893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72187" y="6359497"/>
            <a:ext cx="1253997" cy="403909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223" name="Rectangle 164"/>
          <p:cNvSpPr>
            <a:spLocks noChangeArrowheads="1"/>
          </p:cNvSpPr>
          <p:nvPr/>
        </p:nvSpPr>
        <p:spPr bwMode="auto">
          <a:xfrm>
            <a:off x="-147637" y="-46673"/>
            <a:ext cx="12415836" cy="206775"/>
          </a:xfrm>
          <a:prstGeom prst="rect">
            <a:avLst/>
          </a:prstGeom>
          <a:solidFill>
            <a:srgbClr val="8558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4593" name="Group 4592"/>
          <p:cNvGrpSpPr/>
          <p:nvPr/>
        </p:nvGrpSpPr>
        <p:grpSpPr>
          <a:xfrm>
            <a:off x="10645917" y="-4147938"/>
            <a:ext cx="973180" cy="16539369"/>
            <a:chOff x="10949191" y="-11129144"/>
            <a:chExt cx="973180" cy="16539369"/>
          </a:xfrm>
        </p:grpSpPr>
        <p:sp>
          <p:nvSpPr>
            <p:cNvPr id="4594" name="Freeform: Shape 4593"/>
            <p:cNvSpPr/>
            <p:nvPr/>
          </p:nvSpPr>
          <p:spPr>
            <a:xfrm>
              <a:off x="11120700" y="4297369"/>
              <a:ext cx="719685" cy="1112856"/>
            </a:xfrm>
            <a:custGeom>
              <a:avLst/>
              <a:gdLst>
                <a:gd name="connsiteX0" fmla="*/ 304820 w 719685"/>
                <a:gd name="connsiteY0" fmla="*/ 0 h 1112856"/>
                <a:gd name="connsiteX1" fmla="*/ 414865 w 719685"/>
                <a:gd name="connsiteY1" fmla="*/ 0 h 1112856"/>
                <a:gd name="connsiteX2" fmla="*/ 501191 w 719685"/>
                <a:gd name="connsiteY2" fmla="*/ 86326 h 1112856"/>
                <a:gd name="connsiteX3" fmla="*/ 475907 w 719685"/>
                <a:gd name="connsiteY3" fmla="*/ 147368 h 1112856"/>
                <a:gd name="connsiteX4" fmla="*/ 458808 w 719685"/>
                <a:gd name="connsiteY4" fmla="*/ 158896 h 1112856"/>
                <a:gd name="connsiteX5" fmla="*/ 719685 w 719685"/>
                <a:gd name="connsiteY5" fmla="*/ 1112856 h 1112856"/>
                <a:gd name="connsiteX6" fmla="*/ 0 w 719685"/>
                <a:gd name="connsiteY6" fmla="*/ 1112856 h 1112856"/>
                <a:gd name="connsiteX7" fmla="*/ 260877 w 719685"/>
                <a:gd name="connsiteY7" fmla="*/ 158896 h 1112856"/>
                <a:gd name="connsiteX8" fmla="*/ 243778 w 719685"/>
                <a:gd name="connsiteY8" fmla="*/ 147368 h 1112856"/>
                <a:gd name="connsiteX9" fmla="*/ 218494 w 719685"/>
                <a:gd name="connsiteY9" fmla="*/ 86326 h 1112856"/>
                <a:gd name="connsiteX10" fmla="*/ 304820 w 719685"/>
                <a:gd name="connsiteY10" fmla="*/ 0 h 1112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19685" h="1112856">
                  <a:moveTo>
                    <a:pt x="304820" y="0"/>
                  </a:moveTo>
                  <a:lnTo>
                    <a:pt x="414865" y="0"/>
                  </a:lnTo>
                  <a:cubicBezTo>
                    <a:pt x="462542" y="0"/>
                    <a:pt x="501191" y="38649"/>
                    <a:pt x="501191" y="86326"/>
                  </a:cubicBezTo>
                  <a:cubicBezTo>
                    <a:pt x="501191" y="110165"/>
                    <a:pt x="491529" y="131746"/>
                    <a:pt x="475907" y="147368"/>
                  </a:cubicBezTo>
                  <a:lnTo>
                    <a:pt x="458808" y="158896"/>
                  </a:lnTo>
                  <a:lnTo>
                    <a:pt x="719685" y="1112856"/>
                  </a:lnTo>
                  <a:lnTo>
                    <a:pt x="0" y="1112856"/>
                  </a:lnTo>
                  <a:lnTo>
                    <a:pt x="260877" y="158896"/>
                  </a:lnTo>
                  <a:lnTo>
                    <a:pt x="243778" y="147368"/>
                  </a:lnTo>
                  <a:cubicBezTo>
                    <a:pt x="228156" y="131746"/>
                    <a:pt x="218494" y="110165"/>
                    <a:pt x="218494" y="86326"/>
                  </a:cubicBezTo>
                  <a:cubicBezTo>
                    <a:pt x="218494" y="38649"/>
                    <a:pt x="257143" y="0"/>
                    <a:pt x="304820" y="0"/>
                  </a:cubicBezTo>
                  <a:close/>
                </a:path>
              </a:pathLst>
            </a:custGeom>
            <a:solidFill>
              <a:schemeClr val="tx1">
                <a:alpha val="6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chemeClr val="tx1"/>
                </a:solidFill>
              </a:endParaRPr>
            </a:p>
          </p:txBody>
        </p:sp>
        <p:grpSp>
          <p:nvGrpSpPr>
            <p:cNvPr id="4595" name="Group 4594"/>
            <p:cNvGrpSpPr/>
            <p:nvPr/>
          </p:nvGrpSpPr>
          <p:grpSpPr>
            <a:xfrm>
              <a:off x="10949191" y="-11129144"/>
              <a:ext cx="973180" cy="16494047"/>
              <a:chOff x="10949191" y="-11129144"/>
              <a:chExt cx="973180" cy="16494047"/>
            </a:xfrm>
          </p:grpSpPr>
          <p:grpSp>
            <p:nvGrpSpPr>
              <p:cNvPr id="4596" name="Group 4595"/>
              <p:cNvGrpSpPr/>
              <p:nvPr/>
            </p:nvGrpSpPr>
            <p:grpSpPr>
              <a:xfrm>
                <a:off x="11359249" y="-11129144"/>
                <a:ext cx="179463" cy="15469903"/>
                <a:chOff x="11341775" y="-437779"/>
                <a:chExt cx="217150" cy="5422106"/>
              </a:xfrm>
            </p:grpSpPr>
            <p:sp>
              <p:nvSpPr>
                <p:cNvPr id="4601" name="Freeform 5"/>
                <p:cNvSpPr>
                  <a:spLocks/>
                </p:cNvSpPr>
                <p:nvPr/>
              </p:nvSpPr>
              <p:spPr bwMode="auto">
                <a:xfrm>
                  <a:off x="11384300" y="-430636"/>
                  <a:ext cx="174625" cy="5414963"/>
                </a:xfrm>
                <a:custGeom>
                  <a:avLst/>
                  <a:gdLst>
                    <a:gd name="T0" fmla="*/ 9 w 52"/>
                    <a:gd name="T1" fmla="*/ 15 h 1701"/>
                    <a:gd name="T2" fmla="*/ 9 w 52"/>
                    <a:gd name="T3" fmla="*/ 76 h 1701"/>
                    <a:gd name="T4" fmla="*/ 9 w 52"/>
                    <a:gd name="T5" fmla="*/ 137 h 1701"/>
                    <a:gd name="T6" fmla="*/ 9 w 52"/>
                    <a:gd name="T7" fmla="*/ 197 h 1701"/>
                    <a:gd name="T8" fmla="*/ 9 w 52"/>
                    <a:gd name="T9" fmla="*/ 258 h 1701"/>
                    <a:gd name="T10" fmla="*/ 9 w 52"/>
                    <a:gd name="T11" fmla="*/ 319 h 1701"/>
                    <a:gd name="T12" fmla="*/ 9 w 52"/>
                    <a:gd name="T13" fmla="*/ 380 h 1701"/>
                    <a:gd name="T14" fmla="*/ 9 w 52"/>
                    <a:gd name="T15" fmla="*/ 440 h 1701"/>
                    <a:gd name="T16" fmla="*/ 9 w 52"/>
                    <a:gd name="T17" fmla="*/ 501 h 1701"/>
                    <a:gd name="T18" fmla="*/ 9 w 52"/>
                    <a:gd name="T19" fmla="*/ 562 h 1701"/>
                    <a:gd name="T20" fmla="*/ 9 w 52"/>
                    <a:gd name="T21" fmla="*/ 623 h 1701"/>
                    <a:gd name="T22" fmla="*/ 9 w 52"/>
                    <a:gd name="T23" fmla="*/ 683 h 1701"/>
                    <a:gd name="T24" fmla="*/ 9 w 52"/>
                    <a:gd name="T25" fmla="*/ 744 h 1701"/>
                    <a:gd name="T26" fmla="*/ 9 w 52"/>
                    <a:gd name="T27" fmla="*/ 805 h 1701"/>
                    <a:gd name="T28" fmla="*/ 9 w 52"/>
                    <a:gd name="T29" fmla="*/ 866 h 1701"/>
                    <a:gd name="T30" fmla="*/ 9 w 52"/>
                    <a:gd name="T31" fmla="*/ 926 h 1701"/>
                    <a:gd name="T32" fmla="*/ 9 w 52"/>
                    <a:gd name="T33" fmla="*/ 987 h 1701"/>
                    <a:gd name="T34" fmla="*/ 9 w 52"/>
                    <a:gd name="T35" fmla="*/ 1048 h 1701"/>
                    <a:gd name="T36" fmla="*/ 9 w 52"/>
                    <a:gd name="T37" fmla="*/ 1109 h 1701"/>
                    <a:gd name="T38" fmla="*/ 9 w 52"/>
                    <a:gd name="T39" fmla="*/ 1169 h 1701"/>
                    <a:gd name="T40" fmla="*/ 9 w 52"/>
                    <a:gd name="T41" fmla="*/ 1230 h 1701"/>
                    <a:gd name="T42" fmla="*/ 9 w 52"/>
                    <a:gd name="T43" fmla="*/ 1291 h 1701"/>
                    <a:gd name="T44" fmla="*/ 9 w 52"/>
                    <a:gd name="T45" fmla="*/ 1352 h 1701"/>
                    <a:gd name="T46" fmla="*/ 9 w 52"/>
                    <a:gd name="T47" fmla="*/ 1412 h 1701"/>
                    <a:gd name="T48" fmla="*/ 9 w 52"/>
                    <a:gd name="T49" fmla="*/ 1473 h 1701"/>
                    <a:gd name="T50" fmla="*/ 9 w 52"/>
                    <a:gd name="T51" fmla="*/ 1534 h 1701"/>
                    <a:gd name="T52" fmla="*/ 9 w 52"/>
                    <a:gd name="T53" fmla="*/ 1595 h 1701"/>
                    <a:gd name="T54" fmla="*/ 9 w 52"/>
                    <a:gd name="T55" fmla="*/ 1655 h 1701"/>
                    <a:gd name="T56" fmla="*/ 43 w 52"/>
                    <a:gd name="T57" fmla="*/ 1701 h 1701"/>
                    <a:gd name="T58" fmla="*/ 43 w 52"/>
                    <a:gd name="T59" fmla="*/ 1640 h 1701"/>
                    <a:gd name="T60" fmla="*/ 43 w 52"/>
                    <a:gd name="T61" fmla="*/ 1580 h 1701"/>
                    <a:gd name="T62" fmla="*/ 43 w 52"/>
                    <a:gd name="T63" fmla="*/ 1519 h 1701"/>
                    <a:gd name="T64" fmla="*/ 43 w 52"/>
                    <a:gd name="T65" fmla="*/ 1458 h 1701"/>
                    <a:gd name="T66" fmla="*/ 43 w 52"/>
                    <a:gd name="T67" fmla="*/ 1397 h 1701"/>
                    <a:gd name="T68" fmla="*/ 43 w 52"/>
                    <a:gd name="T69" fmla="*/ 1337 h 1701"/>
                    <a:gd name="T70" fmla="*/ 43 w 52"/>
                    <a:gd name="T71" fmla="*/ 1276 h 1701"/>
                    <a:gd name="T72" fmla="*/ 43 w 52"/>
                    <a:gd name="T73" fmla="*/ 1215 h 1701"/>
                    <a:gd name="T74" fmla="*/ 43 w 52"/>
                    <a:gd name="T75" fmla="*/ 1154 h 1701"/>
                    <a:gd name="T76" fmla="*/ 43 w 52"/>
                    <a:gd name="T77" fmla="*/ 1094 h 1701"/>
                    <a:gd name="T78" fmla="*/ 43 w 52"/>
                    <a:gd name="T79" fmla="*/ 1033 h 1701"/>
                    <a:gd name="T80" fmla="*/ 43 w 52"/>
                    <a:gd name="T81" fmla="*/ 972 h 1701"/>
                    <a:gd name="T82" fmla="*/ 43 w 52"/>
                    <a:gd name="T83" fmla="*/ 911 h 1701"/>
                    <a:gd name="T84" fmla="*/ 43 w 52"/>
                    <a:gd name="T85" fmla="*/ 851 h 1701"/>
                    <a:gd name="T86" fmla="*/ 43 w 52"/>
                    <a:gd name="T87" fmla="*/ 790 h 1701"/>
                    <a:gd name="T88" fmla="*/ 43 w 52"/>
                    <a:gd name="T89" fmla="*/ 729 h 1701"/>
                    <a:gd name="T90" fmla="*/ 43 w 52"/>
                    <a:gd name="T91" fmla="*/ 668 h 1701"/>
                    <a:gd name="T92" fmla="*/ 43 w 52"/>
                    <a:gd name="T93" fmla="*/ 608 h 1701"/>
                    <a:gd name="T94" fmla="*/ 43 w 52"/>
                    <a:gd name="T95" fmla="*/ 547 h 1701"/>
                    <a:gd name="T96" fmla="*/ 43 w 52"/>
                    <a:gd name="T97" fmla="*/ 486 h 1701"/>
                    <a:gd name="T98" fmla="*/ 43 w 52"/>
                    <a:gd name="T99" fmla="*/ 425 h 1701"/>
                    <a:gd name="T100" fmla="*/ 43 w 52"/>
                    <a:gd name="T101" fmla="*/ 365 h 1701"/>
                    <a:gd name="T102" fmla="*/ 43 w 52"/>
                    <a:gd name="T103" fmla="*/ 304 h 1701"/>
                    <a:gd name="T104" fmla="*/ 43 w 52"/>
                    <a:gd name="T105" fmla="*/ 243 h 1701"/>
                    <a:gd name="T106" fmla="*/ 43 w 52"/>
                    <a:gd name="T107" fmla="*/ 182 h 1701"/>
                    <a:gd name="T108" fmla="*/ 43 w 52"/>
                    <a:gd name="T109" fmla="*/ 122 h 1701"/>
                    <a:gd name="T110" fmla="*/ 43 w 52"/>
                    <a:gd name="T111" fmla="*/ 61 h 17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52" h="1701">
                      <a:moveTo>
                        <a:pt x="43" y="31"/>
                      </a:moveTo>
                      <a:cubicBezTo>
                        <a:pt x="47" y="26"/>
                        <a:pt x="52" y="20"/>
                        <a:pt x="52" y="15"/>
                      </a:cubicBezTo>
                      <a:cubicBezTo>
                        <a:pt x="52" y="10"/>
                        <a:pt x="47" y="5"/>
                        <a:pt x="43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5"/>
                        <a:pt x="5" y="10"/>
                        <a:pt x="9" y="15"/>
                      </a:cubicBezTo>
                      <a:cubicBezTo>
                        <a:pt x="5" y="20"/>
                        <a:pt x="0" y="25"/>
                        <a:pt x="0" y="30"/>
                      </a:cubicBezTo>
                      <a:cubicBezTo>
                        <a:pt x="0" y="36"/>
                        <a:pt x="5" y="41"/>
                        <a:pt x="9" y="46"/>
                      </a:cubicBezTo>
                      <a:cubicBezTo>
                        <a:pt x="5" y="51"/>
                        <a:pt x="0" y="56"/>
                        <a:pt x="0" y="61"/>
                      </a:cubicBezTo>
                      <a:cubicBezTo>
                        <a:pt x="0" y="61"/>
                        <a:pt x="0" y="61"/>
                        <a:pt x="0" y="61"/>
                      </a:cubicBezTo>
                      <a:cubicBezTo>
                        <a:pt x="0" y="66"/>
                        <a:pt x="5" y="71"/>
                        <a:pt x="9" y="76"/>
                      </a:cubicBezTo>
                      <a:cubicBezTo>
                        <a:pt x="5" y="81"/>
                        <a:pt x="0" y="86"/>
                        <a:pt x="0" y="91"/>
                      </a:cubicBezTo>
                      <a:cubicBezTo>
                        <a:pt x="0" y="96"/>
                        <a:pt x="5" y="101"/>
                        <a:pt x="9" y="106"/>
                      </a:cubicBezTo>
                      <a:cubicBezTo>
                        <a:pt x="5" y="111"/>
                        <a:pt x="0" y="116"/>
                        <a:pt x="0" y="122"/>
                      </a:cubicBezTo>
                      <a:cubicBezTo>
                        <a:pt x="0" y="122"/>
                        <a:pt x="0" y="122"/>
                        <a:pt x="0" y="122"/>
                      </a:cubicBezTo>
                      <a:cubicBezTo>
                        <a:pt x="0" y="127"/>
                        <a:pt x="5" y="132"/>
                        <a:pt x="9" y="137"/>
                      </a:cubicBezTo>
                      <a:cubicBezTo>
                        <a:pt x="5" y="142"/>
                        <a:pt x="0" y="147"/>
                        <a:pt x="0" y="152"/>
                      </a:cubicBezTo>
                      <a:cubicBezTo>
                        <a:pt x="0" y="157"/>
                        <a:pt x="5" y="162"/>
                        <a:pt x="9" y="167"/>
                      </a:cubicBezTo>
                      <a:cubicBezTo>
                        <a:pt x="5" y="172"/>
                        <a:pt x="0" y="177"/>
                        <a:pt x="0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87"/>
                        <a:pt x="5" y="192"/>
                        <a:pt x="9" y="197"/>
                      </a:cubicBezTo>
                      <a:cubicBezTo>
                        <a:pt x="5" y="203"/>
                        <a:pt x="0" y="208"/>
                        <a:pt x="0" y="213"/>
                      </a:cubicBezTo>
                      <a:cubicBezTo>
                        <a:pt x="0" y="218"/>
                        <a:pt x="5" y="223"/>
                        <a:pt x="9" y="228"/>
                      </a:cubicBezTo>
                      <a:cubicBezTo>
                        <a:pt x="5" y="233"/>
                        <a:pt x="0" y="238"/>
                        <a:pt x="0" y="243"/>
                      </a:cubicBezTo>
                      <a:cubicBezTo>
                        <a:pt x="0" y="243"/>
                        <a:pt x="0" y="243"/>
                        <a:pt x="0" y="243"/>
                      </a:cubicBezTo>
                      <a:cubicBezTo>
                        <a:pt x="0" y="248"/>
                        <a:pt x="5" y="253"/>
                        <a:pt x="9" y="258"/>
                      </a:cubicBezTo>
                      <a:cubicBezTo>
                        <a:pt x="5" y="263"/>
                        <a:pt x="0" y="268"/>
                        <a:pt x="0" y="273"/>
                      </a:cubicBezTo>
                      <a:cubicBezTo>
                        <a:pt x="0" y="278"/>
                        <a:pt x="5" y="284"/>
                        <a:pt x="9" y="289"/>
                      </a:cubicBezTo>
                      <a:cubicBezTo>
                        <a:pt x="5" y="294"/>
                        <a:pt x="0" y="299"/>
                        <a:pt x="0" y="304"/>
                      </a:cubicBezTo>
                      <a:cubicBezTo>
                        <a:pt x="0" y="304"/>
                        <a:pt x="0" y="304"/>
                        <a:pt x="0" y="304"/>
                      </a:cubicBezTo>
                      <a:cubicBezTo>
                        <a:pt x="0" y="309"/>
                        <a:pt x="5" y="314"/>
                        <a:pt x="9" y="319"/>
                      </a:cubicBezTo>
                      <a:cubicBezTo>
                        <a:pt x="5" y="324"/>
                        <a:pt x="0" y="329"/>
                        <a:pt x="0" y="334"/>
                      </a:cubicBezTo>
                      <a:cubicBezTo>
                        <a:pt x="0" y="339"/>
                        <a:pt x="5" y="344"/>
                        <a:pt x="9" y="349"/>
                      </a:cubicBezTo>
                      <a:cubicBezTo>
                        <a:pt x="5" y="354"/>
                        <a:pt x="0" y="359"/>
                        <a:pt x="0" y="365"/>
                      </a:cubicBezTo>
                      <a:cubicBezTo>
                        <a:pt x="0" y="365"/>
                        <a:pt x="0" y="365"/>
                        <a:pt x="0" y="365"/>
                      </a:cubicBezTo>
                      <a:cubicBezTo>
                        <a:pt x="0" y="370"/>
                        <a:pt x="5" y="375"/>
                        <a:pt x="9" y="380"/>
                      </a:cubicBezTo>
                      <a:cubicBezTo>
                        <a:pt x="5" y="385"/>
                        <a:pt x="0" y="390"/>
                        <a:pt x="0" y="395"/>
                      </a:cubicBezTo>
                      <a:cubicBezTo>
                        <a:pt x="0" y="400"/>
                        <a:pt x="5" y="405"/>
                        <a:pt x="9" y="410"/>
                      </a:cubicBezTo>
                      <a:cubicBezTo>
                        <a:pt x="5" y="415"/>
                        <a:pt x="0" y="420"/>
                        <a:pt x="0" y="425"/>
                      </a:cubicBezTo>
                      <a:cubicBezTo>
                        <a:pt x="0" y="425"/>
                        <a:pt x="0" y="425"/>
                        <a:pt x="0" y="425"/>
                      </a:cubicBezTo>
                      <a:cubicBezTo>
                        <a:pt x="0" y="430"/>
                        <a:pt x="5" y="435"/>
                        <a:pt x="9" y="440"/>
                      </a:cubicBezTo>
                      <a:cubicBezTo>
                        <a:pt x="5" y="446"/>
                        <a:pt x="0" y="451"/>
                        <a:pt x="0" y="456"/>
                      </a:cubicBezTo>
                      <a:cubicBezTo>
                        <a:pt x="0" y="461"/>
                        <a:pt x="5" y="466"/>
                        <a:pt x="9" y="471"/>
                      </a:cubicBezTo>
                      <a:cubicBezTo>
                        <a:pt x="5" y="476"/>
                        <a:pt x="0" y="481"/>
                        <a:pt x="0" y="486"/>
                      </a:cubicBezTo>
                      <a:cubicBezTo>
                        <a:pt x="0" y="486"/>
                        <a:pt x="0" y="486"/>
                        <a:pt x="0" y="486"/>
                      </a:cubicBezTo>
                      <a:cubicBezTo>
                        <a:pt x="0" y="491"/>
                        <a:pt x="5" y="496"/>
                        <a:pt x="9" y="501"/>
                      </a:cubicBezTo>
                      <a:cubicBezTo>
                        <a:pt x="5" y="506"/>
                        <a:pt x="0" y="511"/>
                        <a:pt x="0" y="516"/>
                      </a:cubicBezTo>
                      <a:cubicBezTo>
                        <a:pt x="0" y="521"/>
                        <a:pt x="5" y="527"/>
                        <a:pt x="9" y="532"/>
                      </a:cubicBezTo>
                      <a:cubicBezTo>
                        <a:pt x="5" y="537"/>
                        <a:pt x="0" y="542"/>
                        <a:pt x="0" y="547"/>
                      </a:cubicBezTo>
                      <a:cubicBezTo>
                        <a:pt x="0" y="547"/>
                        <a:pt x="0" y="547"/>
                        <a:pt x="0" y="547"/>
                      </a:cubicBezTo>
                      <a:cubicBezTo>
                        <a:pt x="0" y="552"/>
                        <a:pt x="5" y="557"/>
                        <a:pt x="9" y="562"/>
                      </a:cubicBezTo>
                      <a:cubicBezTo>
                        <a:pt x="5" y="567"/>
                        <a:pt x="0" y="572"/>
                        <a:pt x="0" y="577"/>
                      </a:cubicBezTo>
                      <a:cubicBezTo>
                        <a:pt x="0" y="582"/>
                        <a:pt x="5" y="587"/>
                        <a:pt x="9" y="592"/>
                      </a:cubicBezTo>
                      <a:cubicBezTo>
                        <a:pt x="5" y="597"/>
                        <a:pt x="0" y="602"/>
                        <a:pt x="0" y="607"/>
                      </a:cubicBezTo>
                      <a:cubicBezTo>
                        <a:pt x="0" y="608"/>
                        <a:pt x="0" y="608"/>
                        <a:pt x="0" y="608"/>
                      </a:cubicBezTo>
                      <a:cubicBezTo>
                        <a:pt x="0" y="613"/>
                        <a:pt x="5" y="618"/>
                        <a:pt x="9" y="623"/>
                      </a:cubicBezTo>
                      <a:cubicBezTo>
                        <a:pt x="5" y="628"/>
                        <a:pt x="0" y="633"/>
                        <a:pt x="0" y="638"/>
                      </a:cubicBezTo>
                      <a:cubicBezTo>
                        <a:pt x="0" y="643"/>
                        <a:pt x="5" y="648"/>
                        <a:pt x="9" y="653"/>
                      </a:cubicBezTo>
                      <a:cubicBezTo>
                        <a:pt x="5" y="658"/>
                        <a:pt x="0" y="663"/>
                        <a:pt x="0" y="668"/>
                      </a:cubicBezTo>
                      <a:cubicBezTo>
                        <a:pt x="0" y="668"/>
                        <a:pt x="0" y="668"/>
                        <a:pt x="0" y="668"/>
                      </a:cubicBezTo>
                      <a:cubicBezTo>
                        <a:pt x="0" y="673"/>
                        <a:pt x="5" y="678"/>
                        <a:pt x="9" y="683"/>
                      </a:cubicBezTo>
                      <a:cubicBezTo>
                        <a:pt x="5" y="689"/>
                        <a:pt x="0" y="694"/>
                        <a:pt x="0" y="699"/>
                      </a:cubicBezTo>
                      <a:cubicBezTo>
                        <a:pt x="0" y="704"/>
                        <a:pt x="5" y="709"/>
                        <a:pt x="9" y="714"/>
                      </a:cubicBezTo>
                      <a:cubicBezTo>
                        <a:pt x="5" y="719"/>
                        <a:pt x="0" y="724"/>
                        <a:pt x="0" y="729"/>
                      </a:cubicBezTo>
                      <a:cubicBezTo>
                        <a:pt x="0" y="729"/>
                        <a:pt x="0" y="729"/>
                        <a:pt x="0" y="729"/>
                      </a:cubicBezTo>
                      <a:cubicBezTo>
                        <a:pt x="0" y="734"/>
                        <a:pt x="5" y="739"/>
                        <a:pt x="9" y="744"/>
                      </a:cubicBezTo>
                      <a:cubicBezTo>
                        <a:pt x="5" y="749"/>
                        <a:pt x="0" y="754"/>
                        <a:pt x="0" y="759"/>
                      </a:cubicBezTo>
                      <a:cubicBezTo>
                        <a:pt x="0" y="764"/>
                        <a:pt x="5" y="769"/>
                        <a:pt x="9" y="775"/>
                      </a:cubicBezTo>
                      <a:cubicBezTo>
                        <a:pt x="5" y="780"/>
                        <a:pt x="0" y="785"/>
                        <a:pt x="0" y="790"/>
                      </a:cubicBezTo>
                      <a:cubicBezTo>
                        <a:pt x="0" y="790"/>
                        <a:pt x="0" y="790"/>
                        <a:pt x="0" y="790"/>
                      </a:cubicBezTo>
                      <a:cubicBezTo>
                        <a:pt x="0" y="795"/>
                        <a:pt x="5" y="800"/>
                        <a:pt x="9" y="805"/>
                      </a:cubicBezTo>
                      <a:cubicBezTo>
                        <a:pt x="5" y="810"/>
                        <a:pt x="0" y="815"/>
                        <a:pt x="0" y="820"/>
                      </a:cubicBezTo>
                      <a:cubicBezTo>
                        <a:pt x="0" y="825"/>
                        <a:pt x="5" y="830"/>
                        <a:pt x="9" y="835"/>
                      </a:cubicBezTo>
                      <a:cubicBezTo>
                        <a:pt x="5" y="840"/>
                        <a:pt x="0" y="845"/>
                        <a:pt x="0" y="850"/>
                      </a:cubicBezTo>
                      <a:cubicBezTo>
                        <a:pt x="0" y="851"/>
                        <a:pt x="0" y="851"/>
                        <a:pt x="0" y="851"/>
                      </a:cubicBezTo>
                      <a:cubicBezTo>
                        <a:pt x="0" y="856"/>
                        <a:pt x="5" y="861"/>
                        <a:pt x="9" y="866"/>
                      </a:cubicBezTo>
                      <a:cubicBezTo>
                        <a:pt x="5" y="871"/>
                        <a:pt x="0" y="876"/>
                        <a:pt x="0" y="881"/>
                      </a:cubicBezTo>
                      <a:cubicBezTo>
                        <a:pt x="0" y="886"/>
                        <a:pt x="5" y="891"/>
                        <a:pt x="9" y="896"/>
                      </a:cubicBezTo>
                      <a:cubicBezTo>
                        <a:pt x="5" y="901"/>
                        <a:pt x="0" y="906"/>
                        <a:pt x="0" y="911"/>
                      </a:cubicBezTo>
                      <a:cubicBezTo>
                        <a:pt x="0" y="911"/>
                        <a:pt x="0" y="911"/>
                        <a:pt x="0" y="911"/>
                      </a:cubicBezTo>
                      <a:cubicBezTo>
                        <a:pt x="0" y="916"/>
                        <a:pt x="5" y="921"/>
                        <a:pt x="9" y="926"/>
                      </a:cubicBezTo>
                      <a:cubicBezTo>
                        <a:pt x="5" y="931"/>
                        <a:pt x="0" y="937"/>
                        <a:pt x="0" y="942"/>
                      </a:cubicBezTo>
                      <a:cubicBezTo>
                        <a:pt x="0" y="947"/>
                        <a:pt x="5" y="952"/>
                        <a:pt x="9" y="957"/>
                      </a:cubicBezTo>
                      <a:cubicBezTo>
                        <a:pt x="5" y="962"/>
                        <a:pt x="0" y="967"/>
                        <a:pt x="0" y="972"/>
                      </a:cubicBezTo>
                      <a:cubicBezTo>
                        <a:pt x="0" y="972"/>
                        <a:pt x="0" y="972"/>
                        <a:pt x="0" y="972"/>
                      </a:cubicBezTo>
                      <a:cubicBezTo>
                        <a:pt x="0" y="977"/>
                        <a:pt x="5" y="982"/>
                        <a:pt x="9" y="987"/>
                      </a:cubicBezTo>
                      <a:cubicBezTo>
                        <a:pt x="5" y="992"/>
                        <a:pt x="0" y="997"/>
                        <a:pt x="0" y="1002"/>
                      </a:cubicBezTo>
                      <a:cubicBezTo>
                        <a:pt x="0" y="1007"/>
                        <a:pt x="5" y="1012"/>
                        <a:pt x="9" y="1018"/>
                      </a:cubicBezTo>
                      <a:cubicBezTo>
                        <a:pt x="5" y="1023"/>
                        <a:pt x="0" y="1028"/>
                        <a:pt x="0" y="1033"/>
                      </a:cubicBezTo>
                      <a:cubicBezTo>
                        <a:pt x="0" y="1033"/>
                        <a:pt x="0" y="1033"/>
                        <a:pt x="0" y="1033"/>
                      </a:cubicBezTo>
                      <a:cubicBezTo>
                        <a:pt x="0" y="1038"/>
                        <a:pt x="5" y="1043"/>
                        <a:pt x="9" y="1048"/>
                      </a:cubicBezTo>
                      <a:cubicBezTo>
                        <a:pt x="5" y="1053"/>
                        <a:pt x="0" y="1058"/>
                        <a:pt x="0" y="1063"/>
                      </a:cubicBezTo>
                      <a:cubicBezTo>
                        <a:pt x="0" y="1068"/>
                        <a:pt x="5" y="1073"/>
                        <a:pt x="9" y="1078"/>
                      </a:cubicBezTo>
                      <a:cubicBezTo>
                        <a:pt x="5" y="1083"/>
                        <a:pt x="0" y="1088"/>
                        <a:pt x="0" y="1093"/>
                      </a:cubicBezTo>
                      <a:cubicBezTo>
                        <a:pt x="0" y="1094"/>
                        <a:pt x="0" y="1094"/>
                        <a:pt x="0" y="1094"/>
                      </a:cubicBezTo>
                      <a:cubicBezTo>
                        <a:pt x="0" y="1099"/>
                        <a:pt x="5" y="1104"/>
                        <a:pt x="9" y="1109"/>
                      </a:cubicBezTo>
                      <a:cubicBezTo>
                        <a:pt x="5" y="1114"/>
                        <a:pt x="0" y="1119"/>
                        <a:pt x="0" y="1124"/>
                      </a:cubicBezTo>
                      <a:cubicBezTo>
                        <a:pt x="0" y="1129"/>
                        <a:pt x="5" y="1134"/>
                        <a:pt x="9" y="1139"/>
                      </a:cubicBezTo>
                      <a:cubicBezTo>
                        <a:pt x="5" y="1144"/>
                        <a:pt x="0" y="1149"/>
                        <a:pt x="0" y="1154"/>
                      </a:cubicBezTo>
                      <a:cubicBezTo>
                        <a:pt x="0" y="1154"/>
                        <a:pt x="0" y="1154"/>
                        <a:pt x="0" y="1154"/>
                      </a:cubicBezTo>
                      <a:cubicBezTo>
                        <a:pt x="0" y="1159"/>
                        <a:pt x="5" y="1164"/>
                        <a:pt x="9" y="1169"/>
                      </a:cubicBezTo>
                      <a:cubicBezTo>
                        <a:pt x="5" y="1174"/>
                        <a:pt x="0" y="1179"/>
                        <a:pt x="0" y="1185"/>
                      </a:cubicBezTo>
                      <a:cubicBezTo>
                        <a:pt x="0" y="1190"/>
                        <a:pt x="5" y="1195"/>
                        <a:pt x="9" y="1200"/>
                      </a:cubicBezTo>
                      <a:cubicBezTo>
                        <a:pt x="5" y="1205"/>
                        <a:pt x="0" y="1210"/>
                        <a:pt x="0" y="1215"/>
                      </a:cubicBezTo>
                      <a:cubicBezTo>
                        <a:pt x="0" y="1215"/>
                        <a:pt x="0" y="1215"/>
                        <a:pt x="0" y="1215"/>
                      </a:cubicBezTo>
                      <a:cubicBezTo>
                        <a:pt x="0" y="1220"/>
                        <a:pt x="5" y="1225"/>
                        <a:pt x="9" y="1230"/>
                      </a:cubicBezTo>
                      <a:cubicBezTo>
                        <a:pt x="5" y="1235"/>
                        <a:pt x="0" y="1240"/>
                        <a:pt x="0" y="1245"/>
                      </a:cubicBezTo>
                      <a:cubicBezTo>
                        <a:pt x="0" y="1250"/>
                        <a:pt x="5" y="1255"/>
                        <a:pt x="9" y="1260"/>
                      </a:cubicBezTo>
                      <a:cubicBezTo>
                        <a:pt x="5" y="1266"/>
                        <a:pt x="0" y="1271"/>
                        <a:pt x="0" y="1276"/>
                      </a:cubicBezTo>
                      <a:cubicBezTo>
                        <a:pt x="0" y="1276"/>
                        <a:pt x="0" y="1276"/>
                        <a:pt x="0" y="1276"/>
                      </a:cubicBezTo>
                      <a:cubicBezTo>
                        <a:pt x="0" y="1281"/>
                        <a:pt x="5" y="1286"/>
                        <a:pt x="9" y="1291"/>
                      </a:cubicBezTo>
                      <a:cubicBezTo>
                        <a:pt x="5" y="1296"/>
                        <a:pt x="0" y="1301"/>
                        <a:pt x="0" y="1306"/>
                      </a:cubicBezTo>
                      <a:cubicBezTo>
                        <a:pt x="0" y="1311"/>
                        <a:pt x="5" y="1316"/>
                        <a:pt x="9" y="1321"/>
                      </a:cubicBezTo>
                      <a:cubicBezTo>
                        <a:pt x="5" y="1326"/>
                        <a:pt x="0" y="1331"/>
                        <a:pt x="0" y="1336"/>
                      </a:cubicBezTo>
                      <a:cubicBezTo>
                        <a:pt x="0" y="1337"/>
                        <a:pt x="0" y="1337"/>
                        <a:pt x="0" y="1337"/>
                      </a:cubicBezTo>
                      <a:cubicBezTo>
                        <a:pt x="0" y="1342"/>
                        <a:pt x="5" y="1347"/>
                        <a:pt x="9" y="1352"/>
                      </a:cubicBezTo>
                      <a:cubicBezTo>
                        <a:pt x="5" y="1357"/>
                        <a:pt x="0" y="1362"/>
                        <a:pt x="0" y="1367"/>
                      </a:cubicBezTo>
                      <a:cubicBezTo>
                        <a:pt x="0" y="1372"/>
                        <a:pt x="5" y="1377"/>
                        <a:pt x="9" y="1382"/>
                      </a:cubicBezTo>
                      <a:cubicBezTo>
                        <a:pt x="5" y="1387"/>
                        <a:pt x="0" y="1392"/>
                        <a:pt x="0" y="1397"/>
                      </a:cubicBezTo>
                      <a:cubicBezTo>
                        <a:pt x="0" y="1397"/>
                        <a:pt x="0" y="1397"/>
                        <a:pt x="0" y="1397"/>
                      </a:cubicBezTo>
                      <a:cubicBezTo>
                        <a:pt x="0" y="1402"/>
                        <a:pt x="5" y="1407"/>
                        <a:pt x="9" y="1412"/>
                      </a:cubicBezTo>
                      <a:cubicBezTo>
                        <a:pt x="5" y="1417"/>
                        <a:pt x="0" y="1422"/>
                        <a:pt x="0" y="1428"/>
                      </a:cubicBezTo>
                      <a:cubicBezTo>
                        <a:pt x="0" y="1433"/>
                        <a:pt x="5" y="1438"/>
                        <a:pt x="9" y="1443"/>
                      </a:cubicBezTo>
                      <a:cubicBezTo>
                        <a:pt x="5" y="1448"/>
                        <a:pt x="0" y="1453"/>
                        <a:pt x="0" y="1458"/>
                      </a:cubicBezTo>
                      <a:cubicBezTo>
                        <a:pt x="0" y="1458"/>
                        <a:pt x="0" y="1458"/>
                        <a:pt x="0" y="1458"/>
                      </a:cubicBezTo>
                      <a:cubicBezTo>
                        <a:pt x="0" y="1463"/>
                        <a:pt x="5" y="1468"/>
                        <a:pt x="9" y="1473"/>
                      </a:cubicBezTo>
                      <a:cubicBezTo>
                        <a:pt x="5" y="1478"/>
                        <a:pt x="0" y="1483"/>
                        <a:pt x="0" y="1488"/>
                      </a:cubicBezTo>
                      <a:cubicBezTo>
                        <a:pt x="0" y="1493"/>
                        <a:pt x="5" y="1498"/>
                        <a:pt x="9" y="1503"/>
                      </a:cubicBezTo>
                      <a:cubicBezTo>
                        <a:pt x="5" y="1509"/>
                        <a:pt x="0" y="1514"/>
                        <a:pt x="0" y="1519"/>
                      </a:cubicBezTo>
                      <a:cubicBezTo>
                        <a:pt x="0" y="1519"/>
                        <a:pt x="0" y="1519"/>
                        <a:pt x="0" y="1519"/>
                      </a:cubicBezTo>
                      <a:cubicBezTo>
                        <a:pt x="0" y="1524"/>
                        <a:pt x="5" y="1529"/>
                        <a:pt x="9" y="1534"/>
                      </a:cubicBezTo>
                      <a:cubicBezTo>
                        <a:pt x="5" y="1539"/>
                        <a:pt x="0" y="1544"/>
                        <a:pt x="0" y="1549"/>
                      </a:cubicBezTo>
                      <a:cubicBezTo>
                        <a:pt x="0" y="1554"/>
                        <a:pt x="5" y="1559"/>
                        <a:pt x="9" y="1564"/>
                      </a:cubicBezTo>
                      <a:cubicBezTo>
                        <a:pt x="5" y="1569"/>
                        <a:pt x="0" y="1574"/>
                        <a:pt x="0" y="1579"/>
                      </a:cubicBezTo>
                      <a:cubicBezTo>
                        <a:pt x="0" y="1580"/>
                        <a:pt x="0" y="1580"/>
                        <a:pt x="0" y="1580"/>
                      </a:cubicBezTo>
                      <a:cubicBezTo>
                        <a:pt x="0" y="1585"/>
                        <a:pt x="5" y="1590"/>
                        <a:pt x="9" y="1595"/>
                      </a:cubicBezTo>
                      <a:cubicBezTo>
                        <a:pt x="5" y="1600"/>
                        <a:pt x="0" y="1605"/>
                        <a:pt x="0" y="1610"/>
                      </a:cubicBezTo>
                      <a:cubicBezTo>
                        <a:pt x="0" y="1615"/>
                        <a:pt x="5" y="1620"/>
                        <a:pt x="9" y="1625"/>
                      </a:cubicBezTo>
                      <a:cubicBezTo>
                        <a:pt x="5" y="1630"/>
                        <a:pt x="0" y="1635"/>
                        <a:pt x="0" y="1640"/>
                      </a:cubicBezTo>
                      <a:cubicBezTo>
                        <a:pt x="0" y="1640"/>
                        <a:pt x="0" y="1640"/>
                        <a:pt x="0" y="1640"/>
                      </a:cubicBezTo>
                      <a:cubicBezTo>
                        <a:pt x="0" y="1645"/>
                        <a:pt x="5" y="1650"/>
                        <a:pt x="9" y="1655"/>
                      </a:cubicBezTo>
                      <a:cubicBezTo>
                        <a:pt x="5" y="1660"/>
                        <a:pt x="0" y="1665"/>
                        <a:pt x="0" y="1671"/>
                      </a:cubicBezTo>
                      <a:cubicBezTo>
                        <a:pt x="0" y="1676"/>
                        <a:pt x="5" y="1681"/>
                        <a:pt x="9" y="1686"/>
                      </a:cubicBezTo>
                      <a:cubicBezTo>
                        <a:pt x="5" y="1691"/>
                        <a:pt x="0" y="1696"/>
                        <a:pt x="0" y="1701"/>
                      </a:cubicBezTo>
                      <a:cubicBezTo>
                        <a:pt x="0" y="1701"/>
                        <a:pt x="0" y="1701"/>
                        <a:pt x="0" y="1701"/>
                      </a:cubicBezTo>
                      <a:cubicBezTo>
                        <a:pt x="43" y="1701"/>
                        <a:pt x="43" y="1701"/>
                        <a:pt x="43" y="1701"/>
                      </a:cubicBezTo>
                      <a:cubicBezTo>
                        <a:pt x="47" y="1696"/>
                        <a:pt x="52" y="1691"/>
                        <a:pt x="52" y="1686"/>
                      </a:cubicBezTo>
                      <a:cubicBezTo>
                        <a:pt x="52" y="1681"/>
                        <a:pt x="47" y="1676"/>
                        <a:pt x="43" y="1671"/>
                      </a:cubicBezTo>
                      <a:cubicBezTo>
                        <a:pt x="47" y="1666"/>
                        <a:pt x="52" y="1660"/>
                        <a:pt x="52" y="1655"/>
                      </a:cubicBezTo>
                      <a:cubicBezTo>
                        <a:pt x="52" y="1650"/>
                        <a:pt x="47" y="1645"/>
                        <a:pt x="43" y="1640"/>
                      </a:cubicBezTo>
                      <a:cubicBezTo>
                        <a:pt x="43" y="1640"/>
                        <a:pt x="43" y="1640"/>
                        <a:pt x="43" y="1640"/>
                      </a:cubicBezTo>
                      <a:cubicBezTo>
                        <a:pt x="47" y="1635"/>
                        <a:pt x="52" y="1630"/>
                        <a:pt x="52" y="1625"/>
                      </a:cubicBezTo>
                      <a:cubicBezTo>
                        <a:pt x="52" y="1620"/>
                        <a:pt x="47" y="1615"/>
                        <a:pt x="43" y="1610"/>
                      </a:cubicBezTo>
                      <a:cubicBezTo>
                        <a:pt x="47" y="1605"/>
                        <a:pt x="52" y="1600"/>
                        <a:pt x="52" y="1595"/>
                      </a:cubicBezTo>
                      <a:cubicBezTo>
                        <a:pt x="52" y="1590"/>
                        <a:pt x="47" y="1585"/>
                        <a:pt x="43" y="1580"/>
                      </a:cubicBezTo>
                      <a:cubicBezTo>
                        <a:pt x="43" y="1580"/>
                        <a:pt x="43" y="1580"/>
                        <a:pt x="43" y="1580"/>
                      </a:cubicBezTo>
                      <a:cubicBezTo>
                        <a:pt x="47" y="1574"/>
                        <a:pt x="52" y="1569"/>
                        <a:pt x="52" y="1564"/>
                      </a:cubicBezTo>
                      <a:cubicBezTo>
                        <a:pt x="52" y="1559"/>
                        <a:pt x="47" y="1554"/>
                        <a:pt x="43" y="1549"/>
                      </a:cubicBezTo>
                      <a:cubicBezTo>
                        <a:pt x="47" y="1544"/>
                        <a:pt x="52" y="1539"/>
                        <a:pt x="52" y="1534"/>
                      </a:cubicBezTo>
                      <a:cubicBezTo>
                        <a:pt x="52" y="1529"/>
                        <a:pt x="47" y="1524"/>
                        <a:pt x="43" y="1519"/>
                      </a:cubicBezTo>
                      <a:cubicBezTo>
                        <a:pt x="43" y="1519"/>
                        <a:pt x="43" y="1519"/>
                        <a:pt x="43" y="1519"/>
                      </a:cubicBezTo>
                      <a:cubicBezTo>
                        <a:pt x="47" y="1514"/>
                        <a:pt x="52" y="1509"/>
                        <a:pt x="52" y="1504"/>
                      </a:cubicBezTo>
                      <a:cubicBezTo>
                        <a:pt x="52" y="1499"/>
                        <a:pt x="47" y="1493"/>
                        <a:pt x="43" y="1488"/>
                      </a:cubicBezTo>
                      <a:cubicBezTo>
                        <a:pt x="47" y="1483"/>
                        <a:pt x="52" y="1478"/>
                        <a:pt x="52" y="1473"/>
                      </a:cubicBezTo>
                      <a:cubicBezTo>
                        <a:pt x="52" y="1468"/>
                        <a:pt x="47" y="1463"/>
                        <a:pt x="43" y="1458"/>
                      </a:cubicBezTo>
                      <a:cubicBezTo>
                        <a:pt x="43" y="1458"/>
                        <a:pt x="43" y="1458"/>
                        <a:pt x="43" y="1458"/>
                      </a:cubicBezTo>
                      <a:cubicBezTo>
                        <a:pt x="47" y="1453"/>
                        <a:pt x="52" y="1448"/>
                        <a:pt x="52" y="1443"/>
                      </a:cubicBezTo>
                      <a:cubicBezTo>
                        <a:pt x="52" y="1438"/>
                        <a:pt x="47" y="1433"/>
                        <a:pt x="43" y="1428"/>
                      </a:cubicBezTo>
                      <a:cubicBezTo>
                        <a:pt x="47" y="1423"/>
                        <a:pt x="52" y="1418"/>
                        <a:pt x="52" y="1412"/>
                      </a:cubicBezTo>
                      <a:cubicBezTo>
                        <a:pt x="52" y="1407"/>
                        <a:pt x="47" y="1402"/>
                        <a:pt x="43" y="1397"/>
                      </a:cubicBezTo>
                      <a:cubicBezTo>
                        <a:pt x="43" y="1397"/>
                        <a:pt x="43" y="1397"/>
                        <a:pt x="43" y="1397"/>
                      </a:cubicBezTo>
                      <a:cubicBezTo>
                        <a:pt x="47" y="1392"/>
                        <a:pt x="52" y="1387"/>
                        <a:pt x="52" y="1382"/>
                      </a:cubicBezTo>
                      <a:cubicBezTo>
                        <a:pt x="52" y="1377"/>
                        <a:pt x="47" y="1372"/>
                        <a:pt x="43" y="1367"/>
                      </a:cubicBezTo>
                      <a:cubicBezTo>
                        <a:pt x="47" y="1362"/>
                        <a:pt x="52" y="1357"/>
                        <a:pt x="52" y="1352"/>
                      </a:cubicBezTo>
                      <a:cubicBezTo>
                        <a:pt x="52" y="1347"/>
                        <a:pt x="47" y="1342"/>
                        <a:pt x="43" y="1337"/>
                      </a:cubicBezTo>
                      <a:cubicBezTo>
                        <a:pt x="43" y="1337"/>
                        <a:pt x="43" y="1337"/>
                        <a:pt x="43" y="1337"/>
                      </a:cubicBezTo>
                      <a:cubicBezTo>
                        <a:pt x="47" y="1331"/>
                        <a:pt x="52" y="1326"/>
                        <a:pt x="52" y="1321"/>
                      </a:cubicBezTo>
                      <a:cubicBezTo>
                        <a:pt x="52" y="1316"/>
                        <a:pt x="47" y="1311"/>
                        <a:pt x="43" y="1306"/>
                      </a:cubicBezTo>
                      <a:cubicBezTo>
                        <a:pt x="47" y="1301"/>
                        <a:pt x="52" y="1296"/>
                        <a:pt x="52" y="1291"/>
                      </a:cubicBezTo>
                      <a:cubicBezTo>
                        <a:pt x="52" y="1286"/>
                        <a:pt x="47" y="1281"/>
                        <a:pt x="43" y="1276"/>
                      </a:cubicBezTo>
                      <a:cubicBezTo>
                        <a:pt x="43" y="1276"/>
                        <a:pt x="43" y="1276"/>
                        <a:pt x="43" y="1276"/>
                      </a:cubicBezTo>
                      <a:cubicBezTo>
                        <a:pt x="47" y="1271"/>
                        <a:pt x="52" y="1266"/>
                        <a:pt x="52" y="1261"/>
                      </a:cubicBezTo>
                      <a:cubicBezTo>
                        <a:pt x="52" y="1256"/>
                        <a:pt x="47" y="1250"/>
                        <a:pt x="43" y="1245"/>
                      </a:cubicBezTo>
                      <a:cubicBezTo>
                        <a:pt x="47" y="1240"/>
                        <a:pt x="52" y="1235"/>
                        <a:pt x="52" y="1230"/>
                      </a:cubicBezTo>
                      <a:cubicBezTo>
                        <a:pt x="52" y="1225"/>
                        <a:pt x="47" y="1220"/>
                        <a:pt x="43" y="1215"/>
                      </a:cubicBezTo>
                      <a:cubicBezTo>
                        <a:pt x="43" y="1215"/>
                        <a:pt x="43" y="1215"/>
                        <a:pt x="43" y="1215"/>
                      </a:cubicBezTo>
                      <a:cubicBezTo>
                        <a:pt x="47" y="1210"/>
                        <a:pt x="52" y="1205"/>
                        <a:pt x="52" y="1200"/>
                      </a:cubicBezTo>
                      <a:cubicBezTo>
                        <a:pt x="52" y="1195"/>
                        <a:pt x="47" y="1190"/>
                        <a:pt x="43" y="1185"/>
                      </a:cubicBezTo>
                      <a:cubicBezTo>
                        <a:pt x="47" y="1180"/>
                        <a:pt x="52" y="1175"/>
                        <a:pt x="52" y="1169"/>
                      </a:cubicBezTo>
                      <a:cubicBezTo>
                        <a:pt x="52" y="1164"/>
                        <a:pt x="47" y="1159"/>
                        <a:pt x="43" y="1154"/>
                      </a:cubicBezTo>
                      <a:cubicBezTo>
                        <a:pt x="43" y="1154"/>
                        <a:pt x="43" y="1154"/>
                        <a:pt x="43" y="1154"/>
                      </a:cubicBezTo>
                      <a:cubicBezTo>
                        <a:pt x="47" y="1149"/>
                        <a:pt x="52" y="1144"/>
                        <a:pt x="52" y="1139"/>
                      </a:cubicBezTo>
                      <a:cubicBezTo>
                        <a:pt x="52" y="1134"/>
                        <a:pt x="47" y="1129"/>
                        <a:pt x="43" y="1124"/>
                      </a:cubicBezTo>
                      <a:cubicBezTo>
                        <a:pt x="47" y="1119"/>
                        <a:pt x="52" y="1114"/>
                        <a:pt x="52" y="1109"/>
                      </a:cubicBezTo>
                      <a:cubicBezTo>
                        <a:pt x="52" y="1104"/>
                        <a:pt x="47" y="1099"/>
                        <a:pt x="43" y="1094"/>
                      </a:cubicBezTo>
                      <a:cubicBezTo>
                        <a:pt x="43" y="1094"/>
                        <a:pt x="43" y="1094"/>
                        <a:pt x="43" y="1094"/>
                      </a:cubicBezTo>
                      <a:cubicBezTo>
                        <a:pt x="47" y="1089"/>
                        <a:pt x="52" y="1083"/>
                        <a:pt x="52" y="1078"/>
                      </a:cubicBezTo>
                      <a:cubicBezTo>
                        <a:pt x="52" y="1073"/>
                        <a:pt x="47" y="1068"/>
                        <a:pt x="43" y="1063"/>
                      </a:cubicBezTo>
                      <a:cubicBezTo>
                        <a:pt x="47" y="1058"/>
                        <a:pt x="52" y="1053"/>
                        <a:pt x="52" y="1048"/>
                      </a:cubicBezTo>
                      <a:cubicBezTo>
                        <a:pt x="52" y="1043"/>
                        <a:pt x="47" y="1038"/>
                        <a:pt x="43" y="1033"/>
                      </a:cubicBezTo>
                      <a:cubicBezTo>
                        <a:pt x="43" y="1033"/>
                        <a:pt x="43" y="1033"/>
                        <a:pt x="43" y="1033"/>
                      </a:cubicBezTo>
                      <a:cubicBezTo>
                        <a:pt x="47" y="1028"/>
                        <a:pt x="52" y="1023"/>
                        <a:pt x="52" y="1018"/>
                      </a:cubicBezTo>
                      <a:cubicBezTo>
                        <a:pt x="52" y="1013"/>
                        <a:pt x="47" y="1008"/>
                        <a:pt x="43" y="1002"/>
                      </a:cubicBezTo>
                      <a:cubicBezTo>
                        <a:pt x="47" y="997"/>
                        <a:pt x="52" y="992"/>
                        <a:pt x="52" y="987"/>
                      </a:cubicBezTo>
                      <a:cubicBezTo>
                        <a:pt x="52" y="982"/>
                        <a:pt x="47" y="977"/>
                        <a:pt x="43" y="972"/>
                      </a:cubicBezTo>
                      <a:cubicBezTo>
                        <a:pt x="43" y="972"/>
                        <a:pt x="43" y="972"/>
                        <a:pt x="43" y="972"/>
                      </a:cubicBezTo>
                      <a:cubicBezTo>
                        <a:pt x="47" y="967"/>
                        <a:pt x="52" y="962"/>
                        <a:pt x="52" y="957"/>
                      </a:cubicBezTo>
                      <a:cubicBezTo>
                        <a:pt x="52" y="952"/>
                        <a:pt x="47" y="947"/>
                        <a:pt x="43" y="942"/>
                      </a:cubicBezTo>
                      <a:cubicBezTo>
                        <a:pt x="47" y="937"/>
                        <a:pt x="52" y="932"/>
                        <a:pt x="52" y="927"/>
                      </a:cubicBezTo>
                      <a:cubicBezTo>
                        <a:pt x="52" y="921"/>
                        <a:pt x="47" y="916"/>
                        <a:pt x="43" y="911"/>
                      </a:cubicBezTo>
                      <a:cubicBezTo>
                        <a:pt x="43" y="911"/>
                        <a:pt x="43" y="911"/>
                        <a:pt x="43" y="911"/>
                      </a:cubicBezTo>
                      <a:cubicBezTo>
                        <a:pt x="47" y="906"/>
                        <a:pt x="52" y="901"/>
                        <a:pt x="52" y="896"/>
                      </a:cubicBezTo>
                      <a:cubicBezTo>
                        <a:pt x="52" y="891"/>
                        <a:pt x="47" y="886"/>
                        <a:pt x="43" y="881"/>
                      </a:cubicBezTo>
                      <a:cubicBezTo>
                        <a:pt x="47" y="876"/>
                        <a:pt x="52" y="871"/>
                        <a:pt x="52" y="866"/>
                      </a:cubicBezTo>
                      <a:cubicBezTo>
                        <a:pt x="52" y="861"/>
                        <a:pt x="47" y="856"/>
                        <a:pt x="43" y="851"/>
                      </a:cubicBezTo>
                      <a:cubicBezTo>
                        <a:pt x="43" y="851"/>
                        <a:pt x="43" y="851"/>
                        <a:pt x="43" y="851"/>
                      </a:cubicBezTo>
                      <a:cubicBezTo>
                        <a:pt x="47" y="846"/>
                        <a:pt x="52" y="840"/>
                        <a:pt x="52" y="835"/>
                      </a:cubicBezTo>
                      <a:cubicBezTo>
                        <a:pt x="52" y="830"/>
                        <a:pt x="47" y="825"/>
                        <a:pt x="43" y="820"/>
                      </a:cubicBezTo>
                      <a:cubicBezTo>
                        <a:pt x="47" y="815"/>
                        <a:pt x="52" y="810"/>
                        <a:pt x="52" y="805"/>
                      </a:cubicBezTo>
                      <a:cubicBezTo>
                        <a:pt x="52" y="800"/>
                        <a:pt x="47" y="795"/>
                        <a:pt x="43" y="790"/>
                      </a:cubicBezTo>
                      <a:cubicBezTo>
                        <a:pt x="43" y="790"/>
                        <a:pt x="43" y="790"/>
                        <a:pt x="43" y="790"/>
                      </a:cubicBezTo>
                      <a:cubicBezTo>
                        <a:pt x="47" y="785"/>
                        <a:pt x="52" y="780"/>
                        <a:pt x="52" y="775"/>
                      </a:cubicBezTo>
                      <a:cubicBezTo>
                        <a:pt x="52" y="770"/>
                        <a:pt x="47" y="765"/>
                        <a:pt x="43" y="759"/>
                      </a:cubicBezTo>
                      <a:cubicBezTo>
                        <a:pt x="47" y="754"/>
                        <a:pt x="52" y="749"/>
                        <a:pt x="52" y="744"/>
                      </a:cubicBezTo>
                      <a:cubicBezTo>
                        <a:pt x="52" y="739"/>
                        <a:pt x="47" y="734"/>
                        <a:pt x="43" y="729"/>
                      </a:cubicBezTo>
                      <a:cubicBezTo>
                        <a:pt x="43" y="729"/>
                        <a:pt x="43" y="729"/>
                        <a:pt x="43" y="729"/>
                      </a:cubicBezTo>
                      <a:cubicBezTo>
                        <a:pt x="47" y="724"/>
                        <a:pt x="52" y="719"/>
                        <a:pt x="52" y="714"/>
                      </a:cubicBezTo>
                      <a:cubicBezTo>
                        <a:pt x="52" y="709"/>
                        <a:pt x="47" y="704"/>
                        <a:pt x="43" y="699"/>
                      </a:cubicBezTo>
                      <a:cubicBezTo>
                        <a:pt x="47" y="694"/>
                        <a:pt x="52" y="689"/>
                        <a:pt x="52" y="684"/>
                      </a:cubicBezTo>
                      <a:cubicBezTo>
                        <a:pt x="52" y="678"/>
                        <a:pt x="47" y="673"/>
                        <a:pt x="43" y="668"/>
                      </a:cubicBezTo>
                      <a:cubicBezTo>
                        <a:pt x="43" y="668"/>
                        <a:pt x="43" y="668"/>
                        <a:pt x="43" y="668"/>
                      </a:cubicBezTo>
                      <a:cubicBezTo>
                        <a:pt x="47" y="663"/>
                        <a:pt x="52" y="658"/>
                        <a:pt x="52" y="653"/>
                      </a:cubicBezTo>
                      <a:cubicBezTo>
                        <a:pt x="52" y="648"/>
                        <a:pt x="47" y="643"/>
                        <a:pt x="43" y="638"/>
                      </a:cubicBezTo>
                      <a:cubicBezTo>
                        <a:pt x="47" y="633"/>
                        <a:pt x="52" y="628"/>
                        <a:pt x="52" y="623"/>
                      </a:cubicBezTo>
                      <a:cubicBezTo>
                        <a:pt x="52" y="618"/>
                        <a:pt x="47" y="613"/>
                        <a:pt x="43" y="608"/>
                      </a:cubicBezTo>
                      <a:cubicBezTo>
                        <a:pt x="43" y="608"/>
                        <a:pt x="43" y="608"/>
                        <a:pt x="43" y="608"/>
                      </a:cubicBezTo>
                      <a:cubicBezTo>
                        <a:pt x="47" y="603"/>
                        <a:pt x="52" y="598"/>
                        <a:pt x="52" y="592"/>
                      </a:cubicBezTo>
                      <a:cubicBezTo>
                        <a:pt x="52" y="587"/>
                        <a:pt x="47" y="582"/>
                        <a:pt x="43" y="577"/>
                      </a:cubicBezTo>
                      <a:cubicBezTo>
                        <a:pt x="47" y="572"/>
                        <a:pt x="52" y="567"/>
                        <a:pt x="52" y="562"/>
                      </a:cubicBezTo>
                      <a:cubicBezTo>
                        <a:pt x="52" y="557"/>
                        <a:pt x="47" y="552"/>
                        <a:pt x="43" y="547"/>
                      </a:cubicBezTo>
                      <a:cubicBezTo>
                        <a:pt x="43" y="547"/>
                        <a:pt x="43" y="547"/>
                        <a:pt x="43" y="547"/>
                      </a:cubicBezTo>
                      <a:cubicBezTo>
                        <a:pt x="47" y="542"/>
                        <a:pt x="52" y="537"/>
                        <a:pt x="52" y="532"/>
                      </a:cubicBezTo>
                      <a:cubicBezTo>
                        <a:pt x="52" y="527"/>
                        <a:pt x="47" y="522"/>
                        <a:pt x="43" y="517"/>
                      </a:cubicBezTo>
                      <a:cubicBezTo>
                        <a:pt x="47" y="511"/>
                        <a:pt x="52" y="506"/>
                        <a:pt x="52" y="501"/>
                      </a:cubicBezTo>
                      <a:cubicBezTo>
                        <a:pt x="52" y="496"/>
                        <a:pt x="47" y="491"/>
                        <a:pt x="43" y="486"/>
                      </a:cubicBezTo>
                      <a:cubicBezTo>
                        <a:pt x="43" y="486"/>
                        <a:pt x="43" y="486"/>
                        <a:pt x="43" y="486"/>
                      </a:cubicBezTo>
                      <a:cubicBezTo>
                        <a:pt x="47" y="481"/>
                        <a:pt x="52" y="476"/>
                        <a:pt x="52" y="471"/>
                      </a:cubicBezTo>
                      <a:cubicBezTo>
                        <a:pt x="52" y="466"/>
                        <a:pt x="47" y="461"/>
                        <a:pt x="43" y="456"/>
                      </a:cubicBezTo>
                      <a:cubicBezTo>
                        <a:pt x="47" y="451"/>
                        <a:pt x="52" y="446"/>
                        <a:pt x="52" y="441"/>
                      </a:cubicBezTo>
                      <a:cubicBezTo>
                        <a:pt x="52" y="436"/>
                        <a:pt x="47" y="430"/>
                        <a:pt x="43" y="425"/>
                      </a:cubicBezTo>
                      <a:cubicBezTo>
                        <a:pt x="43" y="425"/>
                        <a:pt x="43" y="425"/>
                        <a:pt x="43" y="425"/>
                      </a:cubicBezTo>
                      <a:cubicBezTo>
                        <a:pt x="47" y="420"/>
                        <a:pt x="52" y="415"/>
                        <a:pt x="52" y="410"/>
                      </a:cubicBezTo>
                      <a:cubicBezTo>
                        <a:pt x="52" y="405"/>
                        <a:pt x="47" y="400"/>
                        <a:pt x="43" y="395"/>
                      </a:cubicBezTo>
                      <a:cubicBezTo>
                        <a:pt x="47" y="390"/>
                        <a:pt x="52" y="385"/>
                        <a:pt x="52" y="380"/>
                      </a:cubicBezTo>
                      <a:cubicBezTo>
                        <a:pt x="52" y="375"/>
                        <a:pt x="47" y="370"/>
                        <a:pt x="43" y="365"/>
                      </a:cubicBezTo>
                      <a:cubicBezTo>
                        <a:pt x="43" y="365"/>
                        <a:pt x="43" y="365"/>
                        <a:pt x="43" y="365"/>
                      </a:cubicBezTo>
                      <a:cubicBezTo>
                        <a:pt x="47" y="360"/>
                        <a:pt x="52" y="355"/>
                        <a:pt x="52" y="349"/>
                      </a:cubicBezTo>
                      <a:cubicBezTo>
                        <a:pt x="52" y="344"/>
                        <a:pt x="47" y="339"/>
                        <a:pt x="43" y="334"/>
                      </a:cubicBezTo>
                      <a:cubicBezTo>
                        <a:pt x="47" y="329"/>
                        <a:pt x="52" y="324"/>
                        <a:pt x="52" y="319"/>
                      </a:cubicBezTo>
                      <a:cubicBezTo>
                        <a:pt x="52" y="314"/>
                        <a:pt x="47" y="309"/>
                        <a:pt x="43" y="304"/>
                      </a:cubicBezTo>
                      <a:cubicBezTo>
                        <a:pt x="43" y="304"/>
                        <a:pt x="43" y="304"/>
                        <a:pt x="43" y="304"/>
                      </a:cubicBezTo>
                      <a:cubicBezTo>
                        <a:pt x="47" y="299"/>
                        <a:pt x="52" y="294"/>
                        <a:pt x="52" y="289"/>
                      </a:cubicBezTo>
                      <a:cubicBezTo>
                        <a:pt x="52" y="284"/>
                        <a:pt x="47" y="279"/>
                        <a:pt x="43" y="274"/>
                      </a:cubicBezTo>
                      <a:cubicBezTo>
                        <a:pt x="47" y="268"/>
                        <a:pt x="52" y="263"/>
                        <a:pt x="52" y="258"/>
                      </a:cubicBezTo>
                      <a:cubicBezTo>
                        <a:pt x="52" y="253"/>
                        <a:pt x="47" y="248"/>
                        <a:pt x="43" y="243"/>
                      </a:cubicBezTo>
                      <a:cubicBezTo>
                        <a:pt x="43" y="243"/>
                        <a:pt x="43" y="243"/>
                        <a:pt x="43" y="243"/>
                      </a:cubicBezTo>
                      <a:cubicBezTo>
                        <a:pt x="47" y="238"/>
                        <a:pt x="52" y="233"/>
                        <a:pt x="52" y="228"/>
                      </a:cubicBezTo>
                      <a:cubicBezTo>
                        <a:pt x="52" y="223"/>
                        <a:pt x="47" y="218"/>
                        <a:pt x="43" y="213"/>
                      </a:cubicBezTo>
                      <a:cubicBezTo>
                        <a:pt x="47" y="208"/>
                        <a:pt x="52" y="203"/>
                        <a:pt x="52" y="198"/>
                      </a:cubicBezTo>
                      <a:cubicBezTo>
                        <a:pt x="52" y="193"/>
                        <a:pt x="47" y="187"/>
                        <a:pt x="43" y="182"/>
                      </a:cubicBezTo>
                      <a:cubicBezTo>
                        <a:pt x="43" y="182"/>
                        <a:pt x="43" y="182"/>
                        <a:pt x="43" y="182"/>
                      </a:cubicBezTo>
                      <a:cubicBezTo>
                        <a:pt x="47" y="177"/>
                        <a:pt x="52" y="172"/>
                        <a:pt x="52" y="167"/>
                      </a:cubicBezTo>
                      <a:cubicBezTo>
                        <a:pt x="52" y="162"/>
                        <a:pt x="47" y="157"/>
                        <a:pt x="43" y="152"/>
                      </a:cubicBezTo>
                      <a:cubicBezTo>
                        <a:pt x="47" y="147"/>
                        <a:pt x="52" y="142"/>
                        <a:pt x="52" y="137"/>
                      </a:cubicBezTo>
                      <a:cubicBezTo>
                        <a:pt x="52" y="132"/>
                        <a:pt x="47" y="127"/>
                        <a:pt x="43" y="122"/>
                      </a:cubicBezTo>
                      <a:cubicBezTo>
                        <a:pt x="43" y="122"/>
                        <a:pt x="43" y="122"/>
                        <a:pt x="43" y="122"/>
                      </a:cubicBezTo>
                      <a:cubicBezTo>
                        <a:pt x="47" y="117"/>
                        <a:pt x="52" y="112"/>
                        <a:pt x="52" y="107"/>
                      </a:cubicBezTo>
                      <a:cubicBezTo>
                        <a:pt x="52" y="101"/>
                        <a:pt x="47" y="96"/>
                        <a:pt x="43" y="91"/>
                      </a:cubicBezTo>
                      <a:cubicBezTo>
                        <a:pt x="47" y="86"/>
                        <a:pt x="52" y="81"/>
                        <a:pt x="52" y="76"/>
                      </a:cubicBezTo>
                      <a:cubicBezTo>
                        <a:pt x="52" y="71"/>
                        <a:pt x="47" y="66"/>
                        <a:pt x="43" y="61"/>
                      </a:cubicBezTo>
                      <a:cubicBezTo>
                        <a:pt x="43" y="61"/>
                        <a:pt x="43" y="61"/>
                        <a:pt x="43" y="61"/>
                      </a:cubicBezTo>
                      <a:cubicBezTo>
                        <a:pt x="47" y="56"/>
                        <a:pt x="52" y="51"/>
                        <a:pt x="52" y="46"/>
                      </a:cubicBezTo>
                      <a:cubicBezTo>
                        <a:pt x="52" y="41"/>
                        <a:pt x="47" y="36"/>
                        <a:pt x="43" y="31"/>
                      </a:cubicBezTo>
                      <a:close/>
                    </a:path>
                  </a:pathLst>
                </a:custGeom>
                <a:solidFill>
                  <a:schemeClr val="tx1">
                    <a:alpha val="61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grpSp>
              <p:nvGrpSpPr>
                <p:cNvPr id="4602" name="Group 4601"/>
                <p:cNvGrpSpPr/>
                <p:nvPr/>
              </p:nvGrpSpPr>
              <p:grpSpPr>
                <a:xfrm>
                  <a:off x="11341775" y="-437779"/>
                  <a:ext cx="174625" cy="5414963"/>
                  <a:chOff x="3666433" y="-549999"/>
                  <a:chExt cx="174625" cy="5414963"/>
                </a:xfrm>
              </p:grpSpPr>
              <p:sp>
                <p:nvSpPr>
                  <p:cNvPr id="4603" name="Freeform 5"/>
                  <p:cNvSpPr>
                    <a:spLocks/>
                  </p:cNvSpPr>
                  <p:nvPr/>
                </p:nvSpPr>
                <p:spPr bwMode="auto">
                  <a:xfrm>
                    <a:off x="3666433" y="-549999"/>
                    <a:ext cx="174625" cy="5414963"/>
                  </a:xfrm>
                  <a:custGeom>
                    <a:avLst/>
                    <a:gdLst>
                      <a:gd name="T0" fmla="*/ 9 w 52"/>
                      <a:gd name="T1" fmla="*/ 15 h 1701"/>
                      <a:gd name="T2" fmla="*/ 9 w 52"/>
                      <a:gd name="T3" fmla="*/ 76 h 1701"/>
                      <a:gd name="T4" fmla="*/ 9 w 52"/>
                      <a:gd name="T5" fmla="*/ 137 h 1701"/>
                      <a:gd name="T6" fmla="*/ 9 w 52"/>
                      <a:gd name="T7" fmla="*/ 197 h 1701"/>
                      <a:gd name="T8" fmla="*/ 9 w 52"/>
                      <a:gd name="T9" fmla="*/ 258 h 1701"/>
                      <a:gd name="T10" fmla="*/ 9 w 52"/>
                      <a:gd name="T11" fmla="*/ 319 h 1701"/>
                      <a:gd name="T12" fmla="*/ 9 w 52"/>
                      <a:gd name="T13" fmla="*/ 380 h 1701"/>
                      <a:gd name="T14" fmla="*/ 9 w 52"/>
                      <a:gd name="T15" fmla="*/ 440 h 1701"/>
                      <a:gd name="T16" fmla="*/ 9 w 52"/>
                      <a:gd name="T17" fmla="*/ 501 h 1701"/>
                      <a:gd name="T18" fmla="*/ 9 w 52"/>
                      <a:gd name="T19" fmla="*/ 562 h 1701"/>
                      <a:gd name="T20" fmla="*/ 9 w 52"/>
                      <a:gd name="T21" fmla="*/ 623 h 1701"/>
                      <a:gd name="T22" fmla="*/ 9 w 52"/>
                      <a:gd name="T23" fmla="*/ 683 h 1701"/>
                      <a:gd name="T24" fmla="*/ 9 w 52"/>
                      <a:gd name="T25" fmla="*/ 744 h 1701"/>
                      <a:gd name="T26" fmla="*/ 9 w 52"/>
                      <a:gd name="T27" fmla="*/ 805 h 1701"/>
                      <a:gd name="T28" fmla="*/ 9 w 52"/>
                      <a:gd name="T29" fmla="*/ 866 h 1701"/>
                      <a:gd name="T30" fmla="*/ 9 w 52"/>
                      <a:gd name="T31" fmla="*/ 926 h 1701"/>
                      <a:gd name="T32" fmla="*/ 9 w 52"/>
                      <a:gd name="T33" fmla="*/ 987 h 1701"/>
                      <a:gd name="T34" fmla="*/ 9 w 52"/>
                      <a:gd name="T35" fmla="*/ 1048 h 1701"/>
                      <a:gd name="T36" fmla="*/ 9 w 52"/>
                      <a:gd name="T37" fmla="*/ 1109 h 1701"/>
                      <a:gd name="T38" fmla="*/ 9 w 52"/>
                      <a:gd name="T39" fmla="*/ 1169 h 1701"/>
                      <a:gd name="T40" fmla="*/ 9 w 52"/>
                      <a:gd name="T41" fmla="*/ 1230 h 1701"/>
                      <a:gd name="T42" fmla="*/ 9 w 52"/>
                      <a:gd name="T43" fmla="*/ 1291 h 1701"/>
                      <a:gd name="T44" fmla="*/ 9 w 52"/>
                      <a:gd name="T45" fmla="*/ 1352 h 1701"/>
                      <a:gd name="T46" fmla="*/ 9 w 52"/>
                      <a:gd name="T47" fmla="*/ 1412 h 1701"/>
                      <a:gd name="T48" fmla="*/ 9 w 52"/>
                      <a:gd name="T49" fmla="*/ 1473 h 1701"/>
                      <a:gd name="T50" fmla="*/ 9 w 52"/>
                      <a:gd name="T51" fmla="*/ 1534 h 1701"/>
                      <a:gd name="T52" fmla="*/ 9 w 52"/>
                      <a:gd name="T53" fmla="*/ 1595 h 1701"/>
                      <a:gd name="T54" fmla="*/ 9 w 52"/>
                      <a:gd name="T55" fmla="*/ 1655 h 1701"/>
                      <a:gd name="T56" fmla="*/ 43 w 52"/>
                      <a:gd name="T57" fmla="*/ 1701 h 1701"/>
                      <a:gd name="T58" fmla="*/ 43 w 52"/>
                      <a:gd name="T59" fmla="*/ 1640 h 1701"/>
                      <a:gd name="T60" fmla="*/ 43 w 52"/>
                      <a:gd name="T61" fmla="*/ 1580 h 1701"/>
                      <a:gd name="T62" fmla="*/ 43 w 52"/>
                      <a:gd name="T63" fmla="*/ 1519 h 1701"/>
                      <a:gd name="T64" fmla="*/ 43 w 52"/>
                      <a:gd name="T65" fmla="*/ 1458 h 1701"/>
                      <a:gd name="T66" fmla="*/ 43 w 52"/>
                      <a:gd name="T67" fmla="*/ 1397 h 1701"/>
                      <a:gd name="T68" fmla="*/ 43 w 52"/>
                      <a:gd name="T69" fmla="*/ 1337 h 1701"/>
                      <a:gd name="T70" fmla="*/ 43 w 52"/>
                      <a:gd name="T71" fmla="*/ 1276 h 1701"/>
                      <a:gd name="T72" fmla="*/ 43 w 52"/>
                      <a:gd name="T73" fmla="*/ 1215 h 1701"/>
                      <a:gd name="T74" fmla="*/ 43 w 52"/>
                      <a:gd name="T75" fmla="*/ 1154 h 1701"/>
                      <a:gd name="T76" fmla="*/ 43 w 52"/>
                      <a:gd name="T77" fmla="*/ 1094 h 1701"/>
                      <a:gd name="T78" fmla="*/ 43 w 52"/>
                      <a:gd name="T79" fmla="*/ 1033 h 1701"/>
                      <a:gd name="T80" fmla="*/ 43 w 52"/>
                      <a:gd name="T81" fmla="*/ 972 h 1701"/>
                      <a:gd name="T82" fmla="*/ 43 w 52"/>
                      <a:gd name="T83" fmla="*/ 911 h 1701"/>
                      <a:gd name="T84" fmla="*/ 43 w 52"/>
                      <a:gd name="T85" fmla="*/ 851 h 1701"/>
                      <a:gd name="T86" fmla="*/ 43 w 52"/>
                      <a:gd name="T87" fmla="*/ 790 h 1701"/>
                      <a:gd name="T88" fmla="*/ 43 w 52"/>
                      <a:gd name="T89" fmla="*/ 729 h 1701"/>
                      <a:gd name="T90" fmla="*/ 43 w 52"/>
                      <a:gd name="T91" fmla="*/ 668 h 1701"/>
                      <a:gd name="T92" fmla="*/ 43 w 52"/>
                      <a:gd name="T93" fmla="*/ 608 h 1701"/>
                      <a:gd name="T94" fmla="*/ 43 w 52"/>
                      <a:gd name="T95" fmla="*/ 547 h 1701"/>
                      <a:gd name="T96" fmla="*/ 43 w 52"/>
                      <a:gd name="T97" fmla="*/ 486 h 1701"/>
                      <a:gd name="T98" fmla="*/ 43 w 52"/>
                      <a:gd name="T99" fmla="*/ 425 h 1701"/>
                      <a:gd name="T100" fmla="*/ 43 w 52"/>
                      <a:gd name="T101" fmla="*/ 365 h 1701"/>
                      <a:gd name="T102" fmla="*/ 43 w 52"/>
                      <a:gd name="T103" fmla="*/ 304 h 1701"/>
                      <a:gd name="T104" fmla="*/ 43 w 52"/>
                      <a:gd name="T105" fmla="*/ 243 h 1701"/>
                      <a:gd name="T106" fmla="*/ 43 w 52"/>
                      <a:gd name="T107" fmla="*/ 182 h 1701"/>
                      <a:gd name="T108" fmla="*/ 43 w 52"/>
                      <a:gd name="T109" fmla="*/ 122 h 1701"/>
                      <a:gd name="T110" fmla="*/ 43 w 52"/>
                      <a:gd name="T111" fmla="*/ 61 h 170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52" h="1701">
                        <a:moveTo>
                          <a:pt x="43" y="31"/>
                        </a:moveTo>
                        <a:cubicBezTo>
                          <a:pt x="47" y="26"/>
                          <a:pt x="52" y="20"/>
                          <a:pt x="52" y="15"/>
                        </a:cubicBezTo>
                        <a:cubicBezTo>
                          <a:pt x="52" y="10"/>
                          <a:pt x="47" y="5"/>
                          <a:pt x="43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5"/>
                          <a:pt x="5" y="10"/>
                          <a:pt x="9" y="15"/>
                        </a:cubicBezTo>
                        <a:cubicBezTo>
                          <a:pt x="5" y="20"/>
                          <a:pt x="0" y="25"/>
                          <a:pt x="0" y="30"/>
                        </a:cubicBezTo>
                        <a:cubicBezTo>
                          <a:pt x="0" y="36"/>
                          <a:pt x="5" y="41"/>
                          <a:pt x="9" y="46"/>
                        </a:cubicBezTo>
                        <a:cubicBezTo>
                          <a:pt x="5" y="51"/>
                          <a:pt x="0" y="56"/>
                          <a:pt x="0" y="61"/>
                        </a:cubicBezTo>
                        <a:cubicBezTo>
                          <a:pt x="0" y="61"/>
                          <a:pt x="0" y="61"/>
                          <a:pt x="0" y="61"/>
                        </a:cubicBezTo>
                        <a:cubicBezTo>
                          <a:pt x="0" y="66"/>
                          <a:pt x="5" y="71"/>
                          <a:pt x="9" y="76"/>
                        </a:cubicBezTo>
                        <a:cubicBezTo>
                          <a:pt x="5" y="81"/>
                          <a:pt x="0" y="86"/>
                          <a:pt x="0" y="91"/>
                        </a:cubicBezTo>
                        <a:cubicBezTo>
                          <a:pt x="0" y="96"/>
                          <a:pt x="5" y="101"/>
                          <a:pt x="9" y="106"/>
                        </a:cubicBezTo>
                        <a:cubicBezTo>
                          <a:pt x="5" y="111"/>
                          <a:pt x="0" y="116"/>
                          <a:pt x="0" y="122"/>
                        </a:cubicBezTo>
                        <a:cubicBezTo>
                          <a:pt x="0" y="122"/>
                          <a:pt x="0" y="122"/>
                          <a:pt x="0" y="122"/>
                        </a:cubicBezTo>
                        <a:cubicBezTo>
                          <a:pt x="0" y="127"/>
                          <a:pt x="5" y="132"/>
                          <a:pt x="9" y="137"/>
                        </a:cubicBezTo>
                        <a:cubicBezTo>
                          <a:pt x="5" y="142"/>
                          <a:pt x="0" y="147"/>
                          <a:pt x="0" y="152"/>
                        </a:cubicBezTo>
                        <a:cubicBezTo>
                          <a:pt x="0" y="157"/>
                          <a:pt x="5" y="162"/>
                          <a:pt x="9" y="167"/>
                        </a:cubicBezTo>
                        <a:cubicBezTo>
                          <a:pt x="5" y="172"/>
                          <a:pt x="0" y="177"/>
                          <a:pt x="0" y="182"/>
                        </a:cubicBezTo>
                        <a:cubicBezTo>
                          <a:pt x="0" y="182"/>
                          <a:pt x="0" y="182"/>
                          <a:pt x="0" y="182"/>
                        </a:cubicBezTo>
                        <a:cubicBezTo>
                          <a:pt x="0" y="187"/>
                          <a:pt x="5" y="192"/>
                          <a:pt x="9" y="197"/>
                        </a:cubicBezTo>
                        <a:cubicBezTo>
                          <a:pt x="5" y="203"/>
                          <a:pt x="0" y="208"/>
                          <a:pt x="0" y="213"/>
                        </a:cubicBezTo>
                        <a:cubicBezTo>
                          <a:pt x="0" y="218"/>
                          <a:pt x="5" y="223"/>
                          <a:pt x="9" y="228"/>
                        </a:cubicBezTo>
                        <a:cubicBezTo>
                          <a:pt x="5" y="233"/>
                          <a:pt x="0" y="238"/>
                          <a:pt x="0" y="243"/>
                        </a:cubicBezTo>
                        <a:cubicBezTo>
                          <a:pt x="0" y="243"/>
                          <a:pt x="0" y="243"/>
                          <a:pt x="0" y="243"/>
                        </a:cubicBezTo>
                        <a:cubicBezTo>
                          <a:pt x="0" y="248"/>
                          <a:pt x="5" y="253"/>
                          <a:pt x="9" y="258"/>
                        </a:cubicBezTo>
                        <a:cubicBezTo>
                          <a:pt x="5" y="263"/>
                          <a:pt x="0" y="268"/>
                          <a:pt x="0" y="273"/>
                        </a:cubicBezTo>
                        <a:cubicBezTo>
                          <a:pt x="0" y="278"/>
                          <a:pt x="5" y="284"/>
                          <a:pt x="9" y="289"/>
                        </a:cubicBezTo>
                        <a:cubicBezTo>
                          <a:pt x="5" y="294"/>
                          <a:pt x="0" y="299"/>
                          <a:pt x="0" y="304"/>
                        </a:cubicBezTo>
                        <a:cubicBezTo>
                          <a:pt x="0" y="304"/>
                          <a:pt x="0" y="304"/>
                          <a:pt x="0" y="304"/>
                        </a:cubicBezTo>
                        <a:cubicBezTo>
                          <a:pt x="0" y="309"/>
                          <a:pt x="5" y="314"/>
                          <a:pt x="9" y="319"/>
                        </a:cubicBezTo>
                        <a:cubicBezTo>
                          <a:pt x="5" y="324"/>
                          <a:pt x="0" y="329"/>
                          <a:pt x="0" y="334"/>
                        </a:cubicBezTo>
                        <a:cubicBezTo>
                          <a:pt x="0" y="339"/>
                          <a:pt x="5" y="344"/>
                          <a:pt x="9" y="349"/>
                        </a:cubicBezTo>
                        <a:cubicBezTo>
                          <a:pt x="5" y="354"/>
                          <a:pt x="0" y="359"/>
                          <a:pt x="0" y="365"/>
                        </a:cubicBezTo>
                        <a:cubicBezTo>
                          <a:pt x="0" y="365"/>
                          <a:pt x="0" y="365"/>
                          <a:pt x="0" y="365"/>
                        </a:cubicBezTo>
                        <a:cubicBezTo>
                          <a:pt x="0" y="370"/>
                          <a:pt x="5" y="375"/>
                          <a:pt x="9" y="380"/>
                        </a:cubicBezTo>
                        <a:cubicBezTo>
                          <a:pt x="5" y="385"/>
                          <a:pt x="0" y="390"/>
                          <a:pt x="0" y="395"/>
                        </a:cubicBezTo>
                        <a:cubicBezTo>
                          <a:pt x="0" y="400"/>
                          <a:pt x="5" y="405"/>
                          <a:pt x="9" y="410"/>
                        </a:cubicBezTo>
                        <a:cubicBezTo>
                          <a:pt x="5" y="415"/>
                          <a:pt x="0" y="420"/>
                          <a:pt x="0" y="425"/>
                        </a:cubicBezTo>
                        <a:cubicBezTo>
                          <a:pt x="0" y="425"/>
                          <a:pt x="0" y="425"/>
                          <a:pt x="0" y="425"/>
                        </a:cubicBezTo>
                        <a:cubicBezTo>
                          <a:pt x="0" y="430"/>
                          <a:pt x="5" y="435"/>
                          <a:pt x="9" y="440"/>
                        </a:cubicBezTo>
                        <a:cubicBezTo>
                          <a:pt x="5" y="446"/>
                          <a:pt x="0" y="451"/>
                          <a:pt x="0" y="456"/>
                        </a:cubicBezTo>
                        <a:cubicBezTo>
                          <a:pt x="0" y="461"/>
                          <a:pt x="5" y="466"/>
                          <a:pt x="9" y="471"/>
                        </a:cubicBezTo>
                        <a:cubicBezTo>
                          <a:pt x="5" y="476"/>
                          <a:pt x="0" y="481"/>
                          <a:pt x="0" y="486"/>
                        </a:cubicBezTo>
                        <a:cubicBezTo>
                          <a:pt x="0" y="486"/>
                          <a:pt x="0" y="486"/>
                          <a:pt x="0" y="486"/>
                        </a:cubicBezTo>
                        <a:cubicBezTo>
                          <a:pt x="0" y="491"/>
                          <a:pt x="5" y="496"/>
                          <a:pt x="9" y="501"/>
                        </a:cubicBezTo>
                        <a:cubicBezTo>
                          <a:pt x="5" y="506"/>
                          <a:pt x="0" y="511"/>
                          <a:pt x="0" y="516"/>
                        </a:cubicBezTo>
                        <a:cubicBezTo>
                          <a:pt x="0" y="521"/>
                          <a:pt x="5" y="527"/>
                          <a:pt x="9" y="532"/>
                        </a:cubicBezTo>
                        <a:cubicBezTo>
                          <a:pt x="5" y="537"/>
                          <a:pt x="0" y="542"/>
                          <a:pt x="0" y="547"/>
                        </a:cubicBezTo>
                        <a:cubicBezTo>
                          <a:pt x="0" y="547"/>
                          <a:pt x="0" y="547"/>
                          <a:pt x="0" y="547"/>
                        </a:cubicBezTo>
                        <a:cubicBezTo>
                          <a:pt x="0" y="552"/>
                          <a:pt x="5" y="557"/>
                          <a:pt x="9" y="562"/>
                        </a:cubicBezTo>
                        <a:cubicBezTo>
                          <a:pt x="5" y="567"/>
                          <a:pt x="0" y="572"/>
                          <a:pt x="0" y="577"/>
                        </a:cubicBezTo>
                        <a:cubicBezTo>
                          <a:pt x="0" y="582"/>
                          <a:pt x="5" y="587"/>
                          <a:pt x="9" y="592"/>
                        </a:cubicBezTo>
                        <a:cubicBezTo>
                          <a:pt x="5" y="597"/>
                          <a:pt x="0" y="602"/>
                          <a:pt x="0" y="607"/>
                        </a:cubicBezTo>
                        <a:cubicBezTo>
                          <a:pt x="0" y="608"/>
                          <a:pt x="0" y="608"/>
                          <a:pt x="0" y="608"/>
                        </a:cubicBezTo>
                        <a:cubicBezTo>
                          <a:pt x="0" y="613"/>
                          <a:pt x="5" y="618"/>
                          <a:pt x="9" y="623"/>
                        </a:cubicBezTo>
                        <a:cubicBezTo>
                          <a:pt x="5" y="628"/>
                          <a:pt x="0" y="633"/>
                          <a:pt x="0" y="638"/>
                        </a:cubicBezTo>
                        <a:cubicBezTo>
                          <a:pt x="0" y="643"/>
                          <a:pt x="5" y="648"/>
                          <a:pt x="9" y="653"/>
                        </a:cubicBezTo>
                        <a:cubicBezTo>
                          <a:pt x="5" y="658"/>
                          <a:pt x="0" y="663"/>
                          <a:pt x="0" y="668"/>
                        </a:cubicBezTo>
                        <a:cubicBezTo>
                          <a:pt x="0" y="668"/>
                          <a:pt x="0" y="668"/>
                          <a:pt x="0" y="668"/>
                        </a:cubicBezTo>
                        <a:cubicBezTo>
                          <a:pt x="0" y="673"/>
                          <a:pt x="5" y="678"/>
                          <a:pt x="9" y="683"/>
                        </a:cubicBezTo>
                        <a:cubicBezTo>
                          <a:pt x="5" y="689"/>
                          <a:pt x="0" y="694"/>
                          <a:pt x="0" y="699"/>
                        </a:cubicBezTo>
                        <a:cubicBezTo>
                          <a:pt x="0" y="704"/>
                          <a:pt x="5" y="709"/>
                          <a:pt x="9" y="714"/>
                        </a:cubicBezTo>
                        <a:cubicBezTo>
                          <a:pt x="5" y="719"/>
                          <a:pt x="0" y="724"/>
                          <a:pt x="0" y="729"/>
                        </a:cubicBezTo>
                        <a:cubicBezTo>
                          <a:pt x="0" y="729"/>
                          <a:pt x="0" y="729"/>
                          <a:pt x="0" y="729"/>
                        </a:cubicBezTo>
                        <a:cubicBezTo>
                          <a:pt x="0" y="734"/>
                          <a:pt x="5" y="739"/>
                          <a:pt x="9" y="744"/>
                        </a:cubicBezTo>
                        <a:cubicBezTo>
                          <a:pt x="5" y="749"/>
                          <a:pt x="0" y="754"/>
                          <a:pt x="0" y="759"/>
                        </a:cubicBezTo>
                        <a:cubicBezTo>
                          <a:pt x="0" y="764"/>
                          <a:pt x="5" y="769"/>
                          <a:pt x="9" y="775"/>
                        </a:cubicBezTo>
                        <a:cubicBezTo>
                          <a:pt x="5" y="780"/>
                          <a:pt x="0" y="785"/>
                          <a:pt x="0" y="790"/>
                        </a:cubicBezTo>
                        <a:cubicBezTo>
                          <a:pt x="0" y="790"/>
                          <a:pt x="0" y="790"/>
                          <a:pt x="0" y="790"/>
                        </a:cubicBezTo>
                        <a:cubicBezTo>
                          <a:pt x="0" y="795"/>
                          <a:pt x="5" y="800"/>
                          <a:pt x="9" y="805"/>
                        </a:cubicBezTo>
                        <a:cubicBezTo>
                          <a:pt x="5" y="810"/>
                          <a:pt x="0" y="815"/>
                          <a:pt x="0" y="820"/>
                        </a:cubicBezTo>
                        <a:cubicBezTo>
                          <a:pt x="0" y="825"/>
                          <a:pt x="5" y="830"/>
                          <a:pt x="9" y="835"/>
                        </a:cubicBezTo>
                        <a:cubicBezTo>
                          <a:pt x="5" y="840"/>
                          <a:pt x="0" y="845"/>
                          <a:pt x="0" y="850"/>
                        </a:cubicBezTo>
                        <a:cubicBezTo>
                          <a:pt x="0" y="851"/>
                          <a:pt x="0" y="851"/>
                          <a:pt x="0" y="851"/>
                        </a:cubicBezTo>
                        <a:cubicBezTo>
                          <a:pt x="0" y="856"/>
                          <a:pt x="5" y="861"/>
                          <a:pt x="9" y="866"/>
                        </a:cubicBezTo>
                        <a:cubicBezTo>
                          <a:pt x="5" y="871"/>
                          <a:pt x="0" y="876"/>
                          <a:pt x="0" y="881"/>
                        </a:cubicBezTo>
                        <a:cubicBezTo>
                          <a:pt x="0" y="886"/>
                          <a:pt x="5" y="891"/>
                          <a:pt x="9" y="896"/>
                        </a:cubicBezTo>
                        <a:cubicBezTo>
                          <a:pt x="5" y="901"/>
                          <a:pt x="0" y="906"/>
                          <a:pt x="0" y="911"/>
                        </a:cubicBezTo>
                        <a:cubicBezTo>
                          <a:pt x="0" y="911"/>
                          <a:pt x="0" y="911"/>
                          <a:pt x="0" y="911"/>
                        </a:cubicBezTo>
                        <a:cubicBezTo>
                          <a:pt x="0" y="916"/>
                          <a:pt x="5" y="921"/>
                          <a:pt x="9" y="926"/>
                        </a:cubicBezTo>
                        <a:cubicBezTo>
                          <a:pt x="5" y="931"/>
                          <a:pt x="0" y="937"/>
                          <a:pt x="0" y="942"/>
                        </a:cubicBezTo>
                        <a:cubicBezTo>
                          <a:pt x="0" y="947"/>
                          <a:pt x="5" y="952"/>
                          <a:pt x="9" y="957"/>
                        </a:cubicBezTo>
                        <a:cubicBezTo>
                          <a:pt x="5" y="962"/>
                          <a:pt x="0" y="967"/>
                          <a:pt x="0" y="972"/>
                        </a:cubicBezTo>
                        <a:cubicBezTo>
                          <a:pt x="0" y="972"/>
                          <a:pt x="0" y="972"/>
                          <a:pt x="0" y="972"/>
                        </a:cubicBezTo>
                        <a:cubicBezTo>
                          <a:pt x="0" y="977"/>
                          <a:pt x="5" y="982"/>
                          <a:pt x="9" y="987"/>
                        </a:cubicBezTo>
                        <a:cubicBezTo>
                          <a:pt x="5" y="992"/>
                          <a:pt x="0" y="997"/>
                          <a:pt x="0" y="1002"/>
                        </a:cubicBezTo>
                        <a:cubicBezTo>
                          <a:pt x="0" y="1007"/>
                          <a:pt x="5" y="1012"/>
                          <a:pt x="9" y="1018"/>
                        </a:cubicBezTo>
                        <a:cubicBezTo>
                          <a:pt x="5" y="1023"/>
                          <a:pt x="0" y="1028"/>
                          <a:pt x="0" y="1033"/>
                        </a:cubicBezTo>
                        <a:cubicBezTo>
                          <a:pt x="0" y="1033"/>
                          <a:pt x="0" y="1033"/>
                          <a:pt x="0" y="1033"/>
                        </a:cubicBezTo>
                        <a:cubicBezTo>
                          <a:pt x="0" y="1038"/>
                          <a:pt x="5" y="1043"/>
                          <a:pt x="9" y="1048"/>
                        </a:cubicBezTo>
                        <a:cubicBezTo>
                          <a:pt x="5" y="1053"/>
                          <a:pt x="0" y="1058"/>
                          <a:pt x="0" y="1063"/>
                        </a:cubicBezTo>
                        <a:cubicBezTo>
                          <a:pt x="0" y="1068"/>
                          <a:pt x="5" y="1073"/>
                          <a:pt x="9" y="1078"/>
                        </a:cubicBezTo>
                        <a:cubicBezTo>
                          <a:pt x="5" y="1083"/>
                          <a:pt x="0" y="1088"/>
                          <a:pt x="0" y="1093"/>
                        </a:cubicBezTo>
                        <a:cubicBezTo>
                          <a:pt x="0" y="1094"/>
                          <a:pt x="0" y="1094"/>
                          <a:pt x="0" y="1094"/>
                        </a:cubicBezTo>
                        <a:cubicBezTo>
                          <a:pt x="0" y="1099"/>
                          <a:pt x="5" y="1104"/>
                          <a:pt x="9" y="1109"/>
                        </a:cubicBezTo>
                        <a:cubicBezTo>
                          <a:pt x="5" y="1114"/>
                          <a:pt x="0" y="1119"/>
                          <a:pt x="0" y="1124"/>
                        </a:cubicBezTo>
                        <a:cubicBezTo>
                          <a:pt x="0" y="1129"/>
                          <a:pt x="5" y="1134"/>
                          <a:pt x="9" y="1139"/>
                        </a:cubicBezTo>
                        <a:cubicBezTo>
                          <a:pt x="5" y="1144"/>
                          <a:pt x="0" y="1149"/>
                          <a:pt x="0" y="1154"/>
                        </a:cubicBezTo>
                        <a:cubicBezTo>
                          <a:pt x="0" y="1154"/>
                          <a:pt x="0" y="1154"/>
                          <a:pt x="0" y="1154"/>
                        </a:cubicBezTo>
                        <a:cubicBezTo>
                          <a:pt x="0" y="1159"/>
                          <a:pt x="5" y="1164"/>
                          <a:pt x="9" y="1169"/>
                        </a:cubicBezTo>
                        <a:cubicBezTo>
                          <a:pt x="5" y="1174"/>
                          <a:pt x="0" y="1179"/>
                          <a:pt x="0" y="1185"/>
                        </a:cubicBezTo>
                        <a:cubicBezTo>
                          <a:pt x="0" y="1190"/>
                          <a:pt x="5" y="1195"/>
                          <a:pt x="9" y="1200"/>
                        </a:cubicBezTo>
                        <a:cubicBezTo>
                          <a:pt x="5" y="1205"/>
                          <a:pt x="0" y="1210"/>
                          <a:pt x="0" y="1215"/>
                        </a:cubicBezTo>
                        <a:cubicBezTo>
                          <a:pt x="0" y="1215"/>
                          <a:pt x="0" y="1215"/>
                          <a:pt x="0" y="1215"/>
                        </a:cubicBezTo>
                        <a:cubicBezTo>
                          <a:pt x="0" y="1220"/>
                          <a:pt x="5" y="1225"/>
                          <a:pt x="9" y="1230"/>
                        </a:cubicBezTo>
                        <a:cubicBezTo>
                          <a:pt x="5" y="1235"/>
                          <a:pt x="0" y="1240"/>
                          <a:pt x="0" y="1245"/>
                        </a:cubicBezTo>
                        <a:cubicBezTo>
                          <a:pt x="0" y="1250"/>
                          <a:pt x="5" y="1255"/>
                          <a:pt x="9" y="1260"/>
                        </a:cubicBezTo>
                        <a:cubicBezTo>
                          <a:pt x="5" y="1266"/>
                          <a:pt x="0" y="1271"/>
                          <a:pt x="0" y="1276"/>
                        </a:cubicBezTo>
                        <a:cubicBezTo>
                          <a:pt x="0" y="1276"/>
                          <a:pt x="0" y="1276"/>
                          <a:pt x="0" y="1276"/>
                        </a:cubicBezTo>
                        <a:cubicBezTo>
                          <a:pt x="0" y="1281"/>
                          <a:pt x="5" y="1286"/>
                          <a:pt x="9" y="1291"/>
                        </a:cubicBezTo>
                        <a:cubicBezTo>
                          <a:pt x="5" y="1296"/>
                          <a:pt x="0" y="1301"/>
                          <a:pt x="0" y="1306"/>
                        </a:cubicBezTo>
                        <a:cubicBezTo>
                          <a:pt x="0" y="1311"/>
                          <a:pt x="5" y="1316"/>
                          <a:pt x="9" y="1321"/>
                        </a:cubicBezTo>
                        <a:cubicBezTo>
                          <a:pt x="5" y="1326"/>
                          <a:pt x="0" y="1331"/>
                          <a:pt x="0" y="1336"/>
                        </a:cubicBezTo>
                        <a:cubicBezTo>
                          <a:pt x="0" y="1337"/>
                          <a:pt x="0" y="1337"/>
                          <a:pt x="0" y="1337"/>
                        </a:cubicBezTo>
                        <a:cubicBezTo>
                          <a:pt x="0" y="1342"/>
                          <a:pt x="5" y="1347"/>
                          <a:pt x="9" y="1352"/>
                        </a:cubicBezTo>
                        <a:cubicBezTo>
                          <a:pt x="5" y="1357"/>
                          <a:pt x="0" y="1362"/>
                          <a:pt x="0" y="1367"/>
                        </a:cubicBezTo>
                        <a:cubicBezTo>
                          <a:pt x="0" y="1372"/>
                          <a:pt x="5" y="1377"/>
                          <a:pt x="9" y="1382"/>
                        </a:cubicBezTo>
                        <a:cubicBezTo>
                          <a:pt x="5" y="1387"/>
                          <a:pt x="0" y="1392"/>
                          <a:pt x="0" y="1397"/>
                        </a:cubicBezTo>
                        <a:cubicBezTo>
                          <a:pt x="0" y="1397"/>
                          <a:pt x="0" y="1397"/>
                          <a:pt x="0" y="1397"/>
                        </a:cubicBezTo>
                        <a:cubicBezTo>
                          <a:pt x="0" y="1402"/>
                          <a:pt x="5" y="1407"/>
                          <a:pt x="9" y="1412"/>
                        </a:cubicBezTo>
                        <a:cubicBezTo>
                          <a:pt x="5" y="1417"/>
                          <a:pt x="0" y="1422"/>
                          <a:pt x="0" y="1428"/>
                        </a:cubicBezTo>
                        <a:cubicBezTo>
                          <a:pt x="0" y="1433"/>
                          <a:pt x="5" y="1438"/>
                          <a:pt x="9" y="1443"/>
                        </a:cubicBezTo>
                        <a:cubicBezTo>
                          <a:pt x="5" y="1448"/>
                          <a:pt x="0" y="1453"/>
                          <a:pt x="0" y="1458"/>
                        </a:cubicBezTo>
                        <a:cubicBezTo>
                          <a:pt x="0" y="1458"/>
                          <a:pt x="0" y="1458"/>
                          <a:pt x="0" y="1458"/>
                        </a:cubicBezTo>
                        <a:cubicBezTo>
                          <a:pt x="0" y="1463"/>
                          <a:pt x="5" y="1468"/>
                          <a:pt x="9" y="1473"/>
                        </a:cubicBezTo>
                        <a:cubicBezTo>
                          <a:pt x="5" y="1478"/>
                          <a:pt x="0" y="1483"/>
                          <a:pt x="0" y="1488"/>
                        </a:cubicBezTo>
                        <a:cubicBezTo>
                          <a:pt x="0" y="1493"/>
                          <a:pt x="5" y="1498"/>
                          <a:pt x="9" y="1503"/>
                        </a:cubicBezTo>
                        <a:cubicBezTo>
                          <a:pt x="5" y="1509"/>
                          <a:pt x="0" y="1514"/>
                          <a:pt x="0" y="1519"/>
                        </a:cubicBezTo>
                        <a:cubicBezTo>
                          <a:pt x="0" y="1519"/>
                          <a:pt x="0" y="1519"/>
                          <a:pt x="0" y="1519"/>
                        </a:cubicBezTo>
                        <a:cubicBezTo>
                          <a:pt x="0" y="1524"/>
                          <a:pt x="5" y="1529"/>
                          <a:pt x="9" y="1534"/>
                        </a:cubicBezTo>
                        <a:cubicBezTo>
                          <a:pt x="5" y="1539"/>
                          <a:pt x="0" y="1544"/>
                          <a:pt x="0" y="1549"/>
                        </a:cubicBezTo>
                        <a:cubicBezTo>
                          <a:pt x="0" y="1554"/>
                          <a:pt x="5" y="1559"/>
                          <a:pt x="9" y="1564"/>
                        </a:cubicBezTo>
                        <a:cubicBezTo>
                          <a:pt x="5" y="1569"/>
                          <a:pt x="0" y="1574"/>
                          <a:pt x="0" y="1579"/>
                        </a:cubicBezTo>
                        <a:cubicBezTo>
                          <a:pt x="0" y="1580"/>
                          <a:pt x="0" y="1580"/>
                          <a:pt x="0" y="1580"/>
                        </a:cubicBezTo>
                        <a:cubicBezTo>
                          <a:pt x="0" y="1585"/>
                          <a:pt x="5" y="1590"/>
                          <a:pt x="9" y="1595"/>
                        </a:cubicBezTo>
                        <a:cubicBezTo>
                          <a:pt x="5" y="1600"/>
                          <a:pt x="0" y="1605"/>
                          <a:pt x="0" y="1610"/>
                        </a:cubicBezTo>
                        <a:cubicBezTo>
                          <a:pt x="0" y="1615"/>
                          <a:pt x="5" y="1620"/>
                          <a:pt x="9" y="1625"/>
                        </a:cubicBezTo>
                        <a:cubicBezTo>
                          <a:pt x="5" y="1630"/>
                          <a:pt x="0" y="1635"/>
                          <a:pt x="0" y="1640"/>
                        </a:cubicBezTo>
                        <a:cubicBezTo>
                          <a:pt x="0" y="1640"/>
                          <a:pt x="0" y="1640"/>
                          <a:pt x="0" y="1640"/>
                        </a:cubicBezTo>
                        <a:cubicBezTo>
                          <a:pt x="0" y="1645"/>
                          <a:pt x="5" y="1650"/>
                          <a:pt x="9" y="1655"/>
                        </a:cubicBezTo>
                        <a:cubicBezTo>
                          <a:pt x="5" y="1660"/>
                          <a:pt x="0" y="1665"/>
                          <a:pt x="0" y="1671"/>
                        </a:cubicBezTo>
                        <a:cubicBezTo>
                          <a:pt x="0" y="1676"/>
                          <a:pt x="5" y="1681"/>
                          <a:pt x="9" y="1686"/>
                        </a:cubicBezTo>
                        <a:cubicBezTo>
                          <a:pt x="5" y="1691"/>
                          <a:pt x="0" y="1696"/>
                          <a:pt x="0" y="1701"/>
                        </a:cubicBezTo>
                        <a:cubicBezTo>
                          <a:pt x="0" y="1701"/>
                          <a:pt x="0" y="1701"/>
                          <a:pt x="0" y="1701"/>
                        </a:cubicBezTo>
                        <a:cubicBezTo>
                          <a:pt x="43" y="1701"/>
                          <a:pt x="43" y="1701"/>
                          <a:pt x="43" y="1701"/>
                        </a:cubicBezTo>
                        <a:cubicBezTo>
                          <a:pt x="47" y="1696"/>
                          <a:pt x="52" y="1691"/>
                          <a:pt x="52" y="1686"/>
                        </a:cubicBezTo>
                        <a:cubicBezTo>
                          <a:pt x="52" y="1681"/>
                          <a:pt x="47" y="1676"/>
                          <a:pt x="43" y="1671"/>
                        </a:cubicBezTo>
                        <a:cubicBezTo>
                          <a:pt x="47" y="1666"/>
                          <a:pt x="52" y="1660"/>
                          <a:pt x="52" y="1655"/>
                        </a:cubicBezTo>
                        <a:cubicBezTo>
                          <a:pt x="52" y="1650"/>
                          <a:pt x="47" y="1645"/>
                          <a:pt x="43" y="1640"/>
                        </a:cubicBezTo>
                        <a:cubicBezTo>
                          <a:pt x="43" y="1640"/>
                          <a:pt x="43" y="1640"/>
                          <a:pt x="43" y="1640"/>
                        </a:cubicBezTo>
                        <a:cubicBezTo>
                          <a:pt x="47" y="1635"/>
                          <a:pt x="52" y="1630"/>
                          <a:pt x="52" y="1625"/>
                        </a:cubicBezTo>
                        <a:cubicBezTo>
                          <a:pt x="52" y="1620"/>
                          <a:pt x="47" y="1615"/>
                          <a:pt x="43" y="1610"/>
                        </a:cubicBezTo>
                        <a:cubicBezTo>
                          <a:pt x="47" y="1605"/>
                          <a:pt x="52" y="1600"/>
                          <a:pt x="52" y="1595"/>
                        </a:cubicBezTo>
                        <a:cubicBezTo>
                          <a:pt x="52" y="1590"/>
                          <a:pt x="47" y="1585"/>
                          <a:pt x="43" y="1580"/>
                        </a:cubicBezTo>
                        <a:cubicBezTo>
                          <a:pt x="43" y="1580"/>
                          <a:pt x="43" y="1580"/>
                          <a:pt x="43" y="1580"/>
                        </a:cubicBezTo>
                        <a:cubicBezTo>
                          <a:pt x="47" y="1574"/>
                          <a:pt x="52" y="1569"/>
                          <a:pt x="52" y="1564"/>
                        </a:cubicBezTo>
                        <a:cubicBezTo>
                          <a:pt x="52" y="1559"/>
                          <a:pt x="47" y="1554"/>
                          <a:pt x="43" y="1549"/>
                        </a:cubicBezTo>
                        <a:cubicBezTo>
                          <a:pt x="47" y="1544"/>
                          <a:pt x="52" y="1539"/>
                          <a:pt x="52" y="1534"/>
                        </a:cubicBezTo>
                        <a:cubicBezTo>
                          <a:pt x="52" y="1529"/>
                          <a:pt x="47" y="1524"/>
                          <a:pt x="43" y="1519"/>
                        </a:cubicBezTo>
                        <a:cubicBezTo>
                          <a:pt x="43" y="1519"/>
                          <a:pt x="43" y="1519"/>
                          <a:pt x="43" y="1519"/>
                        </a:cubicBezTo>
                        <a:cubicBezTo>
                          <a:pt x="47" y="1514"/>
                          <a:pt x="52" y="1509"/>
                          <a:pt x="52" y="1504"/>
                        </a:cubicBezTo>
                        <a:cubicBezTo>
                          <a:pt x="52" y="1499"/>
                          <a:pt x="47" y="1493"/>
                          <a:pt x="43" y="1488"/>
                        </a:cubicBezTo>
                        <a:cubicBezTo>
                          <a:pt x="47" y="1483"/>
                          <a:pt x="52" y="1478"/>
                          <a:pt x="52" y="1473"/>
                        </a:cubicBezTo>
                        <a:cubicBezTo>
                          <a:pt x="52" y="1468"/>
                          <a:pt x="47" y="1463"/>
                          <a:pt x="43" y="1458"/>
                        </a:cubicBezTo>
                        <a:cubicBezTo>
                          <a:pt x="43" y="1458"/>
                          <a:pt x="43" y="1458"/>
                          <a:pt x="43" y="1458"/>
                        </a:cubicBezTo>
                        <a:cubicBezTo>
                          <a:pt x="47" y="1453"/>
                          <a:pt x="52" y="1448"/>
                          <a:pt x="52" y="1443"/>
                        </a:cubicBezTo>
                        <a:cubicBezTo>
                          <a:pt x="52" y="1438"/>
                          <a:pt x="47" y="1433"/>
                          <a:pt x="43" y="1428"/>
                        </a:cubicBezTo>
                        <a:cubicBezTo>
                          <a:pt x="47" y="1423"/>
                          <a:pt x="52" y="1418"/>
                          <a:pt x="52" y="1412"/>
                        </a:cubicBezTo>
                        <a:cubicBezTo>
                          <a:pt x="52" y="1407"/>
                          <a:pt x="47" y="1402"/>
                          <a:pt x="43" y="1397"/>
                        </a:cubicBezTo>
                        <a:cubicBezTo>
                          <a:pt x="43" y="1397"/>
                          <a:pt x="43" y="1397"/>
                          <a:pt x="43" y="1397"/>
                        </a:cubicBezTo>
                        <a:cubicBezTo>
                          <a:pt x="47" y="1392"/>
                          <a:pt x="52" y="1387"/>
                          <a:pt x="52" y="1382"/>
                        </a:cubicBezTo>
                        <a:cubicBezTo>
                          <a:pt x="52" y="1377"/>
                          <a:pt x="47" y="1372"/>
                          <a:pt x="43" y="1367"/>
                        </a:cubicBezTo>
                        <a:cubicBezTo>
                          <a:pt x="47" y="1362"/>
                          <a:pt x="52" y="1357"/>
                          <a:pt x="52" y="1352"/>
                        </a:cubicBezTo>
                        <a:cubicBezTo>
                          <a:pt x="52" y="1347"/>
                          <a:pt x="47" y="1342"/>
                          <a:pt x="43" y="1337"/>
                        </a:cubicBezTo>
                        <a:cubicBezTo>
                          <a:pt x="43" y="1337"/>
                          <a:pt x="43" y="1337"/>
                          <a:pt x="43" y="1337"/>
                        </a:cubicBezTo>
                        <a:cubicBezTo>
                          <a:pt x="47" y="1331"/>
                          <a:pt x="52" y="1326"/>
                          <a:pt x="52" y="1321"/>
                        </a:cubicBezTo>
                        <a:cubicBezTo>
                          <a:pt x="52" y="1316"/>
                          <a:pt x="47" y="1311"/>
                          <a:pt x="43" y="1306"/>
                        </a:cubicBezTo>
                        <a:cubicBezTo>
                          <a:pt x="47" y="1301"/>
                          <a:pt x="52" y="1296"/>
                          <a:pt x="52" y="1291"/>
                        </a:cubicBezTo>
                        <a:cubicBezTo>
                          <a:pt x="52" y="1286"/>
                          <a:pt x="47" y="1281"/>
                          <a:pt x="43" y="1276"/>
                        </a:cubicBezTo>
                        <a:cubicBezTo>
                          <a:pt x="43" y="1276"/>
                          <a:pt x="43" y="1276"/>
                          <a:pt x="43" y="1276"/>
                        </a:cubicBezTo>
                        <a:cubicBezTo>
                          <a:pt x="47" y="1271"/>
                          <a:pt x="52" y="1266"/>
                          <a:pt x="52" y="1261"/>
                        </a:cubicBezTo>
                        <a:cubicBezTo>
                          <a:pt x="52" y="1256"/>
                          <a:pt x="47" y="1250"/>
                          <a:pt x="43" y="1245"/>
                        </a:cubicBezTo>
                        <a:cubicBezTo>
                          <a:pt x="47" y="1240"/>
                          <a:pt x="52" y="1235"/>
                          <a:pt x="52" y="1230"/>
                        </a:cubicBezTo>
                        <a:cubicBezTo>
                          <a:pt x="52" y="1225"/>
                          <a:pt x="47" y="1220"/>
                          <a:pt x="43" y="1215"/>
                        </a:cubicBezTo>
                        <a:cubicBezTo>
                          <a:pt x="43" y="1215"/>
                          <a:pt x="43" y="1215"/>
                          <a:pt x="43" y="1215"/>
                        </a:cubicBezTo>
                        <a:cubicBezTo>
                          <a:pt x="47" y="1210"/>
                          <a:pt x="52" y="1205"/>
                          <a:pt x="52" y="1200"/>
                        </a:cubicBezTo>
                        <a:cubicBezTo>
                          <a:pt x="52" y="1195"/>
                          <a:pt x="47" y="1190"/>
                          <a:pt x="43" y="1185"/>
                        </a:cubicBezTo>
                        <a:cubicBezTo>
                          <a:pt x="47" y="1180"/>
                          <a:pt x="52" y="1175"/>
                          <a:pt x="52" y="1169"/>
                        </a:cubicBezTo>
                        <a:cubicBezTo>
                          <a:pt x="52" y="1164"/>
                          <a:pt x="47" y="1159"/>
                          <a:pt x="43" y="1154"/>
                        </a:cubicBezTo>
                        <a:cubicBezTo>
                          <a:pt x="43" y="1154"/>
                          <a:pt x="43" y="1154"/>
                          <a:pt x="43" y="1154"/>
                        </a:cubicBezTo>
                        <a:cubicBezTo>
                          <a:pt x="47" y="1149"/>
                          <a:pt x="52" y="1144"/>
                          <a:pt x="52" y="1139"/>
                        </a:cubicBezTo>
                        <a:cubicBezTo>
                          <a:pt x="52" y="1134"/>
                          <a:pt x="47" y="1129"/>
                          <a:pt x="43" y="1124"/>
                        </a:cubicBezTo>
                        <a:cubicBezTo>
                          <a:pt x="47" y="1119"/>
                          <a:pt x="52" y="1114"/>
                          <a:pt x="52" y="1109"/>
                        </a:cubicBezTo>
                        <a:cubicBezTo>
                          <a:pt x="52" y="1104"/>
                          <a:pt x="47" y="1099"/>
                          <a:pt x="43" y="1094"/>
                        </a:cubicBezTo>
                        <a:cubicBezTo>
                          <a:pt x="43" y="1094"/>
                          <a:pt x="43" y="1094"/>
                          <a:pt x="43" y="1094"/>
                        </a:cubicBezTo>
                        <a:cubicBezTo>
                          <a:pt x="47" y="1089"/>
                          <a:pt x="52" y="1083"/>
                          <a:pt x="52" y="1078"/>
                        </a:cubicBezTo>
                        <a:cubicBezTo>
                          <a:pt x="52" y="1073"/>
                          <a:pt x="47" y="1068"/>
                          <a:pt x="43" y="1063"/>
                        </a:cubicBezTo>
                        <a:cubicBezTo>
                          <a:pt x="47" y="1058"/>
                          <a:pt x="52" y="1053"/>
                          <a:pt x="52" y="1048"/>
                        </a:cubicBezTo>
                        <a:cubicBezTo>
                          <a:pt x="52" y="1043"/>
                          <a:pt x="47" y="1038"/>
                          <a:pt x="43" y="1033"/>
                        </a:cubicBezTo>
                        <a:cubicBezTo>
                          <a:pt x="43" y="1033"/>
                          <a:pt x="43" y="1033"/>
                          <a:pt x="43" y="1033"/>
                        </a:cubicBezTo>
                        <a:cubicBezTo>
                          <a:pt x="47" y="1028"/>
                          <a:pt x="52" y="1023"/>
                          <a:pt x="52" y="1018"/>
                        </a:cubicBezTo>
                        <a:cubicBezTo>
                          <a:pt x="52" y="1013"/>
                          <a:pt x="47" y="1008"/>
                          <a:pt x="43" y="1002"/>
                        </a:cubicBezTo>
                        <a:cubicBezTo>
                          <a:pt x="47" y="997"/>
                          <a:pt x="52" y="992"/>
                          <a:pt x="52" y="987"/>
                        </a:cubicBezTo>
                        <a:cubicBezTo>
                          <a:pt x="52" y="982"/>
                          <a:pt x="47" y="977"/>
                          <a:pt x="43" y="972"/>
                        </a:cubicBezTo>
                        <a:cubicBezTo>
                          <a:pt x="43" y="972"/>
                          <a:pt x="43" y="972"/>
                          <a:pt x="43" y="972"/>
                        </a:cubicBezTo>
                        <a:cubicBezTo>
                          <a:pt x="47" y="967"/>
                          <a:pt x="52" y="962"/>
                          <a:pt x="52" y="957"/>
                        </a:cubicBezTo>
                        <a:cubicBezTo>
                          <a:pt x="52" y="952"/>
                          <a:pt x="47" y="947"/>
                          <a:pt x="43" y="942"/>
                        </a:cubicBezTo>
                        <a:cubicBezTo>
                          <a:pt x="47" y="937"/>
                          <a:pt x="52" y="932"/>
                          <a:pt x="52" y="927"/>
                        </a:cubicBezTo>
                        <a:cubicBezTo>
                          <a:pt x="52" y="921"/>
                          <a:pt x="47" y="916"/>
                          <a:pt x="43" y="911"/>
                        </a:cubicBezTo>
                        <a:cubicBezTo>
                          <a:pt x="43" y="911"/>
                          <a:pt x="43" y="911"/>
                          <a:pt x="43" y="911"/>
                        </a:cubicBezTo>
                        <a:cubicBezTo>
                          <a:pt x="47" y="906"/>
                          <a:pt x="52" y="901"/>
                          <a:pt x="52" y="896"/>
                        </a:cubicBezTo>
                        <a:cubicBezTo>
                          <a:pt x="52" y="891"/>
                          <a:pt x="47" y="886"/>
                          <a:pt x="43" y="881"/>
                        </a:cubicBezTo>
                        <a:cubicBezTo>
                          <a:pt x="47" y="876"/>
                          <a:pt x="52" y="871"/>
                          <a:pt x="52" y="866"/>
                        </a:cubicBezTo>
                        <a:cubicBezTo>
                          <a:pt x="52" y="861"/>
                          <a:pt x="47" y="856"/>
                          <a:pt x="43" y="851"/>
                        </a:cubicBezTo>
                        <a:cubicBezTo>
                          <a:pt x="43" y="851"/>
                          <a:pt x="43" y="851"/>
                          <a:pt x="43" y="851"/>
                        </a:cubicBezTo>
                        <a:cubicBezTo>
                          <a:pt x="47" y="846"/>
                          <a:pt x="52" y="840"/>
                          <a:pt x="52" y="835"/>
                        </a:cubicBezTo>
                        <a:cubicBezTo>
                          <a:pt x="52" y="830"/>
                          <a:pt x="47" y="825"/>
                          <a:pt x="43" y="820"/>
                        </a:cubicBezTo>
                        <a:cubicBezTo>
                          <a:pt x="47" y="815"/>
                          <a:pt x="52" y="810"/>
                          <a:pt x="52" y="805"/>
                        </a:cubicBezTo>
                        <a:cubicBezTo>
                          <a:pt x="52" y="800"/>
                          <a:pt x="47" y="795"/>
                          <a:pt x="43" y="790"/>
                        </a:cubicBezTo>
                        <a:cubicBezTo>
                          <a:pt x="43" y="790"/>
                          <a:pt x="43" y="790"/>
                          <a:pt x="43" y="790"/>
                        </a:cubicBezTo>
                        <a:cubicBezTo>
                          <a:pt x="47" y="785"/>
                          <a:pt x="52" y="780"/>
                          <a:pt x="52" y="775"/>
                        </a:cubicBezTo>
                        <a:cubicBezTo>
                          <a:pt x="52" y="770"/>
                          <a:pt x="47" y="765"/>
                          <a:pt x="43" y="759"/>
                        </a:cubicBezTo>
                        <a:cubicBezTo>
                          <a:pt x="47" y="754"/>
                          <a:pt x="52" y="749"/>
                          <a:pt x="52" y="744"/>
                        </a:cubicBezTo>
                        <a:cubicBezTo>
                          <a:pt x="52" y="739"/>
                          <a:pt x="47" y="734"/>
                          <a:pt x="43" y="729"/>
                        </a:cubicBezTo>
                        <a:cubicBezTo>
                          <a:pt x="43" y="729"/>
                          <a:pt x="43" y="729"/>
                          <a:pt x="43" y="729"/>
                        </a:cubicBezTo>
                        <a:cubicBezTo>
                          <a:pt x="47" y="724"/>
                          <a:pt x="52" y="719"/>
                          <a:pt x="52" y="714"/>
                        </a:cubicBezTo>
                        <a:cubicBezTo>
                          <a:pt x="52" y="709"/>
                          <a:pt x="47" y="704"/>
                          <a:pt x="43" y="699"/>
                        </a:cubicBezTo>
                        <a:cubicBezTo>
                          <a:pt x="47" y="694"/>
                          <a:pt x="52" y="689"/>
                          <a:pt x="52" y="684"/>
                        </a:cubicBezTo>
                        <a:cubicBezTo>
                          <a:pt x="52" y="678"/>
                          <a:pt x="47" y="673"/>
                          <a:pt x="43" y="668"/>
                        </a:cubicBezTo>
                        <a:cubicBezTo>
                          <a:pt x="43" y="668"/>
                          <a:pt x="43" y="668"/>
                          <a:pt x="43" y="668"/>
                        </a:cubicBezTo>
                        <a:cubicBezTo>
                          <a:pt x="47" y="663"/>
                          <a:pt x="52" y="658"/>
                          <a:pt x="52" y="653"/>
                        </a:cubicBezTo>
                        <a:cubicBezTo>
                          <a:pt x="52" y="648"/>
                          <a:pt x="47" y="643"/>
                          <a:pt x="43" y="638"/>
                        </a:cubicBezTo>
                        <a:cubicBezTo>
                          <a:pt x="47" y="633"/>
                          <a:pt x="52" y="628"/>
                          <a:pt x="52" y="623"/>
                        </a:cubicBezTo>
                        <a:cubicBezTo>
                          <a:pt x="52" y="618"/>
                          <a:pt x="47" y="613"/>
                          <a:pt x="43" y="608"/>
                        </a:cubicBezTo>
                        <a:cubicBezTo>
                          <a:pt x="43" y="608"/>
                          <a:pt x="43" y="608"/>
                          <a:pt x="43" y="608"/>
                        </a:cubicBezTo>
                        <a:cubicBezTo>
                          <a:pt x="47" y="603"/>
                          <a:pt x="52" y="598"/>
                          <a:pt x="52" y="592"/>
                        </a:cubicBezTo>
                        <a:cubicBezTo>
                          <a:pt x="52" y="587"/>
                          <a:pt x="47" y="582"/>
                          <a:pt x="43" y="577"/>
                        </a:cubicBezTo>
                        <a:cubicBezTo>
                          <a:pt x="47" y="572"/>
                          <a:pt x="52" y="567"/>
                          <a:pt x="52" y="562"/>
                        </a:cubicBezTo>
                        <a:cubicBezTo>
                          <a:pt x="52" y="557"/>
                          <a:pt x="47" y="552"/>
                          <a:pt x="43" y="547"/>
                        </a:cubicBezTo>
                        <a:cubicBezTo>
                          <a:pt x="43" y="547"/>
                          <a:pt x="43" y="547"/>
                          <a:pt x="43" y="547"/>
                        </a:cubicBezTo>
                        <a:cubicBezTo>
                          <a:pt x="47" y="542"/>
                          <a:pt x="52" y="537"/>
                          <a:pt x="52" y="532"/>
                        </a:cubicBezTo>
                        <a:cubicBezTo>
                          <a:pt x="52" y="527"/>
                          <a:pt x="47" y="522"/>
                          <a:pt x="43" y="517"/>
                        </a:cubicBezTo>
                        <a:cubicBezTo>
                          <a:pt x="47" y="511"/>
                          <a:pt x="52" y="506"/>
                          <a:pt x="52" y="501"/>
                        </a:cubicBezTo>
                        <a:cubicBezTo>
                          <a:pt x="52" y="496"/>
                          <a:pt x="47" y="491"/>
                          <a:pt x="43" y="486"/>
                        </a:cubicBezTo>
                        <a:cubicBezTo>
                          <a:pt x="43" y="486"/>
                          <a:pt x="43" y="486"/>
                          <a:pt x="43" y="486"/>
                        </a:cubicBezTo>
                        <a:cubicBezTo>
                          <a:pt x="47" y="481"/>
                          <a:pt x="52" y="476"/>
                          <a:pt x="52" y="471"/>
                        </a:cubicBezTo>
                        <a:cubicBezTo>
                          <a:pt x="52" y="466"/>
                          <a:pt x="47" y="461"/>
                          <a:pt x="43" y="456"/>
                        </a:cubicBezTo>
                        <a:cubicBezTo>
                          <a:pt x="47" y="451"/>
                          <a:pt x="52" y="446"/>
                          <a:pt x="52" y="441"/>
                        </a:cubicBezTo>
                        <a:cubicBezTo>
                          <a:pt x="52" y="436"/>
                          <a:pt x="47" y="430"/>
                          <a:pt x="43" y="425"/>
                        </a:cubicBezTo>
                        <a:cubicBezTo>
                          <a:pt x="43" y="425"/>
                          <a:pt x="43" y="425"/>
                          <a:pt x="43" y="425"/>
                        </a:cubicBezTo>
                        <a:cubicBezTo>
                          <a:pt x="47" y="420"/>
                          <a:pt x="52" y="415"/>
                          <a:pt x="52" y="410"/>
                        </a:cubicBezTo>
                        <a:cubicBezTo>
                          <a:pt x="52" y="405"/>
                          <a:pt x="47" y="400"/>
                          <a:pt x="43" y="395"/>
                        </a:cubicBezTo>
                        <a:cubicBezTo>
                          <a:pt x="47" y="390"/>
                          <a:pt x="52" y="385"/>
                          <a:pt x="52" y="380"/>
                        </a:cubicBezTo>
                        <a:cubicBezTo>
                          <a:pt x="52" y="375"/>
                          <a:pt x="47" y="370"/>
                          <a:pt x="43" y="365"/>
                        </a:cubicBezTo>
                        <a:cubicBezTo>
                          <a:pt x="43" y="365"/>
                          <a:pt x="43" y="365"/>
                          <a:pt x="43" y="365"/>
                        </a:cubicBezTo>
                        <a:cubicBezTo>
                          <a:pt x="47" y="360"/>
                          <a:pt x="52" y="355"/>
                          <a:pt x="52" y="349"/>
                        </a:cubicBezTo>
                        <a:cubicBezTo>
                          <a:pt x="52" y="344"/>
                          <a:pt x="47" y="339"/>
                          <a:pt x="43" y="334"/>
                        </a:cubicBezTo>
                        <a:cubicBezTo>
                          <a:pt x="47" y="329"/>
                          <a:pt x="52" y="324"/>
                          <a:pt x="52" y="319"/>
                        </a:cubicBezTo>
                        <a:cubicBezTo>
                          <a:pt x="52" y="314"/>
                          <a:pt x="47" y="309"/>
                          <a:pt x="43" y="304"/>
                        </a:cubicBezTo>
                        <a:cubicBezTo>
                          <a:pt x="43" y="304"/>
                          <a:pt x="43" y="304"/>
                          <a:pt x="43" y="304"/>
                        </a:cubicBezTo>
                        <a:cubicBezTo>
                          <a:pt x="47" y="299"/>
                          <a:pt x="52" y="294"/>
                          <a:pt x="52" y="289"/>
                        </a:cubicBezTo>
                        <a:cubicBezTo>
                          <a:pt x="52" y="284"/>
                          <a:pt x="47" y="279"/>
                          <a:pt x="43" y="274"/>
                        </a:cubicBezTo>
                        <a:cubicBezTo>
                          <a:pt x="47" y="268"/>
                          <a:pt x="52" y="263"/>
                          <a:pt x="52" y="258"/>
                        </a:cubicBezTo>
                        <a:cubicBezTo>
                          <a:pt x="52" y="253"/>
                          <a:pt x="47" y="248"/>
                          <a:pt x="43" y="243"/>
                        </a:cubicBezTo>
                        <a:cubicBezTo>
                          <a:pt x="43" y="243"/>
                          <a:pt x="43" y="243"/>
                          <a:pt x="43" y="243"/>
                        </a:cubicBezTo>
                        <a:cubicBezTo>
                          <a:pt x="47" y="238"/>
                          <a:pt x="52" y="233"/>
                          <a:pt x="52" y="228"/>
                        </a:cubicBezTo>
                        <a:cubicBezTo>
                          <a:pt x="52" y="223"/>
                          <a:pt x="47" y="218"/>
                          <a:pt x="43" y="213"/>
                        </a:cubicBezTo>
                        <a:cubicBezTo>
                          <a:pt x="47" y="208"/>
                          <a:pt x="52" y="203"/>
                          <a:pt x="52" y="198"/>
                        </a:cubicBezTo>
                        <a:cubicBezTo>
                          <a:pt x="52" y="193"/>
                          <a:pt x="47" y="187"/>
                          <a:pt x="43" y="182"/>
                        </a:cubicBezTo>
                        <a:cubicBezTo>
                          <a:pt x="43" y="182"/>
                          <a:pt x="43" y="182"/>
                          <a:pt x="43" y="182"/>
                        </a:cubicBezTo>
                        <a:cubicBezTo>
                          <a:pt x="47" y="177"/>
                          <a:pt x="52" y="172"/>
                          <a:pt x="52" y="167"/>
                        </a:cubicBezTo>
                        <a:cubicBezTo>
                          <a:pt x="52" y="162"/>
                          <a:pt x="47" y="157"/>
                          <a:pt x="43" y="152"/>
                        </a:cubicBezTo>
                        <a:cubicBezTo>
                          <a:pt x="47" y="147"/>
                          <a:pt x="52" y="142"/>
                          <a:pt x="52" y="137"/>
                        </a:cubicBezTo>
                        <a:cubicBezTo>
                          <a:pt x="52" y="132"/>
                          <a:pt x="47" y="127"/>
                          <a:pt x="43" y="122"/>
                        </a:cubicBezTo>
                        <a:cubicBezTo>
                          <a:pt x="43" y="122"/>
                          <a:pt x="43" y="122"/>
                          <a:pt x="43" y="122"/>
                        </a:cubicBezTo>
                        <a:cubicBezTo>
                          <a:pt x="47" y="117"/>
                          <a:pt x="52" y="112"/>
                          <a:pt x="52" y="107"/>
                        </a:cubicBezTo>
                        <a:cubicBezTo>
                          <a:pt x="52" y="101"/>
                          <a:pt x="47" y="96"/>
                          <a:pt x="43" y="91"/>
                        </a:cubicBezTo>
                        <a:cubicBezTo>
                          <a:pt x="47" y="86"/>
                          <a:pt x="52" y="81"/>
                          <a:pt x="52" y="76"/>
                        </a:cubicBezTo>
                        <a:cubicBezTo>
                          <a:pt x="52" y="71"/>
                          <a:pt x="47" y="66"/>
                          <a:pt x="43" y="61"/>
                        </a:cubicBezTo>
                        <a:cubicBezTo>
                          <a:pt x="43" y="61"/>
                          <a:pt x="43" y="61"/>
                          <a:pt x="43" y="61"/>
                        </a:cubicBezTo>
                        <a:cubicBezTo>
                          <a:pt x="47" y="56"/>
                          <a:pt x="52" y="51"/>
                          <a:pt x="52" y="46"/>
                        </a:cubicBezTo>
                        <a:cubicBezTo>
                          <a:pt x="52" y="41"/>
                          <a:pt x="47" y="36"/>
                          <a:pt x="43" y="31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20000"/>
                      <a:lumOff val="80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grpSp>
                <p:nvGrpSpPr>
                  <p:cNvPr id="4604" name="Group 4603"/>
                  <p:cNvGrpSpPr/>
                  <p:nvPr/>
                </p:nvGrpSpPr>
                <p:grpSpPr>
                  <a:xfrm>
                    <a:off x="3706120" y="-499199"/>
                    <a:ext cx="95250" cy="5364163"/>
                    <a:chOff x="3583883" y="-499199"/>
                    <a:chExt cx="95250" cy="5364163"/>
                  </a:xfrm>
                  <a:solidFill>
                    <a:srgbClr val="D2B29E"/>
                  </a:solidFill>
                </p:grpSpPr>
                <p:sp>
                  <p:nvSpPr>
                    <p:cNvPr id="4605" name="Freeform 6"/>
                    <p:cNvSpPr>
                      <a:spLocks/>
                    </p:cNvSpPr>
                    <p:nvPr/>
                  </p:nvSpPr>
                  <p:spPr bwMode="auto">
                    <a:xfrm>
                      <a:off x="3583883" y="4817339"/>
                      <a:ext cx="95250" cy="47625"/>
                    </a:xfrm>
                    <a:custGeom>
                      <a:avLst/>
                      <a:gdLst>
                        <a:gd name="T0" fmla="*/ 13 w 28"/>
                        <a:gd name="T1" fmla="*/ 9 h 15"/>
                        <a:gd name="T2" fmla="*/ 0 w 28"/>
                        <a:gd name="T3" fmla="*/ 1 h 15"/>
                        <a:gd name="T4" fmla="*/ 15 w 28"/>
                        <a:gd name="T5" fmla="*/ 5 h 15"/>
                        <a:gd name="T6" fmla="*/ 28 w 28"/>
                        <a:gd name="T7" fmla="*/ 14 h 15"/>
                        <a:gd name="T8" fmla="*/ 13 w 28"/>
                        <a:gd name="T9" fmla="*/ 9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3" y="9"/>
                          </a:move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ubicBezTo>
                            <a:pt x="22" y="9"/>
                            <a:pt x="28" y="12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06" name="Freeform 7"/>
                    <p:cNvSpPr>
                      <a:spLocks/>
                    </p:cNvSpPr>
                    <p:nvPr/>
                  </p:nvSpPr>
                  <p:spPr bwMode="auto">
                    <a:xfrm>
                      <a:off x="3583883" y="4722089"/>
                      <a:ext cx="95250" cy="44450"/>
                    </a:xfrm>
                    <a:custGeom>
                      <a:avLst/>
                      <a:gdLst>
                        <a:gd name="T0" fmla="*/ 13 w 28"/>
                        <a:gd name="T1" fmla="*/ 9 h 14"/>
                        <a:gd name="T2" fmla="*/ 0 w 28"/>
                        <a:gd name="T3" fmla="*/ 1 h 14"/>
                        <a:gd name="T4" fmla="*/ 15 w 28"/>
                        <a:gd name="T5" fmla="*/ 5 h 14"/>
                        <a:gd name="T6" fmla="*/ 28 w 28"/>
                        <a:gd name="T7" fmla="*/ 13 h 14"/>
                        <a:gd name="T8" fmla="*/ 13 w 28"/>
                        <a:gd name="T9" fmla="*/ 9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3" y="9"/>
                          </a:moveTo>
                          <a:cubicBezTo>
                            <a:pt x="6" y="5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ubicBezTo>
                            <a:pt x="22" y="8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2"/>
                            <a:pt x="13" y="9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07" name="Freeform 8"/>
                    <p:cNvSpPr>
                      <a:spLocks/>
                    </p:cNvSpPr>
                    <p:nvPr/>
                  </p:nvSpPr>
                  <p:spPr bwMode="auto">
                    <a:xfrm>
                      <a:off x="3583883" y="-499199"/>
                      <a:ext cx="95250" cy="44450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8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2"/>
                            <a:pt x="13" y="9"/>
                          </a:cubicBezTo>
                          <a:cubicBezTo>
                            <a:pt x="6" y="5"/>
                            <a:pt x="0" y="2"/>
                            <a:pt x="0" y="1"/>
                          </a:cubicBezTo>
                          <a:cubicBezTo>
                            <a:pt x="1" y="0"/>
                            <a:pt x="7" y="1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08" name="Freeform 9"/>
                    <p:cNvSpPr>
                      <a:spLocks/>
                    </p:cNvSpPr>
                    <p:nvPr/>
                  </p:nvSpPr>
                  <p:spPr bwMode="auto">
                    <a:xfrm>
                      <a:off x="3583883" y="-403949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3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3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09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3583883" y="-307111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10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3583883" y="-208686"/>
                      <a:ext cx="95250" cy="44450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8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2"/>
                            <a:pt x="13" y="9"/>
                          </a:cubicBezTo>
                          <a:cubicBezTo>
                            <a:pt x="6" y="5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11" name="Freeform 12"/>
                    <p:cNvSpPr>
                      <a:spLocks/>
                    </p:cNvSpPr>
                    <p:nvPr/>
                  </p:nvSpPr>
                  <p:spPr bwMode="auto">
                    <a:xfrm>
                      <a:off x="3583883" y="-113436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12" name="Freeform 13"/>
                    <p:cNvSpPr>
                      <a:spLocks/>
                    </p:cNvSpPr>
                    <p:nvPr/>
                  </p:nvSpPr>
                  <p:spPr bwMode="auto">
                    <a:xfrm>
                      <a:off x="3583883" y="-18186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13" name="Freeform 14"/>
                    <p:cNvSpPr>
                      <a:spLocks/>
                    </p:cNvSpPr>
                    <p:nvPr/>
                  </p:nvSpPr>
                  <p:spPr bwMode="auto">
                    <a:xfrm>
                      <a:off x="3583883" y="80239"/>
                      <a:ext cx="95250" cy="44450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14" name="Freeform 15"/>
                    <p:cNvSpPr>
                      <a:spLocks/>
                    </p:cNvSpPr>
                    <p:nvPr/>
                  </p:nvSpPr>
                  <p:spPr bwMode="auto">
                    <a:xfrm>
                      <a:off x="3583883" y="175489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15" name="Freeform 16"/>
                    <p:cNvSpPr>
                      <a:spLocks/>
                    </p:cNvSpPr>
                    <p:nvPr/>
                  </p:nvSpPr>
                  <p:spPr bwMode="auto">
                    <a:xfrm>
                      <a:off x="3583883" y="270739"/>
                      <a:ext cx="95250" cy="49213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2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3"/>
                            <a:pt x="0" y="2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16" name="Freeform 17"/>
                    <p:cNvSpPr>
                      <a:spLocks/>
                    </p:cNvSpPr>
                    <p:nvPr/>
                  </p:nvSpPr>
                  <p:spPr bwMode="auto">
                    <a:xfrm>
                      <a:off x="3583883" y="370751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3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3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17" name="Freeform 18"/>
                    <p:cNvSpPr>
                      <a:spLocks/>
                    </p:cNvSpPr>
                    <p:nvPr/>
                  </p:nvSpPr>
                  <p:spPr bwMode="auto">
                    <a:xfrm>
                      <a:off x="3583883" y="466001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18" name="Freeform 19"/>
                    <p:cNvSpPr>
                      <a:spLocks/>
                    </p:cNvSpPr>
                    <p:nvPr/>
                  </p:nvSpPr>
                  <p:spPr bwMode="auto">
                    <a:xfrm>
                      <a:off x="3583883" y="564426"/>
                      <a:ext cx="95250" cy="44450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8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2"/>
                            <a:pt x="13" y="9"/>
                          </a:cubicBezTo>
                          <a:cubicBezTo>
                            <a:pt x="6" y="5"/>
                            <a:pt x="0" y="2"/>
                            <a:pt x="0" y="1"/>
                          </a:cubicBezTo>
                          <a:cubicBezTo>
                            <a:pt x="1" y="0"/>
                            <a:pt x="7" y="1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19" name="Freeform 20"/>
                    <p:cNvSpPr>
                      <a:spLocks/>
                    </p:cNvSpPr>
                    <p:nvPr/>
                  </p:nvSpPr>
                  <p:spPr bwMode="auto">
                    <a:xfrm>
                      <a:off x="3583883" y="659676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20" name="Freeform 21"/>
                    <p:cNvSpPr>
                      <a:spLocks/>
                    </p:cNvSpPr>
                    <p:nvPr/>
                  </p:nvSpPr>
                  <p:spPr bwMode="auto">
                    <a:xfrm>
                      <a:off x="3583883" y="754926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21" name="Freeform 22"/>
                    <p:cNvSpPr>
                      <a:spLocks/>
                    </p:cNvSpPr>
                    <p:nvPr/>
                  </p:nvSpPr>
                  <p:spPr bwMode="auto">
                    <a:xfrm>
                      <a:off x="3583883" y="853351"/>
                      <a:ext cx="95250" cy="46038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22" name="Freeform 23"/>
                    <p:cNvSpPr>
                      <a:spLocks/>
                    </p:cNvSpPr>
                    <p:nvPr/>
                  </p:nvSpPr>
                  <p:spPr bwMode="auto">
                    <a:xfrm>
                      <a:off x="3583883" y="950189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23" name="Freeform 24"/>
                    <p:cNvSpPr>
                      <a:spLocks/>
                    </p:cNvSpPr>
                    <p:nvPr/>
                  </p:nvSpPr>
                  <p:spPr bwMode="auto">
                    <a:xfrm>
                      <a:off x="3583883" y="1045439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2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3"/>
                            <a:pt x="0" y="2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24" name="Freeform 25"/>
                    <p:cNvSpPr>
                      <a:spLocks/>
                    </p:cNvSpPr>
                    <p:nvPr/>
                  </p:nvSpPr>
                  <p:spPr bwMode="auto">
                    <a:xfrm>
                      <a:off x="3583883" y="1143864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3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3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25" name="Freeform 26"/>
                    <p:cNvSpPr>
                      <a:spLocks/>
                    </p:cNvSpPr>
                    <p:nvPr/>
                  </p:nvSpPr>
                  <p:spPr bwMode="auto">
                    <a:xfrm>
                      <a:off x="3583883" y="1239114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26" name="Freeform 27"/>
                    <p:cNvSpPr>
                      <a:spLocks/>
                    </p:cNvSpPr>
                    <p:nvPr/>
                  </p:nvSpPr>
                  <p:spPr bwMode="auto">
                    <a:xfrm>
                      <a:off x="3583883" y="1337539"/>
                      <a:ext cx="95250" cy="44450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8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2"/>
                            <a:pt x="13" y="9"/>
                          </a:cubicBezTo>
                          <a:cubicBezTo>
                            <a:pt x="6" y="5"/>
                            <a:pt x="0" y="2"/>
                            <a:pt x="0" y="1"/>
                          </a:cubicBezTo>
                          <a:cubicBezTo>
                            <a:pt x="1" y="0"/>
                            <a:pt x="7" y="1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27" name="Freeform 28"/>
                    <p:cNvSpPr>
                      <a:spLocks/>
                    </p:cNvSpPr>
                    <p:nvPr/>
                  </p:nvSpPr>
                  <p:spPr bwMode="auto">
                    <a:xfrm>
                      <a:off x="3583883" y="1432789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28" name="Freeform 29"/>
                    <p:cNvSpPr>
                      <a:spLocks/>
                    </p:cNvSpPr>
                    <p:nvPr/>
                  </p:nvSpPr>
                  <p:spPr bwMode="auto">
                    <a:xfrm>
                      <a:off x="3583883" y="1529626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29" name="Freeform 30"/>
                    <p:cNvSpPr>
                      <a:spLocks/>
                    </p:cNvSpPr>
                    <p:nvPr/>
                  </p:nvSpPr>
                  <p:spPr bwMode="auto">
                    <a:xfrm>
                      <a:off x="3583883" y="1628051"/>
                      <a:ext cx="95250" cy="44450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2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30" name="Freeform 31"/>
                    <p:cNvSpPr>
                      <a:spLocks/>
                    </p:cNvSpPr>
                    <p:nvPr/>
                  </p:nvSpPr>
                  <p:spPr bwMode="auto">
                    <a:xfrm>
                      <a:off x="3583883" y="1723301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31" name="Freeform 32"/>
                    <p:cNvSpPr>
                      <a:spLocks/>
                    </p:cNvSpPr>
                    <p:nvPr/>
                  </p:nvSpPr>
                  <p:spPr bwMode="auto">
                    <a:xfrm>
                      <a:off x="3583883" y="1818551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2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3"/>
                            <a:pt x="0" y="2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32" name="Freeform 33"/>
                    <p:cNvSpPr>
                      <a:spLocks/>
                    </p:cNvSpPr>
                    <p:nvPr/>
                  </p:nvSpPr>
                  <p:spPr bwMode="auto">
                    <a:xfrm>
                      <a:off x="3583883" y="1916976"/>
                      <a:ext cx="95250" cy="44450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33" name="Freeform 34"/>
                    <p:cNvSpPr>
                      <a:spLocks/>
                    </p:cNvSpPr>
                    <p:nvPr/>
                  </p:nvSpPr>
                  <p:spPr bwMode="auto">
                    <a:xfrm>
                      <a:off x="3583883" y="2012226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34" name="Freeform 35"/>
                    <p:cNvSpPr>
                      <a:spLocks/>
                    </p:cNvSpPr>
                    <p:nvPr/>
                  </p:nvSpPr>
                  <p:spPr bwMode="auto">
                    <a:xfrm>
                      <a:off x="3583883" y="2109064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2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3"/>
                            <a:pt x="0" y="2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35" name="Freeform 36"/>
                    <p:cNvSpPr>
                      <a:spLocks/>
                    </p:cNvSpPr>
                    <p:nvPr/>
                  </p:nvSpPr>
                  <p:spPr bwMode="auto">
                    <a:xfrm>
                      <a:off x="3583883" y="2207489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36" name="Freeform 37"/>
                    <p:cNvSpPr>
                      <a:spLocks/>
                    </p:cNvSpPr>
                    <p:nvPr/>
                  </p:nvSpPr>
                  <p:spPr bwMode="auto">
                    <a:xfrm>
                      <a:off x="3583883" y="2302739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37" name="Freeform 38"/>
                    <p:cNvSpPr>
                      <a:spLocks/>
                    </p:cNvSpPr>
                    <p:nvPr/>
                  </p:nvSpPr>
                  <p:spPr bwMode="auto">
                    <a:xfrm>
                      <a:off x="3583883" y="2401164"/>
                      <a:ext cx="95250" cy="44450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2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38" name="Freeform 39"/>
                    <p:cNvSpPr>
                      <a:spLocks/>
                    </p:cNvSpPr>
                    <p:nvPr/>
                  </p:nvSpPr>
                  <p:spPr bwMode="auto">
                    <a:xfrm>
                      <a:off x="3583883" y="2496414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39" name="Freeform 40"/>
                    <p:cNvSpPr>
                      <a:spLocks/>
                    </p:cNvSpPr>
                    <p:nvPr/>
                  </p:nvSpPr>
                  <p:spPr bwMode="auto">
                    <a:xfrm>
                      <a:off x="3583883" y="2591664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3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40" name="Freeform 41"/>
                    <p:cNvSpPr>
                      <a:spLocks/>
                    </p:cNvSpPr>
                    <p:nvPr/>
                  </p:nvSpPr>
                  <p:spPr bwMode="auto">
                    <a:xfrm>
                      <a:off x="3583883" y="2690089"/>
                      <a:ext cx="95250" cy="46038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41" name="Freeform 42"/>
                    <p:cNvSpPr>
                      <a:spLocks/>
                    </p:cNvSpPr>
                    <p:nvPr/>
                  </p:nvSpPr>
                  <p:spPr bwMode="auto">
                    <a:xfrm>
                      <a:off x="3583883" y="2786926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42" name="Freeform 43"/>
                    <p:cNvSpPr>
                      <a:spLocks/>
                    </p:cNvSpPr>
                    <p:nvPr/>
                  </p:nvSpPr>
                  <p:spPr bwMode="auto">
                    <a:xfrm>
                      <a:off x="3583883" y="2882176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2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3"/>
                            <a:pt x="0" y="2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43" name="Freeform 44"/>
                    <p:cNvSpPr>
                      <a:spLocks/>
                    </p:cNvSpPr>
                    <p:nvPr/>
                  </p:nvSpPr>
                  <p:spPr bwMode="auto">
                    <a:xfrm>
                      <a:off x="3583883" y="2980601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44" name="Freeform 45"/>
                    <p:cNvSpPr>
                      <a:spLocks/>
                    </p:cNvSpPr>
                    <p:nvPr/>
                  </p:nvSpPr>
                  <p:spPr bwMode="auto">
                    <a:xfrm>
                      <a:off x="3583883" y="3075851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45" name="Freeform 46"/>
                    <p:cNvSpPr>
                      <a:spLocks/>
                    </p:cNvSpPr>
                    <p:nvPr/>
                  </p:nvSpPr>
                  <p:spPr bwMode="auto">
                    <a:xfrm>
                      <a:off x="3583883" y="3174276"/>
                      <a:ext cx="95250" cy="44450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2"/>
                            <a:pt x="13" y="9"/>
                          </a:cubicBezTo>
                          <a:cubicBezTo>
                            <a:pt x="6" y="5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46" name="Freeform 47"/>
                    <p:cNvSpPr>
                      <a:spLocks/>
                    </p:cNvSpPr>
                    <p:nvPr/>
                  </p:nvSpPr>
                  <p:spPr bwMode="auto">
                    <a:xfrm>
                      <a:off x="3583883" y="3269526"/>
                      <a:ext cx="95250" cy="49213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47" name="Freeform 48"/>
                    <p:cNvSpPr>
                      <a:spLocks/>
                    </p:cNvSpPr>
                    <p:nvPr/>
                  </p:nvSpPr>
                  <p:spPr bwMode="auto">
                    <a:xfrm>
                      <a:off x="3583883" y="3366364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3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48" name="Freeform 49"/>
                    <p:cNvSpPr>
                      <a:spLocks/>
                    </p:cNvSpPr>
                    <p:nvPr/>
                  </p:nvSpPr>
                  <p:spPr bwMode="auto">
                    <a:xfrm>
                      <a:off x="3583883" y="3464789"/>
                      <a:ext cx="95250" cy="44450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2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49" name="Freeform 50"/>
                    <p:cNvSpPr>
                      <a:spLocks/>
                    </p:cNvSpPr>
                    <p:nvPr/>
                  </p:nvSpPr>
                  <p:spPr bwMode="auto">
                    <a:xfrm>
                      <a:off x="3583883" y="3560039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50" name="Freeform 51"/>
                    <p:cNvSpPr>
                      <a:spLocks/>
                    </p:cNvSpPr>
                    <p:nvPr/>
                  </p:nvSpPr>
                  <p:spPr bwMode="auto">
                    <a:xfrm>
                      <a:off x="3583883" y="3655289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2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3"/>
                            <a:pt x="0" y="2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51" name="Freeform 52"/>
                    <p:cNvSpPr>
                      <a:spLocks/>
                    </p:cNvSpPr>
                    <p:nvPr/>
                  </p:nvSpPr>
                  <p:spPr bwMode="auto">
                    <a:xfrm>
                      <a:off x="3583883" y="3753714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52" name="Freeform 53"/>
                    <p:cNvSpPr>
                      <a:spLocks/>
                    </p:cNvSpPr>
                    <p:nvPr/>
                  </p:nvSpPr>
                  <p:spPr bwMode="auto">
                    <a:xfrm>
                      <a:off x="3583883" y="3848964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53" name="Freeform 54"/>
                    <p:cNvSpPr>
                      <a:spLocks/>
                    </p:cNvSpPr>
                    <p:nvPr/>
                  </p:nvSpPr>
                  <p:spPr bwMode="auto">
                    <a:xfrm>
                      <a:off x="3583883" y="3948976"/>
                      <a:ext cx="95250" cy="44450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8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2"/>
                            <a:pt x="13" y="9"/>
                          </a:cubicBezTo>
                          <a:cubicBezTo>
                            <a:pt x="6" y="5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54" name="Freeform 55"/>
                    <p:cNvSpPr>
                      <a:spLocks/>
                    </p:cNvSpPr>
                    <p:nvPr/>
                  </p:nvSpPr>
                  <p:spPr bwMode="auto">
                    <a:xfrm>
                      <a:off x="3583883" y="4044226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55" name="Freeform 56"/>
                    <p:cNvSpPr>
                      <a:spLocks/>
                    </p:cNvSpPr>
                    <p:nvPr/>
                  </p:nvSpPr>
                  <p:spPr bwMode="auto">
                    <a:xfrm>
                      <a:off x="3583883" y="4139476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3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56" name="Freeform 57"/>
                    <p:cNvSpPr>
                      <a:spLocks/>
                    </p:cNvSpPr>
                    <p:nvPr/>
                  </p:nvSpPr>
                  <p:spPr bwMode="auto">
                    <a:xfrm>
                      <a:off x="3583883" y="4237901"/>
                      <a:ext cx="95250" cy="44450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2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57" name="Freeform 58"/>
                    <p:cNvSpPr>
                      <a:spLocks/>
                    </p:cNvSpPr>
                    <p:nvPr/>
                  </p:nvSpPr>
                  <p:spPr bwMode="auto">
                    <a:xfrm>
                      <a:off x="3583883" y="4333151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58" name="Freeform 59"/>
                    <p:cNvSpPr>
                      <a:spLocks/>
                    </p:cNvSpPr>
                    <p:nvPr/>
                  </p:nvSpPr>
                  <p:spPr bwMode="auto">
                    <a:xfrm>
                      <a:off x="3583883" y="4428401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3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59" name="Freeform 60"/>
                    <p:cNvSpPr>
                      <a:spLocks/>
                    </p:cNvSpPr>
                    <p:nvPr/>
                  </p:nvSpPr>
                  <p:spPr bwMode="auto">
                    <a:xfrm>
                      <a:off x="3583883" y="4528414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3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3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60" name="Freeform 61"/>
                    <p:cNvSpPr>
                      <a:spLocks/>
                    </p:cNvSpPr>
                    <p:nvPr/>
                  </p:nvSpPr>
                  <p:spPr bwMode="auto">
                    <a:xfrm>
                      <a:off x="3583883" y="4623664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</p:grpSp>
            </p:grpSp>
          </p:grpSp>
          <p:grpSp>
            <p:nvGrpSpPr>
              <p:cNvPr id="4597" name="Group 4596"/>
              <p:cNvGrpSpPr/>
              <p:nvPr/>
            </p:nvGrpSpPr>
            <p:grpSpPr>
              <a:xfrm>
                <a:off x="10949191" y="4252047"/>
                <a:ext cx="973180" cy="1112856"/>
                <a:chOff x="10949191" y="4252047"/>
                <a:chExt cx="973180" cy="1112856"/>
              </a:xfrm>
            </p:grpSpPr>
            <p:sp>
              <p:nvSpPr>
                <p:cNvPr id="4598" name="Trapezoid 4597"/>
                <p:cNvSpPr/>
                <p:nvPr/>
              </p:nvSpPr>
              <p:spPr>
                <a:xfrm>
                  <a:off x="11077542" y="4335461"/>
                  <a:ext cx="719685" cy="1029442"/>
                </a:xfrm>
                <a:prstGeom prst="trapezoid">
                  <a:avLst>
                    <a:gd name="adj" fmla="val 39117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99" name="Rectangle: Rounded Corners 4598"/>
                <p:cNvSpPr/>
                <p:nvPr/>
              </p:nvSpPr>
              <p:spPr>
                <a:xfrm>
                  <a:off x="11296036" y="4252047"/>
                  <a:ext cx="282697" cy="17265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96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00" name="TextBox 4599"/>
                <p:cNvSpPr txBox="1"/>
                <p:nvPr/>
              </p:nvSpPr>
              <p:spPr>
                <a:xfrm>
                  <a:off x="10949191" y="4946124"/>
                  <a:ext cx="97318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900" b="1" dirty="0">
                      <a:solidFill>
                        <a:schemeClr val="bg1"/>
                      </a:solidFill>
                    </a:rPr>
                    <a:t>PULL FOR ATTENTION</a:t>
                  </a:r>
                </a:p>
              </p:txBody>
            </p:sp>
          </p:grpSp>
        </p:grpSp>
      </p:grpSp>
      <p:pic>
        <p:nvPicPr>
          <p:cNvPr id="60" name="thud sound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00.8163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1395208" y="3822337"/>
            <a:ext cx="609600" cy="609600"/>
          </a:xfrm>
          <a:prstGeom prst="rect">
            <a:avLst/>
          </a:prstGeom>
        </p:spPr>
      </p:pic>
      <p:pic>
        <p:nvPicPr>
          <p:cNvPr id="62" name="books falling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1359795" y="2744441"/>
            <a:ext cx="609600" cy="609600"/>
          </a:xfrm>
          <a:prstGeom prst="rect">
            <a:avLst/>
          </a:prstGeom>
        </p:spPr>
      </p:pic>
      <p:pic>
        <p:nvPicPr>
          <p:cNvPr id="63" name="ball rolling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5">
                  <p14:trim end="970.102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1408118" y="1534199"/>
            <a:ext cx="609600" cy="609600"/>
          </a:xfrm>
          <a:prstGeom prst="rect">
            <a:avLst/>
          </a:prstGeom>
        </p:spPr>
      </p:pic>
      <p:grpSp>
        <p:nvGrpSpPr>
          <p:cNvPr id="3424" name="Group 3423"/>
          <p:cNvGrpSpPr/>
          <p:nvPr/>
        </p:nvGrpSpPr>
        <p:grpSpPr>
          <a:xfrm>
            <a:off x="-369341" y="-4147938"/>
            <a:ext cx="12793570" cy="17989088"/>
            <a:chOff x="-369341" y="-4147938"/>
            <a:chExt cx="12793570" cy="17989088"/>
          </a:xfrm>
        </p:grpSpPr>
        <p:grpSp>
          <p:nvGrpSpPr>
            <p:cNvPr id="61" name="Group 60"/>
            <p:cNvGrpSpPr/>
            <p:nvPr/>
          </p:nvGrpSpPr>
          <p:grpSpPr>
            <a:xfrm>
              <a:off x="-369341" y="-4147938"/>
              <a:ext cx="12793570" cy="17989088"/>
              <a:chOff x="-369341" y="-4147938"/>
              <a:chExt cx="12793570" cy="17989088"/>
            </a:xfrm>
          </p:grpSpPr>
          <p:grpSp>
            <p:nvGrpSpPr>
              <p:cNvPr id="3264" name="Group 3263"/>
              <p:cNvGrpSpPr/>
              <p:nvPr/>
            </p:nvGrpSpPr>
            <p:grpSpPr>
              <a:xfrm>
                <a:off x="8536348" y="12348884"/>
                <a:ext cx="1236122" cy="688237"/>
                <a:chOff x="8536348" y="5386665"/>
                <a:chExt cx="1236122" cy="688237"/>
              </a:xfrm>
            </p:grpSpPr>
            <p:grpSp>
              <p:nvGrpSpPr>
                <p:cNvPr id="3265" name="Group 3264"/>
                <p:cNvGrpSpPr/>
                <p:nvPr/>
              </p:nvGrpSpPr>
              <p:grpSpPr>
                <a:xfrm>
                  <a:off x="8536348" y="5386665"/>
                  <a:ext cx="1236122" cy="209903"/>
                  <a:chOff x="8536348" y="5386665"/>
                  <a:chExt cx="1236122" cy="209903"/>
                </a:xfrm>
                <a:solidFill>
                  <a:srgbClr val="960000"/>
                </a:solidFill>
              </p:grpSpPr>
              <p:sp>
                <p:nvSpPr>
                  <p:cNvPr id="3268" name="Freeform: Shape 3267"/>
                  <p:cNvSpPr/>
                  <p:nvPr/>
                </p:nvSpPr>
                <p:spPr>
                  <a:xfrm rot="20357749">
                    <a:off x="8536348" y="5386665"/>
                    <a:ext cx="326886" cy="205474"/>
                  </a:xfrm>
                  <a:custGeom>
                    <a:avLst/>
                    <a:gdLst>
                      <a:gd name="connsiteX0" fmla="*/ 227062 w 326886"/>
                      <a:gd name="connsiteY0" fmla="*/ 15349 h 205474"/>
                      <a:gd name="connsiteX1" fmla="*/ 326886 w 326886"/>
                      <a:gd name="connsiteY1" fmla="*/ 195314 h 205474"/>
                      <a:gd name="connsiteX2" fmla="*/ 325169 w 326886"/>
                      <a:gd name="connsiteY2" fmla="*/ 205474 h 205474"/>
                      <a:gd name="connsiteX3" fmla="*/ 108 w 326886"/>
                      <a:gd name="connsiteY3" fmla="*/ 195949 h 205474"/>
                      <a:gd name="connsiteX4" fmla="*/ 0 w 326886"/>
                      <a:gd name="connsiteY4" fmla="*/ 195314 h 205474"/>
                      <a:gd name="connsiteX5" fmla="*/ 163443 w 326886"/>
                      <a:gd name="connsiteY5" fmla="*/ 0 h 205474"/>
                      <a:gd name="connsiteX6" fmla="*/ 227062 w 326886"/>
                      <a:gd name="connsiteY6" fmla="*/ 15349 h 2054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26886" h="205474">
                        <a:moveTo>
                          <a:pt x="227062" y="15349"/>
                        </a:moveTo>
                        <a:cubicBezTo>
                          <a:pt x="285725" y="44999"/>
                          <a:pt x="326885" y="114412"/>
                          <a:pt x="326886" y="195314"/>
                        </a:cubicBezTo>
                        <a:lnTo>
                          <a:pt x="325169" y="205474"/>
                        </a:lnTo>
                        <a:lnTo>
                          <a:pt x="108" y="195949"/>
                        </a:lnTo>
                        <a:lnTo>
                          <a:pt x="0" y="195314"/>
                        </a:lnTo>
                        <a:cubicBezTo>
                          <a:pt x="0" y="87445"/>
                          <a:pt x="73176" y="0"/>
                          <a:pt x="163443" y="0"/>
                        </a:cubicBezTo>
                        <a:cubicBezTo>
                          <a:pt x="186010" y="0"/>
                          <a:pt x="207508" y="5465"/>
                          <a:pt x="227062" y="15349"/>
                        </a:cubicBezTo>
                        <a:close/>
                      </a:path>
                    </a:pathLst>
                  </a:cu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269" name="Freeform: Shape 3268"/>
                  <p:cNvSpPr/>
                  <p:nvPr/>
                </p:nvSpPr>
                <p:spPr>
                  <a:xfrm rot="1242251" flipH="1">
                    <a:off x="9445584" y="5391094"/>
                    <a:ext cx="326886" cy="205474"/>
                  </a:xfrm>
                  <a:custGeom>
                    <a:avLst/>
                    <a:gdLst>
                      <a:gd name="connsiteX0" fmla="*/ 227062 w 326886"/>
                      <a:gd name="connsiteY0" fmla="*/ 15349 h 205474"/>
                      <a:gd name="connsiteX1" fmla="*/ 326886 w 326886"/>
                      <a:gd name="connsiteY1" fmla="*/ 195314 h 205474"/>
                      <a:gd name="connsiteX2" fmla="*/ 325169 w 326886"/>
                      <a:gd name="connsiteY2" fmla="*/ 205474 h 205474"/>
                      <a:gd name="connsiteX3" fmla="*/ 108 w 326886"/>
                      <a:gd name="connsiteY3" fmla="*/ 195949 h 205474"/>
                      <a:gd name="connsiteX4" fmla="*/ 0 w 326886"/>
                      <a:gd name="connsiteY4" fmla="*/ 195314 h 205474"/>
                      <a:gd name="connsiteX5" fmla="*/ 163443 w 326886"/>
                      <a:gd name="connsiteY5" fmla="*/ 0 h 205474"/>
                      <a:gd name="connsiteX6" fmla="*/ 227062 w 326886"/>
                      <a:gd name="connsiteY6" fmla="*/ 15349 h 2054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26886" h="205474">
                        <a:moveTo>
                          <a:pt x="227062" y="15349"/>
                        </a:moveTo>
                        <a:cubicBezTo>
                          <a:pt x="285725" y="44999"/>
                          <a:pt x="326885" y="114412"/>
                          <a:pt x="326886" y="195314"/>
                        </a:cubicBezTo>
                        <a:lnTo>
                          <a:pt x="325169" y="205474"/>
                        </a:lnTo>
                        <a:lnTo>
                          <a:pt x="108" y="195949"/>
                        </a:lnTo>
                        <a:lnTo>
                          <a:pt x="0" y="195314"/>
                        </a:lnTo>
                        <a:cubicBezTo>
                          <a:pt x="0" y="87445"/>
                          <a:pt x="73176" y="0"/>
                          <a:pt x="163443" y="0"/>
                        </a:cubicBezTo>
                        <a:cubicBezTo>
                          <a:pt x="186010" y="0"/>
                          <a:pt x="207508" y="5465"/>
                          <a:pt x="227062" y="15349"/>
                        </a:cubicBezTo>
                        <a:close/>
                      </a:path>
                    </a:pathLst>
                  </a:cu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sp>
              <p:nvSpPr>
                <p:cNvPr id="3266" name="Freeform: Shape 3265"/>
                <p:cNvSpPr/>
                <p:nvPr/>
              </p:nvSpPr>
              <p:spPr>
                <a:xfrm rot="1242251" flipV="1">
                  <a:off x="9275411" y="5937079"/>
                  <a:ext cx="276367" cy="137823"/>
                </a:xfrm>
                <a:custGeom>
                  <a:avLst/>
                  <a:gdLst>
                    <a:gd name="connsiteX0" fmla="*/ 227062 w 326886"/>
                    <a:gd name="connsiteY0" fmla="*/ 15349 h 205474"/>
                    <a:gd name="connsiteX1" fmla="*/ 326886 w 326886"/>
                    <a:gd name="connsiteY1" fmla="*/ 195314 h 205474"/>
                    <a:gd name="connsiteX2" fmla="*/ 325169 w 326886"/>
                    <a:gd name="connsiteY2" fmla="*/ 205474 h 205474"/>
                    <a:gd name="connsiteX3" fmla="*/ 108 w 326886"/>
                    <a:gd name="connsiteY3" fmla="*/ 195949 h 205474"/>
                    <a:gd name="connsiteX4" fmla="*/ 0 w 326886"/>
                    <a:gd name="connsiteY4" fmla="*/ 195314 h 205474"/>
                    <a:gd name="connsiteX5" fmla="*/ 163443 w 326886"/>
                    <a:gd name="connsiteY5" fmla="*/ 0 h 205474"/>
                    <a:gd name="connsiteX6" fmla="*/ 227062 w 326886"/>
                    <a:gd name="connsiteY6" fmla="*/ 15349 h 2054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26886" h="205474">
                      <a:moveTo>
                        <a:pt x="227062" y="15349"/>
                      </a:moveTo>
                      <a:cubicBezTo>
                        <a:pt x="285725" y="44999"/>
                        <a:pt x="326885" y="114412"/>
                        <a:pt x="326886" y="195314"/>
                      </a:cubicBezTo>
                      <a:lnTo>
                        <a:pt x="325169" y="205474"/>
                      </a:lnTo>
                      <a:lnTo>
                        <a:pt x="108" y="195949"/>
                      </a:lnTo>
                      <a:lnTo>
                        <a:pt x="0" y="195314"/>
                      </a:lnTo>
                      <a:cubicBezTo>
                        <a:pt x="0" y="87445"/>
                        <a:pt x="73176" y="0"/>
                        <a:pt x="163443" y="0"/>
                      </a:cubicBezTo>
                      <a:cubicBezTo>
                        <a:pt x="186010" y="0"/>
                        <a:pt x="207508" y="5465"/>
                        <a:pt x="227062" y="15349"/>
                      </a:cubicBezTo>
                      <a:close/>
                    </a:path>
                  </a:pathLst>
                </a:custGeom>
                <a:solidFill>
                  <a:srgbClr val="96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67" name="Freeform: Shape 3266"/>
                <p:cNvSpPr/>
                <p:nvPr/>
              </p:nvSpPr>
              <p:spPr>
                <a:xfrm rot="20357749" flipH="1" flipV="1">
                  <a:off x="8745556" y="5921516"/>
                  <a:ext cx="276367" cy="137823"/>
                </a:xfrm>
                <a:custGeom>
                  <a:avLst/>
                  <a:gdLst>
                    <a:gd name="connsiteX0" fmla="*/ 227062 w 326886"/>
                    <a:gd name="connsiteY0" fmla="*/ 15349 h 205474"/>
                    <a:gd name="connsiteX1" fmla="*/ 326886 w 326886"/>
                    <a:gd name="connsiteY1" fmla="*/ 195314 h 205474"/>
                    <a:gd name="connsiteX2" fmla="*/ 325169 w 326886"/>
                    <a:gd name="connsiteY2" fmla="*/ 205474 h 205474"/>
                    <a:gd name="connsiteX3" fmla="*/ 108 w 326886"/>
                    <a:gd name="connsiteY3" fmla="*/ 195949 h 205474"/>
                    <a:gd name="connsiteX4" fmla="*/ 0 w 326886"/>
                    <a:gd name="connsiteY4" fmla="*/ 195314 h 205474"/>
                    <a:gd name="connsiteX5" fmla="*/ 163443 w 326886"/>
                    <a:gd name="connsiteY5" fmla="*/ 0 h 205474"/>
                    <a:gd name="connsiteX6" fmla="*/ 227062 w 326886"/>
                    <a:gd name="connsiteY6" fmla="*/ 15349 h 2054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26886" h="205474">
                      <a:moveTo>
                        <a:pt x="227062" y="15349"/>
                      </a:moveTo>
                      <a:cubicBezTo>
                        <a:pt x="285725" y="44999"/>
                        <a:pt x="326885" y="114412"/>
                        <a:pt x="326886" y="195314"/>
                      </a:cubicBezTo>
                      <a:lnTo>
                        <a:pt x="325169" y="205474"/>
                      </a:lnTo>
                      <a:lnTo>
                        <a:pt x="108" y="195949"/>
                      </a:lnTo>
                      <a:lnTo>
                        <a:pt x="0" y="195314"/>
                      </a:lnTo>
                      <a:cubicBezTo>
                        <a:pt x="0" y="87445"/>
                        <a:pt x="73176" y="0"/>
                        <a:pt x="163443" y="0"/>
                      </a:cubicBezTo>
                      <a:cubicBezTo>
                        <a:pt x="186010" y="0"/>
                        <a:pt x="207508" y="5465"/>
                        <a:pt x="227062" y="15349"/>
                      </a:cubicBezTo>
                      <a:close/>
                    </a:path>
                  </a:pathLst>
                </a:custGeom>
                <a:solidFill>
                  <a:srgbClr val="96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998" name="Group 997"/>
              <p:cNvGrpSpPr/>
              <p:nvPr/>
            </p:nvGrpSpPr>
            <p:grpSpPr>
              <a:xfrm>
                <a:off x="-369341" y="-4147938"/>
                <a:ext cx="12793570" cy="17989088"/>
                <a:chOff x="-369341" y="-4147938"/>
                <a:chExt cx="12793570" cy="17989088"/>
              </a:xfrm>
            </p:grpSpPr>
            <p:grpSp>
              <p:nvGrpSpPr>
                <p:cNvPr id="997" name="Group 996"/>
                <p:cNvGrpSpPr/>
                <p:nvPr/>
              </p:nvGrpSpPr>
              <p:grpSpPr>
                <a:xfrm>
                  <a:off x="-369341" y="0"/>
                  <a:ext cx="12793570" cy="13841150"/>
                  <a:chOff x="-369341" y="0"/>
                  <a:chExt cx="12793570" cy="13841150"/>
                </a:xfrm>
              </p:grpSpPr>
              <p:grpSp>
                <p:nvGrpSpPr>
                  <p:cNvPr id="993" name="Group 992"/>
                  <p:cNvGrpSpPr/>
                  <p:nvPr/>
                </p:nvGrpSpPr>
                <p:grpSpPr>
                  <a:xfrm>
                    <a:off x="-369341" y="0"/>
                    <a:ext cx="12793570" cy="13841150"/>
                    <a:chOff x="-369341" y="0"/>
                    <a:chExt cx="12793570" cy="13841150"/>
                  </a:xfrm>
                </p:grpSpPr>
                <p:grpSp>
                  <p:nvGrpSpPr>
                    <p:cNvPr id="992" name="Group 991"/>
                    <p:cNvGrpSpPr/>
                    <p:nvPr/>
                  </p:nvGrpSpPr>
                  <p:grpSpPr>
                    <a:xfrm>
                      <a:off x="-369341" y="0"/>
                      <a:ext cx="12793570" cy="13841150"/>
                      <a:chOff x="-369341" y="0"/>
                      <a:chExt cx="12793570" cy="13841150"/>
                    </a:xfrm>
                  </p:grpSpPr>
                  <p:grpSp>
                    <p:nvGrpSpPr>
                      <p:cNvPr id="1054" name="Group 1053"/>
                      <p:cNvGrpSpPr/>
                      <p:nvPr/>
                    </p:nvGrpSpPr>
                    <p:grpSpPr>
                      <a:xfrm>
                        <a:off x="-369341" y="6827314"/>
                        <a:ext cx="12793570" cy="7013836"/>
                        <a:chOff x="-369341" y="-122952"/>
                        <a:chExt cx="12793570" cy="7013836"/>
                      </a:xfrm>
                    </p:grpSpPr>
                    <p:grpSp>
                      <p:nvGrpSpPr>
                        <p:cNvPr id="1055" name="Group 1054"/>
                        <p:cNvGrpSpPr/>
                        <p:nvPr/>
                      </p:nvGrpSpPr>
                      <p:grpSpPr>
                        <a:xfrm>
                          <a:off x="-369341" y="-122952"/>
                          <a:ext cx="12793570" cy="7013836"/>
                          <a:chOff x="3744913" y="4238693"/>
                          <a:chExt cx="4705350" cy="2579620"/>
                        </a:xfrm>
                      </p:grpSpPr>
                      <p:sp>
                        <p:nvSpPr>
                          <p:cNvPr id="1113" name="Freeform 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825876" y="4264025"/>
                            <a:ext cx="4575175" cy="2554288"/>
                          </a:xfrm>
                          <a:custGeom>
                            <a:avLst/>
                            <a:gdLst>
                              <a:gd name="T0" fmla="*/ 0 w 2882"/>
                              <a:gd name="T1" fmla="*/ 0 h 1609"/>
                              <a:gd name="T2" fmla="*/ 0 w 2882"/>
                              <a:gd name="T3" fmla="*/ 447 h 1609"/>
                              <a:gd name="T4" fmla="*/ 0 w 2882"/>
                              <a:gd name="T5" fmla="*/ 447 h 1609"/>
                              <a:gd name="T6" fmla="*/ 0 w 2882"/>
                              <a:gd name="T7" fmla="*/ 488 h 1609"/>
                              <a:gd name="T8" fmla="*/ 0 w 2882"/>
                              <a:gd name="T9" fmla="*/ 1609 h 1609"/>
                              <a:gd name="T10" fmla="*/ 2882 w 2882"/>
                              <a:gd name="T11" fmla="*/ 1609 h 1609"/>
                              <a:gd name="T12" fmla="*/ 2882 w 2882"/>
                              <a:gd name="T13" fmla="*/ 488 h 1609"/>
                              <a:gd name="T14" fmla="*/ 2878 w 2882"/>
                              <a:gd name="T15" fmla="*/ 447 h 1609"/>
                              <a:gd name="T16" fmla="*/ 2878 w 2882"/>
                              <a:gd name="T17" fmla="*/ 0 h 1609"/>
                              <a:gd name="T18" fmla="*/ 0 w 2882"/>
                              <a:gd name="T19" fmla="*/ 0 h 160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2882" h="1609">
                                <a:moveTo>
                                  <a:pt x="0" y="0"/>
                                </a:moveTo>
                                <a:lnTo>
                                  <a:pt x="0" y="447"/>
                                </a:lnTo>
                                <a:lnTo>
                                  <a:pt x="0" y="447"/>
                                </a:lnTo>
                                <a:lnTo>
                                  <a:pt x="0" y="488"/>
                                </a:lnTo>
                                <a:lnTo>
                                  <a:pt x="0" y="1609"/>
                                </a:lnTo>
                                <a:lnTo>
                                  <a:pt x="2882" y="1609"/>
                                </a:lnTo>
                                <a:lnTo>
                                  <a:pt x="2882" y="488"/>
                                </a:lnTo>
                                <a:lnTo>
                                  <a:pt x="2878" y="447"/>
                                </a:lnTo>
                                <a:lnTo>
                                  <a:pt x="2878" y="0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3A354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14" name="Freeform 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825876" y="4264025"/>
                            <a:ext cx="4575175" cy="2554288"/>
                          </a:xfrm>
                          <a:custGeom>
                            <a:avLst/>
                            <a:gdLst>
                              <a:gd name="T0" fmla="*/ 0 w 2882"/>
                              <a:gd name="T1" fmla="*/ 0 h 1609"/>
                              <a:gd name="T2" fmla="*/ 0 w 2882"/>
                              <a:gd name="T3" fmla="*/ 447 h 1609"/>
                              <a:gd name="T4" fmla="*/ 0 w 2882"/>
                              <a:gd name="T5" fmla="*/ 447 h 1609"/>
                              <a:gd name="T6" fmla="*/ 0 w 2882"/>
                              <a:gd name="T7" fmla="*/ 488 h 1609"/>
                              <a:gd name="T8" fmla="*/ 0 w 2882"/>
                              <a:gd name="T9" fmla="*/ 1609 h 1609"/>
                              <a:gd name="T10" fmla="*/ 2882 w 2882"/>
                              <a:gd name="T11" fmla="*/ 1609 h 1609"/>
                              <a:gd name="T12" fmla="*/ 2882 w 2882"/>
                              <a:gd name="T13" fmla="*/ 488 h 1609"/>
                              <a:gd name="T14" fmla="*/ 2878 w 2882"/>
                              <a:gd name="T15" fmla="*/ 447 h 1609"/>
                              <a:gd name="T16" fmla="*/ 2878 w 2882"/>
                              <a:gd name="T17" fmla="*/ 0 h 1609"/>
                              <a:gd name="T18" fmla="*/ 0 w 2882"/>
                              <a:gd name="T19" fmla="*/ 0 h 160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2882" h="1609">
                                <a:moveTo>
                                  <a:pt x="0" y="0"/>
                                </a:moveTo>
                                <a:lnTo>
                                  <a:pt x="0" y="447"/>
                                </a:lnTo>
                                <a:lnTo>
                                  <a:pt x="0" y="447"/>
                                </a:lnTo>
                                <a:lnTo>
                                  <a:pt x="0" y="488"/>
                                </a:lnTo>
                                <a:lnTo>
                                  <a:pt x="0" y="1609"/>
                                </a:lnTo>
                                <a:lnTo>
                                  <a:pt x="2882" y="1609"/>
                                </a:lnTo>
                                <a:lnTo>
                                  <a:pt x="2882" y="488"/>
                                </a:lnTo>
                                <a:lnTo>
                                  <a:pt x="2878" y="447"/>
                                </a:lnTo>
                                <a:lnTo>
                                  <a:pt x="2878" y="0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15" name="Rectangle 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331076" y="5048250"/>
                            <a:ext cx="204788" cy="73025"/>
                          </a:xfrm>
                          <a:prstGeom prst="rect">
                            <a:avLst/>
                          </a:prstGeom>
                          <a:solidFill>
                            <a:srgbClr val="784B5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16" name="Rectangle 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643813" y="5438775"/>
                            <a:ext cx="185738" cy="66675"/>
                          </a:xfrm>
                          <a:prstGeom prst="rect">
                            <a:avLst/>
                          </a:prstGeom>
                          <a:solidFill>
                            <a:srgbClr val="96585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17" name="Rectangle 1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523163" y="5530850"/>
                            <a:ext cx="187325" cy="66675"/>
                          </a:xfrm>
                          <a:prstGeom prst="rect">
                            <a:avLst/>
                          </a:prstGeom>
                          <a:solidFill>
                            <a:srgbClr val="784B5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18" name="Rectangle 1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751763" y="5537200"/>
                            <a:ext cx="188913" cy="66675"/>
                          </a:xfrm>
                          <a:prstGeom prst="rect">
                            <a:avLst/>
                          </a:prstGeom>
                          <a:solidFill>
                            <a:srgbClr val="7A5C5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19" name="Rectangle 1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434263" y="4930775"/>
                            <a:ext cx="204788" cy="74613"/>
                          </a:xfrm>
                          <a:prstGeom prst="rect">
                            <a:avLst/>
                          </a:prstGeom>
                          <a:solidFill>
                            <a:srgbClr val="644B5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20" name="Rectangle 1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913688" y="4797425"/>
                            <a:ext cx="204788" cy="73025"/>
                          </a:xfrm>
                          <a:prstGeom prst="rect">
                            <a:avLst/>
                          </a:prstGeom>
                          <a:solidFill>
                            <a:srgbClr val="96585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21" name="Rectangle 1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434263" y="4681538"/>
                            <a:ext cx="204788" cy="73025"/>
                          </a:xfrm>
                          <a:prstGeom prst="rect">
                            <a:avLst/>
                          </a:prstGeom>
                          <a:solidFill>
                            <a:srgbClr val="784B5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22" name="Rectangle 1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808913" y="4930775"/>
                            <a:ext cx="204788" cy="74613"/>
                          </a:xfrm>
                          <a:prstGeom prst="rect">
                            <a:avLst/>
                          </a:prstGeom>
                          <a:solidFill>
                            <a:srgbClr val="7A5C5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23" name="Rectangle 1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808913" y="4681538"/>
                            <a:ext cx="204788" cy="73025"/>
                          </a:xfrm>
                          <a:prstGeom prst="rect">
                            <a:avLst/>
                          </a:prstGeom>
                          <a:solidFill>
                            <a:srgbClr val="644B5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24" name="Rectangle 1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631113" y="4429125"/>
                            <a:ext cx="206375" cy="73025"/>
                          </a:xfrm>
                          <a:prstGeom prst="rect">
                            <a:avLst/>
                          </a:prstGeom>
                          <a:solidFill>
                            <a:srgbClr val="644B5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25" name="Rectangle 1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505701" y="4546600"/>
                            <a:ext cx="449263" cy="798513"/>
                          </a:xfrm>
                          <a:prstGeom prst="rect">
                            <a:avLst/>
                          </a:prstGeom>
                          <a:solidFill>
                            <a:srgbClr val="846F7A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26" name="Rectangle 1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559676" y="4611688"/>
                            <a:ext cx="341313" cy="735013"/>
                          </a:xfrm>
                          <a:prstGeom prst="rect">
                            <a:avLst/>
                          </a:prstGeom>
                          <a:solidFill>
                            <a:srgbClr val="2A324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27" name="Rectangle 2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550151" y="5118100"/>
                            <a:ext cx="363538" cy="30163"/>
                          </a:xfrm>
                          <a:prstGeom prst="rect">
                            <a:avLst/>
                          </a:prstGeom>
                          <a:solidFill>
                            <a:srgbClr val="846F7A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28" name="Rectangle 2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553326" y="4795838"/>
                            <a:ext cx="363538" cy="31750"/>
                          </a:xfrm>
                          <a:prstGeom prst="rect">
                            <a:avLst/>
                          </a:prstGeom>
                          <a:solidFill>
                            <a:srgbClr val="846F7A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29" name="Rectangle 2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712076" y="4575175"/>
                            <a:ext cx="36513" cy="800100"/>
                          </a:xfrm>
                          <a:prstGeom prst="rect">
                            <a:avLst/>
                          </a:prstGeom>
                          <a:solidFill>
                            <a:srgbClr val="846F7A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30" name="Rectangle 2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419976" y="5314950"/>
                            <a:ext cx="603250" cy="66675"/>
                          </a:xfrm>
                          <a:prstGeom prst="rect">
                            <a:avLst/>
                          </a:prstGeom>
                          <a:solidFill>
                            <a:srgbClr val="846F7A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31" name="Rectangle 2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600951" y="5314950"/>
                            <a:ext cx="422275" cy="66675"/>
                          </a:xfrm>
                          <a:prstGeom prst="rect">
                            <a:avLst/>
                          </a:prstGeom>
                          <a:solidFill>
                            <a:srgbClr val="AC837A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32" name="Rectangle 2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500938" y="5316538"/>
                            <a:ext cx="74613" cy="131763"/>
                          </a:xfrm>
                          <a:prstGeom prst="rect">
                            <a:avLst/>
                          </a:prstGeom>
                          <a:solidFill>
                            <a:srgbClr val="846F7A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33" name="Rectangle 2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885113" y="5318125"/>
                            <a:ext cx="73025" cy="133350"/>
                          </a:xfrm>
                          <a:prstGeom prst="rect">
                            <a:avLst/>
                          </a:prstGeom>
                          <a:solidFill>
                            <a:srgbClr val="AC837A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34" name="Oval 2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653338" y="4881563"/>
                            <a:ext cx="14288" cy="15875"/>
                          </a:xfrm>
                          <a:prstGeom prst="ellipse">
                            <a:avLst/>
                          </a:prstGeom>
                          <a:solidFill>
                            <a:srgbClr val="F9B04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35" name="Oval 2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594601" y="5016500"/>
                            <a:ext cx="15875" cy="15875"/>
                          </a:xfrm>
                          <a:prstGeom prst="ellipse">
                            <a:avLst/>
                          </a:prstGeom>
                          <a:solidFill>
                            <a:srgbClr val="F9B04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36" name="Oval 2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850188" y="5011738"/>
                            <a:ext cx="15875" cy="15875"/>
                          </a:xfrm>
                          <a:prstGeom prst="ellipse">
                            <a:avLst/>
                          </a:prstGeom>
                          <a:solidFill>
                            <a:srgbClr val="F9B04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37" name="Oval 3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808913" y="4692650"/>
                            <a:ext cx="14288" cy="14288"/>
                          </a:xfrm>
                          <a:prstGeom prst="ellipse">
                            <a:avLst/>
                          </a:prstGeom>
                          <a:solidFill>
                            <a:srgbClr val="F9B04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38" name="Rectangle 3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707313" y="5089525"/>
                            <a:ext cx="46038" cy="227013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39" name="Freeform 3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707313" y="5154613"/>
                            <a:ext cx="46038" cy="77788"/>
                          </a:xfrm>
                          <a:custGeom>
                            <a:avLst/>
                            <a:gdLst>
                              <a:gd name="T0" fmla="*/ 0 w 29"/>
                              <a:gd name="T1" fmla="*/ 49 h 49"/>
                              <a:gd name="T2" fmla="*/ 29 w 29"/>
                              <a:gd name="T3" fmla="*/ 20 h 49"/>
                              <a:gd name="T4" fmla="*/ 29 w 29"/>
                              <a:gd name="T5" fmla="*/ 0 h 49"/>
                              <a:gd name="T6" fmla="*/ 0 w 29"/>
                              <a:gd name="T7" fmla="*/ 29 h 49"/>
                              <a:gd name="T8" fmla="*/ 0 w 29"/>
                              <a:gd name="T9" fmla="*/ 49 h 4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9" h="49">
                                <a:moveTo>
                                  <a:pt x="0" y="49"/>
                                </a:moveTo>
                                <a:lnTo>
                                  <a:pt x="29" y="20"/>
                                </a:lnTo>
                                <a:lnTo>
                                  <a:pt x="29" y="0"/>
                                </a:lnTo>
                                <a:lnTo>
                                  <a:pt x="0" y="29"/>
                                </a:lnTo>
                                <a:lnTo>
                                  <a:pt x="0" y="49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D6E7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40" name="Freeform 3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707313" y="5203825"/>
                            <a:ext cx="46038" cy="77788"/>
                          </a:xfrm>
                          <a:custGeom>
                            <a:avLst/>
                            <a:gdLst>
                              <a:gd name="T0" fmla="*/ 0 w 29"/>
                              <a:gd name="T1" fmla="*/ 49 h 49"/>
                              <a:gd name="T2" fmla="*/ 29 w 29"/>
                              <a:gd name="T3" fmla="*/ 20 h 49"/>
                              <a:gd name="T4" fmla="*/ 29 w 29"/>
                              <a:gd name="T5" fmla="*/ 0 h 49"/>
                              <a:gd name="T6" fmla="*/ 0 w 29"/>
                              <a:gd name="T7" fmla="*/ 29 h 49"/>
                              <a:gd name="T8" fmla="*/ 0 w 29"/>
                              <a:gd name="T9" fmla="*/ 49 h 4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9" h="49">
                                <a:moveTo>
                                  <a:pt x="0" y="49"/>
                                </a:moveTo>
                                <a:lnTo>
                                  <a:pt x="29" y="20"/>
                                </a:lnTo>
                                <a:lnTo>
                                  <a:pt x="29" y="0"/>
                                </a:lnTo>
                                <a:lnTo>
                                  <a:pt x="0" y="29"/>
                                </a:lnTo>
                                <a:lnTo>
                                  <a:pt x="0" y="49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D6E7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41" name="Freeform 3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707313" y="5105400"/>
                            <a:ext cx="46038" cy="77788"/>
                          </a:xfrm>
                          <a:custGeom>
                            <a:avLst/>
                            <a:gdLst>
                              <a:gd name="T0" fmla="*/ 0 w 29"/>
                              <a:gd name="T1" fmla="*/ 49 h 49"/>
                              <a:gd name="T2" fmla="*/ 29 w 29"/>
                              <a:gd name="T3" fmla="*/ 20 h 49"/>
                              <a:gd name="T4" fmla="*/ 29 w 29"/>
                              <a:gd name="T5" fmla="*/ 0 h 49"/>
                              <a:gd name="T6" fmla="*/ 0 w 29"/>
                              <a:gd name="T7" fmla="*/ 29 h 49"/>
                              <a:gd name="T8" fmla="*/ 0 w 29"/>
                              <a:gd name="T9" fmla="*/ 49 h 4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9" h="49">
                                <a:moveTo>
                                  <a:pt x="0" y="49"/>
                                </a:moveTo>
                                <a:lnTo>
                                  <a:pt x="29" y="20"/>
                                </a:lnTo>
                                <a:lnTo>
                                  <a:pt x="29" y="0"/>
                                </a:lnTo>
                                <a:lnTo>
                                  <a:pt x="0" y="29"/>
                                </a:lnTo>
                                <a:lnTo>
                                  <a:pt x="0" y="49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D6E7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42" name="Freeform 3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707313" y="5089525"/>
                            <a:ext cx="44450" cy="44450"/>
                          </a:xfrm>
                          <a:custGeom>
                            <a:avLst/>
                            <a:gdLst>
                              <a:gd name="T0" fmla="*/ 28 w 28"/>
                              <a:gd name="T1" fmla="*/ 0 h 28"/>
                              <a:gd name="T2" fmla="*/ 0 w 28"/>
                              <a:gd name="T3" fmla="*/ 0 h 28"/>
                              <a:gd name="T4" fmla="*/ 0 w 28"/>
                              <a:gd name="T5" fmla="*/ 28 h 28"/>
                              <a:gd name="T6" fmla="*/ 28 w 28"/>
                              <a:gd name="T7" fmla="*/ 0 h 2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</a:cxnLst>
                            <a:rect l="0" t="0" r="r" b="b"/>
                            <a:pathLst>
                              <a:path w="28" h="28">
                                <a:moveTo>
                                  <a:pt x="28" y="0"/>
                                </a:moveTo>
                                <a:lnTo>
                                  <a:pt x="0" y="0"/>
                                </a:lnTo>
                                <a:lnTo>
                                  <a:pt x="0" y="28"/>
                                </a:lnTo>
                                <a:lnTo>
                                  <a:pt x="28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D6E7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43" name="Freeform 3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707313" y="5253038"/>
                            <a:ext cx="46038" cy="63500"/>
                          </a:xfrm>
                          <a:custGeom>
                            <a:avLst/>
                            <a:gdLst>
                              <a:gd name="T0" fmla="*/ 0 w 29"/>
                              <a:gd name="T1" fmla="*/ 29 h 40"/>
                              <a:gd name="T2" fmla="*/ 0 w 29"/>
                              <a:gd name="T3" fmla="*/ 40 h 40"/>
                              <a:gd name="T4" fmla="*/ 29 w 29"/>
                              <a:gd name="T5" fmla="*/ 40 h 40"/>
                              <a:gd name="T6" fmla="*/ 29 w 29"/>
                              <a:gd name="T7" fmla="*/ 0 h 40"/>
                              <a:gd name="T8" fmla="*/ 0 w 29"/>
                              <a:gd name="T9" fmla="*/ 29 h 4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9" h="40">
                                <a:moveTo>
                                  <a:pt x="0" y="29"/>
                                </a:moveTo>
                                <a:lnTo>
                                  <a:pt x="0" y="40"/>
                                </a:lnTo>
                                <a:lnTo>
                                  <a:pt x="29" y="40"/>
                                </a:lnTo>
                                <a:lnTo>
                                  <a:pt x="29" y="0"/>
                                </a:lnTo>
                                <a:lnTo>
                                  <a:pt x="0" y="29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D6E7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44" name="Rectangle 3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629526" y="5140325"/>
                            <a:ext cx="46038" cy="176213"/>
                          </a:xfrm>
                          <a:prstGeom prst="rect">
                            <a:avLst/>
                          </a:prstGeom>
                          <a:solidFill>
                            <a:srgbClr val="F49B8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45" name="Rectangle 3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785101" y="5140325"/>
                            <a:ext cx="46038" cy="176213"/>
                          </a:xfrm>
                          <a:prstGeom prst="rect">
                            <a:avLst/>
                          </a:prstGeom>
                          <a:solidFill>
                            <a:srgbClr val="F49B8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46" name="Freeform 3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715251" y="5003800"/>
                            <a:ext cx="31750" cy="68263"/>
                          </a:xfrm>
                          <a:custGeom>
                            <a:avLst/>
                            <a:gdLst>
                              <a:gd name="T0" fmla="*/ 0 w 26"/>
                              <a:gd name="T1" fmla="*/ 29 h 57"/>
                              <a:gd name="T2" fmla="*/ 13 w 26"/>
                              <a:gd name="T3" fmla="*/ 57 h 57"/>
                              <a:gd name="T4" fmla="*/ 26 w 26"/>
                              <a:gd name="T5" fmla="*/ 29 h 57"/>
                              <a:gd name="T6" fmla="*/ 13 w 26"/>
                              <a:gd name="T7" fmla="*/ 0 h 57"/>
                              <a:gd name="T8" fmla="*/ 0 w 26"/>
                              <a:gd name="T9" fmla="*/ 29 h 57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6" h="57">
                                <a:moveTo>
                                  <a:pt x="0" y="29"/>
                                </a:moveTo>
                                <a:cubicBezTo>
                                  <a:pt x="0" y="40"/>
                                  <a:pt x="5" y="50"/>
                                  <a:pt x="13" y="57"/>
                                </a:cubicBezTo>
                                <a:cubicBezTo>
                                  <a:pt x="21" y="50"/>
                                  <a:pt x="26" y="40"/>
                                  <a:pt x="26" y="29"/>
                                </a:cubicBezTo>
                                <a:cubicBezTo>
                                  <a:pt x="26" y="17"/>
                                  <a:pt x="21" y="7"/>
                                  <a:pt x="13" y="0"/>
                                </a:cubicBezTo>
                                <a:cubicBezTo>
                                  <a:pt x="5" y="7"/>
                                  <a:pt x="0" y="17"/>
                                  <a:pt x="0" y="29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9B04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47" name="Freeform 4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635876" y="5059363"/>
                            <a:ext cx="31750" cy="68263"/>
                          </a:xfrm>
                          <a:custGeom>
                            <a:avLst/>
                            <a:gdLst>
                              <a:gd name="T0" fmla="*/ 0 w 26"/>
                              <a:gd name="T1" fmla="*/ 28 h 57"/>
                              <a:gd name="T2" fmla="*/ 13 w 26"/>
                              <a:gd name="T3" fmla="*/ 57 h 57"/>
                              <a:gd name="T4" fmla="*/ 26 w 26"/>
                              <a:gd name="T5" fmla="*/ 28 h 57"/>
                              <a:gd name="T6" fmla="*/ 13 w 26"/>
                              <a:gd name="T7" fmla="*/ 0 h 57"/>
                              <a:gd name="T8" fmla="*/ 0 w 26"/>
                              <a:gd name="T9" fmla="*/ 28 h 57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6" h="57">
                                <a:moveTo>
                                  <a:pt x="0" y="28"/>
                                </a:moveTo>
                                <a:cubicBezTo>
                                  <a:pt x="0" y="40"/>
                                  <a:pt x="5" y="50"/>
                                  <a:pt x="13" y="57"/>
                                </a:cubicBezTo>
                                <a:cubicBezTo>
                                  <a:pt x="21" y="50"/>
                                  <a:pt x="26" y="40"/>
                                  <a:pt x="26" y="28"/>
                                </a:cubicBezTo>
                                <a:cubicBezTo>
                                  <a:pt x="26" y="17"/>
                                  <a:pt x="21" y="7"/>
                                  <a:pt x="13" y="0"/>
                                </a:cubicBezTo>
                                <a:cubicBezTo>
                                  <a:pt x="5" y="7"/>
                                  <a:pt x="0" y="17"/>
                                  <a:pt x="0" y="28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9B04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48" name="Freeform 4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791451" y="5059363"/>
                            <a:ext cx="30163" cy="68263"/>
                          </a:xfrm>
                          <a:custGeom>
                            <a:avLst/>
                            <a:gdLst>
                              <a:gd name="T0" fmla="*/ 0 w 25"/>
                              <a:gd name="T1" fmla="*/ 28 h 57"/>
                              <a:gd name="T2" fmla="*/ 13 w 25"/>
                              <a:gd name="T3" fmla="*/ 57 h 57"/>
                              <a:gd name="T4" fmla="*/ 25 w 25"/>
                              <a:gd name="T5" fmla="*/ 28 h 57"/>
                              <a:gd name="T6" fmla="*/ 13 w 25"/>
                              <a:gd name="T7" fmla="*/ 0 h 57"/>
                              <a:gd name="T8" fmla="*/ 0 w 25"/>
                              <a:gd name="T9" fmla="*/ 28 h 57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5" h="57">
                                <a:moveTo>
                                  <a:pt x="0" y="28"/>
                                </a:moveTo>
                                <a:cubicBezTo>
                                  <a:pt x="0" y="40"/>
                                  <a:pt x="5" y="50"/>
                                  <a:pt x="13" y="57"/>
                                </a:cubicBezTo>
                                <a:cubicBezTo>
                                  <a:pt x="21" y="50"/>
                                  <a:pt x="25" y="40"/>
                                  <a:pt x="25" y="28"/>
                                </a:cubicBezTo>
                                <a:cubicBezTo>
                                  <a:pt x="25" y="17"/>
                                  <a:pt x="21" y="7"/>
                                  <a:pt x="13" y="0"/>
                                </a:cubicBezTo>
                                <a:cubicBezTo>
                                  <a:pt x="5" y="7"/>
                                  <a:pt x="0" y="17"/>
                                  <a:pt x="0" y="28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9B04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49" name="Rectangle 4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610476" y="5264150"/>
                            <a:ext cx="239713" cy="55563"/>
                          </a:xfrm>
                          <a:prstGeom prst="rect">
                            <a:avLst/>
                          </a:prstGeom>
                          <a:solidFill>
                            <a:srgbClr val="39876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50" name="Rectangle 4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419976" y="5314950"/>
                            <a:ext cx="603250" cy="15875"/>
                          </a:xfrm>
                          <a:prstGeom prst="rect">
                            <a:avLst/>
                          </a:prstGeom>
                          <a:solidFill>
                            <a:srgbClr val="B5A8A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51" name="Rectangle 4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615238" y="5314950"/>
                            <a:ext cx="407988" cy="15875"/>
                          </a:xfrm>
                          <a:prstGeom prst="rect">
                            <a:avLst/>
                          </a:prstGeom>
                          <a:solidFill>
                            <a:srgbClr val="EAD6B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52" name="Rectangle 4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204076" y="4575175"/>
                            <a:ext cx="206375" cy="74613"/>
                          </a:xfrm>
                          <a:prstGeom prst="rect">
                            <a:avLst/>
                          </a:prstGeom>
                          <a:solidFill>
                            <a:srgbClr val="96585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72" name="Rectangle 6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221413" y="5932488"/>
                            <a:ext cx="198438" cy="71438"/>
                          </a:xfrm>
                          <a:prstGeom prst="rect">
                            <a:avLst/>
                          </a:prstGeom>
                          <a:solidFill>
                            <a:srgbClr val="644B5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73" name="Rectangle 6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024563" y="5738813"/>
                            <a:ext cx="198438" cy="71438"/>
                          </a:xfrm>
                          <a:prstGeom prst="rect">
                            <a:avLst/>
                          </a:prstGeom>
                          <a:solidFill>
                            <a:srgbClr val="644B5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74" name="Freeform 6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276726" y="5357813"/>
                            <a:ext cx="1706563" cy="1460500"/>
                          </a:xfrm>
                          <a:custGeom>
                            <a:avLst/>
                            <a:gdLst>
                              <a:gd name="T0" fmla="*/ 718 w 1436"/>
                              <a:gd name="T1" fmla="*/ 0 h 1230"/>
                              <a:gd name="T2" fmla="*/ 0 w 1436"/>
                              <a:gd name="T3" fmla="*/ 718 h 1230"/>
                              <a:gd name="T4" fmla="*/ 215 w 1436"/>
                              <a:gd name="T5" fmla="*/ 1230 h 1230"/>
                              <a:gd name="T6" fmla="*/ 1222 w 1436"/>
                              <a:gd name="T7" fmla="*/ 1230 h 1230"/>
                              <a:gd name="T8" fmla="*/ 1436 w 1436"/>
                              <a:gd name="T9" fmla="*/ 718 h 1230"/>
                              <a:gd name="T10" fmla="*/ 718 w 1436"/>
                              <a:gd name="T11" fmla="*/ 0 h 123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1436" h="1230">
                                <a:moveTo>
                                  <a:pt x="718" y="0"/>
                                </a:moveTo>
                                <a:cubicBezTo>
                                  <a:pt x="321" y="0"/>
                                  <a:pt x="0" y="321"/>
                                  <a:pt x="0" y="718"/>
                                </a:cubicBezTo>
                                <a:cubicBezTo>
                                  <a:pt x="0" y="919"/>
                                  <a:pt x="82" y="1100"/>
                                  <a:pt x="215" y="1230"/>
                                </a:cubicBezTo>
                                <a:cubicBezTo>
                                  <a:pt x="1222" y="1230"/>
                                  <a:pt x="1222" y="1230"/>
                                  <a:pt x="1222" y="1230"/>
                                </a:cubicBezTo>
                                <a:cubicBezTo>
                                  <a:pt x="1354" y="1100"/>
                                  <a:pt x="1436" y="919"/>
                                  <a:pt x="1436" y="718"/>
                                </a:cubicBezTo>
                                <a:cubicBezTo>
                                  <a:pt x="1436" y="321"/>
                                  <a:pt x="1115" y="0"/>
                                  <a:pt x="718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5A415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75" name="Rectangle 6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192588" y="6475413"/>
                            <a:ext cx="198438" cy="69850"/>
                          </a:xfrm>
                          <a:prstGeom prst="rect">
                            <a:avLst/>
                          </a:prstGeom>
                          <a:solidFill>
                            <a:srgbClr val="784B5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76" name="Rectangle 7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518151" y="6381750"/>
                            <a:ext cx="198438" cy="69850"/>
                          </a:xfrm>
                          <a:prstGeom prst="rect">
                            <a:avLst/>
                          </a:prstGeom>
                          <a:solidFill>
                            <a:srgbClr val="7A5C5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77" name="Rectangle 7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373688" y="6235700"/>
                            <a:ext cx="198438" cy="71438"/>
                          </a:xfrm>
                          <a:prstGeom prst="rect">
                            <a:avLst/>
                          </a:prstGeom>
                          <a:solidFill>
                            <a:srgbClr val="96585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78" name="Rectangle 7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641976" y="6235700"/>
                            <a:ext cx="198438" cy="71438"/>
                          </a:xfrm>
                          <a:prstGeom prst="rect">
                            <a:avLst/>
                          </a:prstGeom>
                          <a:solidFill>
                            <a:srgbClr val="96585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79" name="Rectangle 7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497513" y="5670550"/>
                            <a:ext cx="198438" cy="71438"/>
                          </a:xfrm>
                          <a:prstGeom prst="rect">
                            <a:avLst/>
                          </a:prstGeom>
                          <a:solidFill>
                            <a:srgbClr val="96585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80" name="Rectangle 7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510213" y="6115050"/>
                            <a:ext cx="198438" cy="71438"/>
                          </a:xfrm>
                          <a:prstGeom prst="rect">
                            <a:avLst/>
                          </a:prstGeom>
                          <a:solidFill>
                            <a:srgbClr val="7A5C5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81" name="Rectangle 7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384801" y="5954713"/>
                            <a:ext cx="196850" cy="71438"/>
                          </a:xfrm>
                          <a:prstGeom prst="rect">
                            <a:avLst/>
                          </a:prstGeom>
                          <a:solidFill>
                            <a:srgbClr val="7A5C5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82" name="Rectangle 7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616576" y="5791200"/>
                            <a:ext cx="198438" cy="71438"/>
                          </a:xfrm>
                          <a:prstGeom prst="rect">
                            <a:avLst/>
                          </a:prstGeom>
                          <a:solidFill>
                            <a:srgbClr val="7A5C5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83" name="Rectangle 7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616576" y="5557838"/>
                            <a:ext cx="198438" cy="69850"/>
                          </a:xfrm>
                          <a:prstGeom prst="rect">
                            <a:avLst/>
                          </a:prstGeom>
                          <a:solidFill>
                            <a:srgbClr val="644B5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84" name="Freeform 7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5616576" y="5557838"/>
                            <a:ext cx="136525" cy="69850"/>
                          </a:xfrm>
                          <a:custGeom>
                            <a:avLst/>
                            <a:gdLst>
                              <a:gd name="T0" fmla="*/ 53 w 116"/>
                              <a:gd name="T1" fmla="*/ 0 h 59"/>
                              <a:gd name="T2" fmla="*/ 0 w 116"/>
                              <a:gd name="T3" fmla="*/ 0 h 59"/>
                              <a:gd name="T4" fmla="*/ 0 w 116"/>
                              <a:gd name="T5" fmla="*/ 59 h 59"/>
                              <a:gd name="T6" fmla="*/ 116 w 116"/>
                              <a:gd name="T7" fmla="*/ 59 h 59"/>
                              <a:gd name="T8" fmla="*/ 53 w 116"/>
                              <a:gd name="T9" fmla="*/ 0 h 5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16" h="59">
                                <a:moveTo>
                                  <a:pt x="53" y="0"/>
                                </a:move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59"/>
                                  <a:pt x="0" y="59"/>
                                  <a:pt x="0" y="59"/>
                                </a:cubicBezTo>
                                <a:cubicBezTo>
                                  <a:pt x="116" y="59"/>
                                  <a:pt x="116" y="59"/>
                                  <a:pt x="116" y="59"/>
                                </a:cubicBezTo>
                                <a:cubicBezTo>
                                  <a:pt x="96" y="38"/>
                                  <a:pt x="75" y="18"/>
                                  <a:pt x="53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7A5C5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85" name="Rectangle 7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145088" y="5557838"/>
                            <a:ext cx="198438" cy="69850"/>
                          </a:xfrm>
                          <a:prstGeom prst="rect">
                            <a:avLst/>
                          </a:prstGeom>
                          <a:solidFill>
                            <a:srgbClr val="644B5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86" name="Rectangle 8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876926" y="5557838"/>
                            <a:ext cx="196850" cy="69850"/>
                          </a:xfrm>
                          <a:prstGeom prst="rect">
                            <a:avLst/>
                          </a:prstGeom>
                          <a:solidFill>
                            <a:srgbClr val="784B5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87" name="Freeform 8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222751" y="6313488"/>
                            <a:ext cx="614363" cy="430213"/>
                          </a:xfrm>
                          <a:custGeom>
                            <a:avLst/>
                            <a:gdLst>
                              <a:gd name="T0" fmla="*/ 0 w 387"/>
                              <a:gd name="T1" fmla="*/ 235 h 271"/>
                              <a:gd name="T2" fmla="*/ 12 w 387"/>
                              <a:gd name="T3" fmla="*/ 172 h 271"/>
                              <a:gd name="T4" fmla="*/ 24 w 387"/>
                              <a:gd name="T5" fmla="*/ 137 h 271"/>
                              <a:gd name="T6" fmla="*/ 64 w 387"/>
                              <a:gd name="T7" fmla="*/ 126 h 271"/>
                              <a:gd name="T8" fmla="*/ 87 w 387"/>
                              <a:gd name="T9" fmla="*/ 97 h 271"/>
                              <a:gd name="T10" fmla="*/ 158 w 387"/>
                              <a:gd name="T11" fmla="*/ 25 h 271"/>
                              <a:gd name="T12" fmla="*/ 179 w 387"/>
                              <a:gd name="T13" fmla="*/ 0 h 271"/>
                              <a:gd name="T14" fmla="*/ 278 w 387"/>
                              <a:gd name="T15" fmla="*/ 22 h 271"/>
                              <a:gd name="T16" fmla="*/ 367 w 387"/>
                              <a:gd name="T17" fmla="*/ 111 h 271"/>
                              <a:gd name="T18" fmla="*/ 387 w 387"/>
                              <a:gd name="T19" fmla="*/ 256 h 271"/>
                              <a:gd name="T20" fmla="*/ 94 w 387"/>
                              <a:gd name="T21" fmla="*/ 271 h 271"/>
                              <a:gd name="T22" fmla="*/ 18 w 387"/>
                              <a:gd name="T23" fmla="*/ 271 h 271"/>
                              <a:gd name="T24" fmla="*/ 0 w 387"/>
                              <a:gd name="T25" fmla="*/ 235 h 27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</a:cxnLst>
                            <a:rect l="0" t="0" r="r" b="b"/>
                            <a:pathLst>
                              <a:path w="387" h="271">
                                <a:moveTo>
                                  <a:pt x="0" y="235"/>
                                </a:moveTo>
                                <a:lnTo>
                                  <a:pt x="12" y="172"/>
                                </a:lnTo>
                                <a:lnTo>
                                  <a:pt x="24" y="137"/>
                                </a:lnTo>
                                <a:lnTo>
                                  <a:pt x="64" y="126"/>
                                </a:lnTo>
                                <a:lnTo>
                                  <a:pt x="87" y="97"/>
                                </a:lnTo>
                                <a:lnTo>
                                  <a:pt x="158" y="25"/>
                                </a:lnTo>
                                <a:lnTo>
                                  <a:pt x="179" y="0"/>
                                </a:lnTo>
                                <a:lnTo>
                                  <a:pt x="278" y="22"/>
                                </a:lnTo>
                                <a:lnTo>
                                  <a:pt x="367" y="111"/>
                                </a:lnTo>
                                <a:lnTo>
                                  <a:pt x="387" y="256"/>
                                </a:lnTo>
                                <a:lnTo>
                                  <a:pt x="94" y="271"/>
                                </a:lnTo>
                                <a:lnTo>
                                  <a:pt x="18" y="271"/>
                                </a:lnTo>
                                <a:lnTo>
                                  <a:pt x="0" y="235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3A354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88" name="Rectangle 8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837113" y="6413500"/>
                            <a:ext cx="600075" cy="306388"/>
                          </a:xfrm>
                          <a:prstGeom prst="rect">
                            <a:avLst/>
                          </a:prstGeom>
                          <a:solidFill>
                            <a:srgbClr val="3A354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89" name="Rectangle 8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692651" y="6099175"/>
                            <a:ext cx="196850" cy="71438"/>
                          </a:xfrm>
                          <a:prstGeom prst="rect">
                            <a:avLst/>
                          </a:prstGeom>
                          <a:solidFill>
                            <a:srgbClr val="7A5C5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90" name="Rectangle 8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016501" y="4289988"/>
                            <a:ext cx="241300" cy="1685362"/>
                          </a:xfrm>
                          <a:prstGeom prst="rect">
                            <a:avLst/>
                          </a:prstGeom>
                          <a:solidFill>
                            <a:srgbClr val="34303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91" name="Freeform 8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5016501" y="5357813"/>
                            <a:ext cx="241300" cy="617538"/>
                          </a:xfrm>
                          <a:custGeom>
                            <a:avLst/>
                            <a:gdLst>
                              <a:gd name="T0" fmla="*/ 95 w 202"/>
                              <a:gd name="T1" fmla="*/ 0 h 520"/>
                              <a:gd name="T2" fmla="*/ 0 w 202"/>
                              <a:gd name="T3" fmla="*/ 6 h 520"/>
                              <a:gd name="T4" fmla="*/ 0 w 202"/>
                              <a:gd name="T5" fmla="*/ 520 h 520"/>
                              <a:gd name="T6" fmla="*/ 202 w 202"/>
                              <a:gd name="T7" fmla="*/ 520 h 520"/>
                              <a:gd name="T8" fmla="*/ 202 w 202"/>
                              <a:gd name="T9" fmla="*/ 8 h 520"/>
                              <a:gd name="T10" fmla="*/ 95 w 202"/>
                              <a:gd name="T11" fmla="*/ 0 h 52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202" h="520">
                                <a:moveTo>
                                  <a:pt x="95" y="0"/>
                                </a:moveTo>
                                <a:cubicBezTo>
                                  <a:pt x="63" y="0"/>
                                  <a:pt x="31" y="2"/>
                                  <a:pt x="0" y="6"/>
                                </a:cubicBezTo>
                                <a:cubicBezTo>
                                  <a:pt x="0" y="520"/>
                                  <a:pt x="0" y="520"/>
                                  <a:pt x="0" y="520"/>
                                </a:cubicBezTo>
                                <a:cubicBezTo>
                                  <a:pt x="202" y="520"/>
                                  <a:pt x="202" y="520"/>
                                  <a:pt x="202" y="520"/>
                                </a:cubicBezTo>
                                <a:cubicBezTo>
                                  <a:pt x="202" y="8"/>
                                  <a:pt x="202" y="8"/>
                                  <a:pt x="202" y="8"/>
                                </a:cubicBezTo>
                                <a:cubicBezTo>
                                  <a:pt x="167" y="2"/>
                                  <a:pt x="131" y="0"/>
                                  <a:pt x="95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413838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92" name="Freeform 8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818063" y="6573838"/>
                            <a:ext cx="79375" cy="160338"/>
                          </a:xfrm>
                          <a:custGeom>
                            <a:avLst/>
                            <a:gdLst>
                              <a:gd name="T0" fmla="*/ 25 w 50"/>
                              <a:gd name="T1" fmla="*/ 101 h 101"/>
                              <a:gd name="T2" fmla="*/ 0 w 50"/>
                              <a:gd name="T3" fmla="*/ 101 h 101"/>
                              <a:gd name="T4" fmla="*/ 0 w 50"/>
                              <a:gd name="T5" fmla="*/ 0 h 101"/>
                              <a:gd name="T6" fmla="*/ 50 w 50"/>
                              <a:gd name="T7" fmla="*/ 0 h 101"/>
                              <a:gd name="T8" fmla="*/ 25 w 50"/>
                              <a:gd name="T9" fmla="*/ 101 h 10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50" h="101">
                                <a:moveTo>
                                  <a:pt x="25" y="101"/>
                                </a:moveTo>
                                <a:lnTo>
                                  <a:pt x="0" y="101"/>
                                </a:lnTo>
                                <a:lnTo>
                                  <a:pt x="0" y="0"/>
                                </a:lnTo>
                                <a:lnTo>
                                  <a:pt x="50" y="0"/>
                                </a:lnTo>
                                <a:lnTo>
                                  <a:pt x="25" y="101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5F4D5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93" name="Freeform 8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5384801" y="6573838"/>
                            <a:ext cx="77788" cy="160338"/>
                          </a:xfrm>
                          <a:custGeom>
                            <a:avLst/>
                            <a:gdLst>
                              <a:gd name="T0" fmla="*/ 24 w 49"/>
                              <a:gd name="T1" fmla="*/ 101 h 101"/>
                              <a:gd name="T2" fmla="*/ 49 w 49"/>
                              <a:gd name="T3" fmla="*/ 101 h 101"/>
                              <a:gd name="T4" fmla="*/ 49 w 49"/>
                              <a:gd name="T5" fmla="*/ 0 h 101"/>
                              <a:gd name="T6" fmla="*/ 0 w 49"/>
                              <a:gd name="T7" fmla="*/ 0 h 101"/>
                              <a:gd name="T8" fmla="*/ 24 w 49"/>
                              <a:gd name="T9" fmla="*/ 101 h 10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49" h="101">
                                <a:moveTo>
                                  <a:pt x="24" y="101"/>
                                </a:moveTo>
                                <a:lnTo>
                                  <a:pt x="49" y="101"/>
                                </a:lnTo>
                                <a:lnTo>
                                  <a:pt x="49" y="0"/>
                                </a:lnTo>
                                <a:lnTo>
                                  <a:pt x="0" y="0"/>
                                </a:lnTo>
                                <a:lnTo>
                                  <a:pt x="24" y="101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5F4D5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94" name="Rectangle 8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803776" y="5824538"/>
                            <a:ext cx="668338" cy="612775"/>
                          </a:xfrm>
                          <a:prstGeom prst="rect">
                            <a:avLst/>
                          </a:prstGeom>
                          <a:solidFill>
                            <a:srgbClr val="34303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95" name="Rectangle 9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803776" y="5854700"/>
                            <a:ext cx="668338" cy="136525"/>
                          </a:xfrm>
                          <a:prstGeom prst="rect">
                            <a:avLst/>
                          </a:prstGeom>
                          <a:solidFill>
                            <a:srgbClr val="26232A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96" name="Rectangle 9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832351" y="6399213"/>
                            <a:ext cx="612775" cy="14288"/>
                          </a:xfrm>
                          <a:prstGeom prst="rect">
                            <a:avLst/>
                          </a:prstGeom>
                          <a:solidFill>
                            <a:srgbClr val="F3942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97" name="Freeform 9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921251" y="6049963"/>
                            <a:ext cx="427038" cy="295275"/>
                          </a:xfrm>
                          <a:custGeom>
                            <a:avLst/>
                            <a:gdLst>
                              <a:gd name="T0" fmla="*/ 359 w 360"/>
                              <a:gd name="T1" fmla="*/ 32 h 249"/>
                              <a:gd name="T2" fmla="*/ 181 w 360"/>
                              <a:gd name="T3" fmla="*/ 0 h 249"/>
                              <a:gd name="T4" fmla="*/ 2 w 360"/>
                              <a:gd name="T5" fmla="*/ 32 h 249"/>
                              <a:gd name="T6" fmla="*/ 0 w 360"/>
                              <a:gd name="T7" fmla="*/ 33 h 249"/>
                              <a:gd name="T8" fmla="*/ 0 w 360"/>
                              <a:gd name="T9" fmla="*/ 249 h 249"/>
                              <a:gd name="T10" fmla="*/ 360 w 360"/>
                              <a:gd name="T11" fmla="*/ 249 h 249"/>
                              <a:gd name="T12" fmla="*/ 360 w 360"/>
                              <a:gd name="T13" fmla="*/ 32 h 249"/>
                              <a:gd name="T14" fmla="*/ 359 w 360"/>
                              <a:gd name="T15" fmla="*/ 32 h 24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</a:cxnLst>
                            <a:rect l="0" t="0" r="r" b="b"/>
                            <a:pathLst>
                              <a:path w="360" h="249">
                                <a:moveTo>
                                  <a:pt x="359" y="32"/>
                                </a:moveTo>
                                <a:cubicBezTo>
                                  <a:pt x="303" y="11"/>
                                  <a:pt x="243" y="0"/>
                                  <a:pt x="181" y="0"/>
                                </a:cubicBezTo>
                                <a:cubicBezTo>
                                  <a:pt x="118" y="0"/>
                                  <a:pt x="58" y="11"/>
                                  <a:pt x="2" y="32"/>
                                </a:cubicBezTo>
                                <a:cubicBezTo>
                                  <a:pt x="2" y="32"/>
                                  <a:pt x="1" y="32"/>
                                  <a:pt x="0" y="33"/>
                                </a:cubicBezTo>
                                <a:cubicBezTo>
                                  <a:pt x="0" y="249"/>
                                  <a:pt x="0" y="249"/>
                                  <a:pt x="0" y="249"/>
                                </a:cubicBezTo>
                                <a:cubicBezTo>
                                  <a:pt x="360" y="249"/>
                                  <a:pt x="360" y="249"/>
                                  <a:pt x="360" y="249"/>
                                </a:cubicBezTo>
                                <a:cubicBezTo>
                                  <a:pt x="360" y="32"/>
                                  <a:pt x="360" y="32"/>
                                  <a:pt x="360" y="32"/>
                                </a:cubicBezTo>
                                <a:cubicBezTo>
                                  <a:pt x="360" y="32"/>
                                  <a:pt x="359" y="32"/>
                                  <a:pt x="359" y="32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EC682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98" name="Rectangle 9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849813" y="6149975"/>
                            <a:ext cx="30163" cy="128588"/>
                          </a:xfrm>
                          <a:prstGeom prst="rect">
                            <a:avLst/>
                          </a:prstGeom>
                          <a:solidFill>
                            <a:srgbClr val="44465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99" name="Freeform 9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160838" y="6580188"/>
                            <a:ext cx="161925" cy="139700"/>
                          </a:xfrm>
                          <a:custGeom>
                            <a:avLst/>
                            <a:gdLst>
                              <a:gd name="T0" fmla="*/ 137 w 137"/>
                              <a:gd name="T1" fmla="*/ 118 h 118"/>
                              <a:gd name="T2" fmla="*/ 16 w 137"/>
                              <a:gd name="T3" fmla="*/ 118 h 118"/>
                              <a:gd name="T4" fmla="*/ 0 w 137"/>
                              <a:gd name="T5" fmla="*/ 118 h 118"/>
                              <a:gd name="T6" fmla="*/ 69 w 137"/>
                              <a:gd name="T7" fmla="*/ 0 h 118"/>
                              <a:gd name="T8" fmla="*/ 77 w 137"/>
                              <a:gd name="T9" fmla="*/ 13 h 118"/>
                              <a:gd name="T10" fmla="*/ 85 w 137"/>
                              <a:gd name="T11" fmla="*/ 62 h 118"/>
                              <a:gd name="T12" fmla="*/ 137 w 137"/>
                              <a:gd name="T13" fmla="*/ 118 h 11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137" h="118">
                                <a:moveTo>
                                  <a:pt x="137" y="118"/>
                                </a:moveTo>
                                <a:cubicBezTo>
                                  <a:pt x="16" y="118"/>
                                  <a:pt x="16" y="118"/>
                                  <a:pt x="16" y="118"/>
                                </a:cubicBezTo>
                                <a:cubicBezTo>
                                  <a:pt x="0" y="118"/>
                                  <a:pt x="0" y="118"/>
                                  <a:pt x="0" y="118"/>
                                </a:cubicBezTo>
                                <a:cubicBezTo>
                                  <a:pt x="1" y="68"/>
                                  <a:pt x="28" y="24"/>
                                  <a:pt x="69" y="0"/>
                                </a:cubicBezTo>
                                <a:cubicBezTo>
                                  <a:pt x="77" y="13"/>
                                  <a:pt x="77" y="13"/>
                                  <a:pt x="77" y="13"/>
                                </a:cubicBezTo>
                                <a:cubicBezTo>
                                  <a:pt x="85" y="62"/>
                                  <a:pt x="85" y="62"/>
                                  <a:pt x="85" y="62"/>
                                </a:cubicBezTo>
                                <a:lnTo>
                                  <a:pt x="137" y="118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A75F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00" name="Freeform 9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260851" y="6508750"/>
                            <a:ext cx="161925" cy="161925"/>
                          </a:xfrm>
                          <a:custGeom>
                            <a:avLst/>
                            <a:gdLst>
                              <a:gd name="T0" fmla="*/ 54 w 137"/>
                              <a:gd name="T1" fmla="*/ 60 h 136"/>
                              <a:gd name="T2" fmla="*/ 8 w 137"/>
                              <a:gd name="T3" fmla="*/ 30 h 136"/>
                              <a:gd name="T4" fmla="*/ 0 w 137"/>
                              <a:gd name="T5" fmla="*/ 18 h 136"/>
                              <a:gd name="T6" fmla="*/ 69 w 137"/>
                              <a:gd name="T7" fmla="*/ 0 h 136"/>
                              <a:gd name="T8" fmla="*/ 137 w 137"/>
                              <a:gd name="T9" fmla="*/ 18 h 136"/>
                              <a:gd name="T10" fmla="*/ 130 w 137"/>
                              <a:gd name="T11" fmla="*/ 31 h 136"/>
                              <a:gd name="T12" fmla="*/ 90 w 137"/>
                              <a:gd name="T13" fmla="*/ 59 h 136"/>
                              <a:gd name="T14" fmla="*/ 69 w 137"/>
                              <a:gd name="T15" fmla="*/ 136 h 136"/>
                              <a:gd name="T16" fmla="*/ 68 w 137"/>
                              <a:gd name="T17" fmla="*/ 136 h 136"/>
                              <a:gd name="T18" fmla="*/ 54 w 137"/>
                              <a:gd name="T19" fmla="*/ 60 h 13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137" h="136">
                                <a:moveTo>
                                  <a:pt x="54" y="60"/>
                                </a:moveTo>
                                <a:cubicBezTo>
                                  <a:pt x="8" y="30"/>
                                  <a:pt x="8" y="30"/>
                                  <a:pt x="8" y="30"/>
                                </a:cubicBezTo>
                                <a:cubicBezTo>
                                  <a:pt x="0" y="18"/>
                                  <a:pt x="0" y="18"/>
                                  <a:pt x="0" y="18"/>
                                </a:cubicBezTo>
                                <a:cubicBezTo>
                                  <a:pt x="20" y="6"/>
                                  <a:pt x="44" y="0"/>
                                  <a:pt x="69" y="0"/>
                                </a:cubicBezTo>
                                <a:cubicBezTo>
                                  <a:pt x="94" y="0"/>
                                  <a:pt x="117" y="6"/>
                                  <a:pt x="137" y="18"/>
                                </a:cubicBezTo>
                                <a:cubicBezTo>
                                  <a:pt x="130" y="31"/>
                                  <a:pt x="130" y="31"/>
                                  <a:pt x="130" y="31"/>
                                </a:cubicBezTo>
                                <a:cubicBezTo>
                                  <a:pt x="90" y="59"/>
                                  <a:pt x="90" y="59"/>
                                  <a:pt x="90" y="59"/>
                                </a:cubicBezTo>
                                <a:cubicBezTo>
                                  <a:pt x="69" y="136"/>
                                  <a:pt x="69" y="136"/>
                                  <a:pt x="69" y="136"/>
                                </a:cubicBezTo>
                                <a:cubicBezTo>
                                  <a:pt x="68" y="136"/>
                                  <a:pt x="68" y="136"/>
                                  <a:pt x="68" y="136"/>
                                </a:cubicBezTo>
                                <a:lnTo>
                                  <a:pt x="54" y="6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A75F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01" name="Freeform 9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178301" y="6596063"/>
                            <a:ext cx="144463" cy="123825"/>
                          </a:xfrm>
                          <a:custGeom>
                            <a:avLst/>
                            <a:gdLst>
                              <a:gd name="T0" fmla="*/ 122 w 122"/>
                              <a:gd name="T1" fmla="*/ 105 h 105"/>
                              <a:gd name="T2" fmla="*/ 0 w 122"/>
                              <a:gd name="T3" fmla="*/ 105 h 105"/>
                              <a:gd name="T4" fmla="*/ 62 w 122"/>
                              <a:gd name="T5" fmla="*/ 0 h 105"/>
                              <a:gd name="T6" fmla="*/ 87 w 122"/>
                              <a:gd name="T7" fmla="*/ 45 h 105"/>
                              <a:gd name="T8" fmla="*/ 122 w 122"/>
                              <a:gd name="T9" fmla="*/ 105 h 10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22" h="105">
                                <a:moveTo>
                                  <a:pt x="122" y="105"/>
                                </a:moveTo>
                                <a:cubicBezTo>
                                  <a:pt x="0" y="105"/>
                                  <a:pt x="0" y="105"/>
                                  <a:pt x="0" y="105"/>
                                </a:cubicBezTo>
                                <a:cubicBezTo>
                                  <a:pt x="1" y="60"/>
                                  <a:pt x="25" y="21"/>
                                  <a:pt x="62" y="0"/>
                                </a:cubicBezTo>
                                <a:cubicBezTo>
                                  <a:pt x="87" y="45"/>
                                  <a:pt x="87" y="45"/>
                                  <a:pt x="87" y="45"/>
                                </a:cubicBezTo>
                                <a:lnTo>
                                  <a:pt x="122" y="105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DFC58B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02" name="Freeform 9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270376" y="6526213"/>
                            <a:ext cx="144463" cy="144463"/>
                          </a:xfrm>
                          <a:custGeom>
                            <a:avLst/>
                            <a:gdLst>
                              <a:gd name="T0" fmla="*/ 25 w 122"/>
                              <a:gd name="T1" fmla="*/ 61 h 122"/>
                              <a:gd name="T2" fmla="*/ 0 w 122"/>
                              <a:gd name="T3" fmla="*/ 17 h 122"/>
                              <a:gd name="T4" fmla="*/ 61 w 122"/>
                              <a:gd name="T5" fmla="*/ 0 h 122"/>
                              <a:gd name="T6" fmla="*/ 122 w 122"/>
                              <a:gd name="T7" fmla="*/ 17 h 122"/>
                              <a:gd name="T8" fmla="*/ 96 w 122"/>
                              <a:gd name="T9" fmla="*/ 61 h 122"/>
                              <a:gd name="T10" fmla="*/ 61 w 122"/>
                              <a:gd name="T11" fmla="*/ 122 h 122"/>
                              <a:gd name="T12" fmla="*/ 60 w 122"/>
                              <a:gd name="T13" fmla="*/ 122 h 122"/>
                              <a:gd name="T14" fmla="*/ 25 w 122"/>
                              <a:gd name="T15" fmla="*/ 61 h 12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</a:cxnLst>
                            <a:rect l="0" t="0" r="r" b="b"/>
                            <a:pathLst>
                              <a:path w="122" h="122">
                                <a:moveTo>
                                  <a:pt x="25" y="61"/>
                                </a:moveTo>
                                <a:cubicBezTo>
                                  <a:pt x="0" y="17"/>
                                  <a:pt x="0" y="17"/>
                                  <a:pt x="0" y="17"/>
                                </a:cubicBezTo>
                                <a:cubicBezTo>
                                  <a:pt x="18" y="6"/>
                                  <a:pt x="38" y="0"/>
                                  <a:pt x="61" y="0"/>
                                </a:cubicBezTo>
                                <a:cubicBezTo>
                                  <a:pt x="83" y="0"/>
                                  <a:pt x="104" y="6"/>
                                  <a:pt x="122" y="17"/>
                                </a:cubicBezTo>
                                <a:cubicBezTo>
                                  <a:pt x="96" y="61"/>
                                  <a:pt x="96" y="61"/>
                                  <a:pt x="96" y="61"/>
                                </a:cubicBezTo>
                                <a:cubicBezTo>
                                  <a:pt x="61" y="122"/>
                                  <a:pt x="61" y="122"/>
                                  <a:pt x="61" y="122"/>
                                </a:cubicBezTo>
                                <a:cubicBezTo>
                                  <a:pt x="60" y="122"/>
                                  <a:pt x="60" y="122"/>
                                  <a:pt x="60" y="122"/>
                                </a:cubicBezTo>
                                <a:lnTo>
                                  <a:pt x="25" y="61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DFC58B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03" name="Freeform 9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252913" y="6659563"/>
                            <a:ext cx="69850" cy="60325"/>
                          </a:xfrm>
                          <a:custGeom>
                            <a:avLst/>
                            <a:gdLst>
                              <a:gd name="T0" fmla="*/ 59 w 59"/>
                              <a:gd name="T1" fmla="*/ 51 h 51"/>
                              <a:gd name="T2" fmla="*/ 0 w 59"/>
                              <a:gd name="T3" fmla="*/ 51 h 51"/>
                              <a:gd name="T4" fmla="*/ 30 w 59"/>
                              <a:gd name="T5" fmla="*/ 0 h 51"/>
                              <a:gd name="T6" fmla="*/ 42 w 59"/>
                              <a:gd name="T7" fmla="*/ 22 h 51"/>
                              <a:gd name="T8" fmla="*/ 59 w 59"/>
                              <a:gd name="T9" fmla="*/ 51 h 5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59" h="51">
                                <a:moveTo>
                                  <a:pt x="59" y="51"/>
                                </a:moveTo>
                                <a:cubicBezTo>
                                  <a:pt x="0" y="51"/>
                                  <a:pt x="0" y="51"/>
                                  <a:pt x="0" y="51"/>
                                </a:cubicBezTo>
                                <a:cubicBezTo>
                                  <a:pt x="1" y="29"/>
                                  <a:pt x="12" y="11"/>
                                  <a:pt x="30" y="0"/>
                                </a:cubicBezTo>
                                <a:cubicBezTo>
                                  <a:pt x="42" y="22"/>
                                  <a:pt x="42" y="22"/>
                                  <a:pt x="42" y="22"/>
                                </a:cubicBezTo>
                                <a:lnTo>
                                  <a:pt x="59" y="51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CE9B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04" name="Freeform 9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360863" y="6353175"/>
                            <a:ext cx="155575" cy="155575"/>
                          </a:xfrm>
                          <a:custGeom>
                            <a:avLst/>
                            <a:gdLst>
                              <a:gd name="T0" fmla="*/ 132 w 132"/>
                              <a:gd name="T1" fmla="*/ 131 h 131"/>
                              <a:gd name="T2" fmla="*/ 68 w 132"/>
                              <a:gd name="T3" fmla="*/ 95 h 131"/>
                              <a:gd name="T4" fmla="*/ 15 w 132"/>
                              <a:gd name="T5" fmla="*/ 101 h 131"/>
                              <a:gd name="T6" fmla="*/ 0 w 132"/>
                              <a:gd name="T7" fmla="*/ 97 h 131"/>
                              <a:gd name="T8" fmla="*/ 96 w 132"/>
                              <a:gd name="T9" fmla="*/ 0 h 131"/>
                              <a:gd name="T10" fmla="*/ 100 w 132"/>
                              <a:gd name="T11" fmla="*/ 15 h 131"/>
                              <a:gd name="T12" fmla="*/ 96 w 132"/>
                              <a:gd name="T13" fmla="*/ 64 h 131"/>
                              <a:gd name="T14" fmla="*/ 132 w 132"/>
                              <a:gd name="T15" fmla="*/ 131 h 13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</a:cxnLst>
                            <a:rect l="0" t="0" r="r" b="b"/>
                            <a:pathLst>
                              <a:path w="132" h="131">
                                <a:moveTo>
                                  <a:pt x="132" y="131"/>
                                </a:moveTo>
                                <a:cubicBezTo>
                                  <a:pt x="68" y="95"/>
                                  <a:pt x="68" y="95"/>
                                  <a:pt x="68" y="95"/>
                                </a:cubicBezTo>
                                <a:cubicBezTo>
                                  <a:pt x="15" y="101"/>
                                  <a:pt x="15" y="101"/>
                                  <a:pt x="15" y="101"/>
                                </a:cubicBezTo>
                                <a:cubicBezTo>
                                  <a:pt x="0" y="97"/>
                                  <a:pt x="0" y="97"/>
                                  <a:pt x="0" y="97"/>
                                </a:cubicBezTo>
                                <a:cubicBezTo>
                                  <a:pt x="13" y="49"/>
                                  <a:pt x="51" y="13"/>
                                  <a:pt x="96" y="0"/>
                                </a:cubicBezTo>
                                <a:cubicBezTo>
                                  <a:pt x="100" y="15"/>
                                  <a:pt x="100" y="15"/>
                                  <a:pt x="100" y="15"/>
                                </a:cubicBezTo>
                                <a:cubicBezTo>
                                  <a:pt x="96" y="64"/>
                                  <a:pt x="96" y="64"/>
                                  <a:pt x="96" y="64"/>
                                </a:cubicBezTo>
                                <a:lnTo>
                                  <a:pt x="132" y="131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A75F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05" name="Freeform 10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376738" y="6370638"/>
                            <a:ext cx="141288" cy="138113"/>
                          </a:xfrm>
                          <a:custGeom>
                            <a:avLst/>
                            <a:gdLst>
                              <a:gd name="T0" fmla="*/ 119 w 119"/>
                              <a:gd name="T1" fmla="*/ 116 h 116"/>
                              <a:gd name="T2" fmla="*/ 0 w 119"/>
                              <a:gd name="T3" fmla="*/ 86 h 116"/>
                              <a:gd name="T4" fmla="*/ 86 w 119"/>
                              <a:gd name="T5" fmla="*/ 0 h 116"/>
                              <a:gd name="T6" fmla="*/ 100 w 119"/>
                              <a:gd name="T7" fmla="*/ 49 h 116"/>
                              <a:gd name="T8" fmla="*/ 119 w 119"/>
                              <a:gd name="T9" fmla="*/ 116 h 11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19" h="116">
                                <a:moveTo>
                                  <a:pt x="119" y="116"/>
                                </a:moveTo>
                                <a:cubicBezTo>
                                  <a:pt x="0" y="86"/>
                                  <a:pt x="0" y="86"/>
                                  <a:pt x="0" y="86"/>
                                </a:cubicBezTo>
                                <a:cubicBezTo>
                                  <a:pt x="12" y="43"/>
                                  <a:pt x="46" y="11"/>
                                  <a:pt x="86" y="0"/>
                                </a:cubicBezTo>
                                <a:cubicBezTo>
                                  <a:pt x="100" y="49"/>
                                  <a:pt x="100" y="49"/>
                                  <a:pt x="100" y="49"/>
                                </a:cubicBezTo>
                                <a:lnTo>
                                  <a:pt x="119" y="116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DFC58B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06" name="Freeform 10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449763" y="6442075"/>
                            <a:ext cx="68263" cy="66675"/>
                          </a:xfrm>
                          <a:custGeom>
                            <a:avLst/>
                            <a:gdLst>
                              <a:gd name="T0" fmla="*/ 58 w 58"/>
                              <a:gd name="T1" fmla="*/ 56 h 56"/>
                              <a:gd name="T2" fmla="*/ 0 w 58"/>
                              <a:gd name="T3" fmla="*/ 42 h 56"/>
                              <a:gd name="T4" fmla="*/ 42 w 58"/>
                              <a:gd name="T5" fmla="*/ 0 h 56"/>
                              <a:gd name="T6" fmla="*/ 49 w 58"/>
                              <a:gd name="T7" fmla="*/ 24 h 56"/>
                              <a:gd name="T8" fmla="*/ 58 w 58"/>
                              <a:gd name="T9" fmla="*/ 56 h 5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58" h="56">
                                <a:moveTo>
                                  <a:pt x="58" y="56"/>
                                </a:moveTo>
                                <a:cubicBezTo>
                                  <a:pt x="0" y="42"/>
                                  <a:pt x="0" y="42"/>
                                  <a:pt x="0" y="42"/>
                                </a:cubicBezTo>
                                <a:cubicBezTo>
                                  <a:pt x="6" y="21"/>
                                  <a:pt x="22" y="5"/>
                                  <a:pt x="42" y="0"/>
                                </a:cubicBezTo>
                                <a:cubicBezTo>
                                  <a:pt x="49" y="24"/>
                                  <a:pt x="49" y="24"/>
                                  <a:pt x="49" y="24"/>
                                </a:cubicBezTo>
                                <a:lnTo>
                                  <a:pt x="58" y="56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CE9B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07" name="Freeform 10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578351" y="6583363"/>
                            <a:ext cx="163513" cy="141288"/>
                          </a:xfrm>
                          <a:custGeom>
                            <a:avLst/>
                            <a:gdLst>
                              <a:gd name="T0" fmla="*/ 0 w 137"/>
                              <a:gd name="T1" fmla="*/ 118 h 118"/>
                              <a:gd name="T2" fmla="*/ 122 w 137"/>
                              <a:gd name="T3" fmla="*/ 118 h 118"/>
                              <a:gd name="T4" fmla="*/ 137 w 137"/>
                              <a:gd name="T5" fmla="*/ 118 h 118"/>
                              <a:gd name="T6" fmla="*/ 68 w 137"/>
                              <a:gd name="T7" fmla="*/ 0 h 118"/>
                              <a:gd name="T8" fmla="*/ 61 w 137"/>
                              <a:gd name="T9" fmla="*/ 13 h 118"/>
                              <a:gd name="T10" fmla="*/ 53 w 137"/>
                              <a:gd name="T11" fmla="*/ 61 h 118"/>
                              <a:gd name="T12" fmla="*/ 0 w 137"/>
                              <a:gd name="T13" fmla="*/ 118 h 11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137" h="118">
                                <a:moveTo>
                                  <a:pt x="0" y="118"/>
                                </a:moveTo>
                                <a:cubicBezTo>
                                  <a:pt x="122" y="118"/>
                                  <a:pt x="122" y="118"/>
                                  <a:pt x="122" y="118"/>
                                </a:cubicBezTo>
                                <a:cubicBezTo>
                                  <a:pt x="137" y="118"/>
                                  <a:pt x="137" y="118"/>
                                  <a:pt x="137" y="118"/>
                                </a:cubicBezTo>
                                <a:cubicBezTo>
                                  <a:pt x="137" y="67"/>
                                  <a:pt x="109" y="23"/>
                                  <a:pt x="68" y="0"/>
                                </a:cubicBezTo>
                                <a:cubicBezTo>
                                  <a:pt x="61" y="13"/>
                                  <a:pt x="61" y="13"/>
                                  <a:pt x="61" y="13"/>
                                </a:cubicBezTo>
                                <a:cubicBezTo>
                                  <a:pt x="53" y="61"/>
                                  <a:pt x="53" y="61"/>
                                  <a:pt x="53" y="61"/>
                                </a:cubicBezTo>
                                <a:lnTo>
                                  <a:pt x="0" y="118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A75F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08" name="Freeform 10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578351" y="6599238"/>
                            <a:ext cx="146050" cy="125413"/>
                          </a:xfrm>
                          <a:custGeom>
                            <a:avLst/>
                            <a:gdLst>
                              <a:gd name="T0" fmla="*/ 0 w 122"/>
                              <a:gd name="T1" fmla="*/ 105 h 105"/>
                              <a:gd name="T2" fmla="*/ 122 w 122"/>
                              <a:gd name="T3" fmla="*/ 105 h 105"/>
                              <a:gd name="T4" fmla="*/ 61 w 122"/>
                              <a:gd name="T5" fmla="*/ 0 h 105"/>
                              <a:gd name="T6" fmla="*/ 35 w 122"/>
                              <a:gd name="T7" fmla="*/ 44 h 105"/>
                              <a:gd name="T8" fmla="*/ 0 w 122"/>
                              <a:gd name="T9" fmla="*/ 105 h 10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22" h="105">
                                <a:moveTo>
                                  <a:pt x="0" y="105"/>
                                </a:moveTo>
                                <a:cubicBezTo>
                                  <a:pt x="122" y="105"/>
                                  <a:pt x="122" y="105"/>
                                  <a:pt x="122" y="105"/>
                                </a:cubicBezTo>
                                <a:cubicBezTo>
                                  <a:pt x="122" y="60"/>
                                  <a:pt x="97" y="21"/>
                                  <a:pt x="61" y="0"/>
                                </a:cubicBezTo>
                                <a:cubicBezTo>
                                  <a:pt x="35" y="44"/>
                                  <a:pt x="35" y="44"/>
                                  <a:pt x="35" y="44"/>
                                </a:cubicBezTo>
                                <a:lnTo>
                                  <a:pt x="0" y="105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DFC58B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09" name="Freeform 10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578351" y="6662738"/>
                            <a:ext cx="69850" cy="61913"/>
                          </a:xfrm>
                          <a:custGeom>
                            <a:avLst/>
                            <a:gdLst>
                              <a:gd name="T0" fmla="*/ 0 w 59"/>
                              <a:gd name="T1" fmla="*/ 51 h 51"/>
                              <a:gd name="T2" fmla="*/ 59 w 59"/>
                              <a:gd name="T3" fmla="*/ 51 h 51"/>
                              <a:gd name="T4" fmla="*/ 30 w 59"/>
                              <a:gd name="T5" fmla="*/ 0 h 51"/>
                              <a:gd name="T6" fmla="*/ 17 w 59"/>
                              <a:gd name="T7" fmla="*/ 21 h 51"/>
                              <a:gd name="T8" fmla="*/ 0 w 59"/>
                              <a:gd name="T9" fmla="*/ 51 h 5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59" h="51">
                                <a:moveTo>
                                  <a:pt x="0" y="51"/>
                                </a:moveTo>
                                <a:cubicBezTo>
                                  <a:pt x="59" y="51"/>
                                  <a:pt x="59" y="51"/>
                                  <a:pt x="59" y="51"/>
                                </a:cubicBezTo>
                                <a:cubicBezTo>
                                  <a:pt x="59" y="29"/>
                                  <a:pt x="47" y="10"/>
                                  <a:pt x="30" y="0"/>
                                </a:cubicBezTo>
                                <a:cubicBezTo>
                                  <a:pt x="17" y="21"/>
                                  <a:pt x="17" y="21"/>
                                  <a:pt x="17" y="21"/>
                                </a:cubicBezTo>
                                <a:lnTo>
                                  <a:pt x="0" y="51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CE9B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10" name="Freeform 10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570413" y="6416675"/>
                            <a:ext cx="139700" cy="161925"/>
                          </a:xfrm>
                          <a:custGeom>
                            <a:avLst/>
                            <a:gdLst>
                              <a:gd name="T0" fmla="*/ 117 w 117"/>
                              <a:gd name="T1" fmla="*/ 137 h 137"/>
                              <a:gd name="T2" fmla="*/ 117 w 117"/>
                              <a:gd name="T3" fmla="*/ 16 h 137"/>
                              <a:gd name="T4" fmla="*/ 117 w 117"/>
                              <a:gd name="T5" fmla="*/ 0 h 137"/>
                              <a:gd name="T6" fmla="*/ 0 w 117"/>
                              <a:gd name="T7" fmla="*/ 69 h 137"/>
                              <a:gd name="T8" fmla="*/ 13 w 117"/>
                              <a:gd name="T9" fmla="*/ 77 h 137"/>
                              <a:gd name="T10" fmla="*/ 61 w 117"/>
                              <a:gd name="T11" fmla="*/ 85 h 137"/>
                              <a:gd name="T12" fmla="*/ 117 w 117"/>
                              <a:gd name="T13" fmla="*/ 137 h 137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117" h="137">
                                <a:moveTo>
                                  <a:pt x="117" y="137"/>
                                </a:moveTo>
                                <a:cubicBezTo>
                                  <a:pt x="117" y="16"/>
                                  <a:pt x="117" y="16"/>
                                  <a:pt x="117" y="16"/>
                                </a:cubicBezTo>
                                <a:cubicBezTo>
                                  <a:pt x="117" y="0"/>
                                  <a:pt x="117" y="0"/>
                                  <a:pt x="117" y="0"/>
                                </a:cubicBezTo>
                                <a:cubicBezTo>
                                  <a:pt x="67" y="1"/>
                                  <a:pt x="23" y="28"/>
                                  <a:pt x="0" y="69"/>
                                </a:cubicBezTo>
                                <a:cubicBezTo>
                                  <a:pt x="13" y="77"/>
                                  <a:pt x="13" y="77"/>
                                  <a:pt x="13" y="77"/>
                                </a:cubicBezTo>
                                <a:cubicBezTo>
                                  <a:pt x="61" y="85"/>
                                  <a:pt x="61" y="85"/>
                                  <a:pt x="61" y="85"/>
                                </a:cubicBezTo>
                                <a:lnTo>
                                  <a:pt x="117" y="137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A75F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11" name="Freeform 10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584701" y="6434138"/>
                            <a:ext cx="125413" cy="144463"/>
                          </a:xfrm>
                          <a:custGeom>
                            <a:avLst/>
                            <a:gdLst>
                              <a:gd name="T0" fmla="*/ 105 w 105"/>
                              <a:gd name="T1" fmla="*/ 122 h 122"/>
                              <a:gd name="T2" fmla="*/ 105 w 105"/>
                              <a:gd name="T3" fmla="*/ 0 h 122"/>
                              <a:gd name="T4" fmla="*/ 0 w 105"/>
                              <a:gd name="T5" fmla="*/ 62 h 122"/>
                              <a:gd name="T6" fmla="*/ 45 w 105"/>
                              <a:gd name="T7" fmla="*/ 87 h 122"/>
                              <a:gd name="T8" fmla="*/ 105 w 105"/>
                              <a:gd name="T9" fmla="*/ 122 h 12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05" h="122">
                                <a:moveTo>
                                  <a:pt x="105" y="122"/>
                                </a:moveTo>
                                <a:cubicBezTo>
                                  <a:pt x="105" y="0"/>
                                  <a:pt x="105" y="0"/>
                                  <a:pt x="105" y="0"/>
                                </a:cubicBezTo>
                                <a:cubicBezTo>
                                  <a:pt x="61" y="1"/>
                                  <a:pt x="21" y="25"/>
                                  <a:pt x="0" y="62"/>
                                </a:cubicBezTo>
                                <a:cubicBezTo>
                                  <a:pt x="45" y="87"/>
                                  <a:pt x="45" y="87"/>
                                  <a:pt x="45" y="87"/>
                                </a:cubicBezTo>
                                <a:lnTo>
                                  <a:pt x="105" y="122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DFC58B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12" name="Freeform 10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649788" y="6508750"/>
                            <a:ext cx="60325" cy="69850"/>
                          </a:xfrm>
                          <a:custGeom>
                            <a:avLst/>
                            <a:gdLst>
                              <a:gd name="T0" fmla="*/ 50 w 50"/>
                              <a:gd name="T1" fmla="*/ 59 h 59"/>
                              <a:gd name="T2" fmla="*/ 50 w 50"/>
                              <a:gd name="T3" fmla="*/ 0 h 59"/>
                              <a:gd name="T4" fmla="*/ 0 w 50"/>
                              <a:gd name="T5" fmla="*/ 30 h 59"/>
                              <a:gd name="T6" fmla="*/ 21 w 50"/>
                              <a:gd name="T7" fmla="*/ 42 h 59"/>
                              <a:gd name="T8" fmla="*/ 50 w 50"/>
                              <a:gd name="T9" fmla="*/ 59 h 5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50" h="59">
                                <a:moveTo>
                                  <a:pt x="50" y="59"/>
                                </a:moveTo>
                                <a:cubicBezTo>
                                  <a:pt x="50" y="0"/>
                                  <a:pt x="50" y="0"/>
                                  <a:pt x="50" y="0"/>
                                </a:cubicBezTo>
                                <a:cubicBezTo>
                                  <a:pt x="29" y="0"/>
                                  <a:pt x="10" y="12"/>
                                  <a:pt x="0" y="30"/>
                                </a:cubicBezTo>
                                <a:cubicBezTo>
                                  <a:pt x="21" y="42"/>
                                  <a:pt x="21" y="42"/>
                                  <a:pt x="21" y="42"/>
                                </a:cubicBezTo>
                                <a:lnTo>
                                  <a:pt x="50" y="59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CE9B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13" name="Freeform 10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365626" y="6583363"/>
                            <a:ext cx="163513" cy="141288"/>
                          </a:xfrm>
                          <a:custGeom>
                            <a:avLst/>
                            <a:gdLst>
                              <a:gd name="T0" fmla="*/ 137 w 137"/>
                              <a:gd name="T1" fmla="*/ 118 h 118"/>
                              <a:gd name="T2" fmla="*/ 0 w 137"/>
                              <a:gd name="T3" fmla="*/ 118 h 118"/>
                              <a:gd name="T4" fmla="*/ 69 w 137"/>
                              <a:gd name="T5" fmla="*/ 0 h 118"/>
                              <a:gd name="T6" fmla="*/ 76 w 137"/>
                              <a:gd name="T7" fmla="*/ 12 h 118"/>
                              <a:gd name="T8" fmla="*/ 78 w 137"/>
                              <a:gd name="T9" fmla="*/ 68 h 118"/>
                              <a:gd name="T10" fmla="*/ 137 w 137"/>
                              <a:gd name="T11" fmla="*/ 118 h 11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137" h="118">
                                <a:moveTo>
                                  <a:pt x="137" y="118"/>
                                </a:moveTo>
                                <a:cubicBezTo>
                                  <a:pt x="0" y="118"/>
                                  <a:pt x="0" y="118"/>
                                  <a:pt x="0" y="118"/>
                                </a:cubicBezTo>
                                <a:cubicBezTo>
                                  <a:pt x="1" y="67"/>
                                  <a:pt x="28" y="23"/>
                                  <a:pt x="69" y="0"/>
                                </a:cubicBezTo>
                                <a:cubicBezTo>
                                  <a:pt x="76" y="12"/>
                                  <a:pt x="76" y="12"/>
                                  <a:pt x="76" y="12"/>
                                </a:cubicBezTo>
                                <a:cubicBezTo>
                                  <a:pt x="78" y="68"/>
                                  <a:pt x="78" y="68"/>
                                  <a:pt x="78" y="68"/>
                                </a:cubicBezTo>
                                <a:lnTo>
                                  <a:pt x="137" y="118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A75F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14" name="Freeform 10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383088" y="6599238"/>
                            <a:ext cx="146050" cy="125413"/>
                          </a:xfrm>
                          <a:custGeom>
                            <a:avLst/>
                            <a:gdLst>
                              <a:gd name="T0" fmla="*/ 122 w 122"/>
                              <a:gd name="T1" fmla="*/ 105 h 105"/>
                              <a:gd name="T2" fmla="*/ 0 w 122"/>
                              <a:gd name="T3" fmla="*/ 105 h 105"/>
                              <a:gd name="T4" fmla="*/ 62 w 122"/>
                              <a:gd name="T5" fmla="*/ 0 h 105"/>
                              <a:gd name="T6" fmla="*/ 87 w 122"/>
                              <a:gd name="T7" fmla="*/ 44 h 105"/>
                              <a:gd name="T8" fmla="*/ 122 w 122"/>
                              <a:gd name="T9" fmla="*/ 105 h 10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22" h="105">
                                <a:moveTo>
                                  <a:pt x="122" y="105"/>
                                </a:moveTo>
                                <a:cubicBezTo>
                                  <a:pt x="0" y="105"/>
                                  <a:pt x="0" y="105"/>
                                  <a:pt x="0" y="105"/>
                                </a:cubicBezTo>
                                <a:cubicBezTo>
                                  <a:pt x="1" y="60"/>
                                  <a:pt x="25" y="21"/>
                                  <a:pt x="62" y="0"/>
                                </a:cubicBezTo>
                                <a:cubicBezTo>
                                  <a:pt x="87" y="44"/>
                                  <a:pt x="87" y="44"/>
                                  <a:pt x="87" y="44"/>
                                </a:cubicBezTo>
                                <a:lnTo>
                                  <a:pt x="122" y="105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DFC58B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15" name="Freeform 11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459288" y="6662738"/>
                            <a:ext cx="71438" cy="61913"/>
                          </a:xfrm>
                          <a:custGeom>
                            <a:avLst/>
                            <a:gdLst>
                              <a:gd name="T0" fmla="*/ 59 w 59"/>
                              <a:gd name="T1" fmla="*/ 51 h 51"/>
                              <a:gd name="T2" fmla="*/ 0 w 59"/>
                              <a:gd name="T3" fmla="*/ 51 h 51"/>
                              <a:gd name="T4" fmla="*/ 30 w 59"/>
                              <a:gd name="T5" fmla="*/ 0 h 51"/>
                              <a:gd name="T6" fmla="*/ 42 w 59"/>
                              <a:gd name="T7" fmla="*/ 21 h 51"/>
                              <a:gd name="T8" fmla="*/ 59 w 59"/>
                              <a:gd name="T9" fmla="*/ 51 h 5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59" h="51">
                                <a:moveTo>
                                  <a:pt x="59" y="51"/>
                                </a:moveTo>
                                <a:cubicBezTo>
                                  <a:pt x="0" y="51"/>
                                  <a:pt x="0" y="51"/>
                                  <a:pt x="0" y="51"/>
                                </a:cubicBezTo>
                                <a:cubicBezTo>
                                  <a:pt x="0" y="29"/>
                                  <a:pt x="12" y="10"/>
                                  <a:pt x="30" y="0"/>
                                </a:cubicBezTo>
                                <a:cubicBezTo>
                                  <a:pt x="42" y="21"/>
                                  <a:pt x="42" y="21"/>
                                  <a:pt x="42" y="21"/>
                                </a:cubicBezTo>
                                <a:lnTo>
                                  <a:pt x="59" y="51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CE9B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16" name="Freeform 11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306888" y="6602413"/>
                            <a:ext cx="69850" cy="68263"/>
                          </a:xfrm>
                          <a:custGeom>
                            <a:avLst/>
                            <a:gdLst>
                              <a:gd name="T0" fmla="*/ 13 w 59"/>
                              <a:gd name="T1" fmla="*/ 29 h 58"/>
                              <a:gd name="T2" fmla="*/ 0 w 59"/>
                              <a:gd name="T3" fmla="*/ 8 h 58"/>
                              <a:gd name="T4" fmla="*/ 30 w 59"/>
                              <a:gd name="T5" fmla="*/ 0 h 58"/>
                              <a:gd name="T6" fmla="*/ 59 w 59"/>
                              <a:gd name="T7" fmla="*/ 8 h 58"/>
                              <a:gd name="T8" fmla="*/ 47 w 59"/>
                              <a:gd name="T9" fmla="*/ 29 h 58"/>
                              <a:gd name="T10" fmla="*/ 30 w 59"/>
                              <a:gd name="T11" fmla="*/ 58 h 58"/>
                              <a:gd name="T12" fmla="*/ 30 w 59"/>
                              <a:gd name="T13" fmla="*/ 58 h 58"/>
                              <a:gd name="T14" fmla="*/ 13 w 59"/>
                              <a:gd name="T15" fmla="*/ 29 h 5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</a:cxnLst>
                            <a:rect l="0" t="0" r="r" b="b"/>
                            <a:pathLst>
                              <a:path w="59" h="58">
                                <a:moveTo>
                                  <a:pt x="13" y="29"/>
                                </a:moveTo>
                                <a:cubicBezTo>
                                  <a:pt x="0" y="8"/>
                                  <a:pt x="0" y="8"/>
                                  <a:pt x="0" y="8"/>
                                </a:cubicBezTo>
                                <a:cubicBezTo>
                                  <a:pt x="9" y="3"/>
                                  <a:pt x="19" y="0"/>
                                  <a:pt x="30" y="0"/>
                                </a:cubicBezTo>
                                <a:cubicBezTo>
                                  <a:pt x="41" y="0"/>
                                  <a:pt x="51" y="3"/>
                                  <a:pt x="59" y="8"/>
                                </a:cubicBezTo>
                                <a:cubicBezTo>
                                  <a:pt x="47" y="29"/>
                                  <a:pt x="47" y="29"/>
                                  <a:pt x="47" y="29"/>
                                </a:cubicBezTo>
                                <a:cubicBezTo>
                                  <a:pt x="30" y="58"/>
                                  <a:pt x="30" y="58"/>
                                  <a:pt x="30" y="58"/>
                                </a:cubicBezTo>
                                <a:cubicBezTo>
                                  <a:pt x="30" y="58"/>
                                  <a:pt x="30" y="58"/>
                                  <a:pt x="30" y="58"/>
                                </a:cubicBezTo>
                                <a:lnTo>
                                  <a:pt x="13" y="29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CE9B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17" name="Freeform 11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471988" y="6534150"/>
                            <a:ext cx="161925" cy="161925"/>
                          </a:xfrm>
                          <a:custGeom>
                            <a:avLst/>
                            <a:gdLst>
                              <a:gd name="T0" fmla="*/ 53 w 137"/>
                              <a:gd name="T1" fmla="*/ 60 h 136"/>
                              <a:gd name="T2" fmla="*/ 7 w 137"/>
                              <a:gd name="T3" fmla="*/ 31 h 136"/>
                              <a:gd name="T4" fmla="*/ 0 w 137"/>
                              <a:gd name="T5" fmla="*/ 18 h 136"/>
                              <a:gd name="T6" fmla="*/ 68 w 137"/>
                              <a:gd name="T7" fmla="*/ 0 h 136"/>
                              <a:gd name="T8" fmla="*/ 137 w 137"/>
                              <a:gd name="T9" fmla="*/ 19 h 136"/>
                              <a:gd name="T10" fmla="*/ 129 w 137"/>
                              <a:gd name="T11" fmla="*/ 31 h 136"/>
                              <a:gd name="T12" fmla="*/ 89 w 137"/>
                              <a:gd name="T13" fmla="*/ 60 h 136"/>
                              <a:gd name="T14" fmla="*/ 69 w 137"/>
                              <a:gd name="T15" fmla="*/ 136 h 136"/>
                              <a:gd name="T16" fmla="*/ 68 w 137"/>
                              <a:gd name="T17" fmla="*/ 136 h 136"/>
                              <a:gd name="T18" fmla="*/ 53 w 137"/>
                              <a:gd name="T19" fmla="*/ 60 h 13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137" h="136">
                                <a:moveTo>
                                  <a:pt x="53" y="60"/>
                                </a:moveTo>
                                <a:cubicBezTo>
                                  <a:pt x="7" y="31"/>
                                  <a:pt x="7" y="31"/>
                                  <a:pt x="7" y="31"/>
                                </a:cubicBezTo>
                                <a:cubicBezTo>
                                  <a:pt x="0" y="18"/>
                                  <a:pt x="0" y="18"/>
                                  <a:pt x="0" y="18"/>
                                </a:cubicBezTo>
                                <a:cubicBezTo>
                                  <a:pt x="20" y="7"/>
                                  <a:pt x="43" y="0"/>
                                  <a:pt x="68" y="0"/>
                                </a:cubicBezTo>
                                <a:cubicBezTo>
                                  <a:pt x="93" y="0"/>
                                  <a:pt x="117" y="7"/>
                                  <a:pt x="137" y="19"/>
                                </a:cubicBezTo>
                                <a:cubicBezTo>
                                  <a:pt x="129" y="31"/>
                                  <a:pt x="129" y="31"/>
                                  <a:pt x="129" y="31"/>
                                </a:cubicBezTo>
                                <a:cubicBezTo>
                                  <a:pt x="89" y="60"/>
                                  <a:pt x="89" y="60"/>
                                  <a:pt x="89" y="60"/>
                                </a:cubicBezTo>
                                <a:cubicBezTo>
                                  <a:pt x="69" y="136"/>
                                  <a:pt x="69" y="136"/>
                                  <a:pt x="69" y="136"/>
                                </a:cubicBezTo>
                                <a:cubicBezTo>
                                  <a:pt x="68" y="136"/>
                                  <a:pt x="68" y="136"/>
                                  <a:pt x="68" y="136"/>
                                </a:cubicBezTo>
                                <a:lnTo>
                                  <a:pt x="53" y="6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A75F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18" name="Freeform 11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479926" y="6551613"/>
                            <a:ext cx="144463" cy="144463"/>
                          </a:xfrm>
                          <a:custGeom>
                            <a:avLst/>
                            <a:gdLst>
                              <a:gd name="T0" fmla="*/ 26 w 122"/>
                              <a:gd name="T1" fmla="*/ 61 h 121"/>
                              <a:gd name="T2" fmla="*/ 0 w 122"/>
                              <a:gd name="T3" fmla="*/ 16 h 121"/>
                              <a:gd name="T4" fmla="*/ 61 w 122"/>
                              <a:gd name="T5" fmla="*/ 0 h 121"/>
                              <a:gd name="T6" fmla="*/ 122 w 122"/>
                              <a:gd name="T7" fmla="*/ 16 h 121"/>
                              <a:gd name="T8" fmla="*/ 97 w 122"/>
                              <a:gd name="T9" fmla="*/ 61 h 121"/>
                              <a:gd name="T10" fmla="*/ 62 w 122"/>
                              <a:gd name="T11" fmla="*/ 121 h 121"/>
                              <a:gd name="T12" fmla="*/ 61 w 122"/>
                              <a:gd name="T13" fmla="*/ 121 h 121"/>
                              <a:gd name="T14" fmla="*/ 26 w 122"/>
                              <a:gd name="T15" fmla="*/ 61 h 12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</a:cxnLst>
                            <a:rect l="0" t="0" r="r" b="b"/>
                            <a:pathLst>
                              <a:path w="122" h="121">
                                <a:moveTo>
                                  <a:pt x="26" y="61"/>
                                </a:moveTo>
                                <a:cubicBezTo>
                                  <a:pt x="0" y="16"/>
                                  <a:pt x="0" y="16"/>
                                  <a:pt x="0" y="16"/>
                                </a:cubicBezTo>
                                <a:cubicBezTo>
                                  <a:pt x="18" y="6"/>
                                  <a:pt x="39" y="0"/>
                                  <a:pt x="61" y="0"/>
                                </a:cubicBezTo>
                                <a:cubicBezTo>
                                  <a:pt x="84" y="0"/>
                                  <a:pt x="104" y="6"/>
                                  <a:pt x="122" y="16"/>
                                </a:cubicBezTo>
                                <a:cubicBezTo>
                                  <a:pt x="97" y="61"/>
                                  <a:pt x="97" y="61"/>
                                  <a:pt x="97" y="61"/>
                                </a:cubicBezTo>
                                <a:cubicBezTo>
                                  <a:pt x="62" y="121"/>
                                  <a:pt x="62" y="121"/>
                                  <a:pt x="62" y="121"/>
                                </a:cubicBezTo>
                                <a:cubicBezTo>
                                  <a:pt x="61" y="121"/>
                                  <a:pt x="61" y="121"/>
                                  <a:pt x="61" y="121"/>
                                </a:cubicBezTo>
                                <a:lnTo>
                                  <a:pt x="26" y="61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DFC58B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19" name="Freeform 11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518026" y="6627813"/>
                            <a:ext cx="69850" cy="68263"/>
                          </a:xfrm>
                          <a:custGeom>
                            <a:avLst/>
                            <a:gdLst>
                              <a:gd name="T0" fmla="*/ 12 w 59"/>
                              <a:gd name="T1" fmla="*/ 29 h 58"/>
                              <a:gd name="T2" fmla="*/ 0 w 59"/>
                              <a:gd name="T3" fmla="*/ 8 h 58"/>
                              <a:gd name="T4" fmla="*/ 29 w 59"/>
                              <a:gd name="T5" fmla="*/ 0 h 58"/>
                              <a:gd name="T6" fmla="*/ 59 w 59"/>
                              <a:gd name="T7" fmla="*/ 8 h 58"/>
                              <a:gd name="T8" fmla="*/ 47 w 59"/>
                              <a:gd name="T9" fmla="*/ 29 h 58"/>
                              <a:gd name="T10" fmla="*/ 30 w 59"/>
                              <a:gd name="T11" fmla="*/ 58 h 58"/>
                              <a:gd name="T12" fmla="*/ 29 w 59"/>
                              <a:gd name="T13" fmla="*/ 58 h 58"/>
                              <a:gd name="T14" fmla="*/ 12 w 59"/>
                              <a:gd name="T15" fmla="*/ 29 h 5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</a:cxnLst>
                            <a:rect l="0" t="0" r="r" b="b"/>
                            <a:pathLst>
                              <a:path w="59" h="58">
                                <a:moveTo>
                                  <a:pt x="12" y="29"/>
                                </a:moveTo>
                                <a:cubicBezTo>
                                  <a:pt x="0" y="8"/>
                                  <a:pt x="0" y="8"/>
                                  <a:pt x="0" y="8"/>
                                </a:cubicBezTo>
                                <a:cubicBezTo>
                                  <a:pt x="9" y="3"/>
                                  <a:pt x="19" y="0"/>
                                  <a:pt x="29" y="0"/>
                                </a:cubicBezTo>
                                <a:cubicBezTo>
                                  <a:pt x="40" y="0"/>
                                  <a:pt x="50" y="3"/>
                                  <a:pt x="59" y="8"/>
                                </a:cubicBezTo>
                                <a:cubicBezTo>
                                  <a:pt x="47" y="29"/>
                                  <a:pt x="47" y="29"/>
                                  <a:pt x="47" y="29"/>
                                </a:cubicBezTo>
                                <a:cubicBezTo>
                                  <a:pt x="30" y="58"/>
                                  <a:pt x="30" y="58"/>
                                  <a:pt x="30" y="58"/>
                                </a:cubicBezTo>
                                <a:cubicBezTo>
                                  <a:pt x="29" y="58"/>
                                  <a:pt x="29" y="58"/>
                                  <a:pt x="29" y="58"/>
                                </a:cubicBezTo>
                                <a:lnTo>
                                  <a:pt x="12" y="29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CE9B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20" name="Freeform 11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506913" y="6303963"/>
                            <a:ext cx="157163" cy="163513"/>
                          </a:xfrm>
                          <a:custGeom>
                            <a:avLst/>
                            <a:gdLst>
                              <a:gd name="T0" fmla="*/ 43 w 133"/>
                              <a:gd name="T1" fmla="*/ 61 h 138"/>
                              <a:gd name="T2" fmla="*/ 4 w 133"/>
                              <a:gd name="T3" fmla="*/ 22 h 138"/>
                              <a:gd name="T4" fmla="*/ 0 w 133"/>
                              <a:gd name="T5" fmla="*/ 8 h 138"/>
                              <a:gd name="T6" fmla="*/ 70 w 133"/>
                              <a:gd name="T7" fmla="*/ 5 h 138"/>
                              <a:gd name="T8" fmla="*/ 133 w 133"/>
                              <a:gd name="T9" fmla="*/ 38 h 138"/>
                              <a:gd name="T10" fmla="*/ 123 w 133"/>
                              <a:gd name="T11" fmla="*/ 49 h 138"/>
                              <a:gd name="T12" fmla="*/ 78 w 133"/>
                              <a:gd name="T13" fmla="*/ 68 h 138"/>
                              <a:gd name="T14" fmla="*/ 41 w 133"/>
                              <a:gd name="T15" fmla="*/ 138 h 138"/>
                              <a:gd name="T16" fmla="*/ 40 w 133"/>
                              <a:gd name="T17" fmla="*/ 138 h 138"/>
                              <a:gd name="T18" fmla="*/ 43 w 133"/>
                              <a:gd name="T19" fmla="*/ 61 h 13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133" h="138">
                                <a:moveTo>
                                  <a:pt x="43" y="61"/>
                                </a:moveTo>
                                <a:cubicBezTo>
                                  <a:pt x="4" y="22"/>
                                  <a:pt x="4" y="22"/>
                                  <a:pt x="4" y="22"/>
                                </a:cubicBezTo>
                                <a:cubicBezTo>
                                  <a:pt x="0" y="8"/>
                                  <a:pt x="0" y="8"/>
                                  <a:pt x="0" y="8"/>
                                </a:cubicBezTo>
                                <a:cubicBezTo>
                                  <a:pt x="22" y="1"/>
                                  <a:pt x="46" y="0"/>
                                  <a:pt x="70" y="5"/>
                                </a:cubicBezTo>
                                <a:cubicBezTo>
                                  <a:pt x="95" y="11"/>
                                  <a:pt x="116" y="23"/>
                                  <a:pt x="133" y="38"/>
                                </a:cubicBezTo>
                                <a:cubicBezTo>
                                  <a:pt x="123" y="49"/>
                                  <a:pt x="123" y="49"/>
                                  <a:pt x="123" y="49"/>
                                </a:cubicBezTo>
                                <a:cubicBezTo>
                                  <a:pt x="78" y="68"/>
                                  <a:pt x="78" y="68"/>
                                  <a:pt x="78" y="68"/>
                                </a:cubicBezTo>
                                <a:cubicBezTo>
                                  <a:pt x="41" y="138"/>
                                  <a:pt x="41" y="138"/>
                                  <a:pt x="41" y="138"/>
                                </a:cubicBezTo>
                                <a:cubicBezTo>
                                  <a:pt x="40" y="138"/>
                                  <a:pt x="40" y="138"/>
                                  <a:pt x="40" y="138"/>
                                </a:cubicBezTo>
                                <a:lnTo>
                                  <a:pt x="43" y="61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A75F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21" name="Freeform 11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511676" y="6321425"/>
                            <a:ext cx="141288" cy="146050"/>
                          </a:xfrm>
                          <a:custGeom>
                            <a:avLst/>
                            <a:gdLst>
                              <a:gd name="T0" fmla="*/ 15 w 119"/>
                              <a:gd name="T1" fmla="*/ 56 h 123"/>
                              <a:gd name="T2" fmla="*/ 0 w 119"/>
                              <a:gd name="T3" fmla="*/ 7 h 123"/>
                              <a:gd name="T4" fmla="*/ 63 w 119"/>
                              <a:gd name="T5" fmla="*/ 5 h 123"/>
                              <a:gd name="T6" fmla="*/ 119 w 119"/>
                              <a:gd name="T7" fmla="*/ 34 h 123"/>
                              <a:gd name="T8" fmla="*/ 85 w 119"/>
                              <a:gd name="T9" fmla="*/ 72 h 123"/>
                              <a:gd name="T10" fmla="*/ 37 w 119"/>
                              <a:gd name="T11" fmla="*/ 123 h 123"/>
                              <a:gd name="T12" fmla="*/ 36 w 119"/>
                              <a:gd name="T13" fmla="*/ 123 h 123"/>
                              <a:gd name="T14" fmla="*/ 15 w 119"/>
                              <a:gd name="T15" fmla="*/ 56 h 12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</a:cxnLst>
                            <a:rect l="0" t="0" r="r" b="b"/>
                            <a:pathLst>
                              <a:path w="119" h="123">
                                <a:moveTo>
                                  <a:pt x="15" y="56"/>
                                </a:moveTo>
                                <a:cubicBezTo>
                                  <a:pt x="0" y="7"/>
                                  <a:pt x="0" y="7"/>
                                  <a:pt x="0" y="7"/>
                                </a:cubicBezTo>
                                <a:cubicBezTo>
                                  <a:pt x="20" y="1"/>
                                  <a:pt x="42" y="0"/>
                                  <a:pt x="63" y="5"/>
                                </a:cubicBezTo>
                                <a:cubicBezTo>
                                  <a:pt x="85" y="10"/>
                                  <a:pt x="104" y="20"/>
                                  <a:pt x="119" y="34"/>
                                </a:cubicBezTo>
                                <a:cubicBezTo>
                                  <a:pt x="85" y="72"/>
                                  <a:pt x="85" y="72"/>
                                  <a:pt x="85" y="72"/>
                                </a:cubicBezTo>
                                <a:cubicBezTo>
                                  <a:pt x="37" y="123"/>
                                  <a:pt x="37" y="123"/>
                                  <a:pt x="37" y="123"/>
                                </a:cubicBezTo>
                                <a:cubicBezTo>
                                  <a:pt x="36" y="123"/>
                                  <a:pt x="36" y="123"/>
                                  <a:pt x="36" y="123"/>
                                </a:cubicBezTo>
                                <a:lnTo>
                                  <a:pt x="15" y="56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DFC58B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22" name="Freeform 11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533901" y="6399213"/>
                            <a:ext cx="66675" cy="68263"/>
                          </a:xfrm>
                          <a:custGeom>
                            <a:avLst/>
                            <a:gdLst>
                              <a:gd name="T0" fmla="*/ 7 w 57"/>
                              <a:gd name="T1" fmla="*/ 27 h 58"/>
                              <a:gd name="T2" fmla="*/ 0 w 57"/>
                              <a:gd name="T3" fmla="*/ 3 h 58"/>
                              <a:gd name="T4" fmla="*/ 30 w 57"/>
                              <a:gd name="T5" fmla="*/ 2 h 58"/>
                              <a:gd name="T6" fmla="*/ 57 w 57"/>
                              <a:gd name="T7" fmla="*/ 16 h 58"/>
                              <a:gd name="T8" fmla="*/ 41 w 57"/>
                              <a:gd name="T9" fmla="*/ 34 h 58"/>
                              <a:gd name="T10" fmla="*/ 18 w 57"/>
                              <a:gd name="T11" fmla="*/ 58 h 58"/>
                              <a:gd name="T12" fmla="*/ 17 w 57"/>
                              <a:gd name="T13" fmla="*/ 58 h 58"/>
                              <a:gd name="T14" fmla="*/ 7 w 57"/>
                              <a:gd name="T15" fmla="*/ 27 h 5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</a:cxnLst>
                            <a:rect l="0" t="0" r="r" b="b"/>
                            <a:pathLst>
                              <a:path w="57" h="58">
                                <a:moveTo>
                                  <a:pt x="7" y="27"/>
                                </a:moveTo>
                                <a:cubicBezTo>
                                  <a:pt x="0" y="3"/>
                                  <a:pt x="0" y="3"/>
                                  <a:pt x="0" y="3"/>
                                </a:cubicBezTo>
                                <a:cubicBezTo>
                                  <a:pt x="9" y="0"/>
                                  <a:pt x="20" y="0"/>
                                  <a:pt x="30" y="2"/>
                                </a:cubicBezTo>
                                <a:cubicBezTo>
                                  <a:pt x="41" y="5"/>
                                  <a:pt x="50" y="10"/>
                                  <a:pt x="57" y="16"/>
                                </a:cubicBezTo>
                                <a:cubicBezTo>
                                  <a:pt x="41" y="34"/>
                                  <a:pt x="41" y="34"/>
                                  <a:pt x="41" y="34"/>
                                </a:cubicBezTo>
                                <a:cubicBezTo>
                                  <a:pt x="18" y="58"/>
                                  <a:pt x="18" y="58"/>
                                  <a:pt x="18" y="58"/>
                                </a:cubicBezTo>
                                <a:cubicBezTo>
                                  <a:pt x="17" y="58"/>
                                  <a:pt x="17" y="58"/>
                                  <a:pt x="17" y="58"/>
                                </a:cubicBezTo>
                                <a:lnTo>
                                  <a:pt x="7" y="27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CE9B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23" name="Freeform 11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276726" y="6203950"/>
                            <a:ext cx="114300" cy="71438"/>
                          </a:xfrm>
                          <a:custGeom>
                            <a:avLst/>
                            <a:gdLst>
                              <a:gd name="T0" fmla="*/ 0 w 96"/>
                              <a:gd name="T1" fmla="*/ 0 h 60"/>
                              <a:gd name="T2" fmla="*/ 3 w 96"/>
                              <a:gd name="T3" fmla="*/ 60 h 60"/>
                              <a:gd name="T4" fmla="*/ 96 w 96"/>
                              <a:gd name="T5" fmla="*/ 60 h 60"/>
                              <a:gd name="T6" fmla="*/ 96 w 96"/>
                              <a:gd name="T7" fmla="*/ 0 h 60"/>
                              <a:gd name="T8" fmla="*/ 0 w 96"/>
                              <a:gd name="T9" fmla="*/ 0 h 6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96" h="60">
                                <a:moveTo>
                                  <a:pt x="0" y="0"/>
                                </a:moveTo>
                                <a:cubicBezTo>
                                  <a:pt x="0" y="20"/>
                                  <a:pt x="1" y="40"/>
                                  <a:pt x="3" y="60"/>
                                </a:cubicBezTo>
                                <a:cubicBezTo>
                                  <a:pt x="96" y="60"/>
                                  <a:pt x="96" y="60"/>
                                  <a:pt x="96" y="60"/>
                                </a:cubicBezTo>
                                <a:cubicBezTo>
                                  <a:pt x="96" y="0"/>
                                  <a:pt x="96" y="0"/>
                                  <a:pt x="96" y="0"/>
                                </a:cubicBez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96585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24" name="Freeform 11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572001" y="6281738"/>
                            <a:ext cx="41275" cy="42863"/>
                          </a:xfrm>
                          <a:custGeom>
                            <a:avLst/>
                            <a:gdLst>
                              <a:gd name="T0" fmla="*/ 0 w 34"/>
                              <a:gd name="T1" fmla="*/ 23 h 37"/>
                              <a:gd name="T2" fmla="*/ 23 w 34"/>
                              <a:gd name="T3" fmla="*/ 0 h 37"/>
                              <a:gd name="T4" fmla="*/ 29 w 34"/>
                              <a:gd name="T5" fmla="*/ 9 h 37"/>
                              <a:gd name="T6" fmla="*/ 25 w 34"/>
                              <a:gd name="T7" fmla="*/ 29 h 37"/>
                              <a:gd name="T8" fmla="*/ 18 w 34"/>
                              <a:gd name="T9" fmla="*/ 32 h 37"/>
                              <a:gd name="T10" fmla="*/ 0 w 34"/>
                              <a:gd name="T11" fmla="*/ 23 h 37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34" h="37">
                                <a:moveTo>
                                  <a:pt x="0" y="23"/>
                                </a:moveTo>
                                <a:cubicBezTo>
                                  <a:pt x="0" y="23"/>
                                  <a:pt x="4" y="3"/>
                                  <a:pt x="23" y="0"/>
                                </a:cubicBezTo>
                                <a:cubicBezTo>
                                  <a:pt x="29" y="9"/>
                                  <a:pt x="29" y="9"/>
                                  <a:pt x="29" y="9"/>
                                </a:cubicBezTo>
                                <a:cubicBezTo>
                                  <a:pt x="29" y="9"/>
                                  <a:pt x="16" y="20"/>
                                  <a:pt x="25" y="29"/>
                                </a:cubicBezTo>
                                <a:cubicBezTo>
                                  <a:pt x="34" y="37"/>
                                  <a:pt x="18" y="32"/>
                                  <a:pt x="18" y="32"/>
                                </a:cubicBezTo>
                                <a:lnTo>
                                  <a:pt x="0" y="23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A75F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25" name="Freeform 12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370388" y="6372225"/>
                            <a:ext cx="50800" cy="39688"/>
                          </a:xfrm>
                          <a:custGeom>
                            <a:avLst/>
                            <a:gdLst>
                              <a:gd name="T0" fmla="*/ 16 w 43"/>
                              <a:gd name="T1" fmla="*/ 33 h 33"/>
                              <a:gd name="T2" fmla="*/ 5 w 43"/>
                              <a:gd name="T3" fmla="*/ 3 h 33"/>
                              <a:gd name="T4" fmla="*/ 16 w 43"/>
                              <a:gd name="T5" fmla="*/ 0 h 33"/>
                              <a:gd name="T6" fmla="*/ 32 w 43"/>
                              <a:gd name="T7" fmla="*/ 13 h 33"/>
                              <a:gd name="T8" fmla="*/ 32 w 43"/>
                              <a:gd name="T9" fmla="*/ 21 h 33"/>
                              <a:gd name="T10" fmla="*/ 16 w 43"/>
                              <a:gd name="T11" fmla="*/ 33 h 3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43" h="33">
                                <a:moveTo>
                                  <a:pt x="16" y="33"/>
                                </a:moveTo>
                                <a:cubicBezTo>
                                  <a:pt x="16" y="33"/>
                                  <a:pt x="0" y="21"/>
                                  <a:pt x="5" y="3"/>
                                </a:cubicBezTo>
                                <a:cubicBezTo>
                                  <a:pt x="16" y="0"/>
                                  <a:pt x="16" y="0"/>
                                  <a:pt x="16" y="0"/>
                                </a:cubicBezTo>
                                <a:cubicBezTo>
                                  <a:pt x="16" y="0"/>
                                  <a:pt x="21" y="17"/>
                                  <a:pt x="32" y="13"/>
                                </a:cubicBezTo>
                                <a:cubicBezTo>
                                  <a:pt x="43" y="8"/>
                                  <a:pt x="32" y="21"/>
                                  <a:pt x="32" y="21"/>
                                </a:cubicBezTo>
                                <a:lnTo>
                                  <a:pt x="16" y="33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A75F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26" name="Freeform 12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600576" y="6419850"/>
                            <a:ext cx="52388" cy="38100"/>
                          </a:xfrm>
                          <a:custGeom>
                            <a:avLst/>
                            <a:gdLst>
                              <a:gd name="T0" fmla="*/ 16 w 43"/>
                              <a:gd name="T1" fmla="*/ 33 h 33"/>
                              <a:gd name="T2" fmla="*/ 5 w 43"/>
                              <a:gd name="T3" fmla="*/ 2 h 33"/>
                              <a:gd name="T4" fmla="*/ 16 w 43"/>
                              <a:gd name="T5" fmla="*/ 0 h 33"/>
                              <a:gd name="T6" fmla="*/ 32 w 43"/>
                              <a:gd name="T7" fmla="*/ 12 h 33"/>
                              <a:gd name="T8" fmla="*/ 33 w 43"/>
                              <a:gd name="T9" fmla="*/ 20 h 33"/>
                              <a:gd name="T10" fmla="*/ 16 w 43"/>
                              <a:gd name="T11" fmla="*/ 33 h 3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43" h="33">
                                <a:moveTo>
                                  <a:pt x="16" y="33"/>
                                </a:moveTo>
                                <a:cubicBezTo>
                                  <a:pt x="16" y="33"/>
                                  <a:pt x="0" y="21"/>
                                  <a:pt x="5" y="2"/>
                                </a:cubicBezTo>
                                <a:cubicBezTo>
                                  <a:pt x="16" y="0"/>
                                  <a:pt x="16" y="0"/>
                                  <a:pt x="16" y="0"/>
                                </a:cubicBezTo>
                                <a:cubicBezTo>
                                  <a:pt x="16" y="0"/>
                                  <a:pt x="21" y="17"/>
                                  <a:pt x="32" y="12"/>
                                </a:cubicBezTo>
                                <a:cubicBezTo>
                                  <a:pt x="43" y="8"/>
                                  <a:pt x="33" y="20"/>
                                  <a:pt x="33" y="20"/>
                                </a:cubicBezTo>
                                <a:lnTo>
                                  <a:pt x="16" y="33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A75F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27" name="Freeform 12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743451" y="5454650"/>
                            <a:ext cx="166688" cy="165100"/>
                          </a:xfrm>
                          <a:custGeom>
                            <a:avLst/>
                            <a:gdLst>
                              <a:gd name="T0" fmla="*/ 133 w 140"/>
                              <a:gd name="T1" fmla="*/ 99 h 139"/>
                              <a:gd name="T2" fmla="*/ 114 w 140"/>
                              <a:gd name="T3" fmla="*/ 54 h 139"/>
                              <a:gd name="T4" fmla="*/ 113 w 140"/>
                              <a:gd name="T5" fmla="*/ 54 h 139"/>
                              <a:gd name="T6" fmla="*/ 114 w 140"/>
                              <a:gd name="T7" fmla="*/ 52 h 139"/>
                              <a:gd name="T8" fmla="*/ 95 w 140"/>
                              <a:gd name="T9" fmla="*/ 7 h 139"/>
                              <a:gd name="T10" fmla="*/ 50 w 140"/>
                              <a:gd name="T11" fmla="*/ 26 h 139"/>
                              <a:gd name="T12" fmla="*/ 49 w 140"/>
                              <a:gd name="T13" fmla="*/ 29 h 139"/>
                              <a:gd name="T14" fmla="*/ 7 w 140"/>
                              <a:gd name="T15" fmla="*/ 48 h 139"/>
                              <a:gd name="T16" fmla="*/ 25 w 140"/>
                              <a:gd name="T17" fmla="*/ 93 h 139"/>
                              <a:gd name="T18" fmla="*/ 45 w 140"/>
                              <a:gd name="T19" fmla="*/ 132 h 139"/>
                              <a:gd name="T20" fmla="*/ 88 w 140"/>
                              <a:gd name="T21" fmla="*/ 118 h 139"/>
                              <a:gd name="T22" fmla="*/ 133 w 140"/>
                              <a:gd name="T23" fmla="*/ 99 h 13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</a:cxnLst>
                            <a:rect l="0" t="0" r="r" b="b"/>
                            <a:pathLst>
                              <a:path w="140" h="139">
                                <a:moveTo>
                                  <a:pt x="133" y="99"/>
                                </a:moveTo>
                                <a:cubicBezTo>
                                  <a:pt x="140" y="82"/>
                                  <a:pt x="132" y="62"/>
                                  <a:pt x="114" y="54"/>
                                </a:cubicBezTo>
                                <a:cubicBezTo>
                                  <a:pt x="114" y="54"/>
                                  <a:pt x="113" y="54"/>
                                  <a:pt x="113" y="54"/>
                                </a:cubicBezTo>
                                <a:cubicBezTo>
                                  <a:pt x="113" y="53"/>
                                  <a:pt x="113" y="53"/>
                                  <a:pt x="114" y="52"/>
                                </a:cubicBezTo>
                                <a:cubicBezTo>
                                  <a:pt x="121" y="35"/>
                                  <a:pt x="113" y="15"/>
                                  <a:pt x="95" y="7"/>
                                </a:cubicBezTo>
                                <a:cubicBezTo>
                                  <a:pt x="78" y="0"/>
                                  <a:pt x="58" y="8"/>
                                  <a:pt x="50" y="26"/>
                                </a:cubicBezTo>
                                <a:cubicBezTo>
                                  <a:pt x="50" y="27"/>
                                  <a:pt x="50" y="28"/>
                                  <a:pt x="49" y="29"/>
                                </a:cubicBezTo>
                                <a:cubicBezTo>
                                  <a:pt x="33" y="24"/>
                                  <a:pt x="14" y="32"/>
                                  <a:pt x="7" y="48"/>
                                </a:cubicBezTo>
                                <a:cubicBezTo>
                                  <a:pt x="0" y="65"/>
                                  <a:pt x="8" y="85"/>
                                  <a:pt x="25" y="93"/>
                                </a:cubicBezTo>
                                <a:cubicBezTo>
                                  <a:pt x="21" y="109"/>
                                  <a:pt x="30" y="126"/>
                                  <a:pt x="45" y="132"/>
                                </a:cubicBezTo>
                                <a:cubicBezTo>
                                  <a:pt x="61" y="139"/>
                                  <a:pt x="79" y="133"/>
                                  <a:pt x="88" y="118"/>
                                </a:cubicBezTo>
                                <a:cubicBezTo>
                                  <a:pt x="105" y="125"/>
                                  <a:pt x="125" y="117"/>
                                  <a:pt x="133" y="99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DCD4E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28" name="Freeform 12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700588" y="5273675"/>
                            <a:ext cx="114300" cy="111125"/>
                          </a:xfrm>
                          <a:custGeom>
                            <a:avLst/>
                            <a:gdLst>
                              <a:gd name="T0" fmla="*/ 75 w 96"/>
                              <a:gd name="T1" fmla="*/ 41 h 94"/>
                              <a:gd name="T2" fmla="*/ 79 w 96"/>
                              <a:gd name="T3" fmla="*/ 27 h 94"/>
                              <a:gd name="T4" fmla="*/ 53 w 96"/>
                              <a:gd name="T5" fmla="*/ 0 h 94"/>
                              <a:gd name="T6" fmla="*/ 26 w 96"/>
                              <a:gd name="T7" fmla="*/ 27 h 94"/>
                              <a:gd name="T8" fmla="*/ 27 w 96"/>
                              <a:gd name="T9" fmla="*/ 33 h 94"/>
                              <a:gd name="T10" fmla="*/ 0 w 96"/>
                              <a:gd name="T11" fmla="*/ 61 h 94"/>
                              <a:gd name="T12" fmla="*/ 28 w 96"/>
                              <a:gd name="T13" fmla="*/ 89 h 94"/>
                              <a:gd name="T14" fmla="*/ 47 w 96"/>
                              <a:gd name="T15" fmla="*/ 81 h 94"/>
                              <a:gd name="T16" fmla="*/ 70 w 96"/>
                              <a:gd name="T17" fmla="*/ 94 h 94"/>
                              <a:gd name="T18" fmla="*/ 96 w 96"/>
                              <a:gd name="T19" fmla="*/ 67 h 94"/>
                              <a:gd name="T20" fmla="*/ 75 w 96"/>
                              <a:gd name="T21" fmla="*/ 41 h 9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</a:cxnLst>
                            <a:rect l="0" t="0" r="r" b="b"/>
                            <a:pathLst>
                              <a:path w="96" h="94">
                                <a:moveTo>
                                  <a:pt x="75" y="41"/>
                                </a:moveTo>
                                <a:cubicBezTo>
                                  <a:pt x="78" y="37"/>
                                  <a:pt x="79" y="32"/>
                                  <a:pt x="79" y="27"/>
                                </a:cubicBezTo>
                                <a:cubicBezTo>
                                  <a:pt x="79" y="12"/>
                                  <a:pt x="68" y="0"/>
                                  <a:pt x="53" y="0"/>
                                </a:cubicBezTo>
                                <a:cubicBezTo>
                                  <a:pt x="38" y="0"/>
                                  <a:pt x="26" y="12"/>
                                  <a:pt x="26" y="27"/>
                                </a:cubicBezTo>
                                <a:cubicBezTo>
                                  <a:pt x="26" y="29"/>
                                  <a:pt x="27" y="31"/>
                                  <a:pt x="27" y="33"/>
                                </a:cubicBezTo>
                                <a:cubicBezTo>
                                  <a:pt x="12" y="34"/>
                                  <a:pt x="0" y="46"/>
                                  <a:pt x="0" y="61"/>
                                </a:cubicBezTo>
                                <a:cubicBezTo>
                                  <a:pt x="0" y="76"/>
                                  <a:pt x="13" y="89"/>
                                  <a:pt x="28" y="89"/>
                                </a:cubicBezTo>
                                <a:cubicBezTo>
                                  <a:pt x="35" y="89"/>
                                  <a:pt x="42" y="86"/>
                                  <a:pt x="47" y="81"/>
                                </a:cubicBezTo>
                                <a:cubicBezTo>
                                  <a:pt x="52" y="88"/>
                                  <a:pt x="60" y="94"/>
                                  <a:pt x="70" y="94"/>
                                </a:cubicBezTo>
                                <a:cubicBezTo>
                                  <a:pt x="85" y="94"/>
                                  <a:pt x="96" y="82"/>
                                  <a:pt x="96" y="67"/>
                                </a:cubicBezTo>
                                <a:cubicBezTo>
                                  <a:pt x="96" y="54"/>
                                  <a:pt x="87" y="44"/>
                                  <a:pt x="75" y="4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A6A5C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29" name="Oval 12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889501" y="5307013"/>
                            <a:ext cx="46038" cy="42863"/>
                          </a:xfrm>
                          <a:prstGeom prst="ellipse">
                            <a:avLst/>
                          </a:prstGeom>
                          <a:solidFill>
                            <a:srgbClr val="A6A5C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30" name="Oval 12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672013" y="5165725"/>
                            <a:ext cx="38100" cy="38100"/>
                          </a:xfrm>
                          <a:prstGeom prst="ellipse">
                            <a:avLst/>
                          </a:prstGeom>
                          <a:solidFill>
                            <a:srgbClr val="A6A5C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31" name="Rectangle 12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781551" y="5827713"/>
                            <a:ext cx="712788" cy="130175"/>
                          </a:xfrm>
                          <a:prstGeom prst="rect">
                            <a:avLst/>
                          </a:prstGeom>
                          <a:solidFill>
                            <a:srgbClr val="34303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32" name="Rectangle 12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748213" y="5803900"/>
                            <a:ext cx="779463" cy="41275"/>
                          </a:xfrm>
                          <a:prstGeom prst="rect">
                            <a:avLst/>
                          </a:prstGeom>
                          <a:solidFill>
                            <a:srgbClr val="626D68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33" name="Freeform 12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900613" y="5646738"/>
                            <a:ext cx="90488" cy="101600"/>
                          </a:xfrm>
                          <a:custGeom>
                            <a:avLst/>
                            <a:gdLst>
                              <a:gd name="T0" fmla="*/ 57 w 57"/>
                              <a:gd name="T1" fmla="*/ 47 h 64"/>
                              <a:gd name="T2" fmla="*/ 34 w 57"/>
                              <a:gd name="T3" fmla="*/ 64 h 64"/>
                              <a:gd name="T4" fmla="*/ 0 w 57"/>
                              <a:gd name="T5" fmla="*/ 17 h 64"/>
                              <a:gd name="T6" fmla="*/ 23 w 57"/>
                              <a:gd name="T7" fmla="*/ 0 h 64"/>
                              <a:gd name="T8" fmla="*/ 57 w 57"/>
                              <a:gd name="T9" fmla="*/ 47 h 6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57" h="64">
                                <a:moveTo>
                                  <a:pt x="57" y="47"/>
                                </a:moveTo>
                                <a:lnTo>
                                  <a:pt x="34" y="64"/>
                                </a:lnTo>
                                <a:lnTo>
                                  <a:pt x="0" y="17"/>
                                </a:lnTo>
                                <a:lnTo>
                                  <a:pt x="23" y="0"/>
                                </a:lnTo>
                                <a:lnTo>
                                  <a:pt x="57" y="47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D6A3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34" name="Freeform 12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887913" y="5632450"/>
                            <a:ext cx="57150" cy="49213"/>
                          </a:xfrm>
                          <a:custGeom>
                            <a:avLst/>
                            <a:gdLst>
                              <a:gd name="T0" fmla="*/ 27 w 36"/>
                              <a:gd name="T1" fmla="*/ 0 h 31"/>
                              <a:gd name="T2" fmla="*/ 0 w 36"/>
                              <a:gd name="T3" fmla="*/ 20 h 31"/>
                              <a:gd name="T4" fmla="*/ 9 w 36"/>
                              <a:gd name="T5" fmla="*/ 31 h 31"/>
                              <a:gd name="T6" fmla="*/ 36 w 36"/>
                              <a:gd name="T7" fmla="*/ 12 h 31"/>
                              <a:gd name="T8" fmla="*/ 27 w 36"/>
                              <a:gd name="T9" fmla="*/ 0 h 3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36" h="31">
                                <a:moveTo>
                                  <a:pt x="27" y="0"/>
                                </a:moveTo>
                                <a:lnTo>
                                  <a:pt x="0" y="20"/>
                                </a:lnTo>
                                <a:lnTo>
                                  <a:pt x="9" y="31"/>
                                </a:lnTo>
                                <a:lnTo>
                                  <a:pt x="36" y="12"/>
                                </a:lnTo>
                                <a:lnTo>
                                  <a:pt x="27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AA3A35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35" name="Freeform 13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943476" y="5537200"/>
                            <a:ext cx="228600" cy="222250"/>
                          </a:xfrm>
                          <a:custGeom>
                            <a:avLst/>
                            <a:gdLst>
                              <a:gd name="T0" fmla="*/ 192 w 192"/>
                              <a:gd name="T1" fmla="*/ 101 h 188"/>
                              <a:gd name="T2" fmla="*/ 192 w 192"/>
                              <a:gd name="T3" fmla="*/ 99 h 188"/>
                              <a:gd name="T4" fmla="*/ 192 w 192"/>
                              <a:gd name="T5" fmla="*/ 99 h 188"/>
                              <a:gd name="T6" fmla="*/ 192 w 192"/>
                              <a:gd name="T7" fmla="*/ 99 h 188"/>
                              <a:gd name="T8" fmla="*/ 84 w 192"/>
                              <a:gd name="T9" fmla="*/ 0 h 188"/>
                              <a:gd name="T10" fmla="*/ 0 w 192"/>
                              <a:gd name="T11" fmla="*/ 40 h 188"/>
                              <a:gd name="T12" fmla="*/ 16 w 192"/>
                              <a:gd name="T13" fmla="*/ 49 h 188"/>
                              <a:gd name="T14" fmla="*/ 75 w 192"/>
                              <a:gd name="T15" fmla="*/ 25 h 188"/>
                              <a:gd name="T16" fmla="*/ 159 w 192"/>
                              <a:gd name="T17" fmla="*/ 99 h 188"/>
                              <a:gd name="T18" fmla="*/ 151 w 192"/>
                              <a:gd name="T19" fmla="*/ 99 h 188"/>
                              <a:gd name="T20" fmla="*/ 151 w 192"/>
                              <a:gd name="T21" fmla="*/ 188 h 188"/>
                              <a:gd name="T22" fmla="*/ 192 w 192"/>
                              <a:gd name="T23" fmla="*/ 188 h 188"/>
                              <a:gd name="T24" fmla="*/ 192 w 192"/>
                              <a:gd name="T25" fmla="*/ 101 h 18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</a:cxnLst>
                            <a:rect l="0" t="0" r="r" b="b"/>
                            <a:pathLst>
                              <a:path w="192" h="188">
                                <a:moveTo>
                                  <a:pt x="192" y="101"/>
                                </a:moveTo>
                                <a:cubicBezTo>
                                  <a:pt x="192" y="100"/>
                                  <a:pt x="192" y="100"/>
                                  <a:pt x="192" y="99"/>
                                </a:cubicBezTo>
                                <a:cubicBezTo>
                                  <a:pt x="192" y="99"/>
                                  <a:pt x="192" y="99"/>
                                  <a:pt x="192" y="99"/>
                                </a:cubicBezTo>
                                <a:cubicBezTo>
                                  <a:pt x="192" y="99"/>
                                  <a:pt x="192" y="99"/>
                                  <a:pt x="192" y="99"/>
                                </a:cubicBezTo>
                                <a:cubicBezTo>
                                  <a:pt x="187" y="44"/>
                                  <a:pt x="141" y="0"/>
                                  <a:pt x="84" y="0"/>
                                </a:cubicBezTo>
                                <a:cubicBezTo>
                                  <a:pt x="50" y="0"/>
                                  <a:pt x="20" y="16"/>
                                  <a:pt x="0" y="40"/>
                                </a:cubicBezTo>
                                <a:cubicBezTo>
                                  <a:pt x="16" y="49"/>
                                  <a:pt x="16" y="49"/>
                                  <a:pt x="16" y="49"/>
                                </a:cubicBezTo>
                                <a:cubicBezTo>
                                  <a:pt x="31" y="35"/>
                                  <a:pt x="52" y="25"/>
                                  <a:pt x="75" y="25"/>
                                </a:cubicBezTo>
                                <a:cubicBezTo>
                                  <a:pt x="118" y="25"/>
                                  <a:pt x="153" y="57"/>
                                  <a:pt x="159" y="99"/>
                                </a:cubicBezTo>
                                <a:cubicBezTo>
                                  <a:pt x="151" y="99"/>
                                  <a:pt x="151" y="99"/>
                                  <a:pt x="151" y="99"/>
                                </a:cubicBezTo>
                                <a:cubicBezTo>
                                  <a:pt x="151" y="188"/>
                                  <a:pt x="151" y="188"/>
                                  <a:pt x="151" y="188"/>
                                </a:cubicBezTo>
                                <a:cubicBezTo>
                                  <a:pt x="192" y="188"/>
                                  <a:pt x="192" y="188"/>
                                  <a:pt x="192" y="188"/>
                                </a:cubicBezTo>
                                <a:cubicBezTo>
                                  <a:pt x="192" y="101"/>
                                  <a:pt x="192" y="101"/>
                                  <a:pt x="192" y="10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A13035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36" name="Freeform 13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941888" y="5626100"/>
                            <a:ext cx="230188" cy="168275"/>
                          </a:xfrm>
                          <a:custGeom>
                            <a:avLst/>
                            <a:gdLst>
                              <a:gd name="T0" fmla="*/ 195 w 195"/>
                              <a:gd name="T1" fmla="*/ 98 h 141"/>
                              <a:gd name="T2" fmla="*/ 195 w 195"/>
                              <a:gd name="T3" fmla="*/ 97 h 141"/>
                              <a:gd name="T4" fmla="*/ 97 w 195"/>
                              <a:gd name="T5" fmla="*/ 0 h 141"/>
                              <a:gd name="T6" fmla="*/ 0 w 195"/>
                              <a:gd name="T7" fmla="*/ 97 h 141"/>
                              <a:gd name="T8" fmla="*/ 0 w 195"/>
                              <a:gd name="T9" fmla="*/ 98 h 141"/>
                              <a:gd name="T10" fmla="*/ 0 w 195"/>
                              <a:gd name="T11" fmla="*/ 98 h 141"/>
                              <a:gd name="T12" fmla="*/ 0 w 195"/>
                              <a:gd name="T13" fmla="*/ 141 h 141"/>
                              <a:gd name="T14" fmla="*/ 195 w 195"/>
                              <a:gd name="T15" fmla="*/ 141 h 141"/>
                              <a:gd name="T16" fmla="*/ 195 w 195"/>
                              <a:gd name="T17" fmla="*/ 98 h 14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</a:cxnLst>
                            <a:rect l="0" t="0" r="r" b="b"/>
                            <a:pathLst>
                              <a:path w="195" h="141">
                                <a:moveTo>
                                  <a:pt x="195" y="98"/>
                                </a:moveTo>
                                <a:cubicBezTo>
                                  <a:pt x="195" y="97"/>
                                  <a:pt x="195" y="97"/>
                                  <a:pt x="195" y="97"/>
                                </a:cubicBezTo>
                                <a:cubicBezTo>
                                  <a:pt x="195" y="43"/>
                                  <a:pt x="151" y="0"/>
                                  <a:pt x="97" y="0"/>
                                </a:cubicBezTo>
                                <a:cubicBezTo>
                                  <a:pt x="43" y="0"/>
                                  <a:pt x="0" y="43"/>
                                  <a:pt x="0" y="97"/>
                                </a:cubicBezTo>
                                <a:cubicBezTo>
                                  <a:pt x="0" y="98"/>
                                  <a:pt x="0" y="98"/>
                                  <a:pt x="0" y="98"/>
                                </a:cubicBezTo>
                                <a:cubicBezTo>
                                  <a:pt x="0" y="98"/>
                                  <a:pt x="0" y="98"/>
                                  <a:pt x="0" y="98"/>
                                </a:cubicBezTo>
                                <a:cubicBezTo>
                                  <a:pt x="0" y="141"/>
                                  <a:pt x="0" y="141"/>
                                  <a:pt x="0" y="141"/>
                                </a:cubicBezTo>
                                <a:cubicBezTo>
                                  <a:pt x="195" y="141"/>
                                  <a:pt x="195" y="141"/>
                                  <a:pt x="195" y="141"/>
                                </a:cubicBezTo>
                                <a:cubicBezTo>
                                  <a:pt x="195" y="98"/>
                                  <a:pt x="195" y="98"/>
                                  <a:pt x="195" y="98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DF502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37" name="Oval 13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984751" y="5681663"/>
                            <a:ext cx="41275" cy="41275"/>
                          </a:xfrm>
                          <a:prstGeom prst="ellipse">
                            <a:avLst/>
                          </a:prstGeom>
                          <a:solidFill>
                            <a:srgbClr val="EDD7D7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38" name="Rectangle 13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935538" y="5783263"/>
                            <a:ext cx="242888" cy="20638"/>
                          </a:xfrm>
                          <a:prstGeom prst="rect">
                            <a:avLst/>
                          </a:prstGeom>
                          <a:solidFill>
                            <a:srgbClr val="AA3A35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39" name="Freeform 13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941888" y="5626100"/>
                            <a:ext cx="188913" cy="136525"/>
                          </a:xfrm>
                          <a:custGeom>
                            <a:avLst/>
                            <a:gdLst>
                              <a:gd name="T0" fmla="*/ 0 w 159"/>
                              <a:gd name="T1" fmla="*/ 107 h 115"/>
                              <a:gd name="T2" fmla="*/ 42 w 159"/>
                              <a:gd name="T3" fmla="*/ 115 h 115"/>
                              <a:gd name="T4" fmla="*/ 159 w 159"/>
                              <a:gd name="T5" fmla="*/ 22 h 115"/>
                              <a:gd name="T6" fmla="*/ 97 w 159"/>
                              <a:gd name="T7" fmla="*/ 0 h 115"/>
                              <a:gd name="T8" fmla="*/ 0 w 159"/>
                              <a:gd name="T9" fmla="*/ 97 h 115"/>
                              <a:gd name="T10" fmla="*/ 0 w 159"/>
                              <a:gd name="T11" fmla="*/ 98 h 115"/>
                              <a:gd name="T12" fmla="*/ 0 w 159"/>
                              <a:gd name="T13" fmla="*/ 98 h 115"/>
                              <a:gd name="T14" fmla="*/ 0 w 159"/>
                              <a:gd name="T15" fmla="*/ 107 h 1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</a:cxnLst>
                            <a:rect l="0" t="0" r="r" b="b"/>
                            <a:pathLst>
                              <a:path w="159" h="115">
                                <a:moveTo>
                                  <a:pt x="0" y="107"/>
                                </a:moveTo>
                                <a:cubicBezTo>
                                  <a:pt x="13" y="112"/>
                                  <a:pt x="27" y="115"/>
                                  <a:pt x="42" y="115"/>
                                </a:cubicBezTo>
                                <a:cubicBezTo>
                                  <a:pt x="99" y="115"/>
                                  <a:pt x="147" y="75"/>
                                  <a:pt x="159" y="22"/>
                                </a:cubicBezTo>
                                <a:cubicBezTo>
                                  <a:pt x="142" y="8"/>
                                  <a:pt x="121" y="0"/>
                                  <a:pt x="97" y="0"/>
                                </a:cubicBezTo>
                                <a:cubicBezTo>
                                  <a:pt x="43" y="0"/>
                                  <a:pt x="0" y="43"/>
                                  <a:pt x="0" y="97"/>
                                </a:cubicBezTo>
                                <a:cubicBezTo>
                                  <a:pt x="0" y="98"/>
                                  <a:pt x="0" y="98"/>
                                  <a:pt x="0" y="98"/>
                                </a:cubicBezTo>
                                <a:cubicBezTo>
                                  <a:pt x="0" y="98"/>
                                  <a:pt x="0" y="98"/>
                                  <a:pt x="0" y="98"/>
                                </a:cubicBezTo>
                                <a:lnTo>
                                  <a:pt x="0" y="107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D6A3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40" name="Rectangle 13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992688" y="6316663"/>
                            <a:ext cx="284163" cy="26988"/>
                          </a:xfrm>
                          <a:prstGeom prst="rect">
                            <a:avLst/>
                          </a:prstGeom>
                          <a:solidFill>
                            <a:srgbClr val="754D2A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41" name="Freeform 13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5049838" y="6291263"/>
                            <a:ext cx="33338" cy="39688"/>
                          </a:xfrm>
                          <a:custGeom>
                            <a:avLst/>
                            <a:gdLst>
                              <a:gd name="T0" fmla="*/ 27 w 27"/>
                              <a:gd name="T1" fmla="*/ 25 h 34"/>
                              <a:gd name="T2" fmla="*/ 4 w 27"/>
                              <a:gd name="T3" fmla="*/ 0 h 34"/>
                              <a:gd name="T4" fmla="*/ 0 w 27"/>
                              <a:gd name="T5" fmla="*/ 5 h 34"/>
                              <a:gd name="T6" fmla="*/ 10 w 27"/>
                              <a:gd name="T7" fmla="*/ 25 h 34"/>
                              <a:gd name="T8" fmla="*/ 27 w 27"/>
                              <a:gd name="T9" fmla="*/ 25 h 3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7" h="34">
                                <a:moveTo>
                                  <a:pt x="27" y="25"/>
                                </a:moveTo>
                                <a:cubicBezTo>
                                  <a:pt x="27" y="25"/>
                                  <a:pt x="20" y="4"/>
                                  <a:pt x="4" y="0"/>
                                </a:cubicBezTo>
                                <a:cubicBezTo>
                                  <a:pt x="0" y="5"/>
                                  <a:pt x="0" y="5"/>
                                  <a:pt x="0" y="5"/>
                                </a:cubicBezTo>
                                <a:cubicBezTo>
                                  <a:pt x="0" y="5"/>
                                  <a:pt x="15" y="15"/>
                                  <a:pt x="10" y="25"/>
                                </a:cubicBezTo>
                                <a:cubicBezTo>
                                  <a:pt x="4" y="34"/>
                                  <a:pt x="27" y="25"/>
                                  <a:pt x="27" y="25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754D2A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42" name="Freeform 13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5121276" y="6134100"/>
                            <a:ext cx="4763" cy="7938"/>
                          </a:xfrm>
                          <a:custGeom>
                            <a:avLst/>
                            <a:gdLst>
                              <a:gd name="T0" fmla="*/ 3 w 3"/>
                              <a:gd name="T1" fmla="*/ 6 h 6"/>
                              <a:gd name="T2" fmla="*/ 0 w 3"/>
                              <a:gd name="T3" fmla="*/ 0 h 6"/>
                              <a:gd name="T4" fmla="*/ 3 w 3"/>
                              <a:gd name="T5" fmla="*/ 6 h 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3" h="6">
                                <a:moveTo>
                                  <a:pt x="3" y="6"/>
                                </a:moveTo>
                                <a:cubicBezTo>
                                  <a:pt x="3" y="4"/>
                                  <a:pt x="1" y="2"/>
                                  <a:pt x="0" y="0"/>
                                </a:cubicBezTo>
                                <a:cubicBezTo>
                                  <a:pt x="1" y="2"/>
                                  <a:pt x="2" y="4"/>
                                  <a:pt x="3" y="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3942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43" name="Rectangle 13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797426" y="6411913"/>
                            <a:ext cx="681038" cy="171450"/>
                          </a:xfrm>
                          <a:prstGeom prst="rect">
                            <a:avLst/>
                          </a:prstGeom>
                          <a:solidFill>
                            <a:srgbClr val="626D68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44" name="Rectangle 13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881563" y="6446838"/>
                            <a:ext cx="512763" cy="98425"/>
                          </a:xfrm>
                          <a:prstGeom prst="rect">
                            <a:avLst/>
                          </a:prstGeom>
                          <a:solidFill>
                            <a:srgbClr val="34303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45" name="Oval 14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116513" y="6473825"/>
                            <a:ext cx="42863" cy="42863"/>
                          </a:xfrm>
                          <a:prstGeom prst="ellipse">
                            <a:avLst/>
                          </a:prstGeom>
                          <a:solidFill>
                            <a:srgbClr val="44465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46" name="Oval 14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005388" y="6043613"/>
                            <a:ext cx="41275" cy="42863"/>
                          </a:xfrm>
                          <a:prstGeom prst="ellipse">
                            <a:avLst/>
                          </a:prstGeom>
                          <a:solidFill>
                            <a:srgbClr val="F9B04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47" name="Oval 14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983163" y="6208713"/>
                            <a:ext cx="57150" cy="55563"/>
                          </a:xfrm>
                          <a:prstGeom prst="ellipse">
                            <a:avLst/>
                          </a:prstGeom>
                          <a:solidFill>
                            <a:srgbClr val="F9B04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48" name="Oval 14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251451" y="6113463"/>
                            <a:ext cx="30163" cy="30163"/>
                          </a:xfrm>
                          <a:prstGeom prst="ellipse">
                            <a:avLst/>
                          </a:prstGeom>
                          <a:solidFill>
                            <a:srgbClr val="F9B04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49" name="Freeform 14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5068888" y="6075363"/>
                            <a:ext cx="141288" cy="222250"/>
                          </a:xfrm>
                          <a:custGeom>
                            <a:avLst/>
                            <a:gdLst>
                              <a:gd name="T0" fmla="*/ 66 w 118"/>
                              <a:gd name="T1" fmla="*/ 82 h 188"/>
                              <a:gd name="T2" fmla="*/ 52 w 118"/>
                              <a:gd name="T3" fmla="*/ 61 h 188"/>
                              <a:gd name="T4" fmla="*/ 59 w 118"/>
                              <a:gd name="T5" fmla="*/ 0 h 188"/>
                              <a:gd name="T6" fmla="*/ 0 w 118"/>
                              <a:gd name="T7" fmla="*/ 94 h 188"/>
                              <a:gd name="T8" fmla="*/ 59 w 118"/>
                              <a:gd name="T9" fmla="*/ 188 h 188"/>
                              <a:gd name="T10" fmla="*/ 118 w 118"/>
                              <a:gd name="T11" fmla="*/ 94 h 188"/>
                              <a:gd name="T12" fmla="*/ 96 w 118"/>
                              <a:gd name="T13" fmla="*/ 28 h 188"/>
                              <a:gd name="T14" fmla="*/ 66 w 118"/>
                              <a:gd name="T15" fmla="*/ 82 h 18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</a:cxnLst>
                            <a:rect l="0" t="0" r="r" b="b"/>
                            <a:pathLst>
                              <a:path w="118" h="188">
                                <a:moveTo>
                                  <a:pt x="66" y="82"/>
                                </a:moveTo>
                                <a:cubicBezTo>
                                  <a:pt x="60" y="76"/>
                                  <a:pt x="55" y="69"/>
                                  <a:pt x="52" y="61"/>
                                </a:cubicBezTo>
                                <a:cubicBezTo>
                                  <a:pt x="43" y="40"/>
                                  <a:pt x="47" y="17"/>
                                  <a:pt x="59" y="0"/>
                                </a:cubicBezTo>
                                <a:cubicBezTo>
                                  <a:pt x="24" y="17"/>
                                  <a:pt x="0" y="52"/>
                                  <a:pt x="0" y="94"/>
                                </a:cubicBezTo>
                                <a:cubicBezTo>
                                  <a:pt x="0" y="135"/>
                                  <a:pt x="24" y="171"/>
                                  <a:pt x="59" y="188"/>
                                </a:cubicBezTo>
                                <a:cubicBezTo>
                                  <a:pt x="94" y="171"/>
                                  <a:pt x="118" y="135"/>
                                  <a:pt x="118" y="94"/>
                                </a:cubicBezTo>
                                <a:cubicBezTo>
                                  <a:pt x="118" y="69"/>
                                  <a:pt x="110" y="46"/>
                                  <a:pt x="96" y="28"/>
                                </a:cubicBezTo>
                                <a:cubicBezTo>
                                  <a:pt x="77" y="40"/>
                                  <a:pt x="66" y="61"/>
                                  <a:pt x="66" y="82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AB94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50" name="Freeform 14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978401" y="5626100"/>
                            <a:ext cx="157163" cy="28575"/>
                          </a:xfrm>
                          <a:custGeom>
                            <a:avLst/>
                            <a:gdLst>
                              <a:gd name="T0" fmla="*/ 132 w 132"/>
                              <a:gd name="T1" fmla="*/ 24 h 24"/>
                              <a:gd name="T2" fmla="*/ 66 w 132"/>
                              <a:gd name="T3" fmla="*/ 0 h 24"/>
                              <a:gd name="T4" fmla="*/ 0 w 132"/>
                              <a:gd name="T5" fmla="*/ 24 h 24"/>
                              <a:gd name="T6" fmla="*/ 132 w 132"/>
                              <a:gd name="T7" fmla="*/ 24 h 2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</a:cxnLst>
                            <a:rect l="0" t="0" r="r" b="b"/>
                            <a:pathLst>
                              <a:path w="132" h="24">
                                <a:moveTo>
                                  <a:pt x="132" y="24"/>
                                </a:moveTo>
                                <a:cubicBezTo>
                                  <a:pt x="115" y="9"/>
                                  <a:pt x="92" y="0"/>
                                  <a:pt x="66" y="0"/>
                                </a:cubicBezTo>
                                <a:cubicBezTo>
                                  <a:pt x="41" y="0"/>
                                  <a:pt x="18" y="9"/>
                                  <a:pt x="0" y="24"/>
                                </a:cubicBezTo>
                                <a:lnTo>
                                  <a:pt x="132" y="24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AA3A35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51" name="Rectangle 14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048251" y="5608638"/>
                            <a:ext cx="22225" cy="26988"/>
                          </a:xfrm>
                          <a:prstGeom prst="rect">
                            <a:avLst/>
                          </a:prstGeom>
                          <a:solidFill>
                            <a:srgbClr val="AA3A35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52" name="Rectangle 14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041901" y="5602288"/>
                            <a:ext cx="34925" cy="12700"/>
                          </a:xfrm>
                          <a:prstGeom prst="rect">
                            <a:avLst/>
                          </a:prstGeom>
                          <a:solidFill>
                            <a:srgbClr val="AA3A35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53" name="Oval 14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987926" y="5681663"/>
                            <a:ext cx="34925" cy="33338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54" name="Freeform 14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5727701" y="4302125"/>
                            <a:ext cx="315913" cy="712788"/>
                          </a:xfrm>
                          <a:custGeom>
                            <a:avLst/>
                            <a:gdLst>
                              <a:gd name="T0" fmla="*/ 266 w 266"/>
                              <a:gd name="T1" fmla="*/ 220 h 602"/>
                              <a:gd name="T2" fmla="*/ 266 w 266"/>
                              <a:gd name="T3" fmla="*/ 167 h 602"/>
                              <a:gd name="T4" fmla="*/ 220 w 266"/>
                              <a:gd name="T5" fmla="*/ 167 h 602"/>
                              <a:gd name="T6" fmla="*/ 220 w 266"/>
                              <a:gd name="T7" fmla="*/ 0 h 602"/>
                              <a:gd name="T8" fmla="*/ 204 w 266"/>
                              <a:gd name="T9" fmla="*/ 0 h 602"/>
                              <a:gd name="T10" fmla="*/ 204 w 266"/>
                              <a:gd name="T11" fmla="*/ 167 h 602"/>
                              <a:gd name="T12" fmla="*/ 124 w 266"/>
                              <a:gd name="T13" fmla="*/ 167 h 602"/>
                              <a:gd name="T14" fmla="*/ 124 w 266"/>
                              <a:gd name="T15" fmla="*/ 220 h 602"/>
                              <a:gd name="T16" fmla="*/ 129 w 266"/>
                              <a:gd name="T17" fmla="*/ 220 h 602"/>
                              <a:gd name="T18" fmla="*/ 129 w 266"/>
                              <a:gd name="T19" fmla="*/ 251 h 602"/>
                              <a:gd name="T20" fmla="*/ 127 w 266"/>
                              <a:gd name="T21" fmla="*/ 251 h 602"/>
                              <a:gd name="T22" fmla="*/ 127 w 266"/>
                              <a:gd name="T23" fmla="*/ 272 h 602"/>
                              <a:gd name="T24" fmla="*/ 129 w 266"/>
                              <a:gd name="T25" fmla="*/ 272 h 602"/>
                              <a:gd name="T26" fmla="*/ 129 w 266"/>
                              <a:gd name="T27" fmla="*/ 307 h 602"/>
                              <a:gd name="T28" fmla="*/ 127 w 266"/>
                              <a:gd name="T29" fmla="*/ 307 h 602"/>
                              <a:gd name="T30" fmla="*/ 127 w 266"/>
                              <a:gd name="T31" fmla="*/ 329 h 602"/>
                              <a:gd name="T32" fmla="*/ 129 w 266"/>
                              <a:gd name="T33" fmla="*/ 329 h 602"/>
                              <a:gd name="T34" fmla="*/ 129 w 266"/>
                              <a:gd name="T35" fmla="*/ 363 h 602"/>
                              <a:gd name="T36" fmla="*/ 127 w 266"/>
                              <a:gd name="T37" fmla="*/ 363 h 602"/>
                              <a:gd name="T38" fmla="*/ 127 w 266"/>
                              <a:gd name="T39" fmla="*/ 385 h 602"/>
                              <a:gd name="T40" fmla="*/ 129 w 266"/>
                              <a:gd name="T41" fmla="*/ 385 h 602"/>
                              <a:gd name="T42" fmla="*/ 129 w 266"/>
                              <a:gd name="T43" fmla="*/ 417 h 602"/>
                              <a:gd name="T44" fmla="*/ 34 w 266"/>
                              <a:gd name="T45" fmla="*/ 482 h 602"/>
                              <a:gd name="T46" fmla="*/ 34 w 266"/>
                              <a:gd name="T47" fmla="*/ 483 h 602"/>
                              <a:gd name="T48" fmla="*/ 19 w 266"/>
                              <a:gd name="T49" fmla="*/ 567 h 602"/>
                              <a:gd name="T50" fmla="*/ 102 w 266"/>
                              <a:gd name="T51" fmla="*/ 583 h 602"/>
                              <a:gd name="T52" fmla="*/ 103 w 266"/>
                              <a:gd name="T53" fmla="*/ 584 h 602"/>
                              <a:gd name="T54" fmla="*/ 248 w 266"/>
                              <a:gd name="T55" fmla="*/ 485 h 602"/>
                              <a:gd name="T56" fmla="*/ 261 w 266"/>
                              <a:gd name="T57" fmla="*/ 461 h 602"/>
                              <a:gd name="T58" fmla="*/ 261 w 266"/>
                              <a:gd name="T59" fmla="*/ 461 h 602"/>
                              <a:gd name="T60" fmla="*/ 261 w 266"/>
                              <a:gd name="T61" fmla="*/ 385 h 602"/>
                              <a:gd name="T62" fmla="*/ 263 w 266"/>
                              <a:gd name="T63" fmla="*/ 385 h 602"/>
                              <a:gd name="T64" fmla="*/ 263 w 266"/>
                              <a:gd name="T65" fmla="*/ 363 h 602"/>
                              <a:gd name="T66" fmla="*/ 261 w 266"/>
                              <a:gd name="T67" fmla="*/ 363 h 602"/>
                              <a:gd name="T68" fmla="*/ 261 w 266"/>
                              <a:gd name="T69" fmla="*/ 329 h 602"/>
                              <a:gd name="T70" fmla="*/ 263 w 266"/>
                              <a:gd name="T71" fmla="*/ 329 h 602"/>
                              <a:gd name="T72" fmla="*/ 263 w 266"/>
                              <a:gd name="T73" fmla="*/ 307 h 602"/>
                              <a:gd name="T74" fmla="*/ 261 w 266"/>
                              <a:gd name="T75" fmla="*/ 307 h 602"/>
                              <a:gd name="T76" fmla="*/ 261 w 266"/>
                              <a:gd name="T77" fmla="*/ 272 h 602"/>
                              <a:gd name="T78" fmla="*/ 263 w 266"/>
                              <a:gd name="T79" fmla="*/ 272 h 602"/>
                              <a:gd name="T80" fmla="*/ 263 w 266"/>
                              <a:gd name="T81" fmla="*/ 251 h 602"/>
                              <a:gd name="T82" fmla="*/ 261 w 266"/>
                              <a:gd name="T83" fmla="*/ 251 h 602"/>
                              <a:gd name="T84" fmla="*/ 261 w 266"/>
                              <a:gd name="T85" fmla="*/ 220 h 602"/>
                              <a:gd name="T86" fmla="*/ 266 w 266"/>
                              <a:gd name="T87" fmla="*/ 220 h 60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  <a:cxn ang="0">
                                <a:pos x="T40" y="T41"/>
                              </a:cxn>
                              <a:cxn ang="0">
                                <a:pos x="T42" y="T43"/>
                              </a:cxn>
                              <a:cxn ang="0">
                                <a:pos x="T44" y="T45"/>
                              </a:cxn>
                              <a:cxn ang="0">
                                <a:pos x="T46" y="T47"/>
                              </a:cxn>
                              <a:cxn ang="0">
                                <a:pos x="T48" y="T49"/>
                              </a:cxn>
                              <a:cxn ang="0">
                                <a:pos x="T50" y="T51"/>
                              </a:cxn>
                              <a:cxn ang="0">
                                <a:pos x="T52" y="T53"/>
                              </a:cxn>
                              <a:cxn ang="0">
                                <a:pos x="T54" y="T55"/>
                              </a:cxn>
                              <a:cxn ang="0">
                                <a:pos x="T56" y="T57"/>
                              </a:cxn>
                              <a:cxn ang="0">
                                <a:pos x="T58" y="T59"/>
                              </a:cxn>
                              <a:cxn ang="0">
                                <a:pos x="T60" y="T61"/>
                              </a:cxn>
                              <a:cxn ang="0">
                                <a:pos x="T62" y="T63"/>
                              </a:cxn>
                              <a:cxn ang="0">
                                <a:pos x="T64" y="T65"/>
                              </a:cxn>
                              <a:cxn ang="0">
                                <a:pos x="T66" y="T67"/>
                              </a:cxn>
                              <a:cxn ang="0">
                                <a:pos x="T68" y="T69"/>
                              </a:cxn>
                              <a:cxn ang="0">
                                <a:pos x="T70" y="T71"/>
                              </a:cxn>
                              <a:cxn ang="0">
                                <a:pos x="T72" y="T73"/>
                              </a:cxn>
                              <a:cxn ang="0">
                                <a:pos x="T74" y="T75"/>
                              </a:cxn>
                              <a:cxn ang="0">
                                <a:pos x="T76" y="T77"/>
                              </a:cxn>
                              <a:cxn ang="0">
                                <a:pos x="T78" y="T79"/>
                              </a:cxn>
                              <a:cxn ang="0">
                                <a:pos x="T80" y="T81"/>
                              </a:cxn>
                              <a:cxn ang="0">
                                <a:pos x="T82" y="T83"/>
                              </a:cxn>
                              <a:cxn ang="0">
                                <a:pos x="T84" y="T85"/>
                              </a:cxn>
                              <a:cxn ang="0">
                                <a:pos x="T86" y="T87"/>
                              </a:cxn>
                            </a:cxnLst>
                            <a:rect l="0" t="0" r="r" b="b"/>
                            <a:pathLst>
                              <a:path w="266" h="602">
                                <a:moveTo>
                                  <a:pt x="266" y="220"/>
                                </a:moveTo>
                                <a:cubicBezTo>
                                  <a:pt x="266" y="167"/>
                                  <a:pt x="266" y="167"/>
                                  <a:pt x="266" y="167"/>
                                </a:cubicBezTo>
                                <a:cubicBezTo>
                                  <a:pt x="220" y="167"/>
                                  <a:pt x="220" y="167"/>
                                  <a:pt x="220" y="167"/>
                                </a:cubicBezTo>
                                <a:cubicBezTo>
                                  <a:pt x="220" y="0"/>
                                  <a:pt x="220" y="0"/>
                                  <a:pt x="220" y="0"/>
                                </a:cubicBezTo>
                                <a:cubicBezTo>
                                  <a:pt x="204" y="0"/>
                                  <a:pt x="204" y="0"/>
                                  <a:pt x="204" y="0"/>
                                </a:cubicBezTo>
                                <a:cubicBezTo>
                                  <a:pt x="204" y="167"/>
                                  <a:pt x="204" y="167"/>
                                  <a:pt x="204" y="167"/>
                                </a:cubicBezTo>
                                <a:cubicBezTo>
                                  <a:pt x="124" y="167"/>
                                  <a:pt x="124" y="167"/>
                                  <a:pt x="124" y="167"/>
                                </a:cubicBezTo>
                                <a:cubicBezTo>
                                  <a:pt x="124" y="220"/>
                                  <a:pt x="124" y="220"/>
                                  <a:pt x="124" y="220"/>
                                </a:cubicBezTo>
                                <a:cubicBezTo>
                                  <a:pt x="129" y="220"/>
                                  <a:pt x="129" y="220"/>
                                  <a:pt x="129" y="220"/>
                                </a:cubicBezTo>
                                <a:cubicBezTo>
                                  <a:pt x="129" y="251"/>
                                  <a:pt x="129" y="251"/>
                                  <a:pt x="129" y="251"/>
                                </a:cubicBezTo>
                                <a:cubicBezTo>
                                  <a:pt x="127" y="251"/>
                                  <a:pt x="127" y="251"/>
                                  <a:pt x="127" y="251"/>
                                </a:cubicBezTo>
                                <a:cubicBezTo>
                                  <a:pt x="127" y="272"/>
                                  <a:pt x="127" y="272"/>
                                  <a:pt x="127" y="272"/>
                                </a:cubicBezTo>
                                <a:cubicBezTo>
                                  <a:pt x="129" y="272"/>
                                  <a:pt x="129" y="272"/>
                                  <a:pt x="129" y="272"/>
                                </a:cubicBezTo>
                                <a:cubicBezTo>
                                  <a:pt x="129" y="307"/>
                                  <a:pt x="129" y="307"/>
                                  <a:pt x="129" y="307"/>
                                </a:cubicBezTo>
                                <a:cubicBezTo>
                                  <a:pt x="127" y="307"/>
                                  <a:pt x="127" y="307"/>
                                  <a:pt x="127" y="307"/>
                                </a:cubicBezTo>
                                <a:cubicBezTo>
                                  <a:pt x="127" y="329"/>
                                  <a:pt x="127" y="329"/>
                                  <a:pt x="127" y="329"/>
                                </a:cubicBezTo>
                                <a:cubicBezTo>
                                  <a:pt x="129" y="329"/>
                                  <a:pt x="129" y="329"/>
                                  <a:pt x="129" y="329"/>
                                </a:cubicBezTo>
                                <a:cubicBezTo>
                                  <a:pt x="129" y="363"/>
                                  <a:pt x="129" y="363"/>
                                  <a:pt x="129" y="363"/>
                                </a:cubicBezTo>
                                <a:cubicBezTo>
                                  <a:pt x="127" y="363"/>
                                  <a:pt x="127" y="363"/>
                                  <a:pt x="127" y="363"/>
                                </a:cubicBezTo>
                                <a:cubicBezTo>
                                  <a:pt x="127" y="385"/>
                                  <a:pt x="127" y="385"/>
                                  <a:pt x="127" y="385"/>
                                </a:cubicBezTo>
                                <a:cubicBezTo>
                                  <a:pt x="129" y="385"/>
                                  <a:pt x="129" y="385"/>
                                  <a:pt x="129" y="385"/>
                                </a:cubicBezTo>
                                <a:cubicBezTo>
                                  <a:pt x="129" y="417"/>
                                  <a:pt x="129" y="417"/>
                                  <a:pt x="129" y="417"/>
                                </a:cubicBezTo>
                                <a:cubicBezTo>
                                  <a:pt x="34" y="482"/>
                                  <a:pt x="34" y="482"/>
                                  <a:pt x="34" y="482"/>
                                </a:cubicBezTo>
                                <a:cubicBezTo>
                                  <a:pt x="34" y="483"/>
                                  <a:pt x="34" y="483"/>
                                  <a:pt x="34" y="483"/>
                                </a:cubicBezTo>
                                <a:cubicBezTo>
                                  <a:pt x="7" y="502"/>
                                  <a:pt x="0" y="539"/>
                                  <a:pt x="19" y="567"/>
                                </a:cubicBezTo>
                                <a:cubicBezTo>
                                  <a:pt x="37" y="595"/>
                                  <a:pt x="75" y="602"/>
                                  <a:pt x="102" y="583"/>
                                </a:cubicBezTo>
                                <a:cubicBezTo>
                                  <a:pt x="103" y="584"/>
                                  <a:pt x="103" y="584"/>
                                  <a:pt x="103" y="584"/>
                                </a:cubicBezTo>
                                <a:cubicBezTo>
                                  <a:pt x="248" y="485"/>
                                  <a:pt x="248" y="485"/>
                                  <a:pt x="248" y="485"/>
                                </a:cubicBezTo>
                                <a:cubicBezTo>
                                  <a:pt x="256" y="480"/>
                                  <a:pt x="261" y="471"/>
                                  <a:pt x="261" y="461"/>
                                </a:cubicBezTo>
                                <a:cubicBezTo>
                                  <a:pt x="261" y="461"/>
                                  <a:pt x="261" y="461"/>
                                  <a:pt x="261" y="461"/>
                                </a:cubicBezTo>
                                <a:cubicBezTo>
                                  <a:pt x="261" y="385"/>
                                  <a:pt x="261" y="385"/>
                                  <a:pt x="261" y="385"/>
                                </a:cubicBezTo>
                                <a:cubicBezTo>
                                  <a:pt x="263" y="385"/>
                                  <a:pt x="263" y="385"/>
                                  <a:pt x="263" y="385"/>
                                </a:cubicBezTo>
                                <a:cubicBezTo>
                                  <a:pt x="263" y="363"/>
                                  <a:pt x="263" y="363"/>
                                  <a:pt x="263" y="363"/>
                                </a:cubicBezTo>
                                <a:cubicBezTo>
                                  <a:pt x="261" y="363"/>
                                  <a:pt x="261" y="363"/>
                                  <a:pt x="261" y="363"/>
                                </a:cubicBezTo>
                                <a:cubicBezTo>
                                  <a:pt x="261" y="329"/>
                                  <a:pt x="261" y="329"/>
                                  <a:pt x="261" y="329"/>
                                </a:cubicBezTo>
                                <a:cubicBezTo>
                                  <a:pt x="263" y="329"/>
                                  <a:pt x="263" y="329"/>
                                  <a:pt x="263" y="329"/>
                                </a:cubicBezTo>
                                <a:cubicBezTo>
                                  <a:pt x="263" y="307"/>
                                  <a:pt x="263" y="307"/>
                                  <a:pt x="263" y="307"/>
                                </a:cubicBezTo>
                                <a:cubicBezTo>
                                  <a:pt x="261" y="307"/>
                                  <a:pt x="261" y="307"/>
                                  <a:pt x="261" y="307"/>
                                </a:cubicBezTo>
                                <a:cubicBezTo>
                                  <a:pt x="261" y="272"/>
                                  <a:pt x="261" y="272"/>
                                  <a:pt x="261" y="272"/>
                                </a:cubicBezTo>
                                <a:cubicBezTo>
                                  <a:pt x="263" y="272"/>
                                  <a:pt x="263" y="272"/>
                                  <a:pt x="263" y="272"/>
                                </a:cubicBezTo>
                                <a:cubicBezTo>
                                  <a:pt x="263" y="251"/>
                                  <a:pt x="263" y="251"/>
                                  <a:pt x="263" y="251"/>
                                </a:cubicBezTo>
                                <a:cubicBezTo>
                                  <a:pt x="261" y="251"/>
                                  <a:pt x="261" y="251"/>
                                  <a:pt x="261" y="251"/>
                                </a:cubicBezTo>
                                <a:cubicBezTo>
                                  <a:pt x="261" y="220"/>
                                  <a:pt x="261" y="220"/>
                                  <a:pt x="261" y="220"/>
                                </a:cubicBezTo>
                                <a:lnTo>
                                  <a:pt x="266" y="22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27252B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55" name="Freeform 15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5402263" y="4302125"/>
                            <a:ext cx="295275" cy="679450"/>
                          </a:xfrm>
                          <a:custGeom>
                            <a:avLst/>
                            <a:gdLst>
                              <a:gd name="T0" fmla="*/ 207 w 248"/>
                              <a:gd name="T1" fmla="*/ 0 h 573"/>
                              <a:gd name="T2" fmla="*/ 192 w 248"/>
                              <a:gd name="T3" fmla="*/ 0 h 573"/>
                              <a:gd name="T4" fmla="*/ 192 w 248"/>
                              <a:gd name="T5" fmla="*/ 167 h 573"/>
                              <a:gd name="T6" fmla="*/ 115 w 248"/>
                              <a:gd name="T7" fmla="*/ 167 h 573"/>
                              <a:gd name="T8" fmla="*/ 115 w 248"/>
                              <a:gd name="T9" fmla="*/ 216 h 573"/>
                              <a:gd name="T10" fmla="*/ 121 w 248"/>
                              <a:gd name="T11" fmla="*/ 216 h 573"/>
                              <a:gd name="T12" fmla="*/ 121 w 248"/>
                              <a:gd name="T13" fmla="*/ 242 h 573"/>
                              <a:gd name="T14" fmla="*/ 119 w 248"/>
                              <a:gd name="T15" fmla="*/ 242 h 573"/>
                              <a:gd name="T16" fmla="*/ 119 w 248"/>
                              <a:gd name="T17" fmla="*/ 262 h 573"/>
                              <a:gd name="T18" fmla="*/ 121 w 248"/>
                              <a:gd name="T19" fmla="*/ 262 h 573"/>
                              <a:gd name="T20" fmla="*/ 121 w 248"/>
                              <a:gd name="T21" fmla="*/ 288 h 573"/>
                              <a:gd name="T22" fmla="*/ 119 w 248"/>
                              <a:gd name="T23" fmla="*/ 288 h 573"/>
                              <a:gd name="T24" fmla="*/ 119 w 248"/>
                              <a:gd name="T25" fmla="*/ 308 h 573"/>
                              <a:gd name="T26" fmla="*/ 121 w 248"/>
                              <a:gd name="T27" fmla="*/ 308 h 573"/>
                              <a:gd name="T28" fmla="*/ 121 w 248"/>
                              <a:gd name="T29" fmla="*/ 333 h 573"/>
                              <a:gd name="T30" fmla="*/ 119 w 248"/>
                              <a:gd name="T31" fmla="*/ 333 h 573"/>
                              <a:gd name="T32" fmla="*/ 119 w 248"/>
                              <a:gd name="T33" fmla="*/ 353 h 573"/>
                              <a:gd name="T34" fmla="*/ 121 w 248"/>
                              <a:gd name="T35" fmla="*/ 353 h 573"/>
                              <a:gd name="T36" fmla="*/ 121 w 248"/>
                              <a:gd name="T37" fmla="*/ 401 h 573"/>
                              <a:gd name="T38" fmla="*/ 31 w 248"/>
                              <a:gd name="T39" fmla="*/ 461 h 573"/>
                              <a:gd name="T40" fmla="*/ 32 w 248"/>
                              <a:gd name="T41" fmla="*/ 462 h 573"/>
                              <a:gd name="T42" fmla="*/ 17 w 248"/>
                              <a:gd name="T43" fmla="*/ 540 h 573"/>
                              <a:gd name="T44" fmla="*/ 95 w 248"/>
                              <a:gd name="T45" fmla="*/ 556 h 573"/>
                              <a:gd name="T46" fmla="*/ 96 w 248"/>
                              <a:gd name="T47" fmla="*/ 556 h 573"/>
                              <a:gd name="T48" fmla="*/ 202 w 248"/>
                              <a:gd name="T49" fmla="*/ 484 h 573"/>
                              <a:gd name="T50" fmla="*/ 202 w 248"/>
                              <a:gd name="T51" fmla="*/ 485 h 573"/>
                              <a:gd name="T52" fmla="*/ 233 w 248"/>
                              <a:gd name="T53" fmla="*/ 464 h 573"/>
                              <a:gd name="T54" fmla="*/ 245 w 248"/>
                              <a:gd name="T55" fmla="*/ 442 h 573"/>
                              <a:gd name="T56" fmla="*/ 245 w 248"/>
                              <a:gd name="T57" fmla="*/ 442 h 573"/>
                              <a:gd name="T58" fmla="*/ 245 w 248"/>
                              <a:gd name="T59" fmla="*/ 400 h 573"/>
                              <a:gd name="T60" fmla="*/ 244 w 248"/>
                              <a:gd name="T61" fmla="*/ 399 h 573"/>
                              <a:gd name="T62" fmla="*/ 244 w 248"/>
                              <a:gd name="T63" fmla="*/ 353 h 573"/>
                              <a:gd name="T64" fmla="*/ 246 w 248"/>
                              <a:gd name="T65" fmla="*/ 353 h 573"/>
                              <a:gd name="T66" fmla="*/ 246 w 248"/>
                              <a:gd name="T67" fmla="*/ 333 h 573"/>
                              <a:gd name="T68" fmla="*/ 244 w 248"/>
                              <a:gd name="T69" fmla="*/ 333 h 573"/>
                              <a:gd name="T70" fmla="*/ 244 w 248"/>
                              <a:gd name="T71" fmla="*/ 308 h 573"/>
                              <a:gd name="T72" fmla="*/ 246 w 248"/>
                              <a:gd name="T73" fmla="*/ 308 h 573"/>
                              <a:gd name="T74" fmla="*/ 246 w 248"/>
                              <a:gd name="T75" fmla="*/ 288 h 573"/>
                              <a:gd name="T76" fmla="*/ 244 w 248"/>
                              <a:gd name="T77" fmla="*/ 288 h 573"/>
                              <a:gd name="T78" fmla="*/ 244 w 248"/>
                              <a:gd name="T79" fmla="*/ 262 h 573"/>
                              <a:gd name="T80" fmla="*/ 246 w 248"/>
                              <a:gd name="T81" fmla="*/ 262 h 573"/>
                              <a:gd name="T82" fmla="*/ 246 w 248"/>
                              <a:gd name="T83" fmla="*/ 242 h 573"/>
                              <a:gd name="T84" fmla="*/ 244 w 248"/>
                              <a:gd name="T85" fmla="*/ 242 h 573"/>
                              <a:gd name="T86" fmla="*/ 244 w 248"/>
                              <a:gd name="T87" fmla="*/ 216 h 573"/>
                              <a:gd name="T88" fmla="*/ 248 w 248"/>
                              <a:gd name="T89" fmla="*/ 216 h 573"/>
                              <a:gd name="T90" fmla="*/ 248 w 248"/>
                              <a:gd name="T91" fmla="*/ 167 h 573"/>
                              <a:gd name="T92" fmla="*/ 207 w 248"/>
                              <a:gd name="T93" fmla="*/ 167 h 573"/>
                              <a:gd name="T94" fmla="*/ 207 w 248"/>
                              <a:gd name="T95" fmla="*/ 0 h 57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  <a:cxn ang="0">
                                <a:pos x="T40" y="T41"/>
                              </a:cxn>
                              <a:cxn ang="0">
                                <a:pos x="T42" y="T43"/>
                              </a:cxn>
                              <a:cxn ang="0">
                                <a:pos x="T44" y="T45"/>
                              </a:cxn>
                              <a:cxn ang="0">
                                <a:pos x="T46" y="T47"/>
                              </a:cxn>
                              <a:cxn ang="0">
                                <a:pos x="T48" y="T49"/>
                              </a:cxn>
                              <a:cxn ang="0">
                                <a:pos x="T50" y="T51"/>
                              </a:cxn>
                              <a:cxn ang="0">
                                <a:pos x="T52" y="T53"/>
                              </a:cxn>
                              <a:cxn ang="0">
                                <a:pos x="T54" y="T55"/>
                              </a:cxn>
                              <a:cxn ang="0">
                                <a:pos x="T56" y="T57"/>
                              </a:cxn>
                              <a:cxn ang="0">
                                <a:pos x="T58" y="T59"/>
                              </a:cxn>
                              <a:cxn ang="0">
                                <a:pos x="T60" y="T61"/>
                              </a:cxn>
                              <a:cxn ang="0">
                                <a:pos x="T62" y="T63"/>
                              </a:cxn>
                              <a:cxn ang="0">
                                <a:pos x="T64" y="T65"/>
                              </a:cxn>
                              <a:cxn ang="0">
                                <a:pos x="T66" y="T67"/>
                              </a:cxn>
                              <a:cxn ang="0">
                                <a:pos x="T68" y="T69"/>
                              </a:cxn>
                              <a:cxn ang="0">
                                <a:pos x="T70" y="T71"/>
                              </a:cxn>
                              <a:cxn ang="0">
                                <a:pos x="T72" y="T73"/>
                              </a:cxn>
                              <a:cxn ang="0">
                                <a:pos x="T74" y="T75"/>
                              </a:cxn>
                              <a:cxn ang="0">
                                <a:pos x="T76" y="T77"/>
                              </a:cxn>
                              <a:cxn ang="0">
                                <a:pos x="T78" y="T79"/>
                              </a:cxn>
                              <a:cxn ang="0">
                                <a:pos x="T80" y="T81"/>
                              </a:cxn>
                              <a:cxn ang="0">
                                <a:pos x="T82" y="T83"/>
                              </a:cxn>
                              <a:cxn ang="0">
                                <a:pos x="T84" y="T85"/>
                              </a:cxn>
                              <a:cxn ang="0">
                                <a:pos x="T86" y="T87"/>
                              </a:cxn>
                              <a:cxn ang="0">
                                <a:pos x="T88" y="T89"/>
                              </a:cxn>
                              <a:cxn ang="0">
                                <a:pos x="T90" y="T91"/>
                              </a:cxn>
                              <a:cxn ang="0">
                                <a:pos x="T92" y="T93"/>
                              </a:cxn>
                              <a:cxn ang="0">
                                <a:pos x="T94" y="T95"/>
                              </a:cxn>
                            </a:cxnLst>
                            <a:rect l="0" t="0" r="r" b="b"/>
                            <a:pathLst>
                              <a:path w="248" h="573">
                                <a:moveTo>
                                  <a:pt x="207" y="0"/>
                                </a:moveTo>
                                <a:cubicBezTo>
                                  <a:pt x="192" y="0"/>
                                  <a:pt x="192" y="0"/>
                                  <a:pt x="192" y="0"/>
                                </a:cubicBezTo>
                                <a:cubicBezTo>
                                  <a:pt x="192" y="167"/>
                                  <a:pt x="192" y="167"/>
                                  <a:pt x="192" y="167"/>
                                </a:cubicBezTo>
                                <a:cubicBezTo>
                                  <a:pt x="115" y="167"/>
                                  <a:pt x="115" y="167"/>
                                  <a:pt x="115" y="167"/>
                                </a:cubicBezTo>
                                <a:cubicBezTo>
                                  <a:pt x="115" y="216"/>
                                  <a:pt x="115" y="216"/>
                                  <a:pt x="115" y="216"/>
                                </a:cubicBezTo>
                                <a:cubicBezTo>
                                  <a:pt x="121" y="216"/>
                                  <a:pt x="121" y="216"/>
                                  <a:pt x="121" y="216"/>
                                </a:cubicBezTo>
                                <a:cubicBezTo>
                                  <a:pt x="121" y="242"/>
                                  <a:pt x="121" y="242"/>
                                  <a:pt x="121" y="242"/>
                                </a:cubicBezTo>
                                <a:cubicBezTo>
                                  <a:pt x="119" y="242"/>
                                  <a:pt x="119" y="242"/>
                                  <a:pt x="119" y="242"/>
                                </a:cubicBezTo>
                                <a:cubicBezTo>
                                  <a:pt x="119" y="262"/>
                                  <a:pt x="119" y="262"/>
                                  <a:pt x="119" y="262"/>
                                </a:cubicBezTo>
                                <a:cubicBezTo>
                                  <a:pt x="121" y="262"/>
                                  <a:pt x="121" y="262"/>
                                  <a:pt x="121" y="262"/>
                                </a:cubicBezTo>
                                <a:cubicBezTo>
                                  <a:pt x="121" y="288"/>
                                  <a:pt x="121" y="288"/>
                                  <a:pt x="121" y="288"/>
                                </a:cubicBezTo>
                                <a:cubicBezTo>
                                  <a:pt x="119" y="288"/>
                                  <a:pt x="119" y="288"/>
                                  <a:pt x="119" y="288"/>
                                </a:cubicBezTo>
                                <a:cubicBezTo>
                                  <a:pt x="119" y="308"/>
                                  <a:pt x="119" y="308"/>
                                  <a:pt x="119" y="308"/>
                                </a:cubicBezTo>
                                <a:cubicBezTo>
                                  <a:pt x="121" y="308"/>
                                  <a:pt x="121" y="308"/>
                                  <a:pt x="121" y="308"/>
                                </a:cubicBezTo>
                                <a:cubicBezTo>
                                  <a:pt x="121" y="333"/>
                                  <a:pt x="121" y="333"/>
                                  <a:pt x="121" y="333"/>
                                </a:cubicBezTo>
                                <a:cubicBezTo>
                                  <a:pt x="119" y="333"/>
                                  <a:pt x="119" y="333"/>
                                  <a:pt x="119" y="333"/>
                                </a:cubicBezTo>
                                <a:cubicBezTo>
                                  <a:pt x="119" y="353"/>
                                  <a:pt x="119" y="353"/>
                                  <a:pt x="119" y="353"/>
                                </a:cubicBezTo>
                                <a:cubicBezTo>
                                  <a:pt x="121" y="353"/>
                                  <a:pt x="121" y="353"/>
                                  <a:pt x="121" y="353"/>
                                </a:cubicBezTo>
                                <a:cubicBezTo>
                                  <a:pt x="121" y="401"/>
                                  <a:pt x="121" y="401"/>
                                  <a:pt x="121" y="401"/>
                                </a:cubicBezTo>
                                <a:cubicBezTo>
                                  <a:pt x="31" y="461"/>
                                  <a:pt x="31" y="461"/>
                                  <a:pt x="31" y="461"/>
                                </a:cubicBezTo>
                                <a:cubicBezTo>
                                  <a:pt x="32" y="462"/>
                                  <a:pt x="32" y="462"/>
                                  <a:pt x="32" y="462"/>
                                </a:cubicBezTo>
                                <a:cubicBezTo>
                                  <a:pt x="6" y="480"/>
                                  <a:pt x="0" y="515"/>
                                  <a:pt x="17" y="540"/>
                                </a:cubicBezTo>
                                <a:cubicBezTo>
                                  <a:pt x="35" y="566"/>
                                  <a:pt x="69" y="573"/>
                                  <a:pt x="95" y="556"/>
                                </a:cubicBezTo>
                                <a:cubicBezTo>
                                  <a:pt x="96" y="556"/>
                                  <a:pt x="96" y="556"/>
                                  <a:pt x="96" y="556"/>
                                </a:cubicBezTo>
                                <a:cubicBezTo>
                                  <a:pt x="202" y="484"/>
                                  <a:pt x="202" y="484"/>
                                  <a:pt x="202" y="484"/>
                                </a:cubicBezTo>
                                <a:cubicBezTo>
                                  <a:pt x="202" y="485"/>
                                  <a:pt x="202" y="485"/>
                                  <a:pt x="202" y="485"/>
                                </a:cubicBezTo>
                                <a:cubicBezTo>
                                  <a:pt x="233" y="464"/>
                                  <a:pt x="233" y="464"/>
                                  <a:pt x="233" y="464"/>
                                </a:cubicBezTo>
                                <a:cubicBezTo>
                                  <a:pt x="240" y="460"/>
                                  <a:pt x="245" y="451"/>
                                  <a:pt x="245" y="442"/>
                                </a:cubicBezTo>
                                <a:cubicBezTo>
                                  <a:pt x="245" y="442"/>
                                  <a:pt x="245" y="442"/>
                                  <a:pt x="245" y="442"/>
                                </a:cubicBezTo>
                                <a:cubicBezTo>
                                  <a:pt x="245" y="400"/>
                                  <a:pt x="245" y="400"/>
                                  <a:pt x="245" y="400"/>
                                </a:cubicBezTo>
                                <a:cubicBezTo>
                                  <a:pt x="245" y="400"/>
                                  <a:pt x="244" y="400"/>
                                  <a:pt x="244" y="399"/>
                                </a:cubicBezTo>
                                <a:cubicBezTo>
                                  <a:pt x="244" y="353"/>
                                  <a:pt x="244" y="353"/>
                                  <a:pt x="244" y="353"/>
                                </a:cubicBezTo>
                                <a:cubicBezTo>
                                  <a:pt x="246" y="353"/>
                                  <a:pt x="246" y="353"/>
                                  <a:pt x="246" y="353"/>
                                </a:cubicBezTo>
                                <a:cubicBezTo>
                                  <a:pt x="246" y="333"/>
                                  <a:pt x="246" y="333"/>
                                  <a:pt x="246" y="333"/>
                                </a:cubicBezTo>
                                <a:cubicBezTo>
                                  <a:pt x="244" y="333"/>
                                  <a:pt x="244" y="333"/>
                                  <a:pt x="244" y="333"/>
                                </a:cubicBezTo>
                                <a:cubicBezTo>
                                  <a:pt x="244" y="308"/>
                                  <a:pt x="244" y="308"/>
                                  <a:pt x="244" y="308"/>
                                </a:cubicBezTo>
                                <a:cubicBezTo>
                                  <a:pt x="246" y="308"/>
                                  <a:pt x="246" y="308"/>
                                  <a:pt x="246" y="308"/>
                                </a:cubicBezTo>
                                <a:cubicBezTo>
                                  <a:pt x="246" y="288"/>
                                  <a:pt x="246" y="288"/>
                                  <a:pt x="246" y="288"/>
                                </a:cubicBezTo>
                                <a:cubicBezTo>
                                  <a:pt x="244" y="288"/>
                                  <a:pt x="244" y="288"/>
                                  <a:pt x="244" y="288"/>
                                </a:cubicBezTo>
                                <a:cubicBezTo>
                                  <a:pt x="244" y="262"/>
                                  <a:pt x="244" y="262"/>
                                  <a:pt x="244" y="262"/>
                                </a:cubicBezTo>
                                <a:cubicBezTo>
                                  <a:pt x="246" y="262"/>
                                  <a:pt x="246" y="262"/>
                                  <a:pt x="246" y="262"/>
                                </a:cubicBezTo>
                                <a:cubicBezTo>
                                  <a:pt x="246" y="242"/>
                                  <a:pt x="246" y="242"/>
                                  <a:pt x="246" y="242"/>
                                </a:cubicBezTo>
                                <a:cubicBezTo>
                                  <a:pt x="244" y="242"/>
                                  <a:pt x="244" y="242"/>
                                  <a:pt x="244" y="242"/>
                                </a:cubicBezTo>
                                <a:cubicBezTo>
                                  <a:pt x="244" y="216"/>
                                  <a:pt x="244" y="216"/>
                                  <a:pt x="244" y="216"/>
                                </a:cubicBezTo>
                                <a:cubicBezTo>
                                  <a:pt x="248" y="216"/>
                                  <a:pt x="248" y="216"/>
                                  <a:pt x="248" y="216"/>
                                </a:cubicBezTo>
                                <a:cubicBezTo>
                                  <a:pt x="248" y="167"/>
                                  <a:pt x="248" y="167"/>
                                  <a:pt x="248" y="167"/>
                                </a:cubicBezTo>
                                <a:cubicBezTo>
                                  <a:pt x="207" y="167"/>
                                  <a:pt x="207" y="167"/>
                                  <a:pt x="207" y="167"/>
                                </a:cubicBezTo>
                                <a:lnTo>
                                  <a:pt x="207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27252B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56" name="Rectangle 15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744913" y="4238693"/>
                            <a:ext cx="4705350" cy="101532"/>
                          </a:xfrm>
                          <a:prstGeom prst="rect">
                            <a:avLst/>
                          </a:prstGeom>
                          <a:solidFill>
                            <a:srgbClr val="85583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57" name="Freeform 15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5399088" y="5484813"/>
                            <a:ext cx="1023938" cy="1311275"/>
                          </a:xfrm>
                          <a:custGeom>
                            <a:avLst/>
                            <a:gdLst>
                              <a:gd name="T0" fmla="*/ 322 w 645"/>
                              <a:gd name="T1" fmla="*/ 826 h 826"/>
                              <a:gd name="T2" fmla="*/ 645 w 645"/>
                              <a:gd name="T3" fmla="*/ 826 h 826"/>
                              <a:gd name="T4" fmla="*/ 484 w 645"/>
                              <a:gd name="T5" fmla="*/ 413 h 826"/>
                              <a:gd name="T6" fmla="*/ 322 w 645"/>
                              <a:gd name="T7" fmla="*/ 0 h 826"/>
                              <a:gd name="T8" fmla="*/ 161 w 645"/>
                              <a:gd name="T9" fmla="*/ 413 h 826"/>
                              <a:gd name="T10" fmla="*/ 0 w 645"/>
                              <a:gd name="T11" fmla="*/ 826 h 826"/>
                              <a:gd name="T12" fmla="*/ 322 w 645"/>
                              <a:gd name="T13" fmla="*/ 826 h 82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645" h="826">
                                <a:moveTo>
                                  <a:pt x="322" y="826"/>
                                </a:moveTo>
                                <a:lnTo>
                                  <a:pt x="645" y="826"/>
                                </a:lnTo>
                                <a:lnTo>
                                  <a:pt x="484" y="413"/>
                                </a:lnTo>
                                <a:lnTo>
                                  <a:pt x="322" y="0"/>
                                </a:lnTo>
                                <a:lnTo>
                                  <a:pt x="161" y="413"/>
                                </a:lnTo>
                                <a:lnTo>
                                  <a:pt x="0" y="826"/>
                                </a:lnTo>
                                <a:lnTo>
                                  <a:pt x="322" y="826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26A95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58" name="Freeform 15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5502276" y="6353175"/>
                            <a:ext cx="69850" cy="79375"/>
                          </a:xfrm>
                          <a:custGeom>
                            <a:avLst/>
                            <a:gdLst>
                              <a:gd name="T0" fmla="*/ 0 w 44"/>
                              <a:gd name="T1" fmla="*/ 25 h 50"/>
                              <a:gd name="T2" fmla="*/ 0 w 44"/>
                              <a:gd name="T3" fmla="*/ 0 h 50"/>
                              <a:gd name="T4" fmla="*/ 22 w 44"/>
                              <a:gd name="T5" fmla="*/ 12 h 50"/>
                              <a:gd name="T6" fmla="*/ 44 w 44"/>
                              <a:gd name="T7" fmla="*/ 25 h 50"/>
                              <a:gd name="T8" fmla="*/ 22 w 44"/>
                              <a:gd name="T9" fmla="*/ 38 h 50"/>
                              <a:gd name="T10" fmla="*/ 0 w 44"/>
                              <a:gd name="T11" fmla="*/ 50 h 50"/>
                              <a:gd name="T12" fmla="*/ 0 w 44"/>
                              <a:gd name="T13" fmla="*/ 25 h 5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44" h="50">
                                <a:moveTo>
                                  <a:pt x="0" y="25"/>
                                </a:moveTo>
                                <a:lnTo>
                                  <a:pt x="0" y="0"/>
                                </a:lnTo>
                                <a:lnTo>
                                  <a:pt x="22" y="12"/>
                                </a:lnTo>
                                <a:lnTo>
                                  <a:pt x="44" y="25"/>
                                </a:lnTo>
                                <a:lnTo>
                                  <a:pt x="22" y="38"/>
                                </a:lnTo>
                                <a:lnTo>
                                  <a:pt x="0" y="50"/>
                                </a:lnTo>
                                <a:lnTo>
                                  <a:pt x="0" y="25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E734E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59" name="Freeform 15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5549901" y="6353175"/>
                            <a:ext cx="69850" cy="79375"/>
                          </a:xfrm>
                          <a:custGeom>
                            <a:avLst/>
                            <a:gdLst>
                              <a:gd name="T0" fmla="*/ 44 w 44"/>
                              <a:gd name="T1" fmla="*/ 25 h 50"/>
                              <a:gd name="T2" fmla="*/ 44 w 44"/>
                              <a:gd name="T3" fmla="*/ 0 h 50"/>
                              <a:gd name="T4" fmla="*/ 22 w 44"/>
                              <a:gd name="T5" fmla="*/ 12 h 50"/>
                              <a:gd name="T6" fmla="*/ 0 w 44"/>
                              <a:gd name="T7" fmla="*/ 25 h 50"/>
                              <a:gd name="T8" fmla="*/ 22 w 44"/>
                              <a:gd name="T9" fmla="*/ 38 h 50"/>
                              <a:gd name="T10" fmla="*/ 44 w 44"/>
                              <a:gd name="T11" fmla="*/ 50 h 50"/>
                              <a:gd name="T12" fmla="*/ 44 w 44"/>
                              <a:gd name="T13" fmla="*/ 25 h 5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44" h="50">
                                <a:moveTo>
                                  <a:pt x="44" y="25"/>
                                </a:moveTo>
                                <a:lnTo>
                                  <a:pt x="44" y="0"/>
                                </a:lnTo>
                                <a:lnTo>
                                  <a:pt x="22" y="12"/>
                                </a:lnTo>
                                <a:lnTo>
                                  <a:pt x="0" y="25"/>
                                </a:lnTo>
                                <a:lnTo>
                                  <a:pt x="22" y="38"/>
                                </a:lnTo>
                                <a:lnTo>
                                  <a:pt x="44" y="50"/>
                                </a:lnTo>
                                <a:lnTo>
                                  <a:pt x="44" y="25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E734E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60" name="Freeform 15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5911851" y="5487988"/>
                            <a:ext cx="511175" cy="1308100"/>
                          </a:xfrm>
                          <a:custGeom>
                            <a:avLst/>
                            <a:gdLst>
                              <a:gd name="T0" fmla="*/ 0 w 322"/>
                              <a:gd name="T1" fmla="*/ 824 h 824"/>
                              <a:gd name="T2" fmla="*/ 322 w 322"/>
                              <a:gd name="T3" fmla="*/ 824 h 824"/>
                              <a:gd name="T4" fmla="*/ 161 w 322"/>
                              <a:gd name="T5" fmla="*/ 411 h 824"/>
                              <a:gd name="T6" fmla="*/ 0 w 322"/>
                              <a:gd name="T7" fmla="*/ 0 h 824"/>
                              <a:gd name="T8" fmla="*/ 0 w 322"/>
                              <a:gd name="T9" fmla="*/ 824 h 82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322" h="824">
                                <a:moveTo>
                                  <a:pt x="0" y="824"/>
                                </a:moveTo>
                                <a:lnTo>
                                  <a:pt x="322" y="824"/>
                                </a:lnTo>
                                <a:lnTo>
                                  <a:pt x="161" y="411"/>
                                </a:lnTo>
                                <a:lnTo>
                                  <a:pt x="0" y="0"/>
                                </a:lnTo>
                                <a:lnTo>
                                  <a:pt x="0" y="824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06765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61" name="Freeform 15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5757863" y="5484813"/>
                            <a:ext cx="304800" cy="346075"/>
                          </a:xfrm>
                          <a:custGeom>
                            <a:avLst/>
                            <a:gdLst>
                              <a:gd name="T0" fmla="*/ 192 w 192"/>
                              <a:gd name="T1" fmla="*/ 218 h 218"/>
                              <a:gd name="T2" fmla="*/ 96 w 192"/>
                              <a:gd name="T3" fmla="*/ 0 h 218"/>
                              <a:gd name="T4" fmla="*/ 0 w 192"/>
                              <a:gd name="T5" fmla="*/ 218 h 218"/>
                              <a:gd name="T6" fmla="*/ 192 w 192"/>
                              <a:gd name="T7" fmla="*/ 218 h 21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</a:cxnLst>
                            <a:rect l="0" t="0" r="r" b="b"/>
                            <a:pathLst>
                              <a:path w="192" h="218">
                                <a:moveTo>
                                  <a:pt x="192" y="218"/>
                                </a:moveTo>
                                <a:lnTo>
                                  <a:pt x="96" y="0"/>
                                </a:lnTo>
                                <a:lnTo>
                                  <a:pt x="0" y="218"/>
                                </a:lnTo>
                                <a:lnTo>
                                  <a:pt x="192" y="218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D685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62" name="Oval 15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867401" y="6030913"/>
                            <a:ext cx="85725" cy="85725"/>
                          </a:xfrm>
                          <a:prstGeom prst="ellipse">
                            <a:avLst/>
                          </a:prstGeom>
                          <a:solidFill>
                            <a:srgbClr val="D5CBE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63" name="Oval 15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726113" y="6364288"/>
                            <a:ext cx="47625" cy="47625"/>
                          </a:xfrm>
                          <a:prstGeom prst="ellipse">
                            <a:avLst/>
                          </a:prstGeom>
                          <a:solidFill>
                            <a:srgbClr val="FFDC4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64" name="Oval 15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646738" y="6364288"/>
                            <a:ext cx="47625" cy="47625"/>
                          </a:xfrm>
                          <a:prstGeom prst="ellipse">
                            <a:avLst/>
                          </a:prstGeom>
                          <a:solidFill>
                            <a:srgbClr val="FFDC4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65" name="Oval 16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223001" y="6350000"/>
                            <a:ext cx="80963" cy="80963"/>
                          </a:xfrm>
                          <a:prstGeom prst="ellipse">
                            <a:avLst/>
                          </a:prstGeom>
                          <a:solidFill>
                            <a:srgbClr val="FBC64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66" name="Oval 16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984876" y="6030913"/>
                            <a:ext cx="85725" cy="85725"/>
                          </a:xfrm>
                          <a:prstGeom prst="ellipse">
                            <a:avLst/>
                          </a:prstGeom>
                          <a:solidFill>
                            <a:srgbClr val="FFDC4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67" name="Oval 16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100763" y="6030913"/>
                            <a:ext cx="84138" cy="85725"/>
                          </a:xfrm>
                          <a:prstGeom prst="ellipse">
                            <a:avLst/>
                          </a:prstGeom>
                          <a:solidFill>
                            <a:srgbClr val="D5CBE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68" name="Oval 16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757863" y="6030913"/>
                            <a:ext cx="85725" cy="85725"/>
                          </a:xfrm>
                          <a:prstGeom prst="ellipse">
                            <a:avLst/>
                          </a:prstGeom>
                          <a:solidFill>
                            <a:srgbClr val="FFDC4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69" name="Oval 16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649913" y="6030913"/>
                            <a:ext cx="85725" cy="85725"/>
                          </a:xfrm>
                          <a:prstGeom prst="ellipse">
                            <a:avLst/>
                          </a:prstGeom>
                          <a:solidFill>
                            <a:srgbClr val="D5CBE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70" name="Oval 16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888038" y="6188075"/>
                            <a:ext cx="53975" cy="53975"/>
                          </a:xfrm>
                          <a:prstGeom prst="ellipse">
                            <a:avLst/>
                          </a:prstGeom>
                          <a:solidFill>
                            <a:srgbClr val="F9B04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71" name="Oval 16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103938" y="6523038"/>
                            <a:ext cx="53975" cy="53975"/>
                          </a:xfrm>
                          <a:prstGeom prst="ellipse">
                            <a:avLst/>
                          </a:prstGeom>
                          <a:solidFill>
                            <a:srgbClr val="F9B04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72" name="Oval 16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211888" y="6523038"/>
                            <a:ext cx="53975" cy="53975"/>
                          </a:xfrm>
                          <a:prstGeom prst="ellipse">
                            <a:avLst/>
                          </a:prstGeom>
                          <a:solidFill>
                            <a:srgbClr val="F9B04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73" name="Oval 16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305551" y="6524625"/>
                            <a:ext cx="52388" cy="53975"/>
                          </a:xfrm>
                          <a:prstGeom prst="ellipse">
                            <a:avLst/>
                          </a:prstGeom>
                          <a:solidFill>
                            <a:srgbClr val="F9B04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74" name="Oval 16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688013" y="6188075"/>
                            <a:ext cx="53975" cy="53975"/>
                          </a:xfrm>
                          <a:prstGeom prst="ellipse">
                            <a:avLst/>
                          </a:prstGeom>
                          <a:solidFill>
                            <a:srgbClr val="FFDC4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75" name="Oval 17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588001" y="6188075"/>
                            <a:ext cx="55563" cy="53975"/>
                          </a:xfrm>
                          <a:prstGeom prst="ellipse">
                            <a:avLst/>
                          </a:prstGeom>
                          <a:solidFill>
                            <a:srgbClr val="F9B04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76" name="Oval 17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175376" y="6188075"/>
                            <a:ext cx="53975" cy="53975"/>
                          </a:xfrm>
                          <a:prstGeom prst="ellipse">
                            <a:avLst/>
                          </a:prstGeom>
                          <a:solidFill>
                            <a:srgbClr val="F9B04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77" name="Oval 17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975351" y="6188075"/>
                            <a:ext cx="55563" cy="53975"/>
                          </a:xfrm>
                          <a:prstGeom prst="ellipse">
                            <a:avLst/>
                          </a:prstGeom>
                          <a:solidFill>
                            <a:srgbClr val="F9B04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78" name="Oval 17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894388" y="5935663"/>
                            <a:ext cx="41275" cy="42863"/>
                          </a:xfrm>
                          <a:prstGeom prst="ellipse">
                            <a:avLst/>
                          </a:prstGeom>
                          <a:solidFill>
                            <a:srgbClr val="D5CBE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79" name="Oval 17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695951" y="5935663"/>
                            <a:ext cx="41275" cy="42863"/>
                          </a:xfrm>
                          <a:prstGeom prst="ellipse">
                            <a:avLst/>
                          </a:prstGeom>
                          <a:solidFill>
                            <a:srgbClr val="D5CBE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80" name="Oval 17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084888" y="5935663"/>
                            <a:ext cx="42863" cy="42863"/>
                          </a:xfrm>
                          <a:prstGeom prst="ellipse">
                            <a:avLst/>
                          </a:prstGeom>
                          <a:solidFill>
                            <a:srgbClr val="D5CBE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81" name="Freeform 17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5768976" y="6186488"/>
                            <a:ext cx="55563" cy="63500"/>
                          </a:xfrm>
                          <a:custGeom>
                            <a:avLst/>
                            <a:gdLst>
                              <a:gd name="T0" fmla="*/ 0 w 35"/>
                              <a:gd name="T1" fmla="*/ 20 h 40"/>
                              <a:gd name="T2" fmla="*/ 0 w 35"/>
                              <a:gd name="T3" fmla="*/ 0 h 40"/>
                              <a:gd name="T4" fmla="*/ 17 w 35"/>
                              <a:gd name="T5" fmla="*/ 10 h 40"/>
                              <a:gd name="T6" fmla="*/ 35 w 35"/>
                              <a:gd name="T7" fmla="*/ 20 h 40"/>
                              <a:gd name="T8" fmla="*/ 17 w 35"/>
                              <a:gd name="T9" fmla="*/ 30 h 40"/>
                              <a:gd name="T10" fmla="*/ 0 w 35"/>
                              <a:gd name="T11" fmla="*/ 40 h 40"/>
                              <a:gd name="T12" fmla="*/ 0 w 35"/>
                              <a:gd name="T13" fmla="*/ 20 h 4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35" h="40">
                                <a:moveTo>
                                  <a:pt x="0" y="20"/>
                                </a:moveTo>
                                <a:lnTo>
                                  <a:pt x="0" y="0"/>
                                </a:lnTo>
                                <a:lnTo>
                                  <a:pt x="17" y="10"/>
                                </a:lnTo>
                                <a:lnTo>
                                  <a:pt x="35" y="20"/>
                                </a:lnTo>
                                <a:lnTo>
                                  <a:pt x="17" y="30"/>
                                </a:lnTo>
                                <a:lnTo>
                                  <a:pt x="0" y="40"/>
                                </a:lnTo>
                                <a:lnTo>
                                  <a:pt x="0" y="2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E734E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82" name="Freeform 17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5807076" y="6186488"/>
                            <a:ext cx="55563" cy="63500"/>
                          </a:xfrm>
                          <a:custGeom>
                            <a:avLst/>
                            <a:gdLst>
                              <a:gd name="T0" fmla="*/ 35 w 35"/>
                              <a:gd name="T1" fmla="*/ 20 h 40"/>
                              <a:gd name="T2" fmla="*/ 35 w 35"/>
                              <a:gd name="T3" fmla="*/ 0 h 40"/>
                              <a:gd name="T4" fmla="*/ 17 w 35"/>
                              <a:gd name="T5" fmla="*/ 10 h 40"/>
                              <a:gd name="T6" fmla="*/ 0 w 35"/>
                              <a:gd name="T7" fmla="*/ 20 h 40"/>
                              <a:gd name="T8" fmla="*/ 17 w 35"/>
                              <a:gd name="T9" fmla="*/ 30 h 40"/>
                              <a:gd name="T10" fmla="*/ 35 w 35"/>
                              <a:gd name="T11" fmla="*/ 40 h 40"/>
                              <a:gd name="T12" fmla="*/ 35 w 35"/>
                              <a:gd name="T13" fmla="*/ 20 h 4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35" h="40">
                                <a:moveTo>
                                  <a:pt x="35" y="20"/>
                                </a:moveTo>
                                <a:lnTo>
                                  <a:pt x="35" y="0"/>
                                </a:lnTo>
                                <a:lnTo>
                                  <a:pt x="17" y="10"/>
                                </a:lnTo>
                                <a:lnTo>
                                  <a:pt x="0" y="20"/>
                                </a:lnTo>
                                <a:lnTo>
                                  <a:pt x="17" y="30"/>
                                </a:lnTo>
                                <a:lnTo>
                                  <a:pt x="35" y="40"/>
                                </a:lnTo>
                                <a:lnTo>
                                  <a:pt x="35" y="2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E734E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83" name="Freeform 17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056313" y="6186488"/>
                            <a:ext cx="55563" cy="63500"/>
                          </a:xfrm>
                          <a:custGeom>
                            <a:avLst/>
                            <a:gdLst>
                              <a:gd name="T0" fmla="*/ 0 w 35"/>
                              <a:gd name="T1" fmla="*/ 20 h 40"/>
                              <a:gd name="T2" fmla="*/ 0 w 35"/>
                              <a:gd name="T3" fmla="*/ 0 h 40"/>
                              <a:gd name="T4" fmla="*/ 18 w 35"/>
                              <a:gd name="T5" fmla="*/ 10 h 40"/>
                              <a:gd name="T6" fmla="*/ 35 w 35"/>
                              <a:gd name="T7" fmla="*/ 20 h 40"/>
                              <a:gd name="T8" fmla="*/ 18 w 35"/>
                              <a:gd name="T9" fmla="*/ 30 h 40"/>
                              <a:gd name="T10" fmla="*/ 0 w 35"/>
                              <a:gd name="T11" fmla="*/ 40 h 40"/>
                              <a:gd name="T12" fmla="*/ 0 w 35"/>
                              <a:gd name="T13" fmla="*/ 20 h 4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35" h="40">
                                <a:moveTo>
                                  <a:pt x="0" y="20"/>
                                </a:moveTo>
                                <a:lnTo>
                                  <a:pt x="0" y="0"/>
                                </a:lnTo>
                                <a:lnTo>
                                  <a:pt x="18" y="10"/>
                                </a:lnTo>
                                <a:lnTo>
                                  <a:pt x="35" y="20"/>
                                </a:lnTo>
                                <a:lnTo>
                                  <a:pt x="18" y="30"/>
                                </a:lnTo>
                                <a:lnTo>
                                  <a:pt x="0" y="40"/>
                                </a:lnTo>
                                <a:lnTo>
                                  <a:pt x="0" y="2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E734E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84" name="Freeform 17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094413" y="6186488"/>
                            <a:ext cx="55563" cy="63500"/>
                          </a:xfrm>
                          <a:custGeom>
                            <a:avLst/>
                            <a:gdLst>
                              <a:gd name="T0" fmla="*/ 35 w 35"/>
                              <a:gd name="T1" fmla="*/ 20 h 40"/>
                              <a:gd name="T2" fmla="*/ 35 w 35"/>
                              <a:gd name="T3" fmla="*/ 0 h 40"/>
                              <a:gd name="T4" fmla="*/ 18 w 35"/>
                              <a:gd name="T5" fmla="*/ 10 h 40"/>
                              <a:gd name="T6" fmla="*/ 0 w 35"/>
                              <a:gd name="T7" fmla="*/ 20 h 40"/>
                              <a:gd name="T8" fmla="*/ 18 w 35"/>
                              <a:gd name="T9" fmla="*/ 30 h 40"/>
                              <a:gd name="T10" fmla="*/ 35 w 35"/>
                              <a:gd name="T11" fmla="*/ 40 h 40"/>
                              <a:gd name="T12" fmla="*/ 35 w 35"/>
                              <a:gd name="T13" fmla="*/ 20 h 4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35" h="40">
                                <a:moveTo>
                                  <a:pt x="35" y="20"/>
                                </a:moveTo>
                                <a:lnTo>
                                  <a:pt x="35" y="0"/>
                                </a:lnTo>
                                <a:lnTo>
                                  <a:pt x="18" y="10"/>
                                </a:lnTo>
                                <a:lnTo>
                                  <a:pt x="0" y="20"/>
                                </a:lnTo>
                                <a:lnTo>
                                  <a:pt x="18" y="30"/>
                                </a:lnTo>
                                <a:lnTo>
                                  <a:pt x="35" y="40"/>
                                </a:lnTo>
                                <a:lnTo>
                                  <a:pt x="35" y="2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E734E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85" name="Freeform 18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5962651" y="5930900"/>
                            <a:ext cx="55563" cy="61913"/>
                          </a:xfrm>
                          <a:custGeom>
                            <a:avLst/>
                            <a:gdLst>
                              <a:gd name="T0" fmla="*/ 0 w 35"/>
                              <a:gd name="T1" fmla="*/ 20 h 39"/>
                              <a:gd name="T2" fmla="*/ 0 w 35"/>
                              <a:gd name="T3" fmla="*/ 0 h 39"/>
                              <a:gd name="T4" fmla="*/ 17 w 35"/>
                              <a:gd name="T5" fmla="*/ 10 h 39"/>
                              <a:gd name="T6" fmla="*/ 35 w 35"/>
                              <a:gd name="T7" fmla="*/ 20 h 39"/>
                              <a:gd name="T8" fmla="*/ 17 w 35"/>
                              <a:gd name="T9" fmla="*/ 30 h 39"/>
                              <a:gd name="T10" fmla="*/ 0 w 35"/>
                              <a:gd name="T11" fmla="*/ 39 h 39"/>
                              <a:gd name="T12" fmla="*/ 0 w 35"/>
                              <a:gd name="T13" fmla="*/ 20 h 3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35" h="39">
                                <a:moveTo>
                                  <a:pt x="0" y="20"/>
                                </a:moveTo>
                                <a:lnTo>
                                  <a:pt x="0" y="0"/>
                                </a:lnTo>
                                <a:lnTo>
                                  <a:pt x="17" y="10"/>
                                </a:lnTo>
                                <a:lnTo>
                                  <a:pt x="35" y="20"/>
                                </a:lnTo>
                                <a:lnTo>
                                  <a:pt x="17" y="30"/>
                                </a:lnTo>
                                <a:lnTo>
                                  <a:pt x="0" y="39"/>
                                </a:lnTo>
                                <a:lnTo>
                                  <a:pt x="0" y="2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E734E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86" name="Freeform 18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000751" y="5930900"/>
                            <a:ext cx="53975" cy="61913"/>
                          </a:xfrm>
                          <a:custGeom>
                            <a:avLst/>
                            <a:gdLst>
                              <a:gd name="T0" fmla="*/ 34 w 34"/>
                              <a:gd name="T1" fmla="*/ 20 h 39"/>
                              <a:gd name="T2" fmla="*/ 34 w 34"/>
                              <a:gd name="T3" fmla="*/ 0 h 39"/>
                              <a:gd name="T4" fmla="*/ 17 w 34"/>
                              <a:gd name="T5" fmla="*/ 10 h 39"/>
                              <a:gd name="T6" fmla="*/ 0 w 34"/>
                              <a:gd name="T7" fmla="*/ 20 h 39"/>
                              <a:gd name="T8" fmla="*/ 17 w 34"/>
                              <a:gd name="T9" fmla="*/ 30 h 39"/>
                              <a:gd name="T10" fmla="*/ 34 w 34"/>
                              <a:gd name="T11" fmla="*/ 39 h 39"/>
                              <a:gd name="T12" fmla="*/ 34 w 34"/>
                              <a:gd name="T13" fmla="*/ 20 h 3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34" h="39">
                                <a:moveTo>
                                  <a:pt x="34" y="20"/>
                                </a:moveTo>
                                <a:lnTo>
                                  <a:pt x="34" y="0"/>
                                </a:lnTo>
                                <a:lnTo>
                                  <a:pt x="17" y="10"/>
                                </a:lnTo>
                                <a:lnTo>
                                  <a:pt x="0" y="20"/>
                                </a:lnTo>
                                <a:lnTo>
                                  <a:pt x="17" y="30"/>
                                </a:lnTo>
                                <a:lnTo>
                                  <a:pt x="34" y="39"/>
                                </a:lnTo>
                                <a:lnTo>
                                  <a:pt x="34" y="2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E734E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87" name="Freeform 18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5775326" y="5930900"/>
                            <a:ext cx="53975" cy="61913"/>
                          </a:xfrm>
                          <a:custGeom>
                            <a:avLst/>
                            <a:gdLst>
                              <a:gd name="T0" fmla="*/ 0 w 34"/>
                              <a:gd name="T1" fmla="*/ 20 h 39"/>
                              <a:gd name="T2" fmla="*/ 0 w 34"/>
                              <a:gd name="T3" fmla="*/ 0 h 39"/>
                              <a:gd name="T4" fmla="*/ 17 w 34"/>
                              <a:gd name="T5" fmla="*/ 10 h 39"/>
                              <a:gd name="T6" fmla="*/ 34 w 34"/>
                              <a:gd name="T7" fmla="*/ 20 h 39"/>
                              <a:gd name="T8" fmla="*/ 17 w 34"/>
                              <a:gd name="T9" fmla="*/ 30 h 39"/>
                              <a:gd name="T10" fmla="*/ 0 w 34"/>
                              <a:gd name="T11" fmla="*/ 39 h 39"/>
                              <a:gd name="T12" fmla="*/ 0 w 34"/>
                              <a:gd name="T13" fmla="*/ 20 h 3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34" h="39">
                                <a:moveTo>
                                  <a:pt x="0" y="20"/>
                                </a:moveTo>
                                <a:lnTo>
                                  <a:pt x="0" y="0"/>
                                </a:lnTo>
                                <a:lnTo>
                                  <a:pt x="17" y="10"/>
                                </a:lnTo>
                                <a:lnTo>
                                  <a:pt x="34" y="20"/>
                                </a:lnTo>
                                <a:lnTo>
                                  <a:pt x="17" y="30"/>
                                </a:lnTo>
                                <a:lnTo>
                                  <a:pt x="0" y="39"/>
                                </a:lnTo>
                                <a:lnTo>
                                  <a:pt x="0" y="2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E734E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88" name="Freeform 18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5811838" y="5930900"/>
                            <a:ext cx="55563" cy="61913"/>
                          </a:xfrm>
                          <a:custGeom>
                            <a:avLst/>
                            <a:gdLst>
                              <a:gd name="T0" fmla="*/ 35 w 35"/>
                              <a:gd name="T1" fmla="*/ 20 h 39"/>
                              <a:gd name="T2" fmla="*/ 35 w 35"/>
                              <a:gd name="T3" fmla="*/ 0 h 39"/>
                              <a:gd name="T4" fmla="*/ 17 w 35"/>
                              <a:gd name="T5" fmla="*/ 10 h 39"/>
                              <a:gd name="T6" fmla="*/ 0 w 35"/>
                              <a:gd name="T7" fmla="*/ 20 h 39"/>
                              <a:gd name="T8" fmla="*/ 17 w 35"/>
                              <a:gd name="T9" fmla="*/ 30 h 39"/>
                              <a:gd name="T10" fmla="*/ 35 w 35"/>
                              <a:gd name="T11" fmla="*/ 39 h 39"/>
                              <a:gd name="T12" fmla="*/ 35 w 35"/>
                              <a:gd name="T13" fmla="*/ 20 h 3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35" h="39">
                                <a:moveTo>
                                  <a:pt x="35" y="20"/>
                                </a:moveTo>
                                <a:lnTo>
                                  <a:pt x="35" y="0"/>
                                </a:lnTo>
                                <a:lnTo>
                                  <a:pt x="17" y="10"/>
                                </a:lnTo>
                                <a:lnTo>
                                  <a:pt x="0" y="20"/>
                                </a:lnTo>
                                <a:lnTo>
                                  <a:pt x="17" y="30"/>
                                </a:lnTo>
                                <a:lnTo>
                                  <a:pt x="35" y="39"/>
                                </a:lnTo>
                                <a:lnTo>
                                  <a:pt x="35" y="2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E734E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89" name="Freeform 18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053138" y="6357938"/>
                            <a:ext cx="58738" cy="66675"/>
                          </a:xfrm>
                          <a:custGeom>
                            <a:avLst/>
                            <a:gdLst>
                              <a:gd name="T0" fmla="*/ 0 w 37"/>
                              <a:gd name="T1" fmla="*/ 21 h 42"/>
                              <a:gd name="T2" fmla="*/ 0 w 37"/>
                              <a:gd name="T3" fmla="*/ 0 h 42"/>
                              <a:gd name="T4" fmla="*/ 18 w 37"/>
                              <a:gd name="T5" fmla="*/ 11 h 42"/>
                              <a:gd name="T6" fmla="*/ 37 w 37"/>
                              <a:gd name="T7" fmla="*/ 21 h 42"/>
                              <a:gd name="T8" fmla="*/ 18 w 37"/>
                              <a:gd name="T9" fmla="*/ 32 h 42"/>
                              <a:gd name="T10" fmla="*/ 0 w 37"/>
                              <a:gd name="T11" fmla="*/ 42 h 42"/>
                              <a:gd name="T12" fmla="*/ 0 w 37"/>
                              <a:gd name="T13" fmla="*/ 21 h 4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37" h="42">
                                <a:moveTo>
                                  <a:pt x="0" y="21"/>
                                </a:moveTo>
                                <a:lnTo>
                                  <a:pt x="0" y="0"/>
                                </a:lnTo>
                                <a:lnTo>
                                  <a:pt x="18" y="11"/>
                                </a:lnTo>
                                <a:lnTo>
                                  <a:pt x="37" y="21"/>
                                </a:lnTo>
                                <a:lnTo>
                                  <a:pt x="18" y="32"/>
                                </a:lnTo>
                                <a:lnTo>
                                  <a:pt x="0" y="42"/>
                                </a:lnTo>
                                <a:lnTo>
                                  <a:pt x="0" y="21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E734E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90" name="Freeform 18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092826" y="6357938"/>
                            <a:ext cx="57150" cy="66675"/>
                          </a:xfrm>
                          <a:custGeom>
                            <a:avLst/>
                            <a:gdLst>
                              <a:gd name="T0" fmla="*/ 36 w 36"/>
                              <a:gd name="T1" fmla="*/ 21 h 42"/>
                              <a:gd name="T2" fmla="*/ 36 w 36"/>
                              <a:gd name="T3" fmla="*/ 0 h 42"/>
                              <a:gd name="T4" fmla="*/ 19 w 36"/>
                              <a:gd name="T5" fmla="*/ 11 h 42"/>
                              <a:gd name="T6" fmla="*/ 0 w 36"/>
                              <a:gd name="T7" fmla="*/ 21 h 42"/>
                              <a:gd name="T8" fmla="*/ 19 w 36"/>
                              <a:gd name="T9" fmla="*/ 32 h 42"/>
                              <a:gd name="T10" fmla="*/ 36 w 36"/>
                              <a:gd name="T11" fmla="*/ 42 h 42"/>
                              <a:gd name="T12" fmla="*/ 36 w 36"/>
                              <a:gd name="T13" fmla="*/ 21 h 4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36" h="42">
                                <a:moveTo>
                                  <a:pt x="36" y="21"/>
                                </a:moveTo>
                                <a:lnTo>
                                  <a:pt x="36" y="0"/>
                                </a:lnTo>
                                <a:lnTo>
                                  <a:pt x="19" y="11"/>
                                </a:lnTo>
                                <a:lnTo>
                                  <a:pt x="0" y="21"/>
                                </a:lnTo>
                                <a:lnTo>
                                  <a:pt x="19" y="32"/>
                                </a:lnTo>
                                <a:lnTo>
                                  <a:pt x="36" y="42"/>
                                </a:lnTo>
                                <a:lnTo>
                                  <a:pt x="36" y="21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E734E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91" name="Freeform 18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5910263" y="5484813"/>
                            <a:ext cx="123825" cy="82550"/>
                          </a:xfrm>
                          <a:custGeom>
                            <a:avLst/>
                            <a:gdLst>
                              <a:gd name="T0" fmla="*/ 0 w 78"/>
                              <a:gd name="T1" fmla="*/ 0 h 52"/>
                              <a:gd name="T2" fmla="*/ 78 w 78"/>
                              <a:gd name="T3" fmla="*/ 52 h 52"/>
                              <a:gd name="T4" fmla="*/ 5 w 78"/>
                              <a:gd name="T5" fmla="*/ 44 h 52"/>
                              <a:gd name="T6" fmla="*/ 0 w 78"/>
                              <a:gd name="T7" fmla="*/ 0 h 5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</a:cxnLst>
                            <a:rect l="0" t="0" r="r" b="b"/>
                            <a:pathLst>
                              <a:path w="78" h="52">
                                <a:moveTo>
                                  <a:pt x="0" y="0"/>
                                </a:moveTo>
                                <a:lnTo>
                                  <a:pt x="78" y="52"/>
                                </a:lnTo>
                                <a:lnTo>
                                  <a:pt x="5" y="44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A44237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92" name="Oval 18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983288" y="5527675"/>
                            <a:ext cx="100013" cy="100013"/>
                          </a:xfrm>
                          <a:prstGeom prst="ellipse">
                            <a:avLst/>
                          </a:prstGeom>
                          <a:solidFill>
                            <a:srgbClr val="FCDED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93" name="Freeform 18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5910263" y="5484813"/>
                            <a:ext cx="152400" cy="346075"/>
                          </a:xfrm>
                          <a:custGeom>
                            <a:avLst/>
                            <a:gdLst>
                              <a:gd name="T0" fmla="*/ 0 w 96"/>
                              <a:gd name="T1" fmla="*/ 218 h 218"/>
                              <a:gd name="T2" fmla="*/ 96 w 96"/>
                              <a:gd name="T3" fmla="*/ 218 h 218"/>
                              <a:gd name="T4" fmla="*/ 0 w 96"/>
                              <a:gd name="T5" fmla="*/ 0 h 218"/>
                              <a:gd name="T6" fmla="*/ 0 w 96"/>
                              <a:gd name="T7" fmla="*/ 2 h 218"/>
                              <a:gd name="T8" fmla="*/ 0 w 96"/>
                              <a:gd name="T9" fmla="*/ 218 h 21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96" h="218">
                                <a:moveTo>
                                  <a:pt x="0" y="218"/>
                                </a:moveTo>
                                <a:lnTo>
                                  <a:pt x="96" y="218"/>
                                </a:lnTo>
                                <a:lnTo>
                                  <a:pt x="0" y="0"/>
                                </a:lnTo>
                                <a:lnTo>
                                  <a:pt x="0" y="2"/>
                                </a:lnTo>
                                <a:lnTo>
                                  <a:pt x="0" y="218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8433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94" name="Rectangle 18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751513" y="6434138"/>
                            <a:ext cx="155575" cy="303213"/>
                          </a:xfrm>
                          <a:prstGeom prst="rect">
                            <a:avLst/>
                          </a:prstGeom>
                          <a:solidFill>
                            <a:srgbClr val="EB5755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95" name="Rectangle 19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902326" y="6434138"/>
                            <a:ext cx="153988" cy="303213"/>
                          </a:xfrm>
                          <a:prstGeom prst="rect">
                            <a:avLst/>
                          </a:prstGeom>
                          <a:solidFill>
                            <a:srgbClr val="E4445E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96" name="Freeform 19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5900738" y="6650038"/>
                            <a:ext cx="87313" cy="87313"/>
                          </a:xfrm>
                          <a:custGeom>
                            <a:avLst/>
                            <a:gdLst>
                              <a:gd name="T0" fmla="*/ 0 w 55"/>
                              <a:gd name="T1" fmla="*/ 28 h 55"/>
                              <a:gd name="T2" fmla="*/ 27 w 55"/>
                              <a:gd name="T3" fmla="*/ 55 h 55"/>
                              <a:gd name="T4" fmla="*/ 55 w 55"/>
                              <a:gd name="T5" fmla="*/ 55 h 55"/>
                              <a:gd name="T6" fmla="*/ 0 w 55"/>
                              <a:gd name="T7" fmla="*/ 0 h 55"/>
                              <a:gd name="T8" fmla="*/ 0 w 55"/>
                              <a:gd name="T9" fmla="*/ 28 h 5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55" h="55">
                                <a:moveTo>
                                  <a:pt x="0" y="28"/>
                                </a:moveTo>
                                <a:lnTo>
                                  <a:pt x="27" y="55"/>
                                </a:lnTo>
                                <a:lnTo>
                                  <a:pt x="55" y="55"/>
                                </a:lnTo>
                                <a:lnTo>
                                  <a:pt x="0" y="0"/>
                                </a:lnTo>
                                <a:lnTo>
                                  <a:pt x="0" y="28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B5C6B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97" name="Freeform 19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5900738" y="6561138"/>
                            <a:ext cx="155575" cy="176213"/>
                          </a:xfrm>
                          <a:custGeom>
                            <a:avLst/>
                            <a:gdLst>
                              <a:gd name="T0" fmla="*/ 0 w 98"/>
                              <a:gd name="T1" fmla="*/ 0 h 111"/>
                              <a:gd name="T2" fmla="*/ 0 w 98"/>
                              <a:gd name="T3" fmla="*/ 28 h 111"/>
                              <a:gd name="T4" fmla="*/ 84 w 98"/>
                              <a:gd name="T5" fmla="*/ 111 h 111"/>
                              <a:gd name="T6" fmla="*/ 98 w 98"/>
                              <a:gd name="T7" fmla="*/ 111 h 111"/>
                              <a:gd name="T8" fmla="*/ 98 w 98"/>
                              <a:gd name="T9" fmla="*/ 97 h 111"/>
                              <a:gd name="T10" fmla="*/ 0 w 98"/>
                              <a:gd name="T11" fmla="*/ 0 h 11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98" h="111">
                                <a:moveTo>
                                  <a:pt x="0" y="0"/>
                                </a:moveTo>
                                <a:lnTo>
                                  <a:pt x="0" y="28"/>
                                </a:lnTo>
                                <a:lnTo>
                                  <a:pt x="84" y="111"/>
                                </a:lnTo>
                                <a:lnTo>
                                  <a:pt x="98" y="111"/>
                                </a:lnTo>
                                <a:lnTo>
                                  <a:pt x="98" y="97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B5C6B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98" name="Freeform 19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5900738" y="6470650"/>
                            <a:ext cx="155575" cy="196850"/>
                          </a:xfrm>
                          <a:custGeom>
                            <a:avLst/>
                            <a:gdLst>
                              <a:gd name="T0" fmla="*/ 0 w 98"/>
                              <a:gd name="T1" fmla="*/ 27 h 124"/>
                              <a:gd name="T2" fmla="*/ 98 w 98"/>
                              <a:gd name="T3" fmla="*/ 124 h 124"/>
                              <a:gd name="T4" fmla="*/ 98 w 98"/>
                              <a:gd name="T5" fmla="*/ 96 h 124"/>
                              <a:gd name="T6" fmla="*/ 0 w 98"/>
                              <a:gd name="T7" fmla="*/ 0 h 124"/>
                              <a:gd name="T8" fmla="*/ 0 w 98"/>
                              <a:gd name="T9" fmla="*/ 27 h 12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98" h="124">
                                <a:moveTo>
                                  <a:pt x="0" y="27"/>
                                </a:moveTo>
                                <a:lnTo>
                                  <a:pt x="98" y="124"/>
                                </a:lnTo>
                                <a:lnTo>
                                  <a:pt x="98" y="96"/>
                                </a:lnTo>
                                <a:lnTo>
                                  <a:pt x="0" y="0"/>
                                </a:lnTo>
                                <a:lnTo>
                                  <a:pt x="0" y="27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B5C6B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299" name="Freeform 19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5911851" y="6432550"/>
                            <a:ext cx="144463" cy="144463"/>
                          </a:xfrm>
                          <a:custGeom>
                            <a:avLst/>
                            <a:gdLst>
                              <a:gd name="T0" fmla="*/ 91 w 91"/>
                              <a:gd name="T1" fmla="*/ 91 h 91"/>
                              <a:gd name="T2" fmla="*/ 91 w 91"/>
                              <a:gd name="T3" fmla="*/ 63 h 91"/>
                              <a:gd name="T4" fmla="*/ 28 w 91"/>
                              <a:gd name="T5" fmla="*/ 0 h 91"/>
                              <a:gd name="T6" fmla="*/ 0 w 91"/>
                              <a:gd name="T7" fmla="*/ 0 h 91"/>
                              <a:gd name="T8" fmla="*/ 91 w 91"/>
                              <a:gd name="T9" fmla="*/ 91 h 9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91" h="91">
                                <a:moveTo>
                                  <a:pt x="91" y="91"/>
                                </a:moveTo>
                                <a:lnTo>
                                  <a:pt x="91" y="63"/>
                                </a:lnTo>
                                <a:lnTo>
                                  <a:pt x="28" y="0"/>
                                </a:lnTo>
                                <a:lnTo>
                                  <a:pt x="0" y="0"/>
                                </a:lnTo>
                                <a:lnTo>
                                  <a:pt x="91" y="91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B5C6B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00" name="Rectangle 19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751513" y="6483350"/>
                            <a:ext cx="304800" cy="17463"/>
                          </a:xfrm>
                          <a:prstGeom prst="rect">
                            <a:avLst/>
                          </a:prstGeom>
                          <a:solidFill>
                            <a:srgbClr val="CF3A5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01" name="Freeform 196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5805488" y="6334125"/>
                            <a:ext cx="109538" cy="100013"/>
                          </a:xfrm>
                          <a:custGeom>
                            <a:avLst/>
                            <a:gdLst>
                              <a:gd name="T0" fmla="*/ 46 w 93"/>
                              <a:gd name="T1" fmla="*/ 0 h 85"/>
                              <a:gd name="T2" fmla="*/ 0 w 93"/>
                              <a:gd name="T3" fmla="*/ 43 h 85"/>
                              <a:gd name="T4" fmla="*/ 45 w 93"/>
                              <a:gd name="T5" fmla="*/ 85 h 85"/>
                              <a:gd name="T6" fmla="*/ 93 w 93"/>
                              <a:gd name="T7" fmla="*/ 84 h 85"/>
                              <a:gd name="T8" fmla="*/ 92 w 93"/>
                              <a:gd name="T9" fmla="*/ 43 h 85"/>
                              <a:gd name="T10" fmla="*/ 46 w 93"/>
                              <a:gd name="T11" fmla="*/ 0 h 85"/>
                              <a:gd name="T12" fmla="*/ 71 w 93"/>
                              <a:gd name="T13" fmla="*/ 66 h 85"/>
                              <a:gd name="T14" fmla="*/ 45 w 93"/>
                              <a:gd name="T15" fmla="*/ 66 h 85"/>
                              <a:gd name="T16" fmla="*/ 20 w 93"/>
                              <a:gd name="T17" fmla="*/ 43 h 85"/>
                              <a:gd name="T18" fmla="*/ 46 w 93"/>
                              <a:gd name="T19" fmla="*/ 20 h 85"/>
                              <a:gd name="T20" fmla="*/ 71 w 93"/>
                              <a:gd name="T21" fmla="*/ 43 h 85"/>
                              <a:gd name="T22" fmla="*/ 71 w 93"/>
                              <a:gd name="T23" fmla="*/ 66 h 8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</a:cxnLst>
                            <a:rect l="0" t="0" r="r" b="b"/>
                            <a:pathLst>
                              <a:path w="93" h="85">
                                <a:moveTo>
                                  <a:pt x="46" y="0"/>
                                </a:moveTo>
                                <a:cubicBezTo>
                                  <a:pt x="20" y="0"/>
                                  <a:pt x="0" y="19"/>
                                  <a:pt x="0" y="43"/>
                                </a:cubicBezTo>
                                <a:cubicBezTo>
                                  <a:pt x="0" y="66"/>
                                  <a:pt x="20" y="85"/>
                                  <a:pt x="45" y="85"/>
                                </a:cubicBezTo>
                                <a:cubicBezTo>
                                  <a:pt x="93" y="84"/>
                                  <a:pt x="93" y="84"/>
                                  <a:pt x="93" y="84"/>
                                </a:cubicBezTo>
                                <a:cubicBezTo>
                                  <a:pt x="92" y="43"/>
                                  <a:pt x="92" y="43"/>
                                  <a:pt x="92" y="43"/>
                                </a:cubicBezTo>
                                <a:cubicBezTo>
                                  <a:pt x="92" y="19"/>
                                  <a:pt x="71" y="0"/>
                                  <a:pt x="46" y="0"/>
                                </a:cubicBezTo>
                                <a:close/>
                                <a:moveTo>
                                  <a:pt x="71" y="66"/>
                                </a:moveTo>
                                <a:cubicBezTo>
                                  <a:pt x="45" y="66"/>
                                  <a:pt x="45" y="66"/>
                                  <a:pt x="45" y="66"/>
                                </a:cubicBezTo>
                                <a:cubicBezTo>
                                  <a:pt x="32" y="66"/>
                                  <a:pt x="20" y="56"/>
                                  <a:pt x="20" y="43"/>
                                </a:cubicBezTo>
                                <a:cubicBezTo>
                                  <a:pt x="20" y="30"/>
                                  <a:pt x="32" y="20"/>
                                  <a:pt x="46" y="20"/>
                                </a:cubicBezTo>
                                <a:cubicBezTo>
                                  <a:pt x="60" y="20"/>
                                  <a:pt x="71" y="30"/>
                                  <a:pt x="71" y="43"/>
                                </a:cubicBezTo>
                                <a:lnTo>
                                  <a:pt x="71" y="66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70C9E5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02" name="Freeform 197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5911851" y="6334125"/>
                            <a:ext cx="109538" cy="100013"/>
                          </a:xfrm>
                          <a:custGeom>
                            <a:avLst/>
                            <a:gdLst>
                              <a:gd name="T0" fmla="*/ 46 w 92"/>
                              <a:gd name="T1" fmla="*/ 0 h 85"/>
                              <a:gd name="T2" fmla="*/ 0 w 92"/>
                              <a:gd name="T3" fmla="*/ 43 h 85"/>
                              <a:gd name="T4" fmla="*/ 0 w 92"/>
                              <a:gd name="T5" fmla="*/ 85 h 85"/>
                              <a:gd name="T6" fmla="*/ 47 w 92"/>
                              <a:gd name="T7" fmla="*/ 85 h 85"/>
                              <a:gd name="T8" fmla="*/ 92 w 92"/>
                              <a:gd name="T9" fmla="*/ 43 h 85"/>
                              <a:gd name="T10" fmla="*/ 46 w 92"/>
                              <a:gd name="T11" fmla="*/ 0 h 85"/>
                              <a:gd name="T12" fmla="*/ 47 w 92"/>
                              <a:gd name="T13" fmla="*/ 66 h 85"/>
                              <a:gd name="T14" fmla="*/ 47 w 92"/>
                              <a:gd name="T15" fmla="*/ 66 h 85"/>
                              <a:gd name="T16" fmla="*/ 21 w 92"/>
                              <a:gd name="T17" fmla="*/ 66 h 85"/>
                              <a:gd name="T18" fmla="*/ 21 w 92"/>
                              <a:gd name="T19" fmla="*/ 43 h 85"/>
                              <a:gd name="T20" fmla="*/ 46 w 92"/>
                              <a:gd name="T21" fmla="*/ 20 h 85"/>
                              <a:gd name="T22" fmla="*/ 72 w 92"/>
                              <a:gd name="T23" fmla="*/ 43 h 85"/>
                              <a:gd name="T24" fmla="*/ 47 w 92"/>
                              <a:gd name="T25" fmla="*/ 66 h 8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</a:cxnLst>
                            <a:rect l="0" t="0" r="r" b="b"/>
                            <a:pathLst>
                              <a:path w="92" h="85">
                                <a:moveTo>
                                  <a:pt x="46" y="0"/>
                                </a:moveTo>
                                <a:cubicBezTo>
                                  <a:pt x="21" y="0"/>
                                  <a:pt x="0" y="19"/>
                                  <a:pt x="0" y="43"/>
                                </a:cubicBezTo>
                                <a:cubicBezTo>
                                  <a:pt x="0" y="85"/>
                                  <a:pt x="0" y="85"/>
                                  <a:pt x="0" y="85"/>
                                </a:cubicBezTo>
                                <a:cubicBezTo>
                                  <a:pt x="47" y="85"/>
                                  <a:pt x="47" y="85"/>
                                  <a:pt x="47" y="85"/>
                                </a:cubicBezTo>
                                <a:cubicBezTo>
                                  <a:pt x="72" y="85"/>
                                  <a:pt x="92" y="66"/>
                                  <a:pt x="92" y="43"/>
                                </a:cubicBezTo>
                                <a:cubicBezTo>
                                  <a:pt x="92" y="19"/>
                                  <a:pt x="72" y="0"/>
                                  <a:pt x="46" y="0"/>
                                </a:cubicBezTo>
                                <a:close/>
                                <a:moveTo>
                                  <a:pt x="47" y="66"/>
                                </a:moveTo>
                                <a:cubicBezTo>
                                  <a:pt x="47" y="66"/>
                                  <a:pt x="47" y="66"/>
                                  <a:pt x="47" y="66"/>
                                </a:cubicBezTo>
                                <a:cubicBezTo>
                                  <a:pt x="21" y="66"/>
                                  <a:pt x="21" y="66"/>
                                  <a:pt x="21" y="66"/>
                                </a:cubicBezTo>
                                <a:cubicBezTo>
                                  <a:pt x="21" y="43"/>
                                  <a:pt x="21" y="43"/>
                                  <a:pt x="21" y="43"/>
                                </a:cubicBezTo>
                                <a:cubicBezTo>
                                  <a:pt x="21" y="30"/>
                                  <a:pt x="32" y="20"/>
                                  <a:pt x="46" y="20"/>
                                </a:cubicBezTo>
                                <a:cubicBezTo>
                                  <a:pt x="60" y="20"/>
                                  <a:pt x="72" y="30"/>
                                  <a:pt x="72" y="43"/>
                                </a:cubicBezTo>
                                <a:cubicBezTo>
                                  <a:pt x="72" y="56"/>
                                  <a:pt x="60" y="66"/>
                                  <a:pt x="47" y="6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70C9E5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03" name="Rectangle 19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910263" y="6432550"/>
                            <a:ext cx="146050" cy="58738"/>
                          </a:xfrm>
                          <a:prstGeom prst="rect">
                            <a:avLst/>
                          </a:prstGeom>
                          <a:solidFill>
                            <a:srgbClr val="EB5C6B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04" name="Rectangle 19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738813" y="6434138"/>
                            <a:ext cx="168275" cy="55563"/>
                          </a:xfrm>
                          <a:prstGeom prst="rect">
                            <a:avLst/>
                          </a:prstGeom>
                          <a:solidFill>
                            <a:srgbClr val="EF7B87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05" name="Rectangle 20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892801" y="6427788"/>
                            <a:ext cx="38100" cy="309563"/>
                          </a:xfrm>
                          <a:prstGeom prst="rect">
                            <a:avLst/>
                          </a:prstGeom>
                          <a:solidFill>
                            <a:srgbClr val="5BC4E8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06" name="Freeform 20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5772151" y="6426200"/>
                            <a:ext cx="42863" cy="114300"/>
                          </a:xfrm>
                          <a:custGeom>
                            <a:avLst/>
                            <a:gdLst>
                              <a:gd name="T0" fmla="*/ 0 w 27"/>
                              <a:gd name="T1" fmla="*/ 0 h 72"/>
                              <a:gd name="T2" fmla="*/ 0 w 27"/>
                              <a:gd name="T3" fmla="*/ 69 h 72"/>
                              <a:gd name="T4" fmla="*/ 14 w 27"/>
                              <a:gd name="T5" fmla="*/ 58 h 72"/>
                              <a:gd name="T6" fmla="*/ 27 w 27"/>
                              <a:gd name="T7" fmla="*/ 72 h 72"/>
                              <a:gd name="T8" fmla="*/ 27 w 27"/>
                              <a:gd name="T9" fmla="*/ 0 h 72"/>
                              <a:gd name="T10" fmla="*/ 0 w 27"/>
                              <a:gd name="T11" fmla="*/ 0 h 7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27" h="72">
                                <a:moveTo>
                                  <a:pt x="0" y="0"/>
                                </a:moveTo>
                                <a:lnTo>
                                  <a:pt x="0" y="69"/>
                                </a:lnTo>
                                <a:lnTo>
                                  <a:pt x="14" y="58"/>
                                </a:lnTo>
                                <a:lnTo>
                                  <a:pt x="27" y="72"/>
                                </a:lnTo>
                                <a:lnTo>
                                  <a:pt x="27" y="0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5BC4E8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07" name="Freeform 20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5461001" y="6480175"/>
                            <a:ext cx="76200" cy="79375"/>
                          </a:xfrm>
                          <a:custGeom>
                            <a:avLst/>
                            <a:gdLst>
                              <a:gd name="T0" fmla="*/ 0 w 48"/>
                              <a:gd name="T1" fmla="*/ 0 h 50"/>
                              <a:gd name="T2" fmla="*/ 48 w 48"/>
                              <a:gd name="T3" fmla="*/ 25 h 50"/>
                              <a:gd name="T4" fmla="*/ 48 w 48"/>
                              <a:gd name="T5" fmla="*/ 50 h 50"/>
                              <a:gd name="T6" fmla="*/ 0 w 48"/>
                              <a:gd name="T7" fmla="*/ 50 h 50"/>
                              <a:gd name="T8" fmla="*/ 0 w 48"/>
                              <a:gd name="T9" fmla="*/ 0 h 5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48" h="50">
                                <a:moveTo>
                                  <a:pt x="0" y="0"/>
                                </a:moveTo>
                                <a:lnTo>
                                  <a:pt x="48" y="25"/>
                                </a:lnTo>
                                <a:lnTo>
                                  <a:pt x="48" y="50"/>
                                </a:lnTo>
                                <a:lnTo>
                                  <a:pt x="0" y="50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694E9B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08" name="Freeform 20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5568951" y="6480175"/>
                            <a:ext cx="76200" cy="79375"/>
                          </a:xfrm>
                          <a:custGeom>
                            <a:avLst/>
                            <a:gdLst>
                              <a:gd name="T0" fmla="*/ 48 w 48"/>
                              <a:gd name="T1" fmla="*/ 0 h 50"/>
                              <a:gd name="T2" fmla="*/ 0 w 48"/>
                              <a:gd name="T3" fmla="*/ 25 h 50"/>
                              <a:gd name="T4" fmla="*/ 0 w 48"/>
                              <a:gd name="T5" fmla="*/ 50 h 50"/>
                              <a:gd name="T6" fmla="*/ 48 w 48"/>
                              <a:gd name="T7" fmla="*/ 50 h 50"/>
                              <a:gd name="T8" fmla="*/ 48 w 48"/>
                              <a:gd name="T9" fmla="*/ 0 h 5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48" h="50">
                                <a:moveTo>
                                  <a:pt x="48" y="0"/>
                                </a:moveTo>
                                <a:lnTo>
                                  <a:pt x="0" y="25"/>
                                </a:lnTo>
                                <a:lnTo>
                                  <a:pt x="0" y="50"/>
                                </a:lnTo>
                                <a:lnTo>
                                  <a:pt x="48" y="50"/>
                                </a:lnTo>
                                <a:lnTo>
                                  <a:pt x="48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694E9B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09" name="Rectangle 20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424488" y="6554788"/>
                            <a:ext cx="411163" cy="198438"/>
                          </a:xfrm>
                          <a:prstGeom prst="rect">
                            <a:avLst/>
                          </a:prstGeom>
                          <a:solidFill>
                            <a:srgbClr val="7470B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10" name="Rectangle 20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424489" y="6651626"/>
                            <a:ext cx="411163" cy="92075"/>
                          </a:xfrm>
                          <a:prstGeom prst="rect">
                            <a:avLst/>
                          </a:prstGeom>
                          <a:solidFill>
                            <a:srgbClr val="55519E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11" name="Rectangle 20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537201" y="6519863"/>
                            <a:ext cx="33338" cy="39688"/>
                          </a:xfrm>
                          <a:prstGeom prst="rect">
                            <a:avLst/>
                          </a:prstGeom>
                          <a:solidFill>
                            <a:srgbClr val="BE60A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12" name="Rectangle 20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424489" y="6635751"/>
                            <a:ext cx="411163" cy="34925"/>
                          </a:xfrm>
                          <a:prstGeom prst="rect">
                            <a:avLst/>
                          </a:prstGeom>
                          <a:solidFill>
                            <a:srgbClr val="EF81B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13" name="Rectangle 20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537201" y="6554788"/>
                            <a:ext cx="33338" cy="198438"/>
                          </a:xfrm>
                          <a:prstGeom prst="rect">
                            <a:avLst/>
                          </a:prstGeom>
                          <a:solidFill>
                            <a:srgbClr val="EF81B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14" name="Freeform 21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5738814" y="5784851"/>
                            <a:ext cx="360363" cy="77788"/>
                          </a:xfrm>
                          <a:custGeom>
                            <a:avLst/>
                            <a:gdLst>
                              <a:gd name="T0" fmla="*/ 302 w 302"/>
                              <a:gd name="T1" fmla="*/ 33 h 65"/>
                              <a:gd name="T2" fmla="*/ 271 w 302"/>
                              <a:gd name="T3" fmla="*/ 0 h 65"/>
                              <a:gd name="T4" fmla="*/ 271 w 302"/>
                              <a:gd name="T5" fmla="*/ 0 h 65"/>
                              <a:gd name="T6" fmla="*/ 33 w 302"/>
                              <a:gd name="T7" fmla="*/ 0 h 65"/>
                              <a:gd name="T8" fmla="*/ 0 w 302"/>
                              <a:gd name="T9" fmla="*/ 33 h 65"/>
                              <a:gd name="T10" fmla="*/ 33 w 302"/>
                              <a:gd name="T11" fmla="*/ 65 h 65"/>
                              <a:gd name="T12" fmla="*/ 271 w 302"/>
                              <a:gd name="T13" fmla="*/ 65 h 65"/>
                              <a:gd name="T14" fmla="*/ 271 w 302"/>
                              <a:gd name="T15" fmla="*/ 65 h 65"/>
                              <a:gd name="T16" fmla="*/ 302 w 302"/>
                              <a:gd name="T17" fmla="*/ 33 h 6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</a:cxnLst>
                            <a:rect l="0" t="0" r="r" b="b"/>
                            <a:pathLst>
                              <a:path w="302" h="65">
                                <a:moveTo>
                                  <a:pt x="302" y="33"/>
                                </a:moveTo>
                                <a:cubicBezTo>
                                  <a:pt x="302" y="15"/>
                                  <a:pt x="288" y="1"/>
                                  <a:pt x="271" y="0"/>
                                </a:cubicBezTo>
                                <a:cubicBezTo>
                                  <a:pt x="271" y="0"/>
                                  <a:pt x="271" y="0"/>
                                  <a:pt x="271" y="0"/>
                                </a:cubicBezTo>
                                <a:cubicBezTo>
                                  <a:pt x="33" y="0"/>
                                  <a:pt x="33" y="0"/>
                                  <a:pt x="33" y="0"/>
                                </a:cubicBezTo>
                                <a:cubicBezTo>
                                  <a:pt x="15" y="0"/>
                                  <a:pt x="0" y="15"/>
                                  <a:pt x="0" y="33"/>
                                </a:cubicBezTo>
                                <a:cubicBezTo>
                                  <a:pt x="0" y="51"/>
                                  <a:pt x="15" y="65"/>
                                  <a:pt x="33" y="65"/>
                                </a:cubicBezTo>
                                <a:cubicBezTo>
                                  <a:pt x="271" y="65"/>
                                  <a:pt x="271" y="65"/>
                                  <a:pt x="271" y="65"/>
                                </a:cubicBezTo>
                                <a:cubicBezTo>
                                  <a:pt x="271" y="65"/>
                                  <a:pt x="271" y="65"/>
                                  <a:pt x="271" y="65"/>
                                </a:cubicBezTo>
                                <a:cubicBezTo>
                                  <a:pt x="288" y="65"/>
                                  <a:pt x="302" y="50"/>
                                  <a:pt x="302" y="33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CDED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15" name="Freeform 21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5365751" y="4730751"/>
                            <a:ext cx="131763" cy="130175"/>
                          </a:xfrm>
                          <a:custGeom>
                            <a:avLst/>
                            <a:gdLst>
                              <a:gd name="T0" fmla="*/ 95 w 110"/>
                              <a:gd name="T1" fmla="*/ 28 h 110"/>
                              <a:gd name="T2" fmla="*/ 82 w 110"/>
                              <a:gd name="T3" fmla="*/ 95 h 110"/>
                              <a:gd name="T4" fmla="*/ 15 w 110"/>
                              <a:gd name="T5" fmla="*/ 82 h 110"/>
                              <a:gd name="T6" fmla="*/ 27 w 110"/>
                              <a:gd name="T7" fmla="*/ 15 h 110"/>
                              <a:gd name="T8" fmla="*/ 95 w 110"/>
                              <a:gd name="T9" fmla="*/ 28 h 11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10" h="110">
                                <a:moveTo>
                                  <a:pt x="95" y="28"/>
                                </a:moveTo>
                                <a:cubicBezTo>
                                  <a:pt x="110" y="50"/>
                                  <a:pt x="104" y="80"/>
                                  <a:pt x="82" y="95"/>
                                </a:cubicBezTo>
                                <a:cubicBezTo>
                                  <a:pt x="60" y="110"/>
                                  <a:pt x="30" y="104"/>
                                  <a:pt x="15" y="82"/>
                                </a:cubicBezTo>
                                <a:cubicBezTo>
                                  <a:pt x="0" y="60"/>
                                  <a:pt x="5" y="30"/>
                                  <a:pt x="27" y="15"/>
                                </a:cubicBezTo>
                                <a:cubicBezTo>
                                  <a:pt x="49" y="0"/>
                                  <a:pt x="80" y="6"/>
                                  <a:pt x="95" y="28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EBD4B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16" name="Freeform 21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5399089" y="4471988"/>
                            <a:ext cx="214313" cy="373063"/>
                          </a:xfrm>
                          <a:custGeom>
                            <a:avLst/>
                            <a:gdLst>
                              <a:gd name="T0" fmla="*/ 181 w 181"/>
                              <a:gd name="T1" fmla="*/ 216 h 314"/>
                              <a:gd name="T2" fmla="*/ 181 w 181"/>
                              <a:gd name="T3" fmla="*/ 216 h 314"/>
                              <a:gd name="T4" fmla="*/ 181 w 181"/>
                              <a:gd name="T5" fmla="*/ 0 h 314"/>
                              <a:gd name="T6" fmla="*/ 76 w 181"/>
                              <a:gd name="T7" fmla="*/ 0 h 314"/>
                              <a:gd name="T8" fmla="*/ 76 w 181"/>
                              <a:gd name="T9" fmla="*/ 181 h 314"/>
                              <a:gd name="T10" fmla="*/ 0 w 181"/>
                              <a:gd name="T11" fmla="*/ 233 h 314"/>
                              <a:gd name="T12" fmla="*/ 55 w 181"/>
                              <a:gd name="T13" fmla="*/ 314 h 314"/>
                              <a:gd name="T14" fmla="*/ 170 w 181"/>
                              <a:gd name="T15" fmla="*/ 235 h 314"/>
                              <a:gd name="T16" fmla="*/ 181 w 181"/>
                              <a:gd name="T17" fmla="*/ 216 h 31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</a:cxnLst>
                            <a:rect l="0" t="0" r="r" b="b"/>
                            <a:pathLst>
                              <a:path w="181" h="314">
                                <a:moveTo>
                                  <a:pt x="181" y="216"/>
                                </a:moveTo>
                                <a:cubicBezTo>
                                  <a:pt x="181" y="216"/>
                                  <a:pt x="181" y="216"/>
                                  <a:pt x="181" y="216"/>
                                </a:cubicBezTo>
                                <a:cubicBezTo>
                                  <a:pt x="181" y="0"/>
                                  <a:pt x="181" y="0"/>
                                  <a:pt x="181" y="0"/>
                                </a:cubicBezTo>
                                <a:cubicBezTo>
                                  <a:pt x="76" y="0"/>
                                  <a:pt x="76" y="0"/>
                                  <a:pt x="76" y="0"/>
                                </a:cubicBezTo>
                                <a:cubicBezTo>
                                  <a:pt x="76" y="181"/>
                                  <a:pt x="76" y="181"/>
                                  <a:pt x="76" y="181"/>
                                </a:cubicBezTo>
                                <a:cubicBezTo>
                                  <a:pt x="0" y="233"/>
                                  <a:pt x="0" y="233"/>
                                  <a:pt x="0" y="233"/>
                                </a:cubicBezTo>
                                <a:cubicBezTo>
                                  <a:pt x="55" y="314"/>
                                  <a:pt x="55" y="314"/>
                                  <a:pt x="55" y="314"/>
                                </a:cubicBezTo>
                                <a:cubicBezTo>
                                  <a:pt x="170" y="235"/>
                                  <a:pt x="170" y="235"/>
                                  <a:pt x="170" y="235"/>
                                </a:cubicBezTo>
                                <a:cubicBezTo>
                                  <a:pt x="177" y="231"/>
                                  <a:pt x="181" y="224"/>
                                  <a:pt x="181" y="21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E8433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17" name="Rectangle 21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486401" y="4527551"/>
                            <a:ext cx="130175" cy="19050"/>
                          </a:xfrm>
                          <a:prstGeom prst="rect">
                            <a:avLst/>
                          </a:prstGeom>
                          <a:solidFill>
                            <a:srgbClr val="EBD4B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18" name="Rectangle 21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486401" y="4573588"/>
                            <a:ext cx="130175" cy="19050"/>
                          </a:xfrm>
                          <a:prstGeom prst="rect">
                            <a:avLst/>
                          </a:prstGeom>
                          <a:solidFill>
                            <a:srgbClr val="EBD4B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19" name="Rectangle 21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486401" y="4619626"/>
                            <a:ext cx="130175" cy="20638"/>
                          </a:xfrm>
                          <a:prstGeom prst="rect">
                            <a:avLst/>
                          </a:prstGeom>
                          <a:solidFill>
                            <a:srgbClr val="EBD4B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20" name="Rectangle 21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483226" y="4451351"/>
                            <a:ext cx="133350" cy="49213"/>
                          </a:xfrm>
                          <a:prstGeom prst="rect">
                            <a:avLst/>
                          </a:prstGeom>
                          <a:solidFill>
                            <a:srgbClr val="EBD4B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21" name="Freeform 21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5643564" y="4751388"/>
                            <a:ext cx="139700" cy="139700"/>
                          </a:xfrm>
                          <a:custGeom>
                            <a:avLst/>
                            <a:gdLst>
                              <a:gd name="T0" fmla="*/ 102 w 118"/>
                              <a:gd name="T1" fmla="*/ 30 h 118"/>
                              <a:gd name="T2" fmla="*/ 88 w 118"/>
                              <a:gd name="T3" fmla="*/ 102 h 118"/>
                              <a:gd name="T4" fmla="*/ 16 w 118"/>
                              <a:gd name="T5" fmla="*/ 88 h 118"/>
                              <a:gd name="T6" fmla="*/ 30 w 118"/>
                              <a:gd name="T7" fmla="*/ 16 h 118"/>
                              <a:gd name="T8" fmla="*/ 102 w 118"/>
                              <a:gd name="T9" fmla="*/ 30 h 11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18" h="118">
                                <a:moveTo>
                                  <a:pt x="102" y="30"/>
                                </a:moveTo>
                                <a:cubicBezTo>
                                  <a:pt x="118" y="53"/>
                                  <a:pt x="112" y="85"/>
                                  <a:pt x="88" y="102"/>
                                </a:cubicBezTo>
                                <a:cubicBezTo>
                                  <a:pt x="65" y="118"/>
                                  <a:pt x="32" y="112"/>
                                  <a:pt x="16" y="88"/>
                                </a:cubicBezTo>
                                <a:cubicBezTo>
                                  <a:pt x="0" y="64"/>
                                  <a:pt x="6" y="32"/>
                                  <a:pt x="30" y="16"/>
                                </a:cubicBezTo>
                                <a:cubicBezTo>
                                  <a:pt x="54" y="0"/>
                                  <a:pt x="86" y="6"/>
                                  <a:pt x="102" y="3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EFDCC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22" name="Freeform 21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5678489" y="4473576"/>
                            <a:ext cx="230188" cy="398463"/>
                          </a:xfrm>
                          <a:custGeom>
                            <a:avLst/>
                            <a:gdLst>
                              <a:gd name="T0" fmla="*/ 194 w 194"/>
                              <a:gd name="T1" fmla="*/ 232 h 336"/>
                              <a:gd name="T2" fmla="*/ 194 w 194"/>
                              <a:gd name="T3" fmla="*/ 232 h 336"/>
                              <a:gd name="T4" fmla="*/ 194 w 194"/>
                              <a:gd name="T5" fmla="*/ 0 h 336"/>
                              <a:gd name="T6" fmla="*/ 82 w 194"/>
                              <a:gd name="T7" fmla="*/ 0 h 336"/>
                              <a:gd name="T8" fmla="*/ 82 w 194"/>
                              <a:gd name="T9" fmla="*/ 194 h 336"/>
                              <a:gd name="T10" fmla="*/ 0 w 194"/>
                              <a:gd name="T11" fmla="*/ 250 h 336"/>
                              <a:gd name="T12" fmla="*/ 59 w 194"/>
                              <a:gd name="T13" fmla="*/ 336 h 336"/>
                              <a:gd name="T14" fmla="*/ 183 w 194"/>
                              <a:gd name="T15" fmla="*/ 252 h 336"/>
                              <a:gd name="T16" fmla="*/ 194 w 194"/>
                              <a:gd name="T17" fmla="*/ 232 h 33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</a:cxnLst>
                            <a:rect l="0" t="0" r="r" b="b"/>
                            <a:pathLst>
                              <a:path w="194" h="336">
                                <a:moveTo>
                                  <a:pt x="194" y="232"/>
                                </a:moveTo>
                                <a:cubicBezTo>
                                  <a:pt x="194" y="232"/>
                                  <a:pt x="194" y="232"/>
                                  <a:pt x="194" y="232"/>
                                </a:cubicBezTo>
                                <a:cubicBezTo>
                                  <a:pt x="194" y="0"/>
                                  <a:pt x="194" y="0"/>
                                  <a:pt x="194" y="0"/>
                                </a:cubicBezTo>
                                <a:cubicBezTo>
                                  <a:pt x="82" y="0"/>
                                  <a:pt x="82" y="0"/>
                                  <a:pt x="82" y="0"/>
                                </a:cubicBezTo>
                                <a:cubicBezTo>
                                  <a:pt x="82" y="194"/>
                                  <a:pt x="82" y="194"/>
                                  <a:pt x="82" y="194"/>
                                </a:cubicBezTo>
                                <a:cubicBezTo>
                                  <a:pt x="0" y="250"/>
                                  <a:pt x="0" y="250"/>
                                  <a:pt x="0" y="250"/>
                                </a:cubicBezTo>
                                <a:cubicBezTo>
                                  <a:pt x="59" y="336"/>
                                  <a:pt x="59" y="336"/>
                                  <a:pt x="59" y="336"/>
                                </a:cubicBezTo>
                                <a:cubicBezTo>
                                  <a:pt x="183" y="252"/>
                                  <a:pt x="183" y="252"/>
                                  <a:pt x="183" y="252"/>
                                </a:cubicBezTo>
                                <a:cubicBezTo>
                                  <a:pt x="190" y="248"/>
                                  <a:pt x="194" y="240"/>
                                  <a:pt x="194" y="232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3942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23" name="Rectangle 21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772151" y="4535488"/>
                            <a:ext cx="138113" cy="22225"/>
                          </a:xfrm>
                          <a:prstGeom prst="rect">
                            <a:avLst/>
                          </a:prstGeom>
                          <a:solidFill>
                            <a:srgbClr val="EFDCC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24" name="Rectangle 22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772151" y="4592638"/>
                            <a:ext cx="138113" cy="22225"/>
                          </a:xfrm>
                          <a:prstGeom prst="rect">
                            <a:avLst/>
                          </a:prstGeom>
                          <a:solidFill>
                            <a:srgbClr val="EFDCC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25" name="Rectangle 22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772151" y="4649788"/>
                            <a:ext cx="138113" cy="22225"/>
                          </a:xfrm>
                          <a:prstGeom prst="rect">
                            <a:avLst/>
                          </a:prstGeom>
                          <a:solidFill>
                            <a:srgbClr val="EFDCC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26" name="Rectangle 22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768976" y="4451351"/>
                            <a:ext cx="144463" cy="52388"/>
                          </a:xfrm>
                          <a:prstGeom prst="rect">
                            <a:avLst/>
                          </a:prstGeom>
                          <a:solidFill>
                            <a:srgbClr val="EFDCC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27" name="Freeform 22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5556251" y="4686301"/>
                            <a:ext cx="58738" cy="85725"/>
                          </a:xfrm>
                          <a:custGeom>
                            <a:avLst/>
                            <a:gdLst>
                              <a:gd name="T0" fmla="*/ 42 w 49"/>
                              <a:gd name="T1" fmla="*/ 0 h 73"/>
                              <a:gd name="T2" fmla="*/ 0 w 49"/>
                              <a:gd name="T3" fmla="*/ 42 h 73"/>
                              <a:gd name="T4" fmla="*/ 13 w 49"/>
                              <a:gd name="T5" fmla="*/ 73 h 73"/>
                              <a:gd name="T6" fmla="*/ 38 w 49"/>
                              <a:gd name="T7" fmla="*/ 56 h 73"/>
                              <a:gd name="T8" fmla="*/ 49 w 49"/>
                              <a:gd name="T9" fmla="*/ 36 h 73"/>
                              <a:gd name="T10" fmla="*/ 49 w 49"/>
                              <a:gd name="T11" fmla="*/ 36 h 73"/>
                              <a:gd name="T12" fmla="*/ 49 w 49"/>
                              <a:gd name="T13" fmla="*/ 0 h 73"/>
                              <a:gd name="T14" fmla="*/ 42 w 49"/>
                              <a:gd name="T15" fmla="*/ 0 h 7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</a:cxnLst>
                            <a:rect l="0" t="0" r="r" b="b"/>
                            <a:pathLst>
                              <a:path w="49" h="73">
                                <a:moveTo>
                                  <a:pt x="42" y="0"/>
                                </a:moveTo>
                                <a:cubicBezTo>
                                  <a:pt x="19" y="0"/>
                                  <a:pt x="0" y="19"/>
                                  <a:pt x="0" y="42"/>
                                </a:cubicBezTo>
                                <a:cubicBezTo>
                                  <a:pt x="0" y="54"/>
                                  <a:pt x="5" y="65"/>
                                  <a:pt x="13" y="73"/>
                                </a:cubicBezTo>
                                <a:cubicBezTo>
                                  <a:pt x="38" y="56"/>
                                  <a:pt x="38" y="56"/>
                                  <a:pt x="38" y="56"/>
                                </a:cubicBezTo>
                                <a:cubicBezTo>
                                  <a:pt x="45" y="51"/>
                                  <a:pt x="49" y="44"/>
                                  <a:pt x="49" y="36"/>
                                </a:cubicBezTo>
                                <a:cubicBezTo>
                                  <a:pt x="49" y="36"/>
                                  <a:pt x="49" y="36"/>
                                  <a:pt x="49" y="36"/>
                                </a:cubicBezTo>
                                <a:cubicBezTo>
                                  <a:pt x="49" y="0"/>
                                  <a:pt x="49" y="0"/>
                                  <a:pt x="49" y="0"/>
                                </a:cubicBezTo>
                                <a:cubicBezTo>
                                  <a:pt x="47" y="0"/>
                                  <a:pt x="45" y="0"/>
                                  <a:pt x="42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86C06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28" name="Rectangle 22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561014" y="4281488"/>
                            <a:ext cx="15875" cy="187325"/>
                          </a:xfrm>
                          <a:prstGeom prst="rect">
                            <a:avLst/>
                          </a:prstGeom>
                          <a:solidFill>
                            <a:srgbClr val="EBD4B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29" name="Rectangle 22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851526" y="4281488"/>
                            <a:ext cx="15875" cy="187325"/>
                          </a:xfrm>
                          <a:prstGeom prst="rect">
                            <a:avLst/>
                          </a:prstGeom>
                          <a:solidFill>
                            <a:srgbClr val="EFDCC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30" name="Rectangle 22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959601" y="6432551"/>
                            <a:ext cx="63500" cy="306388"/>
                          </a:xfrm>
                          <a:prstGeom prst="rect">
                            <a:avLst/>
                          </a:prstGeom>
                          <a:solidFill>
                            <a:srgbClr val="96A917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31" name="Rectangle 22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959601" y="6432551"/>
                            <a:ext cx="63500" cy="30638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32" name="Rectangle 22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508876" y="6432551"/>
                            <a:ext cx="63500" cy="306388"/>
                          </a:xfrm>
                          <a:prstGeom prst="rect">
                            <a:avLst/>
                          </a:prstGeom>
                          <a:solidFill>
                            <a:srgbClr val="96A917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33" name="Rectangle 22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508876" y="6432551"/>
                            <a:ext cx="63500" cy="30638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34" name="Freeform 23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886576" y="5356226"/>
                            <a:ext cx="758825" cy="911225"/>
                          </a:xfrm>
                          <a:custGeom>
                            <a:avLst/>
                            <a:gdLst>
                              <a:gd name="T0" fmla="*/ 502 w 639"/>
                              <a:gd name="T1" fmla="*/ 768 h 768"/>
                              <a:gd name="T2" fmla="*/ 137 w 639"/>
                              <a:gd name="T3" fmla="*/ 768 h 768"/>
                              <a:gd name="T4" fmla="*/ 0 w 639"/>
                              <a:gd name="T5" fmla="*/ 631 h 768"/>
                              <a:gd name="T6" fmla="*/ 0 w 639"/>
                              <a:gd name="T7" fmla="*/ 137 h 768"/>
                              <a:gd name="T8" fmla="*/ 137 w 639"/>
                              <a:gd name="T9" fmla="*/ 0 h 768"/>
                              <a:gd name="T10" fmla="*/ 502 w 639"/>
                              <a:gd name="T11" fmla="*/ 0 h 768"/>
                              <a:gd name="T12" fmla="*/ 639 w 639"/>
                              <a:gd name="T13" fmla="*/ 137 h 768"/>
                              <a:gd name="T14" fmla="*/ 639 w 639"/>
                              <a:gd name="T15" fmla="*/ 631 h 768"/>
                              <a:gd name="T16" fmla="*/ 502 w 639"/>
                              <a:gd name="T17" fmla="*/ 768 h 76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</a:cxnLst>
                            <a:rect l="0" t="0" r="r" b="b"/>
                            <a:pathLst>
                              <a:path w="639" h="768">
                                <a:moveTo>
                                  <a:pt x="502" y="768"/>
                                </a:moveTo>
                                <a:cubicBezTo>
                                  <a:pt x="137" y="768"/>
                                  <a:pt x="137" y="768"/>
                                  <a:pt x="137" y="768"/>
                                </a:cubicBezTo>
                                <a:cubicBezTo>
                                  <a:pt x="62" y="768"/>
                                  <a:pt x="0" y="706"/>
                                  <a:pt x="0" y="631"/>
                                </a:cubicBezTo>
                                <a:cubicBezTo>
                                  <a:pt x="0" y="137"/>
                                  <a:pt x="0" y="137"/>
                                  <a:pt x="0" y="137"/>
                                </a:cubicBezTo>
                                <a:cubicBezTo>
                                  <a:pt x="0" y="62"/>
                                  <a:pt x="62" y="0"/>
                                  <a:pt x="137" y="0"/>
                                </a:cubicBezTo>
                                <a:cubicBezTo>
                                  <a:pt x="502" y="0"/>
                                  <a:pt x="502" y="0"/>
                                  <a:pt x="502" y="0"/>
                                </a:cubicBezTo>
                                <a:cubicBezTo>
                                  <a:pt x="577" y="0"/>
                                  <a:pt x="639" y="62"/>
                                  <a:pt x="639" y="137"/>
                                </a:cubicBezTo>
                                <a:cubicBezTo>
                                  <a:pt x="639" y="631"/>
                                  <a:pt x="639" y="631"/>
                                  <a:pt x="639" y="631"/>
                                </a:cubicBezTo>
                                <a:cubicBezTo>
                                  <a:pt x="639" y="706"/>
                                  <a:pt x="577" y="768"/>
                                  <a:pt x="502" y="768"/>
                                </a:cubicBezTo>
                              </a:path>
                            </a:pathLst>
                          </a:custGeom>
                          <a:solidFill>
                            <a:srgbClr val="7A8525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35" name="Freeform 23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869114" y="5356226"/>
                            <a:ext cx="88900" cy="936625"/>
                          </a:xfrm>
                          <a:custGeom>
                            <a:avLst/>
                            <a:gdLst>
                              <a:gd name="T0" fmla="*/ 37 w 74"/>
                              <a:gd name="T1" fmla="*/ 790 h 790"/>
                              <a:gd name="T2" fmla="*/ 0 w 74"/>
                              <a:gd name="T3" fmla="*/ 753 h 790"/>
                              <a:gd name="T4" fmla="*/ 0 w 74"/>
                              <a:gd name="T5" fmla="*/ 37 h 790"/>
                              <a:gd name="T6" fmla="*/ 37 w 74"/>
                              <a:gd name="T7" fmla="*/ 0 h 790"/>
                              <a:gd name="T8" fmla="*/ 74 w 74"/>
                              <a:gd name="T9" fmla="*/ 37 h 790"/>
                              <a:gd name="T10" fmla="*/ 74 w 74"/>
                              <a:gd name="T11" fmla="*/ 753 h 790"/>
                              <a:gd name="T12" fmla="*/ 37 w 74"/>
                              <a:gd name="T13" fmla="*/ 790 h 79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74" h="790">
                                <a:moveTo>
                                  <a:pt x="37" y="790"/>
                                </a:moveTo>
                                <a:cubicBezTo>
                                  <a:pt x="17" y="790"/>
                                  <a:pt x="0" y="773"/>
                                  <a:pt x="0" y="753"/>
                                </a:cubicBezTo>
                                <a:cubicBezTo>
                                  <a:pt x="0" y="37"/>
                                  <a:pt x="0" y="37"/>
                                  <a:pt x="0" y="37"/>
                                </a:cubicBezTo>
                                <a:cubicBezTo>
                                  <a:pt x="0" y="17"/>
                                  <a:pt x="17" y="0"/>
                                  <a:pt x="37" y="0"/>
                                </a:cubicBezTo>
                                <a:cubicBezTo>
                                  <a:pt x="58" y="0"/>
                                  <a:pt x="74" y="17"/>
                                  <a:pt x="74" y="37"/>
                                </a:cubicBezTo>
                                <a:cubicBezTo>
                                  <a:pt x="74" y="753"/>
                                  <a:pt x="74" y="753"/>
                                  <a:pt x="74" y="753"/>
                                </a:cubicBezTo>
                                <a:cubicBezTo>
                                  <a:pt x="74" y="773"/>
                                  <a:pt x="58" y="790"/>
                                  <a:pt x="37" y="790"/>
                                </a:cubicBezTo>
                              </a:path>
                            </a:pathLst>
                          </a:custGeom>
                          <a:solidFill>
                            <a:srgbClr val="96A917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36" name="Freeform 23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578726" y="5356226"/>
                            <a:ext cx="88900" cy="936625"/>
                          </a:xfrm>
                          <a:custGeom>
                            <a:avLst/>
                            <a:gdLst>
                              <a:gd name="T0" fmla="*/ 37 w 74"/>
                              <a:gd name="T1" fmla="*/ 790 h 790"/>
                              <a:gd name="T2" fmla="*/ 0 w 74"/>
                              <a:gd name="T3" fmla="*/ 753 h 790"/>
                              <a:gd name="T4" fmla="*/ 0 w 74"/>
                              <a:gd name="T5" fmla="*/ 37 h 790"/>
                              <a:gd name="T6" fmla="*/ 37 w 74"/>
                              <a:gd name="T7" fmla="*/ 0 h 790"/>
                              <a:gd name="T8" fmla="*/ 74 w 74"/>
                              <a:gd name="T9" fmla="*/ 37 h 790"/>
                              <a:gd name="T10" fmla="*/ 74 w 74"/>
                              <a:gd name="T11" fmla="*/ 753 h 790"/>
                              <a:gd name="T12" fmla="*/ 37 w 74"/>
                              <a:gd name="T13" fmla="*/ 790 h 79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74" h="790">
                                <a:moveTo>
                                  <a:pt x="37" y="790"/>
                                </a:moveTo>
                                <a:cubicBezTo>
                                  <a:pt x="16" y="790"/>
                                  <a:pt x="0" y="773"/>
                                  <a:pt x="0" y="753"/>
                                </a:cubicBezTo>
                                <a:cubicBezTo>
                                  <a:pt x="0" y="37"/>
                                  <a:pt x="0" y="37"/>
                                  <a:pt x="0" y="37"/>
                                </a:cubicBezTo>
                                <a:cubicBezTo>
                                  <a:pt x="0" y="17"/>
                                  <a:pt x="16" y="0"/>
                                  <a:pt x="37" y="0"/>
                                </a:cubicBezTo>
                                <a:cubicBezTo>
                                  <a:pt x="57" y="0"/>
                                  <a:pt x="74" y="17"/>
                                  <a:pt x="74" y="37"/>
                                </a:cubicBezTo>
                                <a:cubicBezTo>
                                  <a:pt x="74" y="753"/>
                                  <a:pt x="74" y="753"/>
                                  <a:pt x="74" y="753"/>
                                </a:cubicBezTo>
                                <a:cubicBezTo>
                                  <a:pt x="74" y="773"/>
                                  <a:pt x="57" y="790"/>
                                  <a:pt x="37" y="790"/>
                                </a:cubicBezTo>
                              </a:path>
                            </a:pathLst>
                          </a:custGeom>
                          <a:solidFill>
                            <a:srgbClr val="96A917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37" name="Freeform 23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919914" y="6267451"/>
                            <a:ext cx="665163" cy="215900"/>
                          </a:xfrm>
                          <a:custGeom>
                            <a:avLst/>
                            <a:gdLst>
                              <a:gd name="T0" fmla="*/ 419 w 419"/>
                              <a:gd name="T1" fmla="*/ 136 h 136"/>
                              <a:gd name="T2" fmla="*/ 15 w 419"/>
                              <a:gd name="T3" fmla="*/ 136 h 136"/>
                              <a:gd name="T4" fmla="*/ 0 w 419"/>
                              <a:gd name="T5" fmla="*/ 0 h 136"/>
                              <a:gd name="T6" fmla="*/ 419 w 419"/>
                              <a:gd name="T7" fmla="*/ 0 h 136"/>
                              <a:gd name="T8" fmla="*/ 419 w 419"/>
                              <a:gd name="T9" fmla="*/ 136 h 13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419" h="136">
                                <a:moveTo>
                                  <a:pt x="419" y="136"/>
                                </a:moveTo>
                                <a:lnTo>
                                  <a:pt x="15" y="136"/>
                                </a:lnTo>
                                <a:lnTo>
                                  <a:pt x="0" y="0"/>
                                </a:lnTo>
                                <a:lnTo>
                                  <a:pt x="419" y="0"/>
                                </a:lnTo>
                                <a:lnTo>
                                  <a:pt x="419" y="136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7A8525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38" name="Freeform 23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919914" y="6267451"/>
                            <a:ext cx="665163" cy="215900"/>
                          </a:xfrm>
                          <a:custGeom>
                            <a:avLst/>
                            <a:gdLst>
                              <a:gd name="T0" fmla="*/ 419 w 419"/>
                              <a:gd name="T1" fmla="*/ 136 h 136"/>
                              <a:gd name="T2" fmla="*/ 15 w 419"/>
                              <a:gd name="T3" fmla="*/ 136 h 136"/>
                              <a:gd name="T4" fmla="*/ 0 w 419"/>
                              <a:gd name="T5" fmla="*/ 0 h 136"/>
                              <a:gd name="T6" fmla="*/ 419 w 419"/>
                              <a:gd name="T7" fmla="*/ 0 h 136"/>
                              <a:gd name="T8" fmla="*/ 419 w 419"/>
                              <a:gd name="T9" fmla="*/ 136 h 13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419" h="136">
                                <a:moveTo>
                                  <a:pt x="419" y="136"/>
                                </a:moveTo>
                                <a:lnTo>
                                  <a:pt x="15" y="136"/>
                                </a:lnTo>
                                <a:lnTo>
                                  <a:pt x="0" y="0"/>
                                </a:lnTo>
                                <a:lnTo>
                                  <a:pt x="419" y="0"/>
                                </a:lnTo>
                                <a:lnTo>
                                  <a:pt x="419" y="136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39" name="Freeform 23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497764" y="6164263"/>
                            <a:ext cx="334963" cy="325438"/>
                          </a:xfrm>
                          <a:custGeom>
                            <a:avLst/>
                            <a:gdLst>
                              <a:gd name="T0" fmla="*/ 47 w 281"/>
                              <a:gd name="T1" fmla="*/ 274 h 274"/>
                              <a:gd name="T2" fmla="*/ 141 w 281"/>
                              <a:gd name="T3" fmla="*/ 6 h 274"/>
                              <a:gd name="T4" fmla="*/ 80 w 281"/>
                              <a:gd name="T5" fmla="*/ 274 h 274"/>
                              <a:gd name="T6" fmla="*/ 47 w 281"/>
                              <a:gd name="T7" fmla="*/ 274 h 27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</a:cxnLst>
                            <a:rect l="0" t="0" r="r" b="b"/>
                            <a:pathLst>
                              <a:path w="281" h="274">
                                <a:moveTo>
                                  <a:pt x="47" y="274"/>
                                </a:moveTo>
                                <a:cubicBezTo>
                                  <a:pt x="47" y="274"/>
                                  <a:pt x="0" y="12"/>
                                  <a:pt x="141" y="6"/>
                                </a:cubicBezTo>
                                <a:cubicBezTo>
                                  <a:pt x="281" y="0"/>
                                  <a:pt x="80" y="274"/>
                                  <a:pt x="80" y="274"/>
                                </a:cubicBezTo>
                                <a:cubicBezTo>
                                  <a:pt x="47" y="274"/>
                                  <a:pt x="47" y="274"/>
                                  <a:pt x="47" y="274"/>
                                </a:cubicBezTo>
                              </a:path>
                            </a:pathLst>
                          </a:custGeom>
                          <a:solidFill>
                            <a:srgbClr val="96A917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40" name="Freeform 23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694489" y="6164263"/>
                            <a:ext cx="333375" cy="325438"/>
                          </a:xfrm>
                          <a:custGeom>
                            <a:avLst/>
                            <a:gdLst>
                              <a:gd name="T0" fmla="*/ 234 w 281"/>
                              <a:gd name="T1" fmla="*/ 274 h 274"/>
                              <a:gd name="T2" fmla="*/ 140 w 281"/>
                              <a:gd name="T3" fmla="*/ 6 h 274"/>
                              <a:gd name="T4" fmla="*/ 200 w 281"/>
                              <a:gd name="T5" fmla="*/ 274 h 274"/>
                              <a:gd name="T6" fmla="*/ 234 w 281"/>
                              <a:gd name="T7" fmla="*/ 274 h 27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</a:cxnLst>
                            <a:rect l="0" t="0" r="r" b="b"/>
                            <a:pathLst>
                              <a:path w="281" h="274">
                                <a:moveTo>
                                  <a:pt x="234" y="274"/>
                                </a:moveTo>
                                <a:cubicBezTo>
                                  <a:pt x="234" y="274"/>
                                  <a:pt x="281" y="12"/>
                                  <a:pt x="140" y="6"/>
                                </a:cubicBezTo>
                                <a:cubicBezTo>
                                  <a:pt x="0" y="0"/>
                                  <a:pt x="200" y="274"/>
                                  <a:pt x="200" y="274"/>
                                </a:cubicBezTo>
                                <a:cubicBezTo>
                                  <a:pt x="234" y="274"/>
                                  <a:pt x="234" y="274"/>
                                  <a:pt x="234" y="274"/>
                                </a:cubicBezTo>
                              </a:path>
                            </a:pathLst>
                          </a:custGeom>
                          <a:solidFill>
                            <a:srgbClr val="96A917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41" name="Freeform 23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535864" y="6243638"/>
                            <a:ext cx="31750" cy="23813"/>
                          </a:xfrm>
                          <a:custGeom>
                            <a:avLst/>
                            <a:gdLst>
                              <a:gd name="T0" fmla="*/ 26 w 26"/>
                              <a:gd name="T1" fmla="*/ 0 h 20"/>
                              <a:gd name="T2" fmla="*/ 3 w 26"/>
                              <a:gd name="T3" fmla="*/ 11 h 20"/>
                              <a:gd name="T4" fmla="*/ 0 w 26"/>
                              <a:gd name="T5" fmla="*/ 20 h 20"/>
                              <a:gd name="T6" fmla="*/ 19 w 26"/>
                              <a:gd name="T7" fmla="*/ 20 h 20"/>
                              <a:gd name="T8" fmla="*/ 26 w 26"/>
                              <a:gd name="T9" fmla="*/ 0 h 2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6" h="20">
                                <a:moveTo>
                                  <a:pt x="26" y="0"/>
                                </a:moveTo>
                                <a:cubicBezTo>
                                  <a:pt x="19" y="5"/>
                                  <a:pt x="11" y="8"/>
                                  <a:pt x="3" y="11"/>
                                </a:cubicBezTo>
                                <a:cubicBezTo>
                                  <a:pt x="2" y="14"/>
                                  <a:pt x="1" y="17"/>
                                  <a:pt x="0" y="20"/>
                                </a:cubicBezTo>
                                <a:cubicBezTo>
                                  <a:pt x="19" y="20"/>
                                  <a:pt x="19" y="20"/>
                                  <a:pt x="19" y="20"/>
                                </a:cubicBezTo>
                                <a:cubicBezTo>
                                  <a:pt x="21" y="13"/>
                                  <a:pt x="23" y="6"/>
                                  <a:pt x="26" y="0"/>
                                </a:cubicBezTo>
                              </a:path>
                            </a:pathLst>
                          </a:custGeom>
                          <a:solidFill>
                            <a:srgbClr val="3E3C3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42" name="Freeform 238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004051" y="5419726"/>
                            <a:ext cx="574675" cy="836613"/>
                          </a:xfrm>
                          <a:custGeom>
                            <a:avLst/>
                            <a:gdLst>
                              <a:gd name="T0" fmla="*/ 458 w 484"/>
                              <a:gd name="T1" fmla="*/ 650 h 705"/>
                              <a:gd name="T2" fmla="*/ 459 w 484"/>
                              <a:gd name="T3" fmla="*/ 673 h 705"/>
                              <a:gd name="T4" fmla="*/ 459 w 484"/>
                              <a:gd name="T5" fmla="*/ 673 h 705"/>
                              <a:gd name="T6" fmla="*/ 459 w 484"/>
                              <a:gd name="T7" fmla="*/ 673 h 705"/>
                              <a:gd name="T8" fmla="*/ 474 w 484"/>
                              <a:gd name="T9" fmla="*/ 694 h 705"/>
                              <a:gd name="T10" fmla="*/ 466 w 484"/>
                              <a:gd name="T11" fmla="*/ 575 h 705"/>
                              <a:gd name="T12" fmla="*/ 458 w 484"/>
                              <a:gd name="T13" fmla="*/ 570 h 705"/>
                              <a:gd name="T14" fmla="*/ 443 w 484"/>
                              <a:gd name="T15" fmla="*/ 563 h 705"/>
                              <a:gd name="T16" fmla="*/ 6 w 484"/>
                              <a:gd name="T17" fmla="*/ 411 h 705"/>
                              <a:gd name="T18" fmla="*/ 5 w 484"/>
                              <a:gd name="T19" fmla="*/ 412 h 705"/>
                              <a:gd name="T20" fmla="*/ 252 w 484"/>
                              <a:gd name="T21" fmla="*/ 0 h 705"/>
                              <a:gd name="T22" fmla="*/ 177 w 484"/>
                              <a:gd name="T23" fmla="*/ 38 h 705"/>
                              <a:gd name="T24" fmla="*/ 91 w 484"/>
                              <a:gd name="T25" fmla="*/ 140 h 705"/>
                              <a:gd name="T26" fmla="*/ 37 w 484"/>
                              <a:gd name="T27" fmla="*/ 355 h 705"/>
                              <a:gd name="T28" fmla="*/ 39 w 484"/>
                              <a:gd name="T29" fmla="*/ 365 h 705"/>
                              <a:gd name="T30" fmla="*/ 86 w 484"/>
                              <a:gd name="T31" fmla="*/ 365 h 705"/>
                              <a:gd name="T32" fmla="*/ 109 w 484"/>
                              <a:gd name="T33" fmla="*/ 365 h 705"/>
                              <a:gd name="T34" fmla="*/ 134 w 484"/>
                              <a:gd name="T35" fmla="*/ 365 h 705"/>
                              <a:gd name="T36" fmla="*/ 165 w 484"/>
                              <a:gd name="T37" fmla="*/ 365 h 705"/>
                              <a:gd name="T38" fmla="*/ 190 w 484"/>
                              <a:gd name="T39" fmla="*/ 365 h 705"/>
                              <a:gd name="T40" fmla="*/ 193 w 484"/>
                              <a:gd name="T41" fmla="*/ 365 h 705"/>
                              <a:gd name="T42" fmla="*/ 245 w 484"/>
                              <a:gd name="T43" fmla="*/ 365 h 705"/>
                              <a:gd name="T44" fmla="*/ 268 w 484"/>
                              <a:gd name="T45" fmla="*/ 365 h 705"/>
                              <a:gd name="T46" fmla="*/ 273 w 484"/>
                              <a:gd name="T47" fmla="*/ 365 h 705"/>
                              <a:gd name="T48" fmla="*/ 285 w 484"/>
                              <a:gd name="T49" fmla="*/ 365 h 705"/>
                              <a:gd name="T50" fmla="*/ 328 w 484"/>
                              <a:gd name="T51" fmla="*/ 365 h 705"/>
                              <a:gd name="T52" fmla="*/ 354 w 484"/>
                              <a:gd name="T53" fmla="*/ 365 h 705"/>
                              <a:gd name="T54" fmla="*/ 354 w 484"/>
                              <a:gd name="T55" fmla="*/ 365 h 705"/>
                              <a:gd name="T56" fmla="*/ 386 w 484"/>
                              <a:gd name="T57" fmla="*/ 401 h 705"/>
                              <a:gd name="T58" fmla="*/ 394 w 484"/>
                              <a:gd name="T59" fmla="*/ 369 h 705"/>
                              <a:gd name="T60" fmla="*/ 394 w 484"/>
                              <a:gd name="T61" fmla="*/ 369 h 705"/>
                              <a:gd name="T62" fmla="*/ 396 w 484"/>
                              <a:gd name="T63" fmla="*/ 367 h 705"/>
                              <a:gd name="T64" fmla="*/ 484 w 484"/>
                              <a:gd name="T65" fmla="*/ 480 h 705"/>
                              <a:gd name="T66" fmla="*/ 478 w 484"/>
                              <a:gd name="T67" fmla="*/ 440 h 705"/>
                              <a:gd name="T68" fmla="*/ 470 w 484"/>
                              <a:gd name="T69" fmla="*/ 431 h 705"/>
                              <a:gd name="T70" fmla="*/ 467 w 484"/>
                              <a:gd name="T71" fmla="*/ 426 h 705"/>
                              <a:gd name="T72" fmla="*/ 465 w 484"/>
                              <a:gd name="T73" fmla="*/ 424 h 705"/>
                              <a:gd name="T74" fmla="*/ 461 w 484"/>
                              <a:gd name="T75" fmla="*/ 420 h 705"/>
                              <a:gd name="T76" fmla="*/ 453 w 484"/>
                              <a:gd name="T77" fmla="*/ 412 h 705"/>
                              <a:gd name="T78" fmla="*/ 451 w 484"/>
                              <a:gd name="T79" fmla="*/ 410 h 705"/>
                              <a:gd name="T80" fmla="*/ 435 w 484"/>
                              <a:gd name="T81" fmla="*/ 393 h 705"/>
                              <a:gd name="T82" fmla="*/ 435 w 484"/>
                              <a:gd name="T83" fmla="*/ 351 h 705"/>
                              <a:gd name="T84" fmla="*/ 450 w 484"/>
                              <a:gd name="T85" fmla="*/ 212 h 705"/>
                              <a:gd name="T86" fmla="*/ 357 w 484"/>
                              <a:gd name="T87" fmla="*/ 65 h 70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  <a:cxn ang="0">
                                <a:pos x="T40" y="T41"/>
                              </a:cxn>
                              <a:cxn ang="0">
                                <a:pos x="T42" y="T43"/>
                              </a:cxn>
                              <a:cxn ang="0">
                                <a:pos x="T44" y="T45"/>
                              </a:cxn>
                              <a:cxn ang="0">
                                <a:pos x="T46" y="T47"/>
                              </a:cxn>
                              <a:cxn ang="0">
                                <a:pos x="T48" y="T49"/>
                              </a:cxn>
                              <a:cxn ang="0">
                                <a:pos x="T50" y="T51"/>
                              </a:cxn>
                              <a:cxn ang="0">
                                <a:pos x="T52" y="T53"/>
                              </a:cxn>
                              <a:cxn ang="0">
                                <a:pos x="T54" y="T55"/>
                              </a:cxn>
                              <a:cxn ang="0">
                                <a:pos x="T56" y="T57"/>
                              </a:cxn>
                              <a:cxn ang="0">
                                <a:pos x="T58" y="T59"/>
                              </a:cxn>
                              <a:cxn ang="0">
                                <a:pos x="T60" y="T61"/>
                              </a:cxn>
                              <a:cxn ang="0">
                                <a:pos x="T62" y="T63"/>
                              </a:cxn>
                              <a:cxn ang="0">
                                <a:pos x="T64" y="T65"/>
                              </a:cxn>
                              <a:cxn ang="0">
                                <a:pos x="T66" y="T67"/>
                              </a:cxn>
                              <a:cxn ang="0">
                                <a:pos x="T68" y="T69"/>
                              </a:cxn>
                              <a:cxn ang="0">
                                <a:pos x="T70" y="T71"/>
                              </a:cxn>
                              <a:cxn ang="0">
                                <a:pos x="T72" y="T73"/>
                              </a:cxn>
                              <a:cxn ang="0">
                                <a:pos x="T74" y="T75"/>
                              </a:cxn>
                              <a:cxn ang="0">
                                <a:pos x="T76" y="T77"/>
                              </a:cxn>
                              <a:cxn ang="0">
                                <a:pos x="T78" y="T79"/>
                              </a:cxn>
                              <a:cxn ang="0">
                                <a:pos x="T80" y="T81"/>
                              </a:cxn>
                              <a:cxn ang="0">
                                <a:pos x="T82" y="T83"/>
                              </a:cxn>
                              <a:cxn ang="0">
                                <a:pos x="T84" y="T85"/>
                              </a:cxn>
                              <a:cxn ang="0">
                                <a:pos x="T86" y="T87"/>
                              </a:cxn>
                            </a:cxnLst>
                            <a:rect l="0" t="0" r="r" b="b"/>
                            <a:pathLst>
                              <a:path w="484" h="705">
                                <a:moveTo>
                                  <a:pt x="443" y="563"/>
                                </a:moveTo>
                                <a:cubicBezTo>
                                  <a:pt x="450" y="591"/>
                                  <a:pt x="456" y="620"/>
                                  <a:pt x="458" y="649"/>
                                </a:cubicBezTo>
                                <a:cubicBezTo>
                                  <a:pt x="458" y="650"/>
                                  <a:pt x="458" y="650"/>
                                  <a:pt x="458" y="650"/>
                                </a:cubicBezTo>
                                <a:cubicBezTo>
                                  <a:pt x="458" y="650"/>
                                  <a:pt x="458" y="650"/>
                                  <a:pt x="458" y="650"/>
                                </a:cubicBezTo>
                                <a:cubicBezTo>
                                  <a:pt x="459" y="657"/>
                                  <a:pt x="459" y="665"/>
                                  <a:pt x="459" y="673"/>
                                </a:cubicBezTo>
                                <a:cubicBezTo>
                                  <a:pt x="459" y="673"/>
                                  <a:pt x="459" y="673"/>
                                  <a:pt x="459" y="673"/>
                                </a:cubicBezTo>
                                <a:cubicBezTo>
                                  <a:pt x="459" y="673"/>
                                  <a:pt x="459" y="673"/>
                                  <a:pt x="459" y="673"/>
                                </a:cubicBezTo>
                                <a:cubicBezTo>
                                  <a:pt x="459" y="673"/>
                                  <a:pt x="459" y="673"/>
                                  <a:pt x="459" y="673"/>
                                </a:cubicBezTo>
                                <a:cubicBezTo>
                                  <a:pt x="459" y="673"/>
                                  <a:pt x="459" y="673"/>
                                  <a:pt x="459" y="673"/>
                                </a:cubicBezTo>
                                <a:cubicBezTo>
                                  <a:pt x="459" y="673"/>
                                  <a:pt x="459" y="673"/>
                                  <a:pt x="459" y="673"/>
                                </a:cubicBezTo>
                                <a:cubicBezTo>
                                  <a:pt x="459" y="673"/>
                                  <a:pt x="459" y="673"/>
                                  <a:pt x="459" y="673"/>
                                </a:cubicBezTo>
                                <a:cubicBezTo>
                                  <a:pt x="459" y="673"/>
                                  <a:pt x="459" y="673"/>
                                  <a:pt x="459" y="673"/>
                                </a:cubicBezTo>
                                <a:cubicBezTo>
                                  <a:pt x="459" y="673"/>
                                  <a:pt x="459" y="673"/>
                                  <a:pt x="459" y="673"/>
                                </a:cubicBezTo>
                                <a:cubicBezTo>
                                  <a:pt x="459" y="673"/>
                                  <a:pt x="456" y="686"/>
                                  <a:pt x="451" y="705"/>
                                </a:cubicBezTo>
                                <a:cubicBezTo>
                                  <a:pt x="459" y="702"/>
                                  <a:pt x="467" y="699"/>
                                  <a:pt x="474" y="694"/>
                                </a:cubicBezTo>
                                <a:cubicBezTo>
                                  <a:pt x="477" y="688"/>
                                  <a:pt x="480" y="681"/>
                                  <a:pt x="484" y="676"/>
                                </a:cubicBezTo>
                                <a:cubicBezTo>
                                  <a:pt x="484" y="587"/>
                                  <a:pt x="484" y="587"/>
                                  <a:pt x="484" y="587"/>
                                </a:cubicBezTo>
                                <a:cubicBezTo>
                                  <a:pt x="478" y="583"/>
                                  <a:pt x="472" y="579"/>
                                  <a:pt x="466" y="575"/>
                                </a:cubicBezTo>
                                <a:cubicBezTo>
                                  <a:pt x="466" y="575"/>
                                  <a:pt x="466" y="575"/>
                                  <a:pt x="466" y="575"/>
                                </a:cubicBezTo>
                                <a:cubicBezTo>
                                  <a:pt x="464" y="573"/>
                                  <a:pt x="461" y="572"/>
                                  <a:pt x="458" y="570"/>
                                </a:cubicBezTo>
                                <a:cubicBezTo>
                                  <a:pt x="458" y="570"/>
                                  <a:pt x="458" y="570"/>
                                  <a:pt x="458" y="570"/>
                                </a:cubicBezTo>
                                <a:cubicBezTo>
                                  <a:pt x="454" y="568"/>
                                  <a:pt x="450" y="566"/>
                                  <a:pt x="446" y="564"/>
                                </a:cubicBezTo>
                                <a:cubicBezTo>
                                  <a:pt x="446" y="564"/>
                                  <a:pt x="446" y="564"/>
                                  <a:pt x="446" y="564"/>
                                </a:cubicBezTo>
                                <a:cubicBezTo>
                                  <a:pt x="445" y="564"/>
                                  <a:pt x="444" y="563"/>
                                  <a:pt x="443" y="563"/>
                                </a:cubicBezTo>
                                <a:moveTo>
                                  <a:pt x="10" y="405"/>
                                </a:moveTo>
                                <a:cubicBezTo>
                                  <a:pt x="5" y="408"/>
                                  <a:pt x="5" y="408"/>
                                  <a:pt x="5" y="408"/>
                                </a:cubicBezTo>
                                <a:cubicBezTo>
                                  <a:pt x="6" y="411"/>
                                  <a:pt x="6" y="411"/>
                                  <a:pt x="6" y="411"/>
                                </a:cubicBezTo>
                                <a:cubicBezTo>
                                  <a:pt x="6" y="412"/>
                                  <a:pt x="6" y="412"/>
                                  <a:pt x="6" y="412"/>
                                </a:cubicBezTo>
                                <a:cubicBezTo>
                                  <a:pt x="5" y="412"/>
                                  <a:pt x="5" y="412"/>
                                  <a:pt x="5" y="412"/>
                                </a:cubicBezTo>
                                <a:cubicBezTo>
                                  <a:pt x="5" y="412"/>
                                  <a:pt x="5" y="412"/>
                                  <a:pt x="5" y="412"/>
                                </a:cubicBezTo>
                                <a:cubicBezTo>
                                  <a:pt x="5" y="414"/>
                                  <a:pt x="5" y="414"/>
                                  <a:pt x="5" y="414"/>
                                </a:cubicBezTo>
                                <a:cubicBezTo>
                                  <a:pt x="7" y="411"/>
                                  <a:pt x="8" y="408"/>
                                  <a:pt x="10" y="405"/>
                                </a:cubicBezTo>
                                <a:moveTo>
                                  <a:pt x="252" y="0"/>
                                </a:moveTo>
                                <a:cubicBezTo>
                                  <a:pt x="252" y="0"/>
                                  <a:pt x="251" y="0"/>
                                  <a:pt x="250" y="0"/>
                                </a:cubicBezTo>
                                <a:cubicBezTo>
                                  <a:pt x="215" y="3"/>
                                  <a:pt x="218" y="39"/>
                                  <a:pt x="202" y="39"/>
                                </a:cubicBezTo>
                                <a:cubicBezTo>
                                  <a:pt x="196" y="39"/>
                                  <a:pt x="186" y="38"/>
                                  <a:pt x="177" y="38"/>
                                </a:cubicBezTo>
                                <a:cubicBezTo>
                                  <a:pt x="163" y="38"/>
                                  <a:pt x="150" y="40"/>
                                  <a:pt x="145" y="47"/>
                                </a:cubicBezTo>
                                <a:cubicBezTo>
                                  <a:pt x="137" y="60"/>
                                  <a:pt x="124" y="81"/>
                                  <a:pt x="100" y="98"/>
                                </a:cubicBezTo>
                                <a:cubicBezTo>
                                  <a:pt x="82" y="110"/>
                                  <a:pt x="87" y="131"/>
                                  <a:pt x="91" y="140"/>
                                </a:cubicBezTo>
                                <a:cubicBezTo>
                                  <a:pt x="82" y="165"/>
                                  <a:pt x="65" y="206"/>
                                  <a:pt x="50" y="218"/>
                                </a:cubicBezTo>
                                <a:cubicBezTo>
                                  <a:pt x="28" y="234"/>
                                  <a:pt x="0" y="325"/>
                                  <a:pt x="29" y="351"/>
                                </a:cubicBezTo>
                                <a:cubicBezTo>
                                  <a:pt x="31" y="353"/>
                                  <a:pt x="33" y="354"/>
                                  <a:pt x="37" y="355"/>
                                </a:cubicBezTo>
                                <a:cubicBezTo>
                                  <a:pt x="36" y="358"/>
                                  <a:pt x="36" y="361"/>
                                  <a:pt x="35" y="365"/>
                                </a:cubicBezTo>
                                <a:cubicBezTo>
                                  <a:pt x="37" y="365"/>
                                  <a:pt x="38" y="365"/>
                                  <a:pt x="39" y="365"/>
                                </a:cubicBezTo>
                                <a:cubicBezTo>
                                  <a:pt x="39" y="365"/>
                                  <a:pt x="39" y="365"/>
                                  <a:pt x="39" y="365"/>
                                </a:cubicBezTo>
                                <a:cubicBezTo>
                                  <a:pt x="56" y="365"/>
                                  <a:pt x="71" y="365"/>
                                  <a:pt x="86" y="365"/>
                                </a:cubicBezTo>
                                <a:cubicBezTo>
                                  <a:pt x="86" y="365"/>
                                  <a:pt x="86" y="365"/>
                                  <a:pt x="86" y="365"/>
                                </a:cubicBezTo>
                                <a:cubicBezTo>
                                  <a:pt x="86" y="365"/>
                                  <a:pt x="86" y="365"/>
                                  <a:pt x="86" y="365"/>
                                </a:cubicBezTo>
                                <a:cubicBezTo>
                                  <a:pt x="93" y="365"/>
                                  <a:pt x="99" y="365"/>
                                  <a:pt x="105" y="365"/>
                                </a:cubicBezTo>
                                <a:cubicBezTo>
                                  <a:pt x="105" y="365"/>
                                  <a:pt x="105" y="365"/>
                                  <a:pt x="105" y="365"/>
                                </a:cubicBezTo>
                                <a:cubicBezTo>
                                  <a:pt x="106" y="365"/>
                                  <a:pt x="108" y="365"/>
                                  <a:pt x="109" y="365"/>
                                </a:cubicBezTo>
                                <a:cubicBezTo>
                                  <a:pt x="109" y="365"/>
                                  <a:pt x="109" y="365"/>
                                  <a:pt x="109" y="365"/>
                                </a:cubicBezTo>
                                <a:cubicBezTo>
                                  <a:pt x="109" y="365"/>
                                  <a:pt x="109" y="365"/>
                                  <a:pt x="109" y="365"/>
                                </a:cubicBezTo>
                                <a:cubicBezTo>
                                  <a:pt x="118" y="365"/>
                                  <a:pt x="126" y="365"/>
                                  <a:pt x="134" y="365"/>
                                </a:cubicBezTo>
                                <a:cubicBezTo>
                                  <a:pt x="134" y="365"/>
                                  <a:pt x="134" y="365"/>
                                  <a:pt x="134" y="365"/>
                                </a:cubicBezTo>
                                <a:cubicBezTo>
                                  <a:pt x="144" y="365"/>
                                  <a:pt x="155" y="365"/>
                                  <a:pt x="165" y="365"/>
                                </a:cubicBezTo>
                                <a:cubicBezTo>
                                  <a:pt x="165" y="365"/>
                                  <a:pt x="165" y="365"/>
                                  <a:pt x="165" y="365"/>
                                </a:cubicBezTo>
                                <a:cubicBezTo>
                                  <a:pt x="165" y="365"/>
                                  <a:pt x="165" y="365"/>
                                  <a:pt x="165" y="365"/>
                                </a:cubicBezTo>
                                <a:cubicBezTo>
                                  <a:pt x="174" y="365"/>
                                  <a:pt x="182" y="365"/>
                                  <a:pt x="190" y="365"/>
                                </a:cubicBezTo>
                                <a:cubicBezTo>
                                  <a:pt x="190" y="365"/>
                                  <a:pt x="190" y="365"/>
                                  <a:pt x="190" y="365"/>
                                </a:cubicBezTo>
                                <a:cubicBezTo>
                                  <a:pt x="191" y="365"/>
                                  <a:pt x="192" y="365"/>
                                  <a:pt x="193" y="365"/>
                                </a:cubicBezTo>
                                <a:cubicBezTo>
                                  <a:pt x="193" y="365"/>
                                  <a:pt x="193" y="365"/>
                                  <a:pt x="193" y="365"/>
                                </a:cubicBezTo>
                                <a:cubicBezTo>
                                  <a:pt x="193" y="365"/>
                                  <a:pt x="193" y="365"/>
                                  <a:pt x="193" y="365"/>
                                </a:cubicBezTo>
                                <a:cubicBezTo>
                                  <a:pt x="196" y="365"/>
                                  <a:pt x="199" y="365"/>
                                  <a:pt x="202" y="365"/>
                                </a:cubicBezTo>
                                <a:cubicBezTo>
                                  <a:pt x="202" y="365"/>
                                  <a:pt x="202" y="365"/>
                                  <a:pt x="202" y="365"/>
                                </a:cubicBezTo>
                                <a:cubicBezTo>
                                  <a:pt x="218" y="365"/>
                                  <a:pt x="232" y="365"/>
                                  <a:pt x="245" y="365"/>
                                </a:cubicBezTo>
                                <a:cubicBezTo>
                                  <a:pt x="245" y="365"/>
                                  <a:pt x="245" y="365"/>
                                  <a:pt x="245" y="365"/>
                                </a:cubicBezTo>
                                <a:cubicBezTo>
                                  <a:pt x="245" y="365"/>
                                  <a:pt x="245" y="365"/>
                                  <a:pt x="245" y="365"/>
                                </a:cubicBezTo>
                                <a:cubicBezTo>
                                  <a:pt x="253" y="365"/>
                                  <a:pt x="261" y="365"/>
                                  <a:pt x="268" y="365"/>
                                </a:cubicBezTo>
                                <a:cubicBezTo>
                                  <a:pt x="268" y="365"/>
                                  <a:pt x="268" y="365"/>
                                  <a:pt x="268" y="365"/>
                                </a:cubicBezTo>
                                <a:cubicBezTo>
                                  <a:pt x="270" y="365"/>
                                  <a:pt x="271" y="365"/>
                                  <a:pt x="273" y="365"/>
                                </a:cubicBezTo>
                                <a:cubicBezTo>
                                  <a:pt x="273" y="365"/>
                                  <a:pt x="273" y="365"/>
                                  <a:pt x="273" y="365"/>
                                </a:cubicBezTo>
                                <a:cubicBezTo>
                                  <a:pt x="273" y="365"/>
                                  <a:pt x="273" y="365"/>
                                  <a:pt x="273" y="365"/>
                                </a:cubicBezTo>
                                <a:cubicBezTo>
                                  <a:pt x="277" y="365"/>
                                  <a:pt x="281" y="365"/>
                                  <a:pt x="285" y="365"/>
                                </a:cubicBezTo>
                                <a:cubicBezTo>
                                  <a:pt x="285" y="365"/>
                                  <a:pt x="285" y="365"/>
                                  <a:pt x="285" y="365"/>
                                </a:cubicBezTo>
                                <a:cubicBezTo>
                                  <a:pt x="304" y="365"/>
                                  <a:pt x="318" y="365"/>
                                  <a:pt x="328" y="365"/>
                                </a:cubicBezTo>
                                <a:cubicBezTo>
                                  <a:pt x="328" y="365"/>
                                  <a:pt x="328" y="365"/>
                                  <a:pt x="328" y="365"/>
                                </a:cubicBezTo>
                                <a:cubicBezTo>
                                  <a:pt x="328" y="365"/>
                                  <a:pt x="328" y="365"/>
                                  <a:pt x="328" y="365"/>
                                </a:cubicBezTo>
                                <a:cubicBezTo>
                                  <a:pt x="341" y="365"/>
                                  <a:pt x="348" y="365"/>
                                  <a:pt x="351" y="365"/>
                                </a:cubicBezTo>
                                <a:cubicBezTo>
                                  <a:pt x="351" y="365"/>
                                  <a:pt x="351" y="365"/>
                                  <a:pt x="351" y="365"/>
                                </a:cubicBezTo>
                                <a:cubicBezTo>
                                  <a:pt x="353" y="365"/>
                                  <a:pt x="354" y="365"/>
                                  <a:pt x="354" y="365"/>
                                </a:cubicBezTo>
                                <a:cubicBezTo>
                                  <a:pt x="354" y="365"/>
                                  <a:pt x="354" y="365"/>
                                  <a:pt x="354" y="365"/>
                                </a:cubicBezTo>
                                <a:cubicBezTo>
                                  <a:pt x="354" y="365"/>
                                  <a:pt x="354" y="365"/>
                                  <a:pt x="354" y="365"/>
                                </a:cubicBezTo>
                                <a:cubicBezTo>
                                  <a:pt x="354" y="365"/>
                                  <a:pt x="354" y="365"/>
                                  <a:pt x="354" y="365"/>
                                </a:cubicBezTo>
                                <a:cubicBezTo>
                                  <a:pt x="354" y="365"/>
                                  <a:pt x="354" y="365"/>
                                  <a:pt x="354" y="365"/>
                                </a:cubicBezTo>
                                <a:cubicBezTo>
                                  <a:pt x="354" y="365"/>
                                  <a:pt x="363" y="378"/>
                                  <a:pt x="376" y="401"/>
                                </a:cubicBezTo>
                                <a:cubicBezTo>
                                  <a:pt x="380" y="401"/>
                                  <a:pt x="383" y="401"/>
                                  <a:pt x="386" y="401"/>
                                </a:cubicBezTo>
                                <a:cubicBezTo>
                                  <a:pt x="394" y="376"/>
                                  <a:pt x="394" y="376"/>
                                  <a:pt x="394" y="376"/>
                                </a:cubicBezTo>
                                <a:cubicBezTo>
                                  <a:pt x="394" y="372"/>
                                  <a:pt x="394" y="369"/>
                                  <a:pt x="394" y="369"/>
                                </a:cubicBezTo>
                                <a:cubicBezTo>
                                  <a:pt x="394" y="369"/>
                                  <a:pt x="394" y="369"/>
                                  <a:pt x="394" y="369"/>
                                </a:cubicBezTo>
                                <a:cubicBezTo>
                                  <a:pt x="394" y="369"/>
                                  <a:pt x="394" y="369"/>
                                  <a:pt x="394" y="369"/>
                                </a:cubicBezTo>
                                <a:cubicBezTo>
                                  <a:pt x="394" y="369"/>
                                  <a:pt x="394" y="369"/>
                                  <a:pt x="394" y="369"/>
                                </a:cubicBezTo>
                                <a:cubicBezTo>
                                  <a:pt x="394" y="369"/>
                                  <a:pt x="394" y="369"/>
                                  <a:pt x="394" y="369"/>
                                </a:cubicBezTo>
                                <a:cubicBezTo>
                                  <a:pt x="394" y="369"/>
                                  <a:pt x="394" y="369"/>
                                  <a:pt x="394" y="369"/>
                                </a:cubicBezTo>
                                <a:cubicBezTo>
                                  <a:pt x="394" y="369"/>
                                  <a:pt x="395" y="370"/>
                                  <a:pt x="395" y="370"/>
                                </a:cubicBezTo>
                                <a:cubicBezTo>
                                  <a:pt x="396" y="367"/>
                                  <a:pt x="396" y="367"/>
                                  <a:pt x="396" y="367"/>
                                </a:cubicBezTo>
                                <a:cubicBezTo>
                                  <a:pt x="418" y="388"/>
                                  <a:pt x="418" y="388"/>
                                  <a:pt x="418" y="388"/>
                                </a:cubicBezTo>
                                <a:cubicBezTo>
                                  <a:pt x="417" y="389"/>
                                  <a:pt x="417" y="389"/>
                                  <a:pt x="417" y="389"/>
                                </a:cubicBezTo>
                                <a:cubicBezTo>
                                  <a:pt x="436" y="407"/>
                                  <a:pt x="463" y="438"/>
                                  <a:pt x="484" y="480"/>
                                </a:cubicBezTo>
                                <a:cubicBezTo>
                                  <a:pt x="484" y="447"/>
                                  <a:pt x="484" y="447"/>
                                  <a:pt x="484" y="447"/>
                                </a:cubicBezTo>
                                <a:cubicBezTo>
                                  <a:pt x="483" y="446"/>
                                  <a:pt x="482" y="445"/>
                                  <a:pt x="481" y="444"/>
                                </a:cubicBezTo>
                                <a:cubicBezTo>
                                  <a:pt x="480" y="443"/>
                                  <a:pt x="479" y="441"/>
                                  <a:pt x="478" y="440"/>
                                </a:cubicBezTo>
                                <a:cubicBezTo>
                                  <a:pt x="478" y="440"/>
                                  <a:pt x="478" y="440"/>
                                  <a:pt x="478" y="440"/>
                                </a:cubicBezTo>
                                <a:cubicBezTo>
                                  <a:pt x="478" y="440"/>
                                  <a:pt x="478" y="440"/>
                                  <a:pt x="478" y="440"/>
                                </a:cubicBezTo>
                                <a:cubicBezTo>
                                  <a:pt x="475" y="437"/>
                                  <a:pt x="473" y="433"/>
                                  <a:pt x="470" y="431"/>
                                </a:cubicBezTo>
                                <a:cubicBezTo>
                                  <a:pt x="471" y="431"/>
                                  <a:pt x="471" y="431"/>
                                  <a:pt x="471" y="431"/>
                                </a:cubicBezTo>
                                <a:cubicBezTo>
                                  <a:pt x="470" y="430"/>
                                  <a:pt x="469" y="429"/>
                                  <a:pt x="469" y="429"/>
                                </a:cubicBezTo>
                                <a:cubicBezTo>
                                  <a:pt x="468" y="428"/>
                                  <a:pt x="467" y="427"/>
                                  <a:pt x="467" y="426"/>
                                </a:cubicBezTo>
                                <a:cubicBezTo>
                                  <a:pt x="466" y="426"/>
                                  <a:pt x="466" y="426"/>
                                  <a:pt x="466" y="426"/>
                                </a:cubicBezTo>
                                <a:cubicBezTo>
                                  <a:pt x="466" y="426"/>
                                  <a:pt x="466" y="426"/>
                                  <a:pt x="466" y="426"/>
                                </a:cubicBezTo>
                                <a:cubicBezTo>
                                  <a:pt x="466" y="425"/>
                                  <a:pt x="465" y="425"/>
                                  <a:pt x="465" y="424"/>
                                </a:cubicBezTo>
                                <a:cubicBezTo>
                                  <a:pt x="465" y="424"/>
                                  <a:pt x="465" y="424"/>
                                  <a:pt x="465" y="424"/>
                                </a:cubicBezTo>
                                <a:cubicBezTo>
                                  <a:pt x="464" y="424"/>
                                  <a:pt x="464" y="423"/>
                                  <a:pt x="463" y="422"/>
                                </a:cubicBezTo>
                                <a:cubicBezTo>
                                  <a:pt x="462" y="422"/>
                                  <a:pt x="462" y="421"/>
                                  <a:pt x="461" y="420"/>
                                </a:cubicBezTo>
                                <a:cubicBezTo>
                                  <a:pt x="461" y="420"/>
                                  <a:pt x="461" y="420"/>
                                  <a:pt x="461" y="420"/>
                                </a:cubicBezTo>
                                <a:cubicBezTo>
                                  <a:pt x="461" y="420"/>
                                  <a:pt x="461" y="420"/>
                                  <a:pt x="461" y="420"/>
                                </a:cubicBezTo>
                                <a:cubicBezTo>
                                  <a:pt x="458" y="417"/>
                                  <a:pt x="456" y="414"/>
                                  <a:pt x="453" y="412"/>
                                </a:cubicBezTo>
                                <a:cubicBezTo>
                                  <a:pt x="453" y="412"/>
                                  <a:pt x="453" y="412"/>
                                  <a:pt x="453" y="412"/>
                                </a:cubicBezTo>
                                <a:cubicBezTo>
                                  <a:pt x="452" y="411"/>
                                  <a:pt x="452" y="411"/>
                                  <a:pt x="452" y="411"/>
                                </a:cubicBezTo>
                                <a:cubicBezTo>
                                  <a:pt x="452" y="410"/>
                                  <a:pt x="451" y="410"/>
                                  <a:pt x="451" y="410"/>
                                </a:cubicBezTo>
                                <a:cubicBezTo>
                                  <a:pt x="450" y="409"/>
                                  <a:pt x="450" y="409"/>
                                  <a:pt x="450" y="408"/>
                                </a:cubicBezTo>
                                <a:cubicBezTo>
                                  <a:pt x="450" y="408"/>
                                  <a:pt x="450" y="408"/>
                                  <a:pt x="450" y="408"/>
                                </a:cubicBezTo>
                                <a:cubicBezTo>
                                  <a:pt x="435" y="393"/>
                                  <a:pt x="435" y="393"/>
                                  <a:pt x="435" y="393"/>
                                </a:cubicBezTo>
                                <a:cubicBezTo>
                                  <a:pt x="435" y="385"/>
                                  <a:pt x="435" y="378"/>
                                  <a:pt x="435" y="372"/>
                                </a:cubicBezTo>
                                <a:cubicBezTo>
                                  <a:pt x="434" y="367"/>
                                  <a:pt x="433" y="360"/>
                                  <a:pt x="432" y="353"/>
                                </a:cubicBezTo>
                                <a:cubicBezTo>
                                  <a:pt x="433" y="352"/>
                                  <a:pt x="434" y="352"/>
                                  <a:pt x="435" y="351"/>
                                </a:cubicBezTo>
                                <a:cubicBezTo>
                                  <a:pt x="463" y="334"/>
                                  <a:pt x="481" y="301"/>
                                  <a:pt x="475" y="285"/>
                                </a:cubicBezTo>
                                <a:cubicBezTo>
                                  <a:pt x="469" y="268"/>
                                  <a:pt x="435" y="245"/>
                                  <a:pt x="435" y="245"/>
                                </a:cubicBezTo>
                                <a:cubicBezTo>
                                  <a:pt x="435" y="245"/>
                                  <a:pt x="454" y="230"/>
                                  <a:pt x="450" y="212"/>
                                </a:cubicBezTo>
                                <a:cubicBezTo>
                                  <a:pt x="446" y="193"/>
                                  <a:pt x="397" y="181"/>
                                  <a:pt x="390" y="161"/>
                                </a:cubicBezTo>
                                <a:cubicBezTo>
                                  <a:pt x="383" y="142"/>
                                  <a:pt x="386" y="100"/>
                                  <a:pt x="381" y="97"/>
                                </a:cubicBezTo>
                                <a:cubicBezTo>
                                  <a:pt x="377" y="94"/>
                                  <a:pt x="360" y="70"/>
                                  <a:pt x="357" y="65"/>
                                </a:cubicBezTo>
                                <a:cubicBezTo>
                                  <a:pt x="357" y="65"/>
                                  <a:pt x="357" y="65"/>
                                  <a:pt x="357" y="65"/>
                                </a:cubicBezTo>
                                <a:cubicBezTo>
                                  <a:pt x="336" y="36"/>
                                  <a:pt x="282" y="0"/>
                                  <a:pt x="252" y="0"/>
                                </a:cubicBezTo>
                              </a:path>
                            </a:pathLst>
                          </a:custGeom>
                          <a:solidFill>
                            <a:srgbClr val="6A722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43" name="Freeform 23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884989" y="6084888"/>
                            <a:ext cx="68263" cy="122238"/>
                          </a:xfrm>
                          <a:custGeom>
                            <a:avLst/>
                            <a:gdLst>
                              <a:gd name="T0" fmla="*/ 57 w 57"/>
                              <a:gd name="T1" fmla="*/ 0 h 103"/>
                              <a:gd name="T2" fmla="*/ 14 w 57"/>
                              <a:gd name="T3" fmla="*/ 22 h 103"/>
                              <a:gd name="T4" fmla="*/ 5 w 57"/>
                              <a:gd name="T5" fmla="*/ 29 h 103"/>
                              <a:gd name="T6" fmla="*/ 5 w 57"/>
                              <a:gd name="T7" fmla="*/ 29 h 103"/>
                              <a:gd name="T8" fmla="*/ 5 w 57"/>
                              <a:gd name="T9" fmla="*/ 30 h 103"/>
                              <a:gd name="T10" fmla="*/ 3 w 57"/>
                              <a:gd name="T11" fmla="*/ 50 h 103"/>
                              <a:gd name="T12" fmla="*/ 3 w 57"/>
                              <a:gd name="T13" fmla="*/ 50 h 103"/>
                              <a:gd name="T14" fmla="*/ 3 w 57"/>
                              <a:gd name="T15" fmla="*/ 50 h 103"/>
                              <a:gd name="T16" fmla="*/ 2 w 57"/>
                              <a:gd name="T17" fmla="*/ 57 h 103"/>
                              <a:gd name="T18" fmla="*/ 2 w 57"/>
                              <a:gd name="T19" fmla="*/ 58 h 103"/>
                              <a:gd name="T20" fmla="*/ 2 w 57"/>
                              <a:gd name="T21" fmla="*/ 60 h 103"/>
                              <a:gd name="T22" fmla="*/ 0 w 57"/>
                              <a:gd name="T23" fmla="*/ 76 h 103"/>
                              <a:gd name="T24" fmla="*/ 43 w 57"/>
                              <a:gd name="T25" fmla="*/ 103 h 103"/>
                              <a:gd name="T26" fmla="*/ 57 w 57"/>
                              <a:gd name="T27" fmla="*/ 0 h 10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</a:cxnLst>
                            <a:rect l="0" t="0" r="r" b="b"/>
                            <a:pathLst>
                              <a:path w="57" h="103">
                                <a:moveTo>
                                  <a:pt x="57" y="0"/>
                                </a:moveTo>
                                <a:cubicBezTo>
                                  <a:pt x="44" y="6"/>
                                  <a:pt x="29" y="12"/>
                                  <a:pt x="14" y="22"/>
                                </a:cubicBezTo>
                                <a:cubicBezTo>
                                  <a:pt x="11" y="24"/>
                                  <a:pt x="8" y="26"/>
                                  <a:pt x="5" y="29"/>
                                </a:cubicBezTo>
                                <a:cubicBezTo>
                                  <a:pt x="5" y="29"/>
                                  <a:pt x="5" y="29"/>
                                  <a:pt x="5" y="29"/>
                                </a:cubicBezTo>
                                <a:cubicBezTo>
                                  <a:pt x="5" y="30"/>
                                  <a:pt x="5" y="30"/>
                                  <a:pt x="5" y="30"/>
                                </a:cubicBezTo>
                                <a:cubicBezTo>
                                  <a:pt x="4" y="37"/>
                                  <a:pt x="3" y="43"/>
                                  <a:pt x="3" y="50"/>
                                </a:cubicBezTo>
                                <a:cubicBezTo>
                                  <a:pt x="3" y="50"/>
                                  <a:pt x="3" y="50"/>
                                  <a:pt x="3" y="50"/>
                                </a:cubicBezTo>
                                <a:cubicBezTo>
                                  <a:pt x="3" y="50"/>
                                  <a:pt x="3" y="50"/>
                                  <a:pt x="3" y="50"/>
                                </a:cubicBezTo>
                                <a:cubicBezTo>
                                  <a:pt x="3" y="53"/>
                                  <a:pt x="3" y="55"/>
                                  <a:pt x="2" y="57"/>
                                </a:cubicBezTo>
                                <a:cubicBezTo>
                                  <a:pt x="2" y="58"/>
                                  <a:pt x="2" y="58"/>
                                  <a:pt x="2" y="58"/>
                                </a:cubicBezTo>
                                <a:cubicBezTo>
                                  <a:pt x="2" y="59"/>
                                  <a:pt x="2" y="59"/>
                                  <a:pt x="2" y="60"/>
                                </a:cubicBezTo>
                                <a:cubicBezTo>
                                  <a:pt x="1" y="66"/>
                                  <a:pt x="1" y="71"/>
                                  <a:pt x="0" y="76"/>
                                </a:cubicBezTo>
                                <a:cubicBezTo>
                                  <a:pt x="18" y="81"/>
                                  <a:pt x="32" y="90"/>
                                  <a:pt x="43" y="103"/>
                                </a:cubicBezTo>
                                <a:cubicBezTo>
                                  <a:pt x="44" y="83"/>
                                  <a:pt x="48" y="45"/>
                                  <a:pt x="57" y="0"/>
                                </a:cubicBezTo>
                              </a:path>
                            </a:pathLst>
                          </a:custGeom>
                          <a:solidFill>
                            <a:srgbClr val="7C891E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44" name="Freeform 240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108826" y="6156326"/>
                            <a:ext cx="558800" cy="384175"/>
                          </a:xfrm>
                          <a:custGeom>
                            <a:avLst/>
                            <a:gdLst>
                              <a:gd name="T0" fmla="*/ 99 w 470"/>
                              <a:gd name="T1" fmla="*/ 275 h 324"/>
                              <a:gd name="T2" fmla="*/ 0 w 470"/>
                              <a:gd name="T3" fmla="*/ 275 h 324"/>
                              <a:gd name="T4" fmla="*/ 6 w 470"/>
                              <a:gd name="T5" fmla="*/ 285 h 324"/>
                              <a:gd name="T6" fmla="*/ 14 w 470"/>
                              <a:gd name="T7" fmla="*/ 294 h 324"/>
                              <a:gd name="T8" fmla="*/ 23 w 470"/>
                              <a:gd name="T9" fmla="*/ 303 h 324"/>
                              <a:gd name="T10" fmla="*/ 34 w 470"/>
                              <a:gd name="T11" fmla="*/ 312 h 324"/>
                              <a:gd name="T12" fmla="*/ 49 w 470"/>
                              <a:gd name="T13" fmla="*/ 319 h 324"/>
                              <a:gd name="T14" fmla="*/ 61 w 470"/>
                              <a:gd name="T15" fmla="*/ 321 h 324"/>
                              <a:gd name="T16" fmla="*/ 71 w 470"/>
                              <a:gd name="T17" fmla="*/ 319 h 324"/>
                              <a:gd name="T18" fmla="*/ 89 w 470"/>
                              <a:gd name="T19" fmla="*/ 305 h 324"/>
                              <a:gd name="T20" fmla="*/ 95 w 470"/>
                              <a:gd name="T21" fmla="*/ 290 h 324"/>
                              <a:gd name="T22" fmla="*/ 98 w 470"/>
                              <a:gd name="T23" fmla="*/ 276 h 324"/>
                              <a:gd name="T24" fmla="*/ 99 w 470"/>
                              <a:gd name="T25" fmla="*/ 275 h 324"/>
                              <a:gd name="T26" fmla="*/ 298 w 470"/>
                              <a:gd name="T27" fmla="*/ 275 h 324"/>
                              <a:gd name="T28" fmla="*/ 197 w 470"/>
                              <a:gd name="T29" fmla="*/ 275 h 324"/>
                              <a:gd name="T30" fmla="*/ 197 w 470"/>
                              <a:gd name="T31" fmla="*/ 279 h 324"/>
                              <a:gd name="T32" fmla="*/ 200 w 470"/>
                              <a:gd name="T33" fmla="*/ 293 h 324"/>
                              <a:gd name="T34" fmla="*/ 207 w 470"/>
                              <a:gd name="T35" fmla="*/ 308 h 324"/>
                              <a:gd name="T36" fmla="*/ 224 w 470"/>
                              <a:gd name="T37" fmla="*/ 322 h 324"/>
                              <a:gd name="T38" fmla="*/ 235 w 470"/>
                              <a:gd name="T39" fmla="*/ 324 h 324"/>
                              <a:gd name="T40" fmla="*/ 247 w 470"/>
                              <a:gd name="T41" fmla="*/ 322 h 324"/>
                              <a:gd name="T42" fmla="*/ 261 w 470"/>
                              <a:gd name="T43" fmla="*/ 315 h 324"/>
                              <a:gd name="T44" fmla="*/ 273 w 470"/>
                              <a:gd name="T45" fmla="*/ 307 h 324"/>
                              <a:gd name="T46" fmla="*/ 282 w 470"/>
                              <a:gd name="T47" fmla="*/ 298 h 324"/>
                              <a:gd name="T48" fmla="*/ 289 w 470"/>
                              <a:gd name="T49" fmla="*/ 288 h 324"/>
                              <a:gd name="T50" fmla="*/ 296 w 470"/>
                              <a:gd name="T51" fmla="*/ 278 h 324"/>
                              <a:gd name="T52" fmla="*/ 298 w 470"/>
                              <a:gd name="T53" fmla="*/ 275 h 324"/>
                              <a:gd name="T54" fmla="*/ 469 w 470"/>
                              <a:gd name="T55" fmla="*/ 0 h 324"/>
                              <a:gd name="T56" fmla="*/ 469 w 470"/>
                              <a:gd name="T57" fmla="*/ 12 h 324"/>
                              <a:gd name="T58" fmla="*/ 469 w 470"/>
                              <a:gd name="T59" fmla="*/ 12 h 324"/>
                              <a:gd name="T60" fmla="*/ 470 w 470"/>
                              <a:gd name="T61" fmla="*/ 3 h 324"/>
                              <a:gd name="T62" fmla="*/ 469 w 470"/>
                              <a:gd name="T63" fmla="*/ 0 h 32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  <a:cxn ang="0">
                                <a:pos x="T40" y="T41"/>
                              </a:cxn>
                              <a:cxn ang="0">
                                <a:pos x="T42" y="T43"/>
                              </a:cxn>
                              <a:cxn ang="0">
                                <a:pos x="T44" y="T45"/>
                              </a:cxn>
                              <a:cxn ang="0">
                                <a:pos x="T46" y="T47"/>
                              </a:cxn>
                              <a:cxn ang="0">
                                <a:pos x="T48" y="T49"/>
                              </a:cxn>
                              <a:cxn ang="0">
                                <a:pos x="T50" y="T51"/>
                              </a:cxn>
                              <a:cxn ang="0">
                                <a:pos x="T52" y="T53"/>
                              </a:cxn>
                              <a:cxn ang="0">
                                <a:pos x="T54" y="T55"/>
                              </a:cxn>
                              <a:cxn ang="0">
                                <a:pos x="T56" y="T57"/>
                              </a:cxn>
                              <a:cxn ang="0">
                                <a:pos x="T58" y="T59"/>
                              </a:cxn>
                              <a:cxn ang="0">
                                <a:pos x="T60" y="T61"/>
                              </a:cxn>
                              <a:cxn ang="0">
                                <a:pos x="T62" y="T63"/>
                              </a:cxn>
                            </a:cxnLst>
                            <a:rect l="0" t="0" r="r" b="b"/>
                            <a:pathLst>
                              <a:path w="470" h="324">
                                <a:moveTo>
                                  <a:pt x="99" y="275"/>
                                </a:moveTo>
                                <a:cubicBezTo>
                                  <a:pt x="0" y="275"/>
                                  <a:pt x="0" y="275"/>
                                  <a:pt x="0" y="275"/>
                                </a:cubicBezTo>
                                <a:cubicBezTo>
                                  <a:pt x="2" y="279"/>
                                  <a:pt x="4" y="282"/>
                                  <a:pt x="6" y="285"/>
                                </a:cubicBezTo>
                                <a:cubicBezTo>
                                  <a:pt x="9" y="288"/>
                                  <a:pt x="12" y="291"/>
                                  <a:pt x="14" y="294"/>
                                </a:cubicBezTo>
                                <a:cubicBezTo>
                                  <a:pt x="17" y="298"/>
                                  <a:pt x="20" y="301"/>
                                  <a:pt x="23" y="303"/>
                                </a:cubicBezTo>
                                <a:cubicBezTo>
                                  <a:pt x="27" y="307"/>
                                  <a:pt x="31" y="310"/>
                                  <a:pt x="34" y="312"/>
                                </a:cubicBezTo>
                                <a:cubicBezTo>
                                  <a:pt x="39" y="315"/>
                                  <a:pt x="44" y="318"/>
                                  <a:pt x="49" y="319"/>
                                </a:cubicBezTo>
                                <a:cubicBezTo>
                                  <a:pt x="53" y="320"/>
                                  <a:pt x="57" y="321"/>
                                  <a:pt x="61" y="321"/>
                                </a:cubicBezTo>
                                <a:cubicBezTo>
                                  <a:pt x="64" y="321"/>
                                  <a:pt x="68" y="321"/>
                                  <a:pt x="71" y="319"/>
                                </a:cubicBezTo>
                                <a:cubicBezTo>
                                  <a:pt x="78" y="317"/>
                                  <a:pt x="84" y="312"/>
                                  <a:pt x="89" y="305"/>
                                </a:cubicBezTo>
                                <a:cubicBezTo>
                                  <a:pt x="91" y="301"/>
                                  <a:pt x="94" y="296"/>
                                  <a:pt x="95" y="290"/>
                                </a:cubicBezTo>
                                <a:cubicBezTo>
                                  <a:pt x="97" y="286"/>
                                  <a:pt x="98" y="281"/>
                                  <a:pt x="98" y="276"/>
                                </a:cubicBezTo>
                                <a:cubicBezTo>
                                  <a:pt x="98" y="276"/>
                                  <a:pt x="98" y="276"/>
                                  <a:pt x="99" y="275"/>
                                </a:cubicBezTo>
                                <a:moveTo>
                                  <a:pt x="298" y="275"/>
                                </a:moveTo>
                                <a:cubicBezTo>
                                  <a:pt x="197" y="275"/>
                                  <a:pt x="197" y="275"/>
                                  <a:pt x="197" y="275"/>
                                </a:cubicBezTo>
                                <a:cubicBezTo>
                                  <a:pt x="197" y="277"/>
                                  <a:pt x="197" y="278"/>
                                  <a:pt x="197" y="279"/>
                                </a:cubicBezTo>
                                <a:cubicBezTo>
                                  <a:pt x="198" y="284"/>
                                  <a:pt x="199" y="289"/>
                                  <a:pt x="200" y="293"/>
                                </a:cubicBezTo>
                                <a:cubicBezTo>
                                  <a:pt x="202" y="299"/>
                                  <a:pt x="204" y="304"/>
                                  <a:pt x="207" y="308"/>
                                </a:cubicBezTo>
                                <a:cubicBezTo>
                                  <a:pt x="212" y="315"/>
                                  <a:pt x="217" y="320"/>
                                  <a:pt x="224" y="322"/>
                                </a:cubicBezTo>
                                <a:cubicBezTo>
                                  <a:pt x="228" y="324"/>
                                  <a:pt x="231" y="324"/>
                                  <a:pt x="235" y="324"/>
                                </a:cubicBezTo>
                                <a:cubicBezTo>
                                  <a:pt x="239" y="324"/>
                                  <a:pt x="243" y="324"/>
                                  <a:pt x="247" y="322"/>
                                </a:cubicBezTo>
                                <a:cubicBezTo>
                                  <a:pt x="252" y="321"/>
                                  <a:pt x="257" y="318"/>
                                  <a:pt x="261" y="315"/>
                                </a:cubicBezTo>
                                <a:cubicBezTo>
                                  <a:pt x="265" y="313"/>
                                  <a:pt x="269" y="310"/>
                                  <a:pt x="273" y="307"/>
                                </a:cubicBezTo>
                                <a:cubicBezTo>
                                  <a:pt x="276" y="304"/>
                                  <a:pt x="279" y="301"/>
                                  <a:pt x="282" y="298"/>
                                </a:cubicBezTo>
                                <a:cubicBezTo>
                                  <a:pt x="284" y="295"/>
                                  <a:pt x="287" y="291"/>
                                  <a:pt x="289" y="288"/>
                                </a:cubicBezTo>
                                <a:cubicBezTo>
                                  <a:pt x="292" y="285"/>
                                  <a:pt x="294" y="281"/>
                                  <a:pt x="296" y="278"/>
                                </a:cubicBezTo>
                                <a:cubicBezTo>
                                  <a:pt x="297" y="277"/>
                                  <a:pt x="297" y="276"/>
                                  <a:pt x="298" y="275"/>
                                </a:cubicBezTo>
                                <a:moveTo>
                                  <a:pt x="469" y="0"/>
                                </a:moveTo>
                                <a:cubicBezTo>
                                  <a:pt x="469" y="12"/>
                                  <a:pt x="469" y="12"/>
                                  <a:pt x="469" y="12"/>
                                </a:cubicBezTo>
                                <a:cubicBezTo>
                                  <a:pt x="469" y="12"/>
                                  <a:pt x="469" y="12"/>
                                  <a:pt x="469" y="12"/>
                                </a:cubicBezTo>
                                <a:cubicBezTo>
                                  <a:pt x="469" y="9"/>
                                  <a:pt x="469" y="6"/>
                                  <a:pt x="470" y="3"/>
                                </a:cubicBezTo>
                                <a:cubicBezTo>
                                  <a:pt x="469" y="2"/>
                                  <a:pt x="469" y="1"/>
                                  <a:pt x="469" y="0"/>
                                </a:cubicBezTo>
                              </a:path>
                            </a:pathLst>
                          </a:custGeom>
                          <a:solidFill>
                            <a:srgbClr val="3E3C3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45" name="Freeform 241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578726" y="5949951"/>
                            <a:ext cx="88900" cy="271463"/>
                          </a:xfrm>
                          <a:custGeom>
                            <a:avLst/>
                            <a:gdLst>
                              <a:gd name="T0" fmla="*/ 0 w 74"/>
                              <a:gd name="T1" fmla="*/ 140 h 229"/>
                              <a:gd name="T2" fmla="*/ 0 w 74"/>
                              <a:gd name="T3" fmla="*/ 229 h 229"/>
                              <a:gd name="T4" fmla="*/ 32 w 74"/>
                              <a:gd name="T5" fmla="*/ 197 h 229"/>
                              <a:gd name="T6" fmla="*/ 30 w 74"/>
                              <a:gd name="T7" fmla="*/ 187 h 229"/>
                              <a:gd name="T8" fmla="*/ 30 w 74"/>
                              <a:gd name="T9" fmla="*/ 187 h 229"/>
                              <a:gd name="T10" fmla="*/ 12 w 74"/>
                              <a:gd name="T11" fmla="*/ 153 h 229"/>
                              <a:gd name="T12" fmla="*/ 12 w 74"/>
                              <a:gd name="T13" fmla="*/ 153 h 229"/>
                              <a:gd name="T14" fmla="*/ 1 w 74"/>
                              <a:gd name="T15" fmla="*/ 142 h 229"/>
                              <a:gd name="T16" fmla="*/ 1 w 74"/>
                              <a:gd name="T17" fmla="*/ 142 h 229"/>
                              <a:gd name="T18" fmla="*/ 0 w 74"/>
                              <a:gd name="T19" fmla="*/ 140 h 229"/>
                              <a:gd name="T20" fmla="*/ 0 w 74"/>
                              <a:gd name="T21" fmla="*/ 0 h 229"/>
                              <a:gd name="T22" fmla="*/ 0 w 74"/>
                              <a:gd name="T23" fmla="*/ 33 h 229"/>
                              <a:gd name="T24" fmla="*/ 33 w 74"/>
                              <a:gd name="T25" fmla="*/ 196 h 229"/>
                              <a:gd name="T26" fmla="*/ 73 w 74"/>
                              <a:gd name="T27" fmla="*/ 186 h 229"/>
                              <a:gd name="T28" fmla="*/ 74 w 74"/>
                              <a:gd name="T29" fmla="*/ 186 h 229"/>
                              <a:gd name="T30" fmla="*/ 74 w 74"/>
                              <a:gd name="T31" fmla="*/ 174 h 229"/>
                              <a:gd name="T32" fmla="*/ 62 w 74"/>
                              <a:gd name="T33" fmla="*/ 152 h 229"/>
                              <a:gd name="T34" fmla="*/ 61 w 74"/>
                              <a:gd name="T35" fmla="*/ 147 h 229"/>
                              <a:gd name="T36" fmla="*/ 61 w 74"/>
                              <a:gd name="T37" fmla="*/ 147 h 229"/>
                              <a:gd name="T38" fmla="*/ 61 w 74"/>
                              <a:gd name="T39" fmla="*/ 145 h 229"/>
                              <a:gd name="T40" fmla="*/ 61 w 74"/>
                              <a:gd name="T41" fmla="*/ 145 h 229"/>
                              <a:gd name="T42" fmla="*/ 61 w 74"/>
                              <a:gd name="T43" fmla="*/ 145 h 229"/>
                              <a:gd name="T44" fmla="*/ 61 w 74"/>
                              <a:gd name="T45" fmla="*/ 142 h 229"/>
                              <a:gd name="T46" fmla="*/ 61 w 74"/>
                              <a:gd name="T47" fmla="*/ 142 h 229"/>
                              <a:gd name="T48" fmla="*/ 58 w 74"/>
                              <a:gd name="T49" fmla="*/ 130 h 229"/>
                              <a:gd name="T50" fmla="*/ 58 w 74"/>
                              <a:gd name="T51" fmla="*/ 130 h 229"/>
                              <a:gd name="T52" fmla="*/ 58 w 74"/>
                              <a:gd name="T53" fmla="*/ 127 h 229"/>
                              <a:gd name="T54" fmla="*/ 57 w 74"/>
                              <a:gd name="T55" fmla="*/ 123 h 229"/>
                              <a:gd name="T56" fmla="*/ 54 w 74"/>
                              <a:gd name="T57" fmla="*/ 113 h 229"/>
                              <a:gd name="T58" fmla="*/ 53 w 74"/>
                              <a:gd name="T59" fmla="*/ 109 h 229"/>
                              <a:gd name="T60" fmla="*/ 51 w 74"/>
                              <a:gd name="T61" fmla="*/ 100 h 229"/>
                              <a:gd name="T62" fmla="*/ 49 w 74"/>
                              <a:gd name="T63" fmla="*/ 96 h 229"/>
                              <a:gd name="T64" fmla="*/ 49 w 74"/>
                              <a:gd name="T65" fmla="*/ 94 h 229"/>
                              <a:gd name="T66" fmla="*/ 49 w 74"/>
                              <a:gd name="T67" fmla="*/ 94 h 229"/>
                              <a:gd name="T68" fmla="*/ 38 w 74"/>
                              <a:gd name="T69" fmla="*/ 67 h 229"/>
                              <a:gd name="T70" fmla="*/ 39 w 74"/>
                              <a:gd name="T71" fmla="*/ 67 h 229"/>
                              <a:gd name="T72" fmla="*/ 37 w 74"/>
                              <a:gd name="T73" fmla="*/ 64 h 229"/>
                              <a:gd name="T74" fmla="*/ 37 w 74"/>
                              <a:gd name="T75" fmla="*/ 64 h 229"/>
                              <a:gd name="T76" fmla="*/ 35 w 74"/>
                              <a:gd name="T77" fmla="*/ 60 h 229"/>
                              <a:gd name="T78" fmla="*/ 35 w 74"/>
                              <a:gd name="T79" fmla="*/ 60 h 229"/>
                              <a:gd name="T80" fmla="*/ 33 w 74"/>
                              <a:gd name="T81" fmla="*/ 55 h 229"/>
                              <a:gd name="T82" fmla="*/ 28 w 74"/>
                              <a:gd name="T83" fmla="*/ 45 h 229"/>
                              <a:gd name="T84" fmla="*/ 25 w 74"/>
                              <a:gd name="T85" fmla="*/ 40 h 229"/>
                              <a:gd name="T86" fmla="*/ 25 w 74"/>
                              <a:gd name="T87" fmla="*/ 40 h 229"/>
                              <a:gd name="T88" fmla="*/ 25 w 74"/>
                              <a:gd name="T89" fmla="*/ 40 h 229"/>
                              <a:gd name="T90" fmla="*/ 23 w 74"/>
                              <a:gd name="T91" fmla="*/ 35 h 229"/>
                              <a:gd name="T92" fmla="*/ 20 w 74"/>
                              <a:gd name="T93" fmla="*/ 31 h 229"/>
                              <a:gd name="T94" fmla="*/ 20 w 74"/>
                              <a:gd name="T95" fmla="*/ 30 h 229"/>
                              <a:gd name="T96" fmla="*/ 17 w 74"/>
                              <a:gd name="T97" fmla="*/ 26 h 229"/>
                              <a:gd name="T98" fmla="*/ 15 w 74"/>
                              <a:gd name="T99" fmla="*/ 22 h 229"/>
                              <a:gd name="T100" fmla="*/ 14 w 74"/>
                              <a:gd name="T101" fmla="*/ 21 h 229"/>
                              <a:gd name="T102" fmla="*/ 11 w 74"/>
                              <a:gd name="T103" fmla="*/ 17 h 229"/>
                              <a:gd name="T104" fmla="*/ 9 w 74"/>
                              <a:gd name="T105" fmla="*/ 14 h 229"/>
                              <a:gd name="T106" fmla="*/ 8 w 74"/>
                              <a:gd name="T107" fmla="*/ 12 h 229"/>
                              <a:gd name="T108" fmla="*/ 6 w 74"/>
                              <a:gd name="T109" fmla="*/ 9 h 229"/>
                              <a:gd name="T110" fmla="*/ 4 w 74"/>
                              <a:gd name="T111" fmla="*/ 6 h 229"/>
                              <a:gd name="T112" fmla="*/ 3 w 74"/>
                              <a:gd name="T113" fmla="*/ 5 h 229"/>
                              <a:gd name="T114" fmla="*/ 3 w 74"/>
                              <a:gd name="T115" fmla="*/ 5 h 229"/>
                              <a:gd name="T116" fmla="*/ 3 w 74"/>
                              <a:gd name="T117" fmla="*/ 5 h 229"/>
                              <a:gd name="T118" fmla="*/ 0 w 74"/>
                              <a:gd name="T119" fmla="*/ 1 h 229"/>
                              <a:gd name="T120" fmla="*/ 0 w 74"/>
                              <a:gd name="T121" fmla="*/ 0 h 22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  <a:cxn ang="0">
                                <a:pos x="T40" y="T41"/>
                              </a:cxn>
                              <a:cxn ang="0">
                                <a:pos x="T42" y="T43"/>
                              </a:cxn>
                              <a:cxn ang="0">
                                <a:pos x="T44" y="T45"/>
                              </a:cxn>
                              <a:cxn ang="0">
                                <a:pos x="T46" y="T47"/>
                              </a:cxn>
                              <a:cxn ang="0">
                                <a:pos x="T48" y="T49"/>
                              </a:cxn>
                              <a:cxn ang="0">
                                <a:pos x="T50" y="T51"/>
                              </a:cxn>
                              <a:cxn ang="0">
                                <a:pos x="T52" y="T53"/>
                              </a:cxn>
                              <a:cxn ang="0">
                                <a:pos x="T54" y="T55"/>
                              </a:cxn>
                              <a:cxn ang="0">
                                <a:pos x="T56" y="T57"/>
                              </a:cxn>
                              <a:cxn ang="0">
                                <a:pos x="T58" y="T59"/>
                              </a:cxn>
                              <a:cxn ang="0">
                                <a:pos x="T60" y="T61"/>
                              </a:cxn>
                              <a:cxn ang="0">
                                <a:pos x="T62" y="T63"/>
                              </a:cxn>
                              <a:cxn ang="0">
                                <a:pos x="T64" y="T65"/>
                              </a:cxn>
                              <a:cxn ang="0">
                                <a:pos x="T66" y="T67"/>
                              </a:cxn>
                              <a:cxn ang="0">
                                <a:pos x="T68" y="T69"/>
                              </a:cxn>
                              <a:cxn ang="0">
                                <a:pos x="T70" y="T71"/>
                              </a:cxn>
                              <a:cxn ang="0">
                                <a:pos x="T72" y="T73"/>
                              </a:cxn>
                              <a:cxn ang="0">
                                <a:pos x="T74" y="T75"/>
                              </a:cxn>
                              <a:cxn ang="0">
                                <a:pos x="T76" y="T77"/>
                              </a:cxn>
                              <a:cxn ang="0">
                                <a:pos x="T78" y="T79"/>
                              </a:cxn>
                              <a:cxn ang="0">
                                <a:pos x="T80" y="T81"/>
                              </a:cxn>
                              <a:cxn ang="0">
                                <a:pos x="T82" y="T83"/>
                              </a:cxn>
                              <a:cxn ang="0">
                                <a:pos x="T84" y="T85"/>
                              </a:cxn>
                              <a:cxn ang="0">
                                <a:pos x="T86" y="T87"/>
                              </a:cxn>
                              <a:cxn ang="0">
                                <a:pos x="T88" y="T89"/>
                              </a:cxn>
                              <a:cxn ang="0">
                                <a:pos x="T90" y="T91"/>
                              </a:cxn>
                              <a:cxn ang="0">
                                <a:pos x="T92" y="T93"/>
                              </a:cxn>
                              <a:cxn ang="0">
                                <a:pos x="T94" y="T95"/>
                              </a:cxn>
                              <a:cxn ang="0">
                                <a:pos x="T96" y="T97"/>
                              </a:cxn>
                              <a:cxn ang="0">
                                <a:pos x="T98" y="T99"/>
                              </a:cxn>
                              <a:cxn ang="0">
                                <a:pos x="T100" y="T101"/>
                              </a:cxn>
                              <a:cxn ang="0">
                                <a:pos x="T102" y="T103"/>
                              </a:cxn>
                              <a:cxn ang="0">
                                <a:pos x="T104" y="T105"/>
                              </a:cxn>
                              <a:cxn ang="0">
                                <a:pos x="T106" y="T107"/>
                              </a:cxn>
                              <a:cxn ang="0">
                                <a:pos x="T108" y="T109"/>
                              </a:cxn>
                              <a:cxn ang="0">
                                <a:pos x="T110" y="T111"/>
                              </a:cxn>
                              <a:cxn ang="0">
                                <a:pos x="T112" y="T113"/>
                              </a:cxn>
                              <a:cxn ang="0">
                                <a:pos x="T114" y="T115"/>
                              </a:cxn>
                              <a:cxn ang="0">
                                <a:pos x="T116" y="T117"/>
                              </a:cxn>
                              <a:cxn ang="0">
                                <a:pos x="T118" y="T119"/>
                              </a:cxn>
                              <a:cxn ang="0">
                                <a:pos x="T120" y="T121"/>
                              </a:cxn>
                            </a:cxnLst>
                            <a:rect l="0" t="0" r="r" b="b"/>
                            <a:pathLst>
                              <a:path w="74" h="229">
                                <a:moveTo>
                                  <a:pt x="0" y="140"/>
                                </a:moveTo>
                                <a:cubicBezTo>
                                  <a:pt x="0" y="229"/>
                                  <a:pt x="0" y="229"/>
                                  <a:pt x="0" y="229"/>
                                </a:cubicBezTo>
                                <a:cubicBezTo>
                                  <a:pt x="8" y="215"/>
                                  <a:pt x="19" y="204"/>
                                  <a:pt x="32" y="197"/>
                                </a:cubicBezTo>
                                <a:cubicBezTo>
                                  <a:pt x="31" y="193"/>
                                  <a:pt x="31" y="190"/>
                                  <a:pt x="30" y="187"/>
                                </a:cubicBezTo>
                                <a:cubicBezTo>
                                  <a:pt x="30" y="187"/>
                                  <a:pt x="30" y="187"/>
                                  <a:pt x="30" y="187"/>
                                </a:cubicBezTo>
                                <a:cubicBezTo>
                                  <a:pt x="26" y="174"/>
                                  <a:pt x="20" y="163"/>
                                  <a:pt x="12" y="153"/>
                                </a:cubicBezTo>
                                <a:cubicBezTo>
                                  <a:pt x="12" y="153"/>
                                  <a:pt x="12" y="153"/>
                                  <a:pt x="12" y="153"/>
                                </a:cubicBezTo>
                                <a:cubicBezTo>
                                  <a:pt x="9" y="149"/>
                                  <a:pt x="5" y="146"/>
                                  <a:pt x="1" y="142"/>
                                </a:cubicBezTo>
                                <a:cubicBezTo>
                                  <a:pt x="1" y="142"/>
                                  <a:pt x="1" y="142"/>
                                  <a:pt x="1" y="142"/>
                                </a:cubicBezTo>
                                <a:cubicBezTo>
                                  <a:pt x="1" y="142"/>
                                  <a:pt x="0" y="141"/>
                                  <a:pt x="0" y="140"/>
                                </a:cubicBezTo>
                                <a:moveTo>
                                  <a:pt x="0" y="0"/>
                                </a:moveTo>
                                <a:cubicBezTo>
                                  <a:pt x="0" y="33"/>
                                  <a:pt x="0" y="33"/>
                                  <a:pt x="0" y="33"/>
                                </a:cubicBezTo>
                                <a:cubicBezTo>
                                  <a:pt x="20" y="76"/>
                                  <a:pt x="36" y="130"/>
                                  <a:pt x="33" y="196"/>
                                </a:cubicBezTo>
                                <a:cubicBezTo>
                                  <a:pt x="44" y="190"/>
                                  <a:pt x="57" y="186"/>
                                  <a:pt x="73" y="186"/>
                                </a:cubicBezTo>
                                <a:cubicBezTo>
                                  <a:pt x="73" y="186"/>
                                  <a:pt x="73" y="186"/>
                                  <a:pt x="74" y="186"/>
                                </a:cubicBezTo>
                                <a:cubicBezTo>
                                  <a:pt x="74" y="174"/>
                                  <a:pt x="74" y="174"/>
                                  <a:pt x="74" y="174"/>
                                </a:cubicBezTo>
                                <a:cubicBezTo>
                                  <a:pt x="70" y="166"/>
                                  <a:pt x="66" y="159"/>
                                  <a:pt x="62" y="152"/>
                                </a:cubicBezTo>
                                <a:cubicBezTo>
                                  <a:pt x="62" y="150"/>
                                  <a:pt x="62" y="149"/>
                                  <a:pt x="61" y="147"/>
                                </a:cubicBezTo>
                                <a:cubicBezTo>
                                  <a:pt x="61" y="147"/>
                                  <a:pt x="61" y="147"/>
                                  <a:pt x="61" y="147"/>
                                </a:cubicBezTo>
                                <a:cubicBezTo>
                                  <a:pt x="61" y="146"/>
                                  <a:pt x="61" y="146"/>
                                  <a:pt x="61" y="145"/>
                                </a:cubicBezTo>
                                <a:cubicBezTo>
                                  <a:pt x="61" y="145"/>
                                  <a:pt x="61" y="145"/>
                                  <a:pt x="61" y="145"/>
                                </a:cubicBezTo>
                                <a:cubicBezTo>
                                  <a:pt x="61" y="145"/>
                                  <a:pt x="61" y="145"/>
                                  <a:pt x="61" y="145"/>
                                </a:cubicBezTo>
                                <a:cubicBezTo>
                                  <a:pt x="61" y="144"/>
                                  <a:pt x="61" y="143"/>
                                  <a:pt x="61" y="142"/>
                                </a:cubicBezTo>
                                <a:cubicBezTo>
                                  <a:pt x="61" y="142"/>
                                  <a:pt x="61" y="142"/>
                                  <a:pt x="61" y="142"/>
                                </a:cubicBezTo>
                                <a:cubicBezTo>
                                  <a:pt x="60" y="138"/>
                                  <a:pt x="59" y="134"/>
                                  <a:pt x="58" y="130"/>
                                </a:cubicBezTo>
                                <a:cubicBezTo>
                                  <a:pt x="58" y="130"/>
                                  <a:pt x="58" y="130"/>
                                  <a:pt x="58" y="130"/>
                                </a:cubicBezTo>
                                <a:cubicBezTo>
                                  <a:pt x="58" y="129"/>
                                  <a:pt x="58" y="128"/>
                                  <a:pt x="58" y="127"/>
                                </a:cubicBezTo>
                                <a:cubicBezTo>
                                  <a:pt x="57" y="126"/>
                                  <a:pt x="57" y="124"/>
                                  <a:pt x="57" y="123"/>
                                </a:cubicBezTo>
                                <a:cubicBezTo>
                                  <a:pt x="56" y="119"/>
                                  <a:pt x="55" y="116"/>
                                  <a:pt x="54" y="113"/>
                                </a:cubicBezTo>
                                <a:cubicBezTo>
                                  <a:pt x="54" y="112"/>
                                  <a:pt x="53" y="110"/>
                                  <a:pt x="53" y="109"/>
                                </a:cubicBezTo>
                                <a:cubicBezTo>
                                  <a:pt x="52" y="106"/>
                                  <a:pt x="51" y="103"/>
                                  <a:pt x="51" y="100"/>
                                </a:cubicBezTo>
                                <a:cubicBezTo>
                                  <a:pt x="50" y="99"/>
                                  <a:pt x="50" y="97"/>
                                  <a:pt x="49" y="96"/>
                                </a:cubicBezTo>
                                <a:cubicBezTo>
                                  <a:pt x="49" y="95"/>
                                  <a:pt x="49" y="95"/>
                                  <a:pt x="49" y="94"/>
                                </a:cubicBezTo>
                                <a:cubicBezTo>
                                  <a:pt x="49" y="94"/>
                                  <a:pt x="49" y="94"/>
                                  <a:pt x="49" y="94"/>
                                </a:cubicBezTo>
                                <a:cubicBezTo>
                                  <a:pt x="46" y="85"/>
                                  <a:pt x="42" y="76"/>
                                  <a:pt x="38" y="67"/>
                                </a:cubicBezTo>
                                <a:cubicBezTo>
                                  <a:pt x="39" y="67"/>
                                  <a:pt x="39" y="67"/>
                                  <a:pt x="39" y="67"/>
                                </a:cubicBezTo>
                                <a:cubicBezTo>
                                  <a:pt x="38" y="66"/>
                                  <a:pt x="38" y="65"/>
                                  <a:pt x="37" y="64"/>
                                </a:cubicBezTo>
                                <a:cubicBezTo>
                                  <a:pt x="37" y="64"/>
                                  <a:pt x="37" y="64"/>
                                  <a:pt x="37" y="64"/>
                                </a:cubicBezTo>
                                <a:cubicBezTo>
                                  <a:pt x="36" y="63"/>
                                  <a:pt x="36" y="61"/>
                                  <a:pt x="35" y="60"/>
                                </a:cubicBezTo>
                                <a:cubicBezTo>
                                  <a:pt x="35" y="60"/>
                                  <a:pt x="35" y="60"/>
                                  <a:pt x="35" y="60"/>
                                </a:cubicBezTo>
                                <a:cubicBezTo>
                                  <a:pt x="34" y="58"/>
                                  <a:pt x="33" y="56"/>
                                  <a:pt x="33" y="55"/>
                                </a:cubicBezTo>
                                <a:cubicBezTo>
                                  <a:pt x="31" y="51"/>
                                  <a:pt x="30" y="48"/>
                                  <a:pt x="28" y="45"/>
                                </a:cubicBezTo>
                                <a:cubicBezTo>
                                  <a:pt x="27" y="44"/>
                                  <a:pt x="26" y="42"/>
                                  <a:pt x="25" y="40"/>
                                </a:cubicBezTo>
                                <a:cubicBezTo>
                                  <a:pt x="25" y="40"/>
                                  <a:pt x="25" y="40"/>
                                  <a:pt x="25" y="40"/>
                                </a:cubicBezTo>
                                <a:cubicBezTo>
                                  <a:pt x="25" y="40"/>
                                  <a:pt x="25" y="40"/>
                                  <a:pt x="25" y="40"/>
                                </a:cubicBezTo>
                                <a:cubicBezTo>
                                  <a:pt x="24" y="38"/>
                                  <a:pt x="23" y="37"/>
                                  <a:pt x="23" y="35"/>
                                </a:cubicBezTo>
                                <a:cubicBezTo>
                                  <a:pt x="22" y="34"/>
                                  <a:pt x="21" y="32"/>
                                  <a:pt x="20" y="31"/>
                                </a:cubicBezTo>
                                <a:cubicBezTo>
                                  <a:pt x="20" y="30"/>
                                  <a:pt x="20" y="30"/>
                                  <a:pt x="20" y="30"/>
                                </a:cubicBezTo>
                                <a:cubicBezTo>
                                  <a:pt x="19" y="29"/>
                                  <a:pt x="18" y="27"/>
                                  <a:pt x="17" y="26"/>
                                </a:cubicBezTo>
                                <a:cubicBezTo>
                                  <a:pt x="16" y="25"/>
                                  <a:pt x="15" y="23"/>
                                  <a:pt x="15" y="22"/>
                                </a:cubicBezTo>
                                <a:cubicBezTo>
                                  <a:pt x="14" y="22"/>
                                  <a:pt x="14" y="21"/>
                                  <a:pt x="14" y="21"/>
                                </a:cubicBezTo>
                                <a:cubicBezTo>
                                  <a:pt x="13" y="19"/>
                                  <a:pt x="12" y="18"/>
                                  <a:pt x="11" y="17"/>
                                </a:cubicBezTo>
                                <a:cubicBezTo>
                                  <a:pt x="11" y="16"/>
                                  <a:pt x="10" y="15"/>
                                  <a:pt x="9" y="14"/>
                                </a:cubicBezTo>
                                <a:cubicBezTo>
                                  <a:pt x="9" y="13"/>
                                  <a:pt x="8" y="13"/>
                                  <a:pt x="8" y="12"/>
                                </a:cubicBezTo>
                                <a:cubicBezTo>
                                  <a:pt x="7" y="11"/>
                                  <a:pt x="7" y="10"/>
                                  <a:pt x="6" y="9"/>
                                </a:cubicBezTo>
                                <a:cubicBezTo>
                                  <a:pt x="5" y="8"/>
                                  <a:pt x="4" y="7"/>
                                  <a:pt x="4" y="6"/>
                                </a:cubicBezTo>
                                <a:cubicBezTo>
                                  <a:pt x="3" y="5"/>
                                  <a:pt x="3" y="5"/>
                                  <a:pt x="3" y="5"/>
                                </a:cubicBezTo>
                                <a:cubicBezTo>
                                  <a:pt x="3" y="5"/>
                                  <a:pt x="3" y="5"/>
                                  <a:pt x="3" y="5"/>
                                </a:cubicBezTo>
                                <a:cubicBezTo>
                                  <a:pt x="3" y="5"/>
                                  <a:pt x="3" y="5"/>
                                  <a:pt x="3" y="5"/>
                                </a:cubicBezTo>
                                <a:cubicBezTo>
                                  <a:pt x="2" y="3"/>
                                  <a:pt x="1" y="2"/>
                                  <a:pt x="0" y="1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7C891E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46" name="Freeform 24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00876" y="6267451"/>
                            <a:ext cx="557213" cy="215900"/>
                          </a:xfrm>
                          <a:custGeom>
                            <a:avLst/>
                            <a:gdLst>
                              <a:gd name="T0" fmla="*/ 469 w 469"/>
                              <a:gd name="T1" fmla="*/ 0 h 182"/>
                              <a:gd name="T2" fmla="*/ 450 w 469"/>
                              <a:gd name="T3" fmla="*/ 0 h 182"/>
                              <a:gd name="T4" fmla="*/ 425 w 469"/>
                              <a:gd name="T5" fmla="*/ 110 h 182"/>
                              <a:gd name="T6" fmla="*/ 306 w 469"/>
                              <a:gd name="T7" fmla="*/ 123 h 182"/>
                              <a:gd name="T8" fmla="*/ 202 w 469"/>
                              <a:gd name="T9" fmla="*/ 118 h 182"/>
                              <a:gd name="T10" fmla="*/ 62 w 469"/>
                              <a:gd name="T11" fmla="*/ 123 h 182"/>
                              <a:gd name="T12" fmla="*/ 0 w 469"/>
                              <a:gd name="T13" fmla="*/ 121 h 182"/>
                              <a:gd name="T14" fmla="*/ 11 w 469"/>
                              <a:gd name="T15" fmla="*/ 138 h 182"/>
                              <a:gd name="T16" fmla="*/ 73 w 469"/>
                              <a:gd name="T17" fmla="*/ 145 h 182"/>
                              <a:gd name="T18" fmla="*/ 75 w 469"/>
                              <a:gd name="T19" fmla="*/ 150 h 182"/>
                              <a:gd name="T20" fmla="*/ 79 w 469"/>
                              <a:gd name="T21" fmla="*/ 161 h 182"/>
                              <a:gd name="T22" fmla="*/ 84 w 469"/>
                              <a:gd name="T23" fmla="*/ 171 h 182"/>
                              <a:gd name="T24" fmla="*/ 91 w 469"/>
                              <a:gd name="T25" fmla="*/ 182 h 182"/>
                              <a:gd name="T26" fmla="*/ 91 w 469"/>
                              <a:gd name="T27" fmla="*/ 182 h 182"/>
                              <a:gd name="T28" fmla="*/ 190 w 469"/>
                              <a:gd name="T29" fmla="*/ 182 h 182"/>
                              <a:gd name="T30" fmla="*/ 190 w 469"/>
                              <a:gd name="T31" fmla="*/ 171 h 182"/>
                              <a:gd name="T32" fmla="*/ 190 w 469"/>
                              <a:gd name="T33" fmla="*/ 158 h 182"/>
                              <a:gd name="T34" fmla="*/ 189 w 469"/>
                              <a:gd name="T35" fmla="*/ 146 h 182"/>
                              <a:gd name="T36" fmla="*/ 189 w 469"/>
                              <a:gd name="T37" fmla="*/ 142 h 182"/>
                              <a:gd name="T38" fmla="*/ 234 w 469"/>
                              <a:gd name="T39" fmla="*/ 138 h 182"/>
                              <a:gd name="T40" fmla="*/ 289 w 469"/>
                              <a:gd name="T41" fmla="*/ 143 h 182"/>
                              <a:gd name="T42" fmla="*/ 289 w 469"/>
                              <a:gd name="T43" fmla="*/ 149 h 182"/>
                              <a:gd name="T44" fmla="*/ 288 w 469"/>
                              <a:gd name="T45" fmla="*/ 161 h 182"/>
                              <a:gd name="T46" fmla="*/ 287 w 469"/>
                              <a:gd name="T47" fmla="*/ 174 h 182"/>
                              <a:gd name="T48" fmla="*/ 288 w 469"/>
                              <a:gd name="T49" fmla="*/ 182 h 182"/>
                              <a:gd name="T50" fmla="*/ 389 w 469"/>
                              <a:gd name="T51" fmla="*/ 182 h 182"/>
                              <a:gd name="T52" fmla="*/ 393 w 469"/>
                              <a:gd name="T53" fmla="*/ 174 h 182"/>
                              <a:gd name="T54" fmla="*/ 399 w 469"/>
                              <a:gd name="T55" fmla="*/ 164 h 182"/>
                              <a:gd name="T56" fmla="*/ 403 w 469"/>
                              <a:gd name="T57" fmla="*/ 153 h 182"/>
                              <a:gd name="T58" fmla="*/ 405 w 469"/>
                              <a:gd name="T59" fmla="*/ 147 h 182"/>
                              <a:gd name="T60" fmla="*/ 406 w 469"/>
                              <a:gd name="T61" fmla="*/ 146 h 182"/>
                              <a:gd name="T62" fmla="*/ 457 w 469"/>
                              <a:gd name="T63" fmla="*/ 129 h 182"/>
                              <a:gd name="T64" fmla="*/ 458 w 469"/>
                              <a:gd name="T65" fmla="*/ 125 h 182"/>
                              <a:gd name="T66" fmla="*/ 469 w 469"/>
                              <a:gd name="T67" fmla="*/ 0 h 18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  <a:cxn ang="0">
                                <a:pos x="T40" y="T41"/>
                              </a:cxn>
                              <a:cxn ang="0">
                                <a:pos x="T42" y="T43"/>
                              </a:cxn>
                              <a:cxn ang="0">
                                <a:pos x="T44" y="T45"/>
                              </a:cxn>
                              <a:cxn ang="0">
                                <a:pos x="T46" y="T47"/>
                              </a:cxn>
                              <a:cxn ang="0">
                                <a:pos x="T48" y="T49"/>
                              </a:cxn>
                              <a:cxn ang="0">
                                <a:pos x="T50" y="T51"/>
                              </a:cxn>
                              <a:cxn ang="0">
                                <a:pos x="T52" y="T53"/>
                              </a:cxn>
                              <a:cxn ang="0">
                                <a:pos x="T54" y="T55"/>
                              </a:cxn>
                              <a:cxn ang="0">
                                <a:pos x="T56" y="T57"/>
                              </a:cxn>
                              <a:cxn ang="0">
                                <a:pos x="T58" y="T59"/>
                              </a:cxn>
                              <a:cxn ang="0">
                                <a:pos x="T60" y="T61"/>
                              </a:cxn>
                              <a:cxn ang="0">
                                <a:pos x="T62" y="T63"/>
                              </a:cxn>
                              <a:cxn ang="0">
                                <a:pos x="T64" y="T65"/>
                              </a:cxn>
                              <a:cxn ang="0">
                                <a:pos x="T66" y="T67"/>
                              </a:cxn>
                            </a:cxnLst>
                            <a:rect l="0" t="0" r="r" b="b"/>
                            <a:pathLst>
                              <a:path w="469" h="182">
                                <a:moveTo>
                                  <a:pt x="469" y="0"/>
                                </a:moveTo>
                                <a:cubicBezTo>
                                  <a:pt x="450" y="0"/>
                                  <a:pt x="450" y="0"/>
                                  <a:pt x="450" y="0"/>
                                </a:cubicBezTo>
                                <a:cubicBezTo>
                                  <a:pt x="441" y="34"/>
                                  <a:pt x="429" y="82"/>
                                  <a:pt x="425" y="110"/>
                                </a:cubicBezTo>
                                <a:cubicBezTo>
                                  <a:pt x="394" y="121"/>
                                  <a:pt x="348" y="123"/>
                                  <a:pt x="306" y="123"/>
                                </a:cubicBezTo>
                                <a:cubicBezTo>
                                  <a:pt x="251" y="123"/>
                                  <a:pt x="202" y="118"/>
                                  <a:pt x="202" y="118"/>
                                </a:cubicBezTo>
                                <a:cubicBezTo>
                                  <a:pt x="202" y="118"/>
                                  <a:pt x="128" y="123"/>
                                  <a:pt x="62" y="123"/>
                                </a:cubicBezTo>
                                <a:cubicBezTo>
                                  <a:pt x="40" y="123"/>
                                  <a:pt x="18" y="122"/>
                                  <a:pt x="0" y="121"/>
                                </a:cubicBezTo>
                                <a:cubicBezTo>
                                  <a:pt x="6" y="133"/>
                                  <a:pt x="11" y="138"/>
                                  <a:pt x="11" y="138"/>
                                </a:cubicBezTo>
                                <a:cubicBezTo>
                                  <a:pt x="11" y="138"/>
                                  <a:pt x="29" y="143"/>
                                  <a:pt x="73" y="145"/>
                                </a:cubicBezTo>
                                <a:cubicBezTo>
                                  <a:pt x="73" y="147"/>
                                  <a:pt x="74" y="148"/>
                                  <a:pt x="75" y="150"/>
                                </a:cubicBezTo>
                                <a:cubicBezTo>
                                  <a:pt x="76" y="154"/>
                                  <a:pt x="78" y="157"/>
                                  <a:pt x="79" y="161"/>
                                </a:cubicBezTo>
                                <a:cubicBezTo>
                                  <a:pt x="81" y="165"/>
                                  <a:pt x="83" y="168"/>
                                  <a:pt x="84" y="171"/>
                                </a:cubicBezTo>
                                <a:cubicBezTo>
                                  <a:pt x="86" y="175"/>
                                  <a:pt x="88" y="178"/>
                                  <a:pt x="91" y="182"/>
                                </a:cubicBezTo>
                                <a:cubicBezTo>
                                  <a:pt x="91" y="182"/>
                                  <a:pt x="91" y="182"/>
                                  <a:pt x="91" y="182"/>
                                </a:cubicBezTo>
                                <a:cubicBezTo>
                                  <a:pt x="190" y="182"/>
                                  <a:pt x="190" y="182"/>
                                  <a:pt x="190" y="182"/>
                                </a:cubicBezTo>
                                <a:cubicBezTo>
                                  <a:pt x="190" y="179"/>
                                  <a:pt x="190" y="175"/>
                                  <a:pt x="190" y="171"/>
                                </a:cubicBezTo>
                                <a:cubicBezTo>
                                  <a:pt x="191" y="167"/>
                                  <a:pt x="191" y="162"/>
                                  <a:pt x="190" y="158"/>
                                </a:cubicBezTo>
                                <a:cubicBezTo>
                                  <a:pt x="190" y="154"/>
                                  <a:pt x="190" y="150"/>
                                  <a:pt x="189" y="146"/>
                                </a:cubicBezTo>
                                <a:cubicBezTo>
                                  <a:pt x="189" y="145"/>
                                  <a:pt x="189" y="143"/>
                                  <a:pt x="189" y="142"/>
                                </a:cubicBezTo>
                                <a:cubicBezTo>
                                  <a:pt x="203" y="141"/>
                                  <a:pt x="218" y="139"/>
                                  <a:pt x="234" y="138"/>
                                </a:cubicBezTo>
                                <a:cubicBezTo>
                                  <a:pt x="254" y="140"/>
                                  <a:pt x="273" y="142"/>
                                  <a:pt x="289" y="143"/>
                                </a:cubicBezTo>
                                <a:cubicBezTo>
                                  <a:pt x="289" y="145"/>
                                  <a:pt x="289" y="147"/>
                                  <a:pt x="289" y="149"/>
                                </a:cubicBezTo>
                                <a:cubicBezTo>
                                  <a:pt x="288" y="153"/>
                                  <a:pt x="288" y="157"/>
                                  <a:pt x="288" y="161"/>
                                </a:cubicBezTo>
                                <a:cubicBezTo>
                                  <a:pt x="287" y="166"/>
                                  <a:pt x="287" y="170"/>
                                  <a:pt x="287" y="174"/>
                                </a:cubicBezTo>
                                <a:cubicBezTo>
                                  <a:pt x="287" y="177"/>
                                  <a:pt x="288" y="180"/>
                                  <a:pt x="288" y="182"/>
                                </a:cubicBezTo>
                                <a:cubicBezTo>
                                  <a:pt x="389" y="182"/>
                                  <a:pt x="389" y="182"/>
                                  <a:pt x="389" y="182"/>
                                </a:cubicBezTo>
                                <a:cubicBezTo>
                                  <a:pt x="390" y="180"/>
                                  <a:pt x="392" y="177"/>
                                  <a:pt x="393" y="174"/>
                                </a:cubicBezTo>
                                <a:cubicBezTo>
                                  <a:pt x="395" y="171"/>
                                  <a:pt x="397" y="168"/>
                                  <a:pt x="399" y="164"/>
                                </a:cubicBezTo>
                                <a:cubicBezTo>
                                  <a:pt x="400" y="161"/>
                                  <a:pt x="402" y="157"/>
                                  <a:pt x="403" y="153"/>
                                </a:cubicBezTo>
                                <a:cubicBezTo>
                                  <a:pt x="404" y="151"/>
                                  <a:pt x="405" y="149"/>
                                  <a:pt x="405" y="147"/>
                                </a:cubicBezTo>
                                <a:cubicBezTo>
                                  <a:pt x="406" y="147"/>
                                  <a:pt x="406" y="146"/>
                                  <a:pt x="406" y="146"/>
                                </a:cubicBezTo>
                                <a:cubicBezTo>
                                  <a:pt x="453" y="141"/>
                                  <a:pt x="457" y="129"/>
                                  <a:pt x="457" y="129"/>
                                </a:cubicBezTo>
                                <a:cubicBezTo>
                                  <a:pt x="457" y="129"/>
                                  <a:pt x="458" y="128"/>
                                  <a:pt x="458" y="125"/>
                                </a:cubicBezTo>
                                <a:cubicBezTo>
                                  <a:pt x="456" y="88"/>
                                  <a:pt x="457" y="40"/>
                                  <a:pt x="469" y="0"/>
                                </a:cubicBezTo>
                              </a:path>
                            </a:pathLst>
                          </a:custGeom>
                          <a:solidFill>
                            <a:srgbClr val="6A722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47" name="Freeform 24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543801" y="6170613"/>
                            <a:ext cx="123825" cy="244475"/>
                          </a:xfrm>
                          <a:custGeom>
                            <a:avLst/>
                            <a:gdLst>
                              <a:gd name="T0" fmla="*/ 104 w 104"/>
                              <a:gd name="T1" fmla="*/ 0 h 206"/>
                              <a:gd name="T2" fmla="*/ 104 w 104"/>
                              <a:gd name="T3" fmla="*/ 0 h 206"/>
                              <a:gd name="T4" fmla="*/ 103 w 104"/>
                              <a:gd name="T5" fmla="*/ 0 h 206"/>
                              <a:gd name="T6" fmla="*/ 63 w 104"/>
                              <a:gd name="T7" fmla="*/ 10 h 206"/>
                              <a:gd name="T8" fmla="*/ 63 w 104"/>
                              <a:gd name="T9" fmla="*/ 15 h 206"/>
                              <a:gd name="T10" fmla="*/ 63 w 104"/>
                              <a:gd name="T11" fmla="*/ 15 h 206"/>
                              <a:gd name="T12" fmla="*/ 63 w 104"/>
                              <a:gd name="T13" fmla="*/ 15 h 206"/>
                              <a:gd name="T14" fmla="*/ 62 w 104"/>
                              <a:gd name="T15" fmla="*/ 11 h 206"/>
                              <a:gd name="T16" fmla="*/ 30 w 104"/>
                              <a:gd name="T17" fmla="*/ 43 h 206"/>
                              <a:gd name="T18" fmla="*/ 20 w 104"/>
                              <a:gd name="T19" fmla="*/ 61 h 206"/>
                              <a:gd name="T20" fmla="*/ 13 w 104"/>
                              <a:gd name="T21" fmla="*/ 81 h 206"/>
                              <a:gd name="T22" fmla="*/ 2 w 104"/>
                              <a:gd name="T23" fmla="*/ 206 h 206"/>
                              <a:gd name="T24" fmla="*/ 11 w 104"/>
                              <a:gd name="T25" fmla="*/ 165 h 206"/>
                              <a:gd name="T26" fmla="*/ 11 w 104"/>
                              <a:gd name="T27" fmla="*/ 165 h 206"/>
                              <a:gd name="T28" fmla="*/ 30 w 104"/>
                              <a:gd name="T29" fmla="*/ 87 h 206"/>
                              <a:gd name="T30" fmla="*/ 35 w 104"/>
                              <a:gd name="T31" fmla="*/ 87 h 206"/>
                              <a:gd name="T32" fmla="*/ 89 w 104"/>
                              <a:gd name="T33" fmla="*/ 55 h 206"/>
                              <a:gd name="T34" fmla="*/ 95 w 104"/>
                              <a:gd name="T35" fmla="*/ 34 h 206"/>
                              <a:gd name="T36" fmla="*/ 104 w 104"/>
                              <a:gd name="T37" fmla="*/ 0 h 20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</a:cxnLst>
                            <a:rect l="0" t="0" r="r" b="b"/>
                            <a:pathLst>
                              <a:path w="104" h="206">
                                <a:moveTo>
                                  <a:pt x="104" y="0"/>
                                </a:moveTo>
                                <a:cubicBezTo>
                                  <a:pt x="104" y="0"/>
                                  <a:pt x="104" y="0"/>
                                  <a:pt x="104" y="0"/>
                                </a:cubicBezTo>
                                <a:cubicBezTo>
                                  <a:pt x="103" y="0"/>
                                  <a:pt x="103" y="0"/>
                                  <a:pt x="103" y="0"/>
                                </a:cubicBezTo>
                                <a:cubicBezTo>
                                  <a:pt x="87" y="0"/>
                                  <a:pt x="74" y="4"/>
                                  <a:pt x="63" y="10"/>
                                </a:cubicBezTo>
                                <a:cubicBezTo>
                                  <a:pt x="63" y="12"/>
                                  <a:pt x="63" y="14"/>
                                  <a:pt x="63" y="15"/>
                                </a:cubicBezTo>
                                <a:cubicBezTo>
                                  <a:pt x="63" y="15"/>
                                  <a:pt x="63" y="15"/>
                                  <a:pt x="63" y="15"/>
                                </a:cubicBezTo>
                                <a:cubicBezTo>
                                  <a:pt x="63" y="15"/>
                                  <a:pt x="63" y="15"/>
                                  <a:pt x="63" y="15"/>
                                </a:cubicBezTo>
                                <a:cubicBezTo>
                                  <a:pt x="63" y="14"/>
                                  <a:pt x="62" y="12"/>
                                  <a:pt x="62" y="11"/>
                                </a:cubicBezTo>
                                <a:cubicBezTo>
                                  <a:pt x="49" y="18"/>
                                  <a:pt x="38" y="29"/>
                                  <a:pt x="30" y="43"/>
                                </a:cubicBezTo>
                                <a:cubicBezTo>
                                  <a:pt x="26" y="48"/>
                                  <a:pt x="23" y="55"/>
                                  <a:pt x="20" y="61"/>
                                </a:cubicBezTo>
                                <a:cubicBezTo>
                                  <a:pt x="17" y="67"/>
                                  <a:pt x="15" y="74"/>
                                  <a:pt x="13" y="81"/>
                                </a:cubicBezTo>
                                <a:cubicBezTo>
                                  <a:pt x="1" y="121"/>
                                  <a:pt x="0" y="169"/>
                                  <a:pt x="2" y="206"/>
                                </a:cubicBezTo>
                                <a:cubicBezTo>
                                  <a:pt x="4" y="198"/>
                                  <a:pt x="8" y="179"/>
                                  <a:pt x="11" y="165"/>
                                </a:cubicBezTo>
                                <a:cubicBezTo>
                                  <a:pt x="11" y="165"/>
                                  <a:pt x="11" y="165"/>
                                  <a:pt x="11" y="165"/>
                                </a:cubicBezTo>
                                <a:cubicBezTo>
                                  <a:pt x="17" y="138"/>
                                  <a:pt x="24" y="108"/>
                                  <a:pt x="30" y="87"/>
                                </a:cubicBezTo>
                                <a:cubicBezTo>
                                  <a:pt x="31" y="87"/>
                                  <a:pt x="33" y="87"/>
                                  <a:pt x="35" y="87"/>
                                </a:cubicBezTo>
                                <a:cubicBezTo>
                                  <a:pt x="55" y="87"/>
                                  <a:pt x="74" y="78"/>
                                  <a:pt x="89" y="55"/>
                                </a:cubicBezTo>
                                <a:cubicBezTo>
                                  <a:pt x="93" y="49"/>
                                  <a:pt x="94" y="42"/>
                                  <a:pt x="95" y="34"/>
                                </a:cubicBezTo>
                                <a:cubicBezTo>
                                  <a:pt x="95" y="34"/>
                                  <a:pt x="101" y="19"/>
                                  <a:pt x="104" y="0"/>
                                </a:cubicBezTo>
                              </a:path>
                            </a:pathLst>
                          </a:custGeom>
                          <a:solidFill>
                            <a:srgbClr val="7C891E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48" name="Freeform 24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884989" y="6175376"/>
                            <a:ext cx="53975" cy="90488"/>
                          </a:xfrm>
                          <a:custGeom>
                            <a:avLst/>
                            <a:gdLst>
                              <a:gd name="T0" fmla="*/ 0 w 45"/>
                              <a:gd name="T1" fmla="*/ 0 h 77"/>
                              <a:gd name="T2" fmla="*/ 6 w 45"/>
                              <a:gd name="T3" fmla="*/ 31 h 77"/>
                              <a:gd name="T4" fmla="*/ 12 w 45"/>
                              <a:gd name="T5" fmla="*/ 52 h 77"/>
                              <a:gd name="T6" fmla="*/ 45 w 45"/>
                              <a:gd name="T7" fmla="*/ 77 h 77"/>
                              <a:gd name="T8" fmla="*/ 42 w 45"/>
                              <a:gd name="T9" fmla="*/ 44 h 77"/>
                              <a:gd name="T10" fmla="*/ 42 w 45"/>
                              <a:gd name="T11" fmla="*/ 44 h 77"/>
                              <a:gd name="T12" fmla="*/ 42 w 45"/>
                              <a:gd name="T13" fmla="*/ 44 h 77"/>
                              <a:gd name="T14" fmla="*/ 42 w 45"/>
                              <a:gd name="T15" fmla="*/ 44 h 77"/>
                              <a:gd name="T16" fmla="*/ 42 w 45"/>
                              <a:gd name="T17" fmla="*/ 44 h 77"/>
                              <a:gd name="T18" fmla="*/ 43 w 45"/>
                              <a:gd name="T19" fmla="*/ 27 h 77"/>
                              <a:gd name="T20" fmla="*/ 0 w 45"/>
                              <a:gd name="T21" fmla="*/ 0 h 77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</a:cxnLst>
                            <a:rect l="0" t="0" r="r" b="b"/>
                            <a:pathLst>
                              <a:path w="45" h="77">
                                <a:moveTo>
                                  <a:pt x="0" y="0"/>
                                </a:moveTo>
                                <a:cubicBezTo>
                                  <a:pt x="0" y="20"/>
                                  <a:pt x="6" y="31"/>
                                  <a:pt x="6" y="31"/>
                                </a:cubicBezTo>
                                <a:cubicBezTo>
                                  <a:pt x="7" y="39"/>
                                  <a:pt x="9" y="46"/>
                                  <a:pt x="12" y="52"/>
                                </a:cubicBezTo>
                                <a:cubicBezTo>
                                  <a:pt x="19" y="68"/>
                                  <a:pt x="31" y="75"/>
                                  <a:pt x="45" y="77"/>
                                </a:cubicBezTo>
                                <a:cubicBezTo>
                                  <a:pt x="43" y="57"/>
                                  <a:pt x="42" y="44"/>
                                  <a:pt x="42" y="44"/>
                                </a:cubicBezTo>
                                <a:cubicBezTo>
                                  <a:pt x="42" y="44"/>
                                  <a:pt x="42" y="44"/>
                                  <a:pt x="42" y="44"/>
                                </a:cubicBezTo>
                                <a:cubicBezTo>
                                  <a:pt x="42" y="44"/>
                                  <a:pt x="42" y="44"/>
                                  <a:pt x="42" y="44"/>
                                </a:cubicBezTo>
                                <a:cubicBezTo>
                                  <a:pt x="42" y="44"/>
                                  <a:pt x="42" y="44"/>
                                  <a:pt x="42" y="44"/>
                                </a:cubicBezTo>
                                <a:cubicBezTo>
                                  <a:pt x="42" y="44"/>
                                  <a:pt x="42" y="44"/>
                                  <a:pt x="42" y="44"/>
                                </a:cubicBezTo>
                                <a:cubicBezTo>
                                  <a:pt x="42" y="43"/>
                                  <a:pt x="42" y="38"/>
                                  <a:pt x="43" y="27"/>
                                </a:cubicBezTo>
                                <a:cubicBezTo>
                                  <a:pt x="32" y="14"/>
                                  <a:pt x="18" y="5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7C891E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50" name="Freeform 24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440614" y="5857876"/>
                            <a:ext cx="188913" cy="331788"/>
                          </a:xfrm>
                          <a:custGeom>
                            <a:avLst/>
                            <a:gdLst>
                              <a:gd name="T0" fmla="*/ 0 w 159"/>
                              <a:gd name="T1" fmla="*/ 177 h 279"/>
                              <a:gd name="T2" fmla="*/ 3 w 159"/>
                              <a:gd name="T3" fmla="*/ 153 h 279"/>
                              <a:gd name="T4" fmla="*/ 27 w 159"/>
                              <a:gd name="T5" fmla="*/ 0 h 279"/>
                              <a:gd name="T6" fmla="*/ 150 w 159"/>
                              <a:gd name="T7" fmla="*/ 279 h 279"/>
                              <a:gd name="T8" fmla="*/ 0 w 159"/>
                              <a:gd name="T9" fmla="*/ 177 h 27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59" h="279">
                                <a:moveTo>
                                  <a:pt x="0" y="177"/>
                                </a:moveTo>
                                <a:cubicBezTo>
                                  <a:pt x="3" y="170"/>
                                  <a:pt x="4" y="162"/>
                                  <a:pt x="3" y="153"/>
                                </a:cubicBezTo>
                                <a:cubicBezTo>
                                  <a:pt x="22" y="103"/>
                                  <a:pt x="27" y="0"/>
                                  <a:pt x="27" y="0"/>
                                </a:cubicBezTo>
                                <a:cubicBezTo>
                                  <a:pt x="27" y="0"/>
                                  <a:pt x="159" y="92"/>
                                  <a:pt x="150" y="279"/>
                                </a:cubicBezTo>
                                <a:cubicBezTo>
                                  <a:pt x="138" y="196"/>
                                  <a:pt x="37" y="180"/>
                                  <a:pt x="0" y="177"/>
                                </a:cubicBezTo>
                              </a:path>
                            </a:pathLst>
                          </a:custGeom>
                          <a:solidFill>
                            <a:srgbClr val="C43317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51" name="Freeform 24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934201" y="6218238"/>
                            <a:ext cx="614363" cy="207963"/>
                          </a:xfrm>
                          <a:custGeom>
                            <a:avLst/>
                            <a:gdLst>
                              <a:gd name="T0" fmla="*/ 0 w 517"/>
                              <a:gd name="T1" fmla="*/ 7 h 175"/>
                              <a:gd name="T2" fmla="*/ 35 w 517"/>
                              <a:gd name="T3" fmla="*/ 159 h 175"/>
                              <a:gd name="T4" fmla="*/ 258 w 517"/>
                              <a:gd name="T5" fmla="*/ 159 h 175"/>
                              <a:gd name="T6" fmla="*/ 481 w 517"/>
                              <a:gd name="T7" fmla="*/ 151 h 175"/>
                              <a:gd name="T8" fmla="*/ 517 w 517"/>
                              <a:gd name="T9" fmla="*/ 0 h 175"/>
                              <a:gd name="T10" fmla="*/ 273 w 517"/>
                              <a:gd name="T11" fmla="*/ 20 h 175"/>
                              <a:gd name="T12" fmla="*/ 0 w 517"/>
                              <a:gd name="T13" fmla="*/ 7 h 17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517" h="175">
                                <a:moveTo>
                                  <a:pt x="0" y="7"/>
                                </a:moveTo>
                                <a:cubicBezTo>
                                  <a:pt x="0" y="7"/>
                                  <a:pt x="6" y="120"/>
                                  <a:pt x="35" y="159"/>
                                </a:cubicBezTo>
                                <a:cubicBezTo>
                                  <a:pt x="93" y="170"/>
                                  <a:pt x="258" y="159"/>
                                  <a:pt x="258" y="159"/>
                                </a:cubicBezTo>
                                <a:cubicBezTo>
                                  <a:pt x="258" y="159"/>
                                  <a:pt x="410" y="175"/>
                                  <a:pt x="481" y="151"/>
                                </a:cubicBezTo>
                                <a:cubicBezTo>
                                  <a:pt x="488" y="105"/>
                                  <a:pt x="517" y="0"/>
                                  <a:pt x="517" y="0"/>
                                </a:cubicBezTo>
                                <a:cubicBezTo>
                                  <a:pt x="273" y="20"/>
                                  <a:pt x="273" y="20"/>
                                  <a:pt x="273" y="20"/>
                                </a:cubicBezTo>
                                <a:cubicBezTo>
                                  <a:pt x="0" y="7"/>
                                  <a:pt x="0" y="7"/>
                                  <a:pt x="0" y="7"/>
                                </a:cubicBezTo>
                              </a:path>
                            </a:pathLst>
                          </a:custGeom>
                          <a:solidFill>
                            <a:srgbClr val="D435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52" name="Freeform 24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945314" y="6273801"/>
                            <a:ext cx="574675" cy="104775"/>
                          </a:xfrm>
                          <a:custGeom>
                            <a:avLst/>
                            <a:gdLst>
                              <a:gd name="T0" fmla="*/ 0 w 484"/>
                              <a:gd name="T1" fmla="*/ 33 h 89"/>
                              <a:gd name="T2" fmla="*/ 123 w 484"/>
                              <a:gd name="T3" fmla="*/ 4 h 89"/>
                              <a:gd name="T4" fmla="*/ 253 w 484"/>
                              <a:gd name="T5" fmla="*/ 52 h 89"/>
                              <a:gd name="T6" fmla="*/ 400 w 484"/>
                              <a:gd name="T7" fmla="*/ 0 h 89"/>
                              <a:gd name="T8" fmla="*/ 484 w 484"/>
                              <a:gd name="T9" fmla="*/ 48 h 89"/>
                              <a:gd name="T10" fmla="*/ 474 w 484"/>
                              <a:gd name="T11" fmla="*/ 89 h 89"/>
                              <a:gd name="T12" fmla="*/ 9 w 484"/>
                              <a:gd name="T13" fmla="*/ 68 h 89"/>
                              <a:gd name="T14" fmla="*/ 0 w 484"/>
                              <a:gd name="T15" fmla="*/ 33 h 8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</a:cxnLst>
                            <a:rect l="0" t="0" r="r" b="b"/>
                            <a:pathLst>
                              <a:path w="484" h="89">
                                <a:moveTo>
                                  <a:pt x="0" y="33"/>
                                </a:moveTo>
                                <a:cubicBezTo>
                                  <a:pt x="0" y="33"/>
                                  <a:pt x="58" y="4"/>
                                  <a:pt x="123" y="4"/>
                                </a:cubicBezTo>
                                <a:cubicBezTo>
                                  <a:pt x="189" y="4"/>
                                  <a:pt x="253" y="52"/>
                                  <a:pt x="253" y="52"/>
                                </a:cubicBezTo>
                                <a:cubicBezTo>
                                  <a:pt x="253" y="52"/>
                                  <a:pt x="321" y="0"/>
                                  <a:pt x="400" y="0"/>
                                </a:cubicBezTo>
                                <a:cubicBezTo>
                                  <a:pt x="479" y="0"/>
                                  <a:pt x="484" y="48"/>
                                  <a:pt x="484" y="48"/>
                                </a:cubicBezTo>
                                <a:cubicBezTo>
                                  <a:pt x="474" y="89"/>
                                  <a:pt x="474" y="89"/>
                                  <a:pt x="474" y="89"/>
                                </a:cubicBezTo>
                                <a:cubicBezTo>
                                  <a:pt x="9" y="68"/>
                                  <a:pt x="9" y="68"/>
                                  <a:pt x="9" y="68"/>
                                </a:cubicBezTo>
                                <a:lnTo>
                                  <a:pt x="0" y="33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8451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53" name="Freeform 24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948489" y="6307138"/>
                            <a:ext cx="569913" cy="130175"/>
                          </a:xfrm>
                          <a:custGeom>
                            <a:avLst/>
                            <a:gdLst>
                              <a:gd name="T0" fmla="*/ 0 w 480"/>
                              <a:gd name="T1" fmla="*/ 25 h 110"/>
                              <a:gd name="T2" fmla="*/ 248 w 480"/>
                              <a:gd name="T3" fmla="*/ 53 h 110"/>
                              <a:gd name="T4" fmla="*/ 480 w 480"/>
                              <a:gd name="T5" fmla="*/ 31 h 110"/>
                              <a:gd name="T6" fmla="*/ 470 w 480"/>
                              <a:gd name="T7" fmla="*/ 76 h 110"/>
                              <a:gd name="T8" fmla="*/ 247 w 480"/>
                              <a:gd name="T9" fmla="*/ 84 h 110"/>
                              <a:gd name="T10" fmla="*/ 24 w 480"/>
                              <a:gd name="T11" fmla="*/ 84 h 110"/>
                              <a:gd name="T12" fmla="*/ 0 w 480"/>
                              <a:gd name="T13" fmla="*/ 25 h 11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480" h="110">
                                <a:moveTo>
                                  <a:pt x="0" y="25"/>
                                </a:moveTo>
                                <a:cubicBezTo>
                                  <a:pt x="0" y="25"/>
                                  <a:pt x="110" y="0"/>
                                  <a:pt x="248" y="53"/>
                                </a:cubicBezTo>
                                <a:cubicBezTo>
                                  <a:pt x="379" y="21"/>
                                  <a:pt x="446" y="10"/>
                                  <a:pt x="480" y="31"/>
                                </a:cubicBezTo>
                                <a:cubicBezTo>
                                  <a:pt x="476" y="49"/>
                                  <a:pt x="470" y="76"/>
                                  <a:pt x="470" y="76"/>
                                </a:cubicBezTo>
                                <a:cubicBezTo>
                                  <a:pt x="470" y="76"/>
                                  <a:pt x="458" y="110"/>
                                  <a:pt x="247" y="84"/>
                                </a:cubicBezTo>
                                <a:cubicBezTo>
                                  <a:pt x="85" y="103"/>
                                  <a:pt x="24" y="84"/>
                                  <a:pt x="24" y="84"/>
                                </a:cubicBezTo>
                                <a:cubicBezTo>
                                  <a:pt x="24" y="84"/>
                                  <a:pt x="8" y="70"/>
                                  <a:pt x="0" y="25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0F0F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54" name="Freeform 25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934201" y="5853113"/>
                            <a:ext cx="614363" cy="420688"/>
                          </a:xfrm>
                          <a:custGeom>
                            <a:avLst/>
                            <a:gdLst>
                              <a:gd name="T0" fmla="*/ 0 w 517"/>
                              <a:gd name="T1" fmla="*/ 315 h 354"/>
                              <a:gd name="T2" fmla="*/ 91 w 517"/>
                              <a:gd name="T3" fmla="*/ 0 h 354"/>
                              <a:gd name="T4" fmla="*/ 412 w 517"/>
                              <a:gd name="T5" fmla="*/ 0 h 354"/>
                              <a:gd name="T6" fmla="*/ 517 w 517"/>
                              <a:gd name="T7" fmla="*/ 308 h 354"/>
                              <a:gd name="T8" fmla="*/ 0 w 517"/>
                              <a:gd name="T9" fmla="*/ 315 h 35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517" h="354">
                                <a:moveTo>
                                  <a:pt x="0" y="315"/>
                                </a:moveTo>
                                <a:cubicBezTo>
                                  <a:pt x="0" y="315"/>
                                  <a:pt x="3" y="135"/>
                                  <a:pt x="91" y="0"/>
                                </a:cubicBezTo>
                                <a:cubicBezTo>
                                  <a:pt x="377" y="0"/>
                                  <a:pt x="412" y="0"/>
                                  <a:pt x="412" y="0"/>
                                </a:cubicBezTo>
                                <a:cubicBezTo>
                                  <a:pt x="412" y="0"/>
                                  <a:pt x="515" y="151"/>
                                  <a:pt x="517" y="308"/>
                                </a:cubicBezTo>
                                <a:cubicBezTo>
                                  <a:pt x="347" y="332"/>
                                  <a:pt x="236" y="354"/>
                                  <a:pt x="0" y="315"/>
                                </a:cubicBezTo>
                              </a:path>
                            </a:pathLst>
                          </a:custGeom>
                          <a:solidFill>
                            <a:srgbClr val="AC2D17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55" name="Freeform 25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816726" y="5853113"/>
                            <a:ext cx="215900" cy="336550"/>
                          </a:xfrm>
                          <a:custGeom>
                            <a:avLst/>
                            <a:gdLst>
                              <a:gd name="T0" fmla="*/ 181 w 181"/>
                              <a:gd name="T1" fmla="*/ 181 h 283"/>
                              <a:gd name="T2" fmla="*/ 177 w 181"/>
                              <a:gd name="T3" fmla="*/ 157 h 283"/>
                              <a:gd name="T4" fmla="*/ 162 w 181"/>
                              <a:gd name="T5" fmla="*/ 0 h 283"/>
                              <a:gd name="T6" fmla="*/ 31 w 181"/>
                              <a:gd name="T7" fmla="*/ 283 h 283"/>
                              <a:gd name="T8" fmla="*/ 181 w 181"/>
                              <a:gd name="T9" fmla="*/ 181 h 28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81" h="283">
                                <a:moveTo>
                                  <a:pt x="181" y="181"/>
                                </a:moveTo>
                                <a:cubicBezTo>
                                  <a:pt x="178" y="174"/>
                                  <a:pt x="176" y="166"/>
                                  <a:pt x="177" y="157"/>
                                </a:cubicBezTo>
                                <a:cubicBezTo>
                                  <a:pt x="159" y="107"/>
                                  <a:pt x="162" y="0"/>
                                  <a:pt x="162" y="0"/>
                                </a:cubicBezTo>
                                <a:cubicBezTo>
                                  <a:pt x="162" y="0"/>
                                  <a:pt x="0" y="121"/>
                                  <a:pt x="31" y="283"/>
                                </a:cubicBezTo>
                                <a:cubicBezTo>
                                  <a:pt x="43" y="200"/>
                                  <a:pt x="143" y="184"/>
                                  <a:pt x="181" y="181"/>
                                </a:cubicBezTo>
                              </a:path>
                            </a:pathLst>
                          </a:custGeom>
                          <a:solidFill>
                            <a:srgbClr val="C43317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56" name="Freeform 252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6935789" y="6194426"/>
                            <a:ext cx="598488" cy="4763"/>
                          </a:xfrm>
                          <a:custGeom>
                            <a:avLst/>
                            <a:gdLst>
                              <a:gd name="T0" fmla="*/ 88 w 503"/>
                              <a:gd name="T1" fmla="*/ 4 h 4"/>
                              <a:gd name="T2" fmla="*/ 88 w 503"/>
                              <a:gd name="T3" fmla="*/ 2 h 4"/>
                              <a:gd name="T4" fmla="*/ 1 w 503"/>
                              <a:gd name="T5" fmla="*/ 0 h 4"/>
                              <a:gd name="T6" fmla="*/ 3 w 503"/>
                              <a:gd name="T7" fmla="*/ 4 h 4"/>
                              <a:gd name="T8" fmla="*/ 17 w 503"/>
                              <a:gd name="T9" fmla="*/ 0 h 4"/>
                              <a:gd name="T10" fmla="*/ 7 w 503"/>
                              <a:gd name="T11" fmla="*/ 4 h 4"/>
                              <a:gd name="T12" fmla="*/ 17 w 503"/>
                              <a:gd name="T13" fmla="*/ 0 h 4"/>
                              <a:gd name="T14" fmla="*/ 55 w 503"/>
                              <a:gd name="T15" fmla="*/ 0 h 4"/>
                              <a:gd name="T16" fmla="*/ 84 w 503"/>
                              <a:gd name="T17" fmla="*/ 4 h 4"/>
                              <a:gd name="T18" fmla="*/ 162 w 503"/>
                              <a:gd name="T19" fmla="*/ 0 h 4"/>
                              <a:gd name="T20" fmla="*/ 142 w 503"/>
                              <a:gd name="T21" fmla="*/ 4 h 4"/>
                              <a:gd name="T22" fmla="*/ 162 w 503"/>
                              <a:gd name="T23" fmla="*/ 0 h 4"/>
                              <a:gd name="T24" fmla="*/ 166 w 503"/>
                              <a:gd name="T25" fmla="*/ 0 h 4"/>
                              <a:gd name="T26" fmla="*/ 185 w 503"/>
                              <a:gd name="T27" fmla="*/ 4 h 4"/>
                              <a:gd name="T28" fmla="*/ 246 w 503"/>
                              <a:gd name="T29" fmla="*/ 0 h 4"/>
                              <a:gd name="T30" fmla="*/ 217 w 503"/>
                              <a:gd name="T31" fmla="*/ 4 h 4"/>
                              <a:gd name="T32" fmla="*/ 246 w 503"/>
                              <a:gd name="T33" fmla="*/ 0 h 4"/>
                              <a:gd name="T34" fmla="*/ 250 w 503"/>
                              <a:gd name="T35" fmla="*/ 0 h 4"/>
                              <a:gd name="T36" fmla="*/ 258 w 503"/>
                              <a:gd name="T37" fmla="*/ 4 h 4"/>
                              <a:gd name="T38" fmla="*/ 325 w 503"/>
                              <a:gd name="T39" fmla="*/ 0 h 4"/>
                              <a:gd name="T40" fmla="*/ 296 w 503"/>
                              <a:gd name="T41" fmla="*/ 4 h 4"/>
                              <a:gd name="T42" fmla="*/ 325 w 503"/>
                              <a:gd name="T43" fmla="*/ 0 h 4"/>
                              <a:gd name="T44" fmla="*/ 329 w 503"/>
                              <a:gd name="T45" fmla="*/ 0 h 4"/>
                              <a:gd name="T46" fmla="*/ 345 w 503"/>
                              <a:gd name="T47" fmla="*/ 4 h 4"/>
                              <a:gd name="T48" fmla="*/ 408 w 503"/>
                              <a:gd name="T49" fmla="*/ 0 h 4"/>
                              <a:gd name="T50" fmla="*/ 383 w 503"/>
                              <a:gd name="T51" fmla="*/ 4 h 4"/>
                              <a:gd name="T52" fmla="*/ 408 w 503"/>
                              <a:gd name="T53" fmla="*/ 0 h 4"/>
                              <a:gd name="T54" fmla="*/ 412 w 503"/>
                              <a:gd name="T55" fmla="*/ 0 h 4"/>
                              <a:gd name="T56" fmla="*/ 422 w 503"/>
                              <a:gd name="T57" fmla="*/ 4 h 4"/>
                              <a:gd name="T58" fmla="*/ 486 w 503"/>
                              <a:gd name="T59" fmla="*/ 0 h 4"/>
                              <a:gd name="T60" fmla="*/ 458 w 503"/>
                              <a:gd name="T61" fmla="*/ 4 h 4"/>
                              <a:gd name="T62" fmla="*/ 486 w 503"/>
                              <a:gd name="T63" fmla="*/ 0 h 4"/>
                              <a:gd name="T64" fmla="*/ 490 w 503"/>
                              <a:gd name="T65" fmla="*/ 0 h 4"/>
                              <a:gd name="T66" fmla="*/ 503 w 503"/>
                              <a:gd name="T67" fmla="*/ 4 h 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  <a:cxn ang="0">
                                <a:pos x="T40" y="T41"/>
                              </a:cxn>
                              <a:cxn ang="0">
                                <a:pos x="T42" y="T43"/>
                              </a:cxn>
                              <a:cxn ang="0">
                                <a:pos x="T44" y="T45"/>
                              </a:cxn>
                              <a:cxn ang="0">
                                <a:pos x="T46" y="T47"/>
                              </a:cxn>
                              <a:cxn ang="0">
                                <a:pos x="T48" y="T49"/>
                              </a:cxn>
                              <a:cxn ang="0">
                                <a:pos x="T50" y="T51"/>
                              </a:cxn>
                              <a:cxn ang="0">
                                <a:pos x="T52" y="T53"/>
                              </a:cxn>
                              <a:cxn ang="0">
                                <a:pos x="T54" y="T55"/>
                              </a:cxn>
                              <a:cxn ang="0">
                                <a:pos x="T56" y="T57"/>
                              </a:cxn>
                              <a:cxn ang="0">
                                <a:pos x="T58" y="T59"/>
                              </a:cxn>
                              <a:cxn ang="0">
                                <a:pos x="T60" y="T61"/>
                              </a:cxn>
                              <a:cxn ang="0">
                                <a:pos x="T62" y="T63"/>
                              </a:cxn>
                              <a:cxn ang="0">
                                <a:pos x="T64" y="T65"/>
                              </a:cxn>
                              <a:cxn ang="0">
                                <a:pos x="T66" y="T67"/>
                              </a:cxn>
                            </a:cxnLst>
                            <a:rect l="0" t="0" r="r" b="b"/>
                            <a:pathLst>
                              <a:path w="503" h="4">
                                <a:moveTo>
                                  <a:pt x="88" y="2"/>
                                </a:moveTo>
                                <a:cubicBezTo>
                                  <a:pt x="88" y="4"/>
                                  <a:pt x="88" y="4"/>
                                  <a:pt x="88" y="4"/>
                                </a:cubicBezTo>
                                <a:cubicBezTo>
                                  <a:pt x="88" y="4"/>
                                  <a:pt x="88" y="4"/>
                                  <a:pt x="88" y="4"/>
                                </a:cubicBezTo>
                                <a:cubicBezTo>
                                  <a:pt x="88" y="2"/>
                                  <a:pt x="88" y="2"/>
                                  <a:pt x="88" y="2"/>
                                </a:cubicBezTo>
                                <a:moveTo>
                                  <a:pt x="3" y="0"/>
                                </a:moveTo>
                                <a:cubicBezTo>
                                  <a:pt x="1" y="0"/>
                                  <a:pt x="1" y="0"/>
                                  <a:pt x="1" y="0"/>
                                </a:cubicBezTo>
                                <a:cubicBezTo>
                                  <a:pt x="1" y="2"/>
                                  <a:pt x="0" y="3"/>
                                  <a:pt x="0" y="4"/>
                                </a:cubicBezTo>
                                <a:cubicBezTo>
                                  <a:pt x="3" y="4"/>
                                  <a:pt x="3" y="4"/>
                                  <a:pt x="3" y="4"/>
                                </a:cubicBezTo>
                                <a:cubicBezTo>
                                  <a:pt x="3" y="0"/>
                                  <a:pt x="3" y="0"/>
                                  <a:pt x="3" y="0"/>
                                </a:cubicBezTo>
                                <a:moveTo>
                                  <a:pt x="17" y="0"/>
                                </a:moveTo>
                                <a:cubicBezTo>
                                  <a:pt x="7" y="0"/>
                                  <a:pt x="7" y="0"/>
                                  <a:pt x="7" y="0"/>
                                </a:cubicBezTo>
                                <a:cubicBezTo>
                                  <a:pt x="7" y="4"/>
                                  <a:pt x="7" y="4"/>
                                  <a:pt x="7" y="4"/>
                                </a:cubicBezTo>
                                <a:cubicBezTo>
                                  <a:pt x="17" y="4"/>
                                  <a:pt x="17" y="4"/>
                                  <a:pt x="17" y="4"/>
                                </a:cubicBezTo>
                                <a:cubicBezTo>
                                  <a:pt x="17" y="0"/>
                                  <a:pt x="17" y="0"/>
                                  <a:pt x="17" y="0"/>
                                </a:cubicBezTo>
                                <a:moveTo>
                                  <a:pt x="84" y="0"/>
                                </a:moveTo>
                                <a:cubicBezTo>
                                  <a:pt x="55" y="0"/>
                                  <a:pt x="55" y="0"/>
                                  <a:pt x="55" y="0"/>
                                </a:cubicBezTo>
                                <a:cubicBezTo>
                                  <a:pt x="55" y="4"/>
                                  <a:pt x="55" y="4"/>
                                  <a:pt x="55" y="4"/>
                                </a:cubicBezTo>
                                <a:cubicBezTo>
                                  <a:pt x="84" y="4"/>
                                  <a:pt x="84" y="4"/>
                                  <a:pt x="84" y="4"/>
                                </a:cubicBezTo>
                                <a:cubicBezTo>
                                  <a:pt x="84" y="0"/>
                                  <a:pt x="84" y="0"/>
                                  <a:pt x="84" y="0"/>
                                </a:cubicBezTo>
                                <a:moveTo>
                                  <a:pt x="162" y="0"/>
                                </a:moveTo>
                                <a:cubicBezTo>
                                  <a:pt x="142" y="0"/>
                                  <a:pt x="142" y="0"/>
                                  <a:pt x="142" y="0"/>
                                </a:cubicBezTo>
                                <a:cubicBezTo>
                                  <a:pt x="142" y="4"/>
                                  <a:pt x="142" y="4"/>
                                  <a:pt x="142" y="4"/>
                                </a:cubicBezTo>
                                <a:cubicBezTo>
                                  <a:pt x="162" y="4"/>
                                  <a:pt x="162" y="4"/>
                                  <a:pt x="162" y="4"/>
                                </a:cubicBezTo>
                                <a:cubicBezTo>
                                  <a:pt x="162" y="0"/>
                                  <a:pt x="162" y="0"/>
                                  <a:pt x="162" y="0"/>
                                </a:cubicBezTo>
                                <a:moveTo>
                                  <a:pt x="185" y="0"/>
                                </a:moveTo>
                                <a:cubicBezTo>
                                  <a:pt x="166" y="0"/>
                                  <a:pt x="166" y="0"/>
                                  <a:pt x="166" y="0"/>
                                </a:cubicBezTo>
                                <a:cubicBezTo>
                                  <a:pt x="166" y="4"/>
                                  <a:pt x="166" y="4"/>
                                  <a:pt x="166" y="4"/>
                                </a:cubicBezTo>
                                <a:cubicBezTo>
                                  <a:pt x="185" y="4"/>
                                  <a:pt x="185" y="4"/>
                                  <a:pt x="185" y="4"/>
                                </a:cubicBezTo>
                                <a:cubicBezTo>
                                  <a:pt x="185" y="0"/>
                                  <a:pt x="185" y="0"/>
                                  <a:pt x="185" y="0"/>
                                </a:cubicBezTo>
                                <a:moveTo>
                                  <a:pt x="246" y="0"/>
                                </a:moveTo>
                                <a:cubicBezTo>
                                  <a:pt x="217" y="0"/>
                                  <a:pt x="217" y="0"/>
                                  <a:pt x="217" y="0"/>
                                </a:cubicBezTo>
                                <a:cubicBezTo>
                                  <a:pt x="217" y="4"/>
                                  <a:pt x="217" y="4"/>
                                  <a:pt x="217" y="4"/>
                                </a:cubicBezTo>
                                <a:cubicBezTo>
                                  <a:pt x="246" y="4"/>
                                  <a:pt x="246" y="4"/>
                                  <a:pt x="246" y="4"/>
                                </a:cubicBezTo>
                                <a:cubicBezTo>
                                  <a:pt x="246" y="0"/>
                                  <a:pt x="246" y="0"/>
                                  <a:pt x="246" y="0"/>
                                </a:cubicBezTo>
                                <a:moveTo>
                                  <a:pt x="258" y="0"/>
                                </a:moveTo>
                                <a:cubicBezTo>
                                  <a:pt x="250" y="0"/>
                                  <a:pt x="250" y="0"/>
                                  <a:pt x="250" y="0"/>
                                </a:cubicBezTo>
                                <a:cubicBezTo>
                                  <a:pt x="250" y="4"/>
                                  <a:pt x="250" y="4"/>
                                  <a:pt x="250" y="4"/>
                                </a:cubicBezTo>
                                <a:cubicBezTo>
                                  <a:pt x="258" y="4"/>
                                  <a:pt x="258" y="4"/>
                                  <a:pt x="258" y="4"/>
                                </a:cubicBezTo>
                                <a:cubicBezTo>
                                  <a:pt x="258" y="0"/>
                                  <a:pt x="258" y="0"/>
                                  <a:pt x="258" y="0"/>
                                </a:cubicBezTo>
                                <a:moveTo>
                                  <a:pt x="325" y="0"/>
                                </a:moveTo>
                                <a:cubicBezTo>
                                  <a:pt x="296" y="0"/>
                                  <a:pt x="296" y="0"/>
                                  <a:pt x="296" y="0"/>
                                </a:cubicBezTo>
                                <a:cubicBezTo>
                                  <a:pt x="296" y="4"/>
                                  <a:pt x="296" y="4"/>
                                  <a:pt x="296" y="4"/>
                                </a:cubicBezTo>
                                <a:cubicBezTo>
                                  <a:pt x="325" y="4"/>
                                  <a:pt x="325" y="4"/>
                                  <a:pt x="325" y="4"/>
                                </a:cubicBezTo>
                                <a:cubicBezTo>
                                  <a:pt x="325" y="0"/>
                                  <a:pt x="325" y="0"/>
                                  <a:pt x="325" y="0"/>
                                </a:cubicBezTo>
                                <a:moveTo>
                                  <a:pt x="345" y="0"/>
                                </a:moveTo>
                                <a:cubicBezTo>
                                  <a:pt x="329" y="0"/>
                                  <a:pt x="329" y="0"/>
                                  <a:pt x="329" y="0"/>
                                </a:cubicBezTo>
                                <a:cubicBezTo>
                                  <a:pt x="329" y="4"/>
                                  <a:pt x="329" y="4"/>
                                  <a:pt x="329" y="4"/>
                                </a:cubicBezTo>
                                <a:cubicBezTo>
                                  <a:pt x="345" y="4"/>
                                  <a:pt x="345" y="4"/>
                                  <a:pt x="345" y="4"/>
                                </a:cubicBezTo>
                                <a:cubicBezTo>
                                  <a:pt x="345" y="0"/>
                                  <a:pt x="345" y="0"/>
                                  <a:pt x="345" y="0"/>
                                </a:cubicBezTo>
                                <a:moveTo>
                                  <a:pt x="408" y="0"/>
                                </a:moveTo>
                                <a:cubicBezTo>
                                  <a:pt x="383" y="0"/>
                                  <a:pt x="383" y="0"/>
                                  <a:pt x="383" y="0"/>
                                </a:cubicBezTo>
                                <a:cubicBezTo>
                                  <a:pt x="383" y="4"/>
                                  <a:pt x="383" y="4"/>
                                  <a:pt x="383" y="4"/>
                                </a:cubicBezTo>
                                <a:cubicBezTo>
                                  <a:pt x="408" y="4"/>
                                  <a:pt x="408" y="4"/>
                                  <a:pt x="408" y="4"/>
                                </a:cubicBezTo>
                                <a:cubicBezTo>
                                  <a:pt x="408" y="0"/>
                                  <a:pt x="408" y="0"/>
                                  <a:pt x="408" y="0"/>
                                </a:cubicBezTo>
                                <a:moveTo>
                                  <a:pt x="422" y="0"/>
                                </a:moveTo>
                                <a:cubicBezTo>
                                  <a:pt x="412" y="0"/>
                                  <a:pt x="412" y="0"/>
                                  <a:pt x="412" y="0"/>
                                </a:cubicBezTo>
                                <a:cubicBezTo>
                                  <a:pt x="412" y="4"/>
                                  <a:pt x="412" y="4"/>
                                  <a:pt x="412" y="4"/>
                                </a:cubicBezTo>
                                <a:cubicBezTo>
                                  <a:pt x="422" y="4"/>
                                  <a:pt x="422" y="4"/>
                                  <a:pt x="422" y="4"/>
                                </a:cubicBezTo>
                                <a:cubicBezTo>
                                  <a:pt x="422" y="0"/>
                                  <a:pt x="422" y="0"/>
                                  <a:pt x="422" y="0"/>
                                </a:cubicBezTo>
                                <a:moveTo>
                                  <a:pt x="486" y="0"/>
                                </a:moveTo>
                                <a:cubicBezTo>
                                  <a:pt x="458" y="0"/>
                                  <a:pt x="458" y="0"/>
                                  <a:pt x="458" y="0"/>
                                </a:cubicBezTo>
                                <a:cubicBezTo>
                                  <a:pt x="458" y="4"/>
                                  <a:pt x="458" y="4"/>
                                  <a:pt x="458" y="4"/>
                                </a:cubicBezTo>
                                <a:cubicBezTo>
                                  <a:pt x="486" y="4"/>
                                  <a:pt x="486" y="4"/>
                                  <a:pt x="486" y="4"/>
                                </a:cubicBezTo>
                                <a:cubicBezTo>
                                  <a:pt x="486" y="0"/>
                                  <a:pt x="486" y="0"/>
                                  <a:pt x="486" y="0"/>
                                </a:cubicBezTo>
                                <a:moveTo>
                                  <a:pt x="503" y="0"/>
                                </a:moveTo>
                                <a:cubicBezTo>
                                  <a:pt x="490" y="0"/>
                                  <a:pt x="490" y="0"/>
                                  <a:pt x="490" y="0"/>
                                </a:cubicBezTo>
                                <a:cubicBezTo>
                                  <a:pt x="490" y="4"/>
                                  <a:pt x="490" y="4"/>
                                  <a:pt x="490" y="4"/>
                                </a:cubicBezTo>
                                <a:cubicBezTo>
                                  <a:pt x="503" y="4"/>
                                  <a:pt x="503" y="4"/>
                                  <a:pt x="503" y="4"/>
                                </a:cubicBezTo>
                                <a:cubicBezTo>
                                  <a:pt x="503" y="0"/>
                                  <a:pt x="503" y="0"/>
                                  <a:pt x="503" y="0"/>
                                </a:cubicBezTo>
                              </a:path>
                            </a:pathLst>
                          </a:custGeom>
                          <a:solidFill>
                            <a:srgbClr val="E091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57" name="Freeform 25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548564" y="6096001"/>
                            <a:ext cx="9525" cy="6350"/>
                          </a:xfrm>
                          <a:custGeom>
                            <a:avLst/>
                            <a:gdLst>
                              <a:gd name="T0" fmla="*/ 0 w 8"/>
                              <a:gd name="T1" fmla="*/ 0 h 5"/>
                              <a:gd name="T2" fmla="*/ 8 w 8"/>
                              <a:gd name="T3" fmla="*/ 5 h 5"/>
                              <a:gd name="T4" fmla="*/ 8 w 8"/>
                              <a:gd name="T5" fmla="*/ 5 h 5"/>
                              <a:gd name="T6" fmla="*/ 0 w 8"/>
                              <a:gd name="T7" fmla="*/ 0 h 5"/>
                              <a:gd name="T8" fmla="*/ 0 w 8"/>
                              <a:gd name="T9" fmla="*/ 0 h 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8" h="5">
                                <a:moveTo>
                                  <a:pt x="0" y="0"/>
                                </a:moveTo>
                                <a:cubicBezTo>
                                  <a:pt x="3" y="2"/>
                                  <a:pt x="6" y="3"/>
                                  <a:pt x="8" y="5"/>
                                </a:cubicBezTo>
                                <a:cubicBezTo>
                                  <a:pt x="8" y="5"/>
                                  <a:pt x="8" y="5"/>
                                  <a:pt x="8" y="5"/>
                                </a:cubicBezTo>
                                <a:cubicBezTo>
                                  <a:pt x="6" y="3"/>
                                  <a:pt x="3" y="2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CEA63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58" name="Freeform 25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581901" y="6096001"/>
                            <a:ext cx="31750" cy="6350"/>
                          </a:xfrm>
                          <a:custGeom>
                            <a:avLst/>
                            <a:gdLst>
                              <a:gd name="T0" fmla="*/ 0 w 27"/>
                              <a:gd name="T1" fmla="*/ 0 h 5"/>
                              <a:gd name="T2" fmla="*/ 0 w 27"/>
                              <a:gd name="T3" fmla="*/ 5 h 5"/>
                              <a:gd name="T4" fmla="*/ 27 w 27"/>
                              <a:gd name="T5" fmla="*/ 5 h 5"/>
                              <a:gd name="T6" fmla="*/ 27 w 27"/>
                              <a:gd name="T7" fmla="*/ 3 h 5"/>
                              <a:gd name="T8" fmla="*/ 27 w 27"/>
                              <a:gd name="T9" fmla="*/ 5 h 5"/>
                              <a:gd name="T10" fmla="*/ 27 w 27"/>
                              <a:gd name="T11" fmla="*/ 5 h 5"/>
                              <a:gd name="T12" fmla="*/ 26 w 27"/>
                              <a:gd name="T13" fmla="*/ 0 h 5"/>
                              <a:gd name="T14" fmla="*/ 0 w 27"/>
                              <a:gd name="T15" fmla="*/ 0 h 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</a:cxnLst>
                            <a:rect l="0" t="0" r="r" b="b"/>
                            <a:pathLst>
                              <a:path w="27" h="5">
                                <a:moveTo>
                                  <a:pt x="0" y="0"/>
                                </a:moveTo>
                                <a:cubicBezTo>
                                  <a:pt x="0" y="5"/>
                                  <a:pt x="0" y="5"/>
                                  <a:pt x="0" y="5"/>
                                </a:cubicBezTo>
                                <a:cubicBezTo>
                                  <a:pt x="27" y="5"/>
                                  <a:pt x="27" y="5"/>
                                  <a:pt x="27" y="5"/>
                                </a:cubicBezTo>
                                <a:cubicBezTo>
                                  <a:pt x="27" y="3"/>
                                  <a:pt x="27" y="3"/>
                                  <a:pt x="27" y="3"/>
                                </a:cubicBezTo>
                                <a:cubicBezTo>
                                  <a:pt x="27" y="4"/>
                                  <a:pt x="27" y="4"/>
                                  <a:pt x="27" y="5"/>
                                </a:cubicBezTo>
                                <a:cubicBezTo>
                                  <a:pt x="27" y="5"/>
                                  <a:pt x="27" y="5"/>
                                  <a:pt x="27" y="5"/>
                                </a:cubicBezTo>
                                <a:cubicBezTo>
                                  <a:pt x="27" y="3"/>
                                  <a:pt x="27" y="2"/>
                                  <a:pt x="26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E9973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59" name="Freeform 25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853239" y="6096001"/>
                            <a:ext cx="9525" cy="4763"/>
                          </a:xfrm>
                          <a:custGeom>
                            <a:avLst/>
                            <a:gdLst>
                              <a:gd name="T0" fmla="*/ 0 w 8"/>
                              <a:gd name="T1" fmla="*/ 0 h 4"/>
                              <a:gd name="T2" fmla="*/ 0 w 8"/>
                              <a:gd name="T3" fmla="*/ 4 h 4"/>
                              <a:gd name="T4" fmla="*/ 6 w 8"/>
                              <a:gd name="T5" fmla="*/ 4 h 4"/>
                              <a:gd name="T6" fmla="*/ 7 w 8"/>
                              <a:gd name="T7" fmla="*/ 2 h 4"/>
                              <a:gd name="T8" fmla="*/ 8 w 8"/>
                              <a:gd name="T9" fmla="*/ 0 h 4"/>
                              <a:gd name="T10" fmla="*/ 0 w 8"/>
                              <a:gd name="T11" fmla="*/ 0 h 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8" h="4">
                                <a:moveTo>
                                  <a:pt x="0" y="0"/>
                                </a:moveTo>
                                <a:cubicBezTo>
                                  <a:pt x="0" y="1"/>
                                  <a:pt x="0" y="2"/>
                                  <a:pt x="0" y="4"/>
                                </a:cubicBezTo>
                                <a:cubicBezTo>
                                  <a:pt x="6" y="4"/>
                                  <a:pt x="6" y="4"/>
                                  <a:pt x="6" y="4"/>
                                </a:cubicBezTo>
                                <a:cubicBezTo>
                                  <a:pt x="6" y="3"/>
                                  <a:pt x="7" y="3"/>
                                  <a:pt x="7" y="2"/>
                                </a:cubicBezTo>
                                <a:cubicBezTo>
                                  <a:pt x="7" y="2"/>
                                  <a:pt x="8" y="1"/>
                                  <a:pt x="8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E9973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60" name="Freeform 256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6950076" y="6096001"/>
                            <a:ext cx="584200" cy="6350"/>
                          </a:xfrm>
                          <a:custGeom>
                            <a:avLst/>
                            <a:gdLst>
                              <a:gd name="T0" fmla="*/ 478 w 491"/>
                              <a:gd name="T1" fmla="*/ 0 h 5"/>
                              <a:gd name="T2" fmla="*/ 478 w 491"/>
                              <a:gd name="T3" fmla="*/ 5 h 5"/>
                              <a:gd name="T4" fmla="*/ 491 w 491"/>
                              <a:gd name="T5" fmla="*/ 5 h 5"/>
                              <a:gd name="T6" fmla="*/ 491 w 491"/>
                              <a:gd name="T7" fmla="*/ 4 h 5"/>
                              <a:gd name="T8" fmla="*/ 491 w 491"/>
                              <a:gd name="T9" fmla="*/ 5 h 5"/>
                              <a:gd name="T10" fmla="*/ 491 w 491"/>
                              <a:gd name="T11" fmla="*/ 5 h 5"/>
                              <a:gd name="T12" fmla="*/ 490 w 491"/>
                              <a:gd name="T13" fmla="*/ 0 h 5"/>
                              <a:gd name="T14" fmla="*/ 478 w 491"/>
                              <a:gd name="T15" fmla="*/ 0 h 5"/>
                              <a:gd name="T16" fmla="*/ 446 w 491"/>
                              <a:gd name="T17" fmla="*/ 0 h 5"/>
                              <a:gd name="T18" fmla="*/ 446 w 491"/>
                              <a:gd name="T19" fmla="*/ 5 h 5"/>
                              <a:gd name="T20" fmla="*/ 474 w 491"/>
                              <a:gd name="T21" fmla="*/ 5 h 5"/>
                              <a:gd name="T22" fmla="*/ 474 w 491"/>
                              <a:gd name="T23" fmla="*/ 0 h 5"/>
                              <a:gd name="T24" fmla="*/ 446 w 491"/>
                              <a:gd name="T25" fmla="*/ 0 h 5"/>
                              <a:gd name="T26" fmla="*/ 400 w 491"/>
                              <a:gd name="T27" fmla="*/ 0 h 5"/>
                              <a:gd name="T28" fmla="*/ 400 w 491"/>
                              <a:gd name="T29" fmla="*/ 5 h 5"/>
                              <a:gd name="T30" fmla="*/ 410 w 491"/>
                              <a:gd name="T31" fmla="*/ 5 h 5"/>
                              <a:gd name="T32" fmla="*/ 410 w 491"/>
                              <a:gd name="T33" fmla="*/ 0 h 5"/>
                              <a:gd name="T34" fmla="*/ 400 w 491"/>
                              <a:gd name="T35" fmla="*/ 0 h 5"/>
                              <a:gd name="T36" fmla="*/ 372 w 491"/>
                              <a:gd name="T37" fmla="*/ 0 h 5"/>
                              <a:gd name="T38" fmla="*/ 372 w 491"/>
                              <a:gd name="T39" fmla="*/ 5 h 5"/>
                              <a:gd name="T40" fmla="*/ 375 w 491"/>
                              <a:gd name="T41" fmla="*/ 5 h 5"/>
                              <a:gd name="T42" fmla="*/ 377 w 491"/>
                              <a:gd name="T43" fmla="*/ 0 h 5"/>
                              <a:gd name="T44" fmla="*/ 372 w 491"/>
                              <a:gd name="T45" fmla="*/ 0 h 5"/>
                              <a:gd name="T46" fmla="*/ 82 w 491"/>
                              <a:gd name="T47" fmla="*/ 0 h 5"/>
                              <a:gd name="T48" fmla="*/ 82 w 491"/>
                              <a:gd name="T49" fmla="*/ 2 h 5"/>
                              <a:gd name="T50" fmla="*/ 82 w 491"/>
                              <a:gd name="T51" fmla="*/ 0 h 5"/>
                              <a:gd name="T52" fmla="*/ 82 w 491"/>
                              <a:gd name="T53" fmla="*/ 0 h 5"/>
                              <a:gd name="T54" fmla="*/ 45 w 491"/>
                              <a:gd name="T55" fmla="*/ 0 h 5"/>
                              <a:gd name="T56" fmla="*/ 45 w 491"/>
                              <a:gd name="T57" fmla="*/ 4 h 5"/>
                              <a:gd name="T58" fmla="*/ 58 w 491"/>
                              <a:gd name="T59" fmla="*/ 4 h 5"/>
                              <a:gd name="T60" fmla="*/ 57 w 491"/>
                              <a:gd name="T61" fmla="*/ 0 h 5"/>
                              <a:gd name="T62" fmla="*/ 45 w 491"/>
                              <a:gd name="T63" fmla="*/ 0 h 5"/>
                              <a:gd name="T64" fmla="*/ 0 w 491"/>
                              <a:gd name="T65" fmla="*/ 0 h 5"/>
                              <a:gd name="T66" fmla="*/ 0 w 491"/>
                              <a:gd name="T67" fmla="*/ 4 h 5"/>
                              <a:gd name="T68" fmla="*/ 5 w 491"/>
                              <a:gd name="T69" fmla="*/ 4 h 5"/>
                              <a:gd name="T70" fmla="*/ 5 w 491"/>
                              <a:gd name="T71" fmla="*/ 0 h 5"/>
                              <a:gd name="T72" fmla="*/ 0 w 491"/>
                              <a:gd name="T73" fmla="*/ 0 h 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  <a:cxn ang="0">
                                <a:pos x="T40" y="T41"/>
                              </a:cxn>
                              <a:cxn ang="0">
                                <a:pos x="T42" y="T43"/>
                              </a:cxn>
                              <a:cxn ang="0">
                                <a:pos x="T44" y="T45"/>
                              </a:cxn>
                              <a:cxn ang="0">
                                <a:pos x="T46" y="T47"/>
                              </a:cxn>
                              <a:cxn ang="0">
                                <a:pos x="T48" y="T49"/>
                              </a:cxn>
                              <a:cxn ang="0">
                                <a:pos x="T50" y="T51"/>
                              </a:cxn>
                              <a:cxn ang="0">
                                <a:pos x="T52" y="T53"/>
                              </a:cxn>
                              <a:cxn ang="0">
                                <a:pos x="T54" y="T55"/>
                              </a:cxn>
                              <a:cxn ang="0">
                                <a:pos x="T56" y="T57"/>
                              </a:cxn>
                              <a:cxn ang="0">
                                <a:pos x="T58" y="T59"/>
                              </a:cxn>
                              <a:cxn ang="0">
                                <a:pos x="T60" y="T61"/>
                              </a:cxn>
                              <a:cxn ang="0">
                                <a:pos x="T62" y="T63"/>
                              </a:cxn>
                              <a:cxn ang="0">
                                <a:pos x="T64" y="T65"/>
                              </a:cxn>
                              <a:cxn ang="0">
                                <a:pos x="T66" y="T67"/>
                              </a:cxn>
                              <a:cxn ang="0">
                                <a:pos x="T68" y="T69"/>
                              </a:cxn>
                              <a:cxn ang="0">
                                <a:pos x="T70" y="T71"/>
                              </a:cxn>
                              <a:cxn ang="0">
                                <a:pos x="T72" y="T73"/>
                              </a:cxn>
                            </a:cxnLst>
                            <a:rect l="0" t="0" r="r" b="b"/>
                            <a:pathLst>
                              <a:path w="491" h="5">
                                <a:moveTo>
                                  <a:pt x="478" y="0"/>
                                </a:moveTo>
                                <a:cubicBezTo>
                                  <a:pt x="478" y="5"/>
                                  <a:pt x="478" y="5"/>
                                  <a:pt x="478" y="5"/>
                                </a:cubicBezTo>
                                <a:cubicBezTo>
                                  <a:pt x="491" y="5"/>
                                  <a:pt x="491" y="5"/>
                                  <a:pt x="491" y="5"/>
                                </a:cubicBezTo>
                                <a:cubicBezTo>
                                  <a:pt x="491" y="4"/>
                                  <a:pt x="491" y="4"/>
                                  <a:pt x="491" y="4"/>
                                </a:cubicBezTo>
                                <a:cubicBezTo>
                                  <a:pt x="491" y="4"/>
                                  <a:pt x="491" y="5"/>
                                  <a:pt x="491" y="5"/>
                                </a:cubicBezTo>
                                <a:cubicBezTo>
                                  <a:pt x="491" y="5"/>
                                  <a:pt x="491" y="5"/>
                                  <a:pt x="491" y="5"/>
                                </a:cubicBezTo>
                                <a:cubicBezTo>
                                  <a:pt x="491" y="3"/>
                                  <a:pt x="490" y="2"/>
                                  <a:pt x="490" y="0"/>
                                </a:cubicBezTo>
                                <a:cubicBezTo>
                                  <a:pt x="478" y="0"/>
                                  <a:pt x="478" y="0"/>
                                  <a:pt x="478" y="0"/>
                                </a:cubicBezTo>
                                <a:moveTo>
                                  <a:pt x="446" y="0"/>
                                </a:moveTo>
                                <a:cubicBezTo>
                                  <a:pt x="446" y="5"/>
                                  <a:pt x="446" y="5"/>
                                  <a:pt x="446" y="5"/>
                                </a:cubicBezTo>
                                <a:cubicBezTo>
                                  <a:pt x="474" y="5"/>
                                  <a:pt x="474" y="5"/>
                                  <a:pt x="474" y="5"/>
                                </a:cubicBezTo>
                                <a:cubicBezTo>
                                  <a:pt x="474" y="0"/>
                                  <a:pt x="474" y="0"/>
                                  <a:pt x="474" y="0"/>
                                </a:cubicBezTo>
                                <a:cubicBezTo>
                                  <a:pt x="446" y="0"/>
                                  <a:pt x="446" y="0"/>
                                  <a:pt x="446" y="0"/>
                                </a:cubicBezTo>
                                <a:moveTo>
                                  <a:pt x="400" y="0"/>
                                </a:moveTo>
                                <a:cubicBezTo>
                                  <a:pt x="400" y="5"/>
                                  <a:pt x="400" y="5"/>
                                  <a:pt x="400" y="5"/>
                                </a:cubicBezTo>
                                <a:cubicBezTo>
                                  <a:pt x="410" y="5"/>
                                  <a:pt x="410" y="5"/>
                                  <a:pt x="410" y="5"/>
                                </a:cubicBezTo>
                                <a:cubicBezTo>
                                  <a:pt x="410" y="0"/>
                                  <a:pt x="410" y="0"/>
                                  <a:pt x="410" y="0"/>
                                </a:cubicBezTo>
                                <a:cubicBezTo>
                                  <a:pt x="400" y="0"/>
                                  <a:pt x="400" y="0"/>
                                  <a:pt x="400" y="0"/>
                                </a:cubicBezTo>
                                <a:moveTo>
                                  <a:pt x="372" y="0"/>
                                </a:moveTo>
                                <a:cubicBezTo>
                                  <a:pt x="372" y="5"/>
                                  <a:pt x="372" y="5"/>
                                  <a:pt x="372" y="5"/>
                                </a:cubicBezTo>
                                <a:cubicBezTo>
                                  <a:pt x="375" y="5"/>
                                  <a:pt x="375" y="5"/>
                                  <a:pt x="375" y="5"/>
                                </a:cubicBezTo>
                                <a:cubicBezTo>
                                  <a:pt x="377" y="0"/>
                                  <a:pt x="377" y="0"/>
                                  <a:pt x="377" y="0"/>
                                </a:cubicBezTo>
                                <a:cubicBezTo>
                                  <a:pt x="372" y="0"/>
                                  <a:pt x="372" y="0"/>
                                  <a:pt x="372" y="0"/>
                                </a:cubicBezTo>
                                <a:moveTo>
                                  <a:pt x="82" y="0"/>
                                </a:moveTo>
                                <a:cubicBezTo>
                                  <a:pt x="82" y="2"/>
                                  <a:pt x="82" y="2"/>
                                  <a:pt x="82" y="2"/>
                                </a:cubicBezTo>
                                <a:cubicBezTo>
                                  <a:pt x="82" y="0"/>
                                  <a:pt x="82" y="0"/>
                                  <a:pt x="82" y="0"/>
                                </a:cubicBezTo>
                                <a:cubicBezTo>
                                  <a:pt x="82" y="0"/>
                                  <a:pt x="82" y="0"/>
                                  <a:pt x="82" y="0"/>
                                </a:cubicBezTo>
                                <a:moveTo>
                                  <a:pt x="45" y="0"/>
                                </a:moveTo>
                                <a:cubicBezTo>
                                  <a:pt x="45" y="4"/>
                                  <a:pt x="45" y="4"/>
                                  <a:pt x="45" y="4"/>
                                </a:cubicBezTo>
                                <a:cubicBezTo>
                                  <a:pt x="58" y="4"/>
                                  <a:pt x="58" y="4"/>
                                  <a:pt x="58" y="4"/>
                                </a:cubicBezTo>
                                <a:cubicBezTo>
                                  <a:pt x="57" y="0"/>
                                  <a:pt x="57" y="0"/>
                                  <a:pt x="57" y="0"/>
                                </a:cubicBezTo>
                                <a:cubicBezTo>
                                  <a:pt x="45" y="0"/>
                                  <a:pt x="45" y="0"/>
                                  <a:pt x="45" y="0"/>
                                </a:cubicBezTo>
                                <a:moveTo>
                                  <a:pt x="0" y="0"/>
                                </a:moveTo>
                                <a:cubicBezTo>
                                  <a:pt x="0" y="1"/>
                                  <a:pt x="0" y="3"/>
                                  <a:pt x="0" y="4"/>
                                </a:cubicBezTo>
                                <a:cubicBezTo>
                                  <a:pt x="5" y="4"/>
                                  <a:pt x="5" y="4"/>
                                  <a:pt x="5" y="4"/>
                                </a:cubicBezTo>
                                <a:cubicBezTo>
                                  <a:pt x="5" y="0"/>
                                  <a:pt x="5" y="0"/>
                                  <a:pt x="5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E091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61" name="Freeform 257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500939" y="6003926"/>
                            <a:ext cx="85725" cy="3175"/>
                          </a:xfrm>
                          <a:custGeom>
                            <a:avLst/>
                            <a:gdLst>
                              <a:gd name="T0" fmla="*/ 68 w 71"/>
                              <a:gd name="T1" fmla="*/ 0 h 3"/>
                              <a:gd name="T2" fmla="*/ 68 w 71"/>
                              <a:gd name="T3" fmla="*/ 3 h 3"/>
                              <a:gd name="T4" fmla="*/ 71 w 71"/>
                              <a:gd name="T5" fmla="*/ 3 h 3"/>
                              <a:gd name="T6" fmla="*/ 70 w 71"/>
                              <a:gd name="T7" fmla="*/ 0 h 3"/>
                              <a:gd name="T8" fmla="*/ 68 w 71"/>
                              <a:gd name="T9" fmla="*/ 0 h 3"/>
                              <a:gd name="T10" fmla="*/ 14 w 71"/>
                              <a:gd name="T11" fmla="*/ 0 h 3"/>
                              <a:gd name="T12" fmla="*/ 14 w 71"/>
                              <a:gd name="T13" fmla="*/ 3 h 3"/>
                              <a:gd name="T14" fmla="*/ 27 w 71"/>
                              <a:gd name="T15" fmla="*/ 3 h 3"/>
                              <a:gd name="T16" fmla="*/ 27 w 71"/>
                              <a:gd name="T17" fmla="*/ 0 h 3"/>
                              <a:gd name="T18" fmla="*/ 14 w 71"/>
                              <a:gd name="T19" fmla="*/ 0 h 3"/>
                              <a:gd name="T20" fmla="*/ 0 w 71"/>
                              <a:gd name="T21" fmla="*/ 0 h 3"/>
                              <a:gd name="T22" fmla="*/ 1 w 71"/>
                              <a:gd name="T23" fmla="*/ 3 h 3"/>
                              <a:gd name="T24" fmla="*/ 10 w 71"/>
                              <a:gd name="T25" fmla="*/ 3 h 3"/>
                              <a:gd name="T26" fmla="*/ 10 w 71"/>
                              <a:gd name="T27" fmla="*/ 0 h 3"/>
                              <a:gd name="T28" fmla="*/ 0 w 71"/>
                              <a:gd name="T29" fmla="*/ 0 h 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</a:cxnLst>
                            <a:rect l="0" t="0" r="r" b="b"/>
                            <a:pathLst>
                              <a:path w="71" h="3">
                                <a:moveTo>
                                  <a:pt x="68" y="0"/>
                                </a:moveTo>
                                <a:cubicBezTo>
                                  <a:pt x="68" y="3"/>
                                  <a:pt x="68" y="3"/>
                                  <a:pt x="68" y="3"/>
                                </a:cubicBezTo>
                                <a:cubicBezTo>
                                  <a:pt x="71" y="3"/>
                                  <a:pt x="71" y="3"/>
                                  <a:pt x="71" y="3"/>
                                </a:cubicBezTo>
                                <a:cubicBezTo>
                                  <a:pt x="71" y="2"/>
                                  <a:pt x="70" y="1"/>
                                  <a:pt x="70" y="0"/>
                                </a:cubicBezTo>
                                <a:cubicBezTo>
                                  <a:pt x="68" y="0"/>
                                  <a:pt x="68" y="0"/>
                                  <a:pt x="68" y="0"/>
                                </a:cubicBezTo>
                                <a:moveTo>
                                  <a:pt x="14" y="0"/>
                                </a:moveTo>
                                <a:cubicBezTo>
                                  <a:pt x="14" y="3"/>
                                  <a:pt x="14" y="3"/>
                                  <a:pt x="14" y="3"/>
                                </a:cubicBezTo>
                                <a:cubicBezTo>
                                  <a:pt x="27" y="3"/>
                                  <a:pt x="27" y="3"/>
                                  <a:pt x="27" y="3"/>
                                </a:cubicBezTo>
                                <a:cubicBezTo>
                                  <a:pt x="27" y="0"/>
                                  <a:pt x="27" y="0"/>
                                  <a:pt x="27" y="0"/>
                                </a:cubicBezTo>
                                <a:cubicBezTo>
                                  <a:pt x="14" y="0"/>
                                  <a:pt x="14" y="0"/>
                                  <a:pt x="14" y="0"/>
                                </a:cubicBezTo>
                                <a:moveTo>
                                  <a:pt x="0" y="0"/>
                                </a:moveTo>
                                <a:cubicBezTo>
                                  <a:pt x="1" y="1"/>
                                  <a:pt x="1" y="2"/>
                                  <a:pt x="1" y="3"/>
                                </a:cubicBezTo>
                                <a:cubicBezTo>
                                  <a:pt x="10" y="3"/>
                                  <a:pt x="10" y="3"/>
                                  <a:pt x="10" y="3"/>
                                </a:cubicBezTo>
                                <a:cubicBezTo>
                                  <a:pt x="10" y="0"/>
                                  <a:pt x="10" y="0"/>
                                  <a:pt x="1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E9973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62" name="Freeform 25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481889" y="6003926"/>
                            <a:ext cx="20638" cy="3175"/>
                          </a:xfrm>
                          <a:custGeom>
                            <a:avLst/>
                            <a:gdLst>
                              <a:gd name="T0" fmla="*/ 0 w 18"/>
                              <a:gd name="T1" fmla="*/ 0 h 3"/>
                              <a:gd name="T2" fmla="*/ 0 w 18"/>
                              <a:gd name="T3" fmla="*/ 3 h 3"/>
                              <a:gd name="T4" fmla="*/ 18 w 18"/>
                              <a:gd name="T5" fmla="*/ 3 h 3"/>
                              <a:gd name="T6" fmla="*/ 17 w 18"/>
                              <a:gd name="T7" fmla="*/ 0 h 3"/>
                              <a:gd name="T8" fmla="*/ 0 w 18"/>
                              <a:gd name="T9" fmla="*/ 0 h 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8" h="3">
                                <a:moveTo>
                                  <a:pt x="0" y="0"/>
                                </a:moveTo>
                                <a:cubicBezTo>
                                  <a:pt x="0" y="3"/>
                                  <a:pt x="0" y="3"/>
                                  <a:pt x="0" y="3"/>
                                </a:cubicBezTo>
                                <a:cubicBezTo>
                                  <a:pt x="18" y="3"/>
                                  <a:pt x="18" y="3"/>
                                  <a:pt x="18" y="3"/>
                                </a:cubicBezTo>
                                <a:cubicBezTo>
                                  <a:pt x="18" y="2"/>
                                  <a:pt x="18" y="1"/>
                                  <a:pt x="17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E091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63" name="Freeform 259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6915151" y="6002338"/>
                            <a:ext cx="41275" cy="3175"/>
                          </a:xfrm>
                          <a:custGeom>
                            <a:avLst/>
                            <a:gdLst>
                              <a:gd name="T0" fmla="*/ 18 w 26"/>
                              <a:gd name="T1" fmla="*/ 0 h 2"/>
                              <a:gd name="T2" fmla="*/ 18 w 26"/>
                              <a:gd name="T3" fmla="*/ 2 h 2"/>
                              <a:gd name="T4" fmla="*/ 26 w 26"/>
                              <a:gd name="T5" fmla="*/ 2 h 2"/>
                              <a:gd name="T6" fmla="*/ 26 w 26"/>
                              <a:gd name="T7" fmla="*/ 0 h 2"/>
                              <a:gd name="T8" fmla="*/ 18 w 26"/>
                              <a:gd name="T9" fmla="*/ 0 h 2"/>
                              <a:gd name="T10" fmla="*/ 0 w 26"/>
                              <a:gd name="T11" fmla="*/ 0 h 2"/>
                              <a:gd name="T12" fmla="*/ 0 w 26"/>
                              <a:gd name="T13" fmla="*/ 2 h 2"/>
                              <a:gd name="T14" fmla="*/ 16 w 26"/>
                              <a:gd name="T15" fmla="*/ 2 h 2"/>
                              <a:gd name="T16" fmla="*/ 16 w 26"/>
                              <a:gd name="T17" fmla="*/ 0 h 2"/>
                              <a:gd name="T18" fmla="*/ 0 w 26"/>
                              <a:gd name="T19" fmla="*/ 0 h 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26" h="2">
                                <a:moveTo>
                                  <a:pt x="18" y="0"/>
                                </a:moveTo>
                                <a:lnTo>
                                  <a:pt x="18" y="2"/>
                                </a:lnTo>
                                <a:lnTo>
                                  <a:pt x="26" y="2"/>
                                </a:lnTo>
                                <a:lnTo>
                                  <a:pt x="26" y="0"/>
                                </a:lnTo>
                                <a:lnTo>
                                  <a:pt x="18" y="0"/>
                                </a:lnTo>
                                <a:close/>
                                <a:moveTo>
                                  <a:pt x="0" y="0"/>
                                </a:moveTo>
                                <a:lnTo>
                                  <a:pt x="0" y="2"/>
                                </a:lnTo>
                                <a:lnTo>
                                  <a:pt x="16" y="2"/>
                                </a:lnTo>
                                <a:lnTo>
                                  <a:pt x="16" y="0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9973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64" name="Freeform 260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6915151" y="6002338"/>
                            <a:ext cx="41275" cy="3175"/>
                          </a:xfrm>
                          <a:custGeom>
                            <a:avLst/>
                            <a:gdLst>
                              <a:gd name="T0" fmla="*/ 18 w 26"/>
                              <a:gd name="T1" fmla="*/ 0 h 2"/>
                              <a:gd name="T2" fmla="*/ 18 w 26"/>
                              <a:gd name="T3" fmla="*/ 2 h 2"/>
                              <a:gd name="T4" fmla="*/ 26 w 26"/>
                              <a:gd name="T5" fmla="*/ 2 h 2"/>
                              <a:gd name="T6" fmla="*/ 26 w 26"/>
                              <a:gd name="T7" fmla="*/ 0 h 2"/>
                              <a:gd name="T8" fmla="*/ 18 w 26"/>
                              <a:gd name="T9" fmla="*/ 0 h 2"/>
                              <a:gd name="T10" fmla="*/ 0 w 26"/>
                              <a:gd name="T11" fmla="*/ 0 h 2"/>
                              <a:gd name="T12" fmla="*/ 0 w 26"/>
                              <a:gd name="T13" fmla="*/ 2 h 2"/>
                              <a:gd name="T14" fmla="*/ 16 w 26"/>
                              <a:gd name="T15" fmla="*/ 2 h 2"/>
                              <a:gd name="T16" fmla="*/ 16 w 26"/>
                              <a:gd name="T17" fmla="*/ 0 h 2"/>
                              <a:gd name="T18" fmla="*/ 0 w 26"/>
                              <a:gd name="T19" fmla="*/ 0 h 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26" h="2">
                                <a:moveTo>
                                  <a:pt x="18" y="0"/>
                                </a:moveTo>
                                <a:lnTo>
                                  <a:pt x="18" y="2"/>
                                </a:lnTo>
                                <a:lnTo>
                                  <a:pt x="26" y="2"/>
                                </a:lnTo>
                                <a:lnTo>
                                  <a:pt x="26" y="0"/>
                                </a:lnTo>
                                <a:lnTo>
                                  <a:pt x="18" y="0"/>
                                </a:lnTo>
                                <a:moveTo>
                                  <a:pt x="0" y="0"/>
                                </a:moveTo>
                                <a:lnTo>
                                  <a:pt x="0" y="2"/>
                                </a:lnTo>
                                <a:lnTo>
                                  <a:pt x="16" y="2"/>
                                </a:lnTo>
                                <a:lnTo>
                                  <a:pt x="16" y="0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65" name="Freeform 261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011989" y="5902326"/>
                            <a:ext cx="306388" cy="4763"/>
                          </a:xfrm>
                          <a:custGeom>
                            <a:avLst/>
                            <a:gdLst>
                              <a:gd name="T0" fmla="*/ 237 w 258"/>
                              <a:gd name="T1" fmla="*/ 1 h 5"/>
                              <a:gd name="T2" fmla="*/ 237 w 258"/>
                              <a:gd name="T3" fmla="*/ 2 h 5"/>
                              <a:gd name="T4" fmla="*/ 258 w 258"/>
                              <a:gd name="T5" fmla="*/ 1 h 5"/>
                              <a:gd name="T6" fmla="*/ 237 w 258"/>
                              <a:gd name="T7" fmla="*/ 1 h 5"/>
                              <a:gd name="T8" fmla="*/ 186 w 258"/>
                              <a:gd name="T9" fmla="*/ 1 h 5"/>
                              <a:gd name="T10" fmla="*/ 186 w 258"/>
                              <a:gd name="T11" fmla="*/ 4 h 5"/>
                              <a:gd name="T12" fmla="*/ 195 w 258"/>
                              <a:gd name="T13" fmla="*/ 4 h 5"/>
                              <a:gd name="T14" fmla="*/ 195 w 258"/>
                              <a:gd name="T15" fmla="*/ 1 h 5"/>
                              <a:gd name="T16" fmla="*/ 186 w 258"/>
                              <a:gd name="T17" fmla="*/ 1 h 5"/>
                              <a:gd name="T18" fmla="*/ 157 w 258"/>
                              <a:gd name="T19" fmla="*/ 1 h 5"/>
                              <a:gd name="T20" fmla="*/ 157 w 258"/>
                              <a:gd name="T21" fmla="*/ 5 h 5"/>
                              <a:gd name="T22" fmla="*/ 168 w 258"/>
                              <a:gd name="T23" fmla="*/ 5 h 5"/>
                              <a:gd name="T24" fmla="*/ 183 w 258"/>
                              <a:gd name="T25" fmla="*/ 5 h 5"/>
                              <a:gd name="T26" fmla="*/ 183 w 258"/>
                              <a:gd name="T27" fmla="*/ 1 h 5"/>
                              <a:gd name="T28" fmla="*/ 157 w 258"/>
                              <a:gd name="T29" fmla="*/ 1 h 5"/>
                              <a:gd name="T30" fmla="*/ 102 w 258"/>
                              <a:gd name="T31" fmla="*/ 1 h 5"/>
                              <a:gd name="T32" fmla="*/ 102 w 258"/>
                              <a:gd name="T33" fmla="*/ 5 h 5"/>
                              <a:gd name="T34" fmla="*/ 126 w 258"/>
                              <a:gd name="T35" fmla="*/ 5 h 5"/>
                              <a:gd name="T36" fmla="*/ 126 w 258"/>
                              <a:gd name="T37" fmla="*/ 1 h 5"/>
                              <a:gd name="T38" fmla="*/ 102 w 258"/>
                              <a:gd name="T39" fmla="*/ 1 h 5"/>
                              <a:gd name="T40" fmla="*/ 79 w 258"/>
                              <a:gd name="T41" fmla="*/ 1 h 5"/>
                              <a:gd name="T42" fmla="*/ 79 w 258"/>
                              <a:gd name="T43" fmla="*/ 5 h 5"/>
                              <a:gd name="T44" fmla="*/ 98 w 258"/>
                              <a:gd name="T45" fmla="*/ 5 h 5"/>
                              <a:gd name="T46" fmla="*/ 98 w 258"/>
                              <a:gd name="T47" fmla="*/ 1 h 5"/>
                              <a:gd name="T48" fmla="*/ 79 w 258"/>
                              <a:gd name="T49" fmla="*/ 1 h 5"/>
                              <a:gd name="T50" fmla="*/ 24 w 258"/>
                              <a:gd name="T51" fmla="*/ 1 h 5"/>
                              <a:gd name="T52" fmla="*/ 24 w 258"/>
                              <a:gd name="T53" fmla="*/ 5 h 5"/>
                              <a:gd name="T54" fmla="*/ 32 w 258"/>
                              <a:gd name="T55" fmla="*/ 5 h 5"/>
                              <a:gd name="T56" fmla="*/ 32 w 258"/>
                              <a:gd name="T57" fmla="*/ 1 h 5"/>
                              <a:gd name="T58" fmla="*/ 24 w 258"/>
                              <a:gd name="T59" fmla="*/ 1 h 5"/>
                              <a:gd name="T60" fmla="*/ 2 w 258"/>
                              <a:gd name="T61" fmla="*/ 0 h 5"/>
                              <a:gd name="T62" fmla="*/ 0 w 258"/>
                              <a:gd name="T63" fmla="*/ 5 h 5"/>
                              <a:gd name="T64" fmla="*/ 20 w 258"/>
                              <a:gd name="T65" fmla="*/ 5 h 5"/>
                              <a:gd name="T66" fmla="*/ 20 w 258"/>
                              <a:gd name="T67" fmla="*/ 1 h 5"/>
                              <a:gd name="T68" fmla="*/ 2 w 258"/>
                              <a:gd name="T69" fmla="*/ 0 h 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  <a:cxn ang="0">
                                <a:pos x="T40" y="T41"/>
                              </a:cxn>
                              <a:cxn ang="0">
                                <a:pos x="T42" y="T43"/>
                              </a:cxn>
                              <a:cxn ang="0">
                                <a:pos x="T44" y="T45"/>
                              </a:cxn>
                              <a:cxn ang="0">
                                <a:pos x="T46" y="T47"/>
                              </a:cxn>
                              <a:cxn ang="0">
                                <a:pos x="T48" y="T49"/>
                              </a:cxn>
                              <a:cxn ang="0">
                                <a:pos x="T50" y="T51"/>
                              </a:cxn>
                              <a:cxn ang="0">
                                <a:pos x="T52" y="T53"/>
                              </a:cxn>
                              <a:cxn ang="0">
                                <a:pos x="T54" y="T55"/>
                              </a:cxn>
                              <a:cxn ang="0">
                                <a:pos x="T56" y="T57"/>
                              </a:cxn>
                              <a:cxn ang="0">
                                <a:pos x="T58" y="T59"/>
                              </a:cxn>
                              <a:cxn ang="0">
                                <a:pos x="T60" y="T61"/>
                              </a:cxn>
                              <a:cxn ang="0">
                                <a:pos x="T62" y="T63"/>
                              </a:cxn>
                              <a:cxn ang="0">
                                <a:pos x="T64" y="T65"/>
                              </a:cxn>
                              <a:cxn ang="0">
                                <a:pos x="T66" y="T67"/>
                              </a:cxn>
                              <a:cxn ang="0">
                                <a:pos x="T68" y="T69"/>
                              </a:cxn>
                            </a:cxnLst>
                            <a:rect l="0" t="0" r="r" b="b"/>
                            <a:pathLst>
                              <a:path w="258" h="5">
                                <a:moveTo>
                                  <a:pt x="237" y="1"/>
                                </a:moveTo>
                                <a:cubicBezTo>
                                  <a:pt x="237" y="2"/>
                                  <a:pt x="237" y="2"/>
                                  <a:pt x="237" y="2"/>
                                </a:cubicBezTo>
                                <a:cubicBezTo>
                                  <a:pt x="244" y="1"/>
                                  <a:pt x="251" y="1"/>
                                  <a:pt x="258" y="1"/>
                                </a:cubicBezTo>
                                <a:cubicBezTo>
                                  <a:pt x="237" y="1"/>
                                  <a:pt x="237" y="1"/>
                                  <a:pt x="237" y="1"/>
                                </a:cubicBezTo>
                                <a:moveTo>
                                  <a:pt x="186" y="1"/>
                                </a:moveTo>
                                <a:cubicBezTo>
                                  <a:pt x="186" y="4"/>
                                  <a:pt x="186" y="4"/>
                                  <a:pt x="186" y="4"/>
                                </a:cubicBezTo>
                                <a:cubicBezTo>
                                  <a:pt x="189" y="4"/>
                                  <a:pt x="192" y="4"/>
                                  <a:pt x="195" y="4"/>
                                </a:cubicBezTo>
                                <a:cubicBezTo>
                                  <a:pt x="195" y="1"/>
                                  <a:pt x="195" y="1"/>
                                  <a:pt x="195" y="1"/>
                                </a:cubicBezTo>
                                <a:cubicBezTo>
                                  <a:pt x="186" y="1"/>
                                  <a:pt x="186" y="1"/>
                                  <a:pt x="186" y="1"/>
                                </a:cubicBezTo>
                                <a:moveTo>
                                  <a:pt x="157" y="1"/>
                                </a:moveTo>
                                <a:cubicBezTo>
                                  <a:pt x="157" y="5"/>
                                  <a:pt x="157" y="5"/>
                                  <a:pt x="157" y="5"/>
                                </a:cubicBezTo>
                                <a:cubicBezTo>
                                  <a:pt x="168" y="5"/>
                                  <a:pt x="168" y="5"/>
                                  <a:pt x="168" y="5"/>
                                </a:cubicBezTo>
                                <a:cubicBezTo>
                                  <a:pt x="173" y="5"/>
                                  <a:pt x="178" y="5"/>
                                  <a:pt x="183" y="5"/>
                                </a:cubicBezTo>
                                <a:cubicBezTo>
                                  <a:pt x="183" y="1"/>
                                  <a:pt x="183" y="1"/>
                                  <a:pt x="183" y="1"/>
                                </a:cubicBezTo>
                                <a:cubicBezTo>
                                  <a:pt x="157" y="1"/>
                                  <a:pt x="157" y="1"/>
                                  <a:pt x="157" y="1"/>
                                </a:cubicBezTo>
                                <a:moveTo>
                                  <a:pt x="102" y="1"/>
                                </a:moveTo>
                                <a:cubicBezTo>
                                  <a:pt x="102" y="5"/>
                                  <a:pt x="102" y="5"/>
                                  <a:pt x="102" y="5"/>
                                </a:cubicBezTo>
                                <a:cubicBezTo>
                                  <a:pt x="126" y="5"/>
                                  <a:pt x="126" y="5"/>
                                  <a:pt x="126" y="5"/>
                                </a:cubicBezTo>
                                <a:cubicBezTo>
                                  <a:pt x="126" y="1"/>
                                  <a:pt x="126" y="1"/>
                                  <a:pt x="126" y="1"/>
                                </a:cubicBezTo>
                                <a:cubicBezTo>
                                  <a:pt x="102" y="1"/>
                                  <a:pt x="102" y="1"/>
                                  <a:pt x="102" y="1"/>
                                </a:cubicBezTo>
                                <a:moveTo>
                                  <a:pt x="79" y="1"/>
                                </a:moveTo>
                                <a:cubicBezTo>
                                  <a:pt x="79" y="5"/>
                                  <a:pt x="79" y="5"/>
                                  <a:pt x="79" y="5"/>
                                </a:cubicBezTo>
                                <a:cubicBezTo>
                                  <a:pt x="98" y="5"/>
                                  <a:pt x="98" y="5"/>
                                  <a:pt x="98" y="5"/>
                                </a:cubicBezTo>
                                <a:cubicBezTo>
                                  <a:pt x="98" y="1"/>
                                  <a:pt x="98" y="1"/>
                                  <a:pt x="98" y="1"/>
                                </a:cubicBezTo>
                                <a:cubicBezTo>
                                  <a:pt x="79" y="1"/>
                                  <a:pt x="79" y="1"/>
                                  <a:pt x="79" y="1"/>
                                </a:cubicBezTo>
                                <a:moveTo>
                                  <a:pt x="24" y="1"/>
                                </a:moveTo>
                                <a:cubicBezTo>
                                  <a:pt x="24" y="5"/>
                                  <a:pt x="24" y="5"/>
                                  <a:pt x="24" y="5"/>
                                </a:cubicBezTo>
                                <a:cubicBezTo>
                                  <a:pt x="32" y="5"/>
                                  <a:pt x="32" y="5"/>
                                  <a:pt x="32" y="5"/>
                                </a:cubicBezTo>
                                <a:cubicBezTo>
                                  <a:pt x="32" y="1"/>
                                  <a:pt x="32" y="1"/>
                                  <a:pt x="32" y="1"/>
                                </a:cubicBezTo>
                                <a:cubicBezTo>
                                  <a:pt x="24" y="1"/>
                                  <a:pt x="24" y="1"/>
                                  <a:pt x="24" y="1"/>
                                </a:cubicBezTo>
                                <a:moveTo>
                                  <a:pt x="2" y="0"/>
                                </a:moveTo>
                                <a:cubicBezTo>
                                  <a:pt x="1" y="2"/>
                                  <a:pt x="1" y="4"/>
                                  <a:pt x="0" y="5"/>
                                </a:cubicBezTo>
                                <a:cubicBezTo>
                                  <a:pt x="20" y="5"/>
                                  <a:pt x="20" y="5"/>
                                  <a:pt x="20" y="5"/>
                                </a:cubicBezTo>
                                <a:cubicBezTo>
                                  <a:pt x="20" y="1"/>
                                  <a:pt x="20" y="1"/>
                                  <a:pt x="20" y="1"/>
                                </a:cubicBezTo>
                                <a:cubicBezTo>
                                  <a:pt x="2" y="0"/>
                                  <a:pt x="2" y="0"/>
                                  <a:pt x="2" y="0"/>
                                </a:cubicBezTo>
                              </a:path>
                            </a:pathLst>
                          </a:custGeom>
                          <a:solidFill>
                            <a:srgbClr val="E091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66" name="Freeform 26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10401" y="5902326"/>
                            <a:ext cx="0" cy="4763"/>
                          </a:xfrm>
                          <a:custGeom>
                            <a:avLst/>
                            <a:gdLst>
                              <a:gd name="T0" fmla="*/ 0 h 5"/>
                              <a:gd name="T1" fmla="*/ 5 h 5"/>
                              <a:gd name="T2" fmla="*/ 5 h 5"/>
                              <a:gd name="T3" fmla="*/ 0 h 5"/>
                              <a:gd name="T4" fmla="*/ 0 h 5"/>
                            </a:gdLst>
                            <a:ahLst/>
                            <a:cxnLst>
                              <a:cxn ang="0">
                                <a:pos x="0" y="T0"/>
                              </a:cxn>
                              <a:cxn ang="0">
                                <a:pos x="0" y="T1"/>
                              </a:cxn>
                              <a:cxn ang="0">
                                <a:pos x="0" y="T2"/>
                              </a:cxn>
                              <a:cxn ang="0">
                                <a:pos x="0" y="T3"/>
                              </a:cxn>
                              <a:cxn ang="0">
                                <a:pos x="0" y="T4"/>
                              </a:cxn>
                            </a:cxnLst>
                            <a:rect l="0" t="0" r="r" b="b"/>
                            <a:pathLst>
                              <a:path h="5">
                                <a:moveTo>
                                  <a:pt x="0" y="0"/>
                                </a:moveTo>
                                <a:cubicBezTo>
                                  <a:pt x="0" y="2"/>
                                  <a:pt x="0" y="4"/>
                                  <a:pt x="0" y="5"/>
                                </a:cubicBezTo>
                                <a:cubicBezTo>
                                  <a:pt x="0" y="5"/>
                                  <a:pt x="0" y="5"/>
                                  <a:pt x="0" y="5"/>
                                </a:cubicBezTo>
                                <a:cubicBezTo>
                                  <a:pt x="0" y="4"/>
                                  <a:pt x="0" y="2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D5AD37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67" name="Freeform 263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6950076" y="5902326"/>
                            <a:ext cx="60325" cy="4763"/>
                          </a:xfrm>
                          <a:custGeom>
                            <a:avLst/>
                            <a:gdLst>
                              <a:gd name="T0" fmla="*/ 49 w 50"/>
                              <a:gd name="T1" fmla="*/ 0 h 5"/>
                              <a:gd name="T2" fmla="*/ 50 w 50"/>
                              <a:gd name="T3" fmla="*/ 5 h 5"/>
                              <a:gd name="T4" fmla="*/ 50 w 50"/>
                              <a:gd name="T5" fmla="*/ 5 h 5"/>
                              <a:gd name="T6" fmla="*/ 50 w 50"/>
                              <a:gd name="T7" fmla="*/ 0 h 5"/>
                              <a:gd name="T8" fmla="*/ 49 w 50"/>
                              <a:gd name="T9" fmla="*/ 0 h 5"/>
                              <a:gd name="T10" fmla="*/ 5 w 50"/>
                              <a:gd name="T11" fmla="*/ 0 h 5"/>
                              <a:gd name="T12" fmla="*/ 0 w 50"/>
                              <a:gd name="T13" fmla="*/ 5 h 5"/>
                              <a:gd name="T14" fmla="*/ 5 w 50"/>
                              <a:gd name="T15" fmla="*/ 5 h 5"/>
                              <a:gd name="T16" fmla="*/ 5 w 50"/>
                              <a:gd name="T17" fmla="*/ 1 h 5"/>
                              <a:gd name="T18" fmla="*/ 5 w 50"/>
                              <a:gd name="T19" fmla="*/ 0 h 5"/>
                              <a:gd name="T20" fmla="*/ 5 w 50"/>
                              <a:gd name="T21" fmla="*/ 0 h 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</a:cxnLst>
                            <a:rect l="0" t="0" r="r" b="b"/>
                            <a:pathLst>
                              <a:path w="50" h="5">
                                <a:moveTo>
                                  <a:pt x="49" y="0"/>
                                </a:moveTo>
                                <a:cubicBezTo>
                                  <a:pt x="50" y="5"/>
                                  <a:pt x="50" y="5"/>
                                  <a:pt x="50" y="5"/>
                                </a:cubicBezTo>
                                <a:cubicBezTo>
                                  <a:pt x="50" y="5"/>
                                  <a:pt x="50" y="5"/>
                                  <a:pt x="50" y="5"/>
                                </a:cubicBezTo>
                                <a:cubicBezTo>
                                  <a:pt x="50" y="4"/>
                                  <a:pt x="50" y="2"/>
                                  <a:pt x="50" y="0"/>
                                </a:cubicBezTo>
                                <a:cubicBezTo>
                                  <a:pt x="49" y="0"/>
                                  <a:pt x="49" y="0"/>
                                  <a:pt x="49" y="0"/>
                                </a:cubicBezTo>
                                <a:moveTo>
                                  <a:pt x="5" y="0"/>
                                </a:moveTo>
                                <a:cubicBezTo>
                                  <a:pt x="3" y="2"/>
                                  <a:pt x="2" y="4"/>
                                  <a:pt x="0" y="5"/>
                                </a:cubicBezTo>
                                <a:cubicBezTo>
                                  <a:pt x="5" y="5"/>
                                  <a:pt x="5" y="5"/>
                                  <a:pt x="5" y="5"/>
                                </a:cubicBezTo>
                                <a:cubicBezTo>
                                  <a:pt x="5" y="1"/>
                                  <a:pt x="5" y="1"/>
                                  <a:pt x="5" y="1"/>
                                </a:cubicBezTo>
                                <a:cubicBezTo>
                                  <a:pt x="5" y="1"/>
                                  <a:pt x="5" y="1"/>
                                  <a:pt x="5" y="0"/>
                                </a:cubicBezTo>
                                <a:cubicBezTo>
                                  <a:pt x="5" y="0"/>
                                  <a:pt x="5" y="0"/>
                                  <a:pt x="5" y="0"/>
                                </a:cubicBezTo>
                              </a:path>
                            </a:pathLst>
                          </a:custGeom>
                          <a:solidFill>
                            <a:srgbClr val="E9973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68" name="Freeform 264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489826" y="5902326"/>
                            <a:ext cx="34925" cy="6350"/>
                          </a:xfrm>
                          <a:custGeom>
                            <a:avLst/>
                            <a:gdLst>
                              <a:gd name="T0" fmla="*/ 24 w 29"/>
                              <a:gd name="T1" fmla="*/ 0 h 5"/>
                              <a:gd name="T2" fmla="*/ 24 w 29"/>
                              <a:gd name="T3" fmla="*/ 5 h 5"/>
                              <a:gd name="T4" fmla="*/ 29 w 29"/>
                              <a:gd name="T5" fmla="*/ 5 h 5"/>
                              <a:gd name="T6" fmla="*/ 25 w 29"/>
                              <a:gd name="T7" fmla="*/ 0 h 5"/>
                              <a:gd name="T8" fmla="*/ 24 w 29"/>
                              <a:gd name="T9" fmla="*/ 0 h 5"/>
                              <a:gd name="T10" fmla="*/ 2 w 29"/>
                              <a:gd name="T11" fmla="*/ 0 h 5"/>
                              <a:gd name="T12" fmla="*/ 0 w 29"/>
                              <a:gd name="T13" fmla="*/ 5 h 5"/>
                              <a:gd name="T14" fmla="*/ 20 w 29"/>
                              <a:gd name="T15" fmla="*/ 5 h 5"/>
                              <a:gd name="T16" fmla="*/ 20 w 29"/>
                              <a:gd name="T17" fmla="*/ 0 h 5"/>
                              <a:gd name="T18" fmla="*/ 2 w 29"/>
                              <a:gd name="T19" fmla="*/ 0 h 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29" h="5">
                                <a:moveTo>
                                  <a:pt x="24" y="0"/>
                                </a:moveTo>
                                <a:cubicBezTo>
                                  <a:pt x="24" y="5"/>
                                  <a:pt x="24" y="5"/>
                                  <a:pt x="24" y="5"/>
                                </a:cubicBezTo>
                                <a:cubicBezTo>
                                  <a:pt x="29" y="5"/>
                                  <a:pt x="29" y="5"/>
                                  <a:pt x="29" y="5"/>
                                </a:cubicBezTo>
                                <a:cubicBezTo>
                                  <a:pt x="28" y="3"/>
                                  <a:pt x="27" y="1"/>
                                  <a:pt x="25" y="0"/>
                                </a:cubicBezTo>
                                <a:cubicBezTo>
                                  <a:pt x="24" y="0"/>
                                  <a:pt x="24" y="0"/>
                                  <a:pt x="24" y="0"/>
                                </a:cubicBezTo>
                                <a:moveTo>
                                  <a:pt x="2" y="0"/>
                                </a:moveTo>
                                <a:cubicBezTo>
                                  <a:pt x="0" y="5"/>
                                  <a:pt x="0" y="5"/>
                                  <a:pt x="0" y="5"/>
                                </a:cubicBezTo>
                                <a:cubicBezTo>
                                  <a:pt x="20" y="5"/>
                                  <a:pt x="20" y="5"/>
                                  <a:pt x="20" y="5"/>
                                </a:cubicBezTo>
                                <a:cubicBezTo>
                                  <a:pt x="20" y="0"/>
                                  <a:pt x="20" y="0"/>
                                  <a:pt x="20" y="0"/>
                                </a:cubicBezTo>
                                <a:cubicBezTo>
                                  <a:pt x="2" y="0"/>
                                  <a:pt x="2" y="0"/>
                                  <a:pt x="2" y="0"/>
                                </a:cubicBezTo>
                              </a:path>
                            </a:pathLst>
                          </a:custGeom>
                          <a:solidFill>
                            <a:srgbClr val="E9973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69" name="Freeform 265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424739" y="5853113"/>
                            <a:ext cx="0" cy="0"/>
                          </a:xfrm>
                          <a:custGeom>
                            <a:avLst/>
                            <a:gdLst/>
                            <a:ahLst/>
                            <a:cxnLst>
                              <a:cxn ang="0">
                                <a:pos x="0" y="0"/>
                              </a:cxn>
                              <a:cxn ang="0">
                                <a:pos x="0" y="0"/>
                              </a:cxn>
                              <a:cxn ang="0">
                                <a:pos x="0" y="0"/>
                              </a:cxn>
                              <a:cxn ang="0">
                                <a:pos x="0" y="0"/>
                              </a:cxn>
                              <a:cxn ang="0">
                                <a:pos x="0" y="0"/>
                              </a:cxn>
                              <a:cxn ang="0">
                                <a:pos x="0" y="0"/>
                              </a:cxn>
                              <a:cxn ang="0">
                                <a:pos x="0" y="0"/>
                              </a:cxn>
                              <a:cxn ang="0">
                                <a:pos x="0" y="0"/>
                              </a:cxn>
                              <a:cxn ang="0">
                                <a:pos x="0" y="0"/>
                              </a:cxn>
                            </a:cxnLst>
                            <a:rect l="0" t="0" r="r" b="b"/>
                            <a:pathLst>
                              <a:path>
                                <a:moveTo>
                                  <a:pt x="0" y="0"/>
                                </a:move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moveTo>
                                  <a:pt x="0" y="0"/>
                                </a:move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A76C1B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70" name="Freeform 266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424739" y="5853113"/>
                            <a:ext cx="0" cy="0"/>
                          </a:xfrm>
                          <a:custGeom>
                            <a:avLst/>
                            <a:gdLst/>
                            <a:ahLst/>
                            <a:cxnLst>
                              <a:cxn ang="0">
                                <a:pos x="0" y="0"/>
                              </a:cxn>
                              <a:cxn ang="0">
                                <a:pos x="0" y="0"/>
                              </a:cxn>
                              <a:cxn ang="0">
                                <a:pos x="0" y="0"/>
                              </a:cxn>
                              <a:cxn ang="0">
                                <a:pos x="0" y="0"/>
                              </a:cxn>
                              <a:cxn ang="0">
                                <a:pos x="0" y="0"/>
                              </a:cxn>
                              <a:cxn ang="0">
                                <a:pos x="0" y="0"/>
                              </a:cxn>
                              <a:cxn ang="0">
                                <a:pos x="0" y="0"/>
                              </a:cxn>
                              <a:cxn ang="0">
                                <a:pos x="0" y="0"/>
                              </a:cxn>
                              <a:cxn ang="0">
                                <a:pos x="0" y="0"/>
                              </a:cxn>
                            </a:cxnLst>
                            <a:rect l="0" t="0" r="r" b="b"/>
                            <a:pathLst>
                              <a:path>
                                <a:moveTo>
                                  <a:pt x="0" y="0"/>
                                </a:move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moveTo>
                                  <a:pt x="0" y="0"/>
                                </a:move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C43D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71" name="Freeform 267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327901" y="5853113"/>
                            <a:ext cx="93663" cy="33338"/>
                          </a:xfrm>
                          <a:custGeom>
                            <a:avLst/>
                            <a:gdLst>
                              <a:gd name="T0" fmla="*/ 12 w 78"/>
                              <a:gd name="T1" fmla="*/ 0 h 28"/>
                              <a:gd name="T2" fmla="*/ 0 w 78"/>
                              <a:gd name="T3" fmla="*/ 0 h 28"/>
                              <a:gd name="T4" fmla="*/ 0 w 78"/>
                              <a:gd name="T5" fmla="*/ 28 h 28"/>
                              <a:gd name="T6" fmla="*/ 13 w 78"/>
                              <a:gd name="T7" fmla="*/ 28 h 28"/>
                              <a:gd name="T8" fmla="*/ 12 w 78"/>
                              <a:gd name="T9" fmla="*/ 0 h 28"/>
                              <a:gd name="T10" fmla="*/ 78 w 78"/>
                              <a:gd name="T11" fmla="*/ 0 h 28"/>
                              <a:gd name="T12" fmla="*/ 55 w 78"/>
                              <a:gd name="T13" fmla="*/ 0 h 28"/>
                              <a:gd name="T14" fmla="*/ 55 w 78"/>
                              <a:gd name="T15" fmla="*/ 28 h 28"/>
                              <a:gd name="T16" fmla="*/ 78 w 78"/>
                              <a:gd name="T17" fmla="*/ 28 h 28"/>
                              <a:gd name="T18" fmla="*/ 78 w 78"/>
                              <a:gd name="T19" fmla="*/ 0 h 2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78" h="28">
                                <a:moveTo>
                                  <a:pt x="12" y="0"/>
                                </a:moveTo>
                                <a:cubicBezTo>
                                  <a:pt x="8" y="0"/>
                                  <a:pt x="4" y="0"/>
                                  <a:pt x="0" y="0"/>
                                </a:cubicBezTo>
                                <a:cubicBezTo>
                                  <a:pt x="0" y="28"/>
                                  <a:pt x="0" y="28"/>
                                  <a:pt x="0" y="28"/>
                                </a:cubicBezTo>
                                <a:cubicBezTo>
                                  <a:pt x="13" y="28"/>
                                  <a:pt x="13" y="28"/>
                                  <a:pt x="13" y="28"/>
                                </a:cubicBezTo>
                                <a:cubicBezTo>
                                  <a:pt x="12" y="0"/>
                                  <a:pt x="12" y="0"/>
                                  <a:pt x="12" y="0"/>
                                </a:cubicBezTo>
                                <a:moveTo>
                                  <a:pt x="78" y="0"/>
                                </a:moveTo>
                                <a:cubicBezTo>
                                  <a:pt x="75" y="0"/>
                                  <a:pt x="68" y="0"/>
                                  <a:pt x="55" y="0"/>
                                </a:cubicBezTo>
                                <a:cubicBezTo>
                                  <a:pt x="55" y="28"/>
                                  <a:pt x="55" y="28"/>
                                  <a:pt x="55" y="28"/>
                                </a:cubicBezTo>
                                <a:cubicBezTo>
                                  <a:pt x="78" y="28"/>
                                  <a:pt x="78" y="28"/>
                                  <a:pt x="78" y="28"/>
                                </a:cubicBezTo>
                                <a:cubicBezTo>
                                  <a:pt x="78" y="0"/>
                                  <a:pt x="78" y="0"/>
                                  <a:pt x="78" y="0"/>
                                </a:cubicBezTo>
                              </a:path>
                            </a:pathLst>
                          </a:custGeom>
                          <a:solidFill>
                            <a:srgbClr val="C43D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72" name="Freeform 268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232651" y="5853113"/>
                            <a:ext cx="88900" cy="33338"/>
                          </a:xfrm>
                          <a:custGeom>
                            <a:avLst/>
                            <a:gdLst>
                              <a:gd name="T0" fmla="*/ 9 w 75"/>
                              <a:gd name="T1" fmla="*/ 0 h 28"/>
                              <a:gd name="T2" fmla="*/ 0 w 75"/>
                              <a:gd name="T3" fmla="*/ 0 h 28"/>
                              <a:gd name="T4" fmla="*/ 0 w 75"/>
                              <a:gd name="T5" fmla="*/ 28 h 28"/>
                              <a:gd name="T6" fmla="*/ 9 w 75"/>
                              <a:gd name="T7" fmla="*/ 28 h 28"/>
                              <a:gd name="T8" fmla="*/ 9 w 75"/>
                              <a:gd name="T9" fmla="*/ 0 h 28"/>
                              <a:gd name="T10" fmla="*/ 75 w 75"/>
                              <a:gd name="T11" fmla="*/ 0 h 28"/>
                              <a:gd name="T12" fmla="*/ 52 w 75"/>
                              <a:gd name="T13" fmla="*/ 0 h 28"/>
                              <a:gd name="T14" fmla="*/ 51 w 75"/>
                              <a:gd name="T15" fmla="*/ 28 h 28"/>
                              <a:gd name="T16" fmla="*/ 75 w 75"/>
                              <a:gd name="T17" fmla="*/ 28 h 28"/>
                              <a:gd name="T18" fmla="*/ 75 w 75"/>
                              <a:gd name="T19" fmla="*/ 0 h 2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75" h="28">
                                <a:moveTo>
                                  <a:pt x="9" y="0"/>
                                </a:moveTo>
                                <a:cubicBezTo>
                                  <a:pt x="6" y="0"/>
                                  <a:pt x="3" y="0"/>
                                  <a:pt x="0" y="0"/>
                                </a:cubicBezTo>
                                <a:cubicBezTo>
                                  <a:pt x="0" y="28"/>
                                  <a:pt x="0" y="28"/>
                                  <a:pt x="0" y="28"/>
                                </a:cubicBezTo>
                                <a:cubicBezTo>
                                  <a:pt x="9" y="28"/>
                                  <a:pt x="9" y="28"/>
                                  <a:pt x="9" y="28"/>
                                </a:cubicBezTo>
                                <a:cubicBezTo>
                                  <a:pt x="9" y="0"/>
                                  <a:pt x="9" y="0"/>
                                  <a:pt x="9" y="0"/>
                                </a:cubicBezTo>
                                <a:moveTo>
                                  <a:pt x="75" y="0"/>
                                </a:moveTo>
                                <a:cubicBezTo>
                                  <a:pt x="68" y="0"/>
                                  <a:pt x="60" y="0"/>
                                  <a:pt x="52" y="0"/>
                                </a:cubicBezTo>
                                <a:cubicBezTo>
                                  <a:pt x="51" y="28"/>
                                  <a:pt x="51" y="28"/>
                                  <a:pt x="51" y="28"/>
                                </a:cubicBezTo>
                                <a:cubicBezTo>
                                  <a:pt x="75" y="28"/>
                                  <a:pt x="75" y="28"/>
                                  <a:pt x="75" y="28"/>
                                </a:cubicBezTo>
                                <a:cubicBezTo>
                                  <a:pt x="75" y="0"/>
                                  <a:pt x="75" y="0"/>
                                  <a:pt x="75" y="0"/>
                                </a:cubicBezTo>
                              </a:path>
                            </a:pathLst>
                          </a:custGeom>
                          <a:solidFill>
                            <a:srgbClr val="C43D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73" name="Freeform 269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132639" y="5853113"/>
                            <a:ext cx="96838" cy="33338"/>
                          </a:xfrm>
                          <a:custGeom>
                            <a:avLst/>
                            <a:gdLst>
                              <a:gd name="T0" fmla="*/ 25 w 81"/>
                              <a:gd name="T1" fmla="*/ 0 h 28"/>
                              <a:gd name="T2" fmla="*/ 0 w 81"/>
                              <a:gd name="T3" fmla="*/ 0 h 28"/>
                              <a:gd name="T4" fmla="*/ 0 w 81"/>
                              <a:gd name="T5" fmla="*/ 28 h 28"/>
                              <a:gd name="T6" fmla="*/ 24 w 81"/>
                              <a:gd name="T7" fmla="*/ 28 h 28"/>
                              <a:gd name="T8" fmla="*/ 25 w 81"/>
                              <a:gd name="T9" fmla="*/ 0 h 28"/>
                              <a:gd name="T10" fmla="*/ 81 w 81"/>
                              <a:gd name="T11" fmla="*/ 0 h 28"/>
                              <a:gd name="T12" fmla="*/ 56 w 81"/>
                              <a:gd name="T13" fmla="*/ 0 h 28"/>
                              <a:gd name="T14" fmla="*/ 55 w 81"/>
                              <a:gd name="T15" fmla="*/ 28 h 28"/>
                              <a:gd name="T16" fmla="*/ 81 w 81"/>
                              <a:gd name="T17" fmla="*/ 28 h 28"/>
                              <a:gd name="T18" fmla="*/ 81 w 81"/>
                              <a:gd name="T19" fmla="*/ 0 h 2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81" h="28">
                                <a:moveTo>
                                  <a:pt x="25" y="0"/>
                                </a:moveTo>
                                <a:cubicBezTo>
                                  <a:pt x="17" y="0"/>
                                  <a:pt x="9" y="0"/>
                                  <a:pt x="0" y="0"/>
                                </a:cubicBezTo>
                                <a:cubicBezTo>
                                  <a:pt x="0" y="28"/>
                                  <a:pt x="0" y="28"/>
                                  <a:pt x="0" y="28"/>
                                </a:cubicBezTo>
                                <a:cubicBezTo>
                                  <a:pt x="24" y="28"/>
                                  <a:pt x="24" y="28"/>
                                  <a:pt x="24" y="28"/>
                                </a:cubicBezTo>
                                <a:cubicBezTo>
                                  <a:pt x="25" y="0"/>
                                  <a:pt x="25" y="0"/>
                                  <a:pt x="25" y="0"/>
                                </a:cubicBezTo>
                                <a:moveTo>
                                  <a:pt x="81" y="0"/>
                                </a:moveTo>
                                <a:cubicBezTo>
                                  <a:pt x="73" y="0"/>
                                  <a:pt x="65" y="0"/>
                                  <a:pt x="56" y="0"/>
                                </a:cubicBezTo>
                                <a:cubicBezTo>
                                  <a:pt x="55" y="28"/>
                                  <a:pt x="55" y="28"/>
                                  <a:pt x="55" y="28"/>
                                </a:cubicBezTo>
                                <a:cubicBezTo>
                                  <a:pt x="81" y="28"/>
                                  <a:pt x="81" y="28"/>
                                  <a:pt x="81" y="28"/>
                                </a:cubicBezTo>
                                <a:cubicBezTo>
                                  <a:pt x="81" y="0"/>
                                  <a:pt x="81" y="0"/>
                                  <a:pt x="81" y="0"/>
                                </a:cubicBezTo>
                              </a:path>
                            </a:pathLst>
                          </a:custGeom>
                          <a:solidFill>
                            <a:srgbClr val="C43D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74" name="Freeform 270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023101" y="5853113"/>
                            <a:ext cx="414338" cy="33338"/>
                          </a:xfrm>
                          <a:custGeom>
                            <a:avLst/>
                            <a:gdLst>
                              <a:gd name="T0" fmla="*/ 338 w 349"/>
                              <a:gd name="T1" fmla="*/ 0 h 28"/>
                              <a:gd name="T2" fmla="*/ 339 w 349"/>
                              <a:gd name="T3" fmla="*/ 2 h 28"/>
                              <a:gd name="T4" fmla="*/ 339 w 349"/>
                              <a:gd name="T5" fmla="*/ 28 h 28"/>
                              <a:gd name="T6" fmla="*/ 349 w 349"/>
                              <a:gd name="T7" fmla="*/ 28 h 28"/>
                              <a:gd name="T8" fmla="*/ 349 w 349"/>
                              <a:gd name="T9" fmla="*/ 17 h 28"/>
                              <a:gd name="T10" fmla="*/ 338 w 349"/>
                              <a:gd name="T11" fmla="*/ 0 h 28"/>
                              <a:gd name="T12" fmla="*/ 338 w 349"/>
                              <a:gd name="T13" fmla="*/ 0 h 28"/>
                              <a:gd name="T14" fmla="*/ 338 w 349"/>
                              <a:gd name="T15" fmla="*/ 0 h 28"/>
                              <a:gd name="T16" fmla="*/ 338 w 349"/>
                              <a:gd name="T17" fmla="*/ 0 h 28"/>
                              <a:gd name="T18" fmla="*/ 23 w 349"/>
                              <a:gd name="T19" fmla="*/ 0 h 28"/>
                              <a:gd name="T20" fmla="*/ 17 w 349"/>
                              <a:gd name="T21" fmla="*/ 0 h 28"/>
                              <a:gd name="T22" fmla="*/ 17 w 349"/>
                              <a:gd name="T23" fmla="*/ 0 h 28"/>
                              <a:gd name="T24" fmla="*/ 0 w 349"/>
                              <a:gd name="T25" fmla="*/ 28 h 28"/>
                              <a:gd name="T26" fmla="*/ 11 w 349"/>
                              <a:gd name="T27" fmla="*/ 28 h 28"/>
                              <a:gd name="T28" fmla="*/ 11 w 349"/>
                              <a:gd name="T29" fmla="*/ 10 h 28"/>
                              <a:gd name="T30" fmla="*/ 15 w 349"/>
                              <a:gd name="T31" fmla="*/ 3 h 28"/>
                              <a:gd name="T32" fmla="*/ 15 w 349"/>
                              <a:gd name="T33" fmla="*/ 3 h 28"/>
                              <a:gd name="T34" fmla="*/ 15 w 349"/>
                              <a:gd name="T35" fmla="*/ 3 h 28"/>
                              <a:gd name="T36" fmla="*/ 15 w 349"/>
                              <a:gd name="T37" fmla="*/ 28 h 28"/>
                              <a:gd name="T38" fmla="*/ 23 w 349"/>
                              <a:gd name="T39" fmla="*/ 28 h 28"/>
                              <a:gd name="T40" fmla="*/ 23 w 349"/>
                              <a:gd name="T41" fmla="*/ 0 h 28"/>
                              <a:gd name="T42" fmla="*/ 89 w 349"/>
                              <a:gd name="T43" fmla="*/ 0 h 28"/>
                              <a:gd name="T44" fmla="*/ 70 w 349"/>
                              <a:gd name="T45" fmla="*/ 0 h 28"/>
                              <a:gd name="T46" fmla="*/ 70 w 349"/>
                              <a:gd name="T47" fmla="*/ 28 h 28"/>
                              <a:gd name="T48" fmla="*/ 89 w 349"/>
                              <a:gd name="T49" fmla="*/ 28 h 28"/>
                              <a:gd name="T50" fmla="*/ 89 w 349"/>
                              <a:gd name="T51" fmla="*/ 0 h 2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  <a:cxn ang="0">
                                <a:pos x="T40" y="T41"/>
                              </a:cxn>
                              <a:cxn ang="0">
                                <a:pos x="T42" y="T43"/>
                              </a:cxn>
                              <a:cxn ang="0">
                                <a:pos x="T44" y="T45"/>
                              </a:cxn>
                              <a:cxn ang="0">
                                <a:pos x="T46" y="T47"/>
                              </a:cxn>
                              <a:cxn ang="0">
                                <a:pos x="T48" y="T49"/>
                              </a:cxn>
                              <a:cxn ang="0">
                                <a:pos x="T50" y="T51"/>
                              </a:cxn>
                            </a:cxnLst>
                            <a:rect l="0" t="0" r="r" b="b"/>
                            <a:pathLst>
                              <a:path w="349" h="28">
                                <a:moveTo>
                                  <a:pt x="338" y="0"/>
                                </a:moveTo>
                                <a:cubicBezTo>
                                  <a:pt x="338" y="0"/>
                                  <a:pt x="339" y="1"/>
                                  <a:pt x="339" y="2"/>
                                </a:cubicBezTo>
                                <a:cubicBezTo>
                                  <a:pt x="339" y="28"/>
                                  <a:pt x="339" y="28"/>
                                  <a:pt x="339" y="28"/>
                                </a:cubicBezTo>
                                <a:cubicBezTo>
                                  <a:pt x="349" y="28"/>
                                  <a:pt x="349" y="28"/>
                                  <a:pt x="349" y="28"/>
                                </a:cubicBezTo>
                                <a:cubicBezTo>
                                  <a:pt x="349" y="17"/>
                                  <a:pt x="349" y="17"/>
                                  <a:pt x="349" y="17"/>
                                </a:cubicBezTo>
                                <a:cubicBezTo>
                                  <a:pt x="343" y="6"/>
                                  <a:pt x="339" y="0"/>
                                  <a:pt x="338" y="0"/>
                                </a:cubicBezTo>
                                <a:moveTo>
                                  <a:pt x="338" y="0"/>
                                </a:moveTo>
                                <a:cubicBezTo>
                                  <a:pt x="338" y="0"/>
                                  <a:pt x="338" y="0"/>
                                  <a:pt x="338" y="0"/>
                                </a:cubicBezTo>
                                <a:cubicBezTo>
                                  <a:pt x="338" y="0"/>
                                  <a:pt x="338" y="0"/>
                                  <a:pt x="338" y="0"/>
                                </a:cubicBezTo>
                                <a:moveTo>
                                  <a:pt x="23" y="0"/>
                                </a:moveTo>
                                <a:cubicBezTo>
                                  <a:pt x="21" y="0"/>
                                  <a:pt x="19" y="0"/>
                                  <a:pt x="17" y="0"/>
                                </a:cubicBezTo>
                                <a:cubicBezTo>
                                  <a:pt x="17" y="0"/>
                                  <a:pt x="17" y="0"/>
                                  <a:pt x="17" y="0"/>
                                </a:cubicBezTo>
                                <a:cubicBezTo>
                                  <a:pt x="11" y="9"/>
                                  <a:pt x="6" y="18"/>
                                  <a:pt x="0" y="28"/>
                                </a:cubicBezTo>
                                <a:cubicBezTo>
                                  <a:pt x="11" y="28"/>
                                  <a:pt x="11" y="28"/>
                                  <a:pt x="11" y="28"/>
                                </a:cubicBezTo>
                                <a:cubicBezTo>
                                  <a:pt x="11" y="10"/>
                                  <a:pt x="11" y="10"/>
                                  <a:pt x="11" y="10"/>
                                </a:cubicBezTo>
                                <a:cubicBezTo>
                                  <a:pt x="12" y="7"/>
                                  <a:pt x="14" y="5"/>
                                  <a:pt x="15" y="3"/>
                                </a:cubicBezTo>
                                <a:cubicBezTo>
                                  <a:pt x="15" y="3"/>
                                  <a:pt x="15" y="3"/>
                                  <a:pt x="15" y="3"/>
                                </a:cubicBezTo>
                                <a:cubicBezTo>
                                  <a:pt x="15" y="3"/>
                                  <a:pt x="15" y="3"/>
                                  <a:pt x="15" y="3"/>
                                </a:cubicBezTo>
                                <a:cubicBezTo>
                                  <a:pt x="15" y="28"/>
                                  <a:pt x="15" y="28"/>
                                  <a:pt x="15" y="28"/>
                                </a:cubicBezTo>
                                <a:cubicBezTo>
                                  <a:pt x="23" y="28"/>
                                  <a:pt x="23" y="28"/>
                                  <a:pt x="23" y="28"/>
                                </a:cubicBezTo>
                                <a:cubicBezTo>
                                  <a:pt x="23" y="0"/>
                                  <a:pt x="23" y="0"/>
                                  <a:pt x="23" y="0"/>
                                </a:cubicBezTo>
                                <a:moveTo>
                                  <a:pt x="89" y="0"/>
                                </a:moveTo>
                                <a:cubicBezTo>
                                  <a:pt x="83" y="0"/>
                                  <a:pt x="77" y="0"/>
                                  <a:pt x="70" y="0"/>
                                </a:cubicBezTo>
                                <a:cubicBezTo>
                                  <a:pt x="70" y="28"/>
                                  <a:pt x="70" y="28"/>
                                  <a:pt x="70" y="28"/>
                                </a:cubicBezTo>
                                <a:cubicBezTo>
                                  <a:pt x="89" y="28"/>
                                  <a:pt x="89" y="28"/>
                                  <a:pt x="89" y="28"/>
                                </a:cubicBezTo>
                                <a:cubicBezTo>
                                  <a:pt x="89" y="0"/>
                                  <a:pt x="89" y="0"/>
                                  <a:pt x="89" y="0"/>
                                </a:cubicBezTo>
                              </a:path>
                            </a:pathLst>
                          </a:custGeom>
                          <a:solidFill>
                            <a:srgbClr val="C43D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75" name="Freeform 271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472364" y="5857876"/>
                            <a:ext cx="0" cy="7938"/>
                          </a:xfrm>
                          <a:custGeom>
                            <a:avLst/>
                            <a:gdLst>
                              <a:gd name="T0" fmla="*/ 0 h 7"/>
                              <a:gd name="T1" fmla="*/ 0 h 7"/>
                              <a:gd name="T2" fmla="*/ 0 h 7"/>
                              <a:gd name="T3" fmla="*/ 0 h 7"/>
                              <a:gd name="T4" fmla="*/ 0 h 7"/>
                              <a:gd name="T5" fmla="*/ 0 h 7"/>
                              <a:gd name="T6" fmla="*/ 0 h 7"/>
                              <a:gd name="T7" fmla="*/ 0 h 7"/>
                              <a:gd name="T8" fmla="*/ 0 h 7"/>
                              <a:gd name="T9" fmla="*/ 0 h 7"/>
                              <a:gd name="T10" fmla="*/ 0 h 7"/>
                              <a:gd name="T11" fmla="*/ 0 h 7"/>
                              <a:gd name="T12" fmla="*/ 7 h 7"/>
                              <a:gd name="T13" fmla="*/ 7 h 7"/>
                              <a:gd name="T14" fmla="*/ 1 h 7"/>
                              <a:gd name="T15" fmla="*/ 1 h 7"/>
                              <a:gd name="T16" fmla="*/ 1 h 7"/>
                              <a:gd name="T17" fmla="*/ 1 h 7"/>
                              <a:gd name="T18" fmla="*/ 1 h 7"/>
                              <a:gd name="T19" fmla="*/ 1 h 7"/>
                              <a:gd name="T20" fmla="*/ 0 h 7"/>
                              <a:gd name="T21" fmla="*/ 0 h 7"/>
                              <a:gd name="T22" fmla="*/ 0 h 7"/>
                              <a:gd name="T23" fmla="*/ 0 h 7"/>
                              <a:gd name="T24" fmla="*/ 0 h 7"/>
                            </a:gdLst>
                            <a:ahLst/>
                            <a:cxnLst>
                              <a:cxn ang="0">
                                <a:pos x="0" y="T0"/>
                              </a:cxn>
                              <a:cxn ang="0">
                                <a:pos x="0" y="T1"/>
                              </a:cxn>
                              <a:cxn ang="0">
                                <a:pos x="0" y="T2"/>
                              </a:cxn>
                              <a:cxn ang="0">
                                <a:pos x="0" y="T3"/>
                              </a:cxn>
                              <a:cxn ang="0">
                                <a:pos x="0" y="T4"/>
                              </a:cxn>
                              <a:cxn ang="0">
                                <a:pos x="0" y="T5"/>
                              </a:cxn>
                              <a:cxn ang="0">
                                <a:pos x="0" y="T6"/>
                              </a:cxn>
                              <a:cxn ang="0">
                                <a:pos x="0" y="T7"/>
                              </a:cxn>
                              <a:cxn ang="0">
                                <a:pos x="0" y="T8"/>
                              </a:cxn>
                              <a:cxn ang="0">
                                <a:pos x="0" y="T9"/>
                              </a:cxn>
                              <a:cxn ang="0">
                                <a:pos x="0" y="T10"/>
                              </a:cxn>
                              <a:cxn ang="0">
                                <a:pos x="0" y="T11"/>
                              </a:cxn>
                              <a:cxn ang="0">
                                <a:pos x="0" y="T12"/>
                              </a:cxn>
                              <a:cxn ang="0">
                                <a:pos x="0" y="T13"/>
                              </a:cxn>
                              <a:cxn ang="0">
                                <a:pos x="0" y="T14"/>
                              </a:cxn>
                              <a:cxn ang="0">
                                <a:pos x="0" y="T15"/>
                              </a:cxn>
                              <a:cxn ang="0">
                                <a:pos x="0" y="T16"/>
                              </a:cxn>
                              <a:cxn ang="0">
                                <a:pos x="0" y="T17"/>
                              </a:cxn>
                              <a:cxn ang="0">
                                <a:pos x="0" y="T18"/>
                              </a:cxn>
                              <a:cxn ang="0">
                                <a:pos x="0" y="T19"/>
                              </a:cxn>
                              <a:cxn ang="0">
                                <a:pos x="0" y="T20"/>
                              </a:cxn>
                              <a:cxn ang="0">
                                <a:pos x="0" y="T21"/>
                              </a:cxn>
                              <a:cxn ang="0">
                                <a:pos x="0" y="T22"/>
                              </a:cxn>
                              <a:cxn ang="0">
                                <a:pos x="0" y="T23"/>
                              </a:cxn>
                              <a:cxn ang="0">
                                <a:pos x="0" y="T24"/>
                              </a:cxn>
                            </a:cxnLst>
                            <a:rect l="0" t="0" r="r" b="b"/>
                            <a:pathLst>
                              <a:path h="7">
                                <a:moveTo>
                                  <a:pt x="0" y="0"/>
                                </a:move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moveTo>
                                  <a:pt x="0" y="0"/>
                                </a:move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moveTo>
                                  <a:pt x="0" y="0"/>
                                </a:moveTo>
                                <a:cubicBezTo>
                                  <a:pt x="0" y="0"/>
                                  <a:pt x="0" y="3"/>
                                  <a:pt x="0" y="7"/>
                                </a:cubicBezTo>
                                <a:cubicBezTo>
                                  <a:pt x="0" y="7"/>
                                  <a:pt x="0" y="7"/>
                                  <a:pt x="0" y="7"/>
                                </a:cubicBezTo>
                                <a:cubicBezTo>
                                  <a:pt x="0" y="4"/>
                                  <a:pt x="0" y="2"/>
                                  <a:pt x="0" y="1"/>
                                </a:cubicBezTo>
                                <a:cubicBezTo>
                                  <a:pt x="0" y="1"/>
                                  <a:pt x="0" y="1"/>
                                  <a:pt x="0" y="1"/>
                                </a:cubicBezTo>
                                <a:cubicBezTo>
                                  <a:pt x="0" y="1"/>
                                  <a:pt x="0" y="1"/>
                                  <a:pt x="0" y="1"/>
                                </a:cubicBezTo>
                                <a:cubicBezTo>
                                  <a:pt x="0" y="1"/>
                                  <a:pt x="0" y="1"/>
                                  <a:pt x="0" y="1"/>
                                </a:cubicBezTo>
                                <a:cubicBezTo>
                                  <a:pt x="0" y="1"/>
                                  <a:pt x="0" y="1"/>
                                  <a:pt x="0" y="1"/>
                                </a:cubicBezTo>
                                <a:cubicBezTo>
                                  <a:pt x="0" y="1"/>
                                  <a:pt x="0" y="1"/>
                                  <a:pt x="0" y="1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A76C1B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76" name="Freeform 272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472364" y="5857876"/>
                            <a:ext cx="31750" cy="28575"/>
                          </a:xfrm>
                          <a:custGeom>
                            <a:avLst/>
                            <a:gdLst>
                              <a:gd name="T0" fmla="*/ 23 w 27"/>
                              <a:gd name="T1" fmla="*/ 20 h 24"/>
                              <a:gd name="T2" fmla="*/ 22 w 27"/>
                              <a:gd name="T3" fmla="*/ 24 h 24"/>
                              <a:gd name="T4" fmla="*/ 27 w 27"/>
                              <a:gd name="T5" fmla="*/ 24 h 24"/>
                              <a:gd name="T6" fmla="*/ 23 w 27"/>
                              <a:gd name="T7" fmla="*/ 20 h 24"/>
                              <a:gd name="T8" fmla="*/ 0 w 27"/>
                              <a:gd name="T9" fmla="*/ 1 h 24"/>
                              <a:gd name="T10" fmla="*/ 0 w 27"/>
                              <a:gd name="T11" fmla="*/ 1 h 24"/>
                              <a:gd name="T12" fmla="*/ 0 w 27"/>
                              <a:gd name="T13" fmla="*/ 1 h 24"/>
                              <a:gd name="T14" fmla="*/ 0 w 27"/>
                              <a:gd name="T15" fmla="*/ 1 h 24"/>
                              <a:gd name="T16" fmla="*/ 0 w 27"/>
                              <a:gd name="T17" fmla="*/ 1 h 24"/>
                              <a:gd name="T18" fmla="*/ 0 w 27"/>
                              <a:gd name="T19" fmla="*/ 1 h 24"/>
                              <a:gd name="T20" fmla="*/ 0 w 27"/>
                              <a:gd name="T21" fmla="*/ 1 h 24"/>
                              <a:gd name="T22" fmla="*/ 0 w 27"/>
                              <a:gd name="T23" fmla="*/ 1 h 24"/>
                              <a:gd name="T24" fmla="*/ 0 w 27"/>
                              <a:gd name="T25" fmla="*/ 1 h 24"/>
                              <a:gd name="T26" fmla="*/ 0 w 27"/>
                              <a:gd name="T27" fmla="*/ 0 h 24"/>
                              <a:gd name="T28" fmla="*/ 0 w 27"/>
                              <a:gd name="T29" fmla="*/ 0 h 24"/>
                              <a:gd name="T30" fmla="*/ 0 w 27"/>
                              <a:gd name="T31" fmla="*/ 0 h 24"/>
                              <a:gd name="T32" fmla="*/ 0 w 27"/>
                              <a:gd name="T33" fmla="*/ 0 h 24"/>
                              <a:gd name="T34" fmla="*/ 0 w 27"/>
                              <a:gd name="T35" fmla="*/ 0 h 24"/>
                              <a:gd name="T36" fmla="*/ 0 w 27"/>
                              <a:gd name="T37" fmla="*/ 0 h 24"/>
                              <a:gd name="T38" fmla="*/ 0 w 27"/>
                              <a:gd name="T39" fmla="*/ 0 h 24"/>
                              <a:gd name="T40" fmla="*/ 1 w 27"/>
                              <a:gd name="T41" fmla="*/ 1 h 24"/>
                              <a:gd name="T42" fmla="*/ 1 w 27"/>
                              <a:gd name="T43" fmla="*/ 1 h 24"/>
                              <a:gd name="T44" fmla="*/ 0 w 27"/>
                              <a:gd name="T45" fmla="*/ 0 h 24"/>
                              <a:gd name="T46" fmla="*/ 0 w 27"/>
                              <a:gd name="T47" fmla="*/ 0 h 24"/>
                              <a:gd name="T48" fmla="*/ 0 w 27"/>
                              <a:gd name="T49" fmla="*/ 0 h 24"/>
                              <a:gd name="T50" fmla="*/ 0 w 27"/>
                              <a:gd name="T51" fmla="*/ 0 h 24"/>
                              <a:gd name="T52" fmla="*/ 0 w 27"/>
                              <a:gd name="T53" fmla="*/ 0 h 24"/>
                              <a:gd name="T54" fmla="*/ 0 w 27"/>
                              <a:gd name="T55" fmla="*/ 0 h 24"/>
                              <a:gd name="T56" fmla="*/ 0 w 27"/>
                              <a:gd name="T57" fmla="*/ 0 h 24"/>
                              <a:gd name="T58" fmla="*/ 0 w 27"/>
                              <a:gd name="T59" fmla="*/ 0 h 24"/>
                              <a:gd name="T60" fmla="*/ 0 w 27"/>
                              <a:gd name="T61" fmla="*/ 0 h 24"/>
                              <a:gd name="T62" fmla="*/ 0 w 27"/>
                              <a:gd name="T63" fmla="*/ 0 h 2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  <a:cxn ang="0">
                                <a:pos x="T40" y="T41"/>
                              </a:cxn>
                              <a:cxn ang="0">
                                <a:pos x="T42" y="T43"/>
                              </a:cxn>
                              <a:cxn ang="0">
                                <a:pos x="T44" y="T45"/>
                              </a:cxn>
                              <a:cxn ang="0">
                                <a:pos x="T46" y="T47"/>
                              </a:cxn>
                              <a:cxn ang="0">
                                <a:pos x="T48" y="T49"/>
                              </a:cxn>
                              <a:cxn ang="0">
                                <a:pos x="T50" y="T51"/>
                              </a:cxn>
                              <a:cxn ang="0">
                                <a:pos x="T52" y="T53"/>
                              </a:cxn>
                              <a:cxn ang="0">
                                <a:pos x="T54" y="T55"/>
                              </a:cxn>
                              <a:cxn ang="0">
                                <a:pos x="T56" y="T57"/>
                              </a:cxn>
                              <a:cxn ang="0">
                                <a:pos x="T58" y="T59"/>
                              </a:cxn>
                              <a:cxn ang="0">
                                <a:pos x="T60" y="T61"/>
                              </a:cxn>
                              <a:cxn ang="0">
                                <a:pos x="T62" y="T63"/>
                              </a:cxn>
                            </a:cxnLst>
                            <a:rect l="0" t="0" r="r" b="b"/>
                            <a:pathLst>
                              <a:path w="27" h="24">
                                <a:moveTo>
                                  <a:pt x="23" y="20"/>
                                </a:moveTo>
                                <a:cubicBezTo>
                                  <a:pt x="22" y="24"/>
                                  <a:pt x="22" y="24"/>
                                  <a:pt x="22" y="24"/>
                                </a:cubicBezTo>
                                <a:cubicBezTo>
                                  <a:pt x="27" y="24"/>
                                  <a:pt x="27" y="24"/>
                                  <a:pt x="27" y="24"/>
                                </a:cubicBezTo>
                                <a:cubicBezTo>
                                  <a:pt x="26" y="22"/>
                                  <a:pt x="25" y="21"/>
                                  <a:pt x="23" y="20"/>
                                </a:cubicBezTo>
                                <a:moveTo>
                                  <a:pt x="0" y="1"/>
                                </a:moveTo>
                                <a:cubicBezTo>
                                  <a:pt x="0" y="1"/>
                                  <a:pt x="0" y="1"/>
                                  <a:pt x="0" y="1"/>
                                </a:cubicBezTo>
                                <a:cubicBezTo>
                                  <a:pt x="0" y="1"/>
                                  <a:pt x="0" y="1"/>
                                  <a:pt x="0" y="1"/>
                                </a:cubicBezTo>
                                <a:moveTo>
                                  <a:pt x="0" y="1"/>
                                </a:moveTo>
                                <a:cubicBezTo>
                                  <a:pt x="0" y="1"/>
                                  <a:pt x="0" y="1"/>
                                  <a:pt x="0" y="1"/>
                                </a:cubicBezTo>
                                <a:cubicBezTo>
                                  <a:pt x="0" y="1"/>
                                  <a:pt x="0" y="1"/>
                                  <a:pt x="0" y="1"/>
                                </a:cubicBezTo>
                                <a:moveTo>
                                  <a:pt x="0" y="1"/>
                                </a:moveTo>
                                <a:cubicBezTo>
                                  <a:pt x="0" y="1"/>
                                  <a:pt x="0" y="1"/>
                                  <a:pt x="0" y="1"/>
                                </a:cubicBezTo>
                                <a:cubicBezTo>
                                  <a:pt x="0" y="1"/>
                                  <a:pt x="0" y="1"/>
                                  <a:pt x="0" y="1"/>
                                </a:cubicBezTo>
                                <a:moveTo>
                                  <a:pt x="0" y="0"/>
                                </a:move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moveTo>
                                  <a:pt x="0" y="0"/>
                                </a:move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moveTo>
                                  <a:pt x="0" y="0"/>
                                </a:moveTo>
                                <a:cubicBezTo>
                                  <a:pt x="0" y="0"/>
                                  <a:pt x="1" y="1"/>
                                  <a:pt x="1" y="1"/>
                                </a:cubicBezTo>
                                <a:cubicBezTo>
                                  <a:pt x="1" y="1"/>
                                  <a:pt x="1" y="1"/>
                                  <a:pt x="1" y="1"/>
                                </a:cubicBezTo>
                                <a:cubicBezTo>
                                  <a:pt x="1" y="1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moveTo>
                                  <a:pt x="0" y="0"/>
                                </a:move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moveTo>
                                  <a:pt x="0" y="0"/>
                                </a:move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D140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77" name="Freeform 273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008814" y="5853113"/>
                            <a:ext cx="1588" cy="33338"/>
                          </a:xfrm>
                          <a:custGeom>
                            <a:avLst/>
                            <a:gdLst>
                              <a:gd name="T0" fmla="*/ 1 w 1"/>
                              <a:gd name="T1" fmla="*/ 0 h 28"/>
                              <a:gd name="T2" fmla="*/ 1 w 1"/>
                              <a:gd name="T3" fmla="*/ 28 h 28"/>
                              <a:gd name="T4" fmla="*/ 1 w 1"/>
                              <a:gd name="T5" fmla="*/ 28 h 28"/>
                              <a:gd name="T6" fmla="*/ 1 w 1"/>
                              <a:gd name="T7" fmla="*/ 0 h 28"/>
                              <a:gd name="T8" fmla="*/ 1 w 1"/>
                              <a:gd name="T9" fmla="*/ 0 h 28"/>
                              <a:gd name="T10" fmla="*/ 1 w 1"/>
                              <a:gd name="T11" fmla="*/ 0 h 28"/>
                              <a:gd name="T12" fmla="*/ 1 w 1"/>
                              <a:gd name="T13" fmla="*/ 0 h 28"/>
                              <a:gd name="T14" fmla="*/ 1 w 1"/>
                              <a:gd name="T15" fmla="*/ 0 h 28"/>
                              <a:gd name="T16" fmla="*/ 1 w 1"/>
                              <a:gd name="T17" fmla="*/ 0 h 28"/>
                              <a:gd name="T18" fmla="*/ 1 w 1"/>
                              <a:gd name="T19" fmla="*/ 0 h 28"/>
                              <a:gd name="T20" fmla="*/ 1 w 1"/>
                              <a:gd name="T21" fmla="*/ 0 h 28"/>
                              <a:gd name="T22" fmla="*/ 1 w 1"/>
                              <a:gd name="T23" fmla="*/ 0 h 28"/>
                              <a:gd name="T24" fmla="*/ 1 w 1"/>
                              <a:gd name="T25" fmla="*/ 0 h 28"/>
                              <a:gd name="T26" fmla="*/ 1 w 1"/>
                              <a:gd name="T27" fmla="*/ 0 h 28"/>
                              <a:gd name="T28" fmla="*/ 1 w 1"/>
                              <a:gd name="T29" fmla="*/ 0 h 28"/>
                              <a:gd name="T30" fmla="*/ 1 w 1"/>
                              <a:gd name="T31" fmla="*/ 0 h 28"/>
                              <a:gd name="T32" fmla="*/ 1 w 1"/>
                              <a:gd name="T33" fmla="*/ 0 h 28"/>
                              <a:gd name="T34" fmla="*/ 1 w 1"/>
                              <a:gd name="T35" fmla="*/ 0 h 28"/>
                              <a:gd name="T36" fmla="*/ 1 w 1"/>
                              <a:gd name="T37" fmla="*/ 0 h 2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</a:cxnLst>
                            <a:rect l="0" t="0" r="r" b="b"/>
                            <a:pathLst>
                              <a:path w="1" h="28">
                                <a:moveTo>
                                  <a:pt x="1" y="0"/>
                                </a:moveTo>
                                <a:cubicBezTo>
                                  <a:pt x="1" y="0"/>
                                  <a:pt x="0" y="11"/>
                                  <a:pt x="1" y="28"/>
                                </a:cubicBezTo>
                                <a:cubicBezTo>
                                  <a:pt x="1" y="28"/>
                                  <a:pt x="1" y="28"/>
                                  <a:pt x="1" y="28"/>
                                </a:cubicBezTo>
                                <a:cubicBezTo>
                                  <a:pt x="0" y="11"/>
                                  <a:pt x="1" y="0"/>
                                  <a:pt x="1" y="0"/>
                                </a:cubicBezTo>
                                <a:moveTo>
                                  <a:pt x="1" y="0"/>
                                </a:moveTo>
                                <a:cubicBezTo>
                                  <a:pt x="1" y="0"/>
                                  <a:pt x="1" y="0"/>
                                  <a:pt x="1" y="0"/>
                                </a:cubicBezTo>
                                <a:cubicBezTo>
                                  <a:pt x="1" y="0"/>
                                  <a:pt x="1" y="0"/>
                                  <a:pt x="1" y="0"/>
                                </a:cubicBezTo>
                                <a:moveTo>
                                  <a:pt x="1" y="0"/>
                                </a:moveTo>
                                <a:cubicBezTo>
                                  <a:pt x="1" y="0"/>
                                  <a:pt x="1" y="0"/>
                                  <a:pt x="1" y="0"/>
                                </a:cubicBezTo>
                                <a:cubicBezTo>
                                  <a:pt x="1" y="0"/>
                                  <a:pt x="1" y="0"/>
                                  <a:pt x="1" y="0"/>
                                </a:cubicBezTo>
                                <a:moveTo>
                                  <a:pt x="1" y="0"/>
                                </a:moveTo>
                                <a:cubicBezTo>
                                  <a:pt x="1" y="0"/>
                                  <a:pt x="1" y="0"/>
                                  <a:pt x="1" y="0"/>
                                </a:cubicBezTo>
                                <a:cubicBezTo>
                                  <a:pt x="1" y="0"/>
                                  <a:pt x="1" y="0"/>
                                  <a:pt x="1" y="0"/>
                                </a:cubicBezTo>
                                <a:moveTo>
                                  <a:pt x="1" y="0"/>
                                </a:moveTo>
                                <a:cubicBezTo>
                                  <a:pt x="1" y="0"/>
                                  <a:pt x="1" y="0"/>
                                  <a:pt x="1" y="0"/>
                                </a:cubicBezTo>
                                <a:cubicBezTo>
                                  <a:pt x="1" y="0"/>
                                  <a:pt x="1" y="0"/>
                                  <a:pt x="1" y="0"/>
                                </a:cubicBezTo>
                                <a:moveTo>
                                  <a:pt x="1" y="0"/>
                                </a:moveTo>
                                <a:cubicBezTo>
                                  <a:pt x="1" y="0"/>
                                  <a:pt x="1" y="0"/>
                                  <a:pt x="1" y="0"/>
                                </a:cubicBezTo>
                                <a:cubicBezTo>
                                  <a:pt x="1" y="0"/>
                                  <a:pt x="1" y="0"/>
                                  <a:pt x="1" y="0"/>
                                </a:cubicBezTo>
                              </a:path>
                            </a:pathLst>
                          </a:custGeom>
                          <a:solidFill>
                            <a:srgbClr val="B1751B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78" name="Freeform 27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00876" y="5853113"/>
                            <a:ext cx="9525" cy="33338"/>
                          </a:xfrm>
                          <a:custGeom>
                            <a:avLst/>
                            <a:gdLst>
                              <a:gd name="T0" fmla="*/ 7 w 7"/>
                              <a:gd name="T1" fmla="*/ 0 h 28"/>
                              <a:gd name="T2" fmla="*/ 7 w 7"/>
                              <a:gd name="T3" fmla="*/ 0 h 28"/>
                              <a:gd name="T4" fmla="*/ 7 w 7"/>
                              <a:gd name="T5" fmla="*/ 0 h 28"/>
                              <a:gd name="T6" fmla="*/ 7 w 7"/>
                              <a:gd name="T7" fmla="*/ 0 h 28"/>
                              <a:gd name="T8" fmla="*/ 7 w 7"/>
                              <a:gd name="T9" fmla="*/ 0 h 28"/>
                              <a:gd name="T10" fmla="*/ 0 w 7"/>
                              <a:gd name="T11" fmla="*/ 5 h 28"/>
                              <a:gd name="T12" fmla="*/ 5 w 7"/>
                              <a:gd name="T13" fmla="*/ 1 h 28"/>
                              <a:gd name="T14" fmla="*/ 5 w 7"/>
                              <a:gd name="T15" fmla="*/ 1 h 28"/>
                              <a:gd name="T16" fmla="*/ 5 w 7"/>
                              <a:gd name="T17" fmla="*/ 1 h 28"/>
                              <a:gd name="T18" fmla="*/ 4 w 7"/>
                              <a:gd name="T19" fmla="*/ 28 h 28"/>
                              <a:gd name="T20" fmla="*/ 7 w 7"/>
                              <a:gd name="T21" fmla="*/ 28 h 28"/>
                              <a:gd name="T22" fmla="*/ 7 w 7"/>
                              <a:gd name="T23" fmla="*/ 0 h 28"/>
                              <a:gd name="T24" fmla="*/ 7 w 7"/>
                              <a:gd name="T25" fmla="*/ 0 h 28"/>
                              <a:gd name="T26" fmla="*/ 7 w 7"/>
                              <a:gd name="T27" fmla="*/ 0 h 28"/>
                              <a:gd name="T28" fmla="*/ 7 w 7"/>
                              <a:gd name="T29" fmla="*/ 0 h 28"/>
                              <a:gd name="T30" fmla="*/ 7 w 7"/>
                              <a:gd name="T31" fmla="*/ 0 h 28"/>
                              <a:gd name="T32" fmla="*/ 7 w 7"/>
                              <a:gd name="T33" fmla="*/ 0 h 28"/>
                              <a:gd name="T34" fmla="*/ 7 w 7"/>
                              <a:gd name="T35" fmla="*/ 0 h 28"/>
                              <a:gd name="T36" fmla="*/ 7 w 7"/>
                              <a:gd name="T37" fmla="*/ 0 h 2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</a:cxnLst>
                            <a:rect l="0" t="0" r="r" b="b"/>
                            <a:pathLst>
                              <a:path w="7" h="28">
                                <a:moveTo>
                                  <a:pt x="7" y="0"/>
                                </a:moveTo>
                                <a:cubicBezTo>
                                  <a:pt x="7" y="0"/>
                                  <a:pt x="7" y="0"/>
                                  <a:pt x="7" y="0"/>
                                </a:cubicBezTo>
                                <a:cubicBezTo>
                                  <a:pt x="7" y="0"/>
                                  <a:pt x="7" y="0"/>
                                  <a:pt x="7" y="0"/>
                                </a:cubicBezTo>
                                <a:cubicBezTo>
                                  <a:pt x="7" y="0"/>
                                  <a:pt x="7" y="0"/>
                                  <a:pt x="7" y="0"/>
                                </a:cubicBezTo>
                                <a:cubicBezTo>
                                  <a:pt x="7" y="0"/>
                                  <a:pt x="7" y="0"/>
                                  <a:pt x="7" y="0"/>
                                </a:cubicBezTo>
                                <a:cubicBezTo>
                                  <a:pt x="6" y="0"/>
                                  <a:pt x="4" y="2"/>
                                  <a:pt x="0" y="5"/>
                                </a:cubicBezTo>
                                <a:cubicBezTo>
                                  <a:pt x="2" y="3"/>
                                  <a:pt x="4" y="2"/>
                                  <a:pt x="5" y="1"/>
                                </a:cubicBezTo>
                                <a:cubicBezTo>
                                  <a:pt x="5" y="1"/>
                                  <a:pt x="5" y="1"/>
                                  <a:pt x="5" y="1"/>
                                </a:cubicBezTo>
                                <a:cubicBezTo>
                                  <a:pt x="5" y="1"/>
                                  <a:pt x="5" y="1"/>
                                  <a:pt x="5" y="1"/>
                                </a:cubicBezTo>
                                <a:cubicBezTo>
                                  <a:pt x="4" y="28"/>
                                  <a:pt x="4" y="28"/>
                                  <a:pt x="4" y="28"/>
                                </a:cubicBezTo>
                                <a:cubicBezTo>
                                  <a:pt x="7" y="28"/>
                                  <a:pt x="7" y="28"/>
                                  <a:pt x="7" y="28"/>
                                </a:cubicBezTo>
                                <a:cubicBezTo>
                                  <a:pt x="6" y="11"/>
                                  <a:pt x="7" y="0"/>
                                  <a:pt x="7" y="0"/>
                                </a:cubicBezTo>
                                <a:cubicBezTo>
                                  <a:pt x="7" y="0"/>
                                  <a:pt x="7" y="0"/>
                                  <a:pt x="7" y="0"/>
                                </a:cubicBezTo>
                                <a:cubicBezTo>
                                  <a:pt x="7" y="0"/>
                                  <a:pt x="7" y="0"/>
                                  <a:pt x="7" y="0"/>
                                </a:cubicBezTo>
                                <a:cubicBezTo>
                                  <a:pt x="7" y="0"/>
                                  <a:pt x="7" y="0"/>
                                  <a:pt x="7" y="0"/>
                                </a:cubicBezTo>
                                <a:cubicBezTo>
                                  <a:pt x="7" y="0"/>
                                  <a:pt x="7" y="0"/>
                                  <a:pt x="7" y="0"/>
                                </a:cubicBezTo>
                                <a:cubicBezTo>
                                  <a:pt x="7" y="0"/>
                                  <a:pt x="7" y="0"/>
                                  <a:pt x="7" y="0"/>
                                </a:cubicBezTo>
                                <a:cubicBezTo>
                                  <a:pt x="7" y="0"/>
                                  <a:pt x="7" y="0"/>
                                  <a:pt x="7" y="0"/>
                                </a:cubicBezTo>
                                <a:cubicBezTo>
                                  <a:pt x="7" y="0"/>
                                  <a:pt x="7" y="0"/>
                                  <a:pt x="7" y="0"/>
                                </a:cubicBezTo>
                              </a:path>
                            </a:pathLst>
                          </a:custGeom>
                          <a:solidFill>
                            <a:srgbClr val="D140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79" name="Freeform 27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915151" y="5929313"/>
                            <a:ext cx="25400" cy="50800"/>
                          </a:xfrm>
                          <a:custGeom>
                            <a:avLst/>
                            <a:gdLst>
                              <a:gd name="T0" fmla="*/ 16 w 22"/>
                              <a:gd name="T1" fmla="*/ 0 h 43"/>
                              <a:gd name="T2" fmla="*/ 0 w 22"/>
                              <a:gd name="T3" fmla="*/ 21 h 43"/>
                              <a:gd name="T4" fmla="*/ 0 w 22"/>
                              <a:gd name="T5" fmla="*/ 43 h 43"/>
                              <a:gd name="T6" fmla="*/ 22 w 22"/>
                              <a:gd name="T7" fmla="*/ 43 h 43"/>
                              <a:gd name="T8" fmla="*/ 22 w 22"/>
                              <a:gd name="T9" fmla="*/ 0 h 43"/>
                              <a:gd name="T10" fmla="*/ 16 w 22"/>
                              <a:gd name="T11" fmla="*/ 0 h 4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22" h="43">
                                <a:moveTo>
                                  <a:pt x="16" y="0"/>
                                </a:moveTo>
                                <a:cubicBezTo>
                                  <a:pt x="10" y="6"/>
                                  <a:pt x="5" y="13"/>
                                  <a:pt x="0" y="21"/>
                                </a:cubicBezTo>
                                <a:cubicBezTo>
                                  <a:pt x="0" y="43"/>
                                  <a:pt x="0" y="43"/>
                                  <a:pt x="0" y="43"/>
                                </a:cubicBezTo>
                                <a:cubicBezTo>
                                  <a:pt x="22" y="43"/>
                                  <a:pt x="22" y="43"/>
                                  <a:pt x="22" y="43"/>
                                </a:cubicBezTo>
                                <a:cubicBezTo>
                                  <a:pt x="22" y="0"/>
                                  <a:pt x="22" y="0"/>
                                  <a:pt x="22" y="0"/>
                                </a:cubicBezTo>
                                <a:cubicBezTo>
                                  <a:pt x="16" y="0"/>
                                  <a:pt x="16" y="0"/>
                                  <a:pt x="16" y="0"/>
                                </a:cubicBezTo>
                              </a:path>
                            </a:pathLst>
                          </a:custGeom>
                          <a:solidFill>
                            <a:srgbClr val="D140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80" name="Rectangle 27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943726" y="5929313"/>
                            <a:ext cx="12700" cy="50800"/>
                          </a:xfrm>
                          <a:prstGeom prst="rect">
                            <a:avLst/>
                          </a:prstGeom>
                          <a:solidFill>
                            <a:srgbClr val="D140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81" name="Rectangle 27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943726" y="5929313"/>
                            <a:ext cx="12700" cy="508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82" name="Freeform 27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481889" y="5932488"/>
                            <a:ext cx="31750" cy="44450"/>
                          </a:xfrm>
                          <a:custGeom>
                            <a:avLst/>
                            <a:gdLst>
                              <a:gd name="T0" fmla="*/ 0 w 27"/>
                              <a:gd name="T1" fmla="*/ 0 h 37"/>
                              <a:gd name="T2" fmla="*/ 0 w 27"/>
                              <a:gd name="T3" fmla="*/ 21 h 37"/>
                              <a:gd name="T4" fmla="*/ 8 w 27"/>
                              <a:gd name="T5" fmla="*/ 37 h 37"/>
                              <a:gd name="T6" fmla="*/ 27 w 27"/>
                              <a:gd name="T7" fmla="*/ 37 h 37"/>
                              <a:gd name="T8" fmla="*/ 27 w 27"/>
                              <a:gd name="T9" fmla="*/ 0 h 37"/>
                              <a:gd name="T10" fmla="*/ 0 w 27"/>
                              <a:gd name="T11" fmla="*/ 0 h 37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27" h="37">
                                <a:moveTo>
                                  <a:pt x="0" y="0"/>
                                </a:moveTo>
                                <a:cubicBezTo>
                                  <a:pt x="0" y="21"/>
                                  <a:pt x="0" y="21"/>
                                  <a:pt x="0" y="21"/>
                                </a:cubicBezTo>
                                <a:cubicBezTo>
                                  <a:pt x="3" y="26"/>
                                  <a:pt x="5" y="31"/>
                                  <a:pt x="8" y="37"/>
                                </a:cubicBezTo>
                                <a:cubicBezTo>
                                  <a:pt x="27" y="37"/>
                                  <a:pt x="27" y="37"/>
                                  <a:pt x="27" y="37"/>
                                </a:cubicBezTo>
                                <a:cubicBezTo>
                                  <a:pt x="27" y="0"/>
                                  <a:pt x="27" y="0"/>
                                  <a:pt x="27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D140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83" name="Freeform 27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481889" y="5957888"/>
                            <a:ext cx="9525" cy="19050"/>
                          </a:xfrm>
                          <a:custGeom>
                            <a:avLst/>
                            <a:gdLst>
                              <a:gd name="T0" fmla="*/ 0 w 8"/>
                              <a:gd name="T1" fmla="*/ 0 h 16"/>
                              <a:gd name="T2" fmla="*/ 0 w 8"/>
                              <a:gd name="T3" fmla="*/ 16 h 16"/>
                              <a:gd name="T4" fmla="*/ 8 w 8"/>
                              <a:gd name="T5" fmla="*/ 16 h 16"/>
                              <a:gd name="T6" fmla="*/ 0 w 8"/>
                              <a:gd name="T7" fmla="*/ 0 h 1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</a:cxnLst>
                            <a:rect l="0" t="0" r="r" b="b"/>
                            <a:pathLst>
                              <a:path w="8" h="16">
                                <a:moveTo>
                                  <a:pt x="0" y="0"/>
                                </a:moveTo>
                                <a:cubicBezTo>
                                  <a:pt x="0" y="16"/>
                                  <a:pt x="0" y="16"/>
                                  <a:pt x="0" y="16"/>
                                </a:cubicBezTo>
                                <a:cubicBezTo>
                                  <a:pt x="8" y="16"/>
                                  <a:pt x="8" y="16"/>
                                  <a:pt x="8" y="16"/>
                                </a:cubicBezTo>
                                <a:cubicBezTo>
                                  <a:pt x="5" y="10"/>
                                  <a:pt x="3" y="5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C43D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84" name="Freeform 28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518401" y="5932488"/>
                            <a:ext cx="15875" cy="44450"/>
                          </a:xfrm>
                          <a:custGeom>
                            <a:avLst/>
                            <a:gdLst>
                              <a:gd name="T0" fmla="*/ 0 w 10"/>
                              <a:gd name="T1" fmla="*/ 0 h 28"/>
                              <a:gd name="T2" fmla="*/ 0 w 10"/>
                              <a:gd name="T3" fmla="*/ 28 h 28"/>
                              <a:gd name="T4" fmla="*/ 10 w 10"/>
                              <a:gd name="T5" fmla="*/ 27 h 28"/>
                              <a:gd name="T6" fmla="*/ 10 w 10"/>
                              <a:gd name="T7" fmla="*/ 0 h 28"/>
                              <a:gd name="T8" fmla="*/ 0 w 10"/>
                              <a:gd name="T9" fmla="*/ 0 h 2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0" h="28">
                                <a:moveTo>
                                  <a:pt x="0" y="0"/>
                                </a:moveTo>
                                <a:lnTo>
                                  <a:pt x="0" y="28"/>
                                </a:lnTo>
                                <a:lnTo>
                                  <a:pt x="10" y="27"/>
                                </a:lnTo>
                                <a:lnTo>
                                  <a:pt x="10" y="0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D140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85" name="Freeform 28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518401" y="5932488"/>
                            <a:ext cx="15875" cy="44450"/>
                          </a:xfrm>
                          <a:custGeom>
                            <a:avLst/>
                            <a:gdLst>
                              <a:gd name="T0" fmla="*/ 0 w 10"/>
                              <a:gd name="T1" fmla="*/ 0 h 28"/>
                              <a:gd name="T2" fmla="*/ 0 w 10"/>
                              <a:gd name="T3" fmla="*/ 28 h 28"/>
                              <a:gd name="T4" fmla="*/ 10 w 10"/>
                              <a:gd name="T5" fmla="*/ 27 h 28"/>
                              <a:gd name="T6" fmla="*/ 10 w 10"/>
                              <a:gd name="T7" fmla="*/ 0 h 28"/>
                              <a:gd name="T8" fmla="*/ 0 w 10"/>
                              <a:gd name="T9" fmla="*/ 0 h 2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0" h="28">
                                <a:moveTo>
                                  <a:pt x="0" y="0"/>
                                </a:moveTo>
                                <a:lnTo>
                                  <a:pt x="0" y="28"/>
                                </a:lnTo>
                                <a:lnTo>
                                  <a:pt x="10" y="27"/>
                                </a:lnTo>
                                <a:lnTo>
                                  <a:pt x="10" y="0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86" name="Freeform 282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6859589" y="6035676"/>
                            <a:ext cx="9525" cy="31750"/>
                          </a:xfrm>
                          <a:custGeom>
                            <a:avLst/>
                            <a:gdLst>
                              <a:gd name="T0" fmla="*/ 0 w 9"/>
                              <a:gd name="T1" fmla="*/ 27 h 27"/>
                              <a:gd name="T2" fmla="*/ 0 w 9"/>
                              <a:gd name="T3" fmla="*/ 27 h 27"/>
                              <a:gd name="T4" fmla="*/ 0 w 9"/>
                              <a:gd name="T5" fmla="*/ 27 h 27"/>
                              <a:gd name="T6" fmla="*/ 1 w 9"/>
                              <a:gd name="T7" fmla="*/ 26 h 27"/>
                              <a:gd name="T8" fmla="*/ 1 w 9"/>
                              <a:gd name="T9" fmla="*/ 26 h 27"/>
                              <a:gd name="T10" fmla="*/ 1 w 9"/>
                              <a:gd name="T11" fmla="*/ 26 h 27"/>
                              <a:gd name="T12" fmla="*/ 9 w 9"/>
                              <a:gd name="T13" fmla="*/ 0 h 27"/>
                              <a:gd name="T14" fmla="*/ 1 w 9"/>
                              <a:gd name="T15" fmla="*/ 25 h 27"/>
                              <a:gd name="T16" fmla="*/ 9 w 9"/>
                              <a:gd name="T17" fmla="*/ 0 h 27"/>
                              <a:gd name="T18" fmla="*/ 9 w 9"/>
                              <a:gd name="T19" fmla="*/ 0 h 27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9" h="27">
                                <a:moveTo>
                                  <a:pt x="0" y="27"/>
                                </a:moveTo>
                                <a:cubicBezTo>
                                  <a:pt x="0" y="27"/>
                                  <a:pt x="0" y="27"/>
                                  <a:pt x="0" y="27"/>
                                </a:cubicBezTo>
                                <a:cubicBezTo>
                                  <a:pt x="0" y="27"/>
                                  <a:pt x="0" y="27"/>
                                  <a:pt x="0" y="27"/>
                                </a:cubicBezTo>
                                <a:moveTo>
                                  <a:pt x="1" y="26"/>
                                </a:moveTo>
                                <a:cubicBezTo>
                                  <a:pt x="1" y="26"/>
                                  <a:pt x="1" y="26"/>
                                  <a:pt x="1" y="26"/>
                                </a:cubicBezTo>
                                <a:cubicBezTo>
                                  <a:pt x="1" y="26"/>
                                  <a:pt x="1" y="26"/>
                                  <a:pt x="1" y="26"/>
                                </a:cubicBezTo>
                                <a:moveTo>
                                  <a:pt x="9" y="0"/>
                                </a:moveTo>
                                <a:cubicBezTo>
                                  <a:pt x="6" y="8"/>
                                  <a:pt x="3" y="17"/>
                                  <a:pt x="1" y="25"/>
                                </a:cubicBezTo>
                                <a:cubicBezTo>
                                  <a:pt x="3" y="17"/>
                                  <a:pt x="6" y="8"/>
                                  <a:pt x="9" y="0"/>
                                </a:cubicBezTo>
                                <a:cubicBezTo>
                                  <a:pt x="9" y="0"/>
                                  <a:pt x="9" y="0"/>
                                  <a:pt x="9" y="0"/>
                                </a:cubicBezTo>
                              </a:path>
                            </a:pathLst>
                          </a:custGeom>
                          <a:solidFill>
                            <a:srgbClr val="88473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87" name="Freeform 28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869114" y="6027738"/>
                            <a:ext cx="4763" cy="7938"/>
                          </a:xfrm>
                          <a:custGeom>
                            <a:avLst/>
                            <a:gdLst>
                              <a:gd name="T0" fmla="*/ 3 w 3"/>
                              <a:gd name="T1" fmla="*/ 0 h 7"/>
                              <a:gd name="T2" fmla="*/ 0 w 3"/>
                              <a:gd name="T3" fmla="*/ 7 h 7"/>
                              <a:gd name="T4" fmla="*/ 0 w 3"/>
                              <a:gd name="T5" fmla="*/ 7 h 7"/>
                              <a:gd name="T6" fmla="*/ 3 w 3"/>
                              <a:gd name="T7" fmla="*/ 0 h 7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</a:cxnLst>
                            <a:rect l="0" t="0" r="r" b="b"/>
                            <a:pathLst>
                              <a:path w="3" h="7">
                                <a:moveTo>
                                  <a:pt x="3" y="0"/>
                                </a:moveTo>
                                <a:cubicBezTo>
                                  <a:pt x="2" y="2"/>
                                  <a:pt x="1" y="4"/>
                                  <a:pt x="0" y="7"/>
                                </a:cubicBezTo>
                                <a:cubicBezTo>
                                  <a:pt x="0" y="7"/>
                                  <a:pt x="0" y="7"/>
                                  <a:pt x="0" y="7"/>
                                </a:cubicBezTo>
                                <a:cubicBezTo>
                                  <a:pt x="1" y="4"/>
                                  <a:pt x="2" y="2"/>
                                  <a:pt x="3" y="0"/>
                                </a:cubicBezTo>
                              </a:path>
                            </a:pathLst>
                          </a:custGeom>
                          <a:solidFill>
                            <a:srgbClr val="BF8B1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88" name="Freeform 284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6856414" y="6026151"/>
                            <a:ext cx="84138" cy="52388"/>
                          </a:xfrm>
                          <a:custGeom>
                            <a:avLst/>
                            <a:gdLst>
                              <a:gd name="T0" fmla="*/ 49 w 71"/>
                              <a:gd name="T1" fmla="*/ 0 h 44"/>
                              <a:gd name="T2" fmla="*/ 49 w 71"/>
                              <a:gd name="T3" fmla="*/ 22 h 44"/>
                              <a:gd name="T4" fmla="*/ 70 w 71"/>
                              <a:gd name="T5" fmla="*/ 13 h 44"/>
                              <a:gd name="T6" fmla="*/ 71 w 71"/>
                              <a:gd name="T7" fmla="*/ 1 h 44"/>
                              <a:gd name="T8" fmla="*/ 49 w 71"/>
                              <a:gd name="T9" fmla="*/ 0 h 44"/>
                              <a:gd name="T10" fmla="*/ 15 w 71"/>
                              <a:gd name="T11" fmla="*/ 0 h 44"/>
                              <a:gd name="T12" fmla="*/ 14 w 71"/>
                              <a:gd name="T13" fmla="*/ 1 h 44"/>
                              <a:gd name="T14" fmla="*/ 11 w 71"/>
                              <a:gd name="T15" fmla="*/ 8 h 44"/>
                              <a:gd name="T16" fmla="*/ 3 w 71"/>
                              <a:gd name="T17" fmla="*/ 33 h 44"/>
                              <a:gd name="T18" fmla="*/ 3 w 71"/>
                              <a:gd name="T19" fmla="*/ 34 h 44"/>
                              <a:gd name="T20" fmla="*/ 3 w 71"/>
                              <a:gd name="T21" fmla="*/ 34 h 44"/>
                              <a:gd name="T22" fmla="*/ 2 w 71"/>
                              <a:gd name="T23" fmla="*/ 35 h 44"/>
                              <a:gd name="T24" fmla="*/ 2 w 71"/>
                              <a:gd name="T25" fmla="*/ 35 h 44"/>
                              <a:gd name="T26" fmla="*/ 0 w 71"/>
                              <a:gd name="T27" fmla="*/ 44 h 44"/>
                              <a:gd name="T28" fmla="*/ 9 w 71"/>
                              <a:gd name="T29" fmla="*/ 44 h 44"/>
                              <a:gd name="T30" fmla="*/ 10 w 71"/>
                              <a:gd name="T31" fmla="*/ 12 h 44"/>
                              <a:gd name="T32" fmla="*/ 15 w 71"/>
                              <a:gd name="T33" fmla="*/ 0 h 44"/>
                              <a:gd name="T34" fmla="*/ 15 w 71"/>
                              <a:gd name="T35" fmla="*/ 0 h 4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</a:cxnLst>
                            <a:rect l="0" t="0" r="r" b="b"/>
                            <a:pathLst>
                              <a:path w="71" h="44">
                                <a:moveTo>
                                  <a:pt x="49" y="0"/>
                                </a:moveTo>
                                <a:cubicBezTo>
                                  <a:pt x="49" y="22"/>
                                  <a:pt x="49" y="22"/>
                                  <a:pt x="49" y="22"/>
                                </a:cubicBezTo>
                                <a:cubicBezTo>
                                  <a:pt x="56" y="19"/>
                                  <a:pt x="63" y="16"/>
                                  <a:pt x="70" y="13"/>
                                </a:cubicBezTo>
                                <a:cubicBezTo>
                                  <a:pt x="71" y="1"/>
                                  <a:pt x="71" y="1"/>
                                  <a:pt x="71" y="1"/>
                                </a:cubicBezTo>
                                <a:cubicBezTo>
                                  <a:pt x="49" y="0"/>
                                  <a:pt x="49" y="0"/>
                                  <a:pt x="49" y="0"/>
                                </a:cubicBezTo>
                                <a:moveTo>
                                  <a:pt x="15" y="0"/>
                                </a:moveTo>
                                <a:cubicBezTo>
                                  <a:pt x="14" y="0"/>
                                  <a:pt x="14" y="0"/>
                                  <a:pt x="14" y="1"/>
                                </a:cubicBezTo>
                                <a:cubicBezTo>
                                  <a:pt x="13" y="3"/>
                                  <a:pt x="12" y="5"/>
                                  <a:pt x="11" y="8"/>
                                </a:cubicBezTo>
                                <a:cubicBezTo>
                                  <a:pt x="8" y="16"/>
                                  <a:pt x="5" y="25"/>
                                  <a:pt x="3" y="33"/>
                                </a:cubicBezTo>
                                <a:cubicBezTo>
                                  <a:pt x="3" y="34"/>
                                  <a:pt x="3" y="34"/>
                                  <a:pt x="3" y="34"/>
                                </a:cubicBezTo>
                                <a:cubicBezTo>
                                  <a:pt x="3" y="34"/>
                                  <a:pt x="3" y="34"/>
                                  <a:pt x="3" y="34"/>
                                </a:cubicBezTo>
                                <a:cubicBezTo>
                                  <a:pt x="3" y="34"/>
                                  <a:pt x="2" y="34"/>
                                  <a:pt x="2" y="35"/>
                                </a:cubicBezTo>
                                <a:cubicBezTo>
                                  <a:pt x="2" y="35"/>
                                  <a:pt x="2" y="35"/>
                                  <a:pt x="2" y="35"/>
                                </a:cubicBezTo>
                                <a:cubicBezTo>
                                  <a:pt x="2" y="38"/>
                                  <a:pt x="1" y="41"/>
                                  <a:pt x="0" y="44"/>
                                </a:cubicBezTo>
                                <a:cubicBezTo>
                                  <a:pt x="9" y="44"/>
                                  <a:pt x="9" y="44"/>
                                  <a:pt x="9" y="44"/>
                                </a:cubicBezTo>
                                <a:cubicBezTo>
                                  <a:pt x="10" y="12"/>
                                  <a:pt x="10" y="12"/>
                                  <a:pt x="10" y="12"/>
                                </a:cubicBezTo>
                                <a:cubicBezTo>
                                  <a:pt x="11" y="8"/>
                                  <a:pt x="13" y="4"/>
                                  <a:pt x="15" y="0"/>
                                </a:cubicBezTo>
                                <a:cubicBezTo>
                                  <a:pt x="15" y="0"/>
                                  <a:pt x="15" y="0"/>
                                  <a:pt x="15" y="0"/>
                                </a:cubicBezTo>
                              </a:path>
                            </a:pathLst>
                          </a:custGeom>
                          <a:solidFill>
                            <a:srgbClr val="D140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89" name="Freeform 28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04051" y="6070601"/>
                            <a:ext cx="11113" cy="9525"/>
                          </a:xfrm>
                          <a:custGeom>
                            <a:avLst/>
                            <a:gdLst>
                              <a:gd name="T0" fmla="*/ 7 w 9"/>
                              <a:gd name="T1" fmla="*/ 0 h 8"/>
                              <a:gd name="T2" fmla="*/ 0 w 9"/>
                              <a:gd name="T3" fmla="*/ 1 h 8"/>
                              <a:gd name="T4" fmla="*/ 0 w 9"/>
                              <a:gd name="T5" fmla="*/ 8 h 8"/>
                              <a:gd name="T6" fmla="*/ 9 w 9"/>
                              <a:gd name="T7" fmla="*/ 8 h 8"/>
                              <a:gd name="T8" fmla="*/ 7 w 9"/>
                              <a:gd name="T9" fmla="*/ 0 h 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9" h="8">
                                <a:moveTo>
                                  <a:pt x="7" y="0"/>
                                </a:moveTo>
                                <a:cubicBezTo>
                                  <a:pt x="5" y="0"/>
                                  <a:pt x="3" y="0"/>
                                  <a:pt x="0" y="1"/>
                                </a:cubicBezTo>
                                <a:cubicBezTo>
                                  <a:pt x="0" y="8"/>
                                  <a:pt x="0" y="8"/>
                                  <a:pt x="0" y="8"/>
                                </a:cubicBezTo>
                                <a:cubicBezTo>
                                  <a:pt x="9" y="8"/>
                                  <a:pt x="9" y="8"/>
                                  <a:pt x="9" y="8"/>
                                </a:cubicBezTo>
                                <a:cubicBezTo>
                                  <a:pt x="7" y="0"/>
                                  <a:pt x="7" y="0"/>
                                  <a:pt x="7" y="0"/>
                                </a:cubicBezTo>
                              </a:path>
                            </a:pathLst>
                          </a:custGeom>
                          <a:solidFill>
                            <a:srgbClr val="C43D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90" name="Freeform 286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6943726" y="6027738"/>
                            <a:ext cx="68263" cy="44450"/>
                          </a:xfrm>
                          <a:custGeom>
                            <a:avLst/>
                            <a:gdLst>
                              <a:gd name="T0" fmla="*/ 57 w 57"/>
                              <a:gd name="T1" fmla="*/ 35 h 37"/>
                              <a:gd name="T2" fmla="*/ 50 w 57"/>
                              <a:gd name="T3" fmla="*/ 36 h 37"/>
                              <a:gd name="T4" fmla="*/ 50 w 57"/>
                              <a:gd name="T5" fmla="*/ 37 h 37"/>
                              <a:gd name="T6" fmla="*/ 57 w 57"/>
                              <a:gd name="T7" fmla="*/ 36 h 37"/>
                              <a:gd name="T8" fmla="*/ 57 w 57"/>
                              <a:gd name="T9" fmla="*/ 35 h 37"/>
                              <a:gd name="T10" fmla="*/ 50 w 57"/>
                              <a:gd name="T11" fmla="*/ 3 h 37"/>
                              <a:gd name="T12" fmla="*/ 50 w 57"/>
                              <a:gd name="T13" fmla="*/ 3 h 37"/>
                              <a:gd name="T14" fmla="*/ 51 w 57"/>
                              <a:gd name="T15" fmla="*/ 3 h 37"/>
                              <a:gd name="T16" fmla="*/ 50 w 57"/>
                              <a:gd name="T17" fmla="*/ 3 h 37"/>
                              <a:gd name="T18" fmla="*/ 0 w 57"/>
                              <a:gd name="T19" fmla="*/ 0 h 37"/>
                              <a:gd name="T20" fmla="*/ 0 w 57"/>
                              <a:gd name="T21" fmla="*/ 11 h 37"/>
                              <a:gd name="T22" fmla="*/ 10 w 57"/>
                              <a:gd name="T23" fmla="*/ 8 h 37"/>
                              <a:gd name="T24" fmla="*/ 10 w 57"/>
                              <a:gd name="T25" fmla="*/ 0 h 37"/>
                              <a:gd name="T26" fmla="*/ 0 w 57"/>
                              <a:gd name="T27" fmla="*/ 0 h 37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</a:cxnLst>
                            <a:rect l="0" t="0" r="r" b="b"/>
                            <a:pathLst>
                              <a:path w="57" h="37">
                                <a:moveTo>
                                  <a:pt x="57" y="35"/>
                                </a:moveTo>
                                <a:cubicBezTo>
                                  <a:pt x="55" y="35"/>
                                  <a:pt x="53" y="36"/>
                                  <a:pt x="50" y="36"/>
                                </a:cubicBezTo>
                                <a:cubicBezTo>
                                  <a:pt x="50" y="37"/>
                                  <a:pt x="50" y="37"/>
                                  <a:pt x="50" y="37"/>
                                </a:cubicBezTo>
                                <a:cubicBezTo>
                                  <a:pt x="53" y="36"/>
                                  <a:pt x="55" y="36"/>
                                  <a:pt x="57" y="36"/>
                                </a:cubicBezTo>
                                <a:cubicBezTo>
                                  <a:pt x="57" y="35"/>
                                  <a:pt x="57" y="35"/>
                                  <a:pt x="57" y="35"/>
                                </a:cubicBezTo>
                                <a:moveTo>
                                  <a:pt x="50" y="3"/>
                                </a:moveTo>
                                <a:cubicBezTo>
                                  <a:pt x="50" y="3"/>
                                  <a:pt x="50" y="3"/>
                                  <a:pt x="50" y="3"/>
                                </a:cubicBezTo>
                                <a:cubicBezTo>
                                  <a:pt x="50" y="3"/>
                                  <a:pt x="50" y="3"/>
                                  <a:pt x="51" y="3"/>
                                </a:cubicBezTo>
                                <a:cubicBezTo>
                                  <a:pt x="50" y="3"/>
                                  <a:pt x="50" y="3"/>
                                  <a:pt x="50" y="3"/>
                                </a:cubicBezTo>
                                <a:moveTo>
                                  <a:pt x="0" y="0"/>
                                </a:moveTo>
                                <a:cubicBezTo>
                                  <a:pt x="0" y="11"/>
                                  <a:pt x="0" y="11"/>
                                  <a:pt x="0" y="11"/>
                                </a:cubicBezTo>
                                <a:cubicBezTo>
                                  <a:pt x="3" y="10"/>
                                  <a:pt x="7" y="9"/>
                                  <a:pt x="10" y="8"/>
                                </a:cubicBezTo>
                                <a:cubicBezTo>
                                  <a:pt x="10" y="0"/>
                                  <a:pt x="10" y="0"/>
                                  <a:pt x="1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D140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91" name="Freeform 287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040564" y="6037263"/>
                            <a:ext cx="473075" cy="44450"/>
                          </a:xfrm>
                          <a:custGeom>
                            <a:avLst/>
                            <a:gdLst>
                              <a:gd name="T0" fmla="*/ 0 w 398"/>
                              <a:gd name="T1" fmla="*/ 19 h 37"/>
                              <a:gd name="T2" fmla="*/ 0 w 398"/>
                              <a:gd name="T3" fmla="*/ 20 h 37"/>
                              <a:gd name="T4" fmla="*/ 3 w 398"/>
                              <a:gd name="T5" fmla="*/ 36 h 37"/>
                              <a:gd name="T6" fmla="*/ 7 w 398"/>
                              <a:gd name="T7" fmla="*/ 36 h 37"/>
                              <a:gd name="T8" fmla="*/ 7 w 398"/>
                              <a:gd name="T9" fmla="*/ 26 h 37"/>
                              <a:gd name="T10" fmla="*/ 0 w 398"/>
                              <a:gd name="T11" fmla="*/ 19 h 37"/>
                              <a:gd name="T12" fmla="*/ 334 w 398"/>
                              <a:gd name="T13" fmla="*/ 17 h 37"/>
                              <a:gd name="T14" fmla="*/ 327 w 398"/>
                              <a:gd name="T15" fmla="*/ 37 h 37"/>
                              <a:gd name="T16" fmla="*/ 334 w 398"/>
                              <a:gd name="T17" fmla="*/ 37 h 37"/>
                              <a:gd name="T18" fmla="*/ 334 w 398"/>
                              <a:gd name="T19" fmla="*/ 17 h 37"/>
                              <a:gd name="T20" fmla="*/ 371 w 398"/>
                              <a:gd name="T21" fmla="*/ 0 h 37"/>
                              <a:gd name="T22" fmla="*/ 371 w 398"/>
                              <a:gd name="T23" fmla="*/ 37 h 37"/>
                              <a:gd name="T24" fmla="*/ 398 w 398"/>
                              <a:gd name="T25" fmla="*/ 37 h 37"/>
                              <a:gd name="T26" fmla="*/ 398 w 398"/>
                              <a:gd name="T27" fmla="*/ 1 h 37"/>
                              <a:gd name="T28" fmla="*/ 371 w 398"/>
                              <a:gd name="T29" fmla="*/ 0 h 37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</a:cxnLst>
                            <a:rect l="0" t="0" r="r" b="b"/>
                            <a:pathLst>
                              <a:path w="398" h="37">
                                <a:moveTo>
                                  <a:pt x="0" y="19"/>
                                </a:moveTo>
                                <a:cubicBezTo>
                                  <a:pt x="0" y="20"/>
                                  <a:pt x="0" y="20"/>
                                  <a:pt x="0" y="20"/>
                                </a:cubicBezTo>
                                <a:cubicBezTo>
                                  <a:pt x="3" y="36"/>
                                  <a:pt x="3" y="36"/>
                                  <a:pt x="3" y="36"/>
                                </a:cubicBezTo>
                                <a:cubicBezTo>
                                  <a:pt x="7" y="36"/>
                                  <a:pt x="7" y="36"/>
                                  <a:pt x="7" y="36"/>
                                </a:cubicBezTo>
                                <a:cubicBezTo>
                                  <a:pt x="7" y="26"/>
                                  <a:pt x="7" y="26"/>
                                  <a:pt x="7" y="26"/>
                                </a:cubicBezTo>
                                <a:cubicBezTo>
                                  <a:pt x="4" y="24"/>
                                  <a:pt x="2" y="21"/>
                                  <a:pt x="0" y="19"/>
                                </a:cubicBezTo>
                                <a:moveTo>
                                  <a:pt x="334" y="17"/>
                                </a:moveTo>
                                <a:cubicBezTo>
                                  <a:pt x="327" y="37"/>
                                  <a:pt x="327" y="37"/>
                                  <a:pt x="327" y="37"/>
                                </a:cubicBezTo>
                                <a:cubicBezTo>
                                  <a:pt x="334" y="37"/>
                                  <a:pt x="334" y="37"/>
                                  <a:pt x="334" y="37"/>
                                </a:cubicBezTo>
                                <a:cubicBezTo>
                                  <a:pt x="334" y="17"/>
                                  <a:pt x="334" y="17"/>
                                  <a:pt x="334" y="17"/>
                                </a:cubicBezTo>
                                <a:moveTo>
                                  <a:pt x="371" y="0"/>
                                </a:moveTo>
                                <a:cubicBezTo>
                                  <a:pt x="371" y="37"/>
                                  <a:pt x="371" y="37"/>
                                  <a:pt x="371" y="37"/>
                                </a:cubicBezTo>
                                <a:cubicBezTo>
                                  <a:pt x="398" y="37"/>
                                  <a:pt x="398" y="37"/>
                                  <a:pt x="398" y="37"/>
                                </a:cubicBezTo>
                                <a:cubicBezTo>
                                  <a:pt x="398" y="1"/>
                                  <a:pt x="398" y="1"/>
                                  <a:pt x="398" y="1"/>
                                </a:cubicBezTo>
                                <a:cubicBezTo>
                                  <a:pt x="371" y="0"/>
                                  <a:pt x="371" y="0"/>
                                  <a:pt x="371" y="0"/>
                                </a:cubicBezTo>
                              </a:path>
                            </a:pathLst>
                          </a:custGeom>
                          <a:solidFill>
                            <a:srgbClr val="C43D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92" name="Freeform 288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518401" y="6038851"/>
                            <a:ext cx="92075" cy="42863"/>
                          </a:xfrm>
                          <a:custGeom>
                            <a:avLst/>
                            <a:gdLst>
                              <a:gd name="T0" fmla="*/ 53 w 77"/>
                              <a:gd name="T1" fmla="*/ 1 h 36"/>
                              <a:gd name="T2" fmla="*/ 53 w 77"/>
                              <a:gd name="T3" fmla="*/ 36 h 36"/>
                              <a:gd name="T4" fmla="*/ 77 w 77"/>
                              <a:gd name="T5" fmla="*/ 36 h 36"/>
                              <a:gd name="T6" fmla="*/ 68 w 77"/>
                              <a:gd name="T7" fmla="*/ 1 h 36"/>
                              <a:gd name="T8" fmla="*/ 53 w 77"/>
                              <a:gd name="T9" fmla="*/ 1 h 36"/>
                              <a:gd name="T10" fmla="*/ 0 w 77"/>
                              <a:gd name="T11" fmla="*/ 0 h 36"/>
                              <a:gd name="T12" fmla="*/ 0 w 77"/>
                              <a:gd name="T13" fmla="*/ 8 h 36"/>
                              <a:gd name="T14" fmla="*/ 8 w 77"/>
                              <a:gd name="T15" fmla="*/ 36 h 36"/>
                              <a:gd name="T16" fmla="*/ 13 w 77"/>
                              <a:gd name="T17" fmla="*/ 36 h 36"/>
                              <a:gd name="T18" fmla="*/ 13 w 77"/>
                              <a:gd name="T19" fmla="*/ 0 h 36"/>
                              <a:gd name="T20" fmla="*/ 0 w 77"/>
                              <a:gd name="T21" fmla="*/ 0 h 3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</a:cxnLst>
                            <a:rect l="0" t="0" r="r" b="b"/>
                            <a:pathLst>
                              <a:path w="77" h="36">
                                <a:moveTo>
                                  <a:pt x="53" y="1"/>
                                </a:moveTo>
                                <a:cubicBezTo>
                                  <a:pt x="53" y="36"/>
                                  <a:pt x="53" y="36"/>
                                  <a:pt x="53" y="36"/>
                                </a:cubicBezTo>
                                <a:cubicBezTo>
                                  <a:pt x="77" y="36"/>
                                  <a:pt x="77" y="36"/>
                                  <a:pt x="77" y="36"/>
                                </a:cubicBezTo>
                                <a:cubicBezTo>
                                  <a:pt x="74" y="24"/>
                                  <a:pt x="71" y="12"/>
                                  <a:pt x="68" y="1"/>
                                </a:cubicBezTo>
                                <a:cubicBezTo>
                                  <a:pt x="53" y="1"/>
                                  <a:pt x="53" y="1"/>
                                  <a:pt x="53" y="1"/>
                                </a:cubicBezTo>
                                <a:moveTo>
                                  <a:pt x="0" y="0"/>
                                </a:moveTo>
                                <a:cubicBezTo>
                                  <a:pt x="0" y="8"/>
                                  <a:pt x="0" y="8"/>
                                  <a:pt x="0" y="8"/>
                                </a:cubicBezTo>
                                <a:cubicBezTo>
                                  <a:pt x="3" y="17"/>
                                  <a:pt x="6" y="27"/>
                                  <a:pt x="8" y="36"/>
                                </a:cubicBezTo>
                                <a:cubicBezTo>
                                  <a:pt x="13" y="36"/>
                                  <a:pt x="13" y="36"/>
                                  <a:pt x="13" y="36"/>
                                </a:cubicBezTo>
                                <a:cubicBezTo>
                                  <a:pt x="13" y="0"/>
                                  <a:pt x="13" y="0"/>
                                  <a:pt x="13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D140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93" name="Freeform 28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518401" y="6048376"/>
                            <a:ext cx="9525" cy="33338"/>
                          </a:xfrm>
                          <a:custGeom>
                            <a:avLst/>
                            <a:gdLst>
                              <a:gd name="T0" fmla="*/ 0 w 8"/>
                              <a:gd name="T1" fmla="*/ 0 h 28"/>
                              <a:gd name="T2" fmla="*/ 0 w 8"/>
                              <a:gd name="T3" fmla="*/ 28 h 28"/>
                              <a:gd name="T4" fmla="*/ 8 w 8"/>
                              <a:gd name="T5" fmla="*/ 28 h 28"/>
                              <a:gd name="T6" fmla="*/ 0 w 8"/>
                              <a:gd name="T7" fmla="*/ 0 h 2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</a:cxnLst>
                            <a:rect l="0" t="0" r="r" b="b"/>
                            <a:pathLst>
                              <a:path w="8" h="28">
                                <a:moveTo>
                                  <a:pt x="0" y="0"/>
                                </a:moveTo>
                                <a:cubicBezTo>
                                  <a:pt x="0" y="28"/>
                                  <a:pt x="0" y="28"/>
                                  <a:pt x="0" y="28"/>
                                </a:cubicBezTo>
                                <a:cubicBezTo>
                                  <a:pt x="8" y="28"/>
                                  <a:pt x="8" y="28"/>
                                  <a:pt x="8" y="28"/>
                                </a:cubicBezTo>
                                <a:cubicBezTo>
                                  <a:pt x="6" y="19"/>
                                  <a:pt x="3" y="9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C43D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94" name="Freeform 29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862764" y="6145213"/>
                            <a:ext cx="6350" cy="12700"/>
                          </a:xfrm>
                          <a:custGeom>
                            <a:avLst/>
                            <a:gdLst>
                              <a:gd name="T0" fmla="*/ 6 w 6"/>
                              <a:gd name="T1" fmla="*/ 0 h 11"/>
                              <a:gd name="T2" fmla="*/ 3 w 6"/>
                              <a:gd name="T3" fmla="*/ 5 h 11"/>
                              <a:gd name="T4" fmla="*/ 3 w 6"/>
                              <a:gd name="T5" fmla="*/ 5 h 11"/>
                              <a:gd name="T6" fmla="*/ 0 w 6"/>
                              <a:gd name="T7" fmla="*/ 11 h 11"/>
                              <a:gd name="T8" fmla="*/ 0 w 6"/>
                              <a:gd name="T9" fmla="*/ 11 h 11"/>
                              <a:gd name="T10" fmla="*/ 6 w 6"/>
                              <a:gd name="T11" fmla="*/ 0 h 11"/>
                              <a:gd name="T12" fmla="*/ 6 w 6"/>
                              <a:gd name="T13" fmla="*/ 0 h 1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6" h="11">
                                <a:moveTo>
                                  <a:pt x="6" y="0"/>
                                </a:moveTo>
                                <a:cubicBezTo>
                                  <a:pt x="5" y="1"/>
                                  <a:pt x="4" y="3"/>
                                  <a:pt x="3" y="5"/>
                                </a:cubicBezTo>
                                <a:cubicBezTo>
                                  <a:pt x="3" y="5"/>
                                  <a:pt x="3" y="5"/>
                                  <a:pt x="3" y="5"/>
                                </a:cubicBezTo>
                                <a:cubicBezTo>
                                  <a:pt x="2" y="7"/>
                                  <a:pt x="1" y="9"/>
                                  <a:pt x="0" y="11"/>
                                </a:cubicBezTo>
                                <a:cubicBezTo>
                                  <a:pt x="0" y="11"/>
                                  <a:pt x="0" y="11"/>
                                  <a:pt x="0" y="11"/>
                                </a:cubicBezTo>
                                <a:cubicBezTo>
                                  <a:pt x="2" y="7"/>
                                  <a:pt x="4" y="3"/>
                                  <a:pt x="6" y="0"/>
                                </a:cubicBezTo>
                                <a:cubicBezTo>
                                  <a:pt x="6" y="0"/>
                                  <a:pt x="6" y="0"/>
                                  <a:pt x="6" y="0"/>
                                </a:cubicBezTo>
                              </a:path>
                            </a:pathLst>
                          </a:custGeom>
                          <a:solidFill>
                            <a:srgbClr val="88473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95" name="Freeform 29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869114" y="6121401"/>
                            <a:ext cx="19050" cy="23813"/>
                          </a:xfrm>
                          <a:custGeom>
                            <a:avLst/>
                            <a:gdLst>
                              <a:gd name="T0" fmla="*/ 16 w 16"/>
                              <a:gd name="T1" fmla="*/ 0 h 20"/>
                              <a:gd name="T2" fmla="*/ 0 w 16"/>
                              <a:gd name="T3" fmla="*/ 20 h 20"/>
                              <a:gd name="T4" fmla="*/ 0 w 16"/>
                              <a:gd name="T5" fmla="*/ 20 h 20"/>
                              <a:gd name="T6" fmla="*/ 16 w 16"/>
                              <a:gd name="T7" fmla="*/ 0 h 20"/>
                              <a:gd name="T8" fmla="*/ 16 w 16"/>
                              <a:gd name="T9" fmla="*/ 0 h 2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6" h="20">
                                <a:moveTo>
                                  <a:pt x="16" y="0"/>
                                </a:moveTo>
                                <a:cubicBezTo>
                                  <a:pt x="10" y="6"/>
                                  <a:pt x="5" y="12"/>
                                  <a:pt x="0" y="20"/>
                                </a:cubicBezTo>
                                <a:cubicBezTo>
                                  <a:pt x="0" y="20"/>
                                  <a:pt x="0" y="20"/>
                                  <a:pt x="0" y="20"/>
                                </a:cubicBezTo>
                                <a:cubicBezTo>
                                  <a:pt x="5" y="12"/>
                                  <a:pt x="10" y="6"/>
                                  <a:pt x="16" y="0"/>
                                </a:cubicBezTo>
                                <a:cubicBezTo>
                                  <a:pt x="16" y="0"/>
                                  <a:pt x="16" y="0"/>
                                  <a:pt x="16" y="0"/>
                                </a:cubicBezTo>
                              </a:path>
                            </a:pathLst>
                          </a:custGeom>
                          <a:solidFill>
                            <a:srgbClr val="BF8B1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96" name="Freeform 292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6850064" y="6121401"/>
                            <a:ext cx="15875" cy="36513"/>
                          </a:xfrm>
                          <a:custGeom>
                            <a:avLst/>
                            <a:gdLst>
                              <a:gd name="T0" fmla="*/ 14 w 14"/>
                              <a:gd name="T1" fmla="*/ 24 h 31"/>
                              <a:gd name="T2" fmla="*/ 11 w 14"/>
                              <a:gd name="T3" fmla="*/ 31 h 31"/>
                              <a:gd name="T4" fmla="*/ 11 w 14"/>
                              <a:gd name="T5" fmla="*/ 31 h 31"/>
                              <a:gd name="T6" fmla="*/ 14 w 14"/>
                              <a:gd name="T7" fmla="*/ 25 h 31"/>
                              <a:gd name="T8" fmla="*/ 14 w 14"/>
                              <a:gd name="T9" fmla="*/ 24 h 31"/>
                              <a:gd name="T10" fmla="*/ 1 w 14"/>
                              <a:gd name="T11" fmla="*/ 0 h 31"/>
                              <a:gd name="T12" fmla="*/ 0 w 14"/>
                              <a:gd name="T13" fmla="*/ 10 h 31"/>
                              <a:gd name="T14" fmla="*/ 3 w 14"/>
                              <a:gd name="T15" fmla="*/ 0 h 31"/>
                              <a:gd name="T16" fmla="*/ 1 w 14"/>
                              <a:gd name="T17" fmla="*/ 0 h 3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</a:cxnLst>
                            <a:rect l="0" t="0" r="r" b="b"/>
                            <a:pathLst>
                              <a:path w="14" h="31">
                                <a:moveTo>
                                  <a:pt x="14" y="24"/>
                                </a:moveTo>
                                <a:cubicBezTo>
                                  <a:pt x="13" y="26"/>
                                  <a:pt x="12" y="29"/>
                                  <a:pt x="11" y="31"/>
                                </a:cubicBezTo>
                                <a:cubicBezTo>
                                  <a:pt x="11" y="31"/>
                                  <a:pt x="11" y="31"/>
                                  <a:pt x="11" y="31"/>
                                </a:cubicBezTo>
                                <a:cubicBezTo>
                                  <a:pt x="12" y="29"/>
                                  <a:pt x="13" y="27"/>
                                  <a:pt x="14" y="25"/>
                                </a:cubicBezTo>
                                <a:cubicBezTo>
                                  <a:pt x="14" y="24"/>
                                  <a:pt x="14" y="24"/>
                                  <a:pt x="14" y="24"/>
                                </a:cubicBezTo>
                                <a:moveTo>
                                  <a:pt x="1" y="0"/>
                                </a:moveTo>
                                <a:cubicBezTo>
                                  <a:pt x="0" y="3"/>
                                  <a:pt x="0" y="7"/>
                                  <a:pt x="0" y="10"/>
                                </a:cubicBezTo>
                                <a:cubicBezTo>
                                  <a:pt x="1" y="7"/>
                                  <a:pt x="2" y="3"/>
                                  <a:pt x="3" y="0"/>
                                </a:cubicBezTo>
                                <a:cubicBezTo>
                                  <a:pt x="1" y="0"/>
                                  <a:pt x="1" y="0"/>
                                  <a:pt x="1" y="0"/>
                                </a:cubicBezTo>
                              </a:path>
                            </a:pathLst>
                          </a:custGeom>
                          <a:solidFill>
                            <a:srgbClr val="D140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97" name="Freeform 293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6943726" y="6122988"/>
                            <a:ext cx="377825" cy="42863"/>
                          </a:xfrm>
                          <a:custGeom>
                            <a:avLst/>
                            <a:gdLst>
                              <a:gd name="T0" fmla="*/ 243 w 318"/>
                              <a:gd name="T1" fmla="*/ 8 h 37"/>
                              <a:gd name="T2" fmla="*/ 243 w 318"/>
                              <a:gd name="T3" fmla="*/ 36 h 37"/>
                              <a:gd name="T4" fmla="*/ 251 w 318"/>
                              <a:gd name="T5" fmla="*/ 36 h 37"/>
                              <a:gd name="T6" fmla="*/ 251 w 318"/>
                              <a:gd name="T7" fmla="*/ 31 h 37"/>
                              <a:gd name="T8" fmla="*/ 250 w 318"/>
                              <a:gd name="T9" fmla="*/ 8 h 37"/>
                              <a:gd name="T10" fmla="*/ 243 w 318"/>
                              <a:gd name="T11" fmla="*/ 8 h 37"/>
                              <a:gd name="T12" fmla="*/ 211 w 318"/>
                              <a:gd name="T13" fmla="*/ 5 h 37"/>
                              <a:gd name="T14" fmla="*/ 211 w 318"/>
                              <a:gd name="T15" fmla="*/ 35 h 37"/>
                              <a:gd name="T16" fmla="*/ 240 w 318"/>
                              <a:gd name="T17" fmla="*/ 36 h 37"/>
                              <a:gd name="T18" fmla="*/ 240 w 318"/>
                              <a:gd name="T19" fmla="*/ 8 h 37"/>
                              <a:gd name="T20" fmla="*/ 211 w 318"/>
                              <a:gd name="T21" fmla="*/ 5 h 37"/>
                              <a:gd name="T22" fmla="*/ 306 w 318"/>
                              <a:gd name="T23" fmla="*/ 5 h 37"/>
                              <a:gd name="T24" fmla="*/ 290 w 318"/>
                              <a:gd name="T25" fmla="*/ 7 h 37"/>
                              <a:gd name="T26" fmla="*/ 290 w 318"/>
                              <a:gd name="T27" fmla="*/ 37 h 37"/>
                              <a:gd name="T28" fmla="*/ 318 w 318"/>
                              <a:gd name="T29" fmla="*/ 37 h 37"/>
                              <a:gd name="T30" fmla="*/ 318 w 318"/>
                              <a:gd name="T31" fmla="*/ 5 h 37"/>
                              <a:gd name="T32" fmla="*/ 306 w 318"/>
                              <a:gd name="T33" fmla="*/ 5 h 37"/>
                              <a:gd name="T34" fmla="*/ 159 w 318"/>
                              <a:gd name="T35" fmla="*/ 3 h 37"/>
                              <a:gd name="T36" fmla="*/ 159 w 318"/>
                              <a:gd name="T37" fmla="*/ 34 h 37"/>
                              <a:gd name="T38" fmla="*/ 179 w 318"/>
                              <a:gd name="T39" fmla="*/ 35 h 37"/>
                              <a:gd name="T40" fmla="*/ 179 w 318"/>
                              <a:gd name="T41" fmla="*/ 3 h 37"/>
                              <a:gd name="T42" fmla="*/ 159 w 318"/>
                              <a:gd name="T43" fmla="*/ 3 h 37"/>
                              <a:gd name="T44" fmla="*/ 135 w 318"/>
                              <a:gd name="T45" fmla="*/ 2 h 37"/>
                              <a:gd name="T46" fmla="*/ 135 w 318"/>
                              <a:gd name="T47" fmla="*/ 34 h 37"/>
                              <a:gd name="T48" fmla="*/ 155 w 318"/>
                              <a:gd name="T49" fmla="*/ 34 h 37"/>
                              <a:gd name="T50" fmla="*/ 155 w 318"/>
                              <a:gd name="T51" fmla="*/ 2 h 37"/>
                              <a:gd name="T52" fmla="*/ 135 w 318"/>
                              <a:gd name="T53" fmla="*/ 2 h 37"/>
                              <a:gd name="T54" fmla="*/ 49 w 318"/>
                              <a:gd name="T55" fmla="*/ 1 h 37"/>
                              <a:gd name="T56" fmla="*/ 49 w 318"/>
                              <a:gd name="T57" fmla="*/ 32 h 37"/>
                              <a:gd name="T58" fmla="*/ 74 w 318"/>
                              <a:gd name="T59" fmla="*/ 33 h 37"/>
                              <a:gd name="T60" fmla="*/ 67 w 318"/>
                              <a:gd name="T61" fmla="*/ 1 h 37"/>
                              <a:gd name="T62" fmla="*/ 49 w 318"/>
                              <a:gd name="T63" fmla="*/ 1 h 37"/>
                              <a:gd name="T64" fmla="*/ 1 w 318"/>
                              <a:gd name="T65" fmla="*/ 0 h 37"/>
                              <a:gd name="T66" fmla="*/ 0 w 318"/>
                              <a:gd name="T67" fmla="*/ 5 h 37"/>
                              <a:gd name="T68" fmla="*/ 0 w 318"/>
                              <a:gd name="T69" fmla="*/ 31 h 37"/>
                              <a:gd name="T70" fmla="*/ 10 w 318"/>
                              <a:gd name="T71" fmla="*/ 31 h 37"/>
                              <a:gd name="T72" fmla="*/ 10 w 318"/>
                              <a:gd name="T73" fmla="*/ 0 h 37"/>
                              <a:gd name="T74" fmla="*/ 1 w 318"/>
                              <a:gd name="T75" fmla="*/ 0 h 37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  <a:cxn ang="0">
                                <a:pos x="T40" y="T41"/>
                              </a:cxn>
                              <a:cxn ang="0">
                                <a:pos x="T42" y="T43"/>
                              </a:cxn>
                              <a:cxn ang="0">
                                <a:pos x="T44" y="T45"/>
                              </a:cxn>
                              <a:cxn ang="0">
                                <a:pos x="T46" y="T47"/>
                              </a:cxn>
                              <a:cxn ang="0">
                                <a:pos x="T48" y="T49"/>
                              </a:cxn>
                              <a:cxn ang="0">
                                <a:pos x="T50" y="T51"/>
                              </a:cxn>
                              <a:cxn ang="0">
                                <a:pos x="T52" y="T53"/>
                              </a:cxn>
                              <a:cxn ang="0">
                                <a:pos x="T54" y="T55"/>
                              </a:cxn>
                              <a:cxn ang="0">
                                <a:pos x="T56" y="T57"/>
                              </a:cxn>
                              <a:cxn ang="0">
                                <a:pos x="T58" y="T59"/>
                              </a:cxn>
                              <a:cxn ang="0">
                                <a:pos x="T60" y="T61"/>
                              </a:cxn>
                              <a:cxn ang="0">
                                <a:pos x="T62" y="T63"/>
                              </a:cxn>
                              <a:cxn ang="0">
                                <a:pos x="T64" y="T65"/>
                              </a:cxn>
                              <a:cxn ang="0">
                                <a:pos x="T66" y="T67"/>
                              </a:cxn>
                              <a:cxn ang="0">
                                <a:pos x="T68" y="T69"/>
                              </a:cxn>
                              <a:cxn ang="0">
                                <a:pos x="T70" y="T71"/>
                              </a:cxn>
                              <a:cxn ang="0">
                                <a:pos x="T72" y="T73"/>
                              </a:cxn>
                              <a:cxn ang="0">
                                <a:pos x="T74" y="T75"/>
                              </a:cxn>
                            </a:cxnLst>
                            <a:rect l="0" t="0" r="r" b="b"/>
                            <a:pathLst>
                              <a:path w="318" h="37">
                                <a:moveTo>
                                  <a:pt x="243" y="8"/>
                                </a:moveTo>
                                <a:cubicBezTo>
                                  <a:pt x="243" y="36"/>
                                  <a:pt x="243" y="36"/>
                                  <a:pt x="243" y="36"/>
                                </a:cubicBezTo>
                                <a:cubicBezTo>
                                  <a:pt x="251" y="36"/>
                                  <a:pt x="251" y="36"/>
                                  <a:pt x="251" y="36"/>
                                </a:cubicBezTo>
                                <a:cubicBezTo>
                                  <a:pt x="251" y="31"/>
                                  <a:pt x="251" y="31"/>
                                  <a:pt x="251" y="31"/>
                                </a:cubicBezTo>
                                <a:cubicBezTo>
                                  <a:pt x="250" y="8"/>
                                  <a:pt x="250" y="8"/>
                                  <a:pt x="250" y="8"/>
                                </a:cubicBezTo>
                                <a:cubicBezTo>
                                  <a:pt x="248" y="8"/>
                                  <a:pt x="245" y="8"/>
                                  <a:pt x="243" y="8"/>
                                </a:cubicBezTo>
                                <a:moveTo>
                                  <a:pt x="211" y="5"/>
                                </a:moveTo>
                                <a:cubicBezTo>
                                  <a:pt x="211" y="35"/>
                                  <a:pt x="211" y="35"/>
                                  <a:pt x="211" y="35"/>
                                </a:cubicBezTo>
                                <a:cubicBezTo>
                                  <a:pt x="240" y="36"/>
                                  <a:pt x="240" y="36"/>
                                  <a:pt x="240" y="36"/>
                                </a:cubicBezTo>
                                <a:cubicBezTo>
                                  <a:pt x="240" y="8"/>
                                  <a:pt x="240" y="8"/>
                                  <a:pt x="240" y="8"/>
                                </a:cubicBezTo>
                                <a:cubicBezTo>
                                  <a:pt x="230" y="7"/>
                                  <a:pt x="220" y="7"/>
                                  <a:pt x="211" y="5"/>
                                </a:cubicBezTo>
                                <a:moveTo>
                                  <a:pt x="306" y="5"/>
                                </a:moveTo>
                                <a:cubicBezTo>
                                  <a:pt x="301" y="6"/>
                                  <a:pt x="296" y="6"/>
                                  <a:pt x="290" y="7"/>
                                </a:cubicBezTo>
                                <a:cubicBezTo>
                                  <a:pt x="290" y="37"/>
                                  <a:pt x="290" y="37"/>
                                  <a:pt x="290" y="37"/>
                                </a:cubicBezTo>
                                <a:cubicBezTo>
                                  <a:pt x="318" y="37"/>
                                  <a:pt x="318" y="37"/>
                                  <a:pt x="318" y="37"/>
                                </a:cubicBezTo>
                                <a:cubicBezTo>
                                  <a:pt x="318" y="5"/>
                                  <a:pt x="318" y="5"/>
                                  <a:pt x="318" y="5"/>
                                </a:cubicBezTo>
                                <a:cubicBezTo>
                                  <a:pt x="306" y="5"/>
                                  <a:pt x="306" y="5"/>
                                  <a:pt x="306" y="5"/>
                                </a:cubicBezTo>
                                <a:moveTo>
                                  <a:pt x="159" y="3"/>
                                </a:moveTo>
                                <a:cubicBezTo>
                                  <a:pt x="159" y="34"/>
                                  <a:pt x="159" y="34"/>
                                  <a:pt x="159" y="34"/>
                                </a:cubicBezTo>
                                <a:cubicBezTo>
                                  <a:pt x="179" y="35"/>
                                  <a:pt x="179" y="35"/>
                                  <a:pt x="179" y="35"/>
                                </a:cubicBezTo>
                                <a:cubicBezTo>
                                  <a:pt x="179" y="3"/>
                                  <a:pt x="179" y="3"/>
                                  <a:pt x="179" y="3"/>
                                </a:cubicBezTo>
                                <a:cubicBezTo>
                                  <a:pt x="159" y="3"/>
                                  <a:pt x="159" y="3"/>
                                  <a:pt x="159" y="3"/>
                                </a:cubicBezTo>
                                <a:moveTo>
                                  <a:pt x="135" y="2"/>
                                </a:moveTo>
                                <a:cubicBezTo>
                                  <a:pt x="135" y="34"/>
                                  <a:pt x="135" y="34"/>
                                  <a:pt x="135" y="34"/>
                                </a:cubicBezTo>
                                <a:cubicBezTo>
                                  <a:pt x="155" y="34"/>
                                  <a:pt x="155" y="34"/>
                                  <a:pt x="155" y="34"/>
                                </a:cubicBezTo>
                                <a:cubicBezTo>
                                  <a:pt x="155" y="2"/>
                                  <a:pt x="155" y="2"/>
                                  <a:pt x="155" y="2"/>
                                </a:cubicBezTo>
                                <a:cubicBezTo>
                                  <a:pt x="135" y="2"/>
                                  <a:pt x="135" y="2"/>
                                  <a:pt x="135" y="2"/>
                                </a:cubicBezTo>
                                <a:moveTo>
                                  <a:pt x="49" y="1"/>
                                </a:moveTo>
                                <a:cubicBezTo>
                                  <a:pt x="49" y="32"/>
                                  <a:pt x="49" y="32"/>
                                  <a:pt x="49" y="32"/>
                                </a:cubicBezTo>
                                <a:cubicBezTo>
                                  <a:pt x="74" y="33"/>
                                  <a:pt x="74" y="33"/>
                                  <a:pt x="74" y="33"/>
                                </a:cubicBezTo>
                                <a:cubicBezTo>
                                  <a:pt x="67" y="1"/>
                                  <a:pt x="67" y="1"/>
                                  <a:pt x="67" y="1"/>
                                </a:cubicBezTo>
                                <a:cubicBezTo>
                                  <a:pt x="49" y="1"/>
                                  <a:pt x="49" y="1"/>
                                  <a:pt x="49" y="1"/>
                                </a:cubicBezTo>
                                <a:moveTo>
                                  <a:pt x="1" y="0"/>
                                </a:moveTo>
                                <a:cubicBezTo>
                                  <a:pt x="1" y="2"/>
                                  <a:pt x="1" y="4"/>
                                  <a:pt x="0" y="5"/>
                                </a:cubicBezTo>
                                <a:cubicBezTo>
                                  <a:pt x="0" y="31"/>
                                  <a:pt x="0" y="31"/>
                                  <a:pt x="0" y="31"/>
                                </a:cubicBezTo>
                                <a:cubicBezTo>
                                  <a:pt x="10" y="31"/>
                                  <a:pt x="10" y="31"/>
                                  <a:pt x="10" y="31"/>
                                </a:cubicBezTo>
                                <a:cubicBezTo>
                                  <a:pt x="10" y="0"/>
                                  <a:pt x="10" y="0"/>
                                  <a:pt x="10" y="0"/>
                                </a:cubicBezTo>
                                <a:cubicBezTo>
                                  <a:pt x="1" y="0"/>
                                  <a:pt x="1" y="0"/>
                                  <a:pt x="1" y="0"/>
                                </a:cubicBezTo>
                              </a:path>
                            </a:pathLst>
                          </a:custGeom>
                          <a:solidFill>
                            <a:srgbClr val="C43D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98" name="Freeform 29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242176" y="6132513"/>
                            <a:ext cx="0" cy="26988"/>
                          </a:xfrm>
                          <a:custGeom>
                            <a:avLst/>
                            <a:gdLst>
                              <a:gd name="T0" fmla="*/ 0 w 1"/>
                              <a:gd name="T1" fmla="*/ 0 h 23"/>
                              <a:gd name="T2" fmla="*/ 1 w 1"/>
                              <a:gd name="T3" fmla="*/ 23 h 23"/>
                              <a:gd name="T4" fmla="*/ 1 w 1"/>
                              <a:gd name="T5" fmla="*/ 0 h 23"/>
                              <a:gd name="T6" fmla="*/ 0 w 1"/>
                              <a:gd name="T7" fmla="*/ 0 h 2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</a:cxnLst>
                            <a:rect l="0" t="0" r="r" b="b"/>
                            <a:pathLst>
                              <a:path w="1" h="23">
                                <a:moveTo>
                                  <a:pt x="0" y="0"/>
                                </a:moveTo>
                                <a:cubicBezTo>
                                  <a:pt x="1" y="23"/>
                                  <a:pt x="1" y="23"/>
                                  <a:pt x="1" y="23"/>
                                </a:cubicBezTo>
                                <a:cubicBezTo>
                                  <a:pt x="1" y="0"/>
                                  <a:pt x="1" y="0"/>
                                  <a:pt x="1" y="0"/>
                                </a:cubicBezTo>
                                <a:cubicBezTo>
                                  <a:pt x="1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B23B1B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399" name="Freeform 295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6940551" y="6127751"/>
                            <a:ext cx="593725" cy="42863"/>
                          </a:xfrm>
                          <a:custGeom>
                            <a:avLst/>
                            <a:gdLst>
                              <a:gd name="T0" fmla="*/ 2 w 499"/>
                              <a:gd name="T1" fmla="*/ 8 h 36"/>
                              <a:gd name="T2" fmla="*/ 0 w 499"/>
                              <a:gd name="T3" fmla="*/ 26 h 36"/>
                              <a:gd name="T4" fmla="*/ 0 w 499"/>
                              <a:gd name="T5" fmla="*/ 26 h 36"/>
                              <a:gd name="T6" fmla="*/ 2 w 499"/>
                              <a:gd name="T7" fmla="*/ 8 h 36"/>
                              <a:gd name="T8" fmla="*/ 486 w 499"/>
                              <a:gd name="T9" fmla="*/ 2 h 36"/>
                              <a:gd name="T10" fmla="*/ 486 w 499"/>
                              <a:gd name="T11" fmla="*/ 35 h 36"/>
                              <a:gd name="T12" fmla="*/ 499 w 499"/>
                              <a:gd name="T13" fmla="*/ 36 h 36"/>
                              <a:gd name="T14" fmla="*/ 499 w 499"/>
                              <a:gd name="T15" fmla="*/ 3 h 36"/>
                              <a:gd name="T16" fmla="*/ 486 w 499"/>
                              <a:gd name="T17" fmla="*/ 2 h 36"/>
                              <a:gd name="T18" fmla="*/ 454 w 499"/>
                              <a:gd name="T19" fmla="*/ 2 h 36"/>
                              <a:gd name="T20" fmla="*/ 454 w 499"/>
                              <a:gd name="T21" fmla="*/ 35 h 36"/>
                              <a:gd name="T22" fmla="*/ 482 w 499"/>
                              <a:gd name="T23" fmla="*/ 35 h 36"/>
                              <a:gd name="T24" fmla="*/ 482 w 499"/>
                              <a:gd name="T25" fmla="*/ 2 h 36"/>
                              <a:gd name="T26" fmla="*/ 454 w 499"/>
                              <a:gd name="T27" fmla="*/ 2 h 36"/>
                              <a:gd name="T28" fmla="*/ 408 w 499"/>
                              <a:gd name="T29" fmla="*/ 1 h 36"/>
                              <a:gd name="T30" fmla="*/ 408 w 499"/>
                              <a:gd name="T31" fmla="*/ 34 h 36"/>
                              <a:gd name="T32" fmla="*/ 418 w 499"/>
                              <a:gd name="T33" fmla="*/ 34 h 36"/>
                              <a:gd name="T34" fmla="*/ 418 w 499"/>
                              <a:gd name="T35" fmla="*/ 1 h 36"/>
                              <a:gd name="T36" fmla="*/ 408 w 499"/>
                              <a:gd name="T37" fmla="*/ 1 h 36"/>
                              <a:gd name="T38" fmla="*/ 396 w 499"/>
                              <a:gd name="T39" fmla="*/ 1 h 36"/>
                              <a:gd name="T40" fmla="*/ 385 w 499"/>
                              <a:gd name="T41" fmla="*/ 33 h 36"/>
                              <a:gd name="T42" fmla="*/ 404 w 499"/>
                              <a:gd name="T43" fmla="*/ 34 h 36"/>
                              <a:gd name="T44" fmla="*/ 404 w 499"/>
                              <a:gd name="T45" fmla="*/ 1 h 36"/>
                              <a:gd name="T46" fmla="*/ 396 w 499"/>
                              <a:gd name="T47" fmla="*/ 1 h 36"/>
                              <a:gd name="T48" fmla="*/ 325 w 499"/>
                              <a:gd name="T49" fmla="*/ 0 h 36"/>
                              <a:gd name="T50" fmla="*/ 325 w 499"/>
                              <a:gd name="T51" fmla="*/ 32 h 36"/>
                              <a:gd name="T52" fmla="*/ 340 w 499"/>
                              <a:gd name="T53" fmla="*/ 33 h 36"/>
                              <a:gd name="T54" fmla="*/ 340 w 499"/>
                              <a:gd name="T55" fmla="*/ 0 h 36"/>
                              <a:gd name="T56" fmla="*/ 325 w 499"/>
                              <a:gd name="T57" fmla="*/ 0 h 3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  <a:cxn ang="0">
                                <a:pos x="T40" y="T41"/>
                              </a:cxn>
                              <a:cxn ang="0">
                                <a:pos x="T42" y="T43"/>
                              </a:cxn>
                              <a:cxn ang="0">
                                <a:pos x="T44" y="T45"/>
                              </a:cxn>
                              <a:cxn ang="0">
                                <a:pos x="T46" y="T47"/>
                              </a:cxn>
                              <a:cxn ang="0">
                                <a:pos x="T48" y="T49"/>
                              </a:cxn>
                              <a:cxn ang="0">
                                <a:pos x="T50" y="T51"/>
                              </a:cxn>
                              <a:cxn ang="0">
                                <a:pos x="T52" y="T53"/>
                              </a:cxn>
                              <a:cxn ang="0">
                                <a:pos x="T54" y="T55"/>
                              </a:cxn>
                              <a:cxn ang="0">
                                <a:pos x="T56" y="T57"/>
                              </a:cxn>
                            </a:cxnLst>
                            <a:rect l="0" t="0" r="r" b="b"/>
                            <a:pathLst>
                              <a:path w="499" h="36">
                                <a:moveTo>
                                  <a:pt x="2" y="8"/>
                                </a:moveTo>
                                <a:cubicBezTo>
                                  <a:pt x="1" y="14"/>
                                  <a:pt x="1" y="20"/>
                                  <a:pt x="0" y="26"/>
                                </a:cubicBezTo>
                                <a:cubicBezTo>
                                  <a:pt x="0" y="26"/>
                                  <a:pt x="0" y="26"/>
                                  <a:pt x="0" y="26"/>
                                </a:cubicBezTo>
                                <a:cubicBezTo>
                                  <a:pt x="1" y="20"/>
                                  <a:pt x="1" y="14"/>
                                  <a:pt x="2" y="8"/>
                                </a:cubicBezTo>
                                <a:moveTo>
                                  <a:pt x="486" y="2"/>
                                </a:moveTo>
                                <a:cubicBezTo>
                                  <a:pt x="486" y="35"/>
                                  <a:pt x="486" y="35"/>
                                  <a:pt x="486" y="35"/>
                                </a:cubicBezTo>
                                <a:cubicBezTo>
                                  <a:pt x="499" y="36"/>
                                  <a:pt x="499" y="36"/>
                                  <a:pt x="499" y="36"/>
                                </a:cubicBezTo>
                                <a:cubicBezTo>
                                  <a:pt x="499" y="3"/>
                                  <a:pt x="499" y="3"/>
                                  <a:pt x="499" y="3"/>
                                </a:cubicBezTo>
                                <a:cubicBezTo>
                                  <a:pt x="486" y="2"/>
                                  <a:pt x="486" y="2"/>
                                  <a:pt x="486" y="2"/>
                                </a:cubicBezTo>
                                <a:moveTo>
                                  <a:pt x="454" y="2"/>
                                </a:moveTo>
                                <a:cubicBezTo>
                                  <a:pt x="454" y="35"/>
                                  <a:pt x="454" y="35"/>
                                  <a:pt x="454" y="35"/>
                                </a:cubicBezTo>
                                <a:cubicBezTo>
                                  <a:pt x="482" y="35"/>
                                  <a:pt x="482" y="35"/>
                                  <a:pt x="482" y="35"/>
                                </a:cubicBezTo>
                                <a:cubicBezTo>
                                  <a:pt x="482" y="2"/>
                                  <a:pt x="482" y="2"/>
                                  <a:pt x="482" y="2"/>
                                </a:cubicBezTo>
                                <a:cubicBezTo>
                                  <a:pt x="454" y="2"/>
                                  <a:pt x="454" y="2"/>
                                  <a:pt x="454" y="2"/>
                                </a:cubicBezTo>
                                <a:moveTo>
                                  <a:pt x="408" y="1"/>
                                </a:moveTo>
                                <a:cubicBezTo>
                                  <a:pt x="408" y="34"/>
                                  <a:pt x="408" y="34"/>
                                  <a:pt x="408" y="34"/>
                                </a:cubicBezTo>
                                <a:cubicBezTo>
                                  <a:pt x="418" y="34"/>
                                  <a:pt x="418" y="34"/>
                                  <a:pt x="418" y="34"/>
                                </a:cubicBezTo>
                                <a:cubicBezTo>
                                  <a:pt x="418" y="1"/>
                                  <a:pt x="418" y="1"/>
                                  <a:pt x="418" y="1"/>
                                </a:cubicBezTo>
                                <a:cubicBezTo>
                                  <a:pt x="408" y="1"/>
                                  <a:pt x="408" y="1"/>
                                  <a:pt x="408" y="1"/>
                                </a:cubicBezTo>
                                <a:moveTo>
                                  <a:pt x="396" y="1"/>
                                </a:moveTo>
                                <a:cubicBezTo>
                                  <a:pt x="385" y="33"/>
                                  <a:pt x="385" y="33"/>
                                  <a:pt x="385" y="33"/>
                                </a:cubicBezTo>
                                <a:cubicBezTo>
                                  <a:pt x="404" y="34"/>
                                  <a:pt x="404" y="34"/>
                                  <a:pt x="404" y="34"/>
                                </a:cubicBezTo>
                                <a:cubicBezTo>
                                  <a:pt x="404" y="1"/>
                                  <a:pt x="404" y="1"/>
                                  <a:pt x="404" y="1"/>
                                </a:cubicBezTo>
                                <a:cubicBezTo>
                                  <a:pt x="396" y="1"/>
                                  <a:pt x="396" y="1"/>
                                  <a:pt x="396" y="1"/>
                                </a:cubicBezTo>
                                <a:moveTo>
                                  <a:pt x="325" y="0"/>
                                </a:moveTo>
                                <a:cubicBezTo>
                                  <a:pt x="325" y="32"/>
                                  <a:pt x="325" y="32"/>
                                  <a:pt x="325" y="32"/>
                                </a:cubicBezTo>
                                <a:cubicBezTo>
                                  <a:pt x="340" y="33"/>
                                  <a:pt x="340" y="33"/>
                                  <a:pt x="340" y="33"/>
                                </a:cubicBezTo>
                                <a:cubicBezTo>
                                  <a:pt x="340" y="0"/>
                                  <a:pt x="340" y="0"/>
                                  <a:pt x="340" y="0"/>
                                </a:cubicBezTo>
                                <a:cubicBezTo>
                                  <a:pt x="325" y="0"/>
                                  <a:pt x="325" y="0"/>
                                  <a:pt x="325" y="0"/>
                                </a:cubicBezTo>
                              </a:path>
                            </a:pathLst>
                          </a:custGeom>
                          <a:solidFill>
                            <a:srgbClr val="C43D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00" name="Freeform 29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593014" y="6132513"/>
                            <a:ext cx="22225" cy="39688"/>
                          </a:xfrm>
                          <a:custGeom>
                            <a:avLst/>
                            <a:gdLst>
                              <a:gd name="T0" fmla="*/ 0 w 18"/>
                              <a:gd name="T1" fmla="*/ 0 h 34"/>
                              <a:gd name="T2" fmla="*/ 18 w 18"/>
                              <a:gd name="T3" fmla="*/ 34 h 34"/>
                              <a:gd name="T4" fmla="*/ 18 w 18"/>
                              <a:gd name="T5" fmla="*/ 34 h 34"/>
                              <a:gd name="T6" fmla="*/ 17 w 18"/>
                              <a:gd name="T7" fmla="*/ 31 h 34"/>
                              <a:gd name="T8" fmla="*/ 17 w 18"/>
                              <a:gd name="T9" fmla="*/ 31 h 34"/>
                              <a:gd name="T10" fmla="*/ 0 w 18"/>
                              <a:gd name="T11" fmla="*/ 0 h 34"/>
                              <a:gd name="T12" fmla="*/ 0 w 18"/>
                              <a:gd name="T13" fmla="*/ 0 h 3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18" h="34">
                                <a:moveTo>
                                  <a:pt x="0" y="0"/>
                                </a:moveTo>
                                <a:cubicBezTo>
                                  <a:pt x="8" y="10"/>
                                  <a:pt x="14" y="21"/>
                                  <a:pt x="18" y="34"/>
                                </a:cubicBezTo>
                                <a:cubicBezTo>
                                  <a:pt x="18" y="34"/>
                                  <a:pt x="18" y="34"/>
                                  <a:pt x="18" y="34"/>
                                </a:cubicBezTo>
                                <a:cubicBezTo>
                                  <a:pt x="17" y="33"/>
                                  <a:pt x="17" y="32"/>
                                  <a:pt x="17" y="31"/>
                                </a:cubicBezTo>
                                <a:cubicBezTo>
                                  <a:pt x="17" y="31"/>
                                  <a:pt x="17" y="31"/>
                                  <a:pt x="17" y="31"/>
                                </a:cubicBezTo>
                                <a:cubicBezTo>
                                  <a:pt x="13" y="19"/>
                                  <a:pt x="7" y="9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B17B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01" name="Freeform 297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593014" y="6132513"/>
                            <a:ext cx="25400" cy="39688"/>
                          </a:xfrm>
                          <a:custGeom>
                            <a:avLst/>
                            <a:gdLst>
                              <a:gd name="T0" fmla="*/ 20 w 21"/>
                              <a:gd name="T1" fmla="*/ 1 h 34"/>
                              <a:gd name="T2" fmla="*/ 21 w 21"/>
                              <a:gd name="T3" fmla="*/ 11 h 34"/>
                              <a:gd name="T4" fmla="*/ 21 w 21"/>
                              <a:gd name="T5" fmla="*/ 34 h 34"/>
                              <a:gd name="T6" fmla="*/ 21 w 21"/>
                              <a:gd name="T7" fmla="*/ 34 h 34"/>
                              <a:gd name="T8" fmla="*/ 20 w 21"/>
                              <a:gd name="T9" fmla="*/ 1 h 34"/>
                              <a:gd name="T10" fmla="*/ 20 w 21"/>
                              <a:gd name="T11" fmla="*/ 1 h 34"/>
                              <a:gd name="T12" fmla="*/ 0 w 21"/>
                              <a:gd name="T13" fmla="*/ 0 h 34"/>
                              <a:gd name="T14" fmla="*/ 17 w 21"/>
                              <a:gd name="T15" fmla="*/ 31 h 34"/>
                              <a:gd name="T16" fmla="*/ 17 w 21"/>
                              <a:gd name="T17" fmla="*/ 1 h 34"/>
                              <a:gd name="T18" fmla="*/ 0 w 21"/>
                              <a:gd name="T19" fmla="*/ 0 h 3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21" h="34">
                                <a:moveTo>
                                  <a:pt x="20" y="1"/>
                                </a:moveTo>
                                <a:cubicBezTo>
                                  <a:pt x="20" y="4"/>
                                  <a:pt x="21" y="7"/>
                                  <a:pt x="21" y="11"/>
                                </a:cubicBezTo>
                                <a:cubicBezTo>
                                  <a:pt x="21" y="34"/>
                                  <a:pt x="21" y="34"/>
                                  <a:pt x="21" y="34"/>
                                </a:cubicBezTo>
                                <a:cubicBezTo>
                                  <a:pt x="21" y="34"/>
                                  <a:pt x="21" y="34"/>
                                  <a:pt x="21" y="34"/>
                                </a:cubicBezTo>
                                <a:cubicBezTo>
                                  <a:pt x="21" y="23"/>
                                  <a:pt x="21" y="11"/>
                                  <a:pt x="20" y="1"/>
                                </a:cubicBezTo>
                                <a:cubicBezTo>
                                  <a:pt x="20" y="1"/>
                                  <a:pt x="20" y="1"/>
                                  <a:pt x="20" y="1"/>
                                </a:cubicBezTo>
                                <a:moveTo>
                                  <a:pt x="0" y="0"/>
                                </a:moveTo>
                                <a:cubicBezTo>
                                  <a:pt x="7" y="9"/>
                                  <a:pt x="13" y="19"/>
                                  <a:pt x="17" y="31"/>
                                </a:cubicBezTo>
                                <a:cubicBezTo>
                                  <a:pt x="17" y="1"/>
                                  <a:pt x="17" y="1"/>
                                  <a:pt x="17" y="1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D140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02" name="Freeform 298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6938964" y="6226176"/>
                            <a:ext cx="485775" cy="26988"/>
                          </a:xfrm>
                          <a:custGeom>
                            <a:avLst/>
                            <a:gdLst>
                              <a:gd name="T0" fmla="*/ 231 w 409"/>
                              <a:gd name="T1" fmla="*/ 22 h 22"/>
                              <a:gd name="T2" fmla="*/ 231 w 409"/>
                              <a:gd name="T3" fmla="*/ 22 h 22"/>
                              <a:gd name="T4" fmla="*/ 231 w 409"/>
                              <a:gd name="T5" fmla="*/ 22 h 22"/>
                              <a:gd name="T6" fmla="*/ 231 w 409"/>
                              <a:gd name="T7" fmla="*/ 22 h 22"/>
                              <a:gd name="T8" fmla="*/ 409 w 409"/>
                              <a:gd name="T9" fmla="*/ 8 h 22"/>
                              <a:gd name="T10" fmla="*/ 408 w 409"/>
                              <a:gd name="T11" fmla="*/ 8 h 22"/>
                              <a:gd name="T12" fmla="*/ 231 w 409"/>
                              <a:gd name="T13" fmla="*/ 22 h 22"/>
                              <a:gd name="T14" fmla="*/ 409 w 409"/>
                              <a:gd name="T15" fmla="*/ 8 h 22"/>
                              <a:gd name="T16" fmla="*/ 8 w 409"/>
                              <a:gd name="T17" fmla="*/ 1 h 22"/>
                              <a:gd name="T18" fmla="*/ 8 w 409"/>
                              <a:gd name="T19" fmla="*/ 1 h 22"/>
                              <a:gd name="T20" fmla="*/ 8 w 409"/>
                              <a:gd name="T21" fmla="*/ 1 h 22"/>
                              <a:gd name="T22" fmla="*/ 4 w 409"/>
                              <a:gd name="T23" fmla="*/ 1 h 22"/>
                              <a:gd name="T24" fmla="*/ 5 w 409"/>
                              <a:gd name="T25" fmla="*/ 1 h 22"/>
                              <a:gd name="T26" fmla="*/ 4 w 409"/>
                              <a:gd name="T27" fmla="*/ 1 h 22"/>
                              <a:gd name="T28" fmla="*/ 2 w 409"/>
                              <a:gd name="T29" fmla="*/ 0 h 22"/>
                              <a:gd name="T30" fmla="*/ 3 w 409"/>
                              <a:gd name="T31" fmla="*/ 1 h 22"/>
                              <a:gd name="T32" fmla="*/ 2 w 409"/>
                              <a:gd name="T33" fmla="*/ 0 h 22"/>
                              <a:gd name="T34" fmla="*/ 0 w 409"/>
                              <a:gd name="T35" fmla="*/ 0 h 22"/>
                              <a:gd name="T36" fmla="*/ 1 w 409"/>
                              <a:gd name="T37" fmla="*/ 0 h 22"/>
                              <a:gd name="T38" fmla="*/ 0 w 409"/>
                              <a:gd name="T39" fmla="*/ 0 h 2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</a:cxnLst>
                            <a:rect l="0" t="0" r="r" b="b"/>
                            <a:pathLst>
                              <a:path w="409" h="22">
                                <a:moveTo>
                                  <a:pt x="231" y="22"/>
                                </a:moveTo>
                                <a:cubicBezTo>
                                  <a:pt x="231" y="22"/>
                                  <a:pt x="231" y="22"/>
                                  <a:pt x="231" y="22"/>
                                </a:cubicBezTo>
                                <a:cubicBezTo>
                                  <a:pt x="231" y="22"/>
                                  <a:pt x="231" y="22"/>
                                  <a:pt x="231" y="22"/>
                                </a:cubicBezTo>
                                <a:cubicBezTo>
                                  <a:pt x="231" y="22"/>
                                  <a:pt x="231" y="22"/>
                                  <a:pt x="231" y="22"/>
                                </a:cubicBezTo>
                                <a:moveTo>
                                  <a:pt x="409" y="8"/>
                                </a:moveTo>
                                <a:cubicBezTo>
                                  <a:pt x="409" y="8"/>
                                  <a:pt x="409" y="8"/>
                                  <a:pt x="408" y="8"/>
                                </a:cubicBezTo>
                                <a:cubicBezTo>
                                  <a:pt x="350" y="16"/>
                                  <a:pt x="294" y="22"/>
                                  <a:pt x="231" y="22"/>
                                </a:cubicBezTo>
                                <a:cubicBezTo>
                                  <a:pt x="295" y="22"/>
                                  <a:pt x="350" y="16"/>
                                  <a:pt x="409" y="8"/>
                                </a:cubicBezTo>
                                <a:moveTo>
                                  <a:pt x="8" y="1"/>
                                </a:moveTo>
                                <a:cubicBezTo>
                                  <a:pt x="8" y="1"/>
                                  <a:pt x="8" y="1"/>
                                  <a:pt x="8" y="1"/>
                                </a:cubicBezTo>
                                <a:cubicBezTo>
                                  <a:pt x="8" y="1"/>
                                  <a:pt x="8" y="1"/>
                                  <a:pt x="8" y="1"/>
                                </a:cubicBezTo>
                                <a:moveTo>
                                  <a:pt x="4" y="1"/>
                                </a:moveTo>
                                <a:cubicBezTo>
                                  <a:pt x="5" y="1"/>
                                  <a:pt x="5" y="1"/>
                                  <a:pt x="5" y="1"/>
                                </a:cubicBezTo>
                                <a:cubicBezTo>
                                  <a:pt x="5" y="1"/>
                                  <a:pt x="5" y="1"/>
                                  <a:pt x="4" y="1"/>
                                </a:cubicBezTo>
                                <a:moveTo>
                                  <a:pt x="2" y="0"/>
                                </a:moveTo>
                                <a:cubicBezTo>
                                  <a:pt x="2" y="1"/>
                                  <a:pt x="3" y="1"/>
                                  <a:pt x="3" y="1"/>
                                </a:cubicBezTo>
                                <a:cubicBezTo>
                                  <a:pt x="3" y="1"/>
                                  <a:pt x="2" y="1"/>
                                  <a:pt x="2" y="0"/>
                                </a:cubicBezTo>
                                <a:moveTo>
                                  <a:pt x="0" y="0"/>
                                </a:moveTo>
                                <a:cubicBezTo>
                                  <a:pt x="0" y="0"/>
                                  <a:pt x="1" y="0"/>
                                  <a:pt x="1" y="0"/>
                                </a:cubicBezTo>
                                <a:cubicBezTo>
                                  <a:pt x="1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D94215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03" name="Freeform 29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934201" y="6216651"/>
                            <a:ext cx="488950" cy="36513"/>
                          </a:xfrm>
                          <a:custGeom>
                            <a:avLst/>
                            <a:gdLst>
                              <a:gd name="T0" fmla="*/ 0 w 411"/>
                              <a:gd name="T1" fmla="*/ 0 h 31"/>
                              <a:gd name="T2" fmla="*/ 0 w 411"/>
                              <a:gd name="T3" fmla="*/ 9 h 31"/>
                              <a:gd name="T4" fmla="*/ 0 w 411"/>
                              <a:gd name="T5" fmla="*/ 9 h 31"/>
                              <a:gd name="T6" fmla="*/ 0 w 411"/>
                              <a:gd name="T7" fmla="*/ 9 h 31"/>
                              <a:gd name="T8" fmla="*/ 3 w 411"/>
                              <a:gd name="T9" fmla="*/ 9 h 31"/>
                              <a:gd name="T10" fmla="*/ 4 w 411"/>
                              <a:gd name="T11" fmla="*/ 9 h 31"/>
                              <a:gd name="T12" fmla="*/ 5 w 411"/>
                              <a:gd name="T13" fmla="*/ 9 h 31"/>
                              <a:gd name="T14" fmla="*/ 6 w 411"/>
                              <a:gd name="T15" fmla="*/ 10 h 31"/>
                              <a:gd name="T16" fmla="*/ 7 w 411"/>
                              <a:gd name="T17" fmla="*/ 10 h 31"/>
                              <a:gd name="T18" fmla="*/ 8 w 411"/>
                              <a:gd name="T19" fmla="*/ 10 h 31"/>
                              <a:gd name="T20" fmla="*/ 11 w 411"/>
                              <a:gd name="T21" fmla="*/ 10 h 31"/>
                              <a:gd name="T22" fmla="*/ 11 w 411"/>
                              <a:gd name="T23" fmla="*/ 10 h 31"/>
                              <a:gd name="T24" fmla="*/ 234 w 411"/>
                              <a:gd name="T25" fmla="*/ 31 h 31"/>
                              <a:gd name="T26" fmla="*/ 234 w 411"/>
                              <a:gd name="T27" fmla="*/ 31 h 31"/>
                              <a:gd name="T28" fmla="*/ 234 w 411"/>
                              <a:gd name="T29" fmla="*/ 31 h 31"/>
                              <a:gd name="T30" fmla="*/ 411 w 411"/>
                              <a:gd name="T31" fmla="*/ 17 h 31"/>
                              <a:gd name="T32" fmla="*/ 409 w 411"/>
                              <a:gd name="T33" fmla="*/ 18 h 31"/>
                              <a:gd name="T34" fmla="*/ 409 w 411"/>
                              <a:gd name="T35" fmla="*/ 2 h 31"/>
                              <a:gd name="T36" fmla="*/ 384 w 411"/>
                              <a:gd name="T37" fmla="*/ 1 h 31"/>
                              <a:gd name="T38" fmla="*/ 384 w 411"/>
                              <a:gd name="T39" fmla="*/ 21 h 31"/>
                              <a:gd name="T40" fmla="*/ 346 w 411"/>
                              <a:gd name="T41" fmla="*/ 25 h 31"/>
                              <a:gd name="T42" fmla="*/ 346 w 411"/>
                              <a:gd name="T43" fmla="*/ 1 h 31"/>
                              <a:gd name="T44" fmla="*/ 330 w 411"/>
                              <a:gd name="T45" fmla="*/ 1 h 31"/>
                              <a:gd name="T46" fmla="*/ 330 w 411"/>
                              <a:gd name="T47" fmla="*/ 26 h 31"/>
                              <a:gd name="T48" fmla="*/ 326 w 411"/>
                              <a:gd name="T49" fmla="*/ 27 h 31"/>
                              <a:gd name="T50" fmla="*/ 326 w 411"/>
                              <a:gd name="T51" fmla="*/ 1 h 31"/>
                              <a:gd name="T52" fmla="*/ 297 w 411"/>
                              <a:gd name="T53" fmla="*/ 1 h 31"/>
                              <a:gd name="T54" fmla="*/ 297 w 411"/>
                              <a:gd name="T55" fmla="*/ 29 h 31"/>
                              <a:gd name="T56" fmla="*/ 259 w 411"/>
                              <a:gd name="T57" fmla="*/ 30 h 31"/>
                              <a:gd name="T58" fmla="*/ 259 w 411"/>
                              <a:gd name="T59" fmla="*/ 1 h 31"/>
                              <a:gd name="T60" fmla="*/ 251 w 411"/>
                              <a:gd name="T61" fmla="*/ 1 h 31"/>
                              <a:gd name="T62" fmla="*/ 251 w 411"/>
                              <a:gd name="T63" fmla="*/ 30 h 31"/>
                              <a:gd name="T64" fmla="*/ 247 w 411"/>
                              <a:gd name="T65" fmla="*/ 30 h 31"/>
                              <a:gd name="T66" fmla="*/ 247 w 411"/>
                              <a:gd name="T67" fmla="*/ 1 h 31"/>
                              <a:gd name="T68" fmla="*/ 218 w 411"/>
                              <a:gd name="T69" fmla="*/ 1 h 31"/>
                              <a:gd name="T70" fmla="*/ 218 w 411"/>
                              <a:gd name="T71" fmla="*/ 30 h 31"/>
                              <a:gd name="T72" fmla="*/ 185 w 411"/>
                              <a:gd name="T73" fmla="*/ 29 h 31"/>
                              <a:gd name="T74" fmla="*/ 186 w 411"/>
                              <a:gd name="T75" fmla="*/ 1 h 31"/>
                              <a:gd name="T76" fmla="*/ 167 w 411"/>
                              <a:gd name="T77" fmla="*/ 1 h 31"/>
                              <a:gd name="T78" fmla="*/ 167 w 411"/>
                              <a:gd name="T79" fmla="*/ 28 h 31"/>
                              <a:gd name="T80" fmla="*/ 163 w 411"/>
                              <a:gd name="T81" fmla="*/ 28 h 31"/>
                              <a:gd name="T82" fmla="*/ 163 w 411"/>
                              <a:gd name="T83" fmla="*/ 1 h 31"/>
                              <a:gd name="T84" fmla="*/ 143 w 411"/>
                              <a:gd name="T85" fmla="*/ 1 h 31"/>
                              <a:gd name="T86" fmla="*/ 143 w 411"/>
                              <a:gd name="T87" fmla="*/ 27 h 31"/>
                              <a:gd name="T88" fmla="*/ 95 w 411"/>
                              <a:gd name="T89" fmla="*/ 22 h 31"/>
                              <a:gd name="T90" fmla="*/ 95 w 411"/>
                              <a:gd name="T91" fmla="*/ 12 h 31"/>
                              <a:gd name="T92" fmla="*/ 92 w 411"/>
                              <a:gd name="T93" fmla="*/ 0 h 31"/>
                              <a:gd name="T94" fmla="*/ 89 w 411"/>
                              <a:gd name="T95" fmla="*/ 0 h 31"/>
                              <a:gd name="T96" fmla="*/ 89 w 411"/>
                              <a:gd name="T97" fmla="*/ 21 h 31"/>
                              <a:gd name="T98" fmla="*/ 85 w 411"/>
                              <a:gd name="T99" fmla="*/ 21 h 31"/>
                              <a:gd name="T100" fmla="*/ 85 w 411"/>
                              <a:gd name="T101" fmla="*/ 0 h 31"/>
                              <a:gd name="T102" fmla="*/ 56 w 411"/>
                              <a:gd name="T103" fmla="*/ 0 h 31"/>
                              <a:gd name="T104" fmla="*/ 56 w 411"/>
                              <a:gd name="T105" fmla="*/ 17 h 31"/>
                              <a:gd name="T106" fmla="*/ 18 w 411"/>
                              <a:gd name="T107" fmla="*/ 12 h 31"/>
                              <a:gd name="T108" fmla="*/ 18 w 411"/>
                              <a:gd name="T109" fmla="*/ 0 h 31"/>
                              <a:gd name="T110" fmla="*/ 8 w 411"/>
                              <a:gd name="T111" fmla="*/ 0 h 31"/>
                              <a:gd name="T112" fmla="*/ 8 w 411"/>
                              <a:gd name="T113" fmla="*/ 10 h 31"/>
                              <a:gd name="T114" fmla="*/ 4 w 411"/>
                              <a:gd name="T115" fmla="*/ 9 h 31"/>
                              <a:gd name="T116" fmla="*/ 4 w 411"/>
                              <a:gd name="T117" fmla="*/ 0 h 31"/>
                              <a:gd name="T118" fmla="*/ 0 w 411"/>
                              <a:gd name="T119" fmla="*/ 0 h 3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  <a:cxn ang="0">
                                <a:pos x="T40" y="T41"/>
                              </a:cxn>
                              <a:cxn ang="0">
                                <a:pos x="T42" y="T43"/>
                              </a:cxn>
                              <a:cxn ang="0">
                                <a:pos x="T44" y="T45"/>
                              </a:cxn>
                              <a:cxn ang="0">
                                <a:pos x="T46" y="T47"/>
                              </a:cxn>
                              <a:cxn ang="0">
                                <a:pos x="T48" y="T49"/>
                              </a:cxn>
                              <a:cxn ang="0">
                                <a:pos x="T50" y="T51"/>
                              </a:cxn>
                              <a:cxn ang="0">
                                <a:pos x="T52" y="T53"/>
                              </a:cxn>
                              <a:cxn ang="0">
                                <a:pos x="T54" y="T55"/>
                              </a:cxn>
                              <a:cxn ang="0">
                                <a:pos x="T56" y="T57"/>
                              </a:cxn>
                              <a:cxn ang="0">
                                <a:pos x="T58" y="T59"/>
                              </a:cxn>
                              <a:cxn ang="0">
                                <a:pos x="T60" y="T61"/>
                              </a:cxn>
                              <a:cxn ang="0">
                                <a:pos x="T62" y="T63"/>
                              </a:cxn>
                              <a:cxn ang="0">
                                <a:pos x="T64" y="T65"/>
                              </a:cxn>
                              <a:cxn ang="0">
                                <a:pos x="T66" y="T67"/>
                              </a:cxn>
                              <a:cxn ang="0">
                                <a:pos x="T68" y="T69"/>
                              </a:cxn>
                              <a:cxn ang="0">
                                <a:pos x="T70" y="T71"/>
                              </a:cxn>
                              <a:cxn ang="0">
                                <a:pos x="T72" y="T73"/>
                              </a:cxn>
                              <a:cxn ang="0">
                                <a:pos x="T74" y="T75"/>
                              </a:cxn>
                              <a:cxn ang="0">
                                <a:pos x="T76" y="T77"/>
                              </a:cxn>
                              <a:cxn ang="0">
                                <a:pos x="T78" y="T79"/>
                              </a:cxn>
                              <a:cxn ang="0">
                                <a:pos x="T80" y="T81"/>
                              </a:cxn>
                              <a:cxn ang="0">
                                <a:pos x="T82" y="T83"/>
                              </a:cxn>
                              <a:cxn ang="0">
                                <a:pos x="T84" y="T85"/>
                              </a:cxn>
                              <a:cxn ang="0">
                                <a:pos x="T86" y="T87"/>
                              </a:cxn>
                              <a:cxn ang="0">
                                <a:pos x="T88" y="T89"/>
                              </a:cxn>
                              <a:cxn ang="0">
                                <a:pos x="T90" y="T91"/>
                              </a:cxn>
                              <a:cxn ang="0">
                                <a:pos x="T92" y="T93"/>
                              </a:cxn>
                              <a:cxn ang="0">
                                <a:pos x="T94" y="T95"/>
                              </a:cxn>
                              <a:cxn ang="0">
                                <a:pos x="T96" y="T97"/>
                              </a:cxn>
                              <a:cxn ang="0">
                                <a:pos x="T98" y="T99"/>
                              </a:cxn>
                              <a:cxn ang="0">
                                <a:pos x="T100" y="T101"/>
                              </a:cxn>
                              <a:cxn ang="0">
                                <a:pos x="T102" y="T103"/>
                              </a:cxn>
                              <a:cxn ang="0">
                                <a:pos x="T104" y="T105"/>
                              </a:cxn>
                              <a:cxn ang="0">
                                <a:pos x="T106" y="T107"/>
                              </a:cxn>
                              <a:cxn ang="0">
                                <a:pos x="T108" y="T109"/>
                              </a:cxn>
                              <a:cxn ang="0">
                                <a:pos x="T110" y="T111"/>
                              </a:cxn>
                              <a:cxn ang="0">
                                <a:pos x="T112" y="T113"/>
                              </a:cxn>
                              <a:cxn ang="0">
                                <a:pos x="T114" y="T115"/>
                              </a:cxn>
                              <a:cxn ang="0">
                                <a:pos x="T116" y="T117"/>
                              </a:cxn>
                              <a:cxn ang="0">
                                <a:pos x="T118" y="T119"/>
                              </a:cxn>
                            </a:cxnLst>
                            <a:rect l="0" t="0" r="r" b="b"/>
                            <a:pathLst>
                              <a:path w="411" h="31">
                                <a:moveTo>
                                  <a:pt x="0" y="0"/>
                                </a:moveTo>
                                <a:cubicBezTo>
                                  <a:pt x="0" y="5"/>
                                  <a:pt x="0" y="9"/>
                                  <a:pt x="0" y="9"/>
                                </a:cubicBezTo>
                                <a:cubicBezTo>
                                  <a:pt x="0" y="9"/>
                                  <a:pt x="0" y="9"/>
                                  <a:pt x="0" y="9"/>
                                </a:cubicBezTo>
                                <a:cubicBezTo>
                                  <a:pt x="0" y="9"/>
                                  <a:pt x="0" y="9"/>
                                  <a:pt x="0" y="9"/>
                                </a:cubicBezTo>
                                <a:cubicBezTo>
                                  <a:pt x="1" y="9"/>
                                  <a:pt x="2" y="9"/>
                                  <a:pt x="3" y="9"/>
                                </a:cubicBezTo>
                                <a:cubicBezTo>
                                  <a:pt x="3" y="9"/>
                                  <a:pt x="4" y="9"/>
                                  <a:pt x="4" y="9"/>
                                </a:cubicBezTo>
                                <a:cubicBezTo>
                                  <a:pt x="4" y="9"/>
                                  <a:pt x="5" y="9"/>
                                  <a:pt x="5" y="9"/>
                                </a:cubicBezTo>
                                <a:cubicBezTo>
                                  <a:pt x="5" y="10"/>
                                  <a:pt x="6" y="10"/>
                                  <a:pt x="6" y="10"/>
                                </a:cubicBezTo>
                                <a:cubicBezTo>
                                  <a:pt x="7" y="10"/>
                                  <a:pt x="7" y="10"/>
                                  <a:pt x="7" y="10"/>
                                </a:cubicBezTo>
                                <a:cubicBezTo>
                                  <a:pt x="8" y="10"/>
                                  <a:pt x="8" y="10"/>
                                  <a:pt x="8" y="10"/>
                                </a:cubicBezTo>
                                <a:cubicBezTo>
                                  <a:pt x="9" y="10"/>
                                  <a:pt x="10" y="10"/>
                                  <a:pt x="11" y="10"/>
                                </a:cubicBezTo>
                                <a:cubicBezTo>
                                  <a:pt x="11" y="10"/>
                                  <a:pt x="11" y="10"/>
                                  <a:pt x="11" y="10"/>
                                </a:cubicBezTo>
                                <a:cubicBezTo>
                                  <a:pt x="100" y="25"/>
                                  <a:pt x="171" y="31"/>
                                  <a:pt x="234" y="31"/>
                                </a:cubicBezTo>
                                <a:cubicBezTo>
                                  <a:pt x="234" y="31"/>
                                  <a:pt x="234" y="31"/>
                                  <a:pt x="234" y="31"/>
                                </a:cubicBezTo>
                                <a:cubicBezTo>
                                  <a:pt x="234" y="31"/>
                                  <a:pt x="234" y="31"/>
                                  <a:pt x="234" y="31"/>
                                </a:cubicBezTo>
                                <a:cubicBezTo>
                                  <a:pt x="297" y="31"/>
                                  <a:pt x="353" y="25"/>
                                  <a:pt x="411" y="17"/>
                                </a:cubicBezTo>
                                <a:cubicBezTo>
                                  <a:pt x="411" y="17"/>
                                  <a:pt x="410" y="17"/>
                                  <a:pt x="409" y="18"/>
                                </a:cubicBezTo>
                                <a:cubicBezTo>
                                  <a:pt x="409" y="2"/>
                                  <a:pt x="409" y="2"/>
                                  <a:pt x="409" y="2"/>
                                </a:cubicBezTo>
                                <a:cubicBezTo>
                                  <a:pt x="384" y="1"/>
                                  <a:pt x="384" y="1"/>
                                  <a:pt x="384" y="1"/>
                                </a:cubicBezTo>
                                <a:cubicBezTo>
                                  <a:pt x="384" y="21"/>
                                  <a:pt x="384" y="21"/>
                                  <a:pt x="384" y="21"/>
                                </a:cubicBezTo>
                                <a:cubicBezTo>
                                  <a:pt x="371" y="22"/>
                                  <a:pt x="359" y="24"/>
                                  <a:pt x="346" y="25"/>
                                </a:cubicBezTo>
                                <a:cubicBezTo>
                                  <a:pt x="346" y="1"/>
                                  <a:pt x="346" y="1"/>
                                  <a:pt x="346" y="1"/>
                                </a:cubicBezTo>
                                <a:cubicBezTo>
                                  <a:pt x="330" y="1"/>
                                  <a:pt x="330" y="1"/>
                                  <a:pt x="330" y="1"/>
                                </a:cubicBezTo>
                                <a:cubicBezTo>
                                  <a:pt x="330" y="26"/>
                                  <a:pt x="330" y="26"/>
                                  <a:pt x="330" y="26"/>
                                </a:cubicBezTo>
                                <a:cubicBezTo>
                                  <a:pt x="329" y="26"/>
                                  <a:pt x="327" y="27"/>
                                  <a:pt x="326" y="27"/>
                                </a:cubicBezTo>
                                <a:cubicBezTo>
                                  <a:pt x="326" y="1"/>
                                  <a:pt x="326" y="1"/>
                                  <a:pt x="326" y="1"/>
                                </a:cubicBezTo>
                                <a:cubicBezTo>
                                  <a:pt x="297" y="1"/>
                                  <a:pt x="297" y="1"/>
                                  <a:pt x="297" y="1"/>
                                </a:cubicBezTo>
                                <a:cubicBezTo>
                                  <a:pt x="297" y="29"/>
                                  <a:pt x="297" y="29"/>
                                  <a:pt x="297" y="29"/>
                                </a:cubicBezTo>
                                <a:cubicBezTo>
                                  <a:pt x="284" y="29"/>
                                  <a:pt x="271" y="30"/>
                                  <a:pt x="259" y="30"/>
                                </a:cubicBezTo>
                                <a:cubicBezTo>
                                  <a:pt x="259" y="1"/>
                                  <a:pt x="259" y="1"/>
                                  <a:pt x="259" y="1"/>
                                </a:cubicBezTo>
                                <a:cubicBezTo>
                                  <a:pt x="251" y="1"/>
                                  <a:pt x="251" y="1"/>
                                  <a:pt x="251" y="1"/>
                                </a:cubicBezTo>
                                <a:cubicBezTo>
                                  <a:pt x="251" y="30"/>
                                  <a:pt x="251" y="30"/>
                                  <a:pt x="251" y="30"/>
                                </a:cubicBezTo>
                                <a:cubicBezTo>
                                  <a:pt x="250" y="30"/>
                                  <a:pt x="248" y="30"/>
                                  <a:pt x="247" y="30"/>
                                </a:cubicBezTo>
                                <a:cubicBezTo>
                                  <a:pt x="247" y="1"/>
                                  <a:pt x="247" y="1"/>
                                  <a:pt x="247" y="1"/>
                                </a:cubicBezTo>
                                <a:cubicBezTo>
                                  <a:pt x="218" y="1"/>
                                  <a:pt x="218" y="1"/>
                                  <a:pt x="218" y="1"/>
                                </a:cubicBezTo>
                                <a:cubicBezTo>
                                  <a:pt x="218" y="30"/>
                                  <a:pt x="218" y="30"/>
                                  <a:pt x="218" y="30"/>
                                </a:cubicBezTo>
                                <a:cubicBezTo>
                                  <a:pt x="207" y="30"/>
                                  <a:pt x="196" y="30"/>
                                  <a:pt x="185" y="29"/>
                                </a:cubicBezTo>
                                <a:cubicBezTo>
                                  <a:pt x="186" y="1"/>
                                  <a:pt x="186" y="1"/>
                                  <a:pt x="186" y="1"/>
                                </a:cubicBezTo>
                                <a:cubicBezTo>
                                  <a:pt x="167" y="1"/>
                                  <a:pt x="167" y="1"/>
                                  <a:pt x="167" y="1"/>
                                </a:cubicBezTo>
                                <a:cubicBezTo>
                                  <a:pt x="167" y="28"/>
                                  <a:pt x="167" y="28"/>
                                  <a:pt x="167" y="28"/>
                                </a:cubicBezTo>
                                <a:cubicBezTo>
                                  <a:pt x="166" y="28"/>
                                  <a:pt x="164" y="28"/>
                                  <a:pt x="163" y="28"/>
                                </a:cubicBezTo>
                                <a:cubicBezTo>
                                  <a:pt x="163" y="1"/>
                                  <a:pt x="163" y="1"/>
                                  <a:pt x="163" y="1"/>
                                </a:cubicBezTo>
                                <a:cubicBezTo>
                                  <a:pt x="143" y="1"/>
                                  <a:pt x="143" y="1"/>
                                  <a:pt x="143" y="1"/>
                                </a:cubicBezTo>
                                <a:cubicBezTo>
                                  <a:pt x="143" y="27"/>
                                  <a:pt x="143" y="27"/>
                                  <a:pt x="143" y="27"/>
                                </a:cubicBezTo>
                                <a:cubicBezTo>
                                  <a:pt x="127" y="26"/>
                                  <a:pt x="111" y="24"/>
                                  <a:pt x="95" y="22"/>
                                </a:cubicBezTo>
                                <a:cubicBezTo>
                                  <a:pt x="95" y="12"/>
                                  <a:pt x="95" y="12"/>
                                  <a:pt x="95" y="12"/>
                                </a:cubicBezTo>
                                <a:cubicBezTo>
                                  <a:pt x="92" y="0"/>
                                  <a:pt x="92" y="0"/>
                                  <a:pt x="92" y="0"/>
                                </a:cubicBezTo>
                                <a:cubicBezTo>
                                  <a:pt x="89" y="0"/>
                                  <a:pt x="89" y="0"/>
                                  <a:pt x="89" y="0"/>
                                </a:cubicBezTo>
                                <a:cubicBezTo>
                                  <a:pt x="89" y="21"/>
                                  <a:pt x="89" y="21"/>
                                  <a:pt x="89" y="21"/>
                                </a:cubicBezTo>
                                <a:cubicBezTo>
                                  <a:pt x="87" y="21"/>
                                  <a:pt x="86" y="21"/>
                                  <a:pt x="85" y="21"/>
                                </a:cubicBezTo>
                                <a:cubicBezTo>
                                  <a:pt x="85" y="0"/>
                                  <a:pt x="85" y="0"/>
                                  <a:pt x="85" y="0"/>
                                </a:cubicBezTo>
                                <a:cubicBezTo>
                                  <a:pt x="56" y="0"/>
                                  <a:pt x="56" y="0"/>
                                  <a:pt x="56" y="0"/>
                                </a:cubicBezTo>
                                <a:cubicBezTo>
                                  <a:pt x="56" y="17"/>
                                  <a:pt x="56" y="17"/>
                                  <a:pt x="56" y="17"/>
                                </a:cubicBezTo>
                                <a:cubicBezTo>
                                  <a:pt x="43" y="16"/>
                                  <a:pt x="31" y="14"/>
                                  <a:pt x="18" y="12"/>
                                </a:cubicBezTo>
                                <a:cubicBezTo>
                                  <a:pt x="18" y="0"/>
                                  <a:pt x="18" y="0"/>
                                  <a:pt x="18" y="0"/>
                                </a:cubicBezTo>
                                <a:cubicBezTo>
                                  <a:pt x="8" y="0"/>
                                  <a:pt x="8" y="0"/>
                                  <a:pt x="8" y="0"/>
                                </a:cubicBezTo>
                                <a:cubicBezTo>
                                  <a:pt x="8" y="10"/>
                                  <a:pt x="8" y="10"/>
                                  <a:pt x="8" y="10"/>
                                </a:cubicBezTo>
                                <a:cubicBezTo>
                                  <a:pt x="7" y="10"/>
                                  <a:pt x="6" y="10"/>
                                  <a:pt x="4" y="9"/>
                                </a:cubicBezTo>
                                <a:cubicBezTo>
                                  <a:pt x="4" y="0"/>
                                  <a:pt x="4" y="0"/>
                                  <a:pt x="4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C43D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04" name="Freeform 300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426326" y="6224588"/>
                            <a:ext cx="87313" cy="11113"/>
                          </a:xfrm>
                          <a:custGeom>
                            <a:avLst/>
                            <a:gdLst>
                              <a:gd name="T0" fmla="*/ 10 w 74"/>
                              <a:gd name="T1" fmla="*/ 9 h 10"/>
                              <a:gd name="T2" fmla="*/ 0 w 74"/>
                              <a:gd name="T3" fmla="*/ 10 h 10"/>
                              <a:gd name="T4" fmla="*/ 0 w 74"/>
                              <a:gd name="T5" fmla="*/ 10 h 10"/>
                              <a:gd name="T6" fmla="*/ 10 w 74"/>
                              <a:gd name="T7" fmla="*/ 9 h 10"/>
                              <a:gd name="T8" fmla="*/ 10 w 74"/>
                              <a:gd name="T9" fmla="*/ 9 h 10"/>
                              <a:gd name="T10" fmla="*/ 74 w 74"/>
                              <a:gd name="T11" fmla="*/ 0 h 10"/>
                              <a:gd name="T12" fmla="*/ 46 w 74"/>
                              <a:gd name="T13" fmla="*/ 4 h 10"/>
                              <a:gd name="T14" fmla="*/ 46 w 74"/>
                              <a:gd name="T15" fmla="*/ 4 h 10"/>
                              <a:gd name="T16" fmla="*/ 45 w 74"/>
                              <a:gd name="T17" fmla="*/ 4 h 10"/>
                              <a:gd name="T18" fmla="*/ 26 w 74"/>
                              <a:gd name="T19" fmla="*/ 6 h 10"/>
                              <a:gd name="T20" fmla="*/ 17 w 74"/>
                              <a:gd name="T21" fmla="*/ 8 h 10"/>
                              <a:gd name="T22" fmla="*/ 74 w 74"/>
                              <a:gd name="T23" fmla="*/ 0 h 10"/>
                              <a:gd name="T24" fmla="*/ 74 w 74"/>
                              <a:gd name="T25" fmla="*/ 0 h 1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</a:cxnLst>
                            <a:rect l="0" t="0" r="r" b="b"/>
                            <a:pathLst>
                              <a:path w="74" h="10">
                                <a:moveTo>
                                  <a:pt x="10" y="9"/>
                                </a:moveTo>
                                <a:cubicBezTo>
                                  <a:pt x="6" y="9"/>
                                  <a:pt x="3" y="10"/>
                                  <a:pt x="0" y="10"/>
                                </a:cubicBezTo>
                                <a:cubicBezTo>
                                  <a:pt x="0" y="10"/>
                                  <a:pt x="0" y="10"/>
                                  <a:pt x="0" y="10"/>
                                </a:cubicBezTo>
                                <a:cubicBezTo>
                                  <a:pt x="3" y="10"/>
                                  <a:pt x="6" y="9"/>
                                  <a:pt x="10" y="9"/>
                                </a:cubicBezTo>
                                <a:cubicBezTo>
                                  <a:pt x="10" y="9"/>
                                  <a:pt x="10" y="9"/>
                                  <a:pt x="10" y="9"/>
                                </a:cubicBezTo>
                                <a:moveTo>
                                  <a:pt x="74" y="0"/>
                                </a:moveTo>
                                <a:cubicBezTo>
                                  <a:pt x="64" y="1"/>
                                  <a:pt x="55" y="2"/>
                                  <a:pt x="46" y="4"/>
                                </a:cubicBezTo>
                                <a:cubicBezTo>
                                  <a:pt x="46" y="4"/>
                                  <a:pt x="46" y="4"/>
                                  <a:pt x="46" y="4"/>
                                </a:cubicBezTo>
                                <a:cubicBezTo>
                                  <a:pt x="45" y="4"/>
                                  <a:pt x="45" y="4"/>
                                  <a:pt x="45" y="4"/>
                                </a:cubicBezTo>
                                <a:cubicBezTo>
                                  <a:pt x="38" y="5"/>
                                  <a:pt x="32" y="6"/>
                                  <a:pt x="26" y="6"/>
                                </a:cubicBezTo>
                                <a:cubicBezTo>
                                  <a:pt x="23" y="7"/>
                                  <a:pt x="20" y="7"/>
                                  <a:pt x="17" y="8"/>
                                </a:cubicBezTo>
                                <a:cubicBezTo>
                                  <a:pt x="36" y="5"/>
                                  <a:pt x="54" y="2"/>
                                  <a:pt x="74" y="0"/>
                                </a:cubicBezTo>
                                <a:cubicBezTo>
                                  <a:pt x="74" y="0"/>
                                  <a:pt x="74" y="0"/>
                                  <a:pt x="74" y="0"/>
                                </a:cubicBezTo>
                              </a:path>
                            </a:pathLst>
                          </a:custGeom>
                          <a:solidFill>
                            <a:srgbClr val="D94215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05" name="Freeform 301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426326" y="6218238"/>
                            <a:ext cx="87313" cy="17463"/>
                          </a:xfrm>
                          <a:custGeom>
                            <a:avLst/>
                            <a:gdLst>
                              <a:gd name="T0" fmla="*/ 45 w 74"/>
                              <a:gd name="T1" fmla="*/ 9 h 15"/>
                              <a:gd name="T2" fmla="*/ 26 w 74"/>
                              <a:gd name="T3" fmla="*/ 11 h 15"/>
                              <a:gd name="T4" fmla="*/ 45 w 74"/>
                              <a:gd name="T5" fmla="*/ 9 h 15"/>
                              <a:gd name="T6" fmla="*/ 46 w 74"/>
                              <a:gd name="T7" fmla="*/ 0 h 15"/>
                              <a:gd name="T8" fmla="*/ 46 w 74"/>
                              <a:gd name="T9" fmla="*/ 9 h 15"/>
                              <a:gd name="T10" fmla="*/ 74 w 74"/>
                              <a:gd name="T11" fmla="*/ 5 h 15"/>
                              <a:gd name="T12" fmla="*/ 74 w 74"/>
                              <a:gd name="T13" fmla="*/ 0 h 15"/>
                              <a:gd name="T14" fmla="*/ 46 w 74"/>
                              <a:gd name="T15" fmla="*/ 0 h 15"/>
                              <a:gd name="T16" fmla="*/ 0 w 74"/>
                              <a:gd name="T17" fmla="*/ 0 h 15"/>
                              <a:gd name="T18" fmla="*/ 0 w 74"/>
                              <a:gd name="T19" fmla="*/ 15 h 15"/>
                              <a:gd name="T20" fmla="*/ 10 w 74"/>
                              <a:gd name="T21" fmla="*/ 14 h 15"/>
                              <a:gd name="T22" fmla="*/ 10 w 74"/>
                              <a:gd name="T23" fmla="*/ 0 h 15"/>
                              <a:gd name="T24" fmla="*/ 0 w 74"/>
                              <a:gd name="T25" fmla="*/ 0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</a:cxnLst>
                            <a:rect l="0" t="0" r="r" b="b"/>
                            <a:pathLst>
                              <a:path w="74" h="15">
                                <a:moveTo>
                                  <a:pt x="45" y="9"/>
                                </a:moveTo>
                                <a:cubicBezTo>
                                  <a:pt x="38" y="10"/>
                                  <a:pt x="32" y="11"/>
                                  <a:pt x="26" y="11"/>
                                </a:cubicBezTo>
                                <a:cubicBezTo>
                                  <a:pt x="32" y="11"/>
                                  <a:pt x="38" y="10"/>
                                  <a:pt x="45" y="9"/>
                                </a:cubicBezTo>
                                <a:moveTo>
                                  <a:pt x="46" y="0"/>
                                </a:moveTo>
                                <a:cubicBezTo>
                                  <a:pt x="46" y="9"/>
                                  <a:pt x="46" y="9"/>
                                  <a:pt x="46" y="9"/>
                                </a:cubicBezTo>
                                <a:cubicBezTo>
                                  <a:pt x="55" y="7"/>
                                  <a:pt x="64" y="6"/>
                                  <a:pt x="74" y="5"/>
                                </a:cubicBezTo>
                                <a:cubicBezTo>
                                  <a:pt x="74" y="0"/>
                                  <a:pt x="74" y="0"/>
                                  <a:pt x="74" y="0"/>
                                </a:cubicBezTo>
                                <a:cubicBezTo>
                                  <a:pt x="46" y="0"/>
                                  <a:pt x="46" y="0"/>
                                  <a:pt x="46" y="0"/>
                                </a:cubicBezTo>
                                <a:moveTo>
                                  <a:pt x="0" y="0"/>
                                </a:moveTo>
                                <a:cubicBezTo>
                                  <a:pt x="0" y="15"/>
                                  <a:pt x="0" y="15"/>
                                  <a:pt x="0" y="15"/>
                                </a:cubicBezTo>
                                <a:cubicBezTo>
                                  <a:pt x="3" y="15"/>
                                  <a:pt x="6" y="14"/>
                                  <a:pt x="10" y="14"/>
                                </a:cubicBezTo>
                                <a:cubicBezTo>
                                  <a:pt x="10" y="0"/>
                                  <a:pt x="10" y="0"/>
                                  <a:pt x="1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C43D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06" name="Freeform 30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548564" y="6218238"/>
                            <a:ext cx="0" cy="0"/>
                          </a:xfrm>
                          <a:custGeom>
                            <a:avLst/>
                            <a:gdLst/>
                            <a:ahLst/>
                            <a:cxnLst>
                              <a:cxn ang="0">
                                <a:pos x="0" y="0"/>
                              </a:cxn>
                              <a:cxn ang="0">
                                <a:pos x="0" y="0"/>
                              </a:cxn>
                              <a:cxn ang="0">
                                <a:pos x="0" y="0"/>
                              </a:cxn>
                              <a:cxn ang="0">
                                <a:pos x="0" y="0"/>
                              </a:cxn>
                            </a:cxnLst>
                            <a:rect l="0" t="0" r="r" b="b"/>
                            <a:pathLst>
                              <a:path>
                                <a:moveTo>
                                  <a:pt x="0" y="0"/>
                                </a:move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A76C1B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07" name="Freeform 30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518401" y="6221413"/>
                            <a:ext cx="15875" cy="1588"/>
                          </a:xfrm>
                          <a:custGeom>
                            <a:avLst/>
                            <a:gdLst>
                              <a:gd name="T0" fmla="*/ 13 w 13"/>
                              <a:gd name="T1" fmla="*/ 0 h 2"/>
                              <a:gd name="T2" fmla="*/ 0 w 13"/>
                              <a:gd name="T3" fmla="*/ 2 h 2"/>
                              <a:gd name="T4" fmla="*/ 0 w 13"/>
                              <a:gd name="T5" fmla="*/ 2 h 2"/>
                              <a:gd name="T6" fmla="*/ 13 w 13"/>
                              <a:gd name="T7" fmla="*/ 0 h 2"/>
                              <a:gd name="T8" fmla="*/ 13 w 13"/>
                              <a:gd name="T9" fmla="*/ 0 h 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3" h="2">
                                <a:moveTo>
                                  <a:pt x="13" y="0"/>
                                </a:moveTo>
                                <a:cubicBezTo>
                                  <a:pt x="8" y="1"/>
                                  <a:pt x="4" y="1"/>
                                  <a:pt x="0" y="2"/>
                                </a:cubicBezTo>
                                <a:cubicBezTo>
                                  <a:pt x="0" y="2"/>
                                  <a:pt x="0" y="2"/>
                                  <a:pt x="0" y="2"/>
                                </a:cubicBezTo>
                                <a:cubicBezTo>
                                  <a:pt x="4" y="1"/>
                                  <a:pt x="8" y="1"/>
                                  <a:pt x="13" y="0"/>
                                </a:cubicBezTo>
                                <a:cubicBezTo>
                                  <a:pt x="13" y="0"/>
                                  <a:pt x="13" y="0"/>
                                  <a:pt x="13" y="0"/>
                                </a:cubicBezTo>
                              </a:path>
                            </a:pathLst>
                          </a:custGeom>
                          <a:solidFill>
                            <a:srgbClr val="D94215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08" name="Freeform 304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518401" y="6218238"/>
                            <a:ext cx="30163" cy="4763"/>
                          </a:xfrm>
                          <a:custGeom>
                            <a:avLst/>
                            <a:gdLst>
                              <a:gd name="T0" fmla="*/ 26 w 26"/>
                              <a:gd name="T1" fmla="*/ 0 h 4"/>
                              <a:gd name="T2" fmla="*/ 26 w 26"/>
                              <a:gd name="T3" fmla="*/ 0 h 4"/>
                              <a:gd name="T4" fmla="*/ 26 w 26"/>
                              <a:gd name="T5" fmla="*/ 0 h 4"/>
                              <a:gd name="T6" fmla="*/ 26 w 26"/>
                              <a:gd name="T7" fmla="*/ 0 h 4"/>
                              <a:gd name="T8" fmla="*/ 0 w 26"/>
                              <a:gd name="T9" fmla="*/ 0 h 4"/>
                              <a:gd name="T10" fmla="*/ 0 w 26"/>
                              <a:gd name="T11" fmla="*/ 4 h 4"/>
                              <a:gd name="T12" fmla="*/ 13 w 26"/>
                              <a:gd name="T13" fmla="*/ 2 h 4"/>
                              <a:gd name="T14" fmla="*/ 13 w 26"/>
                              <a:gd name="T15" fmla="*/ 0 h 4"/>
                              <a:gd name="T16" fmla="*/ 0 w 26"/>
                              <a:gd name="T17" fmla="*/ 0 h 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</a:cxnLst>
                            <a:rect l="0" t="0" r="r" b="b"/>
                            <a:pathLst>
                              <a:path w="26" h="4">
                                <a:moveTo>
                                  <a:pt x="26" y="0"/>
                                </a:moveTo>
                                <a:cubicBezTo>
                                  <a:pt x="26" y="0"/>
                                  <a:pt x="26" y="0"/>
                                  <a:pt x="26" y="0"/>
                                </a:cubicBezTo>
                                <a:cubicBezTo>
                                  <a:pt x="26" y="0"/>
                                  <a:pt x="26" y="0"/>
                                  <a:pt x="26" y="0"/>
                                </a:cubicBezTo>
                                <a:cubicBezTo>
                                  <a:pt x="26" y="0"/>
                                  <a:pt x="26" y="0"/>
                                  <a:pt x="26" y="0"/>
                                </a:cubicBezTo>
                                <a:moveTo>
                                  <a:pt x="0" y="0"/>
                                </a:moveTo>
                                <a:cubicBezTo>
                                  <a:pt x="0" y="4"/>
                                  <a:pt x="0" y="4"/>
                                  <a:pt x="0" y="4"/>
                                </a:cubicBezTo>
                                <a:cubicBezTo>
                                  <a:pt x="4" y="3"/>
                                  <a:pt x="8" y="3"/>
                                  <a:pt x="13" y="2"/>
                                </a:cubicBezTo>
                                <a:cubicBezTo>
                                  <a:pt x="13" y="0"/>
                                  <a:pt x="13" y="0"/>
                                  <a:pt x="13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C43D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09" name="Freeform 30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613651" y="6102351"/>
                            <a:ext cx="3175" cy="30163"/>
                          </a:xfrm>
                          <a:custGeom>
                            <a:avLst/>
                            <a:gdLst>
                              <a:gd name="T0" fmla="*/ 0 w 3"/>
                              <a:gd name="T1" fmla="*/ 0 h 26"/>
                              <a:gd name="T2" fmla="*/ 0 w 3"/>
                              <a:gd name="T3" fmla="*/ 26 h 26"/>
                              <a:gd name="T4" fmla="*/ 3 w 3"/>
                              <a:gd name="T5" fmla="*/ 26 h 26"/>
                              <a:gd name="T6" fmla="*/ 0 w 3"/>
                              <a:gd name="T7" fmla="*/ 0 h 26"/>
                              <a:gd name="T8" fmla="*/ 0 w 3"/>
                              <a:gd name="T9" fmla="*/ 0 h 2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3" h="26">
                                <a:moveTo>
                                  <a:pt x="0" y="0"/>
                                </a:moveTo>
                                <a:cubicBezTo>
                                  <a:pt x="0" y="26"/>
                                  <a:pt x="0" y="26"/>
                                  <a:pt x="0" y="26"/>
                                </a:cubicBezTo>
                                <a:cubicBezTo>
                                  <a:pt x="3" y="26"/>
                                  <a:pt x="3" y="26"/>
                                  <a:pt x="3" y="26"/>
                                </a:cubicBezTo>
                                <a:cubicBezTo>
                                  <a:pt x="2" y="17"/>
                                  <a:pt x="1" y="8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E9973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10" name="Freeform 30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613651" y="6099176"/>
                            <a:ext cx="0" cy="3175"/>
                          </a:xfrm>
                          <a:custGeom>
                            <a:avLst/>
                            <a:gdLst>
                              <a:gd name="T0" fmla="*/ 0 h 2"/>
                              <a:gd name="T1" fmla="*/ 2 h 2"/>
                              <a:gd name="T2" fmla="*/ 2 h 2"/>
                              <a:gd name="T3" fmla="*/ 0 h 2"/>
                            </a:gdLst>
                            <a:ahLst/>
                            <a:cxnLst>
                              <a:cxn ang="0">
                                <a:pos x="0" y="T0"/>
                              </a:cxn>
                              <a:cxn ang="0">
                                <a:pos x="0" y="T1"/>
                              </a:cxn>
                              <a:cxn ang="0">
                                <a:pos x="0" y="T2"/>
                              </a:cxn>
                              <a:cxn ang="0">
                                <a:pos x="0" y="T3"/>
                              </a:cxn>
                            </a:cxnLst>
                            <a:rect l="0" t="0" r="r" b="b"/>
                            <a:pathLst>
                              <a:path h="2">
                                <a:moveTo>
                                  <a:pt x="0" y="0"/>
                                </a:moveTo>
                                <a:cubicBezTo>
                                  <a:pt x="0" y="2"/>
                                  <a:pt x="0" y="2"/>
                                  <a:pt x="0" y="2"/>
                                </a:cubicBezTo>
                                <a:cubicBezTo>
                                  <a:pt x="0" y="2"/>
                                  <a:pt x="0" y="2"/>
                                  <a:pt x="0" y="2"/>
                                </a:cubicBezTo>
                                <a:cubicBezTo>
                                  <a:pt x="0" y="1"/>
                                  <a:pt x="0" y="1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F6B43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11" name="Freeform 30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615239" y="6172201"/>
                            <a:ext cx="1588" cy="12700"/>
                          </a:xfrm>
                          <a:custGeom>
                            <a:avLst/>
                            <a:gdLst>
                              <a:gd name="T0" fmla="*/ 0 w 2"/>
                              <a:gd name="T1" fmla="*/ 0 h 10"/>
                              <a:gd name="T2" fmla="*/ 2 w 2"/>
                              <a:gd name="T3" fmla="*/ 10 h 10"/>
                              <a:gd name="T4" fmla="*/ 2 w 2"/>
                              <a:gd name="T5" fmla="*/ 10 h 10"/>
                              <a:gd name="T6" fmla="*/ 0 w 2"/>
                              <a:gd name="T7" fmla="*/ 0 h 10"/>
                              <a:gd name="T8" fmla="*/ 0 w 2"/>
                              <a:gd name="T9" fmla="*/ 0 h 1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" h="10">
                                <a:moveTo>
                                  <a:pt x="0" y="0"/>
                                </a:moveTo>
                                <a:cubicBezTo>
                                  <a:pt x="1" y="3"/>
                                  <a:pt x="1" y="6"/>
                                  <a:pt x="2" y="10"/>
                                </a:cubicBezTo>
                                <a:cubicBezTo>
                                  <a:pt x="2" y="10"/>
                                  <a:pt x="2" y="10"/>
                                  <a:pt x="2" y="10"/>
                                </a:cubicBezTo>
                                <a:cubicBezTo>
                                  <a:pt x="1" y="6"/>
                                  <a:pt x="1" y="3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D4AF3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12" name="Freeform 30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616826" y="6184901"/>
                            <a:ext cx="1588" cy="4763"/>
                          </a:xfrm>
                          <a:custGeom>
                            <a:avLst/>
                            <a:gdLst>
                              <a:gd name="T0" fmla="*/ 0 w 1"/>
                              <a:gd name="T1" fmla="*/ 0 h 4"/>
                              <a:gd name="T2" fmla="*/ 0 w 1"/>
                              <a:gd name="T3" fmla="*/ 0 h 4"/>
                              <a:gd name="T4" fmla="*/ 1 w 1"/>
                              <a:gd name="T5" fmla="*/ 4 h 4"/>
                              <a:gd name="T6" fmla="*/ 1 w 1"/>
                              <a:gd name="T7" fmla="*/ 4 h 4"/>
                              <a:gd name="T8" fmla="*/ 0 w 1"/>
                              <a:gd name="T9" fmla="*/ 0 h 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" h="4">
                                <a:moveTo>
                                  <a:pt x="0" y="0"/>
                                </a:move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1"/>
                                  <a:pt x="1" y="3"/>
                                  <a:pt x="1" y="4"/>
                                </a:cubicBezTo>
                                <a:cubicBezTo>
                                  <a:pt x="1" y="4"/>
                                  <a:pt x="1" y="4"/>
                                  <a:pt x="1" y="4"/>
                                </a:cubicBezTo>
                                <a:cubicBezTo>
                                  <a:pt x="1" y="3"/>
                                  <a:pt x="0" y="1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D4AF3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13" name="Freeform 30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615239" y="6172201"/>
                            <a:ext cx="3175" cy="17463"/>
                          </a:xfrm>
                          <a:custGeom>
                            <a:avLst/>
                            <a:gdLst>
                              <a:gd name="T0" fmla="*/ 0 w 3"/>
                              <a:gd name="T1" fmla="*/ 0 h 14"/>
                              <a:gd name="T2" fmla="*/ 2 w 3"/>
                              <a:gd name="T3" fmla="*/ 10 h 14"/>
                              <a:gd name="T4" fmla="*/ 3 w 3"/>
                              <a:gd name="T5" fmla="*/ 14 h 14"/>
                              <a:gd name="T6" fmla="*/ 3 w 3"/>
                              <a:gd name="T7" fmla="*/ 0 h 14"/>
                              <a:gd name="T8" fmla="*/ 0 w 3"/>
                              <a:gd name="T9" fmla="*/ 0 h 1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3" h="14">
                                <a:moveTo>
                                  <a:pt x="0" y="0"/>
                                </a:moveTo>
                                <a:cubicBezTo>
                                  <a:pt x="1" y="3"/>
                                  <a:pt x="1" y="6"/>
                                  <a:pt x="2" y="10"/>
                                </a:cubicBezTo>
                                <a:cubicBezTo>
                                  <a:pt x="2" y="11"/>
                                  <a:pt x="3" y="13"/>
                                  <a:pt x="3" y="14"/>
                                </a:cubicBezTo>
                                <a:cubicBezTo>
                                  <a:pt x="3" y="0"/>
                                  <a:pt x="3" y="0"/>
                                  <a:pt x="3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E9973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14" name="Freeform 31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613651" y="6169026"/>
                            <a:ext cx="1588" cy="3175"/>
                          </a:xfrm>
                          <a:custGeom>
                            <a:avLst/>
                            <a:gdLst>
                              <a:gd name="T0" fmla="*/ 0 w 1"/>
                              <a:gd name="T1" fmla="*/ 0 h 3"/>
                              <a:gd name="T2" fmla="*/ 0 w 1"/>
                              <a:gd name="T3" fmla="*/ 0 h 3"/>
                              <a:gd name="T4" fmla="*/ 1 w 1"/>
                              <a:gd name="T5" fmla="*/ 3 h 3"/>
                              <a:gd name="T6" fmla="*/ 1 w 1"/>
                              <a:gd name="T7" fmla="*/ 3 h 3"/>
                              <a:gd name="T8" fmla="*/ 0 w 1"/>
                              <a:gd name="T9" fmla="*/ 0 h 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" h="3">
                                <a:moveTo>
                                  <a:pt x="0" y="0"/>
                                </a:move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1"/>
                                  <a:pt x="0" y="2"/>
                                  <a:pt x="1" y="3"/>
                                </a:cubicBezTo>
                                <a:cubicBezTo>
                                  <a:pt x="1" y="3"/>
                                  <a:pt x="1" y="3"/>
                                  <a:pt x="1" y="3"/>
                                </a:cubicBezTo>
                                <a:cubicBezTo>
                                  <a:pt x="0" y="2"/>
                                  <a:pt x="0" y="1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E4A93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15" name="Freeform 31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613651" y="6132513"/>
                            <a:ext cx="4763" cy="39688"/>
                          </a:xfrm>
                          <a:custGeom>
                            <a:avLst/>
                            <a:gdLst>
                              <a:gd name="T0" fmla="*/ 0 w 4"/>
                              <a:gd name="T1" fmla="*/ 0 h 33"/>
                              <a:gd name="T2" fmla="*/ 0 w 4"/>
                              <a:gd name="T3" fmla="*/ 30 h 33"/>
                              <a:gd name="T4" fmla="*/ 1 w 4"/>
                              <a:gd name="T5" fmla="*/ 33 h 33"/>
                              <a:gd name="T6" fmla="*/ 4 w 4"/>
                              <a:gd name="T7" fmla="*/ 33 h 33"/>
                              <a:gd name="T8" fmla="*/ 4 w 4"/>
                              <a:gd name="T9" fmla="*/ 10 h 33"/>
                              <a:gd name="T10" fmla="*/ 3 w 4"/>
                              <a:gd name="T11" fmla="*/ 0 h 33"/>
                              <a:gd name="T12" fmla="*/ 0 w 4"/>
                              <a:gd name="T13" fmla="*/ 0 h 3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4" h="33">
                                <a:moveTo>
                                  <a:pt x="0" y="0"/>
                                </a:moveTo>
                                <a:cubicBezTo>
                                  <a:pt x="0" y="30"/>
                                  <a:pt x="0" y="30"/>
                                  <a:pt x="0" y="30"/>
                                </a:cubicBezTo>
                                <a:cubicBezTo>
                                  <a:pt x="0" y="31"/>
                                  <a:pt x="0" y="32"/>
                                  <a:pt x="1" y="33"/>
                                </a:cubicBezTo>
                                <a:cubicBezTo>
                                  <a:pt x="4" y="33"/>
                                  <a:pt x="4" y="33"/>
                                  <a:pt x="4" y="33"/>
                                </a:cubicBezTo>
                                <a:cubicBezTo>
                                  <a:pt x="4" y="10"/>
                                  <a:pt x="4" y="10"/>
                                  <a:pt x="4" y="10"/>
                                </a:cubicBezTo>
                                <a:cubicBezTo>
                                  <a:pt x="4" y="6"/>
                                  <a:pt x="3" y="3"/>
                                  <a:pt x="3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EE9B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16" name="Freeform 312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513639" y="5895976"/>
                            <a:ext cx="4763" cy="36513"/>
                          </a:xfrm>
                          <a:custGeom>
                            <a:avLst/>
                            <a:gdLst>
                              <a:gd name="T0" fmla="*/ 0 w 4"/>
                              <a:gd name="T1" fmla="*/ 11 h 31"/>
                              <a:gd name="T2" fmla="*/ 0 w 4"/>
                              <a:gd name="T3" fmla="*/ 31 h 31"/>
                              <a:gd name="T4" fmla="*/ 4 w 4"/>
                              <a:gd name="T5" fmla="*/ 31 h 31"/>
                              <a:gd name="T6" fmla="*/ 4 w 4"/>
                              <a:gd name="T7" fmla="*/ 11 h 31"/>
                              <a:gd name="T8" fmla="*/ 0 w 4"/>
                              <a:gd name="T9" fmla="*/ 11 h 31"/>
                              <a:gd name="T10" fmla="*/ 0 w 4"/>
                              <a:gd name="T11" fmla="*/ 0 h 31"/>
                              <a:gd name="T12" fmla="*/ 0 w 4"/>
                              <a:gd name="T13" fmla="*/ 6 h 31"/>
                              <a:gd name="T14" fmla="*/ 4 w 4"/>
                              <a:gd name="T15" fmla="*/ 6 h 31"/>
                              <a:gd name="T16" fmla="*/ 4 w 4"/>
                              <a:gd name="T17" fmla="*/ 4 h 31"/>
                              <a:gd name="T18" fmla="*/ 0 w 4"/>
                              <a:gd name="T19" fmla="*/ 0 h 3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4" h="31">
                                <a:moveTo>
                                  <a:pt x="0" y="11"/>
                                </a:moveTo>
                                <a:cubicBezTo>
                                  <a:pt x="0" y="31"/>
                                  <a:pt x="0" y="31"/>
                                  <a:pt x="0" y="31"/>
                                </a:cubicBezTo>
                                <a:cubicBezTo>
                                  <a:pt x="4" y="31"/>
                                  <a:pt x="4" y="31"/>
                                  <a:pt x="4" y="31"/>
                                </a:cubicBezTo>
                                <a:cubicBezTo>
                                  <a:pt x="4" y="11"/>
                                  <a:pt x="4" y="11"/>
                                  <a:pt x="4" y="11"/>
                                </a:cubicBezTo>
                                <a:cubicBezTo>
                                  <a:pt x="0" y="11"/>
                                  <a:pt x="0" y="11"/>
                                  <a:pt x="0" y="11"/>
                                </a:cubicBezTo>
                                <a:moveTo>
                                  <a:pt x="0" y="0"/>
                                </a:moveTo>
                                <a:cubicBezTo>
                                  <a:pt x="0" y="6"/>
                                  <a:pt x="0" y="6"/>
                                  <a:pt x="0" y="6"/>
                                </a:cubicBezTo>
                                <a:cubicBezTo>
                                  <a:pt x="4" y="6"/>
                                  <a:pt x="4" y="6"/>
                                  <a:pt x="4" y="6"/>
                                </a:cubicBezTo>
                                <a:cubicBezTo>
                                  <a:pt x="4" y="4"/>
                                  <a:pt x="4" y="4"/>
                                  <a:pt x="4" y="4"/>
                                </a:cubicBezTo>
                                <a:cubicBezTo>
                                  <a:pt x="2" y="3"/>
                                  <a:pt x="1" y="1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E9973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17" name="Rectangle 31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513639" y="5902326"/>
                            <a:ext cx="4763" cy="6350"/>
                          </a:xfrm>
                          <a:prstGeom prst="rect">
                            <a:avLst/>
                          </a:prstGeom>
                          <a:solidFill>
                            <a:srgbClr val="F6B43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18" name="Rectangle 31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513639" y="5902326"/>
                            <a:ext cx="4763" cy="635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19" name="Freeform 315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513639" y="5976938"/>
                            <a:ext cx="4763" cy="61913"/>
                          </a:xfrm>
                          <a:custGeom>
                            <a:avLst/>
                            <a:gdLst>
                              <a:gd name="T0" fmla="*/ 0 w 4"/>
                              <a:gd name="T1" fmla="*/ 26 h 52"/>
                              <a:gd name="T2" fmla="*/ 0 w 4"/>
                              <a:gd name="T3" fmla="*/ 49 h 52"/>
                              <a:gd name="T4" fmla="*/ 1 w 4"/>
                              <a:gd name="T5" fmla="*/ 52 h 52"/>
                              <a:gd name="T6" fmla="*/ 4 w 4"/>
                              <a:gd name="T7" fmla="*/ 52 h 52"/>
                              <a:gd name="T8" fmla="*/ 4 w 4"/>
                              <a:gd name="T9" fmla="*/ 26 h 52"/>
                              <a:gd name="T10" fmla="*/ 0 w 4"/>
                              <a:gd name="T11" fmla="*/ 26 h 52"/>
                              <a:gd name="T12" fmla="*/ 4 w 4"/>
                              <a:gd name="T13" fmla="*/ 0 h 52"/>
                              <a:gd name="T14" fmla="*/ 0 w 4"/>
                              <a:gd name="T15" fmla="*/ 0 h 52"/>
                              <a:gd name="T16" fmla="*/ 0 w 4"/>
                              <a:gd name="T17" fmla="*/ 23 h 52"/>
                              <a:gd name="T18" fmla="*/ 4 w 4"/>
                              <a:gd name="T19" fmla="*/ 23 h 52"/>
                              <a:gd name="T20" fmla="*/ 4 w 4"/>
                              <a:gd name="T21" fmla="*/ 0 h 5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</a:cxnLst>
                            <a:rect l="0" t="0" r="r" b="b"/>
                            <a:pathLst>
                              <a:path w="4" h="52">
                                <a:moveTo>
                                  <a:pt x="0" y="26"/>
                                </a:moveTo>
                                <a:cubicBezTo>
                                  <a:pt x="0" y="49"/>
                                  <a:pt x="0" y="49"/>
                                  <a:pt x="0" y="49"/>
                                </a:cubicBezTo>
                                <a:cubicBezTo>
                                  <a:pt x="0" y="50"/>
                                  <a:pt x="1" y="51"/>
                                  <a:pt x="1" y="52"/>
                                </a:cubicBezTo>
                                <a:cubicBezTo>
                                  <a:pt x="4" y="52"/>
                                  <a:pt x="4" y="52"/>
                                  <a:pt x="4" y="52"/>
                                </a:cubicBezTo>
                                <a:cubicBezTo>
                                  <a:pt x="4" y="26"/>
                                  <a:pt x="4" y="26"/>
                                  <a:pt x="4" y="26"/>
                                </a:cubicBezTo>
                                <a:cubicBezTo>
                                  <a:pt x="0" y="26"/>
                                  <a:pt x="0" y="26"/>
                                  <a:pt x="0" y="26"/>
                                </a:cubicBezTo>
                                <a:moveTo>
                                  <a:pt x="4" y="0"/>
                                </a:move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23"/>
                                  <a:pt x="0" y="23"/>
                                  <a:pt x="0" y="23"/>
                                </a:cubicBezTo>
                                <a:cubicBezTo>
                                  <a:pt x="4" y="23"/>
                                  <a:pt x="4" y="23"/>
                                  <a:pt x="4" y="23"/>
                                </a:cubicBezTo>
                                <a:cubicBezTo>
                                  <a:pt x="4" y="0"/>
                                  <a:pt x="4" y="0"/>
                                  <a:pt x="4" y="0"/>
                                </a:cubicBezTo>
                              </a:path>
                            </a:pathLst>
                          </a:custGeom>
                          <a:solidFill>
                            <a:srgbClr val="E9973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20" name="Freeform 31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513639" y="6034088"/>
                            <a:ext cx="1588" cy="4763"/>
                          </a:xfrm>
                          <a:custGeom>
                            <a:avLst/>
                            <a:gdLst>
                              <a:gd name="T0" fmla="*/ 0 w 1"/>
                              <a:gd name="T1" fmla="*/ 0 h 3"/>
                              <a:gd name="T2" fmla="*/ 0 w 1"/>
                              <a:gd name="T3" fmla="*/ 3 h 3"/>
                              <a:gd name="T4" fmla="*/ 1 w 1"/>
                              <a:gd name="T5" fmla="*/ 3 h 3"/>
                              <a:gd name="T6" fmla="*/ 0 w 1"/>
                              <a:gd name="T7" fmla="*/ 0 h 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</a:cxnLst>
                            <a:rect l="0" t="0" r="r" b="b"/>
                            <a:pathLst>
                              <a:path w="1" h="3">
                                <a:moveTo>
                                  <a:pt x="0" y="0"/>
                                </a:moveTo>
                                <a:cubicBezTo>
                                  <a:pt x="0" y="3"/>
                                  <a:pt x="0" y="3"/>
                                  <a:pt x="0" y="3"/>
                                </a:cubicBezTo>
                                <a:cubicBezTo>
                                  <a:pt x="1" y="3"/>
                                  <a:pt x="1" y="3"/>
                                  <a:pt x="1" y="3"/>
                                </a:cubicBezTo>
                                <a:cubicBezTo>
                                  <a:pt x="1" y="2"/>
                                  <a:pt x="0" y="1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E091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21" name="Rectangle 31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513639" y="6003926"/>
                            <a:ext cx="4763" cy="3175"/>
                          </a:xfrm>
                          <a:prstGeom prst="rect">
                            <a:avLst/>
                          </a:prstGeom>
                          <a:solidFill>
                            <a:srgbClr val="F6B43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22" name="Rectangle 31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513639" y="6003926"/>
                            <a:ext cx="4763" cy="31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23" name="Freeform 319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513639" y="6081713"/>
                            <a:ext cx="4763" cy="49213"/>
                          </a:xfrm>
                          <a:custGeom>
                            <a:avLst/>
                            <a:gdLst>
                              <a:gd name="T0" fmla="*/ 0 w 3"/>
                              <a:gd name="T1" fmla="*/ 13 h 31"/>
                              <a:gd name="T2" fmla="*/ 0 w 3"/>
                              <a:gd name="T3" fmla="*/ 31 h 31"/>
                              <a:gd name="T4" fmla="*/ 3 w 3"/>
                              <a:gd name="T5" fmla="*/ 31 h 31"/>
                              <a:gd name="T6" fmla="*/ 3 w 3"/>
                              <a:gd name="T7" fmla="*/ 13 h 31"/>
                              <a:gd name="T8" fmla="*/ 0 w 3"/>
                              <a:gd name="T9" fmla="*/ 13 h 31"/>
                              <a:gd name="T10" fmla="*/ 0 w 3"/>
                              <a:gd name="T11" fmla="*/ 0 h 31"/>
                              <a:gd name="T12" fmla="*/ 0 w 3"/>
                              <a:gd name="T13" fmla="*/ 9 h 31"/>
                              <a:gd name="T14" fmla="*/ 3 w 3"/>
                              <a:gd name="T15" fmla="*/ 9 h 31"/>
                              <a:gd name="T16" fmla="*/ 3 w 3"/>
                              <a:gd name="T17" fmla="*/ 0 h 31"/>
                              <a:gd name="T18" fmla="*/ 0 w 3"/>
                              <a:gd name="T19" fmla="*/ 0 h 3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" h="31">
                                <a:moveTo>
                                  <a:pt x="0" y="13"/>
                                </a:moveTo>
                                <a:lnTo>
                                  <a:pt x="0" y="31"/>
                                </a:lnTo>
                                <a:lnTo>
                                  <a:pt x="3" y="31"/>
                                </a:lnTo>
                                <a:lnTo>
                                  <a:pt x="3" y="13"/>
                                </a:lnTo>
                                <a:lnTo>
                                  <a:pt x="0" y="13"/>
                                </a:lnTo>
                                <a:close/>
                                <a:moveTo>
                                  <a:pt x="0" y="0"/>
                                </a:moveTo>
                                <a:lnTo>
                                  <a:pt x="0" y="9"/>
                                </a:lnTo>
                                <a:lnTo>
                                  <a:pt x="3" y="9"/>
                                </a:lnTo>
                                <a:lnTo>
                                  <a:pt x="3" y="0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091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24" name="Freeform 320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513639" y="6081713"/>
                            <a:ext cx="4763" cy="49213"/>
                          </a:xfrm>
                          <a:custGeom>
                            <a:avLst/>
                            <a:gdLst>
                              <a:gd name="T0" fmla="*/ 0 w 3"/>
                              <a:gd name="T1" fmla="*/ 13 h 31"/>
                              <a:gd name="T2" fmla="*/ 0 w 3"/>
                              <a:gd name="T3" fmla="*/ 31 h 31"/>
                              <a:gd name="T4" fmla="*/ 3 w 3"/>
                              <a:gd name="T5" fmla="*/ 31 h 31"/>
                              <a:gd name="T6" fmla="*/ 3 w 3"/>
                              <a:gd name="T7" fmla="*/ 13 h 31"/>
                              <a:gd name="T8" fmla="*/ 0 w 3"/>
                              <a:gd name="T9" fmla="*/ 13 h 31"/>
                              <a:gd name="T10" fmla="*/ 0 w 3"/>
                              <a:gd name="T11" fmla="*/ 0 h 31"/>
                              <a:gd name="T12" fmla="*/ 0 w 3"/>
                              <a:gd name="T13" fmla="*/ 9 h 31"/>
                              <a:gd name="T14" fmla="*/ 3 w 3"/>
                              <a:gd name="T15" fmla="*/ 9 h 31"/>
                              <a:gd name="T16" fmla="*/ 3 w 3"/>
                              <a:gd name="T17" fmla="*/ 0 h 31"/>
                              <a:gd name="T18" fmla="*/ 0 w 3"/>
                              <a:gd name="T19" fmla="*/ 0 h 3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" h="31">
                                <a:moveTo>
                                  <a:pt x="0" y="13"/>
                                </a:moveTo>
                                <a:lnTo>
                                  <a:pt x="0" y="31"/>
                                </a:lnTo>
                                <a:lnTo>
                                  <a:pt x="3" y="31"/>
                                </a:lnTo>
                                <a:lnTo>
                                  <a:pt x="3" y="13"/>
                                </a:lnTo>
                                <a:lnTo>
                                  <a:pt x="0" y="13"/>
                                </a:lnTo>
                                <a:moveTo>
                                  <a:pt x="0" y="0"/>
                                </a:moveTo>
                                <a:lnTo>
                                  <a:pt x="0" y="9"/>
                                </a:lnTo>
                                <a:lnTo>
                                  <a:pt x="3" y="9"/>
                                </a:lnTo>
                                <a:lnTo>
                                  <a:pt x="3" y="0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25" name="Rectangle 32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513639" y="6096001"/>
                            <a:ext cx="4763" cy="6350"/>
                          </a:xfrm>
                          <a:prstGeom prst="rect">
                            <a:avLst/>
                          </a:prstGeom>
                          <a:solidFill>
                            <a:srgbClr val="F3B13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26" name="Rectangle 32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513639" y="6096001"/>
                            <a:ext cx="4763" cy="635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27" name="Freeform 323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513639" y="6170613"/>
                            <a:ext cx="4763" cy="47625"/>
                          </a:xfrm>
                          <a:custGeom>
                            <a:avLst/>
                            <a:gdLst>
                              <a:gd name="T0" fmla="*/ 0 w 3"/>
                              <a:gd name="T1" fmla="*/ 18 h 30"/>
                              <a:gd name="T2" fmla="*/ 0 w 3"/>
                              <a:gd name="T3" fmla="*/ 30 h 30"/>
                              <a:gd name="T4" fmla="*/ 3 w 3"/>
                              <a:gd name="T5" fmla="*/ 30 h 30"/>
                              <a:gd name="T6" fmla="*/ 3 w 3"/>
                              <a:gd name="T7" fmla="*/ 18 h 30"/>
                              <a:gd name="T8" fmla="*/ 0 w 3"/>
                              <a:gd name="T9" fmla="*/ 18 h 30"/>
                              <a:gd name="T10" fmla="*/ 0 w 3"/>
                              <a:gd name="T11" fmla="*/ 0 h 30"/>
                              <a:gd name="T12" fmla="*/ 0 w 3"/>
                              <a:gd name="T13" fmla="*/ 15 h 30"/>
                              <a:gd name="T14" fmla="*/ 3 w 3"/>
                              <a:gd name="T15" fmla="*/ 15 h 30"/>
                              <a:gd name="T16" fmla="*/ 3 w 3"/>
                              <a:gd name="T17" fmla="*/ 0 h 30"/>
                              <a:gd name="T18" fmla="*/ 0 w 3"/>
                              <a:gd name="T19" fmla="*/ 0 h 3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" h="30">
                                <a:moveTo>
                                  <a:pt x="0" y="18"/>
                                </a:moveTo>
                                <a:lnTo>
                                  <a:pt x="0" y="30"/>
                                </a:lnTo>
                                <a:lnTo>
                                  <a:pt x="3" y="30"/>
                                </a:lnTo>
                                <a:lnTo>
                                  <a:pt x="3" y="18"/>
                                </a:lnTo>
                                <a:lnTo>
                                  <a:pt x="0" y="18"/>
                                </a:lnTo>
                                <a:close/>
                                <a:moveTo>
                                  <a:pt x="0" y="0"/>
                                </a:moveTo>
                                <a:lnTo>
                                  <a:pt x="0" y="15"/>
                                </a:lnTo>
                                <a:lnTo>
                                  <a:pt x="3" y="15"/>
                                </a:lnTo>
                                <a:lnTo>
                                  <a:pt x="3" y="0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091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28" name="Freeform 324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513639" y="6170613"/>
                            <a:ext cx="4763" cy="47625"/>
                          </a:xfrm>
                          <a:custGeom>
                            <a:avLst/>
                            <a:gdLst>
                              <a:gd name="T0" fmla="*/ 0 w 3"/>
                              <a:gd name="T1" fmla="*/ 18 h 30"/>
                              <a:gd name="T2" fmla="*/ 0 w 3"/>
                              <a:gd name="T3" fmla="*/ 30 h 30"/>
                              <a:gd name="T4" fmla="*/ 3 w 3"/>
                              <a:gd name="T5" fmla="*/ 30 h 30"/>
                              <a:gd name="T6" fmla="*/ 3 w 3"/>
                              <a:gd name="T7" fmla="*/ 18 h 30"/>
                              <a:gd name="T8" fmla="*/ 0 w 3"/>
                              <a:gd name="T9" fmla="*/ 18 h 30"/>
                              <a:gd name="T10" fmla="*/ 0 w 3"/>
                              <a:gd name="T11" fmla="*/ 0 h 30"/>
                              <a:gd name="T12" fmla="*/ 0 w 3"/>
                              <a:gd name="T13" fmla="*/ 15 h 30"/>
                              <a:gd name="T14" fmla="*/ 3 w 3"/>
                              <a:gd name="T15" fmla="*/ 15 h 30"/>
                              <a:gd name="T16" fmla="*/ 3 w 3"/>
                              <a:gd name="T17" fmla="*/ 0 h 30"/>
                              <a:gd name="T18" fmla="*/ 0 w 3"/>
                              <a:gd name="T19" fmla="*/ 0 h 3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" h="30">
                                <a:moveTo>
                                  <a:pt x="0" y="18"/>
                                </a:moveTo>
                                <a:lnTo>
                                  <a:pt x="0" y="30"/>
                                </a:lnTo>
                                <a:lnTo>
                                  <a:pt x="3" y="30"/>
                                </a:lnTo>
                                <a:lnTo>
                                  <a:pt x="3" y="18"/>
                                </a:lnTo>
                                <a:lnTo>
                                  <a:pt x="0" y="18"/>
                                </a:lnTo>
                                <a:moveTo>
                                  <a:pt x="0" y="0"/>
                                </a:moveTo>
                                <a:lnTo>
                                  <a:pt x="0" y="15"/>
                                </a:lnTo>
                                <a:lnTo>
                                  <a:pt x="3" y="15"/>
                                </a:lnTo>
                                <a:lnTo>
                                  <a:pt x="3" y="0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29" name="Rectangle 32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513639" y="6194426"/>
                            <a:ext cx="4763" cy="4763"/>
                          </a:xfrm>
                          <a:prstGeom prst="rect">
                            <a:avLst/>
                          </a:prstGeom>
                          <a:solidFill>
                            <a:srgbClr val="F3B13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30" name="Rectangle 32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513639" y="6194426"/>
                            <a:ext cx="4763" cy="47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31" name="Freeform 32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513639" y="6223001"/>
                            <a:ext cx="4763" cy="1588"/>
                          </a:xfrm>
                          <a:custGeom>
                            <a:avLst/>
                            <a:gdLst>
                              <a:gd name="T0" fmla="*/ 4 w 4"/>
                              <a:gd name="T1" fmla="*/ 0 h 1"/>
                              <a:gd name="T2" fmla="*/ 0 w 4"/>
                              <a:gd name="T3" fmla="*/ 1 h 1"/>
                              <a:gd name="T4" fmla="*/ 0 w 4"/>
                              <a:gd name="T5" fmla="*/ 1 h 1"/>
                              <a:gd name="T6" fmla="*/ 4 w 4"/>
                              <a:gd name="T7" fmla="*/ 0 h 1"/>
                              <a:gd name="T8" fmla="*/ 4 w 4"/>
                              <a:gd name="T9" fmla="*/ 0 h 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4" h="1">
                                <a:moveTo>
                                  <a:pt x="4" y="0"/>
                                </a:moveTo>
                                <a:cubicBezTo>
                                  <a:pt x="2" y="0"/>
                                  <a:pt x="1" y="0"/>
                                  <a:pt x="0" y="1"/>
                                </a:cubicBezTo>
                                <a:cubicBezTo>
                                  <a:pt x="0" y="1"/>
                                  <a:pt x="0" y="1"/>
                                  <a:pt x="0" y="1"/>
                                </a:cubicBezTo>
                                <a:cubicBezTo>
                                  <a:pt x="1" y="0"/>
                                  <a:pt x="2" y="0"/>
                                  <a:pt x="4" y="0"/>
                                </a:cubicBezTo>
                                <a:cubicBezTo>
                                  <a:pt x="4" y="0"/>
                                  <a:pt x="4" y="0"/>
                                  <a:pt x="4" y="0"/>
                                </a:cubicBezTo>
                              </a:path>
                            </a:pathLst>
                          </a:custGeom>
                          <a:solidFill>
                            <a:srgbClr val="F099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32" name="Rectangle 32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513639" y="5932488"/>
                            <a:ext cx="4763" cy="44450"/>
                          </a:xfrm>
                          <a:prstGeom prst="rect">
                            <a:avLst/>
                          </a:prstGeom>
                          <a:solidFill>
                            <a:srgbClr val="EE9B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33" name="Rectangle 32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513639" y="5932488"/>
                            <a:ext cx="4763" cy="4445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34" name="Freeform 33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515226" y="6038851"/>
                            <a:ext cx="3175" cy="9525"/>
                          </a:xfrm>
                          <a:custGeom>
                            <a:avLst/>
                            <a:gdLst>
                              <a:gd name="T0" fmla="*/ 0 w 3"/>
                              <a:gd name="T1" fmla="*/ 0 h 8"/>
                              <a:gd name="T2" fmla="*/ 3 w 3"/>
                              <a:gd name="T3" fmla="*/ 8 h 8"/>
                              <a:gd name="T4" fmla="*/ 3 w 3"/>
                              <a:gd name="T5" fmla="*/ 0 h 8"/>
                              <a:gd name="T6" fmla="*/ 0 w 3"/>
                              <a:gd name="T7" fmla="*/ 0 h 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</a:cxnLst>
                            <a:rect l="0" t="0" r="r" b="b"/>
                            <a:pathLst>
                              <a:path w="3" h="8">
                                <a:moveTo>
                                  <a:pt x="0" y="0"/>
                                </a:moveTo>
                                <a:cubicBezTo>
                                  <a:pt x="1" y="3"/>
                                  <a:pt x="2" y="5"/>
                                  <a:pt x="3" y="8"/>
                                </a:cubicBezTo>
                                <a:cubicBezTo>
                                  <a:pt x="3" y="0"/>
                                  <a:pt x="3" y="0"/>
                                  <a:pt x="3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EE9B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35" name="Freeform 33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513639" y="6038851"/>
                            <a:ext cx="4763" cy="42863"/>
                          </a:xfrm>
                          <a:custGeom>
                            <a:avLst/>
                            <a:gdLst>
                              <a:gd name="T0" fmla="*/ 0 w 4"/>
                              <a:gd name="T1" fmla="*/ 0 h 36"/>
                              <a:gd name="T2" fmla="*/ 0 w 4"/>
                              <a:gd name="T3" fmla="*/ 36 h 36"/>
                              <a:gd name="T4" fmla="*/ 4 w 4"/>
                              <a:gd name="T5" fmla="*/ 36 h 36"/>
                              <a:gd name="T6" fmla="*/ 4 w 4"/>
                              <a:gd name="T7" fmla="*/ 8 h 36"/>
                              <a:gd name="T8" fmla="*/ 1 w 4"/>
                              <a:gd name="T9" fmla="*/ 0 h 36"/>
                              <a:gd name="T10" fmla="*/ 0 w 4"/>
                              <a:gd name="T11" fmla="*/ 0 h 3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4" h="36">
                                <a:moveTo>
                                  <a:pt x="0" y="0"/>
                                </a:moveTo>
                                <a:cubicBezTo>
                                  <a:pt x="0" y="36"/>
                                  <a:pt x="0" y="36"/>
                                  <a:pt x="0" y="36"/>
                                </a:cubicBezTo>
                                <a:cubicBezTo>
                                  <a:pt x="4" y="36"/>
                                  <a:pt x="4" y="36"/>
                                  <a:pt x="4" y="36"/>
                                </a:cubicBezTo>
                                <a:cubicBezTo>
                                  <a:pt x="4" y="8"/>
                                  <a:pt x="4" y="8"/>
                                  <a:pt x="4" y="8"/>
                                </a:cubicBezTo>
                                <a:cubicBezTo>
                                  <a:pt x="3" y="5"/>
                                  <a:pt x="2" y="3"/>
                                  <a:pt x="1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E998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36" name="Rectangle 33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513639" y="6130926"/>
                            <a:ext cx="4763" cy="39688"/>
                          </a:xfrm>
                          <a:prstGeom prst="rect">
                            <a:avLst/>
                          </a:prstGeom>
                          <a:solidFill>
                            <a:srgbClr val="E998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37" name="Rectangle 33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513639" y="6130926"/>
                            <a:ext cx="4763" cy="3968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38" name="Freeform 33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513639" y="6223001"/>
                            <a:ext cx="4763" cy="1588"/>
                          </a:xfrm>
                          <a:custGeom>
                            <a:avLst/>
                            <a:gdLst>
                              <a:gd name="T0" fmla="*/ 4 w 4"/>
                              <a:gd name="T1" fmla="*/ 0 h 1"/>
                              <a:gd name="T2" fmla="*/ 0 w 4"/>
                              <a:gd name="T3" fmla="*/ 1 h 1"/>
                              <a:gd name="T4" fmla="*/ 0 w 4"/>
                              <a:gd name="T5" fmla="*/ 1 h 1"/>
                              <a:gd name="T6" fmla="*/ 4 w 4"/>
                              <a:gd name="T7" fmla="*/ 0 h 1"/>
                              <a:gd name="T8" fmla="*/ 4 w 4"/>
                              <a:gd name="T9" fmla="*/ 0 h 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4" h="1">
                                <a:moveTo>
                                  <a:pt x="4" y="0"/>
                                </a:moveTo>
                                <a:cubicBezTo>
                                  <a:pt x="2" y="0"/>
                                  <a:pt x="1" y="0"/>
                                  <a:pt x="0" y="1"/>
                                </a:cubicBezTo>
                                <a:cubicBezTo>
                                  <a:pt x="0" y="1"/>
                                  <a:pt x="0" y="1"/>
                                  <a:pt x="0" y="1"/>
                                </a:cubicBezTo>
                                <a:cubicBezTo>
                                  <a:pt x="1" y="0"/>
                                  <a:pt x="2" y="0"/>
                                  <a:pt x="4" y="0"/>
                                </a:cubicBezTo>
                                <a:cubicBezTo>
                                  <a:pt x="4" y="0"/>
                                  <a:pt x="4" y="0"/>
                                  <a:pt x="4" y="0"/>
                                </a:cubicBezTo>
                              </a:path>
                            </a:pathLst>
                          </a:custGeom>
                          <a:solidFill>
                            <a:srgbClr val="F19C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39" name="Freeform 33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513639" y="6218238"/>
                            <a:ext cx="4763" cy="6350"/>
                          </a:xfrm>
                          <a:custGeom>
                            <a:avLst/>
                            <a:gdLst>
                              <a:gd name="T0" fmla="*/ 0 w 4"/>
                              <a:gd name="T1" fmla="*/ 0 h 5"/>
                              <a:gd name="T2" fmla="*/ 0 w 4"/>
                              <a:gd name="T3" fmla="*/ 5 h 5"/>
                              <a:gd name="T4" fmla="*/ 4 w 4"/>
                              <a:gd name="T5" fmla="*/ 4 h 5"/>
                              <a:gd name="T6" fmla="*/ 4 w 4"/>
                              <a:gd name="T7" fmla="*/ 0 h 5"/>
                              <a:gd name="T8" fmla="*/ 0 w 4"/>
                              <a:gd name="T9" fmla="*/ 0 h 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4" h="5">
                                <a:moveTo>
                                  <a:pt x="0" y="0"/>
                                </a:moveTo>
                                <a:cubicBezTo>
                                  <a:pt x="0" y="5"/>
                                  <a:pt x="0" y="5"/>
                                  <a:pt x="0" y="5"/>
                                </a:cubicBezTo>
                                <a:cubicBezTo>
                                  <a:pt x="1" y="4"/>
                                  <a:pt x="2" y="4"/>
                                  <a:pt x="4" y="4"/>
                                </a:cubicBezTo>
                                <a:cubicBezTo>
                                  <a:pt x="4" y="0"/>
                                  <a:pt x="4" y="0"/>
                                  <a:pt x="4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E998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40" name="Freeform 336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421564" y="5853113"/>
                            <a:ext cx="4763" cy="44450"/>
                          </a:xfrm>
                          <a:custGeom>
                            <a:avLst/>
                            <a:gdLst>
                              <a:gd name="T0" fmla="*/ 4 w 4"/>
                              <a:gd name="T1" fmla="*/ 28 h 37"/>
                              <a:gd name="T2" fmla="*/ 0 w 4"/>
                              <a:gd name="T3" fmla="*/ 28 h 37"/>
                              <a:gd name="T4" fmla="*/ 0 w 4"/>
                              <a:gd name="T5" fmla="*/ 37 h 37"/>
                              <a:gd name="T6" fmla="*/ 4 w 4"/>
                              <a:gd name="T7" fmla="*/ 37 h 37"/>
                              <a:gd name="T8" fmla="*/ 4 w 4"/>
                              <a:gd name="T9" fmla="*/ 28 h 37"/>
                              <a:gd name="T10" fmla="*/ 3 w 4"/>
                              <a:gd name="T11" fmla="*/ 0 h 37"/>
                              <a:gd name="T12" fmla="*/ 3 w 4"/>
                              <a:gd name="T13" fmla="*/ 0 h 37"/>
                              <a:gd name="T14" fmla="*/ 3 w 4"/>
                              <a:gd name="T15" fmla="*/ 0 h 37"/>
                              <a:gd name="T16" fmla="*/ 3 w 4"/>
                              <a:gd name="T17" fmla="*/ 0 h 37"/>
                              <a:gd name="T18" fmla="*/ 3 w 4"/>
                              <a:gd name="T19" fmla="*/ 0 h 37"/>
                              <a:gd name="T20" fmla="*/ 3 w 4"/>
                              <a:gd name="T21" fmla="*/ 0 h 37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</a:cxnLst>
                            <a:rect l="0" t="0" r="r" b="b"/>
                            <a:pathLst>
                              <a:path w="4" h="37">
                                <a:moveTo>
                                  <a:pt x="4" y="28"/>
                                </a:moveTo>
                                <a:cubicBezTo>
                                  <a:pt x="0" y="28"/>
                                  <a:pt x="0" y="28"/>
                                  <a:pt x="0" y="28"/>
                                </a:cubicBezTo>
                                <a:cubicBezTo>
                                  <a:pt x="0" y="37"/>
                                  <a:pt x="0" y="37"/>
                                  <a:pt x="0" y="37"/>
                                </a:cubicBezTo>
                                <a:cubicBezTo>
                                  <a:pt x="1" y="37"/>
                                  <a:pt x="3" y="37"/>
                                  <a:pt x="4" y="37"/>
                                </a:cubicBezTo>
                                <a:cubicBezTo>
                                  <a:pt x="4" y="28"/>
                                  <a:pt x="4" y="28"/>
                                  <a:pt x="4" y="28"/>
                                </a:cubicBezTo>
                                <a:moveTo>
                                  <a:pt x="3" y="0"/>
                                </a:moveTo>
                                <a:cubicBezTo>
                                  <a:pt x="3" y="0"/>
                                  <a:pt x="3" y="0"/>
                                  <a:pt x="3" y="0"/>
                                </a:cubicBezTo>
                                <a:cubicBezTo>
                                  <a:pt x="3" y="0"/>
                                  <a:pt x="3" y="0"/>
                                  <a:pt x="3" y="0"/>
                                </a:cubicBezTo>
                                <a:moveTo>
                                  <a:pt x="3" y="0"/>
                                </a:moveTo>
                                <a:cubicBezTo>
                                  <a:pt x="3" y="0"/>
                                  <a:pt x="3" y="0"/>
                                  <a:pt x="3" y="0"/>
                                </a:cubicBezTo>
                                <a:cubicBezTo>
                                  <a:pt x="3" y="0"/>
                                  <a:pt x="3" y="0"/>
                                  <a:pt x="3" y="0"/>
                                </a:cubicBezTo>
                              </a:path>
                            </a:pathLst>
                          </a:custGeom>
                          <a:solidFill>
                            <a:srgbClr val="E091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41" name="Freeform 337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421564" y="6089651"/>
                            <a:ext cx="4763" cy="39688"/>
                          </a:xfrm>
                          <a:custGeom>
                            <a:avLst/>
                            <a:gdLst>
                              <a:gd name="T0" fmla="*/ 0 w 3"/>
                              <a:gd name="T1" fmla="*/ 8 h 25"/>
                              <a:gd name="T2" fmla="*/ 0 w 3"/>
                              <a:gd name="T3" fmla="*/ 9 h 25"/>
                              <a:gd name="T4" fmla="*/ 0 w 3"/>
                              <a:gd name="T5" fmla="*/ 25 h 25"/>
                              <a:gd name="T6" fmla="*/ 3 w 3"/>
                              <a:gd name="T7" fmla="*/ 25 h 25"/>
                              <a:gd name="T8" fmla="*/ 3 w 3"/>
                              <a:gd name="T9" fmla="*/ 8 h 25"/>
                              <a:gd name="T10" fmla="*/ 0 w 3"/>
                              <a:gd name="T11" fmla="*/ 8 h 25"/>
                              <a:gd name="T12" fmla="*/ 3 w 3"/>
                              <a:gd name="T13" fmla="*/ 0 h 25"/>
                              <a:gd name="T14" fmla="*/ 1 w 3"/>
                              <a:gd name="T15" fmla="*/ 4 h 25"/>
                              <a:gd name="T16" fmla="*/ 3 w 3"/>
                              <a:gd name="T17" fmla="*/ 4 h 25"/>
                              <a:gd name="T18" fmla="*/ 3 w 3"/>
                              <a:gd name="T19" fmla="*/ 0 h 2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" h="25">
                                <a:moveTo>
                                  <a:pt x="0" y="8"/>
                                </a:moveTo>
                                <a:lnTo>
                                  <a:pt x="0" y="9"/>
                                </a:lnTo>
                                <a:lnTo>
                                  <a:pt x="0" y="25"/>
                                </a:lnTo>
                                <a:lnTo>
                                  <a:pt x="3" y="25"/>
                                </a:lnTo>
                                <a:lnTo>
                                  <a:pt x="3" y="8"/>
                                </a:lnTo>
                                <a:lnTo>
                                  <a:pt x="0" y="8"/>
                                </a:lnTo>
                                <a:close/>
                                <a:moveTo>
                                  <a:pt x="3" y="0"/>
                                </a:moveTo>
                                <a:lnTo>
                                  <a:pt x="1" y="4"/>
                                </a:lnTo>
                                <a:lnTo>
                                  <a:pt x="3" y="4"/>
                                </a:lnTo>
                                <a:lnTo>
                                  <a:pt x="3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091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42" name="Freeform 338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421564" y="6089651"/>
                            <a:ext cx="4763" cy="39688"/>
                          </a:xfrm>
                          <a:custGeom>
                            <a:avLst/>
                            <a:gdLst>
                              <a:gd name="T0" fmla="*/ 0 w 3"/>
                              <a:gd name="T1" fmla="*/ 8 h 25"/>
                              <a:gd name="T2" fmla="*/ 0 w 3"/>
                              <a:gd name="T3" fmla="*/ 9 h 25"/>
                              <a:gd name="T4" fmla="*/ 0 w 3"/>
                              <a:gd name="T5" fmla="*/ 25 h 25"/>
                              <a:gd name="T6" fmla="*/ 3 w 3"/>
                              <a:gd name="T7" fmla="*/ 25 h 25"/>
                              <a:gd name="T8" fmla="*/ 3 w 3"/>
                              <a:gd name="T9" fmla="*/ 8 h 25"/>
                              <a:gd name="T10" fmla="*/ 0 w 3"/>
                              <a:gd name="T11" fmla="*/ 8 h 25"/>
                              <a:gd name="T12" fmla="*/ 3 w 3"/>
                              <a:gd name="T13" fmla="*/ 0 h 25"/>
                              <a:gd name="T14" fmla="*/ 1 w 3"/>
                              <a:gd name="T15" fmla="*/ 4 h 25"/>
                              <a:gd name="T16" fmla="*/ 3 w 3"/>
                              <a:gd name="T17" fmla="*/ 4 h 25"/>
                              <a:gd name="T18" fmla="*/ 3 w 3"/>
                              <a:gd name="T19" fmla="*/ 0 h 2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" h="25">
                                <a:moveTo>
                                  <a:pt x="0" y="8"/>
                                </a:moveTo>
                                <a:lnTo>
                                  <a:pt x="0" y="9"/>
                                </a:lnTo>
                                <a:lnTo>
                                  <a:pt x="0" y="25"/>
                                </a:lnTo>
                                <a:lnTo>
                                  <a:pt x="3" y="25"/>
                                </a:lnTo>
                                <a:lnTo>
                                  <a:pt x="3" y="8"/>
                                </a:lnTo>
                                <a:lnTo>
                                  <a:pt x="0" y="8"/>
                                </a:lnTo>
                                <a:moveTo>
                                  <a:pt x="3" y="0"/>
                                </a:moveTo>
                                <a:lnTo>
                                  <a:pt x="1" y="4"/>
                                </a:lnTo>
                                <a:lnTo>
                                  <a:pt x="3" y="4"/>
                                </a:lnTo>
                                <a:lnTo>
                                  <a:pt x="3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43" name="Freeform 33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421564" y="6096001"/>
                            <a:ext cx="4763" cy="6350"/>
                          </a:xfrm>
                          <a:custGeom>
                            <a:avLst/>
                            <a:gdLst>
                              <a:gd name="T0" fmla="*/ 1 w 3"/>
                              <a:gd name="T1" fmla="*/ 0 h 4"/>
                              <a:gd name="T2" fmla="*/ 0 w 3"/>
                              <a:gd name="T3" fmla="*/ 4 h 4"/>
                              <a:gd name="T4" fmla="*/ 3 w 3"/>
                              <a:gd name="T5" fmla="*/ 4 h 4"/>
                              <a:gd name="T6" fmla="*/ 3 w 3"/>
                              <a:gd name="T7" fmla="*/ 0 h 4"/>
                              <a:gd name="T8" fmla="*/ 1 w 3"/>
                              <a:gd name="T9" fmla="*/ 0 h 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3" h="4">
                                <a:moveTo>
                                  <a:pt x="1" y="0"/>
                                </a:moveTo>
                                <a:lnTo>
                                  <a:pt x="0" y="4"/>
                                </a:lnTo>
                                <a:lnTo>
                                  <a:pt x="3" y="4"/>
                                </a:lnTo>
                                <a:lnTo>
                                  <a:pt x="3" y="0"/>
                                </a:lnTo>
                                <a:lnTo>
                                  <a:pt x="1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3B13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44" name="Freeform 34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421564" y="6096001"/>
                            <a:ext cx="4763" cy="6350"/>
                          </a:xfrm>
                          <a:custGeom>
                            <a:avLst/>
                            <a:gdLst>
                              <a:gd name="T0" fmla="*/ 1 w 3"/>
                              <a:gd name="T1" fmla="*/ 0 h 4"/>
                              <a:gd name="T2" fmla="*/ 0 w 3"/>
                              <a:gd name="T3" fmla="*/ 4 h 4"/>
                              <a:gd name="T4" fmla="*/ 3 w 3"/>
                              <a:gd name="T5" fmla="*/ 4 h 4"/>
                              <a:gd name="T6" fmla="*/ 3 w 3"/>
                              <a:gd name="T7" fmla="*/ 0 h 4"/>
                              <a:gd name="T8" fmla="*/ 1 w 3"/>
                              <a:gd name="T9" fmla="*/ 0 h 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3" h="4">
                                <a:moveTo>
                                  <a:pt x="1" y="0"/>
                                </a:moveTo>
                                <a:lnTo>
                                  <a:pt x="0" y="4"/>
                                </a:lnTo>
                                <a:lnTo>
                                  <a:pt x="3" y="4"/>
                                </a:lnTo>
                                <a:lnTo>
                                  <a:pt x="3" y="0"/>
                                </a:lnTo>
                                <a:lnTo>
                                  <a:pt x="1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45" name="Freeform 341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421564" y="6169026"/>
                            <a:ext cx="4763" cy="49213"/>
                          </a:xfrm>
                          <a:custGeom>
                            <a:avLst/>
                            <a:gdLst>
                              <a:gd name="T0" fmla="*/ 0 w 3"/>
                              <a:gd name="T1" fmla="*/ 19 h 31"/>
                              <a:gd name="T2" fmla="*/ 0 w 3"/>
                              <a:gd name="T3" fmla="*/ 31 h 31"/>
                              <a:gd name="T4" fmla="*/ 3 w 3"/>
                              <a:gd name="T5" fmla="*/ 31 h 31"/>
                              <a:gd name="T6" fmla="*/ 3 w 3"/>
                              <a:gd name="T7" fmla="*/ 19 h 31"/>
                              <a:gd name="T8" fmla="*/ 0 w 3"/>
                              <a:gd name="T9" fmla="*/ 19 h 31"/>
                              <a:gd name="T10" fmla="*/ 0 w 3"/>
                              <a:gd name="T11" fmla="*/ 0 h 31"/>
                              <a:gd name="T12" fmla="*/ 0 w 3"/>
                              <a:gd name="T13" fmla="*/ 16 h 31"/>
                              <a:gd name="T14" fmla="*/ 3 w 3"/>
                              <a:gd name="T15" fmla="*/ 16 h 31"/>
                              <a:gd name="T16" fmla="*/ 3 w 3"/>
                              <a:gd name="T17" fmla="*/ 0 h 31"/>
                              <a:gd name="T18" fmla="*/ 0 w 3"/>
                              <a:gd name="T19" fmla="*/ 0 h 3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" h="31">
                                <a:moveTo>
                                  <a:pt x="0" y="19"/>
                                </a:moveTo>
                                <a:lnTo>
                                  <a:pt x="0" y="31"/>
                                </a:lnTo>
                                <a:lnTo>
                                  <a:pt x="3" y="31"/>
                                </a:lnTo>
                                <a:lnTo>
                                  <a:pt x="3" y="19"/>
                                </a:lnTo>
                                <a:lnTo>
                                  <a:pt x="0" y="19"/>
                                </a:lnTo>
                                <a:close/>
                                <a:moveTo>
                                  <a:pt x="0" y="0"/>
                                </a:moveTo>
                                <a:lnTo>
                                  <a:pt x="0" y="16"/>
                                </a:lnTo>
                                <a:lnTo>
                                  <a:pt x="3" y="16"/>
                                </a:lnTo>
                                <a:lnTo>
                                  <a:pt x="3" y="0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091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46" name="Freeform 342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421564" y="6169026"/>
                            <a:ext cx="4763" cy="49213"/>
                          </a:xfrm>
                          <a:custGeom>
                            <a:avLst/>
                            <a:gdLst>
                              <a:gd name="T0" fmla="*/ 0 w 3"/>
                              <a:gd name="T1" fmla="*/ 19 h 31"/>
                              <a:gd name="T2" fmla="*/ 0 w 3"/>
                              <a:gd name="T3" fmla="*/ 31 h 31"/>
                              <a:gd name="T4" fmla="*/ 3 w 3"/>
                              <a:gd name="T5" fmla="*/ 31 h 31"/>
                              <a:gd name="T6" fmla="*/ 3 w 3"/>
                              <a:gd name="T7" fmla="*/ 19 h 31"/>
                              <a:gd name="T8" fmla="*/ 0 w 3"/>
                              <a:gd name="T9" fmla="*/ 19 h 31"/>
                              <a:gd name="T10" fmla="*/ 0 w 3"/>
                              <a:gd name="T11" fmla="*/ 0 h 31"/>
                              <a:gd name="T12" fmla="*/ 0 w 3"/>
                              <a:gd name="T13" fmla="*/ 16 h 31"/>
                              <a:gd name="T14" fmla="*/ 3 w 3"/>
                              <a:gd name="T15" fmla="*/ 16 h 31"/>
                              <a:gd name="T16" fmla="*/ 3 w 3"/>
                              <a:gd name="T17" fmla="*/ 0 h 31"/>
                              <a:gd name="T18" fmla="*/ 0 w 3"/>
                              <a:gd name="T19" fmla="*/ 0 h 3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" h="31">
                                <a:moveTo>
                                  <a:pt x="0" y="19"/>
                                </a:moveTo>
                                <a:lnTo>
                                  <a:pt x="0" y="31"/>
                                </a:lnTo>
                                <a:lnTo>
                                  <a:pt x="3" y="31"/>
                                </a:lnTo>
                                <a:lnTo>
                                  <a:pt x="3" y="19"/>
                                </a:lnTo>
                                <a:lnTo>
                                  <a:pt x="0" y="19"/>
                                </a:lnTo>
                                <a:moveTo>
                                  <a:pt x="0" y="0"/>
                                </a:moveTo>
                                <a:lnTo>
                                  <a:pt x="0" y="16"/>
                                </a:lnTo>
                                <a:lnTo>
                                  <a:pt x="3" y="16"/>
                                </a:lnTo>
                                <a:lnTo>
                                  <a:pt x="3" y="0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47" name="Rectangle 34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421564" y="6194426"/>
                            <a:ext cx="4763" cy="4763"/>
                          </a:xfrm>
                          <a:prstGeom prst="rect">
                            <a:avLst/>
                          </a:prstGeom>
                          <a:solidFill>
                            <a:srgbClr val="F3B13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48" name="Rectangle 34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421564" y="6194426"/>
                            <a:ext cx="4763" cy="47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49" name="Freeform 34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424739" y="6235701"/>
                            <a:ext cx="1588" cy="0"/>
                          </a:xfrm>
                          <a:custGeom>
                            <a:avLst/>
                            <a:gdLst>
                              <a:gd name="T0" fmla="*/ 1 w 1"/>
                              <a:gd name="T1" fmla="*/ 0 w 1"/>
                              <a:gd name="T2" fmla="*/ 1 w 1"/>
                              <a:gd name="T3" fmla="*/ 1 w 1"/>
                            </a:gdLst>
                            <a:ahLst/>
                            <a:cxnLst>
                              <a:cxn ang="0">
                                <a:pos x="T0" y="0"/>
                              </a:cxn>
                              <a:cxn ang="0">
                                <a:pos x="T1" y="0"/>
                              </a:cxn>
                              <a:cxn ang="0">
                                <a:pos x="T2" y="0"/>
                              </a:cxn>
                              <a:cxn ang="0">
                                <a:pos x="T3" y="0"/>
                              </a:cxn>
                            </a:cxnLst>
                            <a:rect l="0" t="0" r="r" b="b"/>
                            <a:pathLst>
                              <a:path w="1">
                                <a:moveTo>
                                  <a:pt x="1" y="0"/>
                                </a:moveTo>
                                <a:cubicBezTo>
                                  <a:pt x="1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1" y="0"/>
                                  <a:pt x="1" y="0"/>
                                </a:cubicBezTo>
                                <a:cubicBezTo>
                                  <a:pt x="1" y="0"/>
                                  <a:pt x="1" y="0"/>
                                  <a:pt x="1" y="0"/>
                                </a:cubicBezTo>
                              </a:path>
                            </a:pathLst>
                          </a:custGeom>
                          <a:solidFill>
                            <a:srgbClr val="F099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50" name="Freeform 346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421564" y="5853113"/>
                            <a:ext cx="3175" cy="0"/>
                          </a:xfrm>
                          <a:custGeom>
                            <a:avLst/>
                            <a:gdLst>
                              <a:gd name="T0" fmla="*/ 3 w 3"/>
                              <a:gd name="T1" fmla="*/ 3 w 3"/>
                              <a:gd name="T2" fmla="*/ 3 w 3"/>
                              <a:gd name="T3" fmla="*/ 3 w 3"/>
                              <a:gd name="T4" fmla="*/ 0 w 3"/>
                              <a:gd name="T5" fmla="*/ 0 w 3"/>
                              <a:gd name="T6" fmla="*/ 3 w 3"/>
                              <a:gd name="T7" fmla="*/ 3 w 3"/>
                              <a:gd name="T8" fmla="*/ 3 w 3"/>
                              <a:gd name="T9" fmla="*/ 3 w 3"/>
                            </a:gdLst>
                            <a:ahLst/>
                            <a:cxnLst>
                              <a:cxn ang="0">
                                <a:pos x="T0" y="0"/>
                              </a:cxn>
                              <a:cxn ang="0">
                                <a:pos x="T1" y="0"/>
                              </a:cxn>
                              <a:cxn ang="0">
                                <a:pos x="T2" y="0"/>
                              </a:cxn>
                              <a:cxn ang="0">
                                <a:pos x="T3" y="0"/>
                              </a:cxn>
                              <a:cxn ang="0">
                                <a:pos x="T4" y="0"/>
                              </a:cxn>
                              <a:cxn ang="0">
                                <a:pos x="T5" y="0"/>
                              </a:cxn>
                              <a:cxn ang="0">
                                <a:pos x="T6" y="0"/>
                              </a:cxn>
                              <a:cxn ang="0">
                                <a:pos x="T7" y="0"/>
                              </a:cxn>
                              <a:cxn ang="0">
                                <a:pos x="T8" y="0"/>
                              </a:cxn>
                              <a:cxn ang="0">
                                <a:pos x="T9" y="0"/>
                              </a:cxn>
                            </a:cxnLst>
                            <a:rect l="0" t="0" r="r" b="b"/>
                            <a:pathLst>
                              <a:path w="3">
                                <a:moveTo>
                                  <a:pt x="3" y="0"/>
                                </a:moveTo>
                                <a:cubicBezTo>
                                  <a:pt x="3" y="0"/>
                                  <a:pt x="3" y="0"/>
                                  <a:pt x="3" y="0"/>
                                </a:cubicBezTo>
                                <a:cubicBezTo>
                                  <a:pt x="3" y="0"/>
                                  <a:pt x="3" y="0"/>
                                  <a:pt x="3" y="0"/>
                                </a:cubicBezTo>
                                <a:moveTo>
                                  <a:pt x="3" y="0"/>
                                </a:moveTo>
                                <a:cubicBezTo>
                                  <a:pt x="3" y="0"/>
                                  <a:pt x="2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2" y="0"/>
                                  <a:pt x="3" y="0"/>
                                  <a:pt x="3" y="0"/>
                                </a:cubicBezTo>
                                <a:cubicBezTo>
                                  <a:pt x="3" y="0"/>
                                  <a:pt x="3" y="0"/>
                                  <a:pt x="3" y="0"/>
                                </a:cubicBezTo>
                                <a:cubicBezTo>
                                  <a:pt x="3" y="0"/>
                                  <a:pt x="3" y="0"/>
                                  <a:pt x="3" y="0"/>
                                </a:cubicBezTo>
                                <a:cubicBezTo>
                                  <a:pt x="3" y="0"/>
                                  <a:pt x="3" y="0"/>
                                  <a:pt x="3" y="0"/>
                                </a:cubicBezTo>
                              </a:path>
                            </a:pathLst>
                          </a:custGeom>
                          <a:solidFill>
                            <a:srgbClr val="E1A53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51" name="Freeform 34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421564" y="5853113"/>
                            <a:ext cx="4763" cy="33338"/>
                          </a:xfrm>
                          <a:custGeom>
                            <a:avLst/>
                            <a:gdLst>
                              <a:gd name="T0" fmla="*/ 3 w 4"/>
                              <a:gd name="T1" fmla="*/ 0 h 28"/>
                              <a:gd name="T2" fmla="*/ 0 w 4"/>
                              <a:gd name="T3" fmla="*/ 0 h 28"/>
                              <a:gd name="T4" fmla="*/ 0 w 4"/>
                              <a:gd name="T5" fmla="*/ 28 h 28"/>
                              <a:gd name="T6" fmla="*/ 4 w 4"/>
                              <a:gd name="T7" fmla="*/ 28 h 28"/>
                              <a:gd name="T8" fmla="*/ 4 w 4"/>
                              <a:gd name="T9" fmla="*/ 2 h 28"/>
                              <a:gd name="T10" fmla="*/ 3 w 4"/>
                              <a:gd name="T11" fmla="*/ 0 h 28"/>
                              <a:gd name="T12" fmla="*/ 3 w 4"/>
                              <a:gd name="T13" fmla="*/ 0 h 28"/>
                              <a:gd name="T14" fmla="*/ 3 w 4"/>
                              <a:gd name="T15" fmla="*/ 0 h 28"/>
                              <a:gd name="T16" fmla="*/ 3 w 4"/>
                              <a:gd name="T17" fmla="*/ 0 h 28"/>
                              <a:gd name="T18" fmla="*/ 3 w 4"/>
                              <a:gd name="T19" fmla="*/ 0 h 28"/>
                              <a:gd name="T20" fmla="*/ 3 w 4"/>
                              <a:gd name="T21" fmla="*/ 0 h 28"/>
                              <a:gd name="T22" fmla="*/ 3 w 4"/>
                              <a:gd name="T23" fmla="*/ 0 h 28"/>
                              <a:gd name="T24" fmla="*/ 3 w 4"/>
                              <a:gd name="T25" fmla="*/ 0 h 2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</a:cxnLst>
                            <a:rect l="0" t="0" r="r" b="b"/>
                            <a:pathLst>
                              <a:path w="4" h="28">
                                <a:moveTo>
                                  <a:pt x="3" y="0"/>
                                </a:moveTo>
                                <a:cubicBezTo>
                                  <a:pt x="3" y="0"/>
                                  <a:pt x="2" y="0"/>
                                  <a:pt x="0" y="0"/>
                                </a:cubicBezTo>
                                <a:cubicBezTo>
                                  <a:pt x="0" y="28"/>
                                  <a:pt x="0" y="28"/>
                                  <a:pt x="0" y="28"/>
                                </a:cubicBezTo>
                                <a:cubicBezTo>
                                  <a:pt x="4" y="28"/>
                                  <a:pt x="4" y="28"/>
                                  <a:pt x="4" y="28"/>
                                </a:cubicBezTo>
                                <a:cubicBezTo>
                                  <a:pt x="4" y="2"/>
                                  <a:pt x="4" y="2"/>
                                  <a:pt x="4" y="2"/>
                                </a:cubicBezTo>
                                <a:cubicBezTo>
                                  <a:pt x="4" y="1"/>
                                  <a:pt x="3" y="0"/>
                                  <a:pt x="3" y="0"/>
                                </a:cubicBezTo>
                                <a:cubicBezTo>
                                  <a:pt x="3" y="0"/>
                                  <a:pt x="3" y="0"/>
                                  <a:pt x="3" y="0"/>
                                </a:cubicBezTo>
                                <a:cubicBezTo>
                                  <a:pt x="3" y="0"/>
                                  <a:pt x="3" y="0"/>
                                  <a:pt x="3" y="0"/>
                                </a:cubicBezTo>
                                <a:cubicBezTo>
                                  <a:pt x="3" y="0"/>
                                  <a:pt x="3" y="0"/>
                                  <a:pt x="3" y="0"/>
                                </a:cubicBezTo>
                                <a:cubicBezTo>
                                  <a:pt x="3" y="0"/>
                                  <a:pt x="3" y="0"/>
                                  <a:pt x="3" y="0"/>
                                </a:cubicBezTo>
                                <a:cubicBezTo>
                                  <a:pt x="3" y="0"/>
                                  <a:pt x="3" y="0"/>
                                  <a:pt x="3" y="0"/>
                                </a:cubicBezTo>
                                <a:cubicBezTo>
                                  <a:pt x="3" y="0"/>
                                  <a:pt x="3" y="0"/>
                                  <a:pt x="3" y="0"/>
                                </a:cubicBezTo>
                                <a:cubicBezTo>
                                  <a:pt x="3" y="0"/>
                                  <a:pt x="3" y="0"/>
                                  <a:pt x="3" y="0"/>
                                </a:cubicBezTo>
                              </a:path>
                            </a:pathLst>
                          </a:custGeom>
                          <a:solidFill>
                            <a:srgbClr val="E998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52" name="Rectangle 34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421564" y="6129338"/>
                            <a:ext cx="4763" cy="39688"/>
                          </a:xfrm>
                          <a:prstGeom prst="rect">
                            <a:avLst/>
                          </a:prstGeom>
                          <a:solidFill>
                            <a:srgbClr val="E998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53" name="Rectangle 34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421564" y="6129338"/>
                            <a:ext cx="4763" cy="3968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54" name="Freeform 35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423151" y="6235701"/>
                            <a:ext cx="3175" cy="0"/>
                          </a:xfrm>
                          <a:custGeom>
                            <a:avLst/>
                            <a:gdLst>
                              <a:gd name="T0" fmla="*/ 2 w 2"/>
                              <a:gd name="T1" fmla="*/ 0 w 2"/>
                              <a:gd name="T2" fmla="*/ 1 w 2"/>
                              <a:gd name="T3" fmla="*/ 2 w 2"/>
                              <a:gd name="T4" fmla="*/ 2 w 2"/>
                            </a:gdLst>
                            <a:ahLst/>
                            <a:cxnLst>
                              <a:cxn ang="0">
                                <a:pos x="T0" y="0"/>
                              </a:cxn>
                              <a:cxn ang="0">
                                <a:pos x="T1" y="0"/>
                              </a:cxn>
                              <a:cxn ang="0">
                                <a:pos x="T2" y="0"/>
                              </a:cxn>
                              <a:cxn ang="0">
                                <a:pos x="T3" y="0"/>
                              </a:cxn>
                              <a:cxn ang="0">
                                <a:pos x="T4" y="0"/>
                              </a:cxn>
                            </a:cxnLst>
                            <a:rect l="0" t="0" r="r" b="b"/>
                            <a:pathLst>
                              <a:path w="2">
                                <a:moveTo>
                                  <a:pt x="2" y="0"/>
                                </a:moveTo>
                                <a:cubicBezTo>
                                  <a:pt x="2" y="0"/>
                                  <a:pt x="1" y="0"/>
                                  <a:pt x="0" y="0"/>
                                </a:cubicBezTo>
                                <a:cubicBezTo>
                                  <a:pt x="1" y="0"/>
                                  <a:pt x="1" y="0"/>
                                  <a:pt x="1" y="0"/>
                                </a:cubicBezTo>
                                <a:cubicBezTo>
                                  <a:pt x="1" y="0"/>
                                  <a:pt x="2" y="0"/>
                                  <a:pt x="2" y="0"/>
                                </a:cubicBezTo>
                                <a:cubicBezTo>
                                  <a:pt x="2" y="0"/>
                                  <a:pt x="2" y="0"/>
                                  <a:pt x="2" y="0"/>
                                </a:cubicBezTo>
                              </a:path>
                            </a:pathLst>
                          </a:custGeom>
                          <a:solidFill>
                            <a:srgbClr val="F19C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55" name="Freeform 35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421564" y="6218238"/>
                            <a:ext cx="4763" cy="19050"/>
                          </a:xfrm>
                          <a:custGeom>
                            <a:avLst/>
                            <a:gdLst>
                              <a:gd name="T0" fmla="*/ 0 w 4"/>
                              <a:gd name="T1" fmla="*/ 0 h 16"/>
                              <a:gd name="T2" fmla="*/ 0 w 4"/>
                              <a:gd name="T3" fmla="*/ 16 h 16"/>
                              <a:gd name="T4" fmla="*/ 2 w 4"/>
                              <a:gd name="T5" fmla="*/ 15 h 16"/>
                              <a:gd name="T6" fmla="*/ 4 w 4"/>
                              <a:gd name="T7" fmla="*/ 15 h 16"/>
                              <a:gd name="T8" fmla="*/ 4 w 4"/>
                              <a:gd name="T9" fmla="*/ 0 h 16"/>
                              <a:gd name="T10" fmla="*/ 0 w 4"/>
                              <a:gd name="T11" fmla="*/ 0 h 1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4" h="16">
                                <a:moveTo>
                                  <a:pt x="0" y="0"/>
                                </a:moveTo>
                                <a:cubicBezTo>
                                  <a:pt x="0" y="16"/>
                                  <a:pt x="0" y="16"/>
                                  <a:pt x="0" y="16"/>
                                </a:cubicBezTo>
                                <a:cubicBezTo>
                                  <a:pt x="1" y="15"/>
                                  <a:pt x="2" y="15"/>
                                  <a:pt x="2" y="15"/>
                                </a:cubicBezTo>
                                <a:cubicBezTo>
                                  <a:pt x="3" y="15"/>
                                  <a:pt x="4" y="15"/>
                                  <a:pt x="4" y="15"/>
                                </a:cubicBezTo>
                                <a:cubicBezTo>
                                  <a:pt x="4" y="0"/>
                                  <a:pt x="4" y="0"/>
                                  <a:pt x="4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E998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56" name="Freeform 35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21551" y="5886451"/>
                            <a:ext cx="6350" cy="15875"/>
                          </a:xfrm>
                          <a:custGeom>
                            <a:avLst/>
                            <a:gdLst>
                              <a:gd name="T0" fmla="*/ 5 w 5"/>
                              <a:gd name="T1" fmla="*/ 0 h 14"/>
                              <a:gd name="T2" fmla="*/ 0 w 5"/>
                              <a:gd name="T3" fmla="*/ 0 h 14"/>
                              <a:gd name="T4" fmla="*/ 0 w 5"/>
                              <a:gd name="T5" fmla="*/ 14 h 14"/>
                              <a:gd name="T6" fmla="*/ 5 w 5"/>
                              <a:gd name="T7" fmla="*/ 13 h 14"/>
                              <a:gd name="T8" fmla="*/ 5 w 5"/>
                              <a:gd name="T9" fmla="*/ 0 h 1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5" h="14">
                                <a:moveTo>
                                  <a:pt x="5" y="0"/>
                                </a:move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14"/>
                                  <a:pt x="0" y="14"/>
                                  <a:pt x="0" y="14"/>
                                </a:cubicBezTo>
                                <a:cubicBezTo>
                                  <a:pt x="2" y="13"/>
                                  <a:pt x="3" y="13"/>
                                  <a:pt x="5" y="13"/>
                                </a:cubicBezTo>
                                <a:cubicBezTo>
                                  <a:pt x="5" y="0"/>
                                  <a:pt x="5" y="0"/>
                                  <a:pt x="5" y="0"/>
                                </a:cubicBezTo>
                              </a:path>
                            </a:pathLst>
                          </a:custGeom>
                          <a:solidFill>
                            <a:srgbClr val="E091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57" name="Freeform 35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21551" y="6122988"/>
                            <a:ext cx="4763" cy="4763"/>
                          </a:xfrm>
                          <a:custGeom>
                            <a:avLst/>
                            <a:gdLst>
                              <a:gd name="T0" fmla="*/ 4 w 4"/>
                              <a:gd name="T1" fmla="*/ 0 h 4"/>
                              <a:gd name="T2" fmla="*/ 0 w 4"/>
                              <a:gd name="T3" fmla="*/ 1 h 4"/>
                              <a:gd name="T4" fmla="*/ 0 w 4"/>
                              <a:gd name="T5" fmla="*/ 4 h 4"/>
                              <a:gd name="T6" fmla="*/ 4 w 4"/>
                              <a:gd name="T7" fmla="*/ 4 h 4"/>
                              <a:gd name="T8" fmla="*/ 4 w 4"/>
                              <a:gd name="T9" fmla="*/ 0 h 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4" h="4">
                                <a:moveTo>
                                  <a:pt x="4" y="0"/>
                                </a:moveTo>
                                <a:cubicBezTo>
                                  <a:pt x="3" y="0"/>
                                  <a:pt x="2" y="1"/>
                                  <a:pt x="0" y="1"/>
                                </a:cubicBezTo>
                                <a:cubicBezTo>
                                  <a:pt x="0" y="4"/>
                                  <a:pt x="0" y="4"/>
                                  <a:pt x="0" y="4"/>
                                </a:cubicBezTo>
                                <a:cubicBezTo>
                                  <a:pt x="4" y="4"/>
                                  <a:pt x="4" y="4"/>
                                  <a:pt x="4" y="4"/>
                                </a:cubicBezTo>
                                <a:cubicBezTo>
                                  <a:pt x="4" y="0"/>
                                  <a:pt x="4" y="0"/>
                                  <a:pt x="4" y="0"/>
                                </a:cubicBezTo>
                              </a:path>
                            </a:pathLst>
                          </a:custGeom>
                          <a:solidFill>
                            <a:srgbClr val="E091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58" name="Freeform 354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321551" y="6165851"/>
                            <a:ext cx="4763" cy="50800"/>
                          </a:xfrm>
                          <a:custGeom>
                            <a:avLst/>
                            <a:gdLst>
                              <a:gd name="T0" fmla="*/ 0 w 3"/>
                              <a:gd name="T1" fmla="*/ 21 h 32"/>
                              <a:gd name="T2" fmla="*/ 0 w 3"/>
                              <a:gd name="T3" fmla="*/ 32 h 32"/>
                              <a:gd name="T4" fmla="*/ 3 w 3"/>
                              <a:gd name="T5" fmla="*/ 32 h 32"/>
                              <a:gd name="T6" fmla="*/ 3 w 3"/>
                              <a:gd name="T7" fmla="*/ 21 h 32"/>
                              <a:gd name="T8" fmla="*/ 0 w 3"/>
                              <a:gd name="T9" fmla="*/ 21 h 32"/>
                              <a:gd name="T10" fmla="*/ 0 w 3"/>
                              <a:gd name="T11" fmla="*/ 0 h 32"/>
                              <a:gd name="T12" fmla="*/ 0 w 3"/>
                              <a:gd name="T13" fmla="*/ 18 h 32"/>
                              <a:gd name="T14" fmla="*/ 3 w 3"/>
                              <a:gd name="T15" fmla="*/ 18 h 32"/>
                              <a:gd name="T16" fmla="*/ 3 w 3"/>
                              <a:gd name="T17" fmla="*/ 0 h 32"/>
                              <a:gd name="T18" fmla="*/ 0 w 3"/>
                              <a:gd name="T19" fmla="*/ 0 h 3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" h="32">
                                <a:moveTo>
                                  <a:pt x="0" y="21"/>
                                </a:moveTo>
                                <a:lnTo>
                                  <a:pt x="0" y="32"/>
                                </a:lnTo>
                                <a:lnTo>
                                  <a:pt x="3" y="32"/>
                                </a:lnTo>
                                <a:lnTo>
                                  <a:pt x="3" y="21"/>
                                </a:lnTo>
                                <a:lnTo>
                                  <a:pt x="0" y="21"/>
                                </a:lnTo>
                                <a:close/>
                                <a:moveTo>
                                  <a:pt x="0" y="0"/>
                                </a:moveTo>
                                <a:lnTo>
                                  <a:pt x="0" y="18"/>
                                </a:lnTo>
                                <a:lnTo>
                                  <a:pt x="3" y="18"/>
                                </a:lnTo>
                                <a:lnTo>
                                  <a:pt x="3" y="0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091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59" name="Freeform 355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321551" y="6165851"/>
                            <a:ext cx="4763" cy="50800"/>
                          </a:xfrm>
                          <a:custGeom>
                            <a:avLst/>
                            <a:gdLst>
                              <a:gd name="T0" fmla="*/ 0 w 3"/>
                              <a:gd name="T1" fmla="*/ 21 h 32"/>
                              <a:gd name="T2" fmla="*/ 0 w 3"/>
                              <a:gd name="T3" fmla="*/ 32 h 32"/>
                              <a:gd name="T4" fmla="*/ 3 w 3"/>
                              <a:gd name="T5" fmla="*/ 32 h 32"/>
                              <a:gd name="T6" fmla="*/ 3 w 3"/>
                              <a:gd name="T7" fmla="*/ 21 h 32"/>
                              <a:gd name="T8" fmla="*/ 0 w 3"/>
                              <a:gd name="T9" fmla="*/ 21 h 32"/>
                              <a:gd name="T10" fmla="*/ 0 w 3"/>
                              <a:gd name="T11" fmla="*/ 0 h 32"/>
                              <a:gd name="T12" fmla="*/ 0 w 3"/>
                              <a:gd name="T13" fmla="*/ 18 h 32"/>
                              <a:gd name="T14" fmla="*/ 3 w 3"/>
                              <a:gd name="T15" fmla="*/ 18 h 32"/>
                              <a:gd name="T16" fmla="*/ 3 w 3"/>
                              <a:gd name="T17" fmla="*/ 0 h 32"/>
                              <a:gd name="T18" fmla="*/ 0 w 3"/>
                              <a:gd name="T19" fmla="*/ 0 h 3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" h="32">
                                <a:moveTo>
                                  <a:pt x="0" y="21"/>
                                </a:moveTo>
                                <a:lnTo>
                                  <a:pt x="0" y="32"/>
                                </a:lnTo>
                                <a:lnTo>
                                  <a:pt x="3" y="32"/>
                                </a:lnTo>
                                <a:lnTo>
                                  <a:pt x="3" y="21"/>
                                </a:lnTo>
                                <a:lnTo>
                                  <a:pt x="0" y="21"/>
                                </a:lnTo>
                                <a:moveTo>
                                  <a:pt x="0" y="0"/>
                                </a:moveTo>
                                <a:lnTo>
                                  <a:pt x="0" y="18"/>
                                </a:lnTo>
                                <a:lnTo>
                                  <a:pt x="3" y="18"/>
                                </a:lnTo>
                                <a:lnTo>
                                  <a:pt x="3" y="0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60" name="Rectangle 35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321551" y="6194426"/>
                            <a:ext cx="4763" cy="4763"/>
                          </a:xfrm>
                          <a:prstGeom prst="rect">
                            <a:avLst/>
                          </a:prstGeom>
                          <a:solidFill>
                            <a:srgbClr val="F3B13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61" name="Rectangle 35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321551" y="6194426"/>
                            <a:ext cx="4763" cy="47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62" name="Freeform 35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21551" y="5853113"/>
                            <a:ext cx="6350" cy="33338"/>
                          </a:xfrm>
                          <a:custGeom>
                            <a:avLst/>
                            <a:gdLst>
                              <a:gd name="T0" fmla="*/ 5 w 5"/>
                              <a:gd name="T1" fmla="*/ 0 h 28"/>
                              <a:gd name="T2" fmla="*/ 0 w 5"/>
                              <a:gd name="T3" fmla="*/ 0 h 28"/>
                              <a:gd name="T4" fmla="*/ 0 w 5"/>
                              <a:gd name="T5" fmla="*/ 28 h 28"/>
                              <a:gd name="T6" fmla="*/ 5 w 5"/>
                              <a:gd name="T7" fmla="*/ 28 h 28"/>
                              <a:gd name="T8" fmla="*/ 5 w 5"/>
                              <a:gd name="T9" fmla="*/ 0 h 2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5" h="28">
                                <a:moveTo>
                                  <a:pt x="5" y="0"/>
                                </a:moveTo>
                                <a:cubicBezTo>
                                  <a:pt x="3" y="0"/>
                                  <a:pt x="2" y="0"/>
                                  <a:pt x="0" y="0"/>
                                </a:cubicBezTo>
                                <a:cubicBezTo>
                                  <a:pt x="0" y="28"/>
                                  <a:pt x="0" y="28"/>
                                  <a:pt x="0" y="28"/>
                                </a:cubicBezTo>
                                <a:cubicBezTo>
                                  <a:pt x="5" y="28"/>
                                  <a:pt x="5" y="28"/>
                                  <a:pt x="5" y="28"/>
                                </a:cubicBezTo>
                                <a:cubicBezTo>
                                  <a:pt x="5" y="0"/>
                                  <a:pt x="5" y="0"/>
                                  <a:pt x="5" y="0"/>
                                </a:cubicBezTo>
                              </a:path>
                            </a:pathLst>
                          </a:custGeom>
                          <a:solidFill>
                            <a:srgbClr val="E998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63" name="Rectangle 35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321551" y="6127751"/>
                            <a:ext cx="4763" cy="38100"/>
                          </a:xfrm>
                          <a:prstGeom prst="rect">
                            <a:avLst/>
                          </a:prstGeom>
                          <a:solidFill>
                            <a:srgbClr val="E998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64" name="Rectangle 36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321551" y="6127751"/>
                            <a:ext cx="4763" cy="381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65" name="Freeform 36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21551" y="6216651"/>
                            <a:ext cx="4763" cy="31750"/>
                          </a:xfrm>
                          <a:custGeom>
                            <a:avLst/>
                            <a:gdLst>
                              <a:gd name="T0" fmla="*/ 0 w 4"/>
                              <a:gd name="T1" fmla="*/ 0 h 26"/>
                              <a:gd name="T2" fmla="*/ 0 w 4"/>
                              <a:gd name="T3" fmla="*/ 26 h 26"/>
                              <a:gd name="T4" fmla="*/ 4 w 4"/>
                              <a:gd name="T5" fmla="*/ 25 h 26"/>
                              <a:gd name="T6" fmla="*/ 4 w 4"/>
                              <a:gd name="T7" fmla="*/ 0 h 26"/>
                              <a:gd name="T8" fmla="*/ 0 w 4"/>
                              <a:gd name="T9" fmla="*/ 0 h 2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4" h="26">
                                <a:moveTo>
                                  <a:pt x="0" y="0"/>
                                </a:moveTo>
                                <a:cubicBezTo>
                                  <a:pt x="0" y="26"/>
                                  <a:pt x="0" y="26"/>
                                  <a:pt x="0" y="26"/>
                                </a:cubicBezTo>
                                <a:cubicBezTo>
                                  <a:pt x="1" y="26"/>
                                  <a:pt x="3" y="25"/>
                                  <a:pt x="4" y="25"/>
                                </a:cubicBezTo>
                                <a:cubicBezTo>
                                  <a:pt x="4" y="0"/>
                                  <a:pt x="4" y="0"/>
                                  <a:pt x="4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E998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66" name="Rectangle 36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229476" y="5886451"/>
                            <a:ext cx="3175" cy="15875"/>
                          </a:xfrm>
                          <a:prstGeom prst="rect">
                            <a:avLst/>
                          </a:prstGeom>
                          <a:solidFill>
                            <a:srgbClr val="E091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67" name="Rectangle 36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229476" y="5886451"/>
                            <a:ext cx="3175" cy="158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68" name="Freeform 36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229476" y="5902326"/>
                            <a:ext cx="3175" cy="4763"/>
                          </a:xfrm>
                          <a:custGeom>
                            <a:avLst/>
                            <a:gdLst>
                              <a:gd name="T0" fmla="*/ 0 w 3"/>
                              <a:gd name="T1" fmla="*/ 0 h 4"/>
                              <a:gd name="T2" fmla="*/ 0 w 3"/>
                              <a:gd name="T3" fmla="*/ 4 h 4"/>
                              <a:gd name="T4" fmla="*/ 3 w 3"/>
                              <a:gd name="T5" fmla="*/ 3 h 4"/>
                              <a:gd name="T6" fmla="*/ 3 w 3"/>
                              <a:gd name="T7" fmla="*/ 0 h 4"/>
                              <a:gd name="T8" fmla="*/ 0 w 3"/>
                              <a:gd name="T9" fmla="*/ 0 h 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3" h="4">
                                <a:moveTo>
                                  <a:pt x="0" y="0"/>
                                </a:moveTo>
                                <a:cubicBezTo>
                                  <a:pt x="0" y="4"/>
                                  <a:pt x="0" y="4"/>
                                  <a:pt x="0" y="4"/>
                                </a:cubicBezTo>
                                <a:cubicBezTo>
                                  <a:pt x="1" y="4"/>
                                  <a:pt x="2" y="3"/>
                                  <a:pt x="3" y="3"/>
                                </a:cubicBezTo>
                                <a:cubicBezTo>
                                  <a:pt x="3" y="0"/>
                                  <a:pt x="3" y="0"/>
                                  <a:pt x="3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F3B13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69" name="Freeform 365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227889" y="6165851"/>
                            <a:ext cx="4763" cy="50800"/>
                          </a:xfrm>
                          <a:custGeom>
                            <a:avLst/>
                            <a:gdLst>
                              <a:gd name="T0" fmla="*/ 0 w 3"/>
                              <a:gd name="T1" fmla="*/ 21 h 32"/>
                              <a:gd name="T2" fmla="*/ 0 w 3"/>
                              <a:gd name="T3" fmla="*/ 32 h 32"/>
                              <a:gd name="T4" fmla="*/ 3 w 3"/>
                              <a:gd name="T5" fmla="*/ 32 h 32"/>
                              <a:gd name="T6" fmla="*/ 3 w 3"/>
                              <a:gd name="T7" fmla="*/ 21 h 32"/>
                              <a:gd name="T8" fmla="*/ 0 w 3"/>
                              <a:gd name="T9" fmla="*/ 21 h 32"/>
                              <a:gd name="T10" fmla="*/ 1 w 3"/>
                              <a:gd name="T11" fmla="*/ 0 h 32"/>
                              <a:gd name="T12" fmla="*/ 0 w 3"/>
                              <a:gd name="T13" fmla="*/ 18 h 32"/>
                              <a:gd name="T14" fmla="*/ 3 w 3"/>
                              <a:gd name="T15" fmla="*/ 18 h 32"/>
                              <a:gd name="T16" fmla="*/ 3 w 3"/>
                              <a:gd name="T17" fmla="*/ 0 h 32"/>
                              <a:gd name="T18" fmla="*/ 1 w 3"/>
                              <a:gd name="T19" fmla="*/ 0 h 3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" h="32">
                                <a:moveTo>
                                  <a:pt x="0" y="21"/>
                                </a:moveTo>
                                <a:lnTo>
                                  <a:pt x="0" y="32"/>
                                </a:lnTo>
                                <a:lnTo>
                                  <a:pt x="3" y="32"/>
                                </a:lnTo>
                                <a:lnTo>
                                  <a:pt x="3" y="21"/>
                                </a:lnTo>
                                <a:lnTo>
                                  <a:pt x="0" y="21"/>
                                </a:lnTo>
                                <a:close/>
                                <a:moveTo>
                                  <a:pt x="1" y="0"/>
                                </a:moveTo>
                                <a:lnTo>
                                  <a:pt x="0" y="18"/>
                                </a:lnTo>
                                <a:lnTo>
                                  <a:pt x="3" y="18"/>
                                </a:lnTo>
                                <a:lnTo>
                                  <a:pt x="3" y="0"/>
                                </a:lnTo>
                                <a:lnTo>
                                  <a:pt x="1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091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70" name="Freeform 366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227889" y="6165851"/>
                            <a:ext cx="4763" cy="50800"/>
                          </a:xfrm>
                          <a:custGeom>
                            <a:avLst/>
                            <a:gdLst>
                              <a:gd name="T0" fmla="*/ 0 w 3"/>
                              <a:gd name="T1" fmla="*/ 21 h 32"/>
                              <a:gd name="T2" fmla="*/ 0 w 3"/>
                              <a:gd name="T3" fmla="*/ 32 h 32"/>
                              <a:gd name="T4" fmla="*/ 3 w 3"/>
                              <a:gd name="T5" fmla="*/ 32 h 32"/>
                              <a:gd name="T6" fmla="*/ 3 w 3"/>
                              <a:gd name="T7" fmla="*/ 21 h 32"/>
                              <a:gd name="T8" fmla="*/ 0 w 3"/>
                              <a:gd name="T9" fmla="*/ 21 h 32"/>
                              <a:gd name="T10" fmla="*/ 1 w 3"/>
                              <a:gd name="T11" fmla="*/ 0 h 32"/>
                              <a:gd name="T12" fmla="*/ 0 w 3"/>
                              <a:gd name="T13" fmla="*/ 18 h 32"/>
                              <a:gd name="T14" fmla="*/ 3 w 3"/>
                              <a:gd name="T15" fmla="*/ 18 h 32"/>
                              <a:gd name="T16" fmla="*/ 3 w 3"/>
                              <a:gd name="T17" fmla="*/ 0 h 32"/>
                              <a:gd name="T18" fmla="*/ 1 w 3"/>
                              <a:gd name="T19" fmla="*/ 0 h 3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" h="32">
                                <a:moveTo>
                                  <a:pt x="0" y="21"/>
                                </a:moveTo>
                                <a:lnTo>
                                  <a:pt x="0" y="32"/>
                                </a:lnTo>
                                <a:lnTo>
                                  <a:pt x="3" y="32"/>
                                </a:lnTo>
                                <a:lnTo>
                                  <a:pt x="3" y="21"/>
                                </a:lnTo>
                                <a:lnTo>
                                  <a:pt x="0" y="21"/>
                                </a:lnTo>
                                <a:moveTo>
                                  <a:pt x="1" y="0"/>
                                </a:moveTo>
                                <a:lnTo>
                                  <a:pt x="0" y="18"/>
                                </a:lnTo>
                                <a:lnTo>
                                  <a:pt x="3" y="18"/>
                                </a:lnTo>
                                <a:lnTo>
                                  <a:pt x="3" y="0"/>
                                </a:lnTo>
                                <a:lnTo>
                                  <a:pt x="1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71" name="Rectangle 36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227889" y="6194426"/>
                            <a:ext cx="4763" cy="4763"/>
                          </a:xfrm>
                          <a:prstGeom prst="rect">
                            <a:avLst/>
                          </a:prstGeom>
                          <a:solidFill>
                            <a:srgbClr val="F3B13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72" name="Rectangle 36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227889" y="6194426"/>
                            <a:ext cx="4763" cy="47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73" name="Freeform 36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229476" y="5853113"/>
                            <a:ext cx="3175" cy="33338"/>
                          </a:xfrm>
                          <a:custGeom>
                            <a:avLst/>
                            <a:gdLst>
                              <a:gd name="T0" fmla="*/ 3 w 3"/>
                              <a:gd name="T1" fmla="*/ 0 h 28"/>
                              <a:gd name="T2" fmla="*/ 0 w 3"/>
                              <a:gd name="T3" fmla="*/ 0 h 28"/>
                              <a:gd name="T4" fmla="*/ 0 w 3"/>
                              <a:gd name="T5" fmla="*/ 28 h 28"/>
                              <a:gd name="T6" fmla="*/ 3 w 3"/>
                              <a:gd name="T7" fmla="*/ 28 h 28"/>
                              <a:gd name="T8" fmla="*/ 3 w 3"/>
                              <a:gd name="T9" fmla="*/ 0 h 2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3" h="28">
                                <a:moveTo>
                                  <a:pt x="3" y="0"/>
                                </a:moveTo>
                                <a:cubicBezTo>
                                  <a:pt x="2" y="0"/>
                                  <a:pt x="1" y="0"/>
                                  <a:pt x="0" y="0"/>
                                </a:cubicBezTo>
                                <a:cubicBezTo>
                                  <a:pt x="0" y="28"/>
                                  <a:pt x="0" y="28"/>
                                  <a:pt x="0" y="28"/>
                                </a:cubicBezTo>
                                <a:cubicBezTo>
                                  <a:pt x="3" y="28"/>
                                  <a:pt x="3" y="28"/>
                                  <a:pt x="3" y="28"/>
                                </a:cubicBezTo>
                                <a:cubicBezTo>
                                  <a:pt x="3" y="0"/>
                                  <a:pt x="3" y="0"/>
                                  <a:pt x="3" y="0"/>
                                </a:cubicBezTo>
                              </a:path>
                            </a:pathLst>
                          </a:custGeom>
                          <a:solidFill>
                            <a:srgbClr val="E998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74" name="Freeform 37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229476" y="6132513"/>
                            <a:ext cx="3175" cy="33338"/>
                          </a:xfrm>
                          <a:custGeom>
                            <a:avLst/>
                            <a:gdLst>
                              <a:gd name="T0" fmla="*/ 0 w 3"/>
                              <a:gd name="T1" fmla="*/ 0 h 28"/>
                              <a:gd name="T2" fmla="*/ 0 w 3"/>
                              <a:gd name="T3" fmla="*/ 28 h 28"/>
                              <a:gd name="T4" fmla="*/ 3 w 3"/>
                              <a:gd name="T5" fmla="*/ 28 h 28"/>
                              <a:gd name="T6" fmla="*/ 3 w 3"/>
                              <a:gd name="T7" fmla="*/ 0 h 28"/>
                              <a:gd name="T8" fmla="*/ 0 w 3"/>
                              <a:gd name="T9" fmla="*/ 0 h 2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3" h="28">
                                <a:moveTo>
                                  <a:pt x="0" y="0"/>
                                </a:moveTo>
                                <a:cubicBezTo>
                                  <a:pt x="0" y="28"/>
                                  <a:pt x="0" y="28"/>
                                  <a:pt x="0" y="28"/>
                                </a:cubicBezTo>
                                <a:cubicBezTo>
                                  <a:pt x="3" y="28"/>
                                  <a:pt x="3" y="28"/>
                                  <a:pt x="3" y="28"/>
                                </a:cubicBezTo>
                                <a:cubicBezTo>
                                  <a:pt x="3" y="0"/>
                                  <a:pt x="3" y="0"/>
                                  <a:pt x="3" y="0"/>
                                </a:cubicBezTo>
                                <a:cubicBezTo>
                                  <a:pt x="2" y="0"/>
                                  <a:pt x="1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E998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75" name="Freeform 37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227889" y="6216651"/>
                            <a:ext cx="4763" cy="34925"/>
                          </a:xfrm>
                          <a:custGeom>
                            <a:avLst/>
                            <a:gdLst>
                              <a:gd name="T0" fmla="*/ 0 w 4"/>
                              <a:gd name="T1" fmla="*/ 0 h 29"/>
                              <a:gd name="T2" fmla="*/ 0 w 4"/>
                              <a:gd name="T3" fmla="*/ 29 h 29"/>
                              <a:gd name="T4" fmla="*/ 4 w 4"/>
                              <a:gd name="T5" fmla="*/ 29 h 29"/>
                              <a:gd name="T6" fmla="*/ 4 w 4"/>
                              <a:gd name="T7" fmla="*/ 0 h 29"/>
                              <a:gd name="T8" fmla="*/ 0 w 4"/>
                              <a:gd name="T9" fmla="*/ 0 h 2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4" h="29">
                                <a:moveTo>
                                  <a:pt x="0" y="0"/>
                                </a:moveTo>
                                <a:cubicBezTo>
                                  <a:pt x="0" y="29"/>
                                  <a:pt x="0" y="29"/>
                                  <a:pt x="0" y="29"/>
                                </a:cubicBezTo>
                                <a:cubicBezTo>
                                  <a:pt x="1" y="29"/>
                                  <a:pt x="3" y="29"/>
                                  <a:pt x="4" y="29"/>
                                </a:cubicBezTo>
                                <a:cubicBezTo>
                                  <a:pt x="4" y="0"/>
                                  <a:pt x="4" y="0"/>
                                  <a:pt x="4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E998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76" name="Freeform 372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127876" y="5886451"/>
                            <a:ext cx="4763" cy="25400"/>
                          </a:xfrm>
                          <a:custGeom>
                            <a:avLst/>
                            <a:gdLst>
                              <a:gd name="T0" fmla="*/ 0 w 4"/>
                              <a:gd name="T1" fmla="*/ 18 h 22"/>
                              <a:gd name="T2" fmla="*/ 0 w 4"/>
                              <a:gd name="T3" fmla="*/ 22 h 22"/>
                              <a:gd name="T4" fmla="*/ 4 w 4"/>
                              <a:gd name="T5" fmla="*/ 22 h 22"/>
                              <a:gd name="T6" fmla="*/ 4 w 4"/>
                              <a:gd name="T7" fmla="*/ 18 h 22"/>
                              <a:gd name="T8" fmla="*/ 0 w 4"/>
                              <a:gd name="T9" fmla="*/ 18 h 22"/>
                              <a:gd name="T10" fmla="*/ 4 w 4"/>
                              <a:gd name="T11" fmla="*/ 0 h 22"/>
                              <a:gd name="T12" fmla="*/ 0 w 4"/>
                              <a:gd name="T13" fmla="*/ 0 h 22"/>
                              <a:gd name="T14" fmla="*/ 0 w 4"/>
                              <a:gd name="T15" fmla="*/ 14 h 22"/>
                              <a:gd name="T16" fmla="*/ 4 w 4"/>
                              <a:gd name="T17" fmla="*/ 14 h 22"/>
                              <a:gd name="T18" fmla="*/ 4 w 4"/>
                              <a:gd name="T19" fmla="*/ 0 h 2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4" h="22">
                                <a:moveTo>
                                  <a:pt x="0" y="18"/>
                                </a:moveTo>
                                <a:cubicBezTo>
                                  <a:pt x="0" y="22"/>
                                  <a:pt x="0" y="22"/>
                                  <a:pt x="0" y="22"/>
                                </a:cubicBezTo>
                                <a:cubicBezTo>
                                  <a:pt x="1" y="22"/>
                                  <a:pt x="3" y="22"/>
                                  <a:pt x="4" y="22"/>
                                </a:cubicBezTo>
                                <a:cubicBezTo>
                                  <a:pt x="4" y="18"/>
                                  <a:pt x="4" y="18"/>
                                  <a:pt x="4" y="18"/>
                                </a:cubicBezTo>
                                <a:cubicBezTo>
                                  <a:pt x="0" y="18"/>
                                  <a:pt x="0" y="18"/>
                                  <a:pt x="0" y="18"/>
                                </a:cubicBezTo>
                                <a:moveTo>
                                  <a:pt x="4" y="0"/>
                                </a:move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14"/>
                                  <a:pt x="0" y="14"/>
                                  <a:pt x="0" y="14"/>
                                </a:cubicBezTo>
                                <a:cubicBezTo>
                                  <a:pt x="4" y="14"/>
                                  <a:pt x="4" y="14"/>
                                  <a:pt x="4" y="14"/>
                                </a:cubicBezTo>
                                <a:cubicBezTo>
                                  <a:pt x="4" y="0"/>
                                  <a:pt x="4" y="0"/>
                                  <a:pt x="4" y="0"/>
                                </a:cubicBezTo>
                              </a:path>
                            </a:pathLst>
                          </a:custGeom>
                          <a:solidFill>
                            <a:srgbClr val="E091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77" name="Rectangle 37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127876" y="5902326"/>
                            <a:ext cx="4763" cy="4763"/>
                          </a:xfrm>
                          <a:prstGeom prst="rect">
                            <a:avLst/>
                          </a:prstGeom>
                          <a:solidFill>
                            <a:srgbClr val="F3B13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78" name="Rectangle 37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127876" y="5902326"/>
                            <a:ext cx="4763" cy="47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79" name="Freeform 37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127876" y="6113463"/>
                            <a:ext cx="4763" cy="12700"/>
                          </a:xfrm>
                          <a:custGeom>
                            <a:avLst/>
                            <a:gdLst>
                              <a:gd name="T0" fmla="*/ 0 w 4"/>
                              <a:gd name="T1" fmla="*/ 0 h 10"/>
                              <a:gd name="T2" fmla="*/ 0 w 4"/>
                              <a:gd name="T3" fmla="*/ 9 h 10"/>
                              <a:gd name="T4" fmla="*/ 4 w 4"/>
                              <a:gd name="T5" fmla="*/ 10 h 10"/>
                              <a:gd name="T6" fmla="*/ 4 w 4"/>
                              <a:gd name="T7" fmla="*/ 2 h 10"/>
                              <a:gd name="T8" fmla="*/ 0 w 4"/>
                              <a:gd name="T9" fmla="*/ 0 h 1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4" h="10">
                                <a:moveTo>
                                  <a:pt x="0" y="0"/>
                                </a:moveTo>
                                <a:cubicBezTo>
                                  <a:pt x="0" y="9"/>
                                  <a:pt x="0" y="9"/>
                                  <a:pt x="0" y="9"/>
                                </a:cubicBezTo>
                                <a:cubicBezTo>
                                  <a:pt x="4" y="10"/>
                                  <a:pt x="4" y="10"/>
                                  <a:pt x="4" y="10"/>
                                </a:cubicBezTo>
                                <a:cubicBezTo>
                                  <a:pt x="4" y="2"/>
                                  <a:pt x="4" y="2"/>
                                  <a:pt x="4" y="2"/>
                                </a:cubicBezTo>
                                <a:cubicBezTo>
                                  <a:pt x="3" y="1"/>
                                  <a:pt x="1" y="1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E091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80" name="Freeform 376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127876" y="6162676"/>
                            <a:ext cx="4763" cy="53975"/>
                          </a:xfrm>
                          <a:custGeom>
                            <a:avLst/>
                            <a:gdLst>
                              <a:gd name="T0" fmla="*/ 0 w 3"/>
                              <a:gd name="T1" fmla="*/ 23 h 34"/>
                              <a:gd name="T2" fmla="*/ 0 w 3"/>
                              <a:gd name="T3" fmla="*/ 34 h 34"/>
                              <a:gd name="T4" fmla="*/ 3 w 3"/>
                              <a:gd name="T5" fmla="*/ 34 h 34"/>
                              <a:gd name="T6" fmla="*/ 3 w 3"/>
                              <a:gd name="T7" fmla="*/ 23 h 34"/>
                              <a:gd name="T8" fmla="*/ 0 w 3"/>
                              <a:gd name="T9" fmla="*/ 23 h 34"/>
                              <a:gd name="T10" fmla="*/ 0 w 3"/>
                              <a:gd name="T11" fmla="*/ 0 h 34"/>
                              <a:gd name="T12" fmla="*/ 0 w 3"/>
                              <a:gd name="T13" fmla="*/ 20 h 34"/>
                              <a:gd name="T14" fmla="*/ 3 w 3"/>
                              <a:gd name="T15" fmla="*/ 20 h 34"/>
                              <a:gd name="T16" fmla="*/ 3 w 3"/>
                              <a:gd name="T17" fmla="*/ 0 h 34"/>
                              <a:gd name="T18" fmla="*/ 0 w 3"/>
                              <a:gd name="T19" fmla="*/ 0 h 3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" h="34">
                                <a:moveTo>
                                  <a:pt x="0" y="23"/>
                                </a:moveTo>
                                <a:lnTo>
                                  <a:pt x="0" y="34"/>
                                </a:lnTo>
                                <a:lnTo>
                                  <a:pt x="3" y="34"/>
                                </a:lnTo>
                                <a:lnTo>
                                  <a:pt x="3" y="23"/>
                                </a:lnTo>
                                <a:lnTo>
                                  <a:pt x="0" y="23"/>
                                </a:lnTo>
                                <a:close/>
                                <a:moveTo>
                                  <a:pt x="0" y="0"/>
                                </a:moveTo>
                                <a:lnTo>
                                  <a:pt x="0" y="20"/>
                                </a:lnTo>
                                <a:lnTo>
                                  <a:pt x="3" y="20"/>
                                </a:lnTo>
                                <a:lnTo>
                                  <a:pt x="3" y="0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091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81" name="Freeform 377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127876" y="6162676"/>
                            <a:ext cx="4763" cy="53975"/>
                          </a:xfrm>
                          <a:custGeom>
                            <a:avLst/>
                            <a:gdLst>
                              <a:gd name="T0" fmla="*/ 0 w 3"/>
                              <a:gd name="T1" fmla="*/ 23 h 34"/>
                              <a:gd name="T2" fmla="*/ 0 w 3"/>
                              <a:gd name="T3" fmla="*/ 34 h 34"/>
                              <a:gd name="T4" fmla="*/ 3 w 3"/>
                              <a:gd name="T5" fmla="*/ 34 h 34"/>
                              <a:gd name="T6" fmla="*/ 3 w 3"/>
                              <a:gd name="T7" fmla="*/ 23 h 34"/>
                              <a:gd name="T8" fmla="*/ 0 w 3"/>
                              <a:gd name="T9" fmla="*/ 23 h 34"/>
                              <a:gd name="T10" fmla="*/ 0 w 3"/>
                              <a:gd name="T11" fmla="*/ 0 h 34"/>
                              <a:gd name="T12" fmla="*/ 0 w 3"/>
                              <a:gd name="T13" fmla="*/ 20 h 34"/>
                              <a:gd name="T14" fmla="*/ 3 w 3"/>
                              <a:gd name="T15" fmla="*/ 20 h 34"/>
                              <a:gd name="T16" fmla="*/ 3 w 3"/>
                              <a:gd name="T17" fmla="*/ 0 h 34"/>
                              <a:gd name="T18" fmla="*/ 0 w 3"/>
                              <a:gd name="T19" fmla="*/ 0 h 3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" h="34">
                                <a:moveTo>
                                  <a:pt x="0" y="23"/>
                                </a:moveTo>
                                <a:lnTo>
                                  <a:pt x="0" y="34"/>
                                </a:lnTo>
                                <a:lnTo>
                                  <a:pt x="3" y="34"/>
                                </a:lnTo>
                                <a:lnTo>
                                  <a:pt x="3" y="23"/>
                                </a:lnTo>
                                <a:lnTo>
                                  <a:pt x="0" y="23"/>
                                </a:lnTo>
                                <a:moveTo>
                                  <a:pt x="0" y="0"/>
                                </a:moveTo>
                                <a:lnTo>
                                  <a:pt x="0" y="20"/>
                                </a:lnTo>
                                <a:lnTo>
                                  <a:pt x="3" y="20"/>
                                </a:lnTo>
                                <a:lnTo>
                                  <a:pt x="3" y="0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82" name="Rectangle 37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127876" y="6194426"/>
                            <a:ext cx="4763" cy="4763"/>
                          </a:xfrm>
                          <a:prstGeom prst="rect">
                            <a:avLst/>
                          </a:prstGeom>
                          <a:solidFill>
                            <a:srgbClr val="F3B13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83" name="Rectangle 37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127876" y="6194426"/>
                            <a:ext cx="4763" cy="47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84" name="Freeform 38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127876" y="5853113"/>
                            <a:ext cx="4763" cy="33338"/>
                          </a:xfrm>
                          <a:custGeom>
                            <a:avLst/>
                            <a:gdLst>
                              <a:gd name="T0" fmla="*/ 4 w 4"/>
                              <a:gd name="T1" fmla="*/ 0 h 28"/>
                              <a:gd name="T2" fmla="*/ 0 w 4"/>
                              <a:gd name="T3" fmla="*/ 0 h 28"/>
                              <a:gd name="T4" fmla="*/ 0 w 4"/>
                              <a:gd name="T5" fmla="*/ 28 h 28"/>
                              <a:gd name="T6" fmla="*/ 4 w 4"/>
                              <a:gd name="T7" fmla="*/ 28 h 28"/>
                              <a:gd name="T8" fmla="*/ 4 w 4"/>
                              <a:gd name="T9" fmla="*/ 0 h 2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4" h="28">
                                <a:moveTo>
                                  <a:pt x="4" y="0"/>
                                </a:moveTo>
                                <a:cubicBezTo>
                                  <a:pt x="3" y="0"/>
                                  <a:pt x="1" y="0"/>
                                  <a:pt x="0" y="0"/>
                                </a:cubicBezTo>
                                <a:cubicBezTo>
                                  <a:pt x="0" y="28"/>
                                  <a:pt x="0" y="28"/>
                                  <a:pt x="0" y="28"/>
                                </a:cubicBezTo>
                                <a:cubicBezTo>
                                  <a:pt x="4" y="28"/>
                                  <a:pt x="4" y="28"/>
                                  <a:pt x="4" y="28"/>
                                </a:cubicBezTo>
                                <a:cubicBezTo>
                                  <a:pt x="4" y="0"/>
                                  <a:pt x="4" y="0"/>
                                  <a:pt x="4" y="0"/>
                                </a:cubicBezTo>
                              </a:path>
                            </a:pathLst>
                          </a:custGeom>
                          <a:solidFill>
                            <a:srgbClr val="E998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85" name="Freeform 38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127876" y="6124576"/>
                            <a:ext cx="4763" cy="38100"/>
                          </a:xfrm>
                          <a:custGeom>
                            <a:avLst/>
                            <a:gdLst>
                              <a:gd name="T0" fmla="*/ 0 w 3"/>
                              <a:gd name="T1" fmla="*/ 0 h 24"/>
                              <a:gd name="T2" fmla="*/ 0 w 3"/>
                              <a:gd name="T3" fmla="*/ 24 h 24"/>
                              <a:gd name="T4" fmla="*/ 3 w 3"/>
                              <a:gd name="T5" fmla="*/ 24 h 24"/>
                              <a:gd name="T6" fmla="*/ 3 w 3"/>
                              <a:gd name="T7" fmla="*/ 1 h 24"/>
                              <a:gd name="T8" fmla="*/ 0 w 3"/>
                              <a:gd name="T9" fmla="*/ 0 h 2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3" h="24">
                                <a:moveTo>
                                  <a:pt x="0" y="0"/>
                                </a:moveTo>
                                <a:lnTo>
                                  <a:pt x="0" y="24"/>
                                </a:lnTo>
                                <a:lnTo>
                                  <a:pt x="3" y="24"/>
                                </a:lnTo>
                                <a:lnTo>
                                  <a:pt x="3" y="1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998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86" name="Freeform 38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127876" y="6124576"/>
                            <a:ext cx="4763" cy="38100"/>
                          </a:xfrm>
                          <a:custGeom>
                            <a:avLst/>
                            <a:gdLst>
                              <a:gd name="T0" fmla="*/ 0 w 3"/>
                              <a:gd name="T1" fmla="*/ 0 h 24"/>
                              <a:gd name="T2" fmla="*/ 0 w 3"/>
                              <a:gd name="T3" fmla="*/ 24 h 24"/>
                              <a:gd name="T4" fmla="*/ 3 w 3"/>
                              <a:gd name="T5" fmla="*/ 24 h 24"/>
                              <a:gd name="T6" fmla="*/ 3 w 3"/>
                              <a:gd name="T7" fmla="*/ 1 h 24"/>
                              <a:gd name="T8" fmla="*/ 0 w 3"/>
                              <a:gd name="T9" fmla="*/ 0 h 2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3" h="24">
                                <a:moveTo>
                                  <a:pt x="0" y="0"/>
                                </a:moveTo>
                                <a:lnTo>
                                  <a:pt x="0" y="24"/>
                                </a:lnTo>
                                <a:lnTo>
                                  <a:pt x="3" y="24"/>
                                </a:lnTo>
                                <a:lnTo>
                                  <a:pt x="3" y="1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87" name="Freeform 38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127876" y="6216651"/>
                            <a:ext cx="4763" cy="33338"/>
                          </a:xfrm>
                          <a:custGeom>
                            <a:avLst/>
                            <a:gdLst>
                              <a:gd name="T0" fmla="*/ 0 w 4"/>
                              <a:gd name="T1" fmla="*/ 0 h 27"/>
                              <a:gd name="T2" fmla="*/ 0 w 4"/>
                              <a:gd name="T3" fmla="*/ 27 h 27"/>
                              <a:gd name="T4" fmla="*/ 4 w 4"/>
                              <a:gd name="T5" fmla="*/ 27 h 27"/>
                              <a:gd name="T6" fmla="*/ 4 w 4"/>
                              <a:gd name="T7" fmla="*/ 0 h 27"/>
                              <a:gd name="T8" fmla="*/ 0 w 4"/>
                              <a:gd name="T9" fmla="*/ 0 h 27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4" h="27">
                                <a:moveTo>
                                  <a:pt x="0" y="0"/>
                                </a:moveTo>
                                <a:cubicBezTo>
                                  <a:pt x="0" y="27"/>
                                  <a:pt x="0" y="27"/>
                                  <a:pt x="0" y="27"/>
                                </a:cubicBezTo>
                                <a:cubicBezTo>
                                  <a:pt x="1" y="27"/>
                                  <a:pt x="3" y="27"/>
                                  <a:pt x="4" y="27"/>
                                </a:cubicBezTo>
                                <a:cubicBezTo>
                                  <a:pt x="4" y="0"/>
                                  <a:pt x="4" y="0"/>
                                  <a:pt x="4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E998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88" name="Freeform 384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035801" y="5886451"/>
                            <a:ext cx="4763" cy="30163"/>
                          </a:xfrm>
                          <a:custGeom>
                            <a:avLst/>
                            <a:gdLst>
                              <a:gd name="T0" fmla="*/ 0 w 4"/>
                              <a:gd name="T1" fmla="*/ 18 h 26"/>
                              <a:gd name="T2" fmla="*/ 0 w 4"/>
                              <a:gd name="T3" fmla="*/ 26 h 26"/>
                              <a:gd name="T4" fmla="*/ 4 w 4"/>
                              <a:gd name="T5" fmla="*/ 26 h 26"/>
                              <a:gd name="T6" fmla="*/ 4 w 4"/>
                              <a:gd name="T7" fmla="*/ 18 h 26"/>
                              <a:gd name="T8" fmla="*/ 0 w 4"/>
                              <a:gd name="T9" fmla="*/ 18 h 26"/>
                              <a:gd name="T10" fmla="*/ 4 w 4"/>
                              <a:gd name="T11" fmla="*/ 0 h 26"/>
                              <a:gd name="T12" fmla="*/ 0 w 4"/>
                              <a:gd name="T13" fmla="*/ 0 h 26"/>
                              <a:gd name="T14" fmla="*/ 0 w 4"/>
                              <a:gd name="T15" fmla="*/ 14 h 26"/>
                              <a:gd name="T16" fmla="*/ 4 w 4"/>
                              <a:gd name="T17" fmla="*/ 14 h 26"/>
                              <a:gd name="T18" fmla="*/ 4 w 4"/>
                              <a:gd name="T19" fmla="*/ 0 h 2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4" h="26">
                                <a:moveTo>
                                  <a:pt x="0" y="18"/>
                                </a:moveTo>
                                <a:cubicBezTo>
                                  <a:pt x="0" y="26"/>
                                  <a:pt x="0" y="26"/>
                                  <a:pt x="0" y="26"/>
                                </a:cubicBezTo>
                                <a:cubicBezTo>
                                  <a:pt x="1" y="26"/>
                                  <a:pt x="3" y="26"/>
                                  <a:pt x="4" y="26"/>
                                </a:cubicBezTo>
                                <a:cubicBezTo>
                                  <a:pt x="4" y="18"/>
                                  <a:pt x="4" y="18"/>
                                  <a:pt x="4" y="18"/>
                                </a:cubicBezTo>
                                <a:cubicBezTo>
                                  <a:pt x="0" y="18"/>
                                  <a:pt x="0" y="18"/>
                                  <a:pt x="0" y="18"/>
                                </a:cubicBezTo>
                                <a:moveTo>
                                  <a:pt x="4" y="0"/>
                                </a:move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14"/>
                                  <a:pt x="0" y="14"/>
                                  <a:pt x="0" y="14"/>
                                </a:cubicBezTo>
                                <a:cubicBezTo>
                                  <a:pt x="4" y="14"/>
                                  <a:pt x="4" y="14"/>
                                  <a:pt x="4" y="14"/>
                                </a:cubicBezTo>
                                <a:cubicBezTo>
                                  <a:pt x="4" y="0"/>
                                  <a:pt x="4" y="0"/>
                                  <a:pt x="4" y="0"/>
                                </a:cubicBezTo>
                              </a:path>
                            </a:pathLst>
                          </a:custGeom>
                          <a:solidFill>
                            <a:srgbClr val="E091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89" name="Rectangle 38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035801" y="5902326"/>
                            <a:ext cx="4763" cy="4763"/>
                          </a:xfrm>
                          <a:prstGeom prst="rect">
                            <a:avLst/>
                          </a:prstGeom>
                          <a:solidFill>
                            <a:srgbClr val="F3B13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90" name="Rectangle 38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035801" y="5902326"/>
                            <a:ext cx="4763" cy="47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91" name="Freeform 387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035801" y="6175376"/>
                            <a:ext cx="4763" cy="41275"/>
                          </a:xfrm>
                          <a:custGeom>
                            <a:avLst/>
                            <a:gdLst>
                              <a:gd name="T0" fmla="*/ 0 w 3"/>
                              <a:gd name="T1" fmla="*/ 15 h 26"/>
                              <a:gd name="T2" fmla="*/ 0 w 3"/>
                              <a:gd name="T3" fmla="*/ 26 h 26"/>
                              <a:gd name="T4" fmla="*/ 3 w 3"/>
                              <a:gd name="T5" fmla="*/ 26 h 26"/>
                              <a:gd name="T6" fmla="*/ 3 w 3"/>
                              <a:gd name="T7" fmla="*/ 15 h 26"/>
                              <a:gd name="T8" fmla="*/ 0 w 3"/>
                              <a:gd name="T9" fmla="*/ 15 h 26"/>
                              <a:gd name="T10" fmla="*/ 0 w 3"/>
                              <a:gd name="T11" fmla="*/ 0 h 26"/>
                              <a:gd name="T12" fmla="*/ 0 w 3"/>
                              <a:gd name="T13" fmla="*/ 12 h 26"/>
                              <a:gd name="T14" fmla="*/ 2 w 3"/>
                              <a:gd name="T15" fmla="*/ 12 h 26"/>
                              <a:gd name="T16" fmla="*/ 0 w 3"/>
                              <a:gd name="T17" fmla="*/ 0 h 2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</a:cxnLst>
                            <a:rect l="0" t="0" r="r" b="b"/>
                            <a:pathLst>
                              <a:path w="3" h="26">
                                <a:moveTo>
                                  <a:pt x="0" y="15"/>
                                </a:moveTo>
                                <a:lnTo>
                                  <a:pt x="0" y="26"/>
                                </a:lnTo>
                                <a:lnTo>
                                  <a:pt x="3" y="26"/>
                                </a:lnTo>
                                <a:lnTo>
                                  <a:pt x="3" y="15"/>
                                </a:lnTo>
                                <a:lnTo>
                                  <a:pt x="0" y="15"/>
                                </a:lnTo>
                                <a:close/>
                                <a:moveTo>
                                  <a:pt x="0" y="0"/>
                                </a:moveTo>
                                <a:lnTo>
                                  <a:pt x="0" y="12"/>
                                </a:lnTo>
                                <a:lnTo>
                                  <a:pt x="2" y="12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091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92" name="Freeform 388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035801" y="6175376"/>
                            <a:ext cx="4763" cy="41275"/>
                          </a:xfrm>
                          <a:custGeom>
                            <a:avLst/>
                            <a:gdLst>
                              <a:gd name="T0" fmla="*/ 0 w 3"/>
                              <a:gd name="T1" fmla="*/ 15 h 26"/>
                              <a:gd name="T2" fmla="*/ 0 w 3"/>
                              <a:gd name="T3" fmla="*/ 26 h 26"/>
                              <a:gd name="T4" fmla="*/ 3 w 3"/>
                              <a:gd name="T5" fmla="*/ 26 h 26"/>
                              <a:gd name="T6" fmla="*/ 3 w 3"/>
                              <a:gd name="T7" fmla="*/ 15 h 26"/>
                              <a:gd name="T8" fmla="*/ 0 w 3"/>
                              <a:gd name="T9" fmla="*/ 15 h 26"/>
                              <a:gd name="T10" fmla="*/ 0 w 3"/>
                              <a:gd name="T11" fmla="*/ 0 h 26"/>
                              <a:gd name="T12" fmla="*/ 0 w 3"/>
                              <a:gd name="T13" fmla="*/ 12 h 26"/>
                              <a:gd name="T14" fmla="*/ 2 w 3"/>
                              <a:gd name="T15" fmla="*/ 12 h 26"/>
                              <a:gd name="T16" fmla="*/ 0 w 3"/>
                              <a:gd name="T17" fmla="*/ 0 h 2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</a:cxnLst>
                            <a:rect l="0" t="0" r="r" b="b"/>
                            <a:pathLst>
                              <a:path w="3" h="26">
                                <a:moveTo>
                                  <a:pt x="0" y="15"/>
                                </a:moveTo>
                                <a:lnTo>
                                  <a:pt x="0" y="26"/>
                                </a:lnTo>
                                <a:lnTo>
                                  <a:pt x="3" y="26"/>
                                </a:lnTo>
                                <a:lnTo>
                                  <a:pt x="3" y="15"/>
                                </a:lnTo>
                                <a:lnTo>
                                  <a:pt x="0" y="15"/>
                                </a:lnTo>
                                <a:moveTo>
                                  <a:pt x="0" y="0"/>
                                </a:moveTo>
                                <a:lnTo>
                                  <a:pt x="0" y="12"/>
                                </a:lnTo>
                                <a:lnTo>
                                  <a:pt x="2" y="12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93" name="Freeform 38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35801" y="6194426"/>
                            <a:ext cx="4763" cy="4763"/>
                          </a:xfrm>
                          <a:custGeom>
                            <a:avLst/>
                            <a:gdLst>
                              <a:gd name="T0" fmla="*/ 2 w 3"/>
                              <a:gd name="T1" fmla="*/ 0 h 3"/>
                              <a:gd name="T2" fmla="*/ 0 w 3"/>
                              <a:gd name="T3" fmla="*/ 0 h 3"/>
                              <a:gd name="T4" fmla="*/ 0 w 3"/>
                              <a:gd name="T5" fmla="*/ 3 h 3"/>
                              <a:gd name="T6" fmla="*/ 3 w 3"/>
                              <a:gd name="T7" fmla="*/ 3 h 3"/>
                              <a:gd name="T8" fmla="*/ 3 w 3"/>
                              <a:gd name="T9" fmla="*/ 2 h 3"/>
                              <a:gd name="T10" fmla="*/ 2 w 3"/>
                              <a:gd name="T11" fmla="*/ 0 h 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3" h="3">
                                <a:moveTo>
                                  <a:pt x="2" y="0"/>
                                </a:moveTo>
                                <a:lnTo>
                                  <a:pt x="0" y="0"/>
                                </a:lnTo>
                                <a:lnTo>
                                  <a:pt x="0" y="3"/>
                                </a:lnTo>
                                <a:lnTo>
                                  <a:pt x="3" y="3"/>
                                </a:lnTo>
                                <a:lnTo>
                                  <a:pt x="3" y="2"/>
                                </a:lnTo>
                                <a:lnTo>
                                  <a:pt x="2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3B13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94" name="Freeform 39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35801" y="6194426"/>
                            <a:ext cx="4763" cy="4763"/>
                          </a:xfrm>
                          <a:custGeom>
                            <a:avLst/>
                            <a:gdLst>
                              <a:gd name="T0" fmla="*/ 2 w 3"/>
                              <a:gd name="T1" fmla="*/ 0 h 3"/>
                              <a:gd name="T2" fmla="*/ 0 w 3"/>
                              <a:gd name="T3" fmla="*/ 0 h 3"/>
                              <a:gd name="T4" fmla="*/ 0 w 3"/>
                              <a:gd name="T5" fmla="*/ 3 h 3"/>
                              <a:gd name="T6" fmla="*/ 3 w 3"/>
                              <a:gd name="T7" fmla="*/ 3 h 3"/>
                              <a:gd name="T8" fmla="*/ 3 w 3"/>
                              <a:gd name="T9" fmla="*/ 2 h 3"/>
                              <a:gd name="T10" fmla="*/ 2 w 3"/>
                              <a:gd name="T11" fmla="*/ 0 h 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3" h="3">
                                <a:moveTo>
                                  <a:pt x="2" y="0"/>
                                </a:moveTo>
                                <a:lnTo>
                                  <a:pt x="0" y="0"/>
                                </a:lnTo>
                                <a:lnTo>
                                  <a:pt x="0" y="3"/>
                                </a:lnTo>
                                <a:lnTo>
                                  <a:pt x="3" y="3"/>
                                </a:lnTo>
                                <a:lnTo>
                                  <a:pt x="3" y="2"/>
                                </a:lnTo>
                                <a:lnTo>
                                  <a:pt x="2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95" name="Freeform 39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35801" y="5856288"/>
                            <a:ext cx="4763" cy="30163"/>
                          </a:xfrm>
                          <a:custGeom>
                            <a:avLst/>
                            <a:gdLst>
                              <a:gd name="T0" fmla="*/ 4 w 4"/>
                              <a:gd name="T1" fmla="*/ 0 h 25"/>
                              <a:gd name="T2" fmla="*/ 0 w 4"/>
                              <a:gd name="T3" fmla="*/ 7 h 25"/>
                              <a:gd name="T4" fmla="*/ 0 w 4"/>
                              <a:gd name="T5" fmla="*/ 25 h 25"/>
                              <a:gd name="T6" fmla="*/ 4 w 4"/>
                              <a:gd name="T7" fmla="*/ 25 h 25"/>
                              <a:gd name="T8" fmla="*/ 4 w 4"/>
                              <a:gd name="T9" fmla="*/ 0 h 2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4" h="25">
                                <a:moveTo>
                                  <a:pt x="4" y="0"/>
                                </a:moveTo>
                                <a:cubicBezTo>
                                  <a:pt x="3" y="2"/>
                                  <a:pt x="1" y="4"/>
                                  <a:pt x="0" y="7"/>
                                </a:cubicBezTo>
                                <a:cubicBezTo>
                                  <a:pt x="0" y="25"/>
                                  <a:pt x="0" y="25"/>
                                  <a:pt x="0" y="25"/>
                                </a:cubicBezTo>
                                <a:cubicBezTo>
                                  <a:pt x="4" y="25"/>
                                  <a:pt x="4" y="25"/>
                                  <a:pt x="4" y="25"/>
                                </a:cubicBezTo>
                                <a:cubicBezTo>
                                  <a:pt x="4" y="0"/>
                                  <a:pt x="4" y="0"/>
                                  <a:pt x="4" y="0"/>
                                </a:cubicBezTo>
                              </a:path>
                            </a:pathLst>
                          </a:custGeom>
                          <a:solidFill>
                            <a:srgbClr val="E998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96" name="Freeform 39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40564" y="6059488"/>
                            <a:ext cx="0" cy="1588"/>
                          </a:xfrm>
                          <a:custGeom>
                            <a:avLst/>
                            <a:gdLst>
                              <a:gd name="T0" fmla="*/ 0 h 1"/>
                              <a:gd name="T1" fmla="*/ 1 h 1"/>
                              <a:gd name="T2" fmla="*/ 0 h 1"/>
                              <a:gd name="T3" fmla="*/ 0 h 1"/>
                            </a:gdLst>
                            <a:ahLst/>
                            <a:cxnLst>
                              <a:cxn ang="0">
                                <a:pos x="0" y="T0"/>
                              </a:cxn>
                              <a:cxn ang="0">
                                <a:pos x="0" y="T1"/>
                              </a:cxn>
                              <a:cxn ang="0">
                                <a:pos x="0" y="T2"/>
                              </a:cxn>
                              <a:cxn ang="0">
                                <a:pos x="0" y="T3"/>
                              </a:cxn>
                            </a:cxnLst>
                            <a:rect l="0" t="0" r="r" b="b"/>
                            <a:pathLst>
                              <a:path h="1">
                                <a:moveTo>
                                  <a:pt x="0" y="0"/>
                                </a:moveTo>
                                <a:cubicBezTo>
                                  <a:pt x="0" y="1"/>
                                  <a:pt x="0" y="1"/>
                                  <a:pt x="0" y="1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E998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97" name="Freeform 39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35801" y="6216651"/>
                            <a:ext cx="4763" cy="23813"/>
                          </a:xfrm>
                          <a:custGeom>
                            <a:avLst/>
                            <a:gdLst>
                              <a:gd name="T0" fmla="*/ 0 w 4"/>
                              <a:gd name="T1" fmla="*/ 0 h 21"/>
                              <a:gd name="T2" fmla="*/ 0 w 4"/>
                              <a:gd name="T3" fmla="*/ 21 h 21"/>
                              <a:gd name="T4" fmla="*/ 4 w 4"/>
                              <a:gd name="T5" fmla="*/ 21 h 21"/>
                              <a:gd name="T6" fmla="*/ 4 w 4"/>
                              <a:gd name="T7" fmla="*/ 0 h 21"/>
                              <a:gd name="T8" fmla="*/ 0 w 4"/>
                              <a:gd name="T9" fmla="*/ 0 h 2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4" h="21">
                                <a:moveTo>
                                  <a:pt x="0" y="0"/>
                                </a:moveTo>
                                <a:cubicBezTo>
                                  <a:pt x="0" y="21"/>
                                  <a:pt x="0" y="21"/>
                                  <a:pt x="0" y="21"/>
                                </a:cubicBezTo>
                                <a:cubicBezTo>
                                  <a:pt x="1" y="21"/>
                                  <a:pt x="2" y="21"/>
                                  <a:pt x="4" y="21"/>
                                </a:cubicBezTo>
                                <a:cubicBezTo>
                                  <a:pt x="4" y="0"/>
                                  <a:pt x="4" y="0"/>
                                  <a:pt x="4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E998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98" name="Freeform 394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6940551" y="5915026"/>
                            <a:ext cx="3175" cy="112713"/>
                          </a:xfrm>
                          <a:custGeom>
                            <a:avLst/>
                            <a:gdLst>
                              <a:gd name="T0" fmla="*/ 0 w 3"/>
                              <a:gd name="T1" fmla="*/ 77 h 95"/>
                              <a:gd name="T2" fmla="*/ 0 w 3"/>
                              <a:gd name="T3" fmla="*/ 95 h 95"/>
                              <a:gd name="T4" fmla="*/ 3 w 3"/>
                              <a:gd name="T5" fmla="*/ 95 h 95"/>
                              <a:gd name="T6" fmla="*/ 3 w 3"/>
                              <a:gd name="T7" fmla="*/ 77 h 95"/>
                              <a:gd name="T8" fmla="*/ 0 w 3"/>
                              <a:gd name="T9" fmla="*/ 77 h 95"/>
                              <a:gd name="T10" fmla="*/ 3 w 3"/>
                              <a:gd name="T11" fmla="*/ 55 h 95"/>
                              <a:gd name="T12" fmla="*/ 0 w 3"/>
                              <a:gd name="T13" fmla="*/ 55 h 95"/>
                              <a:gd name="T14" fmla="*/ 0 w 3"/>
                              <a:gd name="T15" fmla="*/ 74 h 95"/>
                              <a:gd name="T16" fmla="*/ 3 w 3"/>
                              <a:gd name="T17" fmla="*/ 74 h 95"/>
                              <a:gd name="T18" fmla="*/ 3 w 3"/>
                              <a:gd name="T19" fmla="*/ 55 h 95"/>
                              <a:gd name="T20" fmla="*/ 3 w 3"/>
                              <a:gd name="T21" fmla="*/ 0 h 95"/>
                              <a:gd name="T22" fmla="*/ 0 w 3"/>
                              <a:gd name="T23" fmla="*/ 4 h 95"/>
                              <a:gd name="T24" fmla="*/ 0 w 3"/>
                              <a:gd name="T25" fmla="*/ 12 h 95"/>
                              <a:gd name="T26" fmla="*/ 3 w 3"/>
                              <a:gd name="T27" fmla="*/ 12 h 95"/>
                              <a:gd name="T28" fmla="*/ 3 w 3"/>
                              <a:gd name="T29" fmla="*/ 0 h 9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</a:cxnLst>
                            <a:rect l="0" t="0" r="r" b="b"/>
                            <a:pathLst>
                              <a:path w="3" h="95">
                                <a:moveTo>
                                  <a:pt x="0" y="77"/>
                                </a:moveTo>
                                <a:cubicBezTo>
                                  <a:pt x="0" y="95"/>
                                  <a:pt x="0" y="95"/>
                                  <a:pt x="0" y="95"/>
                                </a:cubicBezTo>
                                <a:cubicBezTo>
                                  <a:pt x="3" y="95"/>
                                  <a:pt x="3" y="95"/>
                                  <a:pt x="3" y="95"/>
                                </a:cubicBezTo>
                                <a:cubicBezTo>
                                  <a:pt x="3" y="77"/>
                                  <a:pt x="3" y="77"/>
                                  <a:pt x="3" y="77"/>
                                </a:cubicBezTo>
                                <a:cubicBezTo>
                                  <a:pt x="0" y="77"/>
                                  <a:pt x="0" y="77"/>
                                  <a:pt x="0" y="77"/>
                                </a:cubicBezTo>
                                <a:moveTo>
                                  <a:pt x="3" y="55"/>
                                </a:moveTo>
                                <a:cubicBezTo>
                                  <a:pt x="0" y="55"/>
                                  <a:pt x="0" y="55"/>
                                  <a:pt x="0" y="55"/>
                                </a:cubicBezTo>
                                <a:cubicBezTo>
                                  <a:pt x="0" y="74"/>
                                  <a:pt x="0" y="74"/>
                                  <a:pt x="0" y="74"/>
                                </a:cubicBezTo>
                                <a:cubicBezTo>
                                  <a:pt x="3" y="74"/>
                                  <a:pt x="3" y="74"/>
                                  <a:pt x="3" y="74"/>
                                </a:cubicBezTo>
                                <a:cubicBezTo>
                                  <a:pt x="3" y="55"/>
                                  <a:pt x="3" y="55"/>
                                  <a:pt x="3" y="55"/>
                                </a:cubicBezTo>
                                <a:moveTo>
                                  <a:pt x="3" y="0"/>
                                </a:moveTo>
                                <a:cubicBezTo>
                                  <a:pt x="2" y="2"/>
                                  <a:pt x="1" y="3"/>
                                  <a:pt x="0" y="4"/>
                                </a:cubicBezTo>
                                <a:cubicBezTo>
                                  <a:pt x="0" y="12"/>
                                  <a:pt x="0" y="12"/>
                                  <a:pt x="0" y="12"/>
                                </a:cubicBezTo>
                                <a:cubicBezTo>
                                  <a:pt x="3" y="12"/>
                                  <a:pt x="3" y="12"/>
                                  <a:pt x="3" y="12"/>
                                </a:cubicBezTo>
                                <a:cubicBezTo>
                                  <a:pt x="3" y="0"/>
                                  <a:pt x="3" y="0"/>
                                  <a:pt x="3" y="0"/>
                                </a:cubicBezTo>
                              </a:path>
                            </a:pathLst>
                          </a:custGeom>
                          <a:solidFill>
                            <a:srgbClr val="E9973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499" name="Rectangle 39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940551" y="6002338"/>
                            <a:ext cx="3175" cy="3175"/>
                          </a:xfrm>
                          <a:prstGeom prst="rect">
                            <a:avLst/>
                          </a:prstGeom>
                          <a:solidFill>
                            <a:srgbClr val="F6B43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00" name="Rectangle 39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940551" y="6002338"/>
                            <a:ext cx="3175" cy="31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01" name="Rectangle 39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940551" y="5929313"/>
                            <a:ext cx="3175" cy="50800"/>
                          </a:xfrm>
                          <a:prstGeom prst="rect">
                            <a:avLst/>
                          </a:prstGeom>
                          <a:solidFill>
                            <a:srgbClr val="EE9B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02" name="Rectangle 39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940551" y="5929313"/>
                            <a:ext cx="3175" cy="508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03" name="Freeform 39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938964" y="6027738"/>
                            <a:ext cx="4763" cy="14288"/>
                          </a:xfrm>
                          <a:custGeom>
                            <a:avLst/>
                            <a:gdLst>
                              <a:gd name="T0" fmla="*/ 1 w 4"/>
                              <a:gd name="T1" fmla="*/ 0 h 12"/>
                              <a:gd name="T2" fmla="*/ 0 w 4"/>
                              <a:gd name="T3" fmla="*/ 12 h 12"/>
                              <a:gd name="T4" fmla="*/ 4 w 4"/>
                              <a:gd name="T5" fmla="*/ 11 h 12"/>
                              <a:gd name="T6" fmla="*/ 4 w 4"/>
                              <a:gd name="T7" fmla="*/ 0 h 12"/>
                              <a:gd name="T8" fmla="*/ 1 w 4"/>
                              <a:gd name="T9" fmla="*/ 0 h 1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4" h="12">
                                <a:moveTo>
                                  <a:pt x="1" y="0"/>
                                </a:moveTo>
                                <a:cubicBezTo>
                                  <a:pt x="0" y="12"/>
                                  <a:pt x="0" y="12"/>
                                  <a:pt x="0" y="12"/>
                                </a:cubicBezTo>
                                <a:cubicBezTo>
                                  <a:pt x="2" y="12"/>
                                  <a:pt x="3" y="11"/>
                                  <a:pt x="4" y="11"/>
                                </a:cubicBezTo>
                                <a:cubicBezTo>
                                  <a:pt x="4" y="0"/>
                                  <a:pt x="4" y="0"/>
                                  <a:pt x="4" y="0"/>
                                </a:cubicBezTo>
                                <a:cubicBezTo>
                                  <a:pt x="1" y="0"/>
                                  <a:pt x="1" y="0"/>
                                  <a:pt x="1" y="0"/>
                                </a:cubicBezTo>
                              </a:path>
                            </a:pathLst>
                          </a:custGeom>
                          <a:solidFill>
                            <a:srgbClr val="EE9B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04" name="Freeform 400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6938964" y="6127751"/>
                            <a:ext cx="4763" cy="88900"/>
                          </a:xfrm>
                          <a:custGeom>
                            <a:avLst/>
                            <a:gdLst>
                              <a:gd name="T0" fmla="*/ 0 w 4"/>
                              <a:gd name="T1" fmla="*/ 60 h 74"/>
                              <a:gd name="T2" fmla="*/ 0 w 4"/>
                              <a:gd name="T3" fmla="*/ 74 h 74"/>
                              <a:gd name="T4" fmla="*/ 4 w 4"/>
                              <a:gd name="T5" fmla="*/ 74 h 74"/>
                              <a:gd name="T6" fmla="*/ 4 w 4"/>
                              <a:gd name="T7" fmla="*/ 60 h 74"/>
                              <a:gd name="T8" fmla="*/ 0 w 4"/>
                              <a:gd name="T9" fmla="*/ 60 h 74"/>
                              <a:gd name="T10" fmla="*/ 1 w 4"/>
                              <a:gd name="T11" fmla="*/ 26 h 74"/>
                              <a:gd name="T12" fmla="*/ 0 w 4"/>
                              <a:gd name="T13" fmla="*/ 30 h 74"/>
                              <a:gd name="T14" fmla="*/ 0 w 4"/>
                              <a:gd name="T15" fmla="*/ 56 h 74"/>
                              <a:gd name="T16" fmla="*/ 4 w 4"/>
                              <a:gd name="T17" fmla="*/ 56 h 74"/>
                              <a:gd name="T18" fmla="*/ 4 w 4"/>
                              <a:gd name="T19" fmla="*/ 26 h 74"/>
                              <a:gd name="T20" fmla="*/ 1 w 4"/>
                              <a:gd name="T21" fmla="*/ 26 h 74"/>
                              <a:gd name="T22" fmla="*/ 4 w 4"/>
                              <a:gd name="T23" fmla="*/ 0 h 74"/>
                              <a:gd name="T24" fmla="*/ 3 w 4"/>
                              <a:gd name="T25" fmla="*/ 8 h 74"/>
                              <a:gd name="T26" fmla="*/ 4 w 4"/>
                              <a:gd name="T27" fmla="*/ 0 h 74"/>
                              <a:gd name="T28" fmla="*/ 4 w 4"/>
                              <a:gd name="T29" fmla="*/ 0 h 7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</a:cxnLst>
                            <a:rect l="0" t="0" r="r" b="b"/>
                            <a:pathLst>
                              <a:path w="4" h="74">
                                <a:moveTo>
                                  <a:pt x="0" y="60"/>
                                </a:moveTo>
                                <a:cubicBezTo>
                                  <a:pt x="0" y="74"/>
                                  <a:pt x="0" y="74"/>
                                  <a:pt x="0" y="74"/>
                                </a:cubicBezTo>
                                <a:cubicBezTo>
                                  <a:pt x="4" y="74"/>
                                  <a:pt x="4" y="74"/>
                                  <a:pt x="4" y="74"/>
                                </a:cubicBezTo>
                                <a:cubicBezTo>
                                  <a:pt x="4" y="60"/>
                                  <a:pt x="4" y="60"/>
                                  <a:pt x="4" y="60"/>
                                </a:cubicBezTo>
                                <a:cubicBezTo>
                                  <a:pt x="0" y="60"/>
                                  <a:pt x="0" y="60"/>
                                  <a:pt x="0" y="60"/>
                                </a:cubicBezTo>
                                <a:moveTo>
                                  <a:pt x="1" y="26"/>
                                </a:moveTo>
                                <a:cubicBezTo>
                                  <a:pt x="1" y="27"/>
                                  <a:pt x="0" y="29"/>
                                  <a:pt x="0" y="30"/>
                                </a:cubicBezTo>
                                <a:cubicBezTo>
                                  <a:pt x="0" y="56"/>
                                  <a:pt x="0" y="56"/>
                                  <a:pt x="0" y="56"/>
                                </a:cubicBezTo>
                                <a:cubicBezTo>
                                  <a:pt x="4" y="56"/>
                                  <a:pt x="4" y="56"/>
                                  <a:pt x="4" y="56"/>
                                </a:cubicBezTo>
                                <a:cubicBezTo>
                                  <a:pt x="4" y="26"/>
                                  <a:pt x="4" y="26"/>
                                  <a:pt x="4" y="26"/>
                                </a:cubicBezTo>
                                <a:cubicBezTo>
                                  <a:pt x="1" y="26"/>
                                  <a:pt x="1" y="26"/>
                                  <a:pt x="1" y="26"/>
                                </a:cubicBezTo>
                                <a:moveTo>
                                  <a:pt x="4" y="0"/>
                                </a:moveTo>
                                <a:cubicBezTo>
                                  <a:pt x="4" y="3"/>
                                  <a:pt x="4" y="5"/>
                                  <a:pt x="3" y="8"/>
                                </a:cubicBezTo>
                                <a:cubicBezTo>
                                  <a:pt x="4" y="5"/>
                                  <a:pt x="4" y="3"/>
                                  <a:pt x="4" y="0"/>
                                </a:cubicBezTo>
                                <a:cubicBezTo>
                                  <a:pt x="4" y="0"/>
                                  <a:pt x="4" y="0"/>
                                  <a:pt x="4" y="0"/>
                                </a:cubicBezTo>
                              </a:path>
                            </a:pathLst>
                          </a:custGeom>
                          <a:solidFill>
                            <a:srgbClr val="E091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05" name="Rectangle 40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938964" y="6194426"/>
                            <a:ext cx="4763" cy="4763"/>
                          </a:xfrm>
                          <a:prstGeom prst="rect">
                            <a:avLst/>
                          </a:prstGeom>
                          <a:solidFill>
                            <a:srgbClr val="F3B13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06" name="Rectangle 40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938964" y="6194426"/>
                            <a:ext cx="4763" cy="47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07" name="Freeform 40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940551" y="6127751"/>
                            <a:ext cx="3175" cy="31750"/>
                          </a:xfrm>
                          <a:custGeom>
                            <a:avLst/>
                            <a:gdLst>
                              <a:gd name="T0" fmla="*/ 3 w 3"/>
                              <a:gd name="T1" fmla="*/ 0 h 26"/>
                              <a:gd name="T2" fmla="*/ 2 w 3"/>
                              <a:gd name="T3" fmla="*/ 8 h 26"/>
                              <a:gd name="T4" fmla="*/ 0 w 3"/>
                              <a:gd name="T5" fmla="*/ 26 h 26"/>
                              <a:gd name="T6" fmla="*/ 3 w 3"/>
                              <a:gd name="T7" fmla="*/ 26 h 26"/>
                              <a:gd name="T8" fmla="*/ 3 w 3"/>
                              <a:gd name="T9" fmla="*/ 0 h 2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3" h="26">
                                <a:moveTo>
                                  <a:pt x="3" y="0"/>
                                </a:moveTo>
                                <a:cubicBezTo>
                                  <a:pt x="3" y="3"/>
                                  <a:pt x="3" y="5"/>
                                  <a:pt x="2" y="8"/>
                                </a:cubicBezTo>
                                <a:cubicBezTo>
                                  <a:pt x="1" y="14"/>
                                  <a:pt x="1" y="20"/>
                                  <a:pt x="0" y="26"/>
                                </a:cubicBezTo>
                                <a:cubicBezTo>
                                  <a:pt x="3" y="26"/>
                                  <a:pt x="3" y="26"/>
                                  <a:pt x="3" y="26"/>
                                </a:cubicBezTo>
                                <a:cubicBezTo>
                                  <a:pt x="3" y="0"/>
                                  <a:pt x="3" y="0"/>
                                  <a:pt x="3" y="0"/>
                                </a:cubicBezTo>
                              </a:path>
                            </a:pathLst>
                          </a:custGeom>
                          <a:solidFill>
                            <a:srgbClr val="E998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08" name="Freeform 40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938964" y="6216651"/>
                            <a:ext cx="4763" cy="11113"/>
                          </a:xfrm>
                          <a:custGeom>
                            <a:avLst/>
                            <a:gdLst>
                              <a:gd name="T0" fmla="*/ 0 w 4"/>
                              <a:gd name="T1" fmla="*/ 0 h 10"/>
                              <a:gd name="T2" fmla="*/ 0 w 4"/>
                              <a:gd name="T3" fmla="*/ 9 h 10"/>
                              <a:gd name="T4" fmla="*/ 4 w 4"/>
                              <a:gd name="T5" fmla="*/ 10 h 10"/>
                              <a:gd name="T6" fmla="*/ 4 w 4"/>
                              <a:gd name="T7" fmla="*/ 0 h 10"/>
                              <a:gd name="T8" fmla="*/ 0 w 4"/>
                              <a:gd name="T9" fmla="*/ 0 h 1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4" h="10">
                                <a:moveTo>
                                  <a:pt x="0" y="0"/>
                                </a:moveTo>
                                <a:cubicBezTo>
                                  <a:pt x="0" y="9"/>
                                  <a:pt x="0" y="9"/>
                                  <a:pt x="0" y="9"/>
                                </a:cubicBezTo>
                                <a:cubicBezTo>
                                  <a:pt x="2" y="10"/>
                                  <a:pt x="3" y="10"/>
                                  <a:pt x="4" y="10"/>
                                </a:cubicBezTo>
                                <a:cubicBezTo>
                                  <a:pt x="4" y="0"/>
                                  <a:pt x="4" y="0"/>
                                  <a:pt x="4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E9983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09" name="Freeform 405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534276" y="6089651"/>
                            <a:ext cx="44450" cy="26988"/>
                          </a:xfrm>
                          <a:custGeom>
                            <a:avLst/>
                            <a:gdLst>
                              <a:gd name="T0" fmla="*/ 20 w 38"/>
                              <a:gd name="T1" fmla="*/ 11 h 23"/>
                              <a:gd name="T2" fmla="*/ 38 w 38"/>
                              <a:gd name="T3" fmla="*/ 23 h 23"/>
                              <a:gd name="T4" fmla="*/ 38 w 38"/>
                              <a:gd name="T5" fmla="*/ 23 h 23"/>
                              <a:gd name="T6" fmla="*/ 20 w 38"/>
                              <a:gd name="T7" fmla="*/ 11 h 23"/>
                              <a:gd name="T8" fmla="*/ 20 w 38"/>
                              <a:gd name="T9" fmla="*/ 11 h 23"/>
                              <a:gd name="T10" fmla="*/ 0 w 38"/>
                              <a:gd name="T11" fmla="*/ 0 h 23"/>
                              <a:gd name="T12" fmla="*/ 0 w 38"/>
                              <a:gd name="T13" fmla="*/ 0 h 23"/>
                              <a:gd name="T14" fmla="*/ 12 w 38"/>
                              <a:gd name="T15" fmla="*/ 6 h 23"/>
                              <a:gd name="T16" fmla="*/ 13 w 38"/>
                              <a:gd name="T17" fmla="*/ 6 h 23"/>
                              <a:gd name="T18" fmla="*/ 0 w 38"/>
                              <a:gd name="T19" fmla="*/ 0 h 2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8" h="23">
                                <a:moveTo>
                                  <a:pt x="20" y="11"/>
                                </a:moveTo>
                                <a:cubicBezTo>
                                  <a:pt x="26" y="15"/>
                                  <a:pt x="32" y="19"/>
                                  <a:pt x="38" y="23"/>
                                </a:cubicBezTo>
                                <a:cubicBezTo>
                                  <a:pt x="38" y="23"/>
                                  <a:pt x="38" y="23"/>
                                  <a:pt x="38" y="23"/>
                                </a:cubicBezTo>
                                <a:cubicBezTo>
                                  <a:pt x="32" y="19"/>
                                  <a:pt x="26" y="14"/>
                                  <a:pt x="20" y="11"/>
                                </a:cubicBezTo>
                                <a:cubicBezTo>
                                  <a:pt x="20" y="11"/>
                                  <a:pt x="20" y="11"/>
                                  <a:pt x="20" y="11"/>
                                </a:cubicBezTo>
                                <a:moveTo>
                                  <a:pt x="0" y="0"/>
                                </a:move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4" y="2"/>
                                  <a:pt x="8" y="4"/>
                                  <a:pt x="12" y="6"/>
                                </a:cubicBezTo>
                                <a:cubicBezTo>
                                  <a:pt x="13" y="6"/>
                                  <a:pt x="13" y="6"/>
                                  <a:pt x="13" y="6"/>
                                </a:cubicBezTo>
                                <a:cubicBezTo>
                                  <a:pt x="8" y="4"/>
                                  <a:pt x="4" y="2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A76C1B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10" name="Freeform 40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578726" y="6116638"/>
                            <a:ext cx="1588" cy="1588"/>
                          </a:xfrm>
                          <a:custGeom>
                            <a:avLst/>
                            <a:gdLst>
                              <a:gd name="T0" fmla="*/ 0 w 1"/>
                              <a:gd name="T1" fmla="*/ 0 h 2"/>
                              <a:gd name="T2" fmla="*/ 0 w 1"/>
                              <a:gd name="T3" fmla="*/ 0 h 2"/>
                              <a:gd name="T4" fmla="*/ 1 w 1"/>
                              <a:gd name="T5" fmla="*/ 2 h 2"/>
                              <a:gd name="T6" fmla="*/ 1 w 1"/>
                              <a:gd name="T7" fmla="*/ 2 h 2"/>
                              <a:gd name="T8" fmla="*/ 0 w 1"/>
                              <a:gd name="T9" fmla="*/ 0 h 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" h="2">
                                <a:moveTo>
                                  <a:pt x="0" y="0"/>
                                </a:move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1"/>
                                  <a:pt x="1" y="2"/>
                                  <a:pt x="1" y="2"/>
                                </a:cubicBezTo>
                                <a:cubicBezTo>
                                  <a:pt x="1" y="2"/>
                                  <a:pt x="1" y="2"/>
                                  <a:pt x="1" y="2"/>
                                </a:cubicBezTo>
                                <a:cubicBezTo>
                                  <a:pt x="1" y="1"/>
                                  <a:pt x="0" y="1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B17B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11" name="Freeform 408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534276" y="5919788"/>
                            <a:ext cx="47625" cy="198438"/>
                          </a:xfrm>
                          <a:custGeom>
                            <a:avLst/>
                            <a:gdLst>
                              <a:gd name="T0" fmla="*/ 20 w 41"/>
                              <a:gd name="T1" fmla="*/ 154 h 168"/>
                              <a:gd name="T2" fmla="*/ 38 w 41"/>
                              <a:gd name="T3" fmla="*/ 166 h 168"/>
                              <a:gd name="T4" fmla="*/ 39 w 41"/>
                              <a:gd name="T5" fmla="*/ 168 h 168"/>
                              <a:gd name="T6" fmla="*/ 40 w 41"/>
                              <a:gd name="T7" fmla="*/ 154 h 168"/>
                              <a:gd name="T8" fmla="*/ 20 w 41"/>
                              <a:gd name="T9" fmla="*/ 154 h 168"/>
                              <a:gd name="T10" fmla="*/ 0 w 41"/>
                              <a:gd name="T11" fmla="*/ 136 h 168"/>
                              <a:gd name="T12" fmla="*/ 0 w 41"/>
                              <a:gd name="T13" fmla="*/ 143 h 168"/>
                              <a:gd name="T14" fmla="*/ 13 w 41"/>
                              <a:gd name="T15" fmla="*/ 149 h 168"/>
                              <a:gd name="T16" fmla="*/ 40 w 41"/>
                              <a:gd name="T17" fmla="*/ 149 h 168"/>
                              <a:gd name="T18" fmla="*/ 40 w 41"/>
                              <a:gd name="T19" fmla="*/ 136 h 168"/>
                              <a:gd name="T20" fmla="*/ 0 w 41"/>
                              <a:gd name="T21" fmla="*/ 136 h 168"/>
                              <a:gd name="T22" fmla="*/ 0 w 41"/>
                              <a:gd name="T23" fmla="*/ 74 h 168"/>
                              <a:gd name="T24" fmla="*/ 0 w 41"/>
                              <a:gd name="T25" fmla="*/ 100 h 168"/>
                              <a:gd name="T26" fmla="*/ 40 w 41"/>
                              <a:gd name="T27" fmla="*/ 101 h 168"/>
                              <a:gd name="T28" fmla="*/ 41 w 41"/>
                              <a:gd name="T29" fmla="*/ 74 h 168"/>
                              <a:gd name="T30" fmla="*/ 0 w 41"/>
                              <a:gd name="T31" fmla="*/ 74 h 168"/>
                              <a:gd name="T32" fmla="*/ 0 w 41"/>
                              <a:gd name="T33" fmla="*/ 0 h 168"/>
                              <a:gd name="T34" fmla="*/ 0 w 41"/>
                              <a:gd name="T35" fmla="*/ 11 h 168"/>
                              <a:gd name="T36" fmla="*/ 9 w 41"/>
                              <a:gd name="T37" fmla="*/ 12 h 168"/>
                              <a:gd name="T38" fmla="*/ 31 w 41"/>
                              <a:gd name="T39" fmla="*/ 47 h 168"/>
                              <a:gd name="T40" fmla="*/ 0 w 41"/>
                              <a:gd name="T41" fmla="*/ 47 h 168"/>
                              <a:gd name="T42" fmla="*/ 0 w 41"/>
                              <a:gd name="T43" fmla="*/ 71 h 168"/>
                              <a:gd name="T44" fmla="*/ 41 w 41"/>
                              <a:gd name="T45" fmla="*/ 71 h 168"/>
                              <a:gd name="T46" fmla="*/ 41 w 41"/>
                              <a:gd name="T47" fmla="*/ 67 h 168"/>
                              <a:gd name="T48" fmla="*/ 0 w 41"/>
                              <a:gd name="T49" fmla="*/ 0 h 16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  <a:cxn ang="0">
                                <a:pos x="T40" y="T41"/>
                              </a:cxn>
                              <a:cxn ang="0">
                                <a:pos x="T42" y="T43"/>
                              </a:cxn>
                              <a:cxn ang="0">
                                <a:pos x="T44" y="T45"/>
                              </a:cxn>
                              <a:cxn ang="0">
                                <a:pos x="T46" y="T47"/>
                              </a:cxn>
                              <a:cxn ang="0">
                                <a:pos x="T48" y="T49"/>
                              </a:cxn>
                            </a:cxnLst>
                            <a:rect l="0" t="0" r="r" b="b"/>
                            <a:pathLst>
                              <a:path w="41" h="168">
                                <a:moveTo>
                                  <a:pt x="20" y="154"/>
                                </a:moveTo>
                                <a:cubicBezTo>
                                  <a:pt x="26" y="157"/>
                                  <a:pt x="32" y="162"/>
                                  <a:pt x="38" y="166"/>
                                </a:cubicBezTo>
                                <a:cubicBezTo>
                                  <a:pt x="38" y="167"/>
                                  <a:pt x="39" y="167"/>
                                  <a:pt x="39" y="168"/>
                                </a:cubicBezTo>
                                <a:cubicBezTo>
                                  <a:pt x="40" y="154"/>
                                  <a:pt x="40" y="154"/>
                                  <a:pt x="40" y="154"/>
                                </a:cubicBezTo>
                                <a:cubicBezTo>
                                  <a:pt x="20" y="154"/>
                                  <a:pt x="20" y="154"/>
                                  <a:pt x="20" y="154"/>
                                </a:cubicBezTo>
                                <a:moveTo>
                                  <a:pt x="0" y="136"/>
                                </a:moveTo>
                                <a:cubicBezTo>
                                  <a:pt x="0" y="143"/>
                                  <a:pt x="0" y="143"/>
                                  <a:pt x="0" y="143"/>
                                </a:cubicBezTo>
                                <a:cubicBezTo>
                                  <a:pt x="4" y="145"/>
                                  <a:pt x="8" y="147"/>
                                  <a:pt x="13" y="149"/>
                                </a:cubicBezTo>
                                <a:cubicBezTo>
                                  <a:pt x="40" y="149"/>
                                  <a:pt x="40" y="149"/>
                                  <a:pt x="40" y="149"/>
                                </a:cubicBezTo>
                                <a:cubicBezTo>
                                  <a:pt x="40" y="136"/>
                                  <a:pt x="40" y="136"/>
                                  <a:pt x="40" y="136"/>
                                </a:cubicBezTo>
                                <a:cubicBezTo>
                                  <a:pt x="0" y="136"/>
                                  <a:pt x="0" y="136"/>
                                  <a:pt x="0" y="136"/>
                                </a:cubicBezTo>
                                <a:moveTo>
                                  <a:pt x="0" y="74"/>
                                </a:moveTo>
                                <a:cubicBezTo>
                                  <a:pt x="0" y="100"/>
                                  <a:pt x="0" y="100"/>
                                  <a:pt x="0" y="100"/>
                                </a:cubicBezTo>
                                <a:cubicBezTo>
                                  <a:pt x="40" y="101"/>
                                  <a:pt x="40" y="101"/>
                                  <a:pt x="40" y="101"/>
                                </a:cubicBezTo>
                                <a:cubicBezTo>
                                  <a:pt x="41" y="74"/>
                                  <a:pt x="41" y="74"/>
                                  <a:pt x="41" y="74"/>
                                </a:cubicBezTo>
                                <a:cubicBezTo>
                                  <a:pt x="0" y="74"/>
                                  <a:pt x="0" y="74"/>
                                  <a:pt x="0" y="74"/>
                                </a:cubicBezTo>
                                <a:moveTo>
                                  <a:pt x="0" y="0"/>
                                </a:moveTo>
                                <a:cubicBezTo>
                                  <a:pt x="0" y="11"/>
                                  <a:pt x="0" y="11"/>
                                  <a:pt x="0" y="11"/>
                                </a:cubicBezTo>
                                <a:cubicBezTo>
                                  <a:pt x="9" y="12"/>
                                  <a:pt x="9" y="12"/>
                                  <a:pt x="9" y="12"/>
                                </a:cubicBezTo>
                                <a:cubicBezTo>
                                  <a:pt x="16" y="22"/>
                                  <a:pt x="24" y="34"/>
                                  <a:pt x="31" y="47"/>
                                </a:cubicBezTo>
                                <a:cubicBezTo>
                                  <a:pt x="0" y="47"/>
                                  <a:pt x="0" y="47"/>
                                  <a:pt x="0" y="47"/>
                                </a:cubicBezTo>
                                <a:cubicBezTo>
                                  <a:pt x="0" y="71"/>
                                  <a:pt x="0" y="71"/>
                                  <a:pt x="0" y="71"/>
                                </a:cubicBezTo>
                                <a:cubicBezTo>
                                  <a:pt x="41" y="71"/>
                                  <a:pt x="41" y="71"/>
                                  <a:pt x="41" y="71"/>
                                </a:cubicBezTo>
                                <a:cubicBezTo>
                                  <a:pt x="41" y="67"/>
                                  <a:pt x="41" y="67"/>
                                  <a:pt x="41" y="67"/>
                                </a:cubicBezTo>
                                <a:cubicBezTo>
                                  <a:pt x="28" y="40"/>
                                  <a:pt x="14" y="17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D140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12" name="Freeform 40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548564" y="6096001"/>
                            <a:ext cx="9525" cy="6350"/>
                          </a:xfrm>
                          <a:custGeom>
                            <a:avLst/>
                            <a:gdLst>
                              <a:gd name="T0" fmla="*/ 0 w 8"/>
                              <a:gd name="T1" fmla="*/ 0 h 5"/>
                              <a:gd name="T2" fmla="*/ 8 w 8"/>
                              <a:gd name="T3" fmla="*/ 5 h 5"/>
                              <a:gd name="T4" fmla="*/ 8 w 8"/>
                              <a:gd name="T5" fmla="*/ 5 h 5"/>
                              <a:gd name="T6" fmla="*/ 1 w 8"/>
                              <a:gd name="T7" fmla="*/ 0 h 5"/>
                              <a:gd name="T8" fmla="*/ 0 w 8"/>
                              <a:gd name="T9" fmla="*/ 0 h 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8" h="5">
                                <a:moveTo>
                                  <a:pt x="0" y="0"/>
                                </a:moveTo>
                                <a:cubicBezTo>
                                  <a:pt x="3" y="2"/>
                                  <a:pt x="6" y="3"/>
                                  <a:pt x="8" y="5"/>
                                </a:cubicBezTo>
                                <a:cubicBezTo>
                                  <a:pt x="8" y="5"/>
                                  <a:pt x="8" y="5"/>
                                  <a:pt x="8" y="5"/>
                                </a:cubicBezTo>
                                <a:cubicBezTo>
                                  <a:pt x="6" y="3"/>
                                  <a:pt x="3" y="2"/>
                                  <a:pt x="1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D7802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13" name="Freeform 41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548564" y="6096001"/>
                            <a:ext cx="33338" cy="6350"/>
                          </a:xfrm>
                          <a:custGeom>
                            <a:avLst/>
                            <a:gdLst>
                              <a:gd name="T0" fmla="*/ 0 w 27"/>
                              <a:gd name="T1" fmla="*/ 0 h 5"/>
                              <a:gd name="T2" fmla="*/ 7 w 27"/>
                              <a:gd name="T3" fmla="*/ 5 h 5"/>
                              <a:gd name="T4" fmla="*/ 27 w 27"/>
                              <a:gd name="T5" fmla="*/ 5 h 5"/>
                              <a:gd name="T6" fmla="*/ 27 w 27"/>
                              <a:gd name="T7" fmla="*/ 0 h 5"/>
                              <a:gd name="T8" fmla="*/ 0 w 27"/>
                              <a:gd name="T9" fmla="*/ 0 h 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7" h="5">
                                <a:moveTo>
                                  <a:pt x="0" y="0"/>
                                </a:moveTo>
                                <a:cubicBezTo>
                                  <a:pt x="2" y="2"/>
                                  <a:pt x="5" y="3"/>
                                  <a:pt x="7" y="5"/>
                                </a:cubicBezTo>
                                <a:cubicBezTo>
                                  <a:pt x="27" y="5"/>
                                  <a:pt x="27" y="5"/>
                                  <a:pt x="27" y="5"/>
                                </a:cubicBezTo>
                                <a:cubicBezTo>
                                  <a:pt x="27" y="0"/>
                                  <a:pt x="27" y="0"/>
                                  <a:pt x="27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E4742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14" name="Rectangle 41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534276" y="6003926"/>
                            <a:ext cx="47625" cy="3175"/>
                          </a:xfrm>
                          <a:prstGeom prst="rect">
                            <a:avLst/>
                          </a:prstGeom>
                          <a:solidFill>
                            <a:srgbClr val="E4742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15" name="Rectangle 41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534276" y="6003926"/>
                            <a:ext cx="47625" cy="31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16" name="Freeform 41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534276" y="5932488"/>
                            <a:ext cx="36513" cy="42863"/>
                          </a:xfrm>
                          <a:custGeom>
                            <a:avLst/>
                            <a:gdLst>
                              <a:gd name="T0" fmla="*/ 0 w 31"/>
                              <a:gd name="T1" fmla="*/ 0 h 36"/>
                              <a:gd name="T2" fmla="*/ 0 w 31"/>
                              <a:gd name="T3" fmla="*/ 36 h 36"/>
                              <a:gd name="T4" fmla="*/ 31 w 31"/>
                              <a:gd name="T5" fmla="*/ 36 h 36"/>
                              <a:gd name="T6" fmla="*/ 9 w 31"/>
                              <a:gd name="T7" fmla="*/ 1 h 36"/>
                              <a:gd name="T8" fmla="*/ 0 w 31"/>
                              <a:gd name="T9" fmla="*/ 0 h 3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31" h="36">
                                <a:moveTo>
                                  <a:pt x="0" y="0"/>
                                </a:moveTo>
                                <a:cubicBezTo>
                                  <a:pt x="0" y="36"/>
                                  <a:pt x="0" y="36"/>
                                  <a:pt x="0" y="36"/>
                                </a:cubicBezTo>
                                <a:cubicBezTo>
                                  <a:pt x="31" y="36"/>
                                  <a:pt x="31" y="36"/>
                                  <a:pt x="31" y="36"/>
                                </a:cubicBezTo>
                                <a:cubicBezTo>
                                  <a:pt x="24" y="23"/>
                                  <a:pt x="16" y="11"/>
                                  <a:pt x="9" y="1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D7481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17" name="Rectangle 41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534276" y="6038851"/>
                            <a:ext cx="47625" cy="42863"/>
                          </a:xfrm>
                          <a:prstGeom prst="rect">
                            <a:avLst/>
                          </a:prstGeom>
                          <a:solidFill>
                            <a:srgbClr val="D7481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18" name="Rectangle 41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534276" y="6038851"/>
                            <a:ext cx="47625" cy="428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19" name="Freeform 416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548564" y="6189663"/>
                            <a:ext cx="0" cy="28575"/>
                          </a:xfrm>
                          <a:custGeom>
                            <a:avLst/>
                            <a:gdLst>
                              <a:gd name="T0" fmla="*/ 0 w 1"/>
                              <a:gd name="T1" fmla="*/ 1 h 24"/>
                              <a:gd name="T2" fmla="*/ 1 w 1"/>
                              <a:gd name="T3" fmla="*/ 24 h 24"/>
                              <a:gd name="T4" fmla="*/ 0 w 1"/>
                              <a:gd name="T5" fmla="*/ 1 h 24"/>
                              <a:gd name="T6" fmla="*/ 0 w 1"/>
                              <a:gd name="T7" fmla="*/ 0 h 24"/>
                              <a:gd name="T8" fmla="*/ 0 w 1"/>
                              <a:gd name="T9" fmla="*/ 1 h 24"/>
                              <a:gd name="T10" fmla="*/ 0 w 1"/>
                              <a:gd name="T11" fmla="*/ 0 h 2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1" h="24">
                                <a:moveTo>
                                  <a:pt x="0" y="1"/>
                                </a:moveTo>
                                <a:cubicBezTo>
                                  <a:pt x="1" y="8"/>
                                  <a:pt x="1" y="16"/>
                                  <a:pt x="1" y="24"/>
                                </a:cubicBezTo>
                                <a:cubicBezTo>
                                  <a:pt x="1" y="16"/>
                                  <a:pt x="1" y="8"/>
                                  <a:pt x="0" y="1"/>
                                </a:cubicBezTo>
                                <a:moveTo>
                                  <a:pt x="0" y="0"/>
                                </a:moveTo>
                                <a:cubicBezTo>
                                  <a:pt x="0" y="1"/>
                                  <a:pt x="0" y="1"/>
                                  <a:pt x="0" y="1"/>
                                </a:cubicBezTo>
                                <a:cubicBezTo>
                                  <a:pt x="0" y="1"/>
                                  <a:pt x="0" y="1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A76C1B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20" name="Freeform 41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534276" y="6218238"/>
                            <a:ext cx="14288" cy="3175"/>
                          </a:xfrm>
                          <a:custGeom>
                            <a:avLst/>
                            <a:gdLst>
                              <a:gd name="T0" fmla="*/ 13 w 13"/>
                              <a:gd name="T1" fmla="*/ 0 h 2"/>
                              <a:gd name="T2" fmla="*/ 3 w 13"/>
                              <a:gd name="T3" fmla="*/ 2 h 2"/>
                              <a:gd name="T4" fmla="*/ 3 w 13"/>
                              <a:gd name="T5" fmla="*/ 2 h 2"/>
                              <a:gd name="T6" fmla="*/ 0 w 13"/>
                              <a:gd name="T7" fmla="*/ 2 h 2"/>
                              <a:gd name="T8" fmla="*/ 0 w 13"/>
                              <a:gd name="T9" fmla="*/ 2 h 2"/>
                              <a:gd name="T10" fmla="*/ 13 w 13"/>
                              <a:gd name="T11" fmla="*/ 0 h 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13" h="2">
                                <a:moveTo>
                                  <a:pt x="13" y="0"/>
                                </a:moveTo>
                                <a:cubicBezTo>
                                  <a:pt x="10" y="1"/>
                                  <a:pt x="6" y="1"/>
                                  <a:pt x="3" y="2"/>
                                </a:cubicBezTo>
                                <a:cubicBezTo>
                                  <a:pt x="3" y="2"/>
                                  <a:pt x="3" y="2"/>
                                  <a:pt x="3" y="2"/>
                                </a:cubicBezTo>
                                <a:cubicBezTo>
                                  <a:pt x="2" y="2"/>
                                  <a:pt x="1" y="2"/>
                                  <a:pt x="0" y="2"/>
                                </a:cubicBezTo>
                                <a:cubicBezTo>
                                  <a:pt x="0" y="2"/>
                                  <a:pt x="0" y="2"/>
                                  <a:pt x="0" y="2"/>
                                </a:cubicBezTo>
                                <a:cubicBezTo>
                                  <a:pt x="4" y="2"/>
                                  <a:pt x="9" y="1"/>
                                  <a:pt x="13" y="0"/>
                                </a:cubicBezTo>
                              </a:path>
                            </a:pathLst>
                          </a:custGeom>
                          <a:solidFill>
                            <a:srgbClr val="D94215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21" name="Freeform 418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534276" y="6102351"/>
                            <a:ext cx="14288" cy="119063"/>
                          </a:xfrm>
                          <a:custGeom>
                            <a:avLst/>
                            <a:gdLst>
                              <a:gd name="T0" fmla="*/ 3 w 13"/>
                              <a:gd name="T1" fmla="*/ 100 h 100"/>
                              <a:gd name="T2" fmla="*/ 3 w 13"/>
                              <a:gd name="T3" fmla="*/ 100 h 100"/>
                              <a:gd name="T4" fmla="*/ 3 w 13"/>
                              <a:gd name="T5" fmla="*/ 100 h 100"/>
                              <a:gd name="T6" fmla="*/ 0 w 13"/>
                              <a:gd name="T7" fmla="*/ 0 h 100"/>
                              <a:gd name="T8" fmla="*/ 0 w 13"/>
                              <a:gd name="T9" fmla="*/ 25 h 100"/>
                              <a:gd name="T10" fmla="*/ 5 w 13"/>
                              <a:gd name="T11" fmla="*/ 25 h 100"/>
                              <a:gd name="T12" fmla="*/ 11 w 13"/>
                              <a:gd name="T13" fmla="*/ 58 h 100"/>
                              <a:gd name="T14" fmla="*/ 0 w 13"/>
                              <a:gd name="T15" fmla="*/ 58 h 100"/>
                              <a:gd name="T16" fmla="*/ 0 w 13"/>
                              <a:gd name="T17" fmla="*/ 78 h 100"/>
                              <a:gd name="T18" fmla="*/ 12 w 13"/>
                              <a:gd name="T19" fmla="*/ 78 h 100"/>
                              <a:gd name="T20" fmla="*/ 13 w 13"/>
                              <a:gd name="T21" fmla="*/ 82 h 100"/>
                              <a:gd name="T22" fmla="*/ 0 w 13"/>
                              <a:gd name="T23" fmla="*/ 82 h 100"/>
                              <a:gd name="T24" fmla="*/ 0 w 13"/>
                              <a:gd name="T25" fmla="*/ 98 h 100"/>
                              <a:gd name="T26" fmla="*/ 13 w 13"/>
                              <a:gd name="T27" fmla="*/ 98 h 100"/>
                              <a:gd name="T28" fmla="*/ 13 w 13"/>
                              <a:gd name="T29" fmla="*/ 98 h 100"/>
                              <a:gd name="T30" fmla="*/ 12 w 13"/>
                              <a:gd name="T31" fmla="*/ 75 h 100"/>
                              <a:gd name="T32" fmla="*/ 12 w 13"/>
                              <a:gd name="T33" fmla="*/ 75 h 100"/>
                              <a:gd name="T34" fmla="*/ 12 w 13"/>
                              <a:gd name="T35" fmla="*/ 74 h 100"/>
                              <a:gd name="T36" fmla="*/ 0 w 13"/>
                              <a:gd name="T37" fmla="*/ 0 h 100"/>
                              <a:gd name="T38" fmla="*/ 0 w 13"/>
                              <a:gd name="T39" fmla="*/ 0 h 1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</a:cxnLst>
                            <a:rect l="0" t="0" r="r" b="b"/>
                            <a:pathLst>
                              <a:path w="13" h="100">
                                <a:moveTo>
                                  <a:pt x="3" y="100"/>
                                </a:moveTo>
                                <a:cubicBezTo>
                                  <a:pt x="3" y="100"/>
                                  <a:pt x="3" y="100"/>
                                  <a:pt x="3" y="100"/>
                                </a:cubicBezTo>
                                <a:cubicBezTo>
                                  <a:pt x="3" y="100"/>
                                  <a:pt x="3" y="100"/>
                                  <a:pt x="3" y="100"/>
                                </a:cubicBezTo>
                                <a:moveTo>
                                  <a:pt x="0" y="0"/>
                                </a:moveTo>
                                <a:cubicBezTo>
                                  <a:pt x="0" y="25"/>
                                  <a:pt x="0" y="25"/>
                                  <a:pt x="0" y="25"/>
                                </a:cubicBezTo>
                                <a:cubicBezTo>
                                  <a:pt x="5" y="25"/>
                                  <a:pt x="5" y="25"/>
                                  <a:pt x="5" y="25"/>
                                </a:cubicBezTo>
                                <a:cubicBezTo>
                                  <a:pt x="7" y="36"/>
                                  <a:pt x="9" y="47"/>
                                  <a:pt x="11" y="58"/>
                                </a:cubicBezTo>
                                <a:cubicBezTo>
                                  <a:pt x="0" y="58"/>
                                  <a:pt x="0" y="58"/>
                                  <a:pt x="0" y="58"/>
                                </a:cubicBezTo>
                                <a:cubicBezTo>
                                  <a:pt x="0" y="78"/>
                                  <a:pt x="0" y="78"/>
                                  <a:pt x="0" y="78"/>
                                </a:cubicBezTo>
                                <a:cubicBezTo>
                                  <a:pt x="12" y="78"/>
                                  <a:pt x="12" y="78"/>
                                  <a:pt x="12" y="78"/>
                                </a:cubicBezTo>
                                <a:cubicBezTo>
                                  <a:pt x="13" y="79"/>
                                  <a:pt x="13" y="81"/>
                                  <a:pt x="13" y="82"/>
                                </a:cubicBezTo>
                                <a:cubicBezTo>
                                  <a:pt x="0" y="82"/>
                                  <a:pt x="0" y="82"/>
                                  <a:pt x="0" y="82"/>
                                </a:cubicBezTo>
                                <a:cubicBezTo>
                                  <a:pt x="0" y="98"/>
                                  <a:pt x="0" y="98"/>
                                  <a:pt x="0" y="98"/>
                                </a:cubicBezTo>
                                <a:cubicBezTo>
                                  <a:pt x="13" y="98"/>
                                  <a:pt x="13" y="98"/>
                                  <a:pt x="13" y="98"/>
                                </a:cubicBezTo>
                                <a:cubicBezTo>
                                  <a:pt x="13" y="98"/>
                                  <a:pt x="13" y="98"/>
                                  <a:pt x="13" y="98"/>
                                </a:cubicBezTo>
                                <a:cubicBezTo>
                                  <a:pt x="13" y="90"/>
                                  <a:pt x="13" y="82"/>
                                  <a:pt x="12" y="75"/>
                                </a:cubicBezTo>
                                <a:cubicBezTo>
                                  <a:pt x="12" y="75"/>
                                  <a:pt x="12" y="75"/>
                                  <a:pt x="12" y="75"/>
                                </a:cubicBezTo>
                                <a:cubicBezTo>
                                  <a:pt x="12" y="75"/>
                                  <a:pt x="12" y="75"/>
                                  <a:pt x="12" y="74"/>
                                </a:cubicBezTo>
                                <a:cubicBezTo>
                                  <a:pt x="10" y="49"/>
                                  <a:pt x="6" y="24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C43D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22" name="Freeform 41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534276" y="6194426"/>
                            <a:ext cx="14288" cy="4763"/>
                          </a:xfrm>
                          <a:custGeom>
                            <a:avLst/>
                            <a:gdLst>
                              <a:gd name="T0" fmla="*/ 12 w 13"/>
                              <a:gd name="T1" fmla="*/ 0 h 4"/>
                              <a:gd name="T2" fmla="*/ 0 w 13"/>
                              <a:gd name="T3" fmla="*/ 0 h 4"/>
                              <a:gd name="T4" fmla="*/ 0 w 13"/>
                              <a:gd name="T5" fmla="*/ 4 h 4"/>
                              <a:gd name="T6" fmla="*/ 13 w 13"/>
                              <a:gd name="T7" fmla="*/ 4 h 4"/>
                              <a:gd name="T8" fmla="*/ 12 w 13"/>
                              <a:gd name="T9" fmla="*/ 0 h 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3" h="4">
                                <a:moveTo>
                                  <a:pt x="12" y="0"/>
                                </a:move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4"/>
                                  <a:pt x="0" y="4"/>
                                  <a:pt x="0" y="4"/>
                                </a:cubicBezTo>
                                <a:cubicBezTo>
                                  <a:pt x="13" y="4"/>
                                  <a:pt x="13" y="4"/>
                                  <a:pt x="13" y="4"/>
                                </a:cubicBezTo>
                                <a:cubicBezTo>
                                  <a:pt x="13" y="3"/>
                                  <a:pt x="13" y="1"/>
                                  <a:pt x="12" y="0"/>
                                </a:cubicBezTo>
                              </a:path>
                            </a:pathLst>
                          </a:custGeom>
                          <a:solidFill>
                            <a:srgbClr val="E0722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23" name="Freeform 42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534276" y="6100763"/>
                            <a:ext cx="0" cy="1588"/>
                          </a:xfrm>
                          <a:custGeom>
                            <a:avLst/>
                            <a:gdLst>
                              <a:gd name="T0" fmla="*/ 0 h 1"/>
                              <a:gd name="T1" fmla="*/ 1 h 1"/>
                              <a:gd name="T2" fmla="*/ 1 h 1"/>
                              <a:gd name="T3" fmla="*/ 0 h 1"/>
                            </a:gdLst>
                            <a:ahLst/>
                            <a:cxnLst>
                              <a:cxn ang="0">
                                <a:pos x="0" y="T0"/>
                              </a:cxn>
                              <a:cxn ang="0">
                                <a:pos x="0" y="T1"/>
                              </a:cxn>
                              <a:cxn ang="0">
                                <a:pos x="0" y="T2"/>
                              </a:cxn>
                              <a:cxn ang="0">
                                <a:pos x="0" y="T3"/>
                              </a:cxn>
                            </a:cxnLst>
                            <a:rect l="0" t="0" r="r" b="b"/>
                            <a:pathLst>
                              <a:path h="1">
                                <a:moveTo>
                                  <a:pt x="0" y="0"/>
                                </a:moveTo>
                                <a:cubicBezTo>
                                  <a:pt x="0" y="1"/>
                                  <a:pt x="0" y="1"/>
                                  <a:pt x="0" y="1"/>
                                </a:cubicBezTo>
                                <a:cubicBezTo>
                                  <a:pt x="0" y="1"/>
                                  <a:pt x="0" y="1"/>
                                  <a:pt x="0" y="1"/>
                                </a:cubicBezTo>
                                <a:cubicBezTo>
                                  <a:pt x="0" y="1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E0722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24" name="Freeform 42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534276" y="6132513"/>
                            <a:ext cx="12700" cy="38100"/>
                          </a:xfrm>
                          <a:custGeom>
                            <a:avLst/>
                            <a:gdLst>
                              <a:gd name="T0" fmla="*/ 0 w 11"/>
                              <a:gd name="T1" fmla="*/ 0 h 33"/>
                              <a:gd name="T2" fmla="*/ 0 w 11"/>
                              <a:gd name="T3" fmla="*/ 33 h 33"/>
                              <a:gd name="T4" fmla="*/ 11 w 11"/>
                              <a:gd name="T5" fmla="*/ 33 h 33"/>
                              <a:gd name="T6" fmla="*/ 5 w 11"/>
                              <a:gd name="T7" fmla="*/ 0 h 33"/>
                              <a:gd name="T8" fmla="*/ 0 w 11"/>
                              <a:gd name="T9" fmla="*/ 0 h 3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1" h="33">
                                <a:moveTo>
                                  <a:pt x="0" y="0"/>
                                </a:moveTo>
                                <a:cubicBezTo>
                                  <a:pt x="0" y="33"/>
                                  <a:pt x="0" y="33"/>
                                  <a:pt x="0" y="33"/>
                                </a:cubicBezTo>
                                <a:cubicBezTo>
                                  <a:pt x="11" y="33"/>
                                  <a:pt x="11" y="33"/>
                                  <a:pt x="11" y="33"/>
                                </a:cubicBezTo>
                                <a:cubicBezTo>
                                  <a:pt x="9" y="22"/>
                                  <a:pt x="7" y="11"/>
                                  <a:pt x="5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D0461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25" name="Freeform 42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534276" y="6218238"/>
                            <a:ext cx="14288" cy="3175"/>
                          </a:xfrm>
                          <a:custGeom>
                            <a:avLst/>
                            <a:gdLst>
                              <a:gd name="T0" fmla="*/ 0 w 13"/>
                              <a:gd name="T1" fmla="*/ 0 h 2"/>
                              <a:gd name="T2" fmla="*/ 0 w 13"/>
                              <a:gd name="T3" fmla="*/ 2 h 2"/>
                              <a:gd name="T4" fmla="*/ 3 w 13"/>
                              <a:gd name="T5" fmla="*/ 2 h 2"/>
                              <a:gd name="T6" fmla="*/ 3 w 13"/>
                              <a:gd name="T7" fmla="*/ 2 h 2"/>
                              <a:gd name="T8" fmla="*/ 13 w 13"/>
                              <a:gd name="T9" fmla="*/ 0 h 2"/>
                              <a:gd name="T10" fmla="*/ 13 w 13"/>
                              <a:gd name="T11" fmla="*/ 0 h 2"/>
                              <a:gd name="T12" fmla="*/ 13 w 13"/>
                              <a:gd name="T13" fmla="*/ 0 h 2"/>
                              <a:gd name="T14" fmla="*/ 13 w 13"/>
                              <a:gd name="T15" fmla="*/ 0 h 2"/>
                              <a:gd name="T16" fmla="*/ 0 w 13"/>
                              <a:gd name="T17" fmla="*/ 0 h 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</a:cxnLst>
                            <a:rect l="0" t="0" r="r" b="b"/>
                            <a:pathLst>
                              <a:path w="13" h="2">
                                <a:moveTo>
                                  <a:pt x="0" y="0"/>
                                </a:moveTo>
                                <a:cubicBezTo>
                                  <a:pt x="0" y="2"/>
                                  <a:pt x="0" y="2"/>
                                  <a:pt x="0" y="2"/>
                                </a:cubicBezTo>
                                <a:cubicBezTo>
                                  <a:pt x="1" y="2"/>
                                  <a:pt x="2" y="2"/>
                                  <a:pt x="3" y="2"/>
                                </a:cubicBezTo>
                                <a:cubicBezTo>
                                  <a:pt x="3" y="2"/>
                                  <a:pt x="3" y="2"/>
                                  <a:pt x="3" y="2"/>
                                </a:cubicBezTo>
                                <a:cubicBezTo>
                                  <a:pt x="6" y="1"/>
                                  <a:pt x="10" y="1"/>
                                  <a:pt x="13" y="0"/>
                                </a:cubicBezTo>
                                <a:cubicBezTo>
                                  <a:pt x="13" y="0"/>
                                  <a:pt x="13" y="0"/>
                                  <a:pt x="13" y="0"/>
                                </a:cubicBezTo>
                                <a:cubicBezTo>
                                  <a:pt x="13" y="0"/>
                                  <a:pt x="13" y="0"/>
                                  <a:pt x="13" y="0"/>
                                </a:cubicBezTo>
                                <a:cubicBezTo>
                                  <a:pt x="13" y="0"/>
                                  <a:pt x="13" y="0"/>
                                  <a:pt x="13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D0461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26" name="Freeform 423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472364" y="5857876"/>
                            <a:ext cx="0" cy="7938"/>
                          </a:xfrm>
                          <a:custGeom>
                            <a:avLst/>
                            <a:gdLst>
                              <a:gd name="T0" fmla="*/ 1 h 7"/>
                              <a:gd name="T1" fmla="*/ 7 h 7"/>
                              <a:gd name="T2" fmla="*/ 7 h 7"/>
                              <a:gd name="T3" fmla="*/ 1 h 7"/>
                              <a:gd name="T4" fmla="*/ 1 h 7"/>
                              <a:gd name="T5" fmla="*/ 1 h 7"/>
                              <a:gd name="T6" fmla="*/ 1 h 7"/>
                              <a:gd name="T7" fmla="*/ 1 h 7"/>
                              <a:gd name="T8" fmla="*/ 1 h 7"/>
                              <a:gd name="T9" fmla="*/ 1 h 7"/>
                              <a:gd name="T10" fmla="*/ 0 h 7"/>
                              <a:gd name="T11" fmla="*/ 1 h 7"/>
                              <a:gd name="T12" fmla="*/ 0 h 7"/>
                              <a:gd name="T13" fmla="*/ 0 h 7"/>
                              <a:gd name="T14" fmla="*/ 0 h 7"/>
                              <a:gd name="T15" fmla="*/ 0 h 7"/>
                              <a:gd name="T16" fmla="*/ 0 h 7"/>
                              <a:gd name="T17" fmla="*/ 0 h 7"/>
                              <a:gd name="T18" fmla="*/ 0 h 7"/>
                              <a:gd name="T19" fmla="*/ 0 h 7"/>
                              <a:gd name="T20" fmla="*/ 0 h 7"/>
                              <a:gd name="T21" fmla="*/ 0 h 7"/>
                              <a:gd name="T22" fmla="*/ 0 h 7"/>
                              <a:gd name="T23" fmla="*/ 0 h 7"/>
                              <a:gd name="T24" fmla="*/ 0 h 7"/>
                              <a:gd name="T25" fmla="*/ 0 h 7"/>
                              <a:gd name="T26" fmla="*/ 0 h 7"/>
                              <a:gd name="T27" fmla="*/ 0 h 7"/>
                              <a:gd name="T28" fmla="*/ 0 h 7"/>
                            </a:gdLst>
                            <a:ahLst/>
                            <a:cxnLst>
                              <a:cxn ang="0">
                                <a:pos x="0" y="T0"/>
                              </a:cxn>
                              <a:cxn ang="0">
                                <a:pos x="0" y="T1"/>
                              </a:cxn>
                              <a:cxn ang="0">
                                <a:pos x="0" y="T2"/>
                              </a:cxn>
                              <a:cxn ang="0">
                                <a:pos x="0" y="T3"/>
                              </a:cxn>
                              <a:cxn ang="0">
                                <a:pos x="0" y="T4"/>
                              </a:cxn>
                              <a:cxn ang="0">
                                <a:pos x="0" y="T5"/>
                              </a:cxn>
                              <a:cxn ang="0">
                                <a:pos x="0" y="T6"/>
                              </a:cxn>
                              <a:cxn ang="0">
                                <a:pos x="0" y="T7"/>
                              </a:cxn>
                              <a:cxn ang="0">
                                <a:pos x="0" y="T8"/>
                              </a:cxn>
                              <a:cxn ang="0">
                                <a:pos x="0" y="T9"/>
                              </a:cxn>
                              <a:cxn ang="0">
                                <a:pos x="0" y="T10"/>
                              </a:cxn>
                              <a:cxn ang="0">
                                <a:pos x="0" y="T11"/>
                              </a:cxn>
                              <a:cxn ang="0">
                                <a:pos x="0" y="T12"/>
                              </a:cxn>
                              <a:cxn ang="0">
                                <a:pos x="0" y="T13"/>
                              </a:cxn>
                              <a:cxn ang="0">
                                <a:pos x="0" y="T14"/>
                              </a:cxn>
                              <a:cxn ang="0">
                                <a:pos x="0" y="T15"/>
                              </a:cxn>
                              <a:cxn ang="0">
                                <a:pos x="0" y="T16"/>
                              </a:cxn>
                              <a:cxn ang="0">
                                <a:pos x="0" y="T17"/>
                              </a:cxn>
                              <a:cxn ang="0">
                                <a:pos x="0" y="T18"/>
                              </a:cxn>
                              <a:cxn ang="0">
                                <a:pos x="0" y="T19"/>
                              </a:cxn>
                              <a:cxn ang="0">
                                <a:pos x="0" y="T20"/>
                              </a:cxn>
                              <a:cxn ang="0">
                                <a:pos x="0" y="T21"/>
                              </a:cxn>
                              <a:cxn ang="0">
                                <a:pos x="0" y="T22"/>
                              </a:cxn>
                              <a:cxn ang="0">
                                <a:pos x="0" y="T23"/>
                              </a:cxn>
                              <a:cxn ang="0">
                                <a:pos x="0" y="T24"/>
                              </a:cxn>
                              <a:cxn ang="0">
                                <a:pos x="0" y="T25"/>
                              </a:cxn>
                              <a:cxn ang="0">
                                <a:pos x="0" y="T26"/>
                              </a:cxn>
                              <a:cxn ang="0">
                                <a:pos x="0" y="T27"/>
                              </a:cxn>
                              <a:cxn ang="0">
                                <a:pos x="0" y="T28"/>
                              </a:cxn>
                            </a:cxnLst>
                            <a:rect l="0" t="0" r="r" b="b"/>
                            <a:pathLst>
                              <a:path h="7">
                                <a:moveTo>
                                  <a:pt x="0" y="1"/>
                                </a:moveTo>
                                <a:cubicBezTo>
                                  <a:pt x="0" y="2"/>
                                  <a:pt x="0" y="4"/>
                                  <a:pt x="0" y="7"/>
                                </a:cubicBezTo>
                                <a:cubicBezTo>
                                  <a:pt x="0" y="7"/>
                                  <a:pt x="0" y="7"/>
                                  <a:pt x="0" y="7"/>
                                </a:cubicBezTo>
                                <a:cubicBezTo>
                                  <a:pt x="0" y="4"/>
                                  <a:pt x="0" y="2"/>
                                  <a:pt x="0" y="1"/>
                                </a:cubicBezTo>
                                <a:moveTo>
                                  <a:pt x="0" y="1"/>
                                </a:moveTo>
                                <a:cubicBezTo>
                                  <a:pt x="0" y="1"/>
                                  <a:pt x="0" y="1"/>
                                  <a:pt x="0" y="1"/>
                                </a:cubicBezTo>
                                <a:cubicBezTo>
                                  <a:pt x="0" y="1"/>
                                  <a:pt x="0" y="1"/>
                                  <a:pt x="0" y="1"/>
                                </a:cubicBezTo>
                                <a:moveTo>
                                  <a:pt x="0" y="1"/>
                                </a:moveTo>
                                <a:cubicBezTo>
                                  <a:pt x="0" y="1"/>
                                  <a:pt x="0" y="1"/>
                                  <a:pt x="0" y="1"/>
                                </a:cubicBezTo>
                                <a:cubicBezTo>
                                  <a:pt x="0" y="1"/>
                                  <a:pt x="0" y="1"/>
                                  <a:pt x="0" y="1"/>
                                </a:cubicBezTo>
                                <a:moveTo>
                                  <a:pt x="0" y="0"/>
                                </a:moveTo>
                                <a:cubicBezTo>
                                  <a:pt x="0" y="0"/>
                                  <a:pt x="0" y="0"/>
                                  <a:pt x="0" y="1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moveTo>
                                  <a:pt x="0" y="0"/>
                                </a:move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moveTo>
                                  <a:pt x="0" y="0"/>
                                </a:move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moveTo>
                                  <a:pt x="0" y="0"/>
                                </a:move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moveTo>
                                  <a:pt x="0" y="0"/>
                                </a:move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C36117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27" name="Freeform 42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472364" y="5857876"/>
                            <a:ext cx="1588" cy="7938"/>
                          </a:xfrm>
                          <a:custGeom>
                            <a:avLst/>
                            <a:gdLst>
                              <a:gd name="T0" fmla="*/ 0 w 1"/>
                              <a:gd name="T1" fmla="*/ 0 h 7"/>
                              <a:gd name="T2" fmla="*/ 0 w 1"/>
                              <a:gd name="T3" fmla="*/ 0 h 7"/>
                              <a:gd name="T4" fmla="*/ 0 w 1"/>
                              <a:gd name="T5" fmla="*/ 0 h 7"/>
                              <a:gd name="T6" fmla="*/ 0 w 1"/>
                              <a:gd name="T7" fmla="*/ 0 h 7"/>
                              <a:gd name="T8" fmla="*/ 0 w 1"/>
                              <a:gd name="T9" fmla="*/ 0 h 7"/>
                              <a:gd name="T10" fmla="*/ 0 w 1"/>
                              <a:gd name="T11" fmla="*/ 1 h 7"/>
                              <a:gd name="T12" fmla="*/ 0 w 1"/>
                              <a:gd name="T13" fmla="*/ 1 h 7"/>
                              <a:gd name="T14" fmla="*/ 0 w 1"/>
                              <a:gd name="T15" fmla="*/ 1 h 7"/>
                              <a:gd name="T16" fmla="*/ 0 w 1"/>
                              <a:gd name="T17" fmla="*/ 1 h 7"/>
                              <a:gd name="T18" fmla="*/ 0 w 1"/>
                              <a:gd name="T19" fmla="*/ 1 h 7"/>
                              <a:gd name="T20" fmla="*/ 0 w 1"/>
                              <a:gd name="T21" fmla="*/ 1 h 7"/>
                              <a:gd name="T22" fmla="*/ 0 w 1"/>
                              <a:gd name="T23" fmla="*/ 7 h 7"/>
                              <a:gd name="T24" fmla="*/ 1 w 1"/>
                              <a:gd name="T25" fmla="*/ 1 h 7"/>
                              <a:gd name="T26" fmla="*/ 0 w 1"/>
                              <a:gd name="T27" fmla="*/ 0 h 7"/>
                              <a:gd name="T28" fmla="*/ 0 w 1"/>
                              <a:gd name="T29" fmla="*/ 0 h 7"/>
                              <a:gd name="T30" fmla="*/ 0 w 1"/>
                              <a:gd name="T31" fmla="*/ 0 h 7"/>
                              <a:gd name="T32" fmla="*/ 0 w 1"/>
                              <a:gd name="T33" fmla="*/ 0 h 7"/>
                              <a:gd name="T34" fmla="*/ 0 w 1"/>
                              <a:gd name="T35" fmla="*/ 0 h 7"/>
                              <a:gd name="T36" fmla="*/ 0 w 1"/>
                              <a:gd name="T37" fmla="*/ 0 h 7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</a:cxnLst>
                            <a:rect l="0" t="0" r="r" b="b"/>
                            <a:pathLst>
                              <a:path w="1" h="7">
                                <a:moveTo>
                                  <a:pt x="0" y="0"/>
                                </a:move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1"/>
                                </a:cubicBezTo>
                                <a:cubicBezTo>
                                  <a:pt x="0" y="1"/>
                                  <a:pt x="0" y="1"/>
                                  <a:pt x="0" y="1"/>
                                </a:cubicBezTo>
                                <a:cubicBezTo>
                                  <a:pt x="0" y="1"/>
                                  <a:pt x="0" y="1"/>
                                  <a:pt x="0" y="1"/>
                                </a:cubicBezTo>
                                <a:cubicBezTo>
                                  <a:pt x="0" y="1"/>
                                  <a:pt x="0" y="1"/>
                                  <a:pt x="0" y="1"/>
                                </a:cubicBezTo>
                                <a:cubicBezTo>
                                  <a:pt x="0" y="1"/>
                                  <a:pt x="0" y="1"/>
                                  <a:pt x="0" y="1"/>
                                </a:cubicBezTo>
                                <a:cubicBezTo>
                                  <a:pt x="0" y="1"/>
                                  <a:pt x="0" y="1"/>
                                  <a:pt x="0" y="1"/>
                                </a:cubicBezTo>
                                <a:cubicBezTo>
                                  <a:pt x="0" y="2"/>
                                  <a:pt x="0" y="4"/>
                                  <a:pt x="0" y="7"/>
                                </a:cubicBezTo>
                                <a:cubicBezTo>
                                  <a:pt x="1" y="1"/>
                                  <a:pt x="1" y="1"/>
                                  <a:pt x="1" y="1"/>
                                </a:cubicBezTo>
                                <a:cubicBezTo>
                                  <a:pt x="1" y="1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D7481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28" name="Freeform 42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437439" y="5873751"/>
                            <a:ext cx="12700" cy="23813"/>
                          </a:xfrm>
                          <a:custGeom>
                            <a:avLst/>
                            <a:gdLst>
                              <a:gd name="T0" fmla="*/ 0 w 11"/>
                              <a:gd name="T1" fmla="*/ 0 h 20"/>
                              <a:gd name="T2" fmla="*/ 0 w 11"/>
                              <a:gd name="T3" fmla="*/ 0 h 20"/>
                              <a:gd name="T4" fmla="*/ 6 w 11"/>
                              <a:gd name="T5" fmla="*/ 11 h 20"/>
                              <a:gd name="T6" fmla="*/ 0 w 11"/>
                              <a:gd name="T7" fmla="*/ 11 h 20"/>
                              <a:gd name="T8" fmla="*/ 0 w 11"/>
                              <a:gd name="T9" fmla="*/ 20 h 20"/>
                              <a:gd name="T10" fmla="*/ 11 w 11"/>
                              <a:gd name="T11" fmla="*/ 19 h 20"/>
                              <a:gd name="T12" fmla="*/ 0 w 11"/>
                              <a:gd name="T13" fmla="*/ 0 h 2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11" h="20">
                                <a:moveTo>
                                  <a:pt x="0" y="0"/>
                                </a:move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2" y="3"/>
                                  <a:pt x="4" y="7"/>
                                  <a:pt x="6" y="11"/>
                                </a:cubicBezTo>
                                <a:cubicBezTo>
                                  <a:pt x="0" y="11"/>
                                  <a:pt x="0" y="11"/>
                                  <a:pt x="0" y="11"/>
                                </a:cubicBezTo>
                                <a:cubicBezTo>
                                  <a:pt x="0" y="20"/>
                                  <a:pt x="0" y="20"/>
                                  <a:pt x="0" y="20"/>
                                </a:cubicBezTo>
                                <a:cubicBezTo>
                                  <a:pt x="4" y="20"/>
                                  <a:pt x="8" y="20"/>
                                  <a:pt x="11" y="19"/>
                                </a:cubicBezTo>
                                <a:cubicBezTo>
                                  <a:pt x="7" y="12"/>
                                  <a:pt x="3" y="5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C43D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29" name="Freeform 42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437439" y="5873751"/>
                            <a:ext cx="7938" cy="12700"/>
                          </a:xfrm>
                          <a:custGeom>
                            <a:avLst/>
                            <a:gdLst>
                              <a:gd name="T0" fmla="*/ 0 w 6"/>
                              <a:gd name="T1" fmla="*/ 0 h 11"/>
                              <a:gd name="T2" fmla="*/ 0 w 6"/>
                              <a:gd name="T3" fmla="*/ 11 h 11"/>
                              <a:gd name="T4" fmla="*/ 6 w 6"/>
                              <a:gd name="T5" fmla="*/ 11 h 11"/>
                              <a:gd name="T6" fmla="*/ 0 w 6"/>
                              <a:gd name="T7" fmla="*/ 0 h 1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</a:cxnLst>
                            <a:rect l="0" t="0" r="r" b="b"/>
                            <a:pathLst>
                              <a:path w="6" h="11">
                                <a:moveTo>
                                  <a:pt x="0" y="0"/>
                                </a:moveTo>
                                <a:cubicBezTo>
                                  <a:pt x="0" y="11"/>
                                  <a:pt x="0" y="11"/>
                                  <a:pt x="0" y="11"/>
                                </a:cubicBezTo>
                                <a:cubicBezTo>
                                  <a:pt x="6" y="11"/>
                                  <a:pt x="6" y="11"/>
                                  <a:pt x="6" y="11"/>
                                </a:cubicBezTo>
                                <a:cubicBezTo>
                                  <a:pt x="4" y="7"/>
                                  <a:pt x="2" y="3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D0461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30" name="Freeform 42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481889" y="5930901"/>
                            <a:ext cx="1588" cy="1588"/>
                          </a:xfrm>
                          <a:custGeom>
                            <a:avLst/>
                            <a:gdLst>
                              <a:gd name="T0" fmla="*/ 1 w 1"/>
                              <a:gd name="T1" fmla="*/ 0 h 1"/>
                              <a:gd name="T2" fmla="*/ 0 w 1"/>
                              <a:gd name="T3" fmla="*/ 1 h 1"/>
                              <a:gd name="T4" fmla="*/ 0 w 1"/>
                              <a:gd name="T5" fmla="*/ 1 h 1"/>
                              <a:gd name="T6" fmla="*/ 1 w 1"/>
                              <a:gd name="T7" fmla="*/ 0 h 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</a:cxnLst>
                            <a:rect l="0" t="0" r="r" b="b"/>
                            <a:pathLst>
                              <a:path w="1" h="1">
                                <a:moveTo>
                                  <a:pt x="1" y="0"/>
                                </a:moveTo>
                                <a:lnTo>
                                  <a:pt x="0" y="1"/>
                                </a:lnTo>
                                <a:lnTo>
                                  <a:pt x="0" y="1"/>
                                </a:lnTo>
                                <a:lnTo>
                                  <a:pt x="1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D140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31" name="Freeform 42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481889" y="5930901"/>
                            <a:ext cx="1588" cy="1588"/>
                          </a:xfrm>
                          <a:custGeom>
                            <a:avLst/>
                            <a:gdLst>
                              <a:gd name="T0" fmla="*/ 1 w 1"/>
                              <a:gd name="T1" fmla="*/ 0 h 1"/>
                              <a:gd name="T2" fmla="*/ 0 w 1"/>
                              <a:gd name="T3" fmla="*/ 1 h 1"/>
                              <a:gd name="T4" fmla="*/ 0 w 1"/>
                              <a:gd name="T5" fmla="*/ 1 h 1"/>
                              <a:gd name="T6" fmla="*/ 1 w 1"/>
                              <a:gd name="T7" fmla="*/ 0 h 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</a:cxnLst>
                            <a:rect l="0" t="0" r="r" b="b"/>
                            <a:pathLst>
                              <a:path w="1" h="1">
                                <a:moveTo>
                                  <a:pt x="1" y="0"/>
                                </a:moveTo>
                                <a:lnTo>
                                  <a:pt x="0" y="1"/>
                                </a:lnTo>
                                <a:lnTo>
                                  <a:pt x="0" y="1"/>
                                </a:lnTo>
                                <a:lnTo>
                                  <a:pt x="1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32" name="Freeform 42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437439" y="6234113"/>
                            <a:ext cx="7938" cy="1588"/>
                          </a:xfrm>
                          <a:custGeom>
                            <a:avLst/>
                            <a:gdLst>
                              <a:gd name="T0" fmla="*/ 7 w 7"/>
                              <a:gd name="T1" fmla="*/ 0 h 1"/>
                              <a:gd name="T2" fmla="*/ 0 w 7"/>
                              <a:gd name="T3" fmla="*/ 1 h 1"/>
                              <a:gd name="T4" fmla="*/ 0 w 7"/>
                              <a:gd name="T5" fmla="*/ 1 h 1"/>
                              <a:gd name="T6" fmla="*/ 7 w 7"/>
                              <a:gd name="T7" fmla="*/ 0 h 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</a:cxnLst>
                            <a:rect l="0" t="0" r="r" b="b"/>
                            <a:pathLst>
                              <a:path w="7" h="1">
                                <a:moveTo>
                                  <a:pt x="7" y="0"/>
                                </a:moveTo>
                                <a:cubicBezTo>
                                  <a:pt x="5" y="0"/>
                                  <a:pt x="2" y="0"/>
                                  <a:pt x="0" y="1"/>
                                </a:cubicBezTo>
                                <a:cubicBezTo>
                                  <a:pt x="0" y="1"/>
                                  <a:pt x="0" y="1"/>
                                  <a:pt x="0" y="1"/>
                                </a:cubicBezTo>
                                <a:cubicBezTo>
                                  <a:pt x="2" y="0"/>
                                  <a:pt x="5" y="0"/>
                                  <a:pt x="7" y="0"/>
                                </a:cubicBezTo>
                              </a:path>
                            </a:pathLst>
                          </a:custGeom>
                          <a:solidFill>
                            <a:srgbClr val="D94215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33" name="Freeform 430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437439" y="5976938"/>
                            <a:ext cx="44450" cy="241300"/>
                          </a:xfrm>
                          <a:custGeom>
                            <a:avLst/>
                            <a:gdLst>
                              <a:gd name="T0" fmla="*/ 0 w 28"/>
                              <a:gd name="T1" fmla="*/ 140 h 152"/>
                              <a:gd name="T2" fmla="*/ 0 w 28"/>
                              <a:gd name="T3" fmla="*/ 152 h 152"/>
                              <a:gd name="T4" fmla="*/ 27 w 28"/>
                              <a:gd name="T5" fmla="*/ 152 h 152"/>
                              <a:gd name="T6" fmla="*/ 27 w 28"/>
                              <a:gd name="T7" fmla="*/ 140 h 152"/>
                              <a:gd name="T8" fmla="*/ 0 w 28"/>
                              <a:gd name="T9" fmla="*/ 140 h 152"/>
                              <a:gd name="T10" fmla="*/ 0 w 28"/>
                              <a:gd name="T11" fmla="*/ 121 h 152"/>
                              <a:gd name="T12" fmla="*/ 0 w 28"/>
                              <a:gd name="T13" fmla="*/ 137 h 152"/>
                              <a:gd name="T14" fmla="*/ 27 w 28"/>
                              <a:gd name="T15" fmla="*/ 137 h 152"/>
                              <a:gd name="T16" fmla="*/ 27 w 28"/>
                              <a:gd name="T17" fmla="*/ 122 h 152"/>
                              <a:gd name="T18" fmla="*/ 0 w 28"/>
                              <a:gd name="T19" fmla="*/ 121 h 152"/>
                              <a:gd name="T20" fmla="*/ 0 w 28"/>
                              <a:gd name="T21" fmla="*/ 79 h 152"/>
                              <a:gd name="T22" fmla="*/ 0 w 28"/>
                              <a:gd name="T23" fmla="*/ 96 h 152"/>
                              <a:gd name="T24" fmla="*/ 27 w 28"/>
                              <a:gd name="T25" fmla="*/ 97 h 152"/>
                              <a:gd name="T26" fmla="*/ 27 w 28"/>
                              <a:gd name="T27" fmla="*/ 79 h 152"/>
                              <a:gd name="T28" fmla="*/ 0 w 28"/>
                              <a:gd name="T29" fmla="*/ 79 h 152"/>
                              <a:gd name="T30" fmla="*/ 0 w 28"/>
                              <a:gd name="T31" fmla="*/ 66 h 152"/>
                              <a:gd name="T32" fmla="*/ 0 w 28"/>
                              <a:gd name="T33" fmla="*/ 75 h 152"/>
                              <a:gd name="T34" fmla="*/ 27 w 28"/>
                              <a:gd name="T35" fmla="*/ 75 h 152"/>
                              <a:gd name="T36" fmla="*/ 28 w 28"/>
                              <a:gd name="T37" fmla="*/ 66 h 152"/>
                              <a:gd name="T38" fmla="*/ 0 w 28"/>
                              <a:gd name="T39" fmla="*/ 66 h 152"/>
                              <a:gd name="T40" fmla="*/ 11 w 28"/>
                              <a:gd name="T41" fmla="*/ 19 h 152"/>
                              <a:gd name="T42" fmla="*/ 5 w 28"/>
                              <a:gd name="T43" fmla="*/ 38 h 152"/>
                              <a:gd name="T44" fmla="*/ 28 w 28"/>
                              <a:gd name="T45" fmla="*/ 38 h 152"/>
                              <a:gd name="T46" fmla="*/ 28 w 28"/>
                              <a:gd name="T47" fmla="*/ 19 h 152"/>
                              <a:gd name="T48" fmla="*/ 11 w 28"/>
                              <a:gd name="T49" fmla="*/ 19 h 152"/>
                              <a:gd name="T50" fmla="*/ 28 w 28"/>
                              <a:gd name="T51" fmla="*/ 0 h 152"/>
                              <a:gd name="T52" fmla="*/ 18 w 28"/>
                              <a:gd name="T53" fmla="*/ 0 h 152"/>
                              <a:gd name="T54" fmla="*/ 12 w 28"/>
                              <a:gd name="T55" fmla="*/ 17 h 152"/>
                              <a:gd name="T56" fmla="*/ 28 w 28"/>
                              <a:gd name="T57" fmla="*/ 17 h 152"/>
                              <a:gd name="T58" fmla="*/ 28 w 28"/>
                              <a:gd name="T59" fmla="*/ 0 h 15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  <a:cxn ang="0">
                                <a:pos x="T40" y="T41"/>
                              </a:cxn>
                              <a:cxn ang="0">
                                <a:pos x="T42" y="T43"/>
                              </a:cxn>
                              <a:cxn ang="0">
                                <a:pos x="T44" y="T45"/>
                              </a:cxn>
                              <a:cxn ang="0">
                                <a:pos x="T46" y="T47"/>
                              </a:cxn>
                              <a:cxn ang="0">
                                <a:pos x="T48" y="T49"/>
                              </a:cxn>
                              <a:cxn ang="0">
                                <a:pos x="T50" y="T51"/>
                              </a:cxn>
                              <a:cxn ang="0">
                                <a:pos x="T52" y="T53"/>
                              </a:cxn>
                              <a:cxn ang="0">
                                <a:pos x="T54" y="T55"/>
                              </a:cxn>
                              <a:cxn ang="0">
                                <a:pos x="T56" y="T57"/>
                              </a:cxn>
                              <a:cxn ang="0">
                                <a:pos x="T58" y="T59"/>
                              </a:cxn>
                            </a:cxnLst>
                            <a:rect l="0" t="0" r="r" b="b"/>
                            <a:pathLst>
                              <a:path w="28" h="152">
                                <a:moveTo>
                                  <a:pt x="0" y="140"/>
                                </a:moveTo>
                                <a:lnTo>
                                  <a:pt x="0" y="152"/>
                                </a:lnTo>
                                <a:lnTo>
                                  <a:pt x="27" y="152"/>
                                </a:lnTo>
                                <a:lnTo>
                                  <a:pt x="27" y="140"/>
                                </a:lnTo>
                                <a:lnTo>
                                  <a:pt x="0" y="140"/>
                                </a:lnTo>
                                <a:close/>
                                <a:moveTo>
                                  <a:pt x="0" y="121"/>
                                </a:moveTo>
                                <a:lnTo>
                                  <a:pt x="0" y="137"/>
                                </a:lnTo>
                                <a:lnTo>
                                  <a:pt x="27" y="137"/>
                                </a:lnTo>
                                <a:lnTo>
                                  <a:pt x="27" y="122"/>
                                </a:lnTo>
                                <a:lnTo>
                                  <a:pt x="0" y="121"/>
                                </a:lnTo>
                                <a:close/>
                                <a:moveTo>
                                  <a:pt x="0" y="79"/>
                                </a:moveTo>
                                <a:lnTo>
                                  <a:pt x="0" y="96"/>
                                </a:lnTo>
                                <a:lnTo>
                                  <a:pt x="27" y="97"/>
                                </a:lnTo>
                                <a:lnTo>
                                  <a:pt x="27" y="79"/>
                                </a:lnTo>
                                <a:lnTo>
                                  <a:pt x="0" y="79"/>
                                </a:lnTo>
                                <a:close/>
                                <a:moveTo>
                                  <a:pt x="0" y="66"/>
                                </a:moveTo>
                                <a:lnTo>
                                  <a:pt x="0" y="75"/>
                                </a:lnTo>
                                <a:lnTo>
                                  <a:pt x="27" y="75"/>
                                </a:lnTo>
                                <a:lnTo>
                                  <a:pt x="28" y="66"/>
                                </a:lnTo>
                                <a:lnTo>
                                  <a:pt x="0" y="66"/>
                                </a:lnTo>
                                <a:close/>
                                <a:moveTo>
                                  <a:pt x="11" y="19"/>
                                </a:moveTo>
                                <a:lnTo>
                                  <a:pt x="5" y="38"/>
                                </a:lnTo>
                                <a:lnTo>
                                  <a:pt x="28" y="38"/>
                                </a:lnTo>
                                <a:lnTo>
                                  <a:pt x="28" y="19"/>
                                </a:lnTo>
                                <a:lnTo>
                                  <a:pt x="11" y="19"/>
                                </a:lnTo>
                                <a:close/>
                                <a:moveTo>
                                  <a:pt x="28" y="0"/>
                                </a:moveTo>
                                <a:lnTo>
                                  <a:pt x="18" y="0"/>
                                </a:lnTo>
                                <a:lnTo>
                                  <a:pt x="12" y="17"/>
                                </a:lnTo>
                                <a:lnTo>
                                  <a:pt x="28" y="17"/>
                                </a:lnTo>
                                <a:lnTo>
                                  <a:pt x="28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C43D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34" name="Freeform 431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437439" y="5976938"/>
                            <a:ext cx="44450" cy="241300"/>
                          </a:xfrm>
                          <a:custGeom>
                            <a:avLst/>
                            <a:gdLst>
                              <a:gd name="T0" fmla="*/ 0 w 28"/>
                              <a:gd name="T1" fmla="*/ 140 h 152"/>
                              <a:gd name="T2" fmla="*/ 0 w 28"/>
                              <a:gd name="T3" fmla="*/ 152 h 152"/>
                              <a:gd name="T4" fmla="*/ 27 w 28"/>
                              <a:gd name="T5" fmla="*/ 152 h 152"/>
                              <a:gd name="T6" fmla="*/ 27 w 28"/>
                              <a:gd name="T7" fmla="*/ 140 h 152"/>
                              <a:gd name="T8" fmla="*/ 0 w 28"/>
                              <a:gd name="T9" fmla="*/ 140 h 152"/>
                              <a:gd name="T10" fmla="*/ 0 w 28"/>
                              <a:gd name="T11" fmla="*/ 121 h 152"/>
                              <a:gd name="T12" fmla="*/ 0 w 28"/>
                              <a:gd name="T13" fmla="*/ 137 h 152"/>
                              <a:gd name="T14" fmla="*/ 27 w 28"/>
                              <a:gd name="T15" fmla="*/ 137 h 152"/>
                              <a:gd name="T16" fmla="*/ 27 w 28"/>
                              <a:gd name="T17" fmla="*/ 122 h 152"/>
                              <a:gd name="T18" fmla="*/ 0 w 28"/>
                              <a:gd name="T19" fmla="*/ 121 h 152"/>
                              <a:gd name="T20" fmla="*/ 0 w 28"/>
                              <a:gd name="T21" fmla="*/ 79 h 152"/>
                              <a:gd name="T22" fmla="*/ 0 w 28"/>
                              <a:gd name="T23" fmla="*/ 96 h 152"/>
                              <a:gd name="T24" fmla="*/ 27 w 28"/>
                              <a:gd name="T25" fmla="*/ 97 h 152"/>
                              <a:gd name="T26" fmla="*/ 27 w 28"/>
                              <a:gd name="T27" fmla="*/ 79 h 152"/>
                              <a:gd name="T28" fmla="*/ 0 w 28"/>
                              <a:gd name="T29" fmla="*/ 79 h 152"/>
                              <a:gd name="T30" fmla="*/ 0 w 28"/>
                              <a:gd name="T31" fmla="*/ 66 h 152"/>
                              <a:gd name="T32" fmla="*/ 0 w 28"/>
                              <a:gd name="T33" fmla="*/ 75 h 152"/>
                              <a:gd name="T34" fmla="*/ 27 w 28"/>
                              <a:gd name="T35" fmla="*/ 75 h 152"/>
                              <a:gd name="T36" fmla="*/ 28 w 28"/>
                              <a:gd name="T37" fmla="*/ 66 h 152"/>
                              <a:gd name="T38" fmla="*/ 0 w 28"/>
                              <a:gd name="T39" fmla="*/ 66 h 152"/>
                              <a:gd name="T40" fmla="*/ 11 w 28"/>
                              <a:gd name="T41" fmla="*/ 19 h 152"/>
                              <a:gd name="T42" fmla="*/ 5 w 28"/>
                              <a:gd name="T43" fmla="*/ 38 h 152"/>
                              <a:gd name="T44" fmla="*/ 28 w 28"/>
                              <a:gd name="T45" fmla="*/ 38 h 152"/>
                              <a:gd name="T46" fmla="*/ 28 w 28"/>
                              <a:gd name="T47" fmla="*/ 19 h 152"/>
                              <a:gd name="T48" fmla="*/ 11 w 28"/>
                              <a:gd name="T49" fmla="*/ 19 h 152"/>
                              <a:gd name="T50" fmla="*/ 28 w 28"/>
                              <a:gd name="T51" fmla="*/ 0 h 152"/>
                              <a:gd name="T52" fmla="*/ 18 w 28"/>
                              <a:gd name="T53" fmla="*/ 0 h 152"/>
                              <a:gd name="T54" fmla="*/ 12 w 28"/>
                              <a:gd name="T55" fmla="*/ 17 h 152"/>
                              <a:gd name="T56" fmla="*/ 28 w 28"/>
                              <a:gd name="T57" fmla="*/ 17 h 152"/>
                              <a:gd name="T58" fmla="*/ 28 w 28"/>
                              <a:gd name="T59" fmla="*/ 0 h 15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  <a:cxn ang="0">
                                <a:pos x="T40" y="T41"/>
                              </a:cxn>
                              <a:cxn ang="0">
                                <a:pos x="T42" y="T43"/>
                              </a:cxn>
                              <a:cxn ang="0">
                                <a:pos x="T44" y="T45"/>
                              </a:cxn>
                              <a:cxn ang="0">
                                <a:pos x="T46" y="T47"/>
                              </a:cxn>
                              <a:cxn ang="0">
                                <a:pos x="T48" y="T49"/>
                              </a:cxn>
                              <a:cxn ang="0">
                                <a:pos x="T50" y="T51"/>
                              </a:cxn>
                              <a:cxn ang="0">
                                <a:pos x="T52" y="T53"/>
                              </a:cxn>
                              <a:cxn ang="0">
                                <a:pos x="T54" y="T55"/>
                              </a:cxn>
                              <a:cxn ang="0">
                                <a:pos x="T56" y="T57"/>
                              </a:cxn>
                              <a:cxn ang="0">
                                <a:pos x="T58" y="T59"/>
                              </a:cxn>
                            </a:cxnLst>
                            <a:rect l="0" t="0" r="r" b="b"/>
                            <a:pathLst>
                              <a:path w="28" h="152">
                                <a:moveTo>
                                  <a:pt x="0" y="140"/>
                                </a:moveTo>
                                <a:lnTo>
                                  <a:pt x="0" y="152"/>
                                </a:lnTo>
                                <a:lnTo>
                                  <a:pt x="27" y="152"/>
                                </a:lnTo>
                                <a:lnTo>
                                  <a:pt x="27" y="140"/>
                                </a:lnTo>
                                <a:lnTo>
                                  <a:pt x="0" y="140"/>
                                </a:lnTo>
                                <a:moveTo>
                                  <a:pt x="0" y="121"/>
                                </a:moveTo>
                                <a:lnTo>
                                  <a:pt x="0" y="137"/>
                                </a:lnTo>
                                <a:lnTo>
                                  <a:pt x="27" y="137"/>
                                </a:lnTo>
                                <a:lnTo>
                                  <a:pt x="27" y="122"/>
                                </a:lnTo>
                                <a:lnTo>
                                  <a:pt x="0" y="121"/>
                                </a:lnTo>
                                <a:moveTo>
                                  <a:pt x="0" y="79"/>
                                </a:moveTo>
                                <a:lnTo>
                                  <a:pt x="0" y="96"/>
                                </a:lnTo>
                                <a:lnTo>
                                  <a:pt x="27" y="97"/>
                                </a:lnTo>
                                <a:lnTo>
                                  <a:pt x="27" y="79"/>
                                </a:lnTo>
                                <a:lnTo>
                                  <a:pt x="0" y="79"/>
                                </a:lnTo>
                                <a:moveTo>
                                  <a:pt x="0" y="66"/>
                                </a:moveTo>
                                <a:lnTo>
                                  <a:pt x="0" y="75"/>
                                </a:lnTo>
                                <a:lnTo>
                                  <a:pt x="27" y="75"/>
                                </a:lnTo>
                                <a:lnTo>
                                  <a:pt x="28" y="66"/>
                                </a:lnTo>
                                <a:lnTo>
                                  <a:pt x="0" y="66"/>
                                </a:lnTo>
                                <a:moveTo>
                                  <a:pt x="11" y="19"/>
                                </a:moveTo>
                                <a:lnTo>
                                  <a:pt x="5" y="38"/>
                                </a:lnTo>
                                <a:lnTo>
                                  <a:pt x="28" y="38"/>
                                </a:lnTo>
                                <a:lnTo>
                                  <a:pt x="28" y="19"/>
                                </a:lnTo>
                                <a:lnTo>
                                  <a:pt x="11" y="19"/>
                                </a:lnTo>
                                <a:moveTo>
                                  <a:pt x="28" y="0"/>
                                </a:moveTo>
                                <a:lnTo>
                                  <a:pt x="18" y="0"/>
                                </a:lnTo>
                                <a:lnTo>
                                  <a:pt x="12" y="17"/>
                                </a:lnTo>
                                <a:lnTo>
                                  <a:pt x="28" y="17"/>
                                </a:lnTo>
                                <a:lnTo>
                                  <a:pt x="28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35" name="Rectangle 43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437439" y="6194426"/>
                            <a:ext cx="42863" cy="4763"/>
                          </a:xfrm>
                          <a:prstGeom prst="rect">
                            <a:avLst/>
                          </a:prstGeom>
                          <a:solidFill>
                            <a:srgbClr val="E0722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36" name="Rectangle 43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437439" y="6194426"/>
                            <a:ext cx="42863" cy="47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37" name="Rectangle 43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437439" y="6096001"/>
                            <a:ext cx="42863" cy="6350"/>
                          </a:xfrm>
                          <a:prstGeom prst="rect">
                            <a:avLst/>
                          </a:prstGeom>
                          <a:solidFill>
                            <a:srgbClr val="E0722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38" name="Rectangle 43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437439" y="6096001"/>
                            <a:ext cx="42863" cy="635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39" name="Freeform 43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454901" y="6003926"/>
                            <a:ext cx="26988" cy="3175"/>
                          </a:xfrm>
                          <a:custGeom>
                            <a:avLst/>
                            <a:gdLst>
                              <a:gd name="T0" fmla="*/ 1 w 17"/>
                              <a:gd name="T1" fmla="*/ 0 h 2"/>
                              <a:gd name="T2" fmla="*/ 0 w 17"/>
                              <a:gd name="T3" fmla="*/ 2 h 2"/>
                              <a:gd name="T4" fmla="*/ 17 w 17"/>
                              <a:gd name="T5" fmla="*/ 2 h 2"/>
                              <a:gd name="T6" fmla="*/ 17 w 17"/>
                              <a:gd name="T7" fmla="*/ 0 h 2"/>
                              <a:gd name="T8" fmla="*/ 1 w 17"/>
                              <a:gd name="T9" fmla="*/ 0 h 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7" h="2">
                                <a:moveTo>
                                  <a:pt x="1" y="0"/>
                                </a:moveTo>
                                <a:lnTo>
                                  <a:pt x="0" y="2"/>
                                </a:lnTo>
                                <a:lnTo>
                                  <a:pt x="17" y="2"/>
                                </a:lnTo>
                                <a:lnTo>
                                  <a:pt x="17" y="0"/>
                                </a:lnTo>
                                <a:lnTo>
                                  <a:pt x="1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0722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40" name="Freeform 43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454901" y="6003926"/>
                            <a:ext cx="26988" cy="3175"/>
                          </a:xfrm>
                          <a:custGeom>
                            <a:avLst/>
                            <a:gdLst>
                              <a:gd name="T0" fmla="*/ 1 w 17"/>
                              <a:gd name="T1" fmla="*/ 0 h 2"/>
                              <a:gd name="T2" fmla="*/ 0 w 17"/>
                              <a:gd name="T3" fmla="*/ 2 h 2"/>
                              <a:gd name="T4" fmla="*/ 17 w 17"/>
                              <a:gd name="T5" fmla="*/ 2 h 2"/>
                              <a:gd name="T6" fmla="*/ 17 w 17"/>
                              <a:gd name="T7" fmla="*/ 0 h 2"/>
                              <a:gd name="T8" fmla="*/ 1 w 17"/>
                              <a:gd name="T9" fmla="*/ 0 h 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7" h="2">
                                <a:moveTo>
                                  <a:pt x="1" y="0"/>
                                </a:moveTo>
                                <a:lnTo>
                                  <a:pt x="0" y="2"/>
                                </a:lnTo>
                                <a:lnTo>
                                  <a:pt x="17" y="2"/>
                                </a:lnTo>
                                <a:lnTo>
                                  <a:pt x="17" y="0"/>
                                </a:lnTo>
                                <a:lnTo>
                                  <a:pt x="1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41" name="Freeform 43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477126" y="5932488"/>
                            <a:ext cx="4763" cy="25400"/>
                          </a:xfrm>
                          <a:custGeom>
                            <a:avLst/>
                            <a:gdLst>
                              <a:gd name="T0" fmla="*/ 4 w 4"/>
                              <a:gd name="T1" fmla="*/ 0 h 21"/>
                              <a:gd name="T2" fmla="*/ 0 w 4"/>
                              <a:gd name="T3" fmla="*/ 12 h 21"/>
                              <a:gd name="T4" fmla="*/ 4 w 4"/>
                              <a:gd name="T5" fmla="*/ 21 h 21"/>
                              <a:gd name="T6" fmla="*/ 4 w 4"/>
                              <a:gd name="T7" fmla="*/ 0 h 21"/>
                              <a:gd name="T8" fmla="*/ 4 w 4"/>
                              <a:gd name="T9" fmla="*/ 0 h 2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4" h="21">
                                <a:moveTo>
                                  <a:pt x="4" y="0"/>
                                </a:moveTo>
                                <a:cubicBezTo>
                                  <a:pt x="0" y="12"/>
                                  <a:pt x="0" y="12"/>
                                  <a:pt x="0" y="12"/>
                                </a:cubicBezTo>
                                <a:cubicBezTo>
                                  <a:pt x="1" y="15"/>
                                  <a:pt x="3" y="18"/>
                                  <a:pt x="4" y="21"/>
                                </a:cubicBezTo>
                                <a:cubicBezTo>
                                  <a:pt x="4" y="0"/>
                                  <a:pt x="4" y="0"/>
                                  <a:pt x="4" y="0"/>
                                </a:cubicBezTo>
                                <a:cubicBezTo>
                                  <a:pt x="4" y="0"/>
                                  <a:pt x="4" y="0"/>
                                  <a:pt x="4" y="0"/>
                                </a:cubicBezTo>
                              </a:path>
                            </a:pathLst>
                          </a:custGeom>
                          <a:solidFill>
                            <a:srgbClr val="D7481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42" name="Freeform 43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466014" y="5946776"/>
                            <a:ext cx="15875" cy="30163"/>
                          </a:xfrm>
                          <a:custGeom>
                            <a:avLst/>
                            <a:gdLst>
                              <a:gd name="T0" fmla="*/ 9 w 13"/>
                              <a:gd name="T1" fmla="*/ 0 h 25"/>
                              <a:gd name="T2" fmla="*/ 0 w 13"/>
                              <a:gd name="T3" fmla="*/ 25 h 25"/>
                              <a:gd name="T4" fmla="*/ 13 w 13"/>
                              <a:gd name="T5" fmla="*/ 25 h 25"/>
                              <a:gd name="T6" fmla="*/ 13 w 13"/>
                              <a:gd name="T7" fmla="*/ 9 h 25"/>
                              <a:gd name="T8" fmla="*/ 9 w 13"/>
                              <a:gd name="T9" fmla="*/ 0 h 2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3" h="25">
                                <a:moveTo>
                                  <a:pt x="9" y="0"/>
                                </a:moveTo>
                                <a:cubicBezTo>
                                  <a:pt x="0" y="25"/>
                                  <a:pt x="0" y="25"/>
                                  <a:pt x="0" y="25"/>
                                </a:cubicBezTo>
                                <a:cubicBezTo>
                                  <a:pt x="13" y="25"/>
                                  <a:pt x="13" y="25"/>
                                  <a:pt x="13" y="25"/>
                                </a:cubicBezTo>
                                <a:cubicBezTo>
                                  <a:pt x="13" y="9"/>
                                  <a:pt x="13" y="9"/>
                                  <a:pt x="13" y="9"/>
                                </a:cubicBezTo>
                                <a:cubicBezTo>
                                  <a:pt x="12" y="6"/>
                                  <a:pt x="10" y="3"/>
                                  <a:pt x="9" y="0"/>
                                </a:cubicBezTo>
                              </a:path>
                            </a:pathLst>
                          </a:custGeom>
                          <a:solidFill>
                            <a:srgbClr val="D0461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43" name="Freeform 44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437439" y="6037263"/>
                            <a:ext cx="44450" cy="44450"/>
                          </a:xfrm>
                          <a:custGeom>
                            <a:avLst/>
                            <a:gdLst>
                              <a:gd name="T0" fmla="*/ 5 w 28"/>
                              <a:gd name="T1" fmla="*/ 0 h 28"/>
                              <a:gd name="T2" fmla="*/ 0 w 28"/>
                              <a:gd name="T3" fmla="*/ 13 h 28"/>
                              <a:gd name="T4" fmla="*/ 0 w 28"/>
                              <a:gd name="T5" fmla="*/ 28 h 28"/>
                              <a:gd name="T6" fmla="*/ 28 w 28"/>
                              <a:gd name="T7" fmla="*/ 28 h 28"/>
                              <a:gd name="T8" fmla="*/ 28 w 28"/>
                              <a:gd name="T9" fmla="*/ 0 h 28"/>
                              <a:gd name="T10" fmla="*/ 5 w 28"/>
                              <a:gd name="T11" fmla="*/ 0 h 2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28" h="28">
                                <a:moveTo>
                                  <a:pt x="5" y="0"/>
                                </a:moveTo>
                                <a:lnTo>
                                  <a:pt x="0" y="13"/>
                                </a:lnTo>
                                <a:lnTo>
                                  <a:pt x="0" y="28"/>
                                </a:lnTo>
                                <a:lnTo>
                                  <a:pt x="28" y="28"/>
                                </a:lnTo>
                                <a:lnTo>
                                  <a:pt x="28" y="0"/>
                                </a:lnTo>
                                <a:lnTo>
                                  <a:pt x="5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D0461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44" name="Freeform 44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437439" y="6037263"/>
                            <a:ext cx="44450" cy="44450"/>
                          </a:xfrm>
                          <a:custGeom>
                            <a:avLst/>
                            <a:gdLst>
                              <a:gd name="T0" fmla="*/ 5 w 28"/>
                              <a:gd name="T1" fmla="*/ 0 h 28"/>
                              <a:gd name="T2" fmla="*/ 0 w 28"/>
                              <a:gd name="T3" fmla="*/ 13 h 28"/>
                              <a:gd name="T4" fmla="*/ 0 w 28"/>
                              <a:gd name="T5" fmla="*/ 28 h 28"/>
                              <a:gd name="T6" fmla="*/ 28 w 28"/>
                              <a:gd name="T7" fmla="*/ 28 h 28"/>
                              <a:gd name="T8" fmla="*/ 28 w 28"/>
                              <a:gd name="T9" fmla="*/ 0 h 28"/>
                              <a:gd name="T10" fmla="*/ 5 w 28"/>
                              <a:gd name="T11" fmla="*/ 0 h 2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28" h="28">
                                <a:moveTo>
                                  <a:pt x="5" y="0"/>
                                </a:moveTo>
                                <a:lnTo>
                                  <a:pt x="0" y="13"/>
                                </a:lnTo>
                                <a:lnTo>
                                  <a:pt x="0" y="28"/>
                                </a:lnTo>
                                <a:lnTo>
                                  <a:pt x="28" y="28"/>
                                </a:lnTo>
                                <a:lnTo>
                                  <a:pt x="28" y="0"/>
                                </a:lnTo>
                                <a:lnTo>
                                  <a:pt x="5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45" name="Freeform 44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437439" y="6129338"/>
                            <a:ext cx="42863" cy="41275"/>
                          </a:xfrm>
                          <a:custGeom>
                            <a:avLst/>
                            <a:gdLst>
                              <a:gd name="T0" fmla="*/ 0 w 27"/>
                              <a:gd name="T1" fmla="*/ 0 h 26"/>
                              <a:gd name="T2" fmla="*/ 0 w 27"/>
                              <a:gd name="T3" fmla="*/ 25 h 26"/>
                              <a:gd name="T4" fmla="*/ 27 w 27"/>
                              <a:gd name="T5" fmla="*/ 26 h 26"/>
                              <a:gd name="T6" fmla="*/ 27 w 27"/>
                              <a:gd name="T7" fmla="*/ 1 h 26"/>
                              <a:gd name="T8" fmla="*/ 0 w 27"/>
                              <a:gd name="T9" fmla="*/ 0 h 2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7" h="26">
                                <a:moveTo>
                                  <a:pt x="0" y="0"/>
                                </a:moveTo>
                                <a:lnTo>
                                  <a:pt x="0" y="25"/>
                                </a:lnTo>
                                <a:lnTo>
                                  <a:pt x="27" y="26"/>
                                </a:lnTo>
                                <a:lnTo>
                                  <a:pt x="27" y="1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D0461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46" name="Freeform 44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437439" y="6129338"/>
                            <a:ext cx="42863" cy="41275"/>
                          </a:xfrm>
                          <a:custGeom>
                            <a:avLst/>
                            <a:gdLst>
                              <a:gd name="T0" fmla="*/ 0 w 27"/>
                              <a:gd name="T1" fmla="*/ 0 h 26"/>
                              <a:gd name="T2" fmla="*/ 0 w 27"/>
                              <a:gd name="T3" fmla="*/ 25 h 26"/>
                              <a:gd name="T4" fmla="*/ 27 w 27"/>
                              <a:gd name="T5" fmla="*/ 26 h 26"/>
                              <a:gd name="T6" fmla="*/ 27 w 27"/>
                              <a:gd name="T7" fmla="*/ 1 h 26"/>
                              <a:gd name="T8" fmla="*/ 0 w 27"/>
                              <a:gd name="T9" fmla="*/ 0 h 2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7" h="26">
                                <a:moveTo>
                                  <a:pt x="0" y="0"/>
                                </a:moveTo>
                                <a:lnTo>
                                  <a:pt x="0" y="25"/>
                                </a:lnTo>
                                <a:lnTo>
                                  <a:pt x="27" y="26"/>
                                </a:lnTo>
                                <a:lnTo>
                                  <a:pt x="27" y="1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47" name="Freeform 444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437439" y="6229351"/>
                            <a:ext cx="42863" cy="6350"/>
                          </a:xfrm>
                          <a:custGeom>
                            <a:avLst/>
                            <a:gdLst>
                              <a:gd name="T0" fmla="*/ 16 w 36"/>
                              <a:gd name="T1" fmla="*/ 2 h 5"/>
                              <a:gd name="T2" fmla="*/ 0 w 36"/>
                              <a:gd name="T3" fmla="*/ 5 h 5"/>
                              <a:gd name="T4" fmla="*/ 0 w 36"/>
                              <a:gd name="T5" fmla="*/ 5 h 5"/>
                              <a:gd name="T6" fmla="*/ 7 w 36"/>
                              <a:gd name="T7" fmla="*/ 4 h 5"/>
                              <a:gd name="T8" fmla="*/ 16 w 36"/>
                              <a:gd name="T9" fmla="*/ 2 h 5"/>
                              <a:gd name="T10" fmla="*/ 36 w 36"/>
                              <a:gd name="T11" fmla="*/ 0 h 5"/>
                              <a:gd name="T12" fmla="*/ 35 w 36"/>
                              <a:gd name="T13" fmla="*/ 0 h 5"/>
                              <a:gd name="T14" fmla="*/ 36 w 36"/>
                              <a:gd name="T15" fmla="*/ 0 h 5"/>
                              <a:gd name="T16" fmla="*/ 36 w 36"/>
                              <a:gd name="T17" fmla="*/ 0 h 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</a:cxnLst>
                            <a:rect l="0" t="0" r="r" b="b"/>
                            <a:pathLst>
                              <a:path w="36" h="5">
                                <a:moveTo>
                                  <a:pt x="16" y="2"/>
                                </a:moveTo>
                                <a:cubicBezTo>
                                  <a:pt x="10" y="3"/>
                                  <a:pt x="5" y="4"/>
                                  <a:pt x="0" y="5"/>
                                </a:cubicBezTo>
                                <a:cubicBezTo>
                                  <a:pt x="0" y="5"/>
                                  <a:pt x="0" y="5"/>
                                  <a:pt x="0" y="5"/>
                                </a:cubicBezTo>
                                <a:cubicBezTo>
                                  <a:pt x="2" y="4"/>
                                  <a:pt x="5" y="4"/>
                                  <a:pt x="7" y="4"/>
                                </a:cubicBezTo>
                                <a:cubicBezTo>
                                  <a:pt x="10" y="3"/>
                                  <a:pt x="13" y="3"/>
                                  <a:pt x="16" y="2"/>
                                </a:cubicBezTo>
                                <a:moveTo>
                                  <a:pt x="36" y="0"/>
                                </a:moveTo>
                                <a:cubicBezTo>
                                  <a:pt x="35" y="0"/>
                                  <a:pt x="35" y="0"/>
                                  <a:pt x="35" y="0"/>
                                </a:cubicBezTo>
                                <a:cubicBezTo>
                                  <a:pt x="35" y="0"/>
                                  <a:pt x="35" y="0"/>
                                  <a:pt x="36" y="0"/>
                                </a:cubicBezTo>
                                <a:cubicBezTo>
                                  <a:pt x="36" y="0"/>
                                  <a:pt x="36" y="0"/>
                                  <a:pt x="36" y="0"/>
                                </a:cubicBezTo>
                              </a:path>
                            </a:pathLst>
                          </a:custGeom>
                          <a:solidFill>
                            <a:srgbClr val="DC491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48" name="Freeform 44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437439" y="6218238"/>
                            <a:ext cx="42863" cy="17463"/>
                          </a:xfrm>
                          <a:custGeom>
                            <a:avLst/>
                            <a:gdLst>
                              <a:gd name="T0" fmla="*/ 0 w 36"/>
                              <a:gd name="T1" fmla="*/ 0 h 14"/>
                              <a:gd name="T2" fmla="*/ 0 w 36"/>
                              <a:gd name="T3" fmla="*/ 14 h 14"/>
                              <a:gd name="T4" fmla="*/ 16 w 36"/>
                              <a:gd name="T5" fmla="*/ 11 h 14"/>
                              <a:gd name="T6" fmla="*/ 35 w 36"/>
                              <a:gd name="T7" fmla="*/ 9 h 14"/>
                              <a:gd name="T8" fmla="*/ 36 w 36"/>
                              <a:gd name="T9" fmla="*/ 9 h 14"/>
                              <a:gd name="T10" fmla="*/ 36 w 36"/>
                              <a:gd name="T11" fmla="*/ 0 h 14"/>
                              <a:gd name="T12" fmla="*/ 0 w 36"/>
                              <a:gd name="T13" fmla="*/ 0 h 1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36" h="14">
                                <a:moveTo>
                                  <a:pt x="0" y="0"/>
                                </a:moveTo>
                                <a:cubicBezTo>
                                  <a:pt x="0" y="14"/>
                                  <a:pt x="0" y="14"/>
                                  <a:pt x="0" y="14"/>
                                </a:cubicBezTo>
                                <a:cubicBezTo>
                                  <a:pt x="5" y="13"/>
                                  <a:pt x="10" y="12"/>
                                  <a:pt x="16" y="11"/>
                                </a:cubicBezTo>
                                <a:cubicBezTo>
                                  <a:pt x="22" y="11"/>
                                  <a:pt x="28" y="10"/>
                                  <a:pt x="35" y="9"/>
                                </a:cubicBezTo>
                                <a:cubicBezTo>
                                  <a:pt x="35" y="9"/>
                                  <a:pt x="35" y="9"/>
                                  <a:pt x="36" y="9"/>
                                </a:cubicBezTo>
                                <a:cubicBezTo>
                                  <a:pt x="36" y="0"/>
                                  <a:pt x="36" y="0"/>
                                  <a:pt x="36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D0461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49" name="Freeform 44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43776" y="5886451"/>
                            <a:ext cx="49213" cy="15875"/>
                          </a:xfrm>
                          <a:custGeom>
                            <a:avLst/>
                            <a:gdLst>
                              <a:gd name="T0" fmla="*/ 42 w 42"/>
                              <a:gd name="T1" fmla="*/ 0 h 13"/>
                              <a:gd name="T2" fmla="*/ 0 w 42"/>
                              <a:gd name="T3" fmla="*/ 0 h 13"/>
                              <a:gd name="T4" fmla="*/ 0 w 42"/>
                              <a:gd name="T5" fmla="*/ 13 h 13"/>
                              <a:gd name="T6" fmla="*/ 42 w 42"/>
                              <a:gd name="T7" fmla="*/ 11 h 13"/>
                              <a:gd name="T8" fmla="*/ 42 w 42"/>
                              <a:gd name="T9" fmla="*/ 0 h 1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42" h="13">
                                <a:moveTo>
                                  <a:pt x="42" y="0"/>
                                </a:move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13"/>
                                  <a:pt x="0" y="13"/>
                                  <a:pt x="0" y="13"/>
                                </a:cubicBezTo>
                                <a:cubicBezTo>
                                  <a:pt x="15" y="12"/>
                                  <a:pt x="29" y="11"/>
                                  <a:pt x="42" y="11"/>
                                </a:cubicBezTo>
                                <a:cubicBezTo>
                                  <a:pt x="42" y="0"/>
                                  <a:pt x="42" y="0"/>
                                  <a:pt x="42" y="0"/>
                                </a:cubicBezTo>
                              </a:path>
                            </a:pathLst>
                          </a:custGeom>
                          <a:solidFill>
                            <a:srgbClr val="C43D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50" name="Freeform 44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42189" y="5853113"/>
                            <a:ext cx="50800" cy="33338"/>
                          </a:xfrm>
                          <a:custGeom>
                            <a:avLst/>
                            <a:gdLst>
                              <a:gd name="T0" fmla="*/ 43 w 43"/>
                              <a:gd name="T1" fmla="*/ 0 h 28"/>
                              <a:gd name="T2" fmla="*/ 0 w 43"/>
                              <a:gd name="T3" fmla="*/ 0 h 28"/>
                              <a:gd name="T4" fmla="*/ 1 w 43"/>
                              <a:gd name="T5" fmla="*/ 28 h 28"/>
                              <a:gd name="T6" fmla="*/ 43 w 43"/>
                              <a:gd name="T7" fmla="*/ 28 h 28"/>
                              <a:gd name="T8" fmla="*/ 43 w 43"/>
                              <a:gd name="T9" fmla="*/ 0 h 2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43" h="28">
                                <a:moveTo>
                                  <a:pt x="43" y="0"/>
                                </a:moveTo>
                                <a:cubicBezTo>
                                  <a:pt x="33" y="0"/>
                                  <a:pt x="19" y="0"/>
                                  <a:pt x="0" y="0"/>
                                </a:cubicBezTo>
                                <a:cubicBezTo>
                                  <a:pt x="1" y="28"/>
                                  <a:pt x="1" y="28"/>
                                  <a:pt x="1" y="28"/>
                                </a:cubicBezTo>
                                <a:cubicBezTo>
                                  <a:pt x="43" y="28"/>
                                  <a:pt x="43" y="28"/>
                                  <a:pt x="43" y="28"/>
                                </a:cubicBezTo>
                                <a:cubicBezTo>
                                  <a:pt x="43" y="0"/>
                                  <a:pt x="43" y="0"/>
                                  <a:pt x="43" y="0"/>
                                </a:cubicBezTo>
                              </a:path>
                            </a:pathLst>
                          </a:custGeom>
                          <a:solidFill>
                            <a:srgbClr val="D0461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51" name="Freeform 448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345364" y="6091238"/>
                            <a:ext cx="47625" cy="125413"/>
                          </a:xfrm>
                          <a:custGeom>
                            <a:avLst/>
                            <a:gdLst>
                              <a:gd name="T0" fmla="*/ 35 w 40"/>
                              <a:gd name="T1" fmla="*/ 91 h 106"/>
                              <a:gd name="T2" fmla="*/ 30 w 40"/>
                              <a:gd name="T3" fmla="*/ 106 h 106"/>
                              <a:gd name="T4" fmla="*/ 39 w 40"/>
                              <a:gd name="T5" fmla="*/ 106 h 106"/>
                              <a:gd name="T6" fmla="*/ 39 w 40"/>
                              <a:gd name="T7" fmla="*/ 91 h 106"/>
                              <a:gd name="T8" fmla="*/ 35 w 40"/>
                              <a:gd name="T9" fmla="*/ 91 h 106"/>
                              <a:gd name="T10" fmla="*/ 1 w 40"/>
                              <a:gd name="T11" fmla="*/ 91 h 106"/>
                              <a:gd name="T12" fmla="*/ 1 w 40"/>
                              <a:gd name="T13" fmla="*/ 106 h 106"/>
                              <a:gd name="T14" fmla="*/ 12 w 40"/>
                              <a:gd name="T15" fmla="*/ 106 h 106"/>
                              <a:gd name="T16" fmla="*/ 17 w 40"/>
                              <a:gd name="T17" fmla="*/ 91 h 106"/>
                              <a:gd name="T18" fmla="*/ 1 w 40"/>
                              <a:gd name="T19" fmla="*/ 91 h 106"/>
                              <a:gd name="T20" fmla="*/ 39 w 40"/>
                              <a:gd name="T21" fmla="*/ 80 h 106"/>
                              <a:gd name="T22" fmla="*/ 37 w 40"/>
                              <a:gd name="T23" fmla="*/ 87 h 106"/>
                              <a:gd name="T24" fmla="*/ 39 w 40"/>
                              <a:gd name="T25" fmla="*/ 87 h 106"/>
                              <a:gd name="T26" fmla="*/ 39 w 40"/>
                              <a:gd name="T27" fmla="*/ 80 h 106"/>
                              <a:gd name="T28" fmla="*/ 0 w 40"/>
                              <a:gd name="T29" fmla="*/ 64 h 106"/>
                              <a:gd name="T30" fmla="*/ 1 w 40"/>
                              <a:gd name="T31" fmla="*/ 87 h 106"/>
                              <a:gd name="T32" fmla="*/ 18 w 40"/>
                              <a:gd name="T33" fmla="*/ 87 h 106"/>
                              <a:gd name="T34" fmla="*/ 26 w 40"/>
                              <a:gd name="T35" fmla="*/ 64 h 106"/>
                              <a:gd name="T36" fmla="*/ 0 w 40"/>
                              <a:gd name="T37" fmla="*/ 64 h 106"/>
                              <a:gd name="T38" fmla="*/ 27 w 40"/>
                              <a:gd name="T39" fmla="*/ 8 h 106"/>
                              <a:gd name="T40" fmla="*/ 0 w 40"/>
                              <a:gd name="T41" fmla="*/ 22 h 106"/>
                              <a:gd name="T42" fmla="*/ 0 w 40"/>
                              <a:gd name="T43" fmla="*/ 31 h 106"/>
                              <a:gd name="T44" fmla="*/ 36 w 40"/>
                              <a:gd name="T45" fmla="*/ 32 h 106"/>
                              <a:gd name="T46" fmla="*/ 40 w 40"/>
                              <a:gd name="T47" fmla="*/ 20 h 106"/>
                              <a:gd name="T48" fmla="*/ 40 w 40"/>
                              <a:gd name="T49" fmla="*/ 9 h 106"/>
                              <a:gd name="T50" fmla="*/ 27 w 40"/>
                              <a:gd name="T51" fmla="*/ 8 h 106"/>
                              <a:gd name="T52" fmla="*/ 40 w 40"/>
                              <a:gd name="T53" fmla="*/ 0 h 106"/>
                              <a:gd name="T54" fmla="*/ 34 w 40"/>
                              <a:gd name="T55" fmla="*/ 4 h 106"/>
                              <a:gd name="T56" fmla="*/ 40 w 40"/>
                              <a:gd name="T57" fmla="*/ 4 h 106"/>
                              <a:gd name="T58" fmla="*/ 40 w 40"/>
                              <a:gd name="T59" fmla="*/ 0 h 10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  <a:cxn ang="0">
                                <a:pos x="T40" y="T41"/>
                              </a:cxn>
                              <a:cxn ang="0">
                                <a:pos x="T42" y="T43"/>
                              </a:cxn>
                              <a:cxn ang="0">
                                <a:pos x="T44" y="T45"/>
                              </a:cxn>
                              <a:cxn ang="0">
                                <a:pos x="T46" y="T47"/>
                              </a:cxn>
                              <a:cxn ang="0">
                                <a:pos x="T48" y="T49"/>
                              </a:cxn>
                              <a:cxn ang="0">
                                <a:pos x="T50" y="T51"/>
                              </a:cxn>
                              <a:cxn ang="0">
                                <a:pos x="T52" y="T53"/>
                              </a:cxn>
                              <a:cxn ang="0">
                                <a:pos x="T54" y="T55"/>
                              </a:cxn>
                              <a:cxn ang="0">
                                <a:pos x="T56" y="T57"/>
                              </a:cxn>
                              <a:cxn ang="0">
                                <a:pos x="T58" y="T59"/>
                              </a:cxn>
                            </a:cxnLst>
                            <a:rect l="0" t="0" r="r" b="b"/>
                            <a:pathLst>
                              <a:path w="40" h="106">
                                <a:moveTo>
                                  <a:pt x="35" y="91"/>
                                </a:moveTo>
                                <a:cubicBezTo>
                                  <a:pt x="30" y="106"/>
                                  <a:pt x="30" y="106"/>
                                  <a:pt x="30" y="106"/>
                                </a:cubicBezTo>
                                <a:cubicBezTo>
                                  <a:pt x="39" y="106"/>
                                  <a:pt x="39" y="106"/>
                                  <a:pt x="39" y="106"/>
                                </a:cubicBezTo>
                                <a:cubicBezTo>
                                  <a:pt x="39" y="91"/>
                                  <a:pt x="39" y="91"/>
                                  <a:pt x="39" y="91"/>
                                </a:cubicBezTo>
                                <a:cubicBezTo>
                                  <a:pt x="35" y="91"/>
                                  <a:pt x="35" y="91"/>
                                  <a:pt x="35" y="91"/>
                                </a:cubicBezTo>
                                <a:moveTo>
                                  <a:pt x="1" y="91"/>
                                </a:moveTo>
                                <a:cubicBezTo>
                                  <a:pt x="1" y="106"/>
                                  <a:pt x="1" y="106"/>
                                  <a:pt x="1" y="106"/>
                                </a:cubicBezTo>
                                <a:cubicBezTo>
                                  <a:pt x="12" y="106"/>
                                  <a:pt x="12" y="106"/>
                                  <a:pt x="12" y="106"/>
                                </a:cubicBezTo>
                                <a:cubicBezTo>
                                  <a:pt x="17" y="91"/>
                                  <a:pt x="17" y="91"/>
                                  <a:pt x="17" y="91"/>
                                </a:cubicBezTo>
                                <a:cubicBezTo>
                                  <a:pt x="1" y="91"/>
                                  <a:pt x="1" y="91"/>
                                  <a:pt x="1" y="91"/>
                                </a:cubicBezTo>
                                <a:moveTo>
                                  <a:pt x="39" y="80"/>
                                </a:moveTo>
                                <a:cubicBezTo>
                                  <a:pt x="37" y="87"/>
                                  <a:pt x="37" y="87"/>
                                  <a:pt x="37" y="87"/>
                                </a:cubicBezTo>
                                <a:cubicBezTo>
                                  <a:pt x="39" y="87"/>
                                  <a:pt x="39" y="87"/>
                                  <a:pt x="39" y="87"/>
                                </a:cubicBezTo>
                                <a:cubicBezTo>
                                  <a:pt x="39" y="80"/>
                                  <a:pt x="39" y="80"/>
                                  <a:pt x="39" y="80"/>
                                </a:cubicBezTo>
                                <a:moveTo>
                                  <a:pt x="0" y="64"/>
                                </a:moveTo>
                                <a:cubicBezTo>
                                  <a:pt x="1" y="87"/>
                                  <a:pt x="1" y="87"/>
                                  <a:pt x="1" y="87"/>
                                </a:cubicBezTo>
                                <a:cubicBezTo>
                                  <a:pt x="18" y="87"/>
                                  <a:pt x="18" y="87"/>
                                  <a:pt x="18" y="87"/>
                                </a:cubicBezTo>
                                <a:cubicBezTo>
                                  <a:pt x="26" y="64"/>
                                  <a:pt x="26" y="64"/>
                                  <a:pt x="26" y="64"/>
                                </a:cubicBezTo>
                                <a:cubicBezTo>
                                  <a:pt x="0" y="64"/>
                                  <a:pt x="0" y="64"/>
                                  <a:pt x="0" y="64"/>
                                </a:cubicBezTo>
                                <a:moveTo>
                                  <a:pt x="27" y="8"/>
                                </a:moveTo>
                                <a:cubicBezTo>
                                  <a:pt x="19" y="14"/>
                                  <a:pt x="10" y="18"/>
                                  <a:pt x="0" y="22"/>
                                </a:cubicBezTo>
                                <a:cubicBezTo>
                                  <a:pt x="0" y="31"/>
                                  <a:pt x="0" y="31"/>
                                  <a:pt x="0" y="31"/>
                                </a:cubicBezTo>
                                <a:cubicBezTo>
                                  <a:pt x="36" y="32"/>
                                  <a:pt x="36" y="32"/>
                                  <a:pt x="36" y="32"/>
                                </a:cubicBezTo>
                                <a:cubicBezTo>
                                  <a:pt x="40" y="20"/>
                                  <a:pt x="40" y="20"/>
                                  <a:pt x="40" y="20"/>
                                </a:cubicBezTo>
                                <a:cubicBezTo>
                                  <a:pt x="40" y="9"/>
                                  <a:pt x="40" y="9"/>
                                  <a:pt x="40" y="9"/>
                                </a:cubicBezTo>
                                <a:cubicBezTo>
                                  <a:pt x="27" y="8"/>
                                  <a:pt x="27" y="8"/>
                                  <a:pt x="27" y="8"/>
                                </a:cubicBezTo>
                                <a:moveTo>
                                  <a:pt x="40" y="0"/>
                                </a:moveTo>
                                <a:cubicBezTo>
                                  <a:pt x="38" y="1"/>
                                  <a:pt x="36" y="3"/>
                                  <a:pt x="34" y="4"/>
                                </a:cubicBezTo>
                                <a:cubicBezTo>
                                  <a:pt x="40" y="4"/>
                                  <a:pt x="40" y="4"/>
                                  <a:pt x="40" y="4"/>
                                </a:cubicBezTo>
                                <a:cubicBezTo>
                                  <a:pt x="40" y="0"/>
                                  <a:pt x="40" y="0"/>
                                  <a:pt x="40" y="0"/>
                                </a:cubicBezTo>
                              </a:path>
                            </a:pathLst>
                          </a:custGeom>
                          <a:solidFill>
                            <a:srgbClr val="C43D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52" name="Freeform 449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345364" y="6194426"/>
                            <a:ext cx="46038" cy="4763"/>
                          </a:xfrm>
                          <a:custGeom>
                            <a:avLst/>
                            <a:gdLst>
                              <a:gd name="T0" fmla="*/ 13 w 29"/>
                              <a:gd name="T1" fmla="*/ 0 h 3"/>
                              <a:gd name="T2" fmla="*/ 0 w 29"/>
                              <a:gd name="T3" fmla="*/ 0 h 3"/>
                              <a:gd name="T4" fmla="*/ 0 w 29"/>
                              <a:gd name="T5" fmla="*/ 3 h 3"/>
                              <a:gd name="T6" fmla="*/ 12 w 29"/>
                              <a:gd name="T7" fmla="*/ 3 h 3"/>
                              <a:gd name="T8" fmla="*/ 13 w 29"/>
                              <a:gd name="T9" fmla="*/ 0 h 3"/>
                              <a:gd name="T10" fmla="*/ 29 w 29"/>
                              <a:gd name="T11" fmla="*/ 0 h 3"/>
                              <a:gd name="T12" fmla="*/ 27 w 29"/>
                              <a:gd name="T13" fmla="*/ 0 h 3"/>
                              <a:gd name="T14" fmla="*/ 26 w 29"/>
                              <a:gd name="T15" fmla="*/ 3 h 3"/>
                              <a:gd name="T16" fmla="*/ 29 w 29"/>
                              <a:gd name="T17" fmla="*/ 3 h 3"/>
                              <a:gd name="T18" fmla="*/ 29 w 29"/>
                              <a:gd name="T19" fmla="*/ 0 h 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29" h="3">
                                <a:moveTo>
                                  <a:pt x="13" y="0"/>
                                </a:moveTo>
                                <a:lnTo>
                                  <a:pt x="0" y="0"/>
                                </a:lnTo>
                                <a:lnTo>
                                  <a:pt x="0" y="3"/>
                                </a:lnTo>
                                <a:lnTo>
                                  <a:pt x="12" y="3"/>
                                </a:lnTo>
                                <a:lnTo>
                                  <a:pt x="13" y="0"/>
                                </a:lnTo>
                                <a:close/>
                                <a:moveTo>
                                  <a:pt x="29" y="0"/>
                                </a:moveTo>
                                <a:lnTo>
                                  <a:pt x="27" y="0"/>
                                </a:lnTo>
                                <a:lnTo>
                                  <a:pt x="26" y="3"/>
                                </a:lnTo>
                                <a:lnTo>
                                  <a:pt x="29" y="3"/>
                                </a:lnTo>
                                <a:lnTo>
                                  <a:pt x="29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0722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53" name="Freeform 450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345364" y="6194426"/>
                            <a:ext cx="46038" cy="4763"/>
                          </a:xfrm>
                          <a:custGeom>
                            <a:avLst/>
                            <a:gdLst>
                              <a:gd name="T0" fmla="*/ 13 w 29"/>
                              <a:gd name="T1" fmla="*/ 0 h 3"/>
                              <a:gd name="T2" fmla="*/ 0 w 29"/>
                              <a:gd name="T3" fmla="*/ 0 h 3"/>
                              <a:gd name="T4" fmla="*/ 0 w 29"/>
                              <a:gd name="T5" fmla="*/ 3 h 3"/>
                              <a:gd name="T6" fmla="*/ 12 w 29"/>
                              <a:gd name="T7" fmla="*/ 3 h 3"/>
                              <a:gd name="T8" fmla="*/ 13 w 29"/>
                              <a:gd name="T9" fmla="*/ 0 h 3"/>
                              <a:gd name="T10" fmla="*/ 29 w 29"/>
                              <a:gd name="T11" fmla="*/ 0 h 3"/>
                              <a:gd name="T12" fmla="*/ 27 w 29"/>
                              <a:gd name="T13" fmla="*/ 0 h 3"/>
                              <a:gd name="T14" fmla="*/ 26 w 29"/>
                              <a:gd name="T15" fmla="*/ 3 h 3"/>
                              <a:gd name="T16" fmla="*/ 29 w 29"/>
                              <a:gd name="T17" fmla="*/ 3 h 3"/>
                              <a:gd name="T18" fmla="*/ 29 w 29"/>
                              <a:gd name="T19" fmla="*/ 0 h 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29" h="3">
                                <a:moveTo>
                                  <a:pt x="13" y="0"/>
                                </a:moveTo>
                                <a:lnTo>
                                  <a:pt x="0" y="0"/>
                                </a:lnTo>
                                <a:lnTo>
                                  <a:pt x="0" y="3"/>
                                </a:lnTo>
                                <a:lnTo>
                                  <a:pt x="12" y="3"/>
                                </a:lnTo>
                                <a:lnTo>
                                  <a:pt x="13" y="0"/>
                                </a:lnTo>
                                <a:moveTo>
                                  <a:pt x="29" y="0"/>
                                </a:moveTo>
                                <a:lnTo>
                                  <a:pt x="27" y="0"/>
                                </a:lnTo>
                                <a:lnTo>
                                  <a:pt x="26" y="3"/>
                                </a:lnTo>
                                <a:lnTo>
                                  <a:pt x="29" y="3"/>
                                </a:lnTo>
                                <a:lnTo>
                                  <a:pt x="29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54" name="Freeform 45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77114" y="6096001"/>
                            <a:ext cx="15875" cy="6350"/>
                          </a:xfrm>
                          <a:custGeom>
                            <a:avLst/>
                            <a:gdLst>
                              <a:gd name="T0" fmla="*/ 7 w 13"/>
                              <a:gd name="T1" fmla="*/ 0 h 5"/>
                              <a:gd name="T2" fmla="*/ 0 w 13"/>
                              <a:gd name="T3" fmla="*/ 4 h 5"/>
                              <a:gd name="T4" fmla="*/ 13 w 13"/>
                              <a:gd name="T5" fmla="*/ 5 h 5"/>
                              <a:gd name="T6" fmla="*/ 13 w 13"/>
                              <a:gd name="T7" fmla="*/ 0 h 5"/>
                              <a:gd name="T8" fmla="*/ 7 w 13"/>
                              <a:gd name="T9" fmla="*/ 0 h 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3" h="5">
                                <a:moveTo>
                                  <a:pt x="7" y="0"/>
                                </a:moveTo>
                                <a:cubicBezTo>
                                  <a:pt x="5" y="2"/>
                                  <a:pt x="3" y="3"/>
                                  <a:pt x="0" y="4"/>
                                </a:cubicBezTo>
                                <a:cubicBezTo>
                                  <a:pt x="13" y="5"/>
                                  <a:pt x="13" y="5"/>
                                  <a:pt x="13" y="5"/>
                                </a:cubicBezTo>
                                <a:cubicBezTo>
                                  <a:pt x="13" y="0"/>
                                  <a:pt x="13" y="0"/>
                                  <a:pt x="13" y="0"/>
                                </a:cubicBezTo>
                                <a:cubicBezTo>
                                  <a:pt x="7" y="0"/>
                                  <a:pt x="7" y="0"/>
                                  <a:pt x="7" y="0"/>
                                </a:cubicBezTo>
                              </a:path>
                            </a:pathLst>
                          </a:custGeom>
                          <a:solidFill>
                            <a:srgbClr val="E0722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55" name="Freeform 45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45364" y="6127751"/>
                            <a:ext cx="42863" cy="39688"/>
                          </a:xfrm>
                          <a:custGeom>
                            <a:avLst/>
                            <a:gdLst>
                              <a:gd name="T0" fmla="*/ 0 w 27"/>
                              <a:gd name="T1" fmla="*/ 0 h 25"/>
                              <a:gd name="T2" fmla="*/ 0 w 27"/>
                              <a:gd name="T3" fmla="*/ 25 h 25"/>
                              <a:gd name="T4" fmla="*/ 19 w 27"/>
                              <a:gd name="T5" fmla="*/ 25 h 25"/>
                              <a:gd name="T6" fmla="*/ 27 w 27"/>
                              <a:gd name="T7" fmla="*/ 1 h 25"/>
                              <a:gd name="T8" fmla="*/ 0 w 27"/>
                              <a:gd name="T9" fmla="*/ 0 h 2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7" h="25">
                                <a:moveTo>
                                  <a:pt x="0" y="0"/>
                                </a:moveTo>
                                <a:lnTo>
                                  <a:pt x="0" y="25"/>
                                </a:lnTo>
                                <a:lnTo>
                                  <a:pt x="19" y="25"/>
                                </a:lnTo>
                                <a:lnTo>
                                  <a:pt x="27" y="1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D0461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56" name="Freeform 45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45364" y="6127751"/>
                            <a:ext cx="42863" cy="39688"/>
                          </a:xfrm>
                          <a:custGeom>
                            <a:avLst/>
                            <a:gdLst>
                              <a:gd name="T0" fmla="*/ 0 w 27"/>
                              <a:gd name="T1" fmla="*/ 0 h 25"/>
                              <a:gd name="T2" fmla="*/ 0 w 27"/>
                              <a:gd name="T3" fmla="*/ 25 h 25"/>
                              <a:gd name="T4" fmla="*/ 19 w 27"/>
                              <a:gd name="T5" fmla="*/ 25 h 25"/>
                              <a:gd name="T6" fmla="*/ 27 w 27"/>
                              <a:gd name="T7" fmla="*/ 1 h 25"/>
                              <a:gd name="T8" fmla="*/ 0 w 27"/>
                              <a:gd name="T9" fmla="*/ 0 h 2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7" h="25">
                                <a:moveTo>
                                  <a:pt x="0" y="0"/>
                                </a:moveTo>
                                <a:lnTo>
                                  <a:pt x="0" y="25"/>
                                </a:lnTo>
                                <a:lnTo>
                                  <a:pt x="19" y="25"/>
                                </a:lnTo>
                                <a:lnTo>
                                  <a:pt x="27" y="1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57" name="Freeform 45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45364" y="6216651"/>
                            <a:ext cx="46038" cy="28575"/>
                          </a:xfrm>
                          <a:custGeom>
                            <a:avLst/>
                            <a:gdLst>
                              <a:gd name="T0" fmla="*/ 0 w 38"/>
                              <a:gd name="T1" fmla="*/ 0 h 24"/>
                              <a:gd name="T2" fmla="*/ 0 w 38"/>
                              <a:gd name="T3" fmla="*/ 24 h 24"/>
                              <a:gd name="T4" fmla="*/ 38 w 38"/>
                              <a:gd name="T5" fmla="*/ 20 h 24"/>
                              <a:gd name="T6" fmla="*/ 38 w 38"/>
                              <a:gd name="T7" fmla="*/ 0 h 24"/>
                              <a:gd name="T8" fmla="*/ 29 w 38"/>
                              <a:gd name="T9" fmla="*/ 0 h 24"/>
                              <a:gd name="T10" fmla="*/ 21 w 38"/>
                              <a:gd name="T11" fmla="*/ 21 h 24"/>
                              <a:gd name="T12" fmla="*/ 4 w 38"/>
                              <a:gd name="T13" fmla="*/ 21 h 24"/>
                              <a:gd name="T14" fmla="*/ 11 w 38"/>
                              <a:gd name="T15" fmla="*/ 0 h 24"/>
                              <a:gd name="T16" fmla="*/ 0 w 38"/>
                              <a:gd name="T17" fmla="*/ 0 h 2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</a:cxnLst>
                            <a:rect l="0" t="0" r="r" b="b"/>
                            <a:pathLst>
                              <a:path w="38" h="24">
                                <a:moveTo>
                                  <a:pt x="0" y="0"/>
                                </a:moveTo>
                                <a:cubicBezTo>
                                  <a:pt x="0" y="24"/>
                                  <a:pt x="0" y="24"/>
                                  <a:pt x="0" y="24"/>
                                </a:cubicBezTo>
                                <a:cubicBezTo>
                                  <a:pt x="13" y="23"/>
                                  <a:pt x="25" y="21"/>
                                  <a:pt x="38" y="20"/>
                                </a:cubicBezTo>
                                <a:cubicBezTo>
                                  <a:pt x="38" y="0"/>
                                  <a:pt x="38" y="0"/>
                                  <a:pt x="38" y="0"/>
                                </a:cubicBezTo>
                                <a:cubicBezTo>
                                  <a:pt x="29" y="0"/>
                                  <a:pt x="29" y="0"/>
                                  <a:pt x="29" y="0"/>
                                </a:cubicBezTo>
                                <a:cubicBezTo>
                                  <a:pt x="21" y="21"/>
                                  <a:pt x="21" y="21"/>
                                  <a:pt x="21" y="21"/>
                                </a:cubicBezTo>
                                <a:cubicBezTo>
                                  <a:pt x="4" y="21"/>
                                  <a:pt x="4" y="21"/>
                                  <a:pt x="4" y="21"/>
                                </a:cubicBezTo>
                                <a:cubicBezTo>
                                  <a:pt x="11" y="0"/>
                                  <a:pt x="11" y="0"/>
                                  <a:pt x="11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D0461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58" name="Rectangle 45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243764" y="5886451"/>
                            <a:ext cx="50800" cy="15875"/>
                          </a:xfrm>
                          <a:prstGeom prst="rect">
                            <a:avLst/>
                          </a:prstGeom>
                          <a:solidFill>
                            <a:srgbClr val="C43D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59" name="Rectangle 45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243764" y="5886451"/>
                            <a:ext cx="50800" cy="158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60" name="Freeform 45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243764" y="5902326"/>
                            <a:ext cx="50800" cy="4763"/>
                          </a:xfrm>
                          <a:custGeom>
                            <a:avLst/>
                            <a:gdLst>
                              <a:gd name="T0" fmla="*/ 0 w 42"/>
                              <a:gd name="T1" fmla="*/ 0 h 3"/>
                              <a:gd name="T2" fmla="*/ 0 w 42"/>
                              <a:gd name="T3" fmla="*/ 3 h 3"/>
                              <a:gd name="T4" fmla="*/ 42 w 42"/>
                              <a:gd name="T5" fmla="*/ 1 h 3"/>
                              <a:gd name="T6" fmla="*/ 42 w 42"/>
                              <a:gd name="T7" fmla="*/ 0 h 3"/>
                              <a:gd name="T8" fmla="*/ 0 w 42"/>
                              <a:gd name="T9" fmla="*/ 0 h 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42" h="3">
                                <a:moveTo>
                                  <a:pt x="0" y="0"/>
                                </a:moveTo>
                                <a:cubicBezTo>
                                  <a:pt x="0" y="3"/>
                                  <a:pt x="0" y="3"/>
                                  <a:pt x="0" y="3"/>
                                </a:cubicBezTo>
                                <a:cubicBezTo>
                                  <a:pt x="14" y="2"/>
                                  <a:pt x="28" y="1"/>
                                  <a:pt x="42" y="1"/>
                                </a:cubicBezTo>
                                <a:cubicBezTo>
                                  <a:pt x="42" y="0"/>
                                  <a:pt x="42" y="0"/>
                                  <a:pt x="42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E0722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61" name="Freeform 45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243764" y="5853113"/>
                            <a:ext cx="50800" cy="33338"/>
                          </a:xfrm>
                          <a:custGeom>
                            <a:avLst/>
                            <a:gdLst>
                              <a:gd name="T0" fmla="*/ 43 w 43"/>
                              <a:gd name="T1" fmla="*/ 0 h 28"/>
                              <a:gd name="T2" fmla="*/ 0 w 43"/>
                              <a:gd name="T3" fmla="*/ 0 h 28"/>
                              <a:gd name="T4" fmla="*/ 0 w 43"/>
                              <a:gd name="T5" fmla="*/ 28 h 28"/>
                              <a:gd name="T6" fmla="*/ 42 w 43"/>
                              <a:gd name="T7" fmla="*/ 28 h 28"/>
                              <a:gd name="T8" fmla="*/ 43 w 43"/>
                              <a:gd name="T9" fmla="*/ 0 h 2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43" h="28">
                                <a:moveTo>
                                  <a:pt x="43" y="0"/>
                                </a:moveTo>
                                <a:cubicBezTo>
                                  <a:pt x="30" y="0"/>
                                  <a:pt x="16" y="0"/>
                                  <a:pt x="0" y="0"/>
                                </a:cubicBezTo>
                                <a:cubicBezTo>
                                  <a:pt x="0" y="28"/>
                                  <a:pt x="0" y="28"/>
                                  <a:pt x="0" y="28"/>
                                </a:cubicBezTo>
                                <a:cubicBezTo>
                                  <a:pt x="42" y="28"/>
                                  <a:pt x="42" y="28"/>
                                  <a:pt x="42" y="28"/>
                                </a:cubicBezTo>
                                <a:cubicBezTo>
                                  <a:pt x="43" y="0"/>
                                  <a:pt x="43" y="0"/>
                                  <a:pt x="43" y="0"/>
                                </a:cubicBezTo>
                              </a:path>
                            </a:pathLst>
                          </a:custGeom>
                          <a:solidFill>
                            <a:srgbClr val="D0461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62" name="Freeform 459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242176" y="6165851"/>
                            <a:ext cx="47625" cy="50800"/>
                          </a:xfrm>
                          <a:custGeom>
                            <a:avLst/>
                            <a:gdLst>
                              <a:gd name="T0" fmla="*/ 4 w 30"/>
                              <a:gd name="T1" fmla="*/ 21 h 32"/>
                              <a:gd name="T2" fmla="*/ 4 w 30"/>
                              <a:gd name="T3" fmla="*/ 32 h 32"/>
                              <a:gd name="T4" fmla="*/ 29 w 30"/>
                              <a:gd name="T5" fmla="*/ 32 h 32"/>
                              <a:gd name="T6" fmla="*/ 29 w 30"/>
                              <a:gd name="T7" fmla="*/ 21 h 32"/>
                              <a:gd name="T8" fmla="*/ 4 w 30"/>
                              <a:gd name="T9" fmla="*/ 21 h 32"/>
                              <a:gd name="T10" fmla="*/ 0 w 30"/>
                              <a:gd name="T11" fmla="*/ 21 h 32"/>
                              <a:gd name="T12" fmla="*/ 0 w 30"/>
                              <a:gd name="T13" fmla="*/ 32 h 32"/>
                              <a:gd name="T14" fmla="*/ 2 w 30"/>
                              <a:gd name="T15" fmla="*/ 32 h 32"/>
                              <a:gd name="T16" fmla="*/ 1 w 30"/>
                              <a:gd name="T17" fmla="*/ 21 h 32"/>
                              <a:gd name="T18" fmla="*/ 0 w 30"/>
                              <a:gd name="T19" fmla="*/ 21 h 32"/>
                              <a:gd name="T20" fmla="*/ 3 w 30"/>
                              <a:gd name="T21" fmla="*/ 0 h 32"/>
                              <a:gd name="T22" fmla="*/ 4 w 30"/>
                              <a:gd name="T23" fmla="*/ 18 h 32"/>
                              <a:gd name="T24" fmla="*/ 29 w 30"/>
                              <a:gd name="T25" fmla="*/ 18 h 32"/>
                              <a:gd name="T26" fmla="*/ 30 w 30"/>
                              <a:gd name="T27" fmla="*/ 0 h 32"/>
                              <a:gd name="T28" fmla="*/ 3 w 30"/>
                              <a:gd name="T29" fmla="*/ 0 h 32"/>
                              <a:gd name="T30" fmla="*/ 0 w 30"/>
                              <a:gd name="T31" fmla="*/ 0 h 32"/>
                              <a:gd name="T32" fmla="*/ 0 w 30"/>
                              <a:gd name="T33" fmla="*/ 18 h 32"/>
                              <a:gd name="T34" fmla="*/ 1 w 30"/>
                              <a:gd name="T35" fmla="*/ 18 h 32"/>
                              <a:gd name="T36" fmla="*/ 0 w 30"/>
                              <a:gd name="T37" fmla="*/ 0 h 32"/>
                              <a:gd name="T38" fmla="*/ 0 w 30"/>
                              <a:gd name="T39" fmla="*/ 0 h 3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</a:cxnLst>
                            <a:rect l="0" t="0" r="r" b="b"/>
                            <a:pathLst>
                              <a:path w="30" h="32">
                                <a:moveTo>
                                  <a:pt x="4" y="21"/>
                                </a:moveTo>
                                <a:lnTo>
                                  <a:pt x="4" y="32"/>
                                </a:lnTo>
                                <a:lnTo>
                                  <a:pt x="29" y="32"/>
                                </a:lnTo>
                                <a:lnTo>
                                  <a:pt x="29" y="21"/>
                                </a:lnTo>
                                <a:lnTo>
                                  <a:pt x="4" y="21"/>
                                </a:lnTo>
                                <a:close/>
                                <a:moveTo>
                                  <a:pt x="0" y="21"/>
                                </a:moveTo>
                                <a:lnTo>
                                  <a:pt x="0" y="32"/>
                                </a:lnTo>
                                <a:lnTo>
                                  <a:pt x="2" y="32"/>
                                </a:lnTo>
                                <a:lnTo>
                                  <a:pt x="1" y="21"/>
                                </a:lnTo>
                                <a:lnTo>
                                  <a:pt x="0" y="21"/>
                                </a:lnTo>
                                <a:close/>
                                <a:moveTo>
                                  <a:pt x="3" y="0"/>
                                </a:moveTo>
                                <a:lnTo>
                                  <a:pt x="4" y="18"/>
                                </a:lnTo>
                                <a:lnTo>
                                  <a:pt x="29" y="18"/>
                                </a:lnTo>
                                <a:lnTo>
                                  <a:pt x="30" y="0"/>
                                </a:lnTo>
                                <a:lnTo>
                                  <a:pt x="3" y="0"/>
                                </a:lnTo>
                                <a:close/>
                                <a:moveTo>
                                  <a:pt x="0" y="0"/>
                                </a:moveTo>
                                <a:lnTo>
                                  <a:pt x="0" y="18"/>
                                </a:lnTo>
                                <a:lnTo>
                                  <a:pt x="1" y="18"/>
                                </a:lnTo>
                                <a:lnTo>
                                  <a:pt x="0" y="0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C43D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63" name="Freeform 460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242176" y="6165851"/>
                            <a:ext cx="47625" cy="50800"/>
                          </a:xfrm>
                          <a:custGeom>
                            <a:avLst/>
                            <a:gdLst>
                              <a:gd name="T0" fmla="*/ 4 w 30"/>
                              <a:gd name="T1" fmla="*/ 21 h 32"/>
                              <a:gd name="T2" fmla="*/ 4 w 30"/>
                              <a:gd name="T3" fmla="*/ 32 h 32"/>
                              <a:gd name="T4" fmla="*/ 29 w 30"/>
                              <a:gd name="T5" fmla="*/ 32 h 32"/>
                              <a:gd name="T6" fmla="*/ 29 w 30"/>
                              <a:gd name="T7" fmla="*/ 21 h 32"/>
                              <a:gd name="T8" fmla="*/ 4 w 30"/>
                              <a:gd name="T9" fmla="*/ 21 h 32"/>
                              <a:gd name="T10" fmla="*/ 0 w 30"/>
                              <a:gd name="T11" fmla="*/ 21 h 32"/>
                              <a:gd name="T12" fmla="*/ 0 w 30"/>
                              <a:gd name="T13" fmla="*/ 32 h 32"/>
                              <a:gd name="T14" fmla="*/ 2 w 30"/>
                              <a:gd name="T15" fmla="*/ 32 h 32"/>
                              <a:gd name="T16" fmla="*/ 1 w 30"/>
                              <a:gd name="T17" fmla="*/ 21 h 32"/>
                              <a:gd name="T18" fmla="*/ 0 w 30"/>
                              <a:gd name="T19" fmla="*/ 21 h 32"/>
                              <a:gd name="T20" fmla="*/ 3 w 30"/>
                              <a:gd name="T21" fmla="*/ 0 h 32"/>
                              <a:gd name="T22" fmla="*/ 4 w 30"/>
                              <a:gd name="T23" fmla="*/ 18 h 32"/>
                              <a:gd name="T24" fmla="*/ 29 w 30"/>
                              <a:gd name="T25" fmla="*/ 18 h 32"/>
                              <a:gd name="T26" fmla="*/ 30 w 30"/>
                              <a:gd name="T27" fmla="*/ 0 h 32"/>
                              <a:gd name="T28" fmla="*/ 3 w 30"/>
                              <a:gd name="T29" fmla="*/ 0 h 32"/>
                              <a:gd name="T30" fmla="*/ 0 w 30"/>
                              <a:gd name="T31" fmla="*/ 0 h 32"/>
                              <a:gd name="T32" fmla="*/ 0 w 30"/>
                              <a:gd name="T33" fmla="*/ 18 h 32"/>
                              <a:gd name="T34" fmla="*/ 1 w 30"/>
                              <a:gd name="T35" fmla="*/ 18 h 32"/>
                              <a:gd name="T36" fmla="*/ 0 w 30"/>
                              <a:gd name="T37" fmla="*/ 0 h 32"/>
                              <a:gd name="T38" fmla="*/ 0 w 30"/>
                              <a:gd name="T39" fmla="*/ 0 h 3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</a:cxnLst>
                            <a:rect l="0" t="0" r="r" b="b"/>
                            <a:pathLst>
                              <a:path w="30" h="32">
                                <a:moveTo>
                                  <a:pt x="4" y="21"/>
                                </a:moveTo>
                                <a:lnTo>
                                  <a:pt x="4" y="32"/>
                                </a:lnTo>
                                <a:lnTo>
                                  <a:pt x="29" y="32"/>
                                </a:lnTo>
                                <a:lnTo>
                                  <a:pt x="29" y="21"/>
                                </a:lnTo>
                                <a:lnTo>
                                  <a:pt x="4" y="21"/>
                                </a:lnTo>
                                <a:moveTo>
                                  <a:pt x="0" y="21"/>
                                </a:moveTo>
                                <a:lnTo>
                                  <a:pt x="0" y="32"/>
                                </a:lnTo>
                                <a:lnTo>
                                  <a:pt x="2" y="32"/>
                                </a:lnTo>
                                <a:lnTo>
                                  <a:pt x="1" y="21"/>
                                </a:lnTo>
                                <a:lnTo>
                                  <a:pt x="0" y="21"/>
                                </a:lnTo>
                                <a:moveTo>
                                  <a:pt x="3" y="0"/>
                                </a:moveTo>
                                <a:lnTo>
                                  <a:pt x="4" y="18"/>
                                </a:lnTo>
                                <a:lnTo>
                                  <a:pt x="29" y="18"/>
                                </a:lnTo>
                                <a:lnTo>
                                  <a:pt x="30" y="0"/>
                                </a:lnTo>
                                <a:lnTo>
                                  <a:pt x="3" y="0"/>
                                </a:lnTo>
                                <a:moveTo>
                                  <a:pt x="0" y="0"/>
                                </a:moveTo>
                                <a:lnTo>
                                  <a:pt x="0" y="18"/>
                                </a:lnTo>
                                <a:lnTo>
                                  <a:pt x="1" y="18"/>
                                </a:lnTo>
                                <a:lnTo>
                                  <a:pt x="0" y="0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64" name="Freeform 461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242176" y="6165851"/>
                            <a:ext cx="6350" cy="50800"/>
                          </a:xfrm>
                          <a:custGeom>
                            <a:avLst/>
                            <a:gdLst>
                              <a:gd name="T0" fmla="*/ 1 w 4"/>
                              <a:gd name="T1" fmla="*/ 21 h 32"/>
                              <a:gd name="T2" fmla="*/ 2 w 4"/>
                              <a:gd name="T3" fmla="*/ 32 h 32"/>
                              <a:gd name="T4" fmla="*/ 4 w 4"/>
                              <a:gd name="T5" fmla="*/ 32 h 32"/>
                              <a:gd name="T6" fmla="*/ 4 w 4"/>
                              <a:gd name="T7" fmla="*/ 21 h 32"/>
                              <a:gd name="T8" fmla="*/ 1 w 4"/>
                              <a:gd name="T9" fmla="*/ 21 h 32"/>
                              <a:gd name="T10" fmla="*/ 0 w 4"/>
                              <a:gd name="T11" fmla="*/ 0 h 32"/>
                              <a:gd name="T12" fmla="*/ 1 w 4"/>
                              <a:gd name="T13" fmla="*/ 18 h 32"/>
                              <a:gd name="T14" fmla="*/ 4 w 4"/>
                              <a:gd name="T15" fmla="*/ 18 h 32"/>
                              <a:gd name="T16" fmla="*/ 3 w 4"/>
                              <a:gd name="T17" fmla="*/ 0 h 32"/>
                              <a:gd name="T18" fmla="*/ 0 w 4"/>
                              <a:gd name="T19" fmla="*/ 0 h 3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4" h="32">
                                <a:moveTo>
                                  <a:pt x="1" y="21"/>
                                </a:moveTo>
                                <a:lnTo>
                                  <a:pt x="2" y="32"/>
                                </a:lnTo>
                                <a:lnTo>
                                  <a:pt x="4" y="32"/>
                                </a:lnTo>
                                <a:lnTo>
                                  <a:pt x="4" y="21"/>
                                </a:lnTo>
                                <a:lnTo>
                                  <a:pt x="1" y="21"/>
                                </a:lnTo>
                                <a:close/>
                                <a:moveTo>
                                  <a:pt x="0" y="0"/>
                                </a:moveTo>
                                <a:lnTo>
                                  <a:pt x="1" y="18"/>
                                </a:lnTo>
                                <a:lnTo>
                                  <a:pt x="4" y="18"/>
                                </a:lnTo>
                                <a:lnTo>
                                  <a:pt x="3" y="0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B23B1B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65" name="Freeform 462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242176" y="6165851"/>
                            <a:ext cx="6350" cy="50800"/>
                          </a:xfrm>
                          <a:custGeom>
                            <a:avLst/>
                            <a:gdLst>
                              <a:gd name="T0" fmla="*/ 1 w 4"/>
                              <a:gd name="T1" fmla="*/ 21 h 32"/>
                              <a:gd name="T2" fmla="*/ 2 w 4"/>
                              <a:gd name="T3" fmla="*/ 32 h 32"/>
                              <a:gd name="T4" fmla="*/ 4 w 4"/>
                              <a:gd name="T5" fmla="*/ 32 h 32"/>
                              <a:gd name="T6" fmla="*/ 4 w 4"/>
                              <a:gd name="T7" fmla="*/ 21 h 32"/>
                              <a:gd name="T8" fmla="*/ 1 w 4"/>
                              <a:gd name="T9" fmla="*/ 21 h 32"/>
                              <a:gd name="T10" fmla="*/ 0 w 4"/>
                              <a:gd name="T11" fmla="*/ 0 h 32"/>
                              <a:gd name="T12" fmla="*/ 1 w 4"/>
                              <a:gd name="T13" fmla="*/ 18 h 32"/>
                              <a:gd name="T14" fmla="*/ 4 w 4"/>
                              <a:gd name="T15" fmla="*/ 18 h 32"/>
                              <a:gd name="T16" fmla="*/ 3 w 4"/>
                              <a:gd name="T17" fmla="*/ 0 h 32"/>
                              <a:gd name="T18" fmla="*/ 0 w 4"/>
                              <a:gd name="T19" fmla="*/ 0 h 3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4" h="32">
                                <a:moveTo>
                                  <a:pt x="1" y="21"/>
                                </a:moveTo>
                                <a:lnTo>
                                  <a:pt x="2" y="32"/>
                                </a:lnTo>
                                <a:lnTo>
                                  <a:pt x="4" y="32"/>
                                </a:lnTo>
                                <a:lnTo>
                                  <a:pt x="4" y="21"/>
                                </a:lnTo>
                                <a:lnTo>
                                  <a:pt x="1" y="21"/>
                                </a:lnTo>
                                <a:moveTo>
                                  <a:pt x="0" y="0"/>
                                </a:moveTo>
                                <a:lnTo>
                                  <a:pt x="1" y="18"/>
                                </a:lnTo>
                                <a:lnTo>
                                  <a:pt x="4" y="18"/>
                                </a:lnTo>
                                <a:lnTo>
                                  <a:pt x="3" y="0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66" name="Freeform 463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242176" y="6194426"/>
                            <a:ext cx="46038" cy="4763"/>
                          </a:xfrm>
                          <a:custGeom>
                            <a:avLst/>
                            <a:gdLst>
                              <a:gd name="T0" fmla="*/ 1 w 29"/>
                              <a:gd name="T1" fmla="*/ 0 h 3"/>
                              <a:gd name="T2" fmla="*/ 0 w 29"/>
                              <a:gd name="T3" fmla="*/ 0 h 3"/>
                              <a:gd name="T4" fmla="*/ 0 w 29"/>
                              <a:gd name="T5" fmla="*/ 3 h 3"/>
                              <a:gd name="T6" fmla="*/ 1 w 29"/>
                              <a:gd name="T7" fmla="*/ 3 h 3"/>
                              <a:gd name="T8" fmla="*/ 1 w 29"/>
                              <a:gd name="T9" fmla="*/ 0 h 3"/>
                              <a:gd name="T10" fmla="*/ 29 w 29"/>
                              <a:gd name="T11" fmla="*/ 0 h 3"/>
                              <a:gd name="T12" fmla="*/ 4 w 29"/>
                              <a:gd name="T13" fmla="*/ 0 h 3"/>
                              <a:gd name="T14" fmla="*/ 4 w 29"/>
                              <a:gd name="T15" fmla="*/ 3 h 3"/>
                              <a:gd name="T16" fmla="*/ 29 w 29"/>
                              <a:gd name="T17" fmla="*/ 3 h 3"/>
                              <a:gd name="T18" fmla="*/ 29 w 29"/>
                              <a:gd name="T19" fmla="*/ 0 h 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29" h="3">
                                <a:moveTo>
                                  <a:pt x="1" y="0"/>
                                </a:moveTo>
                                <a:lnTo>
                                  <a:pt x="0" y="0"/>
                                </a:lnTo>
                                <a:lnTo>
                                  <a:pt x="0" y="3"/>
                                </a:lnTo>
                                <a:lnTo>
                                  <a:pt x="1" y="3"/>
                                </a:lnTo>
                                <a:lnTo>
                                  <a:pt x="1" y="0"/>
                                </a:lnTo>
                                <a:close/>
                                <a:moveTo>
                                  <a:pt x="29" y="0"/>
                                </a:moveTo>
                                <a:lnTo>
                                  <a:pt x="4" y="0"/>
                                </a:lnTo>
                                <a:lnTo>
                                  <a:pt x="4" y="3"/>
                                </a:lnTo>
                                <a:lnTo>
                                  <a:pt x="29" y="3"/>
                                </a:lnTo>
                                <a:lnTo>
                                  <a:pt x="29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0722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67" name="Freeform 464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242176" y="6194426"/>
                            <a:ext cx="46038" cy="4763"/>
                          </a:xfrm>
                          <a:custGeom>
                            <a:avLst/>
                            <a:gdLst>
                              <a:gd name="T0" fmla="*/ 1 w 29"/>
                              <a:gd name="T1" fmla="*/ 0 h 3"/>
                              <a:gd name="T2" fmla="*/ 0 w 29"/>
                              <a:gd name="T3" fmla="*/ 0 h 3"/>
                              <a:gd name="T4" fmla="*/ 0 w 29"/>
                              <a:gd name="T5" fmla="*/ 3 h 3"/>
                              <a:gd name="T6" fmla="*/ 1 w 29"/>
                              <a:gd name="T7" fmla="*/ 3 h 3"/>
                              <a:gd name="T8" fmla="*/ 1 w 29"/>
                              <a:gd name="T9" fmla="*/ 0 h 3"/>
                              <a:gd name="T10" fmla="*/ 29 w 29"/>
                              <a:gd name="T11" fmla="*/ 0 h 3"/>
                              <a:gd name="T12" fmla="*/ 4 w 29"/>
                              <a:gd name="T13" fmla="*/ 0 h 3"/>
                              <a:gd name="T14" fmla="*/ 4 w 29"/>
                              <a:gd name="T15" fmla="*/ 3 h 3"/>
                              <a:gd name="T16" fmla="*/ 29 w 29"/>
                              <a:gd name="T17" fmla="*/ 3 h 3"/>
                              <a:gd name="T18" fmla="*/ 29 w 29"/>
                              <a:gd name="T19" fmla="*/ 0 h 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29" h="3">
                                <a:moveTo>
                                  <a:pt x="1" y="0"/>
                                </a:moveTo>
                                <a:lnTo>
                                  <a:pt x="0" y="0"/>
                                </a:lnTo>
                                <a:lnTo>
                                  <a:pt x="0" y="3"/>
                                </a:lnTo>
                                <a:lnTo>
                                  <a:pt x="1" y="3"/>
                                </a:lnTo>
                                <a:lnTo>
                                  <a:pt x="1" y="0"/>
                                </a:lnTo>
                                <a:moveTo>
                                  <a:pt x="29" y="0"/>
                                </a:moveTo>
                                <a:lnTo>
                                  <a:pt x="4" y="0"/>
                                </a:lnTo>
                                <a:lnTo>
                                  <a:pt x="4" y="3"/>
                                </a:lnTo>
                                <a:lnTo>
                                  <a:pt x="29" y="3"/>
                                </a:lnTo>
                                <a:lnTo>
                                  <a:pt x="29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68" name="Rectangle 46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243764" y="6194426"/>
                            <a:ext cx="4763" cy="4763"/>
                          </a:xfrm>
                          <a:prstGeom prst="rect">
                            <a:avLst/>
                          </a:prstGeom>
                          <a:solidFill>
                            <a:srgbClr val="DA712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69" name="Rectangle 46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243764" y="6194426"/>
                            <a:ext cx="4763" cy="47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70" name="Freeform 467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242176" y="6130926"/>
                            <a:ext cx="47625" cy="34925"/>
                          </a:xfrm>
                          <a:custGeom>
                            <a:avLst/>
                            <a:gdLst>
                              <a:gd name="T0" fmla="*/ 0 w 39"/>
                              <a:gd name="T1" fmla="*/ 24 h 30"/>
                              <a:gd name="T2" fmla="*/ 0 w 39"/>
                              <a:gd name="T3" fmla="*/ 29 h 30"/>
                              <a:gd name="T4" fmla="*/ 0 w 39"/>
                              <a:gd name="T5" fmla="*/ 29 h 30"/>
                              <a:gd name="T6" fmla="*/ 0 w 39"/>
                              <a:gd name="T7" fmla="*/ 24 h 30"/>
                              <a:gd name="T8" fmla="*/ 39 w 39"/>
                              <a:gd name="T9" fmla="*/ 0 h 30"/>
                              <a:gd name="T10" fmla="*/ 13 w 39"/>
                              <a:gd name="T11" fmla="*/ 1 h 30"/>
                              <a:gd name="T12" fmla="*/ 3 w 39"/>
                              <a:gd name="T13" fmla="*/ 1 h 30"/>
                              <a:gd name="T14" fmla="*/ 4 w 39"/>
                              <a:gd name="T15" fmla="*/ 29 h 30"/>
                              <a:gd name="T16" fmla="*/ 39 w 39"/>
                              <a:gd name="T17" fmla="*/ 30 h 30"/>
                              <a:gd name="T18" fmla="*/ 39 w 39"/>
                              <a:gd name="T19" fmla="*/ 0 h 3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9" h="30">
                                <a:moveTo>
                                  <a:pt x="0" y="24"/>
                                </a:moveTo>
                                <a:cubicBezTo>
                                  <a:pt x="0" y="29"/>
                                  <a:pt x="0" y="29"/>
                                  <a:pt x="0" y="29"/>
                                </a:cubicBezTo>
                                <a:cubicBezTo>
                                  <a:pt x="0" y="29"/>
                                  <a:pt x="0" y="29"/>
                                  <a:pt x="0" y="29"/>
                                </a:cubicBezTo>
                                <a:cubicBezTo>
                                  <a:pt x="0" y="24"/>
                                  <a:pt x="0" y="24"/>
                                  <a:pt x="0" y="24"/>
                                </a:cubicBezTo>
                                <a:moveTo>
                                  <a:pt x="39" y="0"/>
                                </a:moveTo>
                                <a:cubicBezTo>
                                  <a:pt x="31" y="1"/>
                                  <a:pt x="22" y="1"/>
                                  <a:pt x="13" y="1"/>
                                </a:cubicBezTo>
                                <a:cubicBezTo>
                                  <a:pt x="9" y="1"/>
                                  <a:pt x="6" y="1"/>
                                  <a:pt x="3" y="1"/>
                                </a:cubicBezTo>
                                <a:cubicBezTo>
                                  <a:pt x="4" y="29"/>
                                  <a:pt x="4" y="29"/>
                                  <a:pt x="4" y="29"/>
                                </a:cubicBezTo>
                                <a:cubicBezTo>
                                  <a:pt x="39" y="30"/>
                                  <a:pt x="39" y="30"/>
                                  <a:pt x="39" y="30"/>
                                </a:cubicBezTo>
                                <a:cubicBezTo>
                                  <a:pt x="39" y="0"/>
                                  <a:pt x="39" y="0"/>
                                  <a:pt x="39" y="0"/>
                                </a:cubicBezTo>
                              </a:path>
                            </a:pathLst>
                          </a:custGeom>
                          <a:solidFill>
                            <a:srgbClr val="D0461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71" name="Freeform 46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242176" y="6132513"/>
                            <a:ext cx="4763" cy="33338"/>
                          </a:xfrm>
                          <a:custGeom>
                            <a:avLst/>
                            <a:gdLst>
                              <a:gd name="T0" fmla="*/ 0 w 4"/>
                              <a:gd name="T1" fmla="*/ 0 h 28"/>
                              <a:gd name="T2" fmla="*/ 0 w 4"/>
                              <a:gd name="T3" fmla="*/ 23 h 28"/>
                              <a:gd name="T4" fmla="*/ 0 w 4"/>
                              <a:gd name="T5" fmla="*/ 28 h 28"/>
                              <a:gd name="T6" fmla="*/ 4 w 4"/>
                              <a:gd name="T7" fmla="*/ 28 h 28"/>
                              <a:gd name="T8" fmla="*/ 3 w 4"/>
                              <a:gd name="T9" fmla="*/ 0 h 28"/>
                              <a:gd name="T10" fmla="*/ 0 w 4"/>
                              <a:gd name="T11" fmla="*/ 0 h 2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4" h="28">
                                <a:moveTo>
                                  <a:pt x="0" y="0"/>
                                </a:moveTo>
                                <a:cubicBezTo>
                                  <a:pt x="0" y="23"/>
                                  <a:pt x="0" y="23"/>
                                  <a:pt x="0" y="23"/>
                                </a:cubicBezTo>
                                <a:cubicBezTo>
                                  <a:pt x="0" y="28"/>
                                  <a:pt x="0" y="28"/>
                                  <a:pt x="0" y="28"/>
                                </a:cubicBezTo>
                                <a:cubicBezTo>
                                  <a:pt x="4" y="28"/>
                                  <a:pt x="4" y="28"/>
                                  <a:pt x="4" y="28"/>
                                </a:cubicBezTo>
                                <a:cubicBezTo>
                                  <a:pt x="3" y="0"/>
                                  <a:pt x="3" y="0"/>
                                  <a:pt x="3" y="0"/>
                                </a:cubicBezTo>
                                <a:cubicBezTo>
                                  <a:pt x="2" y="0"/>
                                  <a:pt x="1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C84518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72" name="Freeform 46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242176" y="6216651"/>
                            <a:ext cx="46038" cy="34925"/>
                          </a:xfrm>
                          <a:custGeom>
                            <a:avLst/>
                            <a:gdLst>
                              <a:gd name="T0" fmla="*/ 0 w 38"/>
                              <a:gd name="T1" fmla="*/ 0 h 29"/>
                              <a:gd name="T2" fmla="*/ 0 w 38"/>
                              <a:gd name="T3" fmla="*/ 29 h 29"/>
                              <a:gd name="T4" fmla="*/ 38 w 38"/>
                              <a:gd name="T5" fmla="*/ 28 h 29"/>
                              <a:gd name="T6" fmla="*/ 38 w 38"/>
                              <a:gd name="T7" fmla="*/ 0 h 29"/>
                              <a:gd name="T8" fmla="*/ 5 w 38"/>
                              <a:gd name="T9" fmla="*/ 0 h 29"/>
                              <a:gd name="T10" fmla="*/ 6 w 38"/>
                              <a:gd name="T11" fmla="*/ 25 h 29"/>
                              <a:gd name="T12" fmla="*/ 3 w 38"/>
                              <a:gd name="T13" fmla="*/ 25 h 29"/>
                              <a:gd name="T14" fmla="*/ 2 w 38"/>
                              <a:gd name="T15" fmla="*/ 0 h 29"/>
                              <a:gd name="T16" fmla="*/ 0 w 38"/>
                              <a:gd name="T17" fmla="*/ 0 h 2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</a:cxnLst>
                            <a:rect l="0" t="0" r="r" b="b"/>
                            <a:pathLst>
                              <a:path w="38" h="29">
                                <a:moveTo>
                                  <a:pt x="0" y="0"/>
                                </a:moveTo>
                                <a:cubicBezTo>
                                  <a:pt x="0" y="29"/>
                                  <a:pt x="0" y="29"/>
                                  <a:pt x="0" y="29"/>
                                </a:cubicBezTo>
                                <a:cubicBezTo>
                                  <a:pt x="12" y="29"/>
                                  <a:pt x="25" y="28"/>
                                  <a:pt x="38" y="28"/>
                                </a:cubicBezTo>
                                <a:cubicBezTo>
                                  <a:pt x="38" y="0"/>
                                  <a:pt x="38" y="0"/>
                                  <a:pt x="38" y="0"/>
                                </a:cubicBezTo>
                                <a:cubicBezTo>
                                  <a:pt x="5" y="0"/>
                                  <a:pt x="5" y="0"/>
                                  <a:pt x="5" y="0"/>
                                </a:cubicBezTo>
                                <a:cubicBezTo>
                                  <a:pt x="6" y="25"/>
                                  <a:pt x="6" y="25"/>
                                  <a:pt x="6" y="25"/>
                                </a:cubicBezTo>
                                <a:cubicBezTo>
                                  <a:pt x="3" y="25"/>
                                  <a:pt x="3" y="25"/>
                                  <a:pt x="3" y="25"/>
                                </a:cubicBezTo>
                                <a:cubicBezTo>
                                  <a:pt x="2" y="0"/>
                                  <a:pt x="2" y="0"/>
                                  <a:pt x="2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D0461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73" name="Freeform 47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245351" y="6216651"/>
                            <a:ext cx="4763" cy="30163"/>
                          </a:xfrm>
                          <a:custGeom>
                            <a:avLst/>
                            <a:gdLst>
                              <a:gd name="T0" fmla="*/ 0 w 3"/>
                              <a:gd name="T1" fmla="*/ 0 h 19"/>
                              <a:gd name="T2" fmla="*/ 1 w 3"/>
                              <a:gd name="T3" fmla="*/ 19 h 19"/>
                              <a:gd name="T4" fmla="*/ 3 w 3"/>
                              <a:gd name="T5" fmla="*/ 19 h 19"/>
                              <a:gd name="T6" fmla="*/ 2 w 3"/>
                              <a:gd name="T7" fmla="*/ 0 h 19"/>
                              <a:gd name="T8" fmla="*/ 0 w 3"/>
                              <a:gd name="T9" fmla="*/ 0 h 1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3" h="19">
                                <a:moveTo>
                                  <a:pt x="0" y="0"/>
                                </a:moveTo>
                                <a:lnTo>
                                  <a:pt x="1" y="19"/>
                                </a:lnTo>
                                <a:lnTo>
                                  <a:pt x="3" y="19"/>
                                </a:lnTo>
                                <a:lnTo>
                                  <a:pt x="2" y="0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C84518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74" name="Freeform 47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245351" y="6216651"/>
                            <a:ext cx="4763" cy="30163"/>
                          </a:xfrm>
                          <a:custGeom>
                            <a:avLst/>
                            <a:gdLst>
                              <a:gd name="T0" fmla="*/ 0 w 3"/>
                              <a:gd name="T1" fmla="*/ 0 h 19"/>
                              <a:gd name="T2" fmla="*/ 1 w 3"/>
                              <a:gd name="T3" fmla="*/ 19 h 19"/>
                              <a:gd name="T4" fmla="*/ 3 w 3"/>
                              <a:gd name="T5" fmla="*/ 19 h 19"/>
                              <a:gd name="T6" fmla="*/ 2 w 3"/>
                              <a:gd name="T7" fmla="*/ 0 h 19"/>
                              <a:gd name="T8" fmla="*/ 0 w 3"/>
                              <a:gd name="T9" fmla="*/ 0 h 1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3" h="19">
                                <a:moveTo>
                                  <a:pt x="0" y="0"/>
                                </a:moveTo>
                                <a:lnTo>
                                  <a:pt x="1" y="19"/>
                                </a:lnTo>
                                <a:lnTo>
                                  <a:pt x="3" y="19"/>
                                </a:lnTo>
                                <a:lnTo>
                                  <a:pt x="2" y="0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75" name="Freeform 472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161214" y="5886451"/>
                            <a:ext cx="38100" cy="25400"/>
                          </a:xfrm>
                          <a:custGeom>
                            <a:avLst/>
                            <a:gdLst>
                              <a:gd name="T0" fmla="*/ 0 w 31"/>
                              <a:gd name="T1" fmla="*/ 18 h 21"/>
                              <a:gd name="T2" fmla="*/ 0 w 31"/>
                              <a:gd name="T3" fmla="*/ 21 h 21"/>
                              <a:gd name="T4" fmla="*/ 31 w 31"/>
                              <a:gd name="T5" fmla="*/ 19 h 21"/>
                              <a:gd name="T6" fmla="*/ 31 w 31"/>
                              <a:gd name="T7" fmla="*/ 18 h 21"/>
                              <a:gd name="T8" fmla="*/ 0 w 31"/>
                              <a:gd name="T9" fmla="*/ 18 h 21"/>
                              <a:gd name="T10" fmla="*/ 31 w 31"/>
                              <a:gd name="T11" fmla="*/ 0 h 21"/>
                              <a:gd name="T12" fmla="*/ 0 w 31"/>
                              <a:gd name="T13" fmla="*/ 0 h 21"/>
                              <a:gd name="T14" fmla="*/ 0 w 31"/>
                              <a:gd name="T15" fmla="*/ 14 h 21"/>
                              <a:gd name="T16" fmla="*/ 31 w 31"/>
                              <a:gd name="T17" fmla="*/ 14 h 21"/>
                              <a:gd name="T18" fmla="*/ 31 w 31"/>
                              <a:gd name="T19" fmla="*/ 0 h 2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1" h="21">
                                <a:moveTo>
                                  <a:pt x="0" y="18"/>
                                </a:moveTo>
                                <a:cubicBezTo>
                                  <a:pt x="0" y="21"/>
                                  <a:pt x="0" y="21"/>
                                  <a:pt x="0" y="21"/>
                                </a:cubicBezTo>
                                <a:cubicBezTo>
                                  <a:pt x="10" y="20"/>
                                  <a:pt x="20" y="20"/>
                                  <a:pt x="31" y="19"/>
                                </a:cubicBezTo>
                                <a:cubicBezTo>
                                  <a:pt x="31" y="18"/>
                                  <a:pt x="31" y="18"/>
                                  <a:pt x="31" y="18"/>
                                </a:cubicBezTo>
                                <a:cubicBezTo>
                                  <a:pt x="0" y="18"/>
                                  <a:pt x="0" y="18"/>
                                  <a:pt x="0" y="18"/>
                                </a:cubicBezTo>
                                <a:moveTo>
                                  <a:pt x="31" y="0"/>
                                </a:move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14"/>
                                  <a:pt x="0" y="14"/>
                                  <a:pt x="0" y="14"/>
                                </a:cubicBezTo>
                                <a:cubicBezTo>
                                  <a:pt x="31" y="14"/>
                                  <a:pt x="31" y="14"/>
                                  <a:pt x="31" y="14"/>
                                </a:cubicBezTo>
                                <a:cubicBezTo>
                                  <a:pt x="31" y="0"/>
                                  <a:pt x="31" y="0"/>
                                  <a:pt x="31" y="0"/>
                                </a:cubicBezTo>
                              </a:path>
                            </a:pathLst>
                          </a:custGeom>
                          <a:solidFill>
                            <a:srgbClr val="C43D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76" name="Rectangle 47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161214" y="5902326"/>
                            <a:ext cx="38100" cy="4763"/>
                          </a:xfrm>
                          <a:prstGeom prst="rect">
                            <a:avLst/>
                          </a:prstGeom>
                          <a:solidFill>
                            <a:srgbClr val="E0722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77" name="Rectangle 47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161214" y="5902326"/>
                            <a:ext cx="38100" cy="47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78" name="Freeform 47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161214" y="5853113"/>
                            <a:ext cx="38100" cy="33338"/>
                          </a:xfrm>
                          <a:custGeom>
                            <a:avLst/>
                            <a:gdLst>
                              <a:gd name="T0" fmla="*/ 32 w 32"/>
                              <a:gd name="T1" fmla="*/ 0 h 28"/>
                              <a:gd name="T2" fmla="*/ 1 w 32"/>
                              <a:gd name="T3" fmla="*/ 0 h 28"/>
                              <a:gd name="T4" fmla="*/ 0 w 32"/>
                              <a:gd name="T5" fmla="*/ 28 h 28"/>
                              <a:gd name="T6" fmla="*/ 31 w 32"/>
                              <a:gd name="T7" fmla="*/ 28 h 28"/>
                              <a:gd name="T8" fmla="*/ 32 w 32"/>
                              <a:gd name="T9" fmla="*/ 0 h 2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32" h="28">
                                <a:moveTo>
                                  <a:pt x="32" y="0"/>
                                </a:moveTo>
                                <a:cubicBezTo>
                                  <a:pt x="22" y="0"/>
                                  <a:pt x="12" y="0"/>
                                  <a:pt x="1" y="0"/>
                                </a:cubicBezTo>
                                <a:cubicBezTo>
                                  <a:pt x="0" y="28"/>
                                  <a:pt x="0" y="28"/>
                                  <a:pt x="0" y="28"/>
                                </a:cubicBezTo>
                                <a:cubicBezTo>
                                  <a:pt x="31" y="28"/>
                                  <a:pt x="31" y="28"/>
                                  <a:pt x="31" y="28"/>
                                </a:cubicBezTo>
                                <a:cubicBezTo>
                                  <a:pt x="32" y="0"/>
                                  <a:pt x="32" y="0"/>
                                  <a:pt x="32" y="0"/>
                                </a:cubicBezTo>
                              </a:path>
                            </a:pathLst>
                          </a:custGeom>
                          <a:solidFill>
                            <a:srgbClr val="D0461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79" name="Freeform 476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156451" y="6122988"/>
                            <a:ext cx="38100" cy="93663"/>
                          </a:xfrm>
                          <a:custGeom>
                            <a:avLst/>
                            <a:gdLst>
                              <a:gd name="T0" fmla="*/ 0 w 33"/>
                              <a:gd name="T1" fmla="*/ 65 h 80"/>
                              <a:gd name="T2" fmla="*/ 0 w 33"/>
                              <a:gd name="T3" fmla="*/ 80 h 80"/>
                              <a:gd name="T4" fmla="*/ 32 w 33"/>
                              <a:gd name="T5" fmla="*/ 80 h 80"/>
                              <a:gd name="T6" fmla="*/ 32 w 33"/>
                              <a:gd name="T7" fmla="*/ 65 h 80"/>
                              <a:gd name="T8" fmla="*/ 0 w 33"/>
                              <a:gd name="T9" fmla="*/ 65 h 80"/>
                              <a:gd name="T10" fmla="*/ 1 w 33"/>
                              <a:gd name="T11" fmla="*/ 35 h 80"/>
                              <a:gd name="T12" fmla="*/ 0 w 33"/>
                              <a:gd name="T13" fmla="*/ 61 h 80"/>
                              <a:gd name="T14" fmla="*/ 32 w 33"/>
                              <a:gd name="T15" fmla="*/ 61 h 80"/>
                              <a:gd name="T16" fmla="*/ 33 w 33"/>
                              <a:gd name="T17" fmla="*/ 35 h 80"/>
                              <a:gd name="T18" fmla="*/ 1 w 33"/>
                              <a:gd name="T19" fmla="*/ 35 h 80"/>
                              <a:gd name="T20" fmla="*/ 1 w 33"/>
                              <a:gd name="T21" fmla="*/ 0 h 80"/>
                              <a:gd name="T22" fmla="*/ 1 w 33"/>
                              <a:gd name="T23" fmla="*/ 3 h 80"/>
                              <a:gd name="T24" fmla="*/ 17 w 33"/>
                              <a:gd name="T25" fmla="*/ 3 h 80"/>
                              <a:gd name="T26" fmla="*/ 1 w 33"/>
                              <a:gd name="T27" fmla="*/ 0 h 8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</a:cxnLst>
                            <a:rect l="0" t="0" r="r" b="b"/>
                            <a:pathLst>
                              <a:path w="33" h="80">
                                <a:moveTo>
                                  <a:pt x="0" y="65"/>
                                </a:moveTo>
                                <a:cubicBezTo>
                                  <a:pt x="0" y="80"/>
                                  <a:pt x="0" y="80"/>
                                  <a:pt x="0" y="80"/>
                                </a:cubicBezTo>
                                <a:cubicBezTo>
                                  <a:pt x="32" y="80"/>
                                  <a:pt x="32" y="80"/>
                                  <a:pt x="32" y="80"/>
                                </a:cubicBezTo>
                                <a:cubicBezTo>
                                  <a:pt x="32" y="65"/>
                                  <a:pt x="32" y="65"/>
                                  <a:pt x="32" y="65"/>
                                </a:cubicBezTo>
                                <a:cubicBezTo>
                                  <a:pt x="0" y="65"/>
                                  <a:pt x="0" y="65"/>
                                  <a:pt x="0" y="65"/>
                                </a:cubicBezTo>
                                <a:moveTo>
                                  <a:pt x="1" y="35"/>
                                </a:moveTo>
                                <a:cubicBezTo>
                                  <a:pt x="0" y="61"/>
                                  <a:pt x="0" y="61"/>
                                  <a:pt x="0" y="61"/>
                                </a:cubicBezTo>
                                <a:cubicBezTo>
                                  <a:pt x="32" y="61"/>
                                  <a:pt x="32" y="61"/>
                                  <a:pt x="32" y="61"/>
                                </a:cubicBezTo>
                                <a:cubicBezTo>
                                  <a:pt x="33" y="35"/>
                                  <a:pt x="33" y="35"/>
                                  <a:pt x="33" y="35"/>
                                </a:cubicBezTo>
                                <a:cubicBezTo>
                                  <a:pt x="1" y="35"/>
                                  <a:pt x="1" y="35"/>
                                  <a:pt x="1" y="35"/>
                                </a:cubicBezTo>
                                <a:moveTo>
                                  <a:pt x="1" y="0"/>
                                </a:moveTo>
                                <a:cubicBezTo>
                                  <a:pt x="1" y="3"/>
                                  <a:pt x="1" y="3"/>
                                  <a:pt x="1" y="3"/>
                                </a:cubicBezTo>
                                <a:cubicBezTo>
                                  <a:pt x="17" y="3"/>
                                  <a:pt x="17" y="3"/>
                                  <a:pt x="17" y="3"/>
                                </a:cubicBezTo>
                                <a:cubicBezTo>
                                  <a:pt x="12" y="2"/>
                                  <a:pt x="6" y="1"/>
                                  <a:pt x="1" y="0"/>
                                </a:cubicBezTo>
                              </a:path>
                            </a:pathLst>
                          </a:custGeom>
                          <a:solidFill>
                            <a:srgbClr val="C43D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80" name="Rectangle 47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156451" y="6194426"/>
                            <a:ext cx="38100" cy="4763"/>
                          </a:xfrm>
                          <a:prstGeom prst="rect">
                            <a:avLst/>
                          </a:prstGeom>
                          <a:solidFill>
                            <a:srgbClr val="E0722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81" name="Rectangle 47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156451" y="6194426"/>
                            <a:ext cx="38100" cy="47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82" name="Freeform 47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156451" y="6126163"/>
                            <a:ext cx="38100" cy="38100"/>
                          </a:xfrm>
                          <a:custGeom>
                            <a:avLst/>
                            <a:gdLst>
                              <a:gd name="T0" fmla="*/ 0 w 32"/>
                              <a:gd name="T1" fmla="*/ 0 h 32"/>
                              <a:gd name="T2" fmla="*/ 0 w 32"/>
                              <a:gd name="T3" fmla="*/ 32 h 32"/>
                              <a:gd name="T4" fmla="*/ 32 w 32"/>
                              <a:gd name="T5" fmla="*/ 32 h 32"/>
                              <a:gd name="T6" fmla="*/ 32 w 32"/>
                              <a:gd name="T7" fmla="*/ 2 h 32"/>
                              <a:gd name="T8" fmla="*/ 16 w 32"/>
                              <a:gd name="T9" fmla="*/ 0 h 32"/>
                              <a:gd name="T10" fmla="*/ 0 w 32"/>
                              <a:gd name="T11" fmla="*/ 0 h 3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32" h="32">
                                <a:moveTo>
                                  <a:pt x="0" y="0"/>
                                </a:moveTo>
                                <a:cubicBezTo>
                                  <a:pt x="0" y="32"/>
                                  <a:pt x="0" y="32"/>
                                  <a:pt x="0" y="32"/>
                                </a:cubicBezTo>
                                <a:cubicBezTo>
                                  <a:pt x="32" y="32"/>
                                  <a:pt x="32" y="32"/>
                                  <a:pt x="32" y="32"/>
                                </a:cubicBezTo>
                                <a:cubicBezTo>
                                  <a:pt x="32" y="2"/>
                                  <a:pt x="32" y="2"/>
                                  <a:pt x="32" y="2"/>
                                </a:cubicBezTo>
                                <a:cubicBezTo>
                                  <a:pt x="27" y="2"/>
                                  <a:pt x="21" y="1"/>
                                  <a:pt x="16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D0461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83" name="Freeform 48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154864" y="6216651"/>
                            <a:ext cx="39688" cy="34925"/>
                          </a:xfrm>
                          <a:custGeom>
                            <a:avLst/>
                            <a:gdLst>
                              <a:gd name="T0" fmla="*/ 1 w 33"/>
                              <a:gd name="T1" fmla="*/ 0 h 29"/>
                              <a:gd name="T2" fmla="*/ 0 w 33"/>
                              <a:gd name="T3" fmla="*/ 28 h 29"/>
                              <a:gd name="T4" fmla="*/ 33 w 33"/>
                              <a:gd name="T5" fmla="*/ 29 h 29"/>
                              <a:gd name="T6" fmla="*/ 33 w 33"/>
                              <a:gd name="T7" fmla="*/ 0 h 29"/>
                              <a:gd name="T8" fmla="*/ 1 w 33"/>
                              <a:gd name="T9" fmla="*/ 0 h 2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33" h="29">
                                <a:moveTo>
                                  <a:pt x="1" y="0"/>
                                </a:moveTo>
                                <a:cubicBezTo>
                                  <a:pt x="0" y="28"/>
                                  <a:pt x="0" y="28"/>
                                  <a:pt x="0" y="28"/>
                                </a:cubicBezTo>
                                <a:cubicBezTo>
                                  <a:pt x="11" y="29"/>
                                  <a:pt x="22" y="29"/>
                                  <a:pt x="33" y="29"/>
                                </a:cubicBezTo>
                                <a:cubicBezTo>
                                  <a:pt x="33" y="0"/>
                                  <a:pt x="33" y="0"/>
                                  <a:pt x="33" y="0"/>
                                </a:cubicBezTo>
                                <a:cubicBezTo>
                                  <a:pt x="1" y="0"/>
                                  <a:pt x="1" y="0"/>
                                  <a:pt x="1" y="0"/>
                                </a:cubicBezTo>
                              </a:path>
                            </a:pathLst>
                          </a:custGeom>
                          <a:solidFill>
                            <a:srgbClr val="D0461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84" name="Freeform 481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050089" y="5886451"/>
                            <a:ext cx="55563" cy="30163"/>
                          </a:xfrm>
                          <a:custGeom>
                            <a:avLst/>
                            <a:gdLst>
                              <a:gd name="T0" fmla="*/ 0 w 47"/>
                              <a:gd name="T1" fmla="*/ 18 h 26"/>
                              <a:gd name="T2" fmla="*/ 0 w 47"/>
                              <a:gd name="T3" fmla="*/ 26 h 26"/>
                              <a:gd name="T4" fmla="*/ 47 w 47"/>
                              <a:gd name="T5" fmla="*/ 23 h 26"/>
                              <a:gd name="T6" fmla="*/ 47 w 47"/>
                              <a:gd name="T7" fmla="*/ 18 h 26"/>
                              <a:gd name="T8" fmla="*/ 0 w 47"/>
                              <a:gd name="T9" fmla="*/ 18 h 26"/>
                              <a:gd name="T10" fmla="*/ 47 w 47"/>
                              <a:gd name="T11" fmla="*/ 0 h 26"/>
                              <a:gd name="T12" fmla="*/ 0 w 47"/>
                              <a:gd name="T13" fmla="*/ 0 h 26"/>
                              <a:gd name="T14" fmla="*/ 0 w 47"/>
                              <a:gd name="T15" fmla="*/ 14 h 26"/>
                              <a:gd name="T16" fmla="*/ 47 w 47"/>
                              <a:gd name="T17" fmla="*/ 14 h 26"/>
                              <a:gd name="T18" fmla="*/ 47 w 47"/>
                              <a:gd name="T19" fmla="*/ 0 h 2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47" h="26">
                                <a:moveTo>
                                  <a:pt x="0" y="18"/>
                                </a:moveTo>
                                <a:cubicBezTo>
                                  <a:pt x="0" y="26"/>
                                  <a:pt x="0" y="26"/>
                                  <a:pt x="0" y="26"/>
                                </a:cubicBezTo>
                                <a:cubicBezTo>
                                  <a:pt x="13" y="25"/>
                                  <a:pt x="29" y="24"/>
                                  <a:pt x="47" y="23"/>
                                </a:cubicBezTo>
                                <a:cubicBezTo>
                                  <a:pt x="47" y="18"/>
                                  <a:pt x="47" y="18"/>
                                  <a:pt x="47" y="18"/>
                                </a:cubicBezTo>
                                <a:cubicBezTo>
                                  <a:pt x="0" y="18"/>
                                  <a:pt x="0" y="18"/>
                                  <a:pt x="0" y="18"/>
                                </a:cubicBezTo>
                                <a:moveTo>
                                  <a:pt x="47" y="0"/>
                                </a:move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  <a:cubicBezTo>
                                  <a:pt x="0" y="14"/>
                                  <a:pt x="0" y="14"/>
                                  <a:pt x="0" y="14"/>
                                </a:cubicBezTo>
                                <a:cubicBezTo>
                                  <a:pt x="47" y="14"/>
                                  <a:pt x="47" y="14"/>
                                  <a:pt x="47" y="14"/>
                                </a:cubicBezTo>
                                <a:cubicBezTo>
                                  <a:pt x="47" y="0"/>
                                  <a:pt x="47" y="0"/>
                                  <a:pt x="47" y="0"/>
                                </a:cubicBezTo>
                              </a:path>
                            </a:pathLst>
                          </a:custGeom>
                          <a:solidFill>
                            <a:srgbClr val="C43D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85" name="Rectangle 48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050089" y="5902326"/>
                            <a:ext cx="55563" cy="4763"/>
                          </a:xfrm>
                          <a:prstGeom prst="rect">
                            <a:avLst/>
                          </a:prstGeom>
                          <a:solidFill>
                            <a:srgbClr val="E0722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86" name="Rectangle 48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050089" y="5902326"/>
                            <a:ext cx="55563" cy="47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87" name="Freeform 48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50089" y="5853113"/>
                            <a:ext cx="55563" cy="33338"/>
                          </a:xfrm>
                          <a:custGeom>
                            <a:avLst/>
                            <a:gdLst>
                              <a:gd name="T0" fmla="*/ 47 w 47"/>
                              <a:gd name="T1" fmla="*/ 0 h 28"/>
                              <a:gd name="T2" fmla="*/ 0 w 47"/>
                              <a:gd name="T3" fmla="*/ 0 h 28"/>
                              <a:gd name="T4" fmla="*/ 0 w 47"/>
                              <a:gd name="T5" fmla="*/ 28 h 28"/>
                              <a:gd name="T6" fmla="*/ 47 w 47"/>
                              <a:gd name="T7" fmla="*/ 28 h 28"/>
                              <a:gd name="T8" fmla="*/ 47 w 47"/>
                              <a:gd name="T9" fmla="*/ 0 h 2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47" h="28">
                                <a:moveTo>
                                  <a:pt x="47" y="0"/>
                                </a:moveTo>
                                <a:cubicBezTo>
                                  <a:pt x="32" y="0"/>
                                  <a:pt x="17" y="0"/>
                                  <a:pt x="0" y="0"/>
                                </a:cubicBezTo>
                                <a:cubicBezTo>
                                  <a:pt x="0" y="28"/>
                                  <a:pt x="0" y="28"/>
                                  <a:pt x="0" y="28"/>
                                </a:cubicBezTo>
                                <a:cubicBezTo>
                                  <a:pt x="47" y="28"/>
                                  <a:pt x="47" y="28"/>
                                  <a:pt x="47" y="28"/>
                                </a:cubicBezTo>
                                <a:cubicBezTo>
                                  <a:pt x="47" y="0"/>
                                  <a:pt x="47" y="0"/>
                                  <a:pt x="47" y="0"/>
                                </a:cubicBezTo>
                              </a:path>
                            </a:pathLst>
                          </a:custGeom>
                          <a:solidFill>
                            <a:srgbClr val="D0461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88" name="Freeform 485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048501" y="6080126"/>
                            <a:ext cx="57150" cy="136525"/>
                          </a:xfrm>
                          <a:custGeom>
                            <a:avLst/>
                            <a:gdLst>
                              <a:gd name="T0" fmla="*/ 18 w 48"/>
                              <a:gd name="T1" fmla="*/ 101 h 116"/>
                              <a:gd name="T2" fmla="*/ 21 w 48"/>
                              <a:gd name="T3" fmla="*/ 115 h 116"/>
                              <a:gd name="T4" fmla="*/ 48 w 48"/>
                              <a:gd name="T5" fmla="*/ 116 h 116"/>
                              <a:gd name="T6" fmla="*/ 48 w 48"/>
                              <a:gd name="T7" fmla="*/ 101 h 116"/>
                              <a:gd name="T8" fmla="*/ 18 w 48"/>
                              <a:gd name="T9" fmla="*/ 101 h 116"/>
                              <a:gd name="T10" fmla="*/ 11 w 48"/>
                              <a:gd name="T11" fmla="*/ 69 h 116"/>
                              <a:gd name="T12" fmla="*/ 17 w 48"/>
                              <a:gd name="T13" fmla="*/ 97 h 116"/>
                              <a:gd name="T14" fmla="*/ 48 w 48"/>
                              <a:gd name="T15" fmla="*/ 97 h 116"/>
                              <a:gd name="T16" fmla="*/ 48 w 48"/>
                              <a:gd name="T17" fmla="*/ 70 h 116"/>
                              <a:gd name="T18" fmla="*/ 11 w 48"/>
                              <a:gd name="T19" fmla="*/ 69 h 116"/>
                              <a:gd name="T20" fmla="*/ 1 w 48"/>
                              <a:gd name="T21" fmla="*/ 18 h 116"/>
                              <a:gd name="T22" fmla="*/ 5 w 48"/>
                              <a:gd name="T23" fmla="*/ 38 h 116"/>
                              <a:gd name="T24" fmla="*/ 48 w 48"/>
                              <a:gd name="T25" fmla="*/ 38 h 116"/>
                              <a:gd name="T26" fmla="*/ 48 w 48"/>
                              <a:gd name="T27" fmla="*/ 22 h 116"/>
                              <a:gd name="T28" fmla="*/ 41 w 48"/>
                              <a:gd name="T29" fmla="*/ 18 h 116"/>
                              <a:gd name="T30" fmla="*/ 1 w 48"/>
                              <a:gd name="T31" fmla="*/ 18 h 116"/>
                              <a:gd name="T32" fmla="*/ 1 w 48"/>
                              <a:gd name="T33" fmla="*/ 0 h 116"/>
                              <a:gd name="T34" fmla="*/ 0 w 48"/>
                              <a:gd name="T35" fmla="*/ 14 h 116"/>
                              <a:gd name="T36" fmla="*/ 34 w 48"/>
                              <a:gd name="T37" fmla="*/ 14 h 116"/>
                              <a:gd name="T38" fmla="*/ 12 w 48"/>
                              <a:gd name="T39" fmla="*/ 0 h 116"/>
                              <a:gd name="T40" fmla="*/ 1 w 48"/>
                              <a:gd name="T41" fmla="*/ 0 h 11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  <a:cxn ang="0">
                                <a:pos x="T40" y="T41"/>
                              </a:cxn>
                            </a:cxnLst>
                            <a:rect l="0" t="0" r="r" b="b"/>
                            <a:pathLst>
                              <a:path w="48" h="116">
                                <a:moveTo>
                                  <a:pt x="18" y="101"/>
                                </a:moveTo>
                                <a:cubicBezTo>
                                  <a:pt x="21" y="115"/>
                                  <a:pt x="21" y="115"/>
                                  <a:pt x="21" y="115"/>
                                </a:cubicBezTo>
                                <a:cubicBezTo>
                                  <a:pt x="48" y="116"/>
                                  <a:pt x="48" y="116"/>
                                  <a:pt x="48" y="116"/>
                                </a:cubicBezTo>
                                <a:cubicBezTo>
                                  <a:pt x="48" y="101"/>
                                  <a:pt x="48" y="101"/>
                                  <a:pt x="48" y="101"/>
                                </a:cubicBezTo>
                                <a:cubicBezTo>
                                  <a:pt x="18" y="101"/>
                                  <a:pt x="18" y="101"/>
                                  <a:pt x="18" y="101"/>
                                </a:cubicBezTo>
                                <a:moveTo>
                                  <a:pt x="11" y="69"/>
                                </a:moveTo>
                                <a:cubicBezTo>
                                  <a:pt x="17" y="97"/>
                                  <a:pt x="17" y="97"/>
                                  <a:pt x="17" y="97"/>
                                </a:cubicBezTo>
                                <a:cubicBezTo>
                                  <a:pt x="48" y="97"/>
                                  <a:pt x="48" y="97"/>
                                  <a:pt x="48" y="97"/>
                                </a:cubicBezTo>
                                <a:cubicBezTo>
                                  <a:pt x="48" y="70"/>
                                  <a:pt x="48" y="70"/>
                                  <a:pt x="48" y="70"/>
                                </a:cubicBezTo>
                                <a:cubicBezTo>
                                  <a:pt x="11" y="69"/>
                                  <a:pt x="11" y="69"/>
                                  <a:pt x="11" y="69"/>
                                </a:cubicBezTo>
                                <a:moveTo>
                                  <a:pt x="1" y="18"/>
                                </a:moveTo>
                                <a:cubicBezTo>
                                  <a:pt x="5" y="38"/>
                                  <a:pt x="5" y="38"/>
                                  <a:pt x="5" y="38"/>
                                </a:cubicBezTo>
                                <a:cubicBezTo>
                                  <a:pt x="48" y="38"/>
                                  <a:pt x="48" y="38"/>
                                  <a:pt x="48" y="38"/>
                                </a:cubicBezTo>
                                <a:cubicBezTo>
                                  <a:pt x="48" y="22"/>
                                  <a:pt x="48" y="22"/>
                                  <a:pt x="48" y="22"/>
                                </a:cubicBezTo>
                                <a:cubicBezTo>
                                  <a:pt x="46" y="20"/>
                                  <a:pt x="43" y="19"/>
                                  <a:pt x="41" y="18"/>
                                </a:cubicBezTo>
                                <a:cubicBezTo>
                                  <a:pt x="1" y="18"/>
                                  <a:pt x="1" y="18"/>
                                  <a:pt x="1" y="18"/>
                                </a:cubicBezTo>
                                <a:moveTo>
                                  <a:pt x="1" y="0"/>
                                </a:moveTo>
                                <a:cubicBezTo>
                                  <a:pt x="0" y="14"/>
                                  <a:pt x="0" y="14"/>
                                  <a:pt x="0" y="14"/>
                                </a:cubicBezTo>
                                <a:cubicBezTo>
                                  <a:pt x="34" y="14"/>
                                  <a:pt x="34" y="14"/>
                                  <a:pt x="34" y="14"/>
                                </a:cubicBezTo>
                                <a:cubicBezTo>
                                  <a:pt x="25" y="10"/>
                                  <a:pt x="18" y="5"/>
                                  <a:pt x="12" y="0"/>
                                </a:cubicBezTo>
                                <a:cubicBezTo>
                                  <a:pt x="1" y="0"/>
                                  <a:pt x="1" y="0"/>
                                  <a:pt x="1" y="0"/>
                                </a:cubicBezTo>
                              </a:path>
                            </a:pathLst>
                          </a:custGeom>
                          <a:solidFill>
                            <a:srgbClr val="C43D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89" name="Freeform 48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67551" y="6194426"/>
                            <a:ext cx="38100" cy="4763"/>
                          </a:xfrm>
                          <a:custGeom>
                            <a:avLst/>
                            <a:gdLst>
                              <a:gd name="T0" fmla="*/ 24 w 24"/>
                              <a:gd name="T1" fmla="*/ 0 h 3"/>
                              <a:gd name="T2" fmla="*/ 0 w 24"/>
                              <a:gd name="T3" fmla="*/ 0 h 3"/>
                              <a:gd name="T4" fmla="*/ 1 w 24"/>
                              <a:gd name="T5" fmla="*/ 3 h 3"/>
                              <a:gd name="T6" fmla="*/ 24 w 24"/>
                              <a:gd name="T7" fmla="*/ 3 h 3"/>
                              <a:gd name="T8" fmla="*/ 24 w 24"/>
                              <a:gd name="T9" fmla="*/ 0 h 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4" h="3">
                                <a:moveTo>
                                  <a:pt x="24" y="0"/>
                                </a:moveTo>
                                <a:lnTo>
                                  <a:pt x="0" y="0"/>
                                </a:lnTo>
                                <a:lnTo>
                                  <a:pt x="1" y="3"/>
                                </a:lnTo>
                                <a:lnTo>
                                  <a:pt x="24" y="3"/>
                                </a:lnTo>
                                <a:lnTo>
                                  <a:pt x="24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0722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90" name="Freeform 48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67551" y="6194426"/>
                            <a:ext cx="38100" cy="4763"/>
                          </a:xfrm>
                          <a:custGeom>
                            <a:avLst/>
                            <a:gdLst>
                              <a:gd name="T0" fmla="*/ 24 w 24"/>
                              <a:gd name="T1" fmla="*/ 0 h 3"/>
                              <a:gd name="T2" fmla="*/ 0 w 24"/>
                              <a:gd name="T3" fmla="*/ 0 h 3"/>
                              <a:gd name="T4" fmla="*/ 1 w 24"/>
                              <a:gd name="T5" fmla="*/ 3 h 3"/>
                              <a:gd name="T6" fmla="*/ 24 w 24"/>
                              <a:gd name="T7" fmla="*/ 3 h 3"/>
                              <a:gd name="T8" fmla="*/ 24 w 24"/>
                              <a:gd name="T9" fmla="*/ 0 h 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4" h="3">
                                <a:moveTo>
                                  <a:pt x="24" y="0"/>
                                </a:moveTo>
                                <a:lnTo>
                                  <a:pt x="0" y="0"/>
                                </a:lnTo>
                                <a:lnTo>
                                  <a:pt x="1" y="3"/>
                                </a:lnTo>
                                <a:lnTo>
                                  <a:pt x="24" y="3"/>
                                </a:lnTo>
                                <a:lnTo>
                                  <a:pt x="24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91" name="Freeform 48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48501" y="6096001"/>
                            <a:ext cx="47625" cy="4763"/>
                          </a:xfrm>
                          <a:custGeom>
                            <a:avLst/>
                            <a:gdLst>
                              <a:gd name="T0" fmla="*/ 0 w 41"/>
                              <a:gd name="T1" fmla="*/ 0 h 4"/>
                              <a:gd name="T2" fmla="*/ 0 w 41"/>
                              <a:gd name="T3" fmla="*/ 2 h 4"/>
                              <a:gd name="T4" fmla="*/ 1 w 41"/>
                              <a:gd name="T5" fmla="*/ 4 h 4"/>
                              <a:gd name="T6" fmla="*/ 41 w 41"/>
                              <a:gd name="T7" fmla="*/ 4 h 4"/>
                              <a:gd name="T8" fmla="*/ 34 w 41"/>
                              <a:gd name="T9" fmla="*/ 0 h 4"/>
                              <a:gd name="T10" fmla="*/ 0 w 41"/>
                              <a:gd name="T11" fmla="*/ 0 h 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41" h="4">
                                <a:moveTo>
                                  <a:pt x="0" y="0"/>
                                </a:moveTo>
                                <a:cubicBezTo>
                                  <a:pt x="0" y="2"/>
                                  <a:pt x="0" y="2"/>
                                  <a:pt x="0" y="2"/>
                                </a:cubicBezTo>
                                <a:cubicBezTo>
                                  <a:pt x="1" y="4"/>
                                  <a:pt x="1" y="4"/>
                                  <a:pt x="1" y="4"/>
                                </a:cubicBezTo>
                                <a:cubicBezTo>
                                  <a:pt x="41" y="4"/>
                                  <a:pt x="41" y="4"/>
                                  <a:pt x="41" y="4"/>
                                </a:cubicBezTo>
                                <a:cubicBezTo>
                                  <a:pt x="38" y="3"/>
                                  <a:pt x="36" y="2"/>
                                  <a:pt x="34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E0722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92" name="Freeform 48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48501" y="6067426"/>
                            <a:ext cx="14288" cy="12700"/>
                          </a:xfrm>
                          <a:custGeom>
                            <a:avLst/>
                            <a:gdLst>
                              <a:gd name="T0" fmla="*/ 0 w 11"/>
                              <a:gd name="T1" fmla="*/ 0 h 10"/>
                              <a:gd name="T2" fmla="*/ 0 w 11"/>
                              <a:gd name="T3" fmla="*/ 10 h 10"/>
                              <a:gd name="T4" fmla="*/ 11 w 11"/>
                              <a:gd name="T5" fmla="*/ 10 h 10"/>
                              <a:gd name="T6" fmla="*/ 0 w 11"/>
                              <a:gd name="T7" fmla="*/ 0 h 1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</a:cxnLst>
                            <a:rect l="0" t="0" r="r" b="b"/>
                            <a:pathLst>
                              <a:path w="11" h="10">
                                <a:moveTo>
                                  <a:pt x="0" y="0"/>
                                </a:moveTo>
                                <a:cubicBezTo>
                                  <a:pt x="0" y="10"/>
                                  <a:pt x="0" y="10"/>
                                  <a:pt x="0" y="10"/>
                                </a:cubicBezTo>
                                <a:cubicBezTo>
                                  <a:pt x="11" y="10"/>
                                  <a:pt x="11" y="10"/>
                                  <a:pt x="11" y="10"/>
                                </a:cubicBezTo>
                                <a:cubicBezTo>
                                  <a:pt x="7" y="7"/>
                                  <a:pt x="3" y="3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D0461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93" name="Freeform 49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53264" y="6124576"/>
                            <a:ext cx="52388" cy="38100"/>
                          </a:xfrm>
                          <a:custGeom>
                            <a:avLst/>
                            <a:gdLst>
                              <a:gd name="T0" fmla="*/ 0 w 33"/>
                              <a:gd name="T1" fmla="*/ 0 h 24"/>
                              <a:gd name="T2" fmla="*/ 5 w 33"/>
                              <a:gd name="T3" fmla="*/ 23 h 24"/>
                              <a:gd name="T4" fmla="*/ 33 w 33"/>
                              <a:gd name="T5" fmla="*/ 24 h 24"/>
                              <a:gd name="T6" fmla="*/ 33 w 33"/>
                              <a:gd name="T7" fmla="*/ 0 h 24"/>
                              <a:gd name="T8" fmla="*/ 0 w 33"/>
                              <a:gd name="T9" fmla="*/ 0 h 2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33" h="24">
                                <a:moveTo>
                                  <a:pt x="0" y="0"/>
                                </a:moveTo>
                                <a:lnTo>
                                  <a:pt x="5" y="23"/>
                                </a:lnTo>
                                <a:lnTo>
                                  <a:pt x="33" y="24"/>
                                </a:lnTo>
                                <a:lnTo>
                                  <a:pt x="33" y="0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D0461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94" name="Freeform 49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53264" y="6124576"/>
                            <a:ext cx="52388" cy="38100"/>
                          </a:xfrm>
                          <a:custGeom>
                            <a:avLst/>
                            <a:gdLst>
                              <a:gd name="T0" fmla="*/ 0 w 33"/>
                              <a:gd name="T1" fmla="*/ 0 h 24"/>
                              <a:gd name="T2" fmla="*/ 5 w 33"/>
                              <a:gd name="T3" fmla="*/ 23 h 24"/>
                              <a:gd name="T4" fmla="*/ 33 w 33"/>
                              <a:gd name="T5" fmla="*/ 24 h 24"/>
                              <a:gd name="T6" fmla="*/ 33 w 33"/>
                              <a:gd name="T7" fmla="*/ 0 h 24"/>
                              <a:gd name="T8" fmla="*/ 0 w 33"/>
                              <a:gd name="T9" fmla="*/ 0 h 2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33" h="24">
                                <a:moveTo>
                                  <a:pt x="0" y="0"/>
                                </a:moveTo>
                                <a:lnTo>
                                  <a:pt x="5" y="23"/>
                                </a:lnTo>
                                <a:lnTo>
                                  <a:pt x="33" y="24"/>
                                </a:lnTo>
                                <a:lnTo>
                                  <a:pt x="33" y="0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95" name="Freeform 49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48501" y="6216651"/>
                            <a:ext cx="57150" cy="31750"/>
                          </a:xfrm>
                          <a:custGeom>
                            <a:avLst/>
                            <a:gdLst>
                              <a:gd name="T0" fmla="*/ 21 w 48"/>
                              <a:gd name="T1" fmla="*/ 0 h 27"/>
                              <a:gd name="T2" fmla="*/ 24 w 48"/>
                              <a:gd name="T3" fmla="*/ 19 h 27"/>
                              <a:gd name="T4" fmla="*/ 1 w 48"/>
                              <a:gd name="T5" fmla="*/ 18 h 27"/>
                              <a:gd name="T6" fmla="*/ 0 w 48"/>
                              <a:gd name="T7" fmla="*/ 12 h 27"/>
                              <a:gd name="T8" fmla="*/ 0 w 48"/>
                              <a:gd name="T9" fmla="*/ 22 h 27"/>
                              <a:gd name="T10" fmla="*/ 48 w 48"/>
                              <a:gd name="T11" fmla="*/ 27 h 27"/>
                              <a:gd name="T12" fmla="*/ 48 w 48"/>
                              <a:gd name="T13" fmla="*/ 1 h 27"/>
                              <a:gd name="T14" fmla="*/ 21 w 48"/>
                              <a:gd name="T15" fmla="*/ 0 h 27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</a:cxnLst>
                            <a:rect l="0" t="0" r="r" b="b"/>
                            <a:pathLst>
                              <a:path w="48" h="27">
                                <a:moveTo>
                                  <a:pt x="21" y="0"/>
                                </a:moveTo>
                                <a:cubicBezTo>
                                  <a:pt x="24" y="19"/>
                                  <a:pt x="24" y="19"/>
                                  <a:pt x="24" y="19"/>
                                </a:cubicBezTo>
                                <a:cubicBezTo>
                                  <a:pt x="1" y="18"/>
                                  <a:pt x="1" y="18"/>
                                  <a:pt x="1" y="18"/>
                                </a:cubicBezTo>
                                <a:cubicBezTo>
                                  <a:pt x="0" y="12"/>
                                  <a:pt x="0" y="12"/>
                                  <a:pt x="0" y="12"/>
                                </a:cubicBezTo>
                                <a:cubicBezTo>
                                  <a:pt x="0" y="22"/>
                                  <a:pt x="0" y="22"/>
                                  <a:pt x="0" y="22"/>
                                </a:cubicBezTo>
                                <a:cubicBezTo>
                                  <a:pt x="16" y="24"/>
                                  <a:pt x="32" y="26"/>
                                  <a:pt x="48" y="27"/>
                                </a:cubicBezTo>
                                <a:cubicBezTo>
                                  <a:pt x="48" y="1"/>
                                  <a:pt x="48" y="1"/>
                                  <a:pt x="48" y="1"/>
                                </a:cubicBezTo>
                                <a:cubicBezTo>
                                  <a:pt x="21" y="0"/>
                                  <a:pt x="21" y="0"/>
                                  <a:pt x="21" y="0"/>
                                </a:cubicBezTo>
                              </a:path>
                            </a:pathLst>
                          </a:custGeom>
                          <a:solidFill>
                            <a:srgbClr val="D0461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96" name="Freeform 493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000876" y="5859463"/>
                            <a:ext cx="4763" cy="33338"/>
                          </a:xfrm>
                          <a:custGeom>
                            <a:avLst/>
                            <a:gdLst>
                              <a:gd name="T0" fmla="*/ 5 w 5"/>
                              <a:gd name="T1" fmla="*/ 23 h 28"/>
                              <a:gd name="T2" fmla="*/ 4 w 5"/>
                              <a:gd name="T3" fmla="*/ 23 h 28"/>
                              <a:gd name="T4" fmla="*/ 5 w 5"/>
                              <a:gd name="T5" fmla="*/ 28 h 28"/>
                              <a:gd name="T6" fmla="*/ 5 w 5"/>
                              <a:gd name="T7" fmla="*/ 23 h 28"/>
                              <a:gd name="T8" fmla="*/ 1 w 5"/>
                              <a:gd name="T9" fmla="*/ 0 h 28"/>
                              <a:gd name="T10" fmla="*/ 0 w 5"/>
                              <a:gd name="T11" fmla="*/ 1 h 28"/>
                              <a:gd name="T12" fmla="*/ 0 w 5"/>
                              <a:gd name="T13" fmla="*/ 1 h 28"/>
                              <a:gd name="T14" fmla="*/ 1 w 5"/>
                              <a:gd name="T15" fmla="*/ 0 h 2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</a:cxnLst>
                            <a:rect l="0" t="0" r="r" b="b"/>
                            <a:pathLst>
                              <a:path w="5" h="28">
                                <a:moveTo>
                                  <a:pt x="5" y="23"/>
                                </a:moveTo>
                                <a:cubicBezTo>
                                  <a:pt x="4" y="23"/>
                                  <a:pt x="4" y="23"/>
                                  <a:pt x="4" y="23"/>
                                </a:cubicBezTo>
                                <a:cubicBezTo>
                                  <a:pt x="5" y="28"/>
                                  <a:pt x="5" y="28"/>
                                  <a:pt x="5" y="28"/>
                                </a:cubicBezTo>
                                <a:cubicBezTo>
                                  <a:pt x="5" y="23"/>
                                  <a:pt x="5" y="23"/>
                                  <a:pt x="5" y="23"/>
                                </a:cubicBezTo>
                                <a:moveTo>
                                  <a:pt x="1" y="0"/>
                                </a:moveTo>
                                <a:cubicBezTo>
                                  <a:pt x="1" y="0"/>
                                  <a:pt x="0" y="1"/>
                                  <a:pt x="0" y="1"/>
                                </a:cubicBezTo>
                                <a:cubicBezTo>
                                  <a:pt x="0" y="1"/>
                                  <a:pt x="0" y="1"/>
                                  <a:pt x="0" y="1"/>
                                </a:cubicBezTo>
                                <a:cubicBezTo>
                                  <a:pt x="0" y="1"/>
                                  <a:pt x="1" y="0"/>
                                  <a:pt x="1" y="0"/>
                                </a:cubicBezTo>
                              </a:path>
                            </a:pathLst>
                          </a:custGeom>
                          <a:solidFill>
                            <a:srgbClr val="D140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97" name="Freeform 49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00876" y="5854701"/>
                            <a:ext cx="6350" cy="31750"/>
                          </a:xfrm>
                          <a:custGeom>
                            <a:avLst/>
                            <a:gdLst>
                              <a:gd name="T0" fmla="*/ 6 w 6"/>
                              <a:gd name="T1" fmla="*/ 0 h 27"/>
                              <a:gd name="T2" fmla="*/ 1 w 6"/>
                              <a:gd name="T3" fmla="*/ 4 h 27"/>
                              <a:gd name="T4" fmla="*/ 0 w 6"/>
                              <a:gd name="T5" fmla="*/ 5 h 27"/>
                              <a:gd name="T6" fmla="*/ 0 w 6"/>
                              <a:gd name="T7" fmla="*/ 5 h 27"/>
                              <a:gd name="T8" fmla="*/ 4 w 6"/>
                              <a:gd name="T9" fmla="*/ 27 h 27"/>
                              <a:gd name="T10" fmla="*/ 5 w 6"/>
                              <a:gd name="T11" fmla="*/ 27 h 27"/>
                              <a:gd name="T12" fmla="*/ 6 w 6"/>
                              <a:gd name="T13" fmla="*/ 0 h 27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6" h="27">
                                <a:moveTo>
                                  <a:pt x="6" y="0"/>
                                </a:moveTo>
                                <a:cubicBezTo>
                                  <a:pt x="5" y="1"/>
                                  <a:pt x="3" y="2"/>
                                  <a:pt x="1" y="4"/>
                                </a:cubicBezTo>
                                <a:cubicBezTo>
                                  <a:pt x="1" y="4"/>
                                  <a:pt x="0" y="5"/>
                                  <a:pt x="0" y="5"/>
                                </a:cubicBezTo>
                                <a:cubicBezTo>
                                  <a:pt x="0" y="5"/>
                                  <a:pt x="0" y="5"/>
                                  <a:pt x="0" y="5"/>
                                </a:cubicBezTo>
                                <a:cubicBezTo>
                                  <a:pt x="4" y="27"/>
                                  <a:pt x="4" y="27"/>
                                  <a:pt x="4" y="27"/>
                                </a:cubicBezTo>
                                <a:cubicBezTo>
                                  <a:pt x="5" y="27"/>
                                  <a:pt x="5" y="27"/>
                                  <a:pt x="5" y="27"/>
                                </a:cubicBezTo>
                                <a:cubicBezTo>
                                  <a:pt x="6" y="0"/>
                                  <a:pt x="6" y="0"/>
                                  <a:pt x="6" y="0"/>
                                </a:cubicBezTo>
                              </a:path>
                            </a:pathLst>
                          </a:custGeom>
                          <a:solidFill>
                            <a:srgbClr val="D7481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98" name="Freeform 495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6956426" y="5884863"/>
                            <a:ext cx="47625" cy="144463"/>
                          </a:xfrm>
                          <a:custGeom>
                            <a:avLst/>
                            <a:gdLst>
                              <a:gd name="T0" fmla="*/ 0 w 40"/>
                              <a:gd name="T1" fmla="*/ 102 h 121"/>
                              <a:gd name="T2" fmla="*/ 0 w 40"/>
                              <a:gd name="T3" fmla="*/ 120 h 121"/>
                              <a:gd name="T4" fmla="*/ 40 w 40"/>
                              <a:gd name="T5" fmla="*/ 121 h 121"/>
                              <a:gd name="T6" fmla="*/ 36 w 40"/>
                              <a:gd name="T7" fmla="*/ 103 h 121"/>
                              <a:gd name="T8" fmla="*/ 0 w 40"/>
                              <a:gd name="T9" fmla="*/ 102 h 121"/>
                              <a:gd name="T10" fmla="*/ 31 w 40"/>
                              <a:gd name="T11" fmla="*/ 80 h 121"/>
                              <a:gd name="T12" fmla="*/ 0 w 40"/>
                              <a:gd name="T13" fmla="*/ 80 h 121"/>
                              <a:gd name="T14" fmla="*/ 0 w 40"/>
                              <a:gd name="T15" fmla="*/ 99 h 121"/>
                              <a:gd name="T16" fmla="*/ 35 w 40"/>
                              <a:gd name="T17" fmla="*/ 99 h 121"/>
                              <a:gd name="T18" fmla="*/ 31 w 40"/>
                              <a:gd name="T19" fmla="*/ 80 h 121"/>
                              <a:gd name="T20" fmla="*/ 0 w 40"/>
                              <a:gd name="T21" fmla="*/ 19 h 121"/>
                              <a:gd name="T22" fmla="*/ 0 w 40"/>
                              <a:gd name="T23" fmla="*/ 37 h 121"/>
                              <a:gd name="T24" fmla="*/ 22 w 40"/>
                              <a:gd name="T25" fmla="*/ 37 h 121"/>
                              <a:gd name="T26" fmla="*/ 18 w 40"/>
                              <a:gd name="T27" fmla="*/ 19 h 121"/>
                              <a:gd name="T28" fmla="*/ 0 w 40"/>
                              <a:gd name="T29" fmla="*/ 19 h 121"/>
                              <a:gd name="T30" fmla="*/ 14 w 40"/>
                              <a:gd name="T31" fmla="*/ 0 h 121"/>
                              <a:gd name="T32" fmla="*/ 0 w 40"/>
                              <a:gd name="T33" fmla="*/ 14 h 121"/>
                              <a:gd name="T34" fmla="*/ 17 w 40"/>
                              <a:gd name="T35" fmla="*/ 14 h 121"/>
                              <a:gd name="T36" fmla="*/ 14 w 40"/>
                              <a:gd name="T37" fmla="*/ 1 h 121"/>
                              <a:gd name="T38" fmla="*/ 13 w 40"/>
                              <a:gd name="T39" fmla="*/ 1 h 121"/>
                              <a:gd name="T40" fmla="*/ 14 w 40"/>
                              <a:gd name="T41" fmla="*/ 0 h 121"/>
                              <a:gd name="T42" fmla="*/ 14 w 40"/>
                              <a:gd name="T43" fmla="*/ 0 h 12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  <a:cxn ang="0">
                                <a:pos x="T40" y="T41"/>
                              </a:cxn>
                              <a:cxn ang="0">
                                <a:pos x="T42" y="T43"/>
                              </a:cxn>
                            </a:cxnLst>
                            <a:rect l="0" t="0" r="r" b="b"/>
                            <a:pathLst>
                              <a:path w="40" h="121">
                                <a:moveTo>
                                  <a:pt x="0" y="102"/>
                                </a:moveTo>
                                <a:cubicBezTo>
                                  <a:pt x="0" y="120"/>
                                  <a:pt x="0" y="120"/>
                                  <a:pt x="0" y="120"/>
                                </a:cubicBezTo>
                                <a:cubicBezTo>
                                  <a:pt x="40" y="121"/>
                                  <a:pt x="40" y="121"/>
                                  <a:pt x="40" y="121"/>
                                </a:cubicBezTo>
                                <a:cubicBezTo>
                                  <a:pt x="36" y="103"/>
                                  <a:pt x="36" y="103"/>
                                  <a:pt x="36" y="103"/>
                                </a:cubicBezTo>
                                <a:cubicBezTo>
                                  <a:pt x="0" y="102"/>
                                  <a:pt x="0" y="102"/>
                                  <a:pt x="0" y="102"/>
                                </a:cubicBezTo>
                                <a:moveTo>
                                  <a:pt x="31" y="80"/>
                                </a:moveTo>
                                <a:cubicBezTo>
                                  <a:pt x="0" y="80"/>
                                  <a:pt x="0" y="80"/>
                                  <a:pt x="0" y="80"/>
                                </a:cubicBezTo>
                                <a:cubicBezTo>
                                  <a:pt x="0" y="99"/>
                                  <a:pt x="0" y="99"/>
                                  <a:pt x="0" y="99"/>
                                </a:cubicBezTo>
                                <a:cubicBezTo>
                                  <a:pt x="35" y="99"/>
                                  <a:pt x="35" y="99"/>
                                  <a:pt x="35" y="99"/>
                                </a:cubicBezTo>
                                <a:cubicBezTo>
                                  <a:pt x="31" y="80"/>
                                  <a:pt x="31" y="80"/>
                                  <a:pt x="31" y="80"/>
                                </a:cubicBezTo>
                                <a:moveTo>
                                  <a:pt x="0" y="19"/>
                                </a:moveTo>
                                <a:cubicBezTo>
                                  <a:pt x="0" y="37"/>
                                  <a:pt x="0" y="37"/>
                                  <a:pt x="0" y="37"/>
                                </a:cubicBezTo>
                                <a:cubicBezTo>
                                  <a:pt x="22" y="37"/>
                                  <a:pt x="22" y="37"/>
                                  <a:pt x="22" y="37"/>
                                </a:cubicBezTo>
                                <a:cubicBezTo>
                                  <a:pt x="18" y="19"/>
                                  <a:pt x="18" y="19"/>
                                  <a:pt x="18" y="19"/>
                                </a:cubicBezTo>
                                <a:cubicBezTo>
                                  <a:pt x="0" y="19"/>
                                  <a:pt x="0" y="19"/>
                                  <a:pt x="0" y="19"/>
                                </a:cubicBezTo>
                                <a:moveTo>
                                  <a:pt x="14" y="0"/>
                                </a:moveTo>
                                <a:cubicBezTo>
                                  <a:pt x="9" y="4"/>
                                  <a:pt x="5" y="9"/>
                                  <a:pt x="0" y="14"/>
                                </a:cubicBezTo>
                                <a:cubicBezTo>
                                  <a:pt x="17" y="14"/>
                                  <a:pt x="17" y="14"/>
                                  <a:pt x="17" y="14"/>
                                </a:cubicBezTo>
                                <a:cubicBezTo>
                                  <a:pt x="14" y="1"/>
                                  <a:pt x="14" y="1"/>
                                  <a:pt x="14" y="1"/>
                                </a:cubicBezTo>
                                <a:cubicBezTo>
                                  <a:pt x="13" y="1"/>
                                  <a:pt x="13" y="1"/>
                                  <a:pt x="13" y="1"/>
                                </a:cubicBezTo>
                                <a:cubicBezTo>
                                  <a:pt x="13" y="0"/>
                                  <a:pt x="14" y="0"/>
                                  <a:pt x="14" y="0"/>
                                </a:cubicBezTo>
                                <a:cubicBezTo>
                                  <a:pt x="14" y="0"/>
                                  <a:pt x="14" y="0"/>
                                  <a:pt x="14" y="0"/>
                                </a:cubicBezTo>
                              </a:path>
                            </a:pathLst>
                          </a:custGeom>
                          <a:solidFill>
                            <a:srgbClr val="D140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599" name="Freeform 49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956426" y="6002338"/>
                            <a:ext cx="42863" cy="4763"/>
                          </a:xfrm>
                          <a:custGeom>
                            <a:avLst/>
                            <a:gdLst>
                              <a:gd name="T0" fmla="*/ 0 w 27"/>
                              <a:gd name="T1" fmla="*/ 0 h 3"/>
                              <a:gd name="T2" fmla="*/ 0 w 27"/>
                              <a:gd name="T3" fmla="*/ 2 h 3"/>
                              <a:gd name="T4" fmla="*/ 27 w 27"/>
                              <a:gd name="T5" fmla="*/ 3 h 3"/>
                              <a:gd name="T6" fmla="*/ 26 w 27"/>
                              <a:gd name="T7" fmla="*/ 0 h 3"/>
                              <a:gd name="T8" fmla="*/ 0 w 27"/>
                              <a:gd name="T9" fmla="*/ 0 h 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7" h="3">
                                <a:moveTo>
                                  <a:pt x="0" y="0"/>
                                </a:moveTo>
                                <a:lnTo>
                                  <a:pt x="0" y="2"/>
                                </a:lnTo>
                                <a:lnTo>
                                  <a:pt x="27" y="3"/>
                                </a:lnTo>
                                <a:lnTo>
                                  <a:pt x="26" y="0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4742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00" name="Freeform 49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956426" y="6002338"/>
                            <a:ext cx="42863" cy="4763"/>
                          </a:xfrm>
                          <a:custGeom>
                            <a:avLst/>
                            <a:gdLst>
                              <a:gd name="T0" fmla="*/ 0 w 27"/>
                              <a:gd name="T1" fmla="*/ 0 h 3"/>
                              <a:gd name="T2" fmla="*/ 0 w 27"/>
                              <a:gd name="T3" fmla="*/ 2 h 3"/>
                              <a:gd name="T4" fmla="*/ 27 w 27"/>
                              <a:gd name="T5" fmla="*/ 3 h 3"/>
                              <a:gd name="T6" fmla="*/ 26 w 27"/>
                              <a:gd name="T7" fmla="*/ 0 h 3"/>
                              <a:gd name="T8" fmla="*/ 0 w 27"/>
                              <a:gd name="T9" fmla="*/ 0 h 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7" h="3">
                                <a:moveTo>
                                  <a:pt x="0" y="0"/>
                                </a:moveTo>
                                <a:lnTo>
                                  <a:pt x="0" y="2"/>
                                </a:lnTo>
                                <a:lnTo>
                                  <a:pt x="27" y="3"/>
                                </a:lnTo>
                                <a:lnTo>
                                  <a:pt x="26" y="0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01" name="Freeform 49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956426" y="5902326"/>
                            <a:ext cx="20638" cy="4763"/>
                          </a:xfrm>
                          <a:custGeom>
                            <a:avLst/>
                            <a:gdLst>
                              <a:gd name="T0" fmla="*/ 0 w 18"/>
                              <a:gd name="T1" fmla="*/ 0 h 5"/>
                              <a:gd name="T2" fmla="*/ 0 w 18"/>
                              <a:gd name="T3" fmla="*/ 1 h 5"/>
                              <a:gd name="T4" fmla="*/ 0 w 18"/>
                              <a:gd name="T5" fmla="*/ 5 h 5"/>
                              <a:gd name="T6" fmla="*/ 18 w 18"/>
                              <a:gd name="T7" fmla="*/ 5 h 5"/>
                              <a:gd name="T8" fmla="*/ 17 w 18"/>
                              <a:gd name="T9" fmla="*/ 0 h 5"/>
                              <a:gd name="T10" fmla="*/ 0 w 18"/>
                              <a:gd name="T11" fmla="*/ 0 h 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18" h="5">
                                <a:moveTo>
                                  <a:pt x="0" y="0"/>
                                </a:moveTo>
                                <a:cubicBezTo>
                                  <a:pt x="0" y="1"/>
                                  <a:pt x="0" y="1"/>
                                  <a:pt x="0" y="1"/>
                                </a:cubicBezTo>
                                <a:cubicBezTo>
                                  <a:pt x="0" y="5"/>
                                  <a:pt x="0" y="5"/>
                                  <a:pt x="0" y="5"/>
                                </a:cubicBezTo>
                                <a:cubicBezTo>
                                  <a:pt x="18" y="5"/>
                                  <a:pt x="18" y="5"/>
                                  <a:pt x="18" y="5"/>
                                </a:cubicBezTo>
                                <a:cubicBezTo>
                                  <a:pt x="17" y="0"/>
                                  <a:pt x="17" y="0"/>
                                  <a:pt x="17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E4742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02" name="Freeform 49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972301" y="5884863"/>
                            <a:ext cx="0" cy="1588"/>
                          </a:xfrm>
                          <a:custGeom>
                            <a:avLst/>
                            <a:gdLst>
                              <a:gd name="T0" fmla="*/ 1 w 1"/>
                              <a:gd name="T1" fmla="*/ 0 h 1"/>
                              <a:gd name="T2" fmla="*/ 0 w 1"/>
                              <a:gd name="T3" fmla="*/ 1 h 1"/>
                              <a:gd name="T4" fmla="*/ 1 w 1"/>
                              <a:gd name="T5" fmla="*/ 1 h 1"/>
                              <a:gd name="T6" fmla="*/ 1 w 1"/>
                              <a:gd name="T7" fmla="*/ 0 h 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</a:cxnLst>
                            <a:rect l="0" t="0" r="r" b="b"/>
                            <a:pathLst>
                              <a:path w="1" h="1">
                                <a:moveTo>
                                  <a:pt x="1" y="0"/>
                                </a:moveTo>
                                <a:cubicBezTo>
                                  <a:pt x="1" y="0"/>
                                  <a:pt x="0" y="0"/>
                                  <a:pt x="0" y="1"/>
                                </a:cubicBezTo>
                                <a:cubicBezTo>
                                  <a:pt x="1" y="1"/>
                                  <a:pt x="1" y="1"/>
                                  <a:pt x="1" y="1"/>
                                </a:cubicBezTo>
                                <a:cubicBezTo>
                                  <a:pt x="1" y="0"/>
                                  <a:pt x="1" y="0"/>
                                  <a:pt x="1" y="0"/>
                                </a:cubicBezTo>
                              </a:path>
                            </a:pathLst>
                          </a:custGeom>
                          <a:solidFill>
                            <a:srgbClr val="D7481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03" name="Freeform 50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956426" y="5929313"/>
                            <a:ext cx="36513" cy="50800"/>
                          </a:xfrm>
                          <a:custGeom>
                            <a:avLst/>
                            <a:gdLst>
                              <a:gd name="T0" fmla="*/ 0 w 23"/>
                              <a:gd name="T1" fmla="*/ 0 h 32"/>
                              <a:gd name="T2" fmla="*/ 0 w 23"/>
                              <a:gd name="T3" fmla="*/ 32 h 32"/>
                              <a:gd name="T4" fmla="*/ 23 w 23"/>
                              <a:gd name="T5" fmla="*/ 32 h 32"/>
                              <a:gd name="T6" fmla="*/ 16 w 23"/>
                              <a:gd name="T7" fmla="*/ 0 h 32"/>
                              <a:gd name="T8" fmla="*/ 0 w 23"/>
                              <a:gd name="T9" fmla="*/ 0 h 3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3" h="32">
                                <a:moveTo>
                                  <a:pt x="0" y="0"/>
                                </a:moveTo>
                                <a:lnTo>
                                  <a:pt x="0" y="32"/>
                                </a:lnTo>
                                <a:lnTo>
                                  <a:pt x="23" y="32"/>
                                </a:lnTo>
                                <a:lnTo>
                                  <a:pt x="16" y="0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D7481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04" name="Freeform 50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956426" y="5929313"/>
                            <a:ext cx="36513" cy="50800"/>
                          </a:xfrm>
                          <a:custGeom>
                            <a:avLst/>
                            <a:gdLst>
                              <a:gd name="T0" fmla="*/ 0 w 23"/>
                              <a:gd name="T1" fmla="*/ 0 h 32"/>
                              <a:gd name="T2" fmla="*/ 0 w 23"/>
                              <a:gd name="T3" fmla="*/ 32 h 32"/>
                              <a:gd name="T4" fmla="*/ 23 w 23"/>
                              <a:gd name="T5" fmla="*/ 32 h 32"/>
                              <a:gd name="T6" fmla="*/ 16 w 23"/>
                              <a:gd name="T7" fmla="*/ 0 h 32"/>
                              <a:gd name="T8" fmla="*/ 0 w 23"/>
                              <a:gd name="T9" fmla="*/ 0 h 3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3" h="32">
                                <a:moveTo>
                                  <a:pt x="0" y="0"/>
                                </a:moveTo>
                                <a:lnTo>
                                  <a:pt x="0" y="32"/>
                                </a:lnTo>
                                <a:lnTo>
                                  <a:pt x="23" y="32"/>
                                </a:lnTo>
                                <a:lnTo>
                                  <a:pt x="16" y="0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05" name="Freeform 50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956426" y="6027738"/>
                            <a:ext cx="47625" cy="9525"/>
                          </a:xfrm>
                          <a:custGeom>
                            <a:avLst/>
                            <a:gdLst>
                              <a:gd name="T0" fmla="*/ 0 w 40"/>
                              <a:gd name="T1" fmla="*/ 0 h 8"/>
                              <a:gd name="T2" fmla="*/ 0 w 40"/>
                              <a:gd name="T3" fmla="*/ 8 h 8"/>
                              <a:gd name="T4" fmla="*/ 34 w 40"/>
                              <a:gd name="T5" fmla="*/ 3 h 8"/>
                              <a:gd name="T6" fmla="*/ 40 w 40"/>
                              <a:gd name="T7" fmla="*/ 3 h 8"/>
                              <a:gd name="T8" fmla="*/ 40 w 40"/>
                              <a:gd name="T9" fmla="*/ 3 h 8"/>
                              <a:gd name="T10" fmla="*/ 40 w 40"/>
                              <a:gd name="T11" fmla="*/ 1 h 8"/>
                              <a:gd name="T12" fmla="*/ 0 w 40"/>
                              <a:gd name="T13" fmla="*/ 0 h 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40" h="8">
                                <a:moveTo>
                                  <a:pt x="0" y="0"/>
                                </a:moveTo>
                                <a:cubicBezTo>
                                  <a:pt x="0" y="8"/>
                                  <a:pt x="0" y="8"/>
                                  <a:pt x="0" y="8"/>
                                </a:cubicBezTo>
                                <a:cubicBezTo>
                                  <a:pt x="11" y="5"/>
                                  <a:pt x="23" y="3"/>
                                  <a:pt x="34" y="3"/>
                                </a:cubicBezTo>
                                <a:cubicBezTo>
                                  <a:pt x="36" y="3"/>
                                  <a:pt x="38" y="3"/>
                                  <a:pt x="40" y="3"/>
                                </a:cubicBezTo>
                                <a:cubicBezTo>
                                  <a:pt x="40" y="3"/>
                                  <a:pt x="40" y="3"/>
                                  <a:pt x="40" y="3"/>
                                </a:cubicBezTo>
                                <a:cubicBezTo>
                                  <a:pt x="40" y="1"/>
                                  <a:pt x="40" y="1"/>
                                  <a:pt x="40" y="1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D7481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06" name="Freeform 503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6956426" y="6078538"/>
                            <a:ext cx="47625" cy="138113"/>
                          </a:xfrm>
                          <a:custGeom>
                            <a:avLst/>
                            <a:gdLst>
                              <a:gd name="T0" fmla="*/ 0 w 40"/>
                              <a:gd name="T1" fmla="*/ 102 h 116"/>
                              <a:gd name="T2" fmla="*/ 0 w 40"/>
                              <a:gd name="T3" fmla="*/ 116 h 116"/>
                              <a:gd name="T4" fmla="*/ 38 w 40"/>
                              <a:gd name="T5" fmla="*/ 116 h 116"/>
                              <a:gd name="T6" fmla="*/ 38 w 40"/>
                              <a:gd name="T7" fmla="*/ 102 h 116"/>
                              <a:gd name="T8" fmla="*/ 0 w 40"/>
                              <a:gd name="T9" fmla="*/ 102 h 116"/>
                              <a:gd name="T10" fmla="*/ 0 w 40"/>
                              <a:gd name="T11" fmla="*/ 68 h 116"/>
                              <a:gd name="T12" fmla="*/ 0 w 40"/>
                              <a:gd name="T13" fmla="*/ 98 h 116"/>
                              <a:gd name="T14" fmla="*/ 38 w 40"/>
                              <a:gd name="T15" fmla="*/ 98 h 116"/>
                              <a:gd name="T16" fmla="*/ 39 w 40"/>
                              <a:gd name="T17" fmla="*/ 69 h 116"/>
                              <a:gd name="T18" fmla="*/ 0 w 40"/>
                              <a:gd name="T19" fmla="*/ 68 h 116"/>
                              <a:gd name="T20" fmla="*/ 0 w 40"/>
                              <a:gd name="T21" fmla="*/ 19 h 116"/>
                              <a:gd name="T22" fmla="*/ 0 w 40"/>
                              <a:gd name="T23" fmla="*/ 37 h 116"/>
                              <a:gd name="T24" fmla="*/ 39 w 40"/>
                              <a:gd name="T25" fmla="*/ 38 h 116"/>
                              <a:gd name="T26" fmla="*/ 40 w 40"/>
                              <a:gd name="T27" fmla="*/ 19 h 116"/>
                              <a:gd name="T28" fmla="*/ 0 w 40"/>
                              <a:gd name="T29" fmla="*/ 19 h 116"/>
                              <a:gd name="T30" fmla="*/ 11 w 40"/>
                              <a:gd name="T31" fmla="*/ 0 h 116"/>
                              <a:gd name="T32" fmla="*/ 0 w 40"/>
                              <a:gd name="T33" fmla="*/ 4 h 116"/>
                              <a:gd name="T34" fmla="*/ 0 w 40"/>
                              <a:gd name="T35" fmla="*/ 15 h 116"/>
                              <a:gd name="T36" fmla="*/ 40 w 40"/>
                              <a:gd name="T37" fmla="*/ 15 h 116"/>
                              <a:gd name="T38" fmla="*/ 40 w 40"/>
                              <a:gd name="T39" fmla="*/ 1 h 116"/>
                              <a:gd name="T40" fmla="*/ 11 w 40"/>
                              <a:gd name="T41" fmla="*/ 0 h 11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  <a:cxn ang="0">
                                <a:pos x="T40" y="T41"/>
                              </a:cxn>
                            </a:cxnLst>
                            <a:rect l="0" t="0" r="r" b="b"/>
                            <a:pathLst>
                              <a:path w="40" h="116">
                                <a:moveTo>
                                  <a:pt x="0" y="102"/>
                                </a:moveTo>
                                <a:cubicBezTo>
                                  <a:pt x="0" y="116"/>
                                  <a:pt x="0" y="116"/>
                                  <a:pt x="0" y="116"/>
                                </a:cubicBezTo>
                                <a:cubicBezTo>
                                  <a:pt x="38" y="116"/>
                                  <a:pt x="38" y="116"/>
                                  <a:pt x="38" y="116"/>
                                </a:cubicBezTo>
                                <a:cubicBezTo>
                                  <a:pt x="38" y="102"/>
                                  <a:pt x="38" y="102"/>
                                  <a:pt x="38" y="102"/>
                                </a:cubicBezTo>
                                <a:cubicBezTo>
                                  <a:pt x="0" y="102"/>
                                  <a:pt x="0" y="102"/>
                                  <a:pt x="0" y="102"/>
                                </a:cubicBezTo>
                                <a:moveTo>
                                  <a:pt x="0" y="68"/>
                                </a:moveTo>
                                <a:cubicBezTo>
                                  <a:pt x="0" y="98"/>
                                  <a:pt x="0" y="98"/>
                                  <a:pt x="0" y="98"/>
                                </a:cubicBezTo>
                                <a:cubicBezTo>
                                  <a:pt x="38" y="98"/>
                                  <a:pt x="38" y="98"/>
                                  <a:pt x="38" y="98"/>
                                </a:cubicBezTo>
                                <a:cubicBezTo>
                                  <a:pt x="39" y="69"/>
                                  <a:pt x="39" y="69"/>
                                  <a:pt x="39" y="69"/>
                                </a:cubicBezTo>
                                <a:cubicBezTo>
                                  <a:pt x="0" y="68"/>
                                  <a:pt x="0" y="68"/>
                                  <a:pt x="0" y="68"/>
                                </a:cubicBezTo>
                                <a:moveTo>
                                  <a:pt x="0" y="19"/>
                                </a:moveTo>
                                <a:cubicBezTo>
                                  <a:pt x="0" y="37"/>
                                  <a:pt x="0" y="37"/>
                                  <a:pt x="0" y="37"/>
                                </a:cubicBezTo>
                                <a:cubicBezTo>
                                  <a:pt x="39" y="38"/>
                                  <a:pt x="39" y="38"/>
                                  <a:pt x="39" y="38"/>
                                </a:cubicBezTo>
                                <a:cubicBezTo>
                                  <a:pt x="40" y="19"/>
                                  <a:pt x="40" y="19"/>
                                  <a:pt x="40" y="19"/>
                                </a:cubicBezTo>
                                <a:cubicBezTo>
                                  <a:pt x="0" y="19"/>
                                  <a:pt x="0" y="19"/>
                                  <a:pt x="0" y="19"/>
                                </a:cubicBezTo>
                                <a:moveTo>
                                  <a:pt x="11" y="0"/>
                                </a:moveTo>
                                <a:cubicBezTo>
                                  <a:pt x="8" y="2"/>
                                  <a:pt x="4" y="3"/>
                                  <a:pt x="0" y="4"/>
                                </a:cubicBezTo>
                                <a:cubicBezTo>
                                  <a:pt x="0" y="15"/>
                                  <a:pt x="0" y="15"/>
                                  <a:pt x="0" y="15"/>
                                </a:cubicBezTo>
                                <a:cubicBezTo>
                                  <a:pt x="40" y="15"/>
                                  <a:pt x="40" y="15"/>
                                  <a:pt x="40" y="15"/>
                                </a:cubicBezTo>
                                <a:cubicBezTo>
                                  <a:pt x="40" y="1"/>
                                  <a:pt x="40" y="1"/>
                                  <a:pt x="40" y="1"/>
                                </a:cubicBezTo>
                                <a:cubicBezTo>
                                  <a:pt x="11" y="0"/>
                                  <a:pt x="11" y="0"/>
                                  <a:pt x="11" y="0"/>
                                </a:cubicBezTo>
                              </a:path>
                            </a:pathLst>
                          </a:custGeom>
                          <a:solidFill>
                            <a:srgbClr val="C43D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07" name="Rectangle 50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956426" y="6194426"/>
                            <a:ext cx="44450" cy="4763"/>
                          </a:xfrm>
                          <a:prstGeom prst="rect">
                            <a:avLst/>
                          </a:prstGeom>
                          <a:solidFill>
                            <a:srgbClr val="E0722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08" name="Rectangle 50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956426" y="6194426"/>
                            <a:ext cx="44450" cy="47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09" name="Rectangle 50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956426" y="6096001"/>
                            <a:ext cx="47625" cy="4763"/>
                          </a:xfrm>
                          <a:prstGeom prst="rect">
                            <a:avLst/>
                          </a:prstGeom>
                          <a:solidFill>
                            <a:srgbClr val="E0722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10" name="Rectangle 50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956426" y="6096001"/>
                            <a:ext cx="47625" cy="47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11" name="Freeform 50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969126" y="6072188"/>
                            <a:ext cx="34925" cy="7938"/>
                          </a:xfrm>
                          <a:custGeom>
                            <a:avLst/>
                            <a:gdLst>
                              <a:gd name="T0" fmla="*/ 29 w 29"/>
                              <a:gd name="T1" fmla="*/ 0 h 7"/>
                              <a:gd name="T2" fmla="*/ 12 w 29"/>
                              <a:gd name="T3" fmla="*/ 3 h 7"/>
                              <a:gd name="T4" fmla="*/ 0 w 29"/>
                              <a:gd name="T5" fmla="*/ 6 h 7"/>
                              <a:gd name="T6" fmla="*/ 29 w 29"/>
                              <a:gd name="T7" fmla="*/ 7 h 7"/>
                              <a:gd name="T8" fmla="*/ 29 w 29"/>
                              <a:gd name="T9" fmla="*/ 0 h 7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9" h="7">
                                <a:moveTo>
                                  <a:pt x="29" y="0"/>
                                </a:moveTo>
                                <a:cubicBezTo>
                                  <a:pt x="24" y="1"/>
                                  <a:pt x="18" y="2"/>
                                  <a:pt x="12" y="3"/>
                                </a:cubicBezTo>
                                <a:cubicBezTo>
                                  <a:pt x="8" y="4"/>
                                  <a:pt x="4" y="5"/>
                                  <a:pt x="0" y="6"/>
                                </a:cubicBezTo>
                                <a:cubicBezTo>
                                  <a:pt x="29" y="7"/>
                                  <a:pt x="29" y="7"/>
                                  <a:pt x="29" y="7"/>
                                </a:cubicBezTo>
                                <a:cubicBezTo>
                                  <a:pt x="29" y="0"/>
                                  <a:pt x="29" y="0"/>
                                  <a:pt x="29" y="0"/>
                                </a:cubicBezTo>
                              </a:path>
                            </a:pathLst>
                          </a:custGeom>
                          <a:solidFill>
                            <a:srgbClr val="D0461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12" name="Freeform 50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983414" y="6070601"/>
                            <a:ext cx="20638" cy="4763"/>
                          </a:xfrm>
                          <a:custGeom>
                            <a:avLst/>
                            <a:gdLst>
                              <a:gd name="T0" fmla="*/ 17 w 17"/>
                              <a:gd name="T1" fmla="*/ 0 h 4"/>
                              <a:gd name="T2" fmla="*/ 0 w 17"/>
                              <a:gd name="T3" fmla="*/ 4 h 4"/>
                              <a:gd name="T4" fmla="*/ 17 w 17"/>
                              <a:gd name="T5" fmla="*/ 1 h 4"/>
                              <a:gd name="T6" fmla="*/ 17 w 17"/>
                              <a:gd name="T7" fmla="*/ 0 h 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</a:cxnLst>
                            <a:rect l="0" t="0" r="r" b="b"/>
                            <a:pathLst>
                              <a:path w="17" h="4">
                                <a:moveTo>
                                  <a:pt x="17" y="0"/>
                                </a:moveTo>
                                <a:cubicBezTo>
                                  <a:pt x="12" y="1"/>
                                  <a:pt x="6" y="2"/>
                                  <a:pt x="0" y="4"/>
                                </a:cubicBezTo>
                                <a:cubicBezTo>
                                  <a:pt x="6" y="3"/>
                                  <a:pt x="12" y="2"/>
                                  <a:pt x="17" y="1"/>
                                </a:cubicBezTo>
                                <a:cubicBezTo>
                                  <a:pt x="17" y="0"/>
                                  <a:pt x="17" y="0"/>
                                  <a:pt x="17" y="0"/>
                                </a:cubicBezTo>
                              </a:path>
                            </a:pathLst>
                          </a:custGeom>
                          <a:solidFill>
                            <a:srgbClr val="D7481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13" name="Freeform 51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956426" y="6122988"/>
                            <a:ext cx="46038" cy="38100"/>
                          </a:xfrm>
                          <a:custGeom>
                            <a:avLst/>
                            <a:gdLst>
                              <a:gd name="T0" fmla="*/ 0 w 29"/>
                              <a:gd name="T1" fmla="*/ 0 h 24"/>
                              <a:gd name="T2" fmla="*/ 0 w 29"/>
                              <a:gd name="T3" fmla="*/ 23 h 24"/>
                              <a:gd name="T4" fmla="*/ 29 w 29"/>
                              <a:gd name="T5" fmla="*/ 24 h 24"/>
                              <a:gd name="T6" fmla="*/ 29 w 29"/>
                              <a:gd name="T7" fmla="*/ 0 h 24"/>
                              <a:gd name="T8" fmla="*/ 0 w 29"/>
                              <a:gd name="T9" fmla="*/ 0 h 2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9" h="24">
                                <a:moveTo>
                                  <a:pt x="0" y="0"/>
                                </a:moveTo>
                                <a:lnTo>
                                  <a:pt x="0" y="23"/>
                                </a:lnTo>
                                <a:lnTo>
                                  <a:pt x="29" y="24"/>
                                </a:lnTo>
                                <a:lnTo>
                                  <a:pt x="29" y="0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D0461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14" name="Freeform 51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956426" y="6122988"/>
                            <a:ext cx="46038" cy="38100"/>
                          </a:xfrm>
                          <a:custGeom>
                            <a:avLst/>
                            <a:gdLst>
                              <a:gd name="T0" fmla="*/ 0 w 29"/>
                              <a:gd name="T1" fmla="*/ 0 h 24"/>
                              <a:gd name="T2" fmla="*/ 0 w 29"/>
                              <a:gd name="T3" fmla="*/ 23 h 24"/>
                              <a:gd name="T4" fmla="*/ 29 w 29"/>
                              <a:gd name="T5" fmla="*/ 24 h 24"/>
                              <a:gd name="T6" fmla="*/ 29 w 29"/>
                              <a:gd name="T7" fmla="*/ 0 h 24"/>
                              <a:gd name="T8" fmla="*/ 0 w 29"/>
                              <a:gd name="T9" fmla="*/ 0 h 2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9" h="24">
                                <a:moveTo>
                                  <a:pt x="0" y="0"/>
                                </a:moveTo>
                                <a:lnTo>
                                  <a:pt x="0" y="23"/>
                                </a:lnTo>
                                <a:lnTo>
                                  <a:pt x="29" y="24"/>
                                </a:lnTo>
                                <a:lnTo>
                                  <a:pt x="29" y="0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15" name="Freeform 51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956426" y="6216651"/>
                            <a:ext cx="44450" cy="19050"/>
                          </a:xfrm>
                          <a:custGeom>
                            <a:avLst/>
                            <a:gdLst>
                              <a:gd name="T0" fmla="*/ 0 w 38"/>
                              <a:gd name="T1" fmla="*/ 0 h 17"/>
                              <a:gd name="T2" fmla="*/ 0 w 38"/>
                              <a:gd name="T3" fmla="*/ 12 h 17"/>
                              <a:gd name="T4" fmla="*/ 38 w 38"/>
                              <a:gd name="T5" fmla="*/ 17 h 17"/>
                              <a:gd name="T6" fmla="*/ 38 w 38"/>
                              <a:gd name="T7" fmla="*/ 0 h 17"/>
                              <a:gd name="T8" fmla="*/ 0 w 38"/>
                              <a:gd name="T9" fmla="*/ 0 h 17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38" h="17">
                                <a:moveTo>
                                  <a:pt x="0" y="0"/>
                                </a:moveTo>
                                <a:cubicBezTo>
                                  <a:pt x="0" y="12"/>
                                  <a:pt x="0" y="12"/>
                                  <a:pt x="0" y="12"/>
                                </a:cubicBezTo>
                                <a:cubicBezTo>
                                  <a:pt x="13" y="14"/>
                                  <a:pt x="25" y="16"/>
                                  <a:pt x="38" y="17"/>
                                </a:cubicBezTo>
                                <a:cubicBezTo>
                                  <a:pt x="38" y="0"/>
                                  <a:pt x="38" y="0"/>
                                  <a:pt x="38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D0461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16" name="Freeform 513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6867526" y="5954713"/>
                            <a:ext cx="47625" cy="136525"/>
                          </a:xfrm>
                          <a:custGeom>
                            <a:avLst/>
                            <a:gdLst>
                              <a:gd name="T0" fmla="*/ 0 w 40"/>
                              <a:gd name="T1" fmla="*/ 105 h 115"/>
                              <a:gd name="T2" fmla="*/ 0 w 40"/>
                              <a:gd name="T3" fmla="*/ 115 h 115"/>
                              <a:gd name="T4" fmla="*/ 9 w 40"/>
                              <a:gd name="T5" fmla="*/ 105 h 115"/>
                              <a:gd name="T6" fmla="*/ 0 w 40"/>
                              <a:gd name="T7" fmla="*/ 105 h 115"/>
                              <a:gd name="T8" fmla="*/ 40 w 40"/>
                              <a:gd name="T9" fmla="*/ 0 h 115"/>
                              <a:gd name="T10" fmla="*/ 6 w 40"/>
                              <a:gd name="T11" fmla="*/ 61 h 115"/>
                              <a:gd name="T12" fmla="*/ 40 w 40"/>
                              <a:gd name="T13" fmla="*/ 61 h 115"/>
                              <a:gd name="T14" fmla="*/ 40 w 40"/>
                              <a:gd name="T15" fmla="*/ 44 h 115"/>
                              <a:gd name="T16" fmla="*/ 13 w 40"/>
                              <a:gd name="T17" fmla="*/ 44 h 115"/>
                              <a:gd name="T18" fmla="*/ 15 w 40"/>
                              <a:gd name="T19" fmla="*/ 41 h 115"/>
                              <a:gd name="T20" fmla="*/ 40 w 40"/>
                              <a:gd name="T21" fmla="*/ 41 h 115"/>
                              <a:gd name="T22" fmla="*/ 40 w 40"/>
                              <a:gd name="T23" fmla="*/ 22 h 115"/>
                              <a:gd name="T24" fmla="*/ 25 w 40"/>
                              <a:gd name="T25" fmla="*/ 23 h 115"/>
                              <a:gd name="T26" fmla="*/ 40 w 40"/>
                              <a:gd name="T27" fmla="*/ 0 h 115"/>
                              <a:gd name="T28" fmla="*/ 40 w 40"/>
                              <a:gd name="T29" fmla="*/ 0 h 1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</a:cxnLst>
                            <a:rect l="0" t="0" r="r" b="b"/>
                            <a:pathLst>
                              <a:path w="40" h="115">
                                <a:moveTo>
                                  <a:pt x="0" y="105"/>
                                </a:moveTo>
                                <a:cubicBezTo>
                                  <a:pt x="0" y="115"/>
                                  <a:pt x="0" y="115"/>
                                  <a:pt x="0" y="115"/>
                                </a:cubicBezTo>
                                <a:cubicBezTo>
                                  <a:pt x="3" y="111"/>
                                  <a:pt x="6" y="108"/>
                                  <a:pt x="9" y="105"/>
                                </a:cubicBezTo>
                                <a:cubicBezTo>
                                  <a:pt x="0" y="105"/>
                                  <a:pt x="0" y="105"/>
                                  <a:pt x="0" y="105"/>
                                </a:cubicBezTo>
                                <a:moveTo>
                                  <a:pt x="40" y="0"/>
                                </a:moveTo>
                                <a:cubicBezTo>
                                  <a:pt x="27" y="18"/>
                                  <a:pt x="15" y="38"/>
                                  <a:pt x="6" y="61"/>
                                </a:cubicBezTo>
                                <a:cubicBezTo>
                                  <a:pt x="40" y="61"/>
                                  <a:pt x="40" y="61"/>
                                  <a:pt x="40" y="61"/>
                                </a:cubicBezTo>
                                <a:cubicBezTo>
                                  <a:pt x="40" y="44"/>
                                  <a:pt x="40" y="44"/>
                                  <a:pt x="40" y="44"/>
                                </a:cubicBezTo>
                                <a:cubicBezTo>
                                  <a:pt x="13" y="44"/>
                                  <a:pt x="13" y="44"/>
                                  <a:pt x="13" y="44"/>
                                </a:cubicBezTo>
                                <a:cubicBezTo>
                                  <a:pt x="14" y="43"/>
                                  <a:pt x="14" y="42"/>
                                  <a:pt x="15" y="41"/>
                                </a:cubicBezTo>
                                <a:cubicBezTo>
                                  <a:pt x="40" y="41"/>
                                  <a:pt x="40" y="41"/>
                                  <a:pt x="40" y="41"/>
                                </a:cubicBezTo>
                                <a:cubicBezTo>
                                  <a:pt x="40" y="22"/>
                                  <a:pt x="40" y="22"/>
                                  <a:pt x="40" y="22"/>
                                </a:cubicBezTo>
                                <a:cubicBezTo>
                                  <a:pt x="25" y="23"/>
                                  <a:pt x="25" y="23"/>
                                  <a:pt x="25" y="23"/>
                                </a:cubicBezTo>
                                <a:cubicBezTo>
                                  <a:pt x="30" y="15"/>
                                  <a:pt x="35" y="7"/>
                                  <a:pt x="40" y="0"/>
                                </a:cubicBezTo>
                                <a:cubicBezTo>
                                  <a:pt x="40" y="0"/>
                                  <a:pt x="40" y="0"/>
                                  <a:pt x="40" y="0"/>
                                </a:cubicBezTo>
                              </a:path>
                            </a:pathLst>
                          </a:custGeom>
                          <a:solidFill>
                            <a:srgbClr val="D140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17" name="Freeform 51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883401" y="6002338"/>
                            <a:ext cx="31750" cy="3175"/>
                          </a:xfrm>
                          <a:custGeom>
                            <a:avLst/>
                            <a:gdLst>
                              <a:gd name="T0" fmla="*/ 2 w 27"/>
                              <a:gd name="T1" fmla="*/ 0 h 3"/>
                              <a:gd name="T2" fmla="*/ 0 w 27"/>
                              <a:gd name="T3" fmla="*/ 3 h 3"/>
                              <a:gd name="T4" fmla="*/ 27 w 27"/>
                              <a:gd name="T5" fmla="*/ 3 h 3"/>
                              <a:gd name="T6" fmla="*/ 27 w 27"/>
                              <a:gd name="T7" fmla="*/ 0 h 3"/>
                              <a:gd name="T8" fmla="*/ 2 w 27"/>
                              <a:gd name="T9" fmla="*/ 0 h 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7" h="3">
                                <a:moveTo>
                                  <a:pt x="2" y="0"/>
                                </a:moveTo>
                                <a:cubicBezTo>
                                  <a:pt x="1" y="1"/>
                                  <a:pt x="1" y="2"/>
                                  <a:pt x="0" y="3"/>
                                </a:cubicBezTo>
                                <a:cubicBezTo>
                                  <a:pt x="27" y="3"/>
                                  <a:pt x="27" y="3"/>
                                  <a:pt x="27" y="3"/>
                                </a:cubicBezTo>
                                <a:cubicBezTo>
                                  <a:pt x="27" y="0"/>
                                  <a:pt x="27" y="0"/>
                                  <a:pt x="27" y="0"/>
                                </a:cubicBezTo>
                                <a:cubicBezTo>
                                  <a:pt x="2" y="0"/>
                                  <a:pt x="2" y="0"/>
                                  <a:pt x="2" y="0"/>
                                </a:cubicBezTo>
                              </a:path>
                            </a:pathLst>
                          </a:custGeom>
                          <a:solidFill>
                            <a:srgbClr val="E4742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18" name="Freeform 51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897689" y="5954713"/>
                            <a:ext cx="17463" cy="26988"/>
                          </a:xfrm>
                          <a:custGeom>
                            <a:avLst/>
                            <a:gdLst>
                              <a:gd name="T0" fmla="*/ 15 w 15"/>
                              <a:gd name="T1" fmla="*/ 0 h 23"/>
                              <a:gd name="T2" fmla="*/ 0 w 15"/>
                              <a:gd name="T3" fmla="*/ 23 h 23"/>
                              <a:gd name="T4" fmla="*/ 15 w 15"/>
                              <a:gd name="T5" fmla="*/ 22 h 23"/>
                              <a:gd name="T6" fmla="*/ 15 w 15"/>
                              <a:gd name="T7" fmla="*/ 0 h 2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</a:cxnLst>
                            <a:rect l="0" t="0" r="r" b="b"/>
                            <a:pathLst>
                              <a:path w="15" h="23">
                                <a:moveTo>
                                  <a:pt x="15" y="0"/>
                                </a:moveTo>
                                <a:cubicBezTo>
                                  <a:pt x="10" y="7"/>
                                  <a:pt x="5" y="15"/>
                                  <a:pt x="0" y="23"/>
                                </a:cubicBezTo>
                                <a:cubicBezTo>
                                  <a:pt x="15" y="22"/>
                                  <a:pt x="15" y="22"/>
                                  <a:pt x="15" y="22"/>
                                </a:cubicBezTo>
                                <a:cubicBezTo>
                                  <a:pt x="15" y="0"/>
                                  <a:pt x="15" y="0"/>
                                  <a:pt x="15" y="0"/>
                                </a:cubicBezTo>
                              </a:path>
                            </a:pathLst>
                          </a:custGeom>
                          <a:solidFill>
                            <a:srgbClr val="D7481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19" name="Freeform 51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867526" y="6026151"/>
                            <a:ext cx="47625" cy="52388"/>
                          </a:xfrm>
                          <a:custGeom>
                            <a:avLst/>
                            <a:gdLst>
                              <a:gd name="T0" fmla="*/ 6 w 40"/>
                              <a:gd name="T1" fmla="*/ 0 h 44"/>
                              <a:gd name="T2" fmla="*/ 1 w 40"/>
                              <a:gd name="T3" fmla="*/ 12 h 44"/>
                              <a:gd name="T4" fmla="*/ 0 w 40"/>
                              <a:gd name="T5" fmla="*/ 44 h 44"/>
                              <a:gd name="T6" fmla="*/ 9 w 40"/>
                              <a:gd name="T7" fmla="*/ 44 h 44"/>
                              <a:gd name="T8" fmla="*/ 40 w 40"/>
                              <a:gd name="T9" fmla="*/ 22 h 44"/>
                              <a:gd name="T10" fmla="*/ 40 w 40"/>
                              <a:gd name="T11" fmla="*/ 0 h 44"/>
                              <a:gd name="T12" fmla="*/ 6 w 40"/>
                              <a:gd name="T13" fmla="*/ 0 h 4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40" h="44">
                                <a:moveTo>
                                  <a:pt x="6" y="0"/>
                                </a:moveTo>
                                <a:cubicBezTo>
                                  <a:pt x="4" y="4"/>
                                  <a:pt x="2" y="8"/>
                                  <a:pt x="1" y="12"/>
                                </a:cubicBezTo>
                                <a:cubicBezTo>
                                  <a:pt x="0" y="44"/>
                                  <a:pt x="0" y="44"/>
                                  <a:pt x="0" y="44"/>
                                </a:cubicBezTo>
                                <a:cubicBezTo>
                                  <a:pt x="9" y="44"/>
                                  <a:pt x="9" y="44"/>
                                  <a:pt x="9" y="44"/>
                                </a:cubicBezTo>
                                <a:cubicBezTo>
                                  <a:pt x="18" y="36"/>
                                  <a:pt x="28" y="29"/>
                                  <a:pt x="40" y="22"/>
                                </a:cubicBezTo>
                                <a:cubicBezTo>
                                  <a:pt x="40" y="0"/>
                                  <a:pt x="40" y="0"/>
                                  <a:pt x="40" y="0"/>
                                </a:cubicBezTo>
                                <a:cubicBezTo>
                                  <a:pt x="6" y="0"/>
                                  <a:pt x="6" y="0"/>
                                  <a:pt x="6" y="0"/>
                                </a:cubicBezTo>
                              </a:path>
                            </a:pathLst>
                          </a:custGeom>
                          <a:solidFill>
                            <a:srgbClr val="D7481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20" name="Freeform 51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888164" y="6118226"/>
                            <a:ext cx="3175" cy="3175"/>
                          </a:xfrm>
                          <a:custGeom>
                            <a:avLst/>
                            <a:gdLst>
                              <a:gd name="T0" fmla="*/ 2 w 2"/>
                              <a:gd name="T1" fmla="*/ 0 h 2"/>
                              <a:gd name="T2" fmla="*/ 0 w 2"/>
                              <a:gd name="T3" fmla="*/ 2 h 2"/>
                              <a:gd name="T4" fmla="*/ 0 w 2"/>
                              <a:gd name="T5" fmla="*/ 2 h 2"/>
                              <a:gd name="T6" fmla="*/ 2 w 2"/>
                              <a:gd name="T7" fmla="*/ 0 h 2"/>
                              <a:gd name="T8" fmla="*/ 2 w 2"/>
                              <a:gd name="T9" fmla="*/ 0 h 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" h="2">
                                <a:moveTo>
                                  <a:pt x="2" y="0"/>
                                </a:moveTo>
                                <a:cubicBezTo>
                                  <a:pt x="1" y="1"/>
                                  <a:pt x="1" y="2"/>
                                  <a:pt x="0" y="2"/>
                                </a:cubicBezTo>
                                <a:cubicBezTo>
                                  <a:pt x="0" y="2"/>
                                  <a:pt x="0" y="2"/>
                                  <a:pt x="0" y="2"/>
                                </a:cubicBezTo>
                                <a:cubicBezTo>
                                  <a:pt x="1" y="2"/>
                                  <a:pt x="1" y="1"/>
                                  <a:pt x="2" y="0"/>
                                </a:cubicBezTo>
                                <a:cubicBezTo>
                                  <a:pt x="2" y="0"/>
                                  <a:pt x="2" y="0"/>
                                  <a:pt x="2" y="0"/>
                                </a:cubicBezTo>
                              </a:path>
                            </a:pathLst>
                          </a:custGeom>
                          <a:solidFill>
                            <a:srgbClr val="BF8B1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21" name="Freeform 51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891339" y="6110288"/>
                            <a:ext cx="11113" cy="7938"/>
                          </a:xfrm>
                          <a:custGeom>
                            <a:avLst/>
                            <a:gdLst>
                              <a:gd name="T0" fmla="*/ 9 w 9"/>
                              <a:gd name="T1" fmla="*/ 0 h 7"/>
                              <a:gd name="T2" fmla="*/ 9 w 9"/>
                              <a:gd name="T3" fmla="*/ 0 h 7"/>
                              <a:gd name="T4" fmla="*/ 9 w 9"/>
                              <a:gd name="T5" fmla="*/ 0 h 7"/>
                              <a:gd name="T6" fmla="*/ 0 w 9"/>
                              <a:gd name="T7" fmla="*/ 7 h 7"/>
                              <a:gd name="T8" fmla="*/ 0 w 9"/>
                              <a:gd name="T9" fmla="*/ 7 h 7"/>
                              <a:gd name="T10" fmla="*/ 9 w 9"/>
                              <a:gd name="T11" fmla="*/ 0 h 7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9" h="7">
                                <a:moveTo>
                                  <a:pt x="9" y="0"/>
                                </a:moveTo>
                                <a:cubicBezTo>
                                  <a:pt x="9" y="0"/>
                                  <a:pt x="9" y="0"/>
                                  <a:pt x="9" y="0"/>
                                </a:cubicBezTo>
                                <a:cubicBezTo>
                                  <a:pt x="9" y="0"/>
                                  <a:pt x="9" y="0"/>
                                  <a:pt x="9" y="0"/>
                                </a:cubicBezTo>
                                <a:cubicBezTo>
                                  <a:pt x="6" y="2"/>
                                  <a:pt x="3" y="4"/>
                                  <a:pt x="0" y="7"/>
                                </a:cubicBezTo>
                                <a:cubicBezTo>
                                  <a:pt x="0" y="7"/>
                                  <a:pt x="0" y="7"/>
                                  <a:pt x="0" y="7"/>
                                </a:cubicBezTo>
                                <a:cubicBezTo>
                                  <a:pt x="3" y="4"/>
                                  <a:pt x="6" y="2"/>
                                  <a:pt x="9" y="0"/>
                                </a:cubicBezTo>
                              </a:path>
                            </a:pathLst>
                          </a:custGeom>
                          <a:solidFill>
                            <a:srgbClr val="B17B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22" name="Freeform 51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888164" y="6110288"/>
                            <a:ext cx="14288" cy="11113"/>
                          </a:xfrm>
                          <a:custGeom>
                            <a:avLst/>
                            <a:gdLst>
                              <a:gd name="T0" fmla="*/ 12 w 12"/>
                              <a:gd name="T1" fmla="*/ 0 h 9"/>
                              <a:gd name="T2" fmla="*/ 0 w 12"/>
                              <a:gd name="T3" fmla="*/ 9 h 9"/>
                              <a:gd name="T4" fmla="*/ 1 w 12"/>
                              <a:gd name="T5" fmla="*/ 9 h 9"/>
                              <a:gd name="T6" fmla="*/ 3 w 12"/>
                              <a:gd name="T7" fmla="*/ 7 h 9"/>
                              <a:gd name="T8" fmla="*/ 12 w 12"/>
                              <a:gd name="T9" fmla="*/ 0 h 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2" h="9">
                                <a:moveTo>
                                  <a:pt x="12" y="0"/>
                                </a:moveTo>
                                <a:cubicBezTo>
                                  <a:pt x="7" y="3"/>
                                  <a:pt x="3" y="6"/>
                                  <a:pt x="0" y="9"/>
                                </a:cubicBezTo>
                                <a:cubicBezTo>
                                  <a:pt x="1" y="9"/>
                                  <a:pt x="1" y="9"/>
                                  <a:pt x="1" y="9"/>
                                </a:cubicBezTo>
                                <a:cubicBezTo>
                                  <a:pt x="2" y="9"/>
                                  <a:pt x="2" y="8"/>
                                  <a:pt x="3" y="7"/>
                                </a:cubicBezTo>
                                <a:cubicBezTo>
                                  <a:pt x="6" y="4"/>
                                  <a:pt x="9" y="2"/>
                                  <a:pt x="12" y="0"/>
                                </a:cubicBezTo>
                              </a:path>
                            </a:pathLst>
                          </a:custGeom>
                          <a:solidFill>
                            <a:srgbClr val="D1401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23" name="Freeform 52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865939" y="6145213"/>
                            <a:ext cx="3175" cy="6350"/>
                          </a:xfrm>
                          <a:custGeom>
                            <a:avLst/>
                            <a:gdLst>
                              <a:gd name="T0" fmla="*/ 3 w 3"/>
                              <a:gd name="T1" fmla="*/ 0 h 5"/>
                              <a:gd name="T2" fmla="*/ 0 w 3"/>
                              <a:gd name="T3" fmla="*/ 5 h 5"/>
                              <a:gd name="T4" fmla="*/ 0 w 3"/>
                              <a:gd name="T5" fmla="*/ 5 h 5"/>
                              <a:gd name="T6" fmla="*/ 3 w 3"/>
                              <a:gd name="T7" fmla="*/ 0 h 5"/>
                              <a:gd name="T8" fmla="*/ 3 w 3"/>
                              <a:gd name="T9" fmla="*/ 0 h 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3" h="5">
                                <a:moveTo>
                                  <a:pt x="3" y="0"/>
                                </a:moveTo>
                                <a:cubicBezTo>
                                  <a:pt x="2" y="1"/>
                                  <a:pt x="1" y="3"/>
                                  <a:pt x="0" y="5"/>
                                </a:cubicBezTo>
                                <a:cubicBezTo>
                                  <a:pt x="0" y="5"/>
                                  <a:pt x="0" y="5"/>
                                  <a:pt x="0" y="5"/>
                                </a:cubicBezTo>
                                <a:cubicBezTo>
                                  <a:pt x="1" y="3"/>
                                  <a:pt x="2" y="1"/>
                                  <a:pt x="3" y="0"/>
                                </a:cubicBezTo>
                                <a:cubicBezTo>
                                  <a:pt x="3" y="0"/>
                                  <a:pt x="3" y="0"/>
                                  <a:pt x="3" y="0"/>
                                </a:cubicBezTo>
                              </a:path>
                            </a:pathLst>
                          </a:custGeom>
                          <a:solidFill>
                            <a:srgbClr val="B14D2B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24" name="Freeform 52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869114" y="6121401"/>
                            <a:ext cx="19050" cy="23813"/>
                          </a:xfrm>
                          <a:custGeom>
                            <a:avLst/>
                            <a:gdLst>
                              <a:gd name="T0" fmla="*/ 16 w 16"/>
                              <a:gd name="T1" fmla="*/ 0 h 20"/>
                              <a:gd name="T2" fmla="*/ 0 w 16"/>
                              <a:gd name="T3" fmla="*/ 20 h 20"/>
                              <a:gd name="T4" fmla="*/ 0 w 16"/>
                              <a:gd name="T5" fmla="*/ 20 h 20"/>
                              <a:gd name="T6" fmla="*/ 16 w 16"/>
                              <a:gd name="T7" fmla="*/ 0 h 20"/>
                              <a:gd name="T8" fmla="*/ 16 w 16"/>
                              <a:gd name="T9" fmla="*/ 0 h 2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6" h="20">
                                <a:moveTo>
                                  <a:pt x="16" y="0"/>
                                </a:moveTo>
                                <a:cubicBezTo>
                                  <a:pt x="10" y="6"/>
                                  <a:pt x="5" y="12"/>
                                  <a:pt x="0" y="20"/>
                                </a:cubicBezTo>
                                <a:cubicBezTo>
                                  <a:pt x="0" y="20"/>
                                  <a:pt x="0" y="20"/>
                                  <a:pt x="0" y="20"/>
                                </a:cubicBezTo>
                                <a:cubicBezTo>
                                  <a:pt x="5" y="12"/>
                                  <a:pt x="10" y="6"/>
                                  <a:pt x="16" y="0"/>
                                </a:cubicBezTo>
                                <a:cubicBezTo>
                                  <a:pt x="16" y="0"/>
                                  <a:pt x="16" y="0"/>
                                  <a:pt x="16" y="0"/>
                                </a:cubicBezTo>
                              </a:path>
                            </a:pathLst>
                          </a:custGeom>
                          <a:solidFill>
                            <a:srgbClr val="D0711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25" name="Freeform 52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865939" y="6121401"/>
                            <a:ext cx="22225" cy="30163"/>
                          </a:xfrm>
                          <a:custGeom>
                            <a:avLst/>
                            <a:gdLst>
                              <a:gd name="T0" fmla="*/ 18 w 19"/>
                              <a:gd name="T1" fmla="*/ 0 h 25"/>
                              <a:gd name="T2" fmla="*/ 0 w 19"/>
                              <a:gd name="T3" fmla="*/ 24 h 25"/>
                              <a:gd name="T4" fmla="*/ 0 w 19"/>
                              <a:gd name="T5" fmla="*/ 25 h 25"/>
                              <a:gd name="T6" fmla="*/ 3 w 19"/>
                              <a:gd name="T7" fmla="*/ 20 h 25"/>
                              <a:gd name="T8" fmla="*/ 19 w 19"/>
                              <a:gd name="T9" fmla="*/ 0 h 25"/>
                              <a:gd name="T10" fmla="*/ 18 w 19"/>
                              <a:gd name="T11" fmla="*/ 0 h 2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19" h="25">
                                <a:moveTo>
                                  <a:pt x="18" y="0"/>
                                </a:moveTo>
                                <a:cubicBezTo>
                                  <a:pt x="10" y="8"/>
                                  <a:pt x="4" y="16"/>
                                  <a:pt x="0" y="24"/>
                                </a:cubicBezTo>
                                <a:cubicBezTo>
                                  <a:pt x="0" y="25"/>
                                  <a:pt x="0" y="25"/>
                                  <a:pt x="0" y="25"/>
                                </a:cubicBezTo>
                                <a:cubicBezTo>
                                  <a:pt x="1" y="23"/>
                                  <a:pt x="2" y="21"/>
                                  <a:pt x="3" y="20"/>
                                </a:cubicBezTo>
                                <a:cubicBezTo>
                                  <a:pt x="8" y="12"/>
                                  <a:pt x="13" y="6"/>
                                  <a:pt x="19" y="0"/>
                                </a:cubicBezTo>
                                <a:cubicBezTo>
                                  <a:pt x="18" y="0"/>
                                  <a:pt x="18" y="0"/>
                                  <a:pt x="18" y="0"/>
                                </a:cubicBezTo>
                              </a:path>
                            </a:pathLst>
                          </a:custGeom>
                          <a:solidFill>
                            <a:srgbClr val="D7481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26" name="Freeform 52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50126" y="5856288"/>
                            <a:ext cx="150813" cy="385763"/>
                          </a:xfrm>
                          <a:custGeom>
                            <a:avLst/>
                            <a:gdLst>
                              <a:gd name="T0" fmla="*/ 0 w 95"/>
                              <a:gd name="T1" fmla="*/ 243 h 243"/>
                              <a:gd name="T2" fmla="*/ 78 w 95"/>
                              <a:gd name="T3" fmla="*/ 0 h 243"/>
                              <a:gd name="T4" fmla="*/ 95 w 95"/>
                              <a:gd name="T5" fmla="*/ 15 h 243"/>
                              <a:gd name="T6" fmla="*/ 13 w 95"/>
                              <a:gd name="T7" fmla="*/ 243 h 243"/>
                              <a:gd name="T8" fmla="*/ 0 w 95"/>
                              <a:gd name="T9" fmla="*/ 243 h 24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95" h="243">
                                <a:moveTo>
                                  <a:pt x="0" y="243"/>
                                </a:moveTo>
                                <a:lnTo>
                                  <a:pt x="78" y="0"/>
                                </a:lnTo>
                                <a:lnTo>
                                  <a:pt x="95" y="15"/>
                                </a:lnTo>
                                <a:lnTo>
                                  <a:pt x="13" y="243"/>
                                </a:lnTo>
                                <a:lnTo>
                                  <a:pt x="0" y="243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FCF1E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27" name="Freeform 52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50126" y="5856288"/>
                            <a:ext cx="150813" cy="385763"/>
                          </a:xfrm>
                          <a:custGeom>
                            <a:avLst/>
                            <a:gdLst>
                              <a:gd name="T0" fmla="*/ 0 w 95"/>
                              <a:gd name="T1" fmla="*/ 243 h 243"/>
                              <a:gd name="T2" fmla="*/ 78 w 95"/>
                              <a:gd name="T3" fmla="*/ 0 h 243"/>
                              <a:gd name="T4" fmla="*/ 95 w 95"/>
                              <a:gd name="T5" fmla="*/ 15 h 243"/>
                              <a:gd name="T6" fmla="*/ 13 w 95"/>
                              <a:gd name="T7" fmla="*/ 243 h 243"/>
                              <a:gd name="T8" fmla="*/ 0 w 95"/>
                              <a:gd name="T9" fmla="*/ 243 h 24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95" h="243">
                                <a:moveTo>
                                  <a:pt x="0" y="243"/>
                                </a:moveTo>
                                <a:lnTo>
                                  <a:pt x="78" y="0"/>
                                </a:lnTo>
                                <a:lnTo>
                                  <a:pt x="95" y="15"/>
                                </a:lnTo>
                                <a:lnTo>
                                  <a:pt x="13" y="243"/>
                                </a:lnTo>
                                <a:lnTo>
                                  <a:pt x="0" y="243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28" name="Freeform 52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972301" y="5861051"/>
                            <a:ext cx="104775" cy="377825"/>
                          </a:xfrm>
                          <a:custGeom>
                            <a:avLst/>
                            <a:gdLst>
                              <a:gd name="T0" fmla="*/ 48 w 66"/>
                              <a:gd name="T1" fmla="*/ 237 h 238"/>
                              <a:gd name="T2" fmla="*/ 0 w 66"/>
                              <a:gd name="T3" fmla="*/ 13 h 238"/>
                              <a:gd name="T4" fmla="*/ 18 w 66"/>
                              <a:gd name="T5" fmla="*/ 0 h 238"/>
                              <a:gd name="T6" fmla="*/ 66 w 66"/>
                              <a:gd name="T7" fmla="*/ 238 h 238"/>
                              <a:gd name="T8" fmla="*/ 48 w 66"/>
                              <a:gd name="T9" fmla="*/ 237 h 23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66" h="238">
                                <a:moveTo>
                                  <a:pt x="48" y="237"/>
                                </a:moveTo>
                                <a:lnTo>
                                  <a:pt x="0" y="13"/>
                                </a:lnTo>
                                <a:lnTo>
                                  <a:pt x="18" y="0"/>
                                </a:lnTo>
                                <a:lnTo>
                                  <a:pt x="66" y="238"/>
                                </a:lnTo>
                                <a:lnTo>
                                  <a:pt x="48" y="237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FCF1E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29" name="Freeform 52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972301" y="5861051"/>
                            <a:ext cx="104775" cy="377825"/>
                          </a:xfrm>
                          <a:custGeom>
                            <a:avLst/>
                            <a:gdLst>
                              <a:gd name="T0" fmla="*/ 48 w 66"/>
                              <a:gd name="T1" fmla="*/ 237 h 238"/>
                              <a:gd name="T2" fmla="*/ 0 w 66"/>
                              <a:gd name="T3" fmla="*/ 13 h 238"/>
                              <a:gd name="T4" fmla="*/ 18 w 66"/>
                              <a:gd name="T5" fmla="*/ 0 h 238"/>
                              <a:gd name="T6" fmla="*/ 66 w 66"/>
                              <a:gd name="T7" fmla="*/ 238 h 238"/>
                              <a:gd name="T8" fmla="*/ 48 w 66"/>
                              <a:gd name="T9" fmla="*/ 237 h 23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66" h="238">
                                <a:moveTo>
                                  <a:pt x="48" y="237"/>
                                </a:moveTo>
                                <a:lnTo>
                                  <a:pt x="0" y="13"/>
                                </a:lnTo>
                                <a:lnTo>
                                  <a:pt x="18" y="0"/>
                                </a:lnTo>
                                <a:lnTo>
                                  <a:pt x="66" y="238"/>
                                </a:lnTo>
                                <a:lnTo>
                                  <a:pt x="48" y="237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30" name="Freeform 52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835776" y="6016626"/>
                            <a:ext cx="196850" cy="173038"/>
                          </a:xfrm>
                          <a:custGeom>
                            <a:avLst/>
                            <a:gdLst>
                              <a:gd name="T0" fmla="*/ 16 w 166"/>
                              <a:gd name="T1" fmla="*/ 145 h 145"/>
                              <a:gd name="T2" fmla="*/ 22 w 166"/>
                              <a:gd name="T3" fmla="*/ 69 h 145"/>
                              <a:gd name="T4" fmla="*/ 163 w 166"/>
                              <a:gd name="T5" fmla="*/ 17 h 145"/>
                              <a:gd name="T6" fmla="*/ 166 w 166"/>
                              <a:gd name="T7" fmla="*/ 43 h 145"/>
                              <a:gd name="T8" fmla="*/ 56 w 166"/>
                              <a:gd name="T9" fmla="*/ 79 h 145"/>
                              <a:gd name="T10" fmla="*/ 16 w 166"/>
                              <a:gd name="T11" fmla="*/ 145 h 14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166" h="145">
                                <a:moveTo>
                                  <a:pt x="16" y="145"/>
                                </a:moveTo>
                                <a:cubicBezTo>
                                  <a:pt x="16" y="145"/>
                                  <a:pt x="0" y="117"/>
                                  <a:pt x="22" y="69"/>
                                </a:cubicBezTo>
                                <a:cubicBezTo>
                                  <a:pt x="47" y="28"/>
                                  <a:pt x="124" y="0"/>
                                  <a:pt x="163" y="17"/>
                                </a:cubicBezTo>
                                <a:cubicBezTo>
                                  <a:pt x="162" y="30"/>
                                  <a:pt x="166" y="43"/>
                                  <a:pt x="166" y="43"/>
                                </a:cubicBezTo>
                                <a:cubicBezTo>
                                  <a:pt x="166" y="43"/>
                                  <a:pt x="116" y="42"/>
                                  <a:pt x="56" y="79"/>
                                </a:cubicBezTo>
                                <a:cubicBezTo>
                                  <a:pt x="20" y="101"/>
                                  <a:pt x="16" y="145"/>
                                  <a:pt x="16" y="145"/>
                                </a:cubicBezTo>
                              </a:path>
                            </a:pathLst>
                          </a:custGeom>
                          <a:solidFill>
                            <a:srgbClr val="E73F1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31" name="Freeform 52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440614" y="6019801"/>
                            <a:ext cx="188913" cy="169863"/>
                          </a:xfrm>
                          <a:custGeom>
                            <a:avLst/>
                            <a:gdLst>
                              <a:gd name="T0" fmla="*/ 0 w 159"/>
                              <a:gd name="T1" fmla="*/ 41 h 143"/>
                              <a:gd name="T2" fmla="*/ 3 w 159"/>
                              <a:gd name="T3" fmla="*/ 17 h 143"/>
                              <a:gd name="T4" fmla="*/ 159 w 159"/>
                              <a:gd name="T5" fmla="*/ 100 h 143"/>
                              <a:gd name="T6" fmla="*/ 150 w 159"/>
                              <a:gd name="T7" fmla="*/ 143 h 143"/>
                              <a:gd name="T8" fmla="*/ 0 w 159"/>
                              <a:gd name="T9" fmla="*/ 41 h 14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59" h="143">
                                <a:moveTo>
                                  <a:pt x="0" y="41"/>
                                </a:moveTo>
                                <a:cubicBezTo>
                                  <a:pt x="3" y="17"/>
                                  <a:pt x="3" y="17"/>
                                  <a:pt x="3" y="17"/>
                                </a:cubicBezTo>
                                <a:cubicBezTo>
                                  <a:pt x="3" y="17"/>
                                  <a:pt x="123" y="0"/>
                                  <a:pt x="159" y="100"/>
                                </a:cubicBezTo>
                                <a:cubicBezTo>
                                  <a:pt x="158" y="124"/>
                                  <a:pt x="150" y="143"/>
                                  <a:pt x="150" y="143"/>
                                </a:cubicBezTo>
                                <a:lnTo>
                                  <a:pt x="0" y="41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73F1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32" name="Freeform 52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450139" y="5895976"/>
                            <a:ext cx="12700" cy="12700"/>
                          </a:xfrm>
                          <a:custGeom>
                            <a:avLst/>
                            <a:gdLst>
                              <a:gd name="T0" fmla="*/ 10 w 10"/>
                              <a:gd name="T1" fmla="*/ 0 h 11"/>
                              <a:gd name="T2" fmla="*/ 0 w 10"/>
                              <a:gd name="T3" fmla="*/ 0 h 11"/>
                              <a:gd name="T4" fmla="*/ 6 w 10"/>
                              <a:gd name="T5" fmla="*/ 11 h 11"/>
                              <a:gd name="T6" fmla="*/ 10 w 10"/>
                              <a:gd name="T7" fmla="*/ 0 h 1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</a:cxnLst>
                            <a:rect l="0" t="0" r="r" b="b"/>
                            <a:pathLst>
                              <a:path w="10" h="11">
                                <a:moveTo>
                                  <a:pt x="10" y="0"/>
                                </a:moveTo>
                                <a:cubicBezTo>
                                  <a:pt x="7" y="0"/>
                                  <a:pt x="4" y="0"/>
                                  <a:pt x="0" y="0"/>
                                </a:cubicBezTo>
                                <a:cubicBezTo>
                                  <a:pt x="2" y="4"/>
                                  <a:pt x="4" y="7"/>
                                  <a:pt x="6" y="11"/>
                                </a:cubicBezTo>
                                <a:cubicBezTo>
                                  <a:pt x="10" y="0"/>
                                  <a:pt x="10" y="0"/>
                                  <a:pt x="10" y="0"/>
                                </a:cubicBezTo>
                              </a:path>
                            </a:pathLst>
                          </a:custGeom>
                          <a:solidFill>
                            <a:srgbClr val="505B27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33" name="Freeform 530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392989" y="5895976"/>
                            <a:ext cx="65088" cy="195263"/>
                          </a:xfrm>
                          <a:custGeom>
                            <a:avLst/>
                            <a:gdLst>
                              <a:gd name="T0" fmla="*/ 0 w 55"/>
                              <a:gd name="T1" fmla="*/ 156 h 165"/>
                              <a:gd name="T2" fmla="*/ 0 w 55"/>
                              <a:gd name="T3" fmla="*/ 165 h 165"/>
                              <a:gd name="T4" fmla="*/ 8 w 55"/>
                              <a:gd name="T5" fmla="*/ 158 h 165"/>
                              <a:gd name="T6" fmla="*/ 9 w 55"/>
                              <a:gd name="T7" fmla="*/ 156 h 165"/>
                              <a:gd name="T8" fmla="*/ 0 w 55"/>
                              <a:gd name="T9" fmla="*/ 156 h 165"/>
                              <a:gd name="T10" fmla="*/ 28 w 55"/>
                              <a:gd name="T11" fmla="*/ 94 h 165"/>
                              <a:gd name="T12" fmla="*/ 28 w 55"/>
                              <a:gd name="T13" fmla="*/ 95 h 165"/>
                              <a:gd name="T14" fmla="*/ 29 w 55"/>
                              <a:gd name="T15" fmla="*/ 94 h 165"/>
                              <a:gd name="T16" fmla="*/ 28 w 55"/>
                              <a:gd name="T17" fmla="*/ 94 h 165"/>
                              <a:gd name="T18" fmla="*/ 0 w 55"/>
                              <a:gd name="T19" fmla="*/ 94 h 165"/>
                              <a:gd name="T20" fmla="*/ 0 w 55"/>
                              <a:gd name="T21" fmla="*/ 118 h 165"/>
                              <a:gd name="T22" fmla="*/ 21 w 55"/>
                              <a:gd name="T23" fmla="*/ 118 h 165"/>
                              <a:gd name="T24" fmla="*/ 24 w 55"/>
                              <a:gd name="T25" fmla="*/ 108 h 165"/>
                              <a:gd name="T26" fmla="*/ 24 w 55"/>
                              <a:gd name="T27" fmla="*/ 94 h 165"/>
                              <a:gd name="T28" fmla="*/ 0 w 55"/>
                              <a:gd name="T29" fmla="*/ 94 h 165"/>
                              <a:gd name="T30" fmla="*/ 24 w 55"/>
                              <a:gd name="T31" fmla="*/ 68 h 165"/>
                              <a:gd name="T32" fmla="*/ 1 w 55"/>
                              <a:gd name="T33" fmla="*/ 68 h 165"/>
                              <a:gd name="T34" fmla="*/ 0 w 55"/>
                              <a:gd name="T35" fmla="*/ 91 h 165"/>
                              <a:gd name="T36" fmla="*/ 24 w 55"/>
                              <a:gd name="T37" fmla="*/ 91 h 165"/>
                              <a:gd name="T38" fmla="*/ 24 w 55"/>
                              <a:gd name="T39" fmla="*/ 68 h 165"/>
                              <a:gd name="T40" fmla="*/ 37 w 55"/>
                              <a:gd name="T41" fmla="*/ 68 h 165"/>
                              <a:gd name="T42" fmla="*/ 28 w 55"/>
                              <a:gd name="T43" fmla="*/ 68 h 165"/>
                              <a:gd name="T44" fmla="*/ 28 w 55"/>
                              <a:gd name="T45" fmla="*/ 91 h 165"/>
                              <a:gd name="T46" fmla="*/ 30 w 55"/>
                              <a:gd name="T47" fmla="*/ 91 h 165"/>
                              <a:gd name="T48" fmla="*/ 37 w 55"/>
                              <a:gd name="T49" fmla="*/ 68 h 165"/>
                              <a:gd name="T50" fmla="*/ 28 w 55"/>
                              <a:gd name="T51" fmla="*/ 10 h 165"/>
                              <a:gd name="T52" fmla="*/ 28 w 55"/>
                              <a:gd name="T53" fmla="*/ 31 h 165"/>
                              <a:gd name="T54" fmla="*/ 38 w 55"/>
                              <a:gd name="T55" fmla="*/ 31 h 165"/>
                              <a:gd name="T56" fmla="*/ 38 w 55"/>
                              <a:gd name="T57" fmla="*/ 10 h 165"/>
                              <a:gd name="T58" fmla="*/ 28 w 55"/>
                              <a:gd name="T59" fmla="*/ 10 h 165"/>
                              <a:gd name="T60" fmla="*/ 1 w 55"/>
                              <a:gd name="T61" fmla="*/ 10 h 165"/>
                              <a:gd name="T62" fmla="*/ 1 w 55"/>
                              <a:gd name="T63" fmla="*/ 31 h 165"/>
                              <a:gd name="T64" fmla="*/ 24 w 55"/>
                              <a:gd name="T65" fmla="*/ 31 h 165"/>
                              <a:gd name="T66" fmla="*/ 24 w 55"/>
                              <a:gd name="T67" fmla="*/ 10 h 165"/>
                              <a:gd name="T68" fmla="*/ 1 w 55"/>
                              <a:gd name="T69" fmla="*/ 10 h 165"/>
                              <a:gd name="T70" fmla="*/ 24 w 55"/>
                              <a:gd name="T71" fmla="*/ 1 h 165"/>
                              <a:gd name="T72" fmla="*/ 1 w 55"/>
                              <a:gd name="T73" fmla="*/ 3 h 165"/>
                              <a:gd name="T74" fmla="*/ 1 w 55"/>
                              <a:gd name="T75" fmla="*/ 6 h 165"/>
                              <a:gd name="T76" fmla="*/ 24 w 55"/>
                              <a:gd name="T77" fmla="*/ 6 h 165"/>
                              <a:gd name="T78" fmla="*/ 24 w 55"/>
                              <a:gd name="T79" fmla="*/ 1 h 165"/>
                              <a:gd name="T80" fmla="*/ 38 w 55"/>
                              <a:gd name="T81" fmla="*/ 1 h 165"/>
                              <a:gd name="T82" fmla="*/ 28 w 55"/>
                              <a:gd name="T83" fmla="*/ 1 h 165"/>
                              <a:gd name="T84" fmla="*/ 28 w 55"/>
                              <a:gd name="T85" fmla="*/ 6 h 165"/>
                              <a:gd name="T86" fmla="*/ 38 w 55"/>
                              <a:gd name="T87" fmla="*/ 6 h 165"/>
                              <a:gd name="T88" fmla="*/ 38 w 55"/>
                              <a:gd name="T89" fmla="*/ 1 h 165"/>
                              <a:gd name="T90" fmla="*/ 49 w 55"/>
                              <a:gd name="T91" fmla="*/ 0 h 165"/>
                              <a:gd name="T92" fmla="*/ 49 w 55"/>
                              <a:gd name="T93" fmla="*/ 0 h 165"/>
                              <a:gd name="T94" fmla="*/ 55 w 55"/>
                              <a:gd name="T95" fmla="*/ 11 h 165"/>
                              <a:gd name="T96" fmla="*/ 55 w 55"/>
                              <a:gd name="T97" fmla="*/ 11 h 165"/>
                              <a:gd name="T98" fmla="*/ 49 w 55"/>
                              <a:gd name="T99" fmla="*/ 0 h 16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  <a:cxn ang="0">
                                <a:pos x="T40" y="T41"/>
                              </a:cxn>
                              <a:cxn ang="0">
                                <a:pos x="T42" y="T43"/>
                              </a:cxn>
                              <a:cxn ang="0">
                                <a:pos x="T44" y="T45"/>
                              </a:cxn>
                              <a:cxn ang="0">
                                <a:pos x="T46" y="T47"/>
                              </a:cxn>
                              <a:cxn ang="0">
                                <a:pos x="T48" y="T49"/>
                              </a:cxn>
                              <a:cxn ang="0">
                                <a:pos x="T50" y="T51"/>
                              </a:cxn>
                              <a:cxn ang="0">
                                <a:pos x="T52" y="T53"/>
                              </a:cxn>
                              <a:cxn ang="0">
                                <a:pos x="T54" y="T55"/>
                              </a:cxn>
                              <a:cxn ang="0">
                                <a:pos x="T56" y="T57"/>
                              </a:cxn>
                              <a:cxn ang="0">
                                <a:pos x="T58" y="T59"/>
                              </a:cxn>
                              <a:cxn ang="0">
                                <a:pos x="T60" y="T61"/>
                              </a:cxn>
                              <a:cxn ang="0">
                                <a:pos x="T62" y="T63"/>
                              </a:cxn>
                              <a:cxn ang="0">
                                <a:pos x="T64" y="T65"/>
                              </a:cxn>
                              <a:cxn ang="0">
                                <a:pos x="T66" y="T67"/>
                              </a:cxn>
                              <a:cxn ang="0">
                                <a:pos x="T68" y="T69"/>
                              </a:cxn>
                              <a:cxn ang="0">
                                <a:pos x="T70" y="T71"/>
                              </a:cxn>
                              <a:cxn ang="0">
                                <a:pos x="T72" y="T73"/>
                              </a:cxn>
                              <a:cxn ang="0">
                                <a:pos x="T74" y="T75"/>
                              </a:cxn>
                              <a:cxn ang="0">
                                <a:pos x="T76" y="T77"/>
                              </a:cxn>
                              <a:cxn ang="0">
                                <a:pos x="T78" y="T79"/>
                              </a:cxn>
                              <a:cxn ang="0">
                                <a:pos x="T80" y="T81"/>
                              </a:cxn>
                              <a:cxn ang="0">
                                <a:pos x="T82" y="T83"/>
                              </a:cxn>
                              <a:cxn ang="0">
                                <a:pos x="T84" y="T85"/>
                              </a:cxn>
                              <a:cxn ang="0">
                                <a:pos x="T86" y="T87"/>
                              </a:cxn>
                              <a:cxn ang="0">
                                <a:pos x="T88" y="T89"/>
                              </a:cxn>
                              <a:cxn ang="0">
                                <a:pos x="T90" y="T91"/>
                              </a:cxn>
                              <a:cxn ang="0">
                                <a:pos x="T92" y="T93"/>
                              </a:cxn>
                              <a:cxn ang="0">
                                <a:pos x="T94" y="T95"/>
                              </a:cxn>
                              <a:cxn ang="0">
                                <a:pos x="T96" y="T97"/>
                              </a:cxn>
                              <a:cxn ang="0">
                                <a:pos x="T98" y="T99"/>
                              </a:cxn>
                            </a:cxnLst>
                            <a:rect l="0" t="0" r="r" b="b"/>
                            <a:pathLst>
                              <a:path w="55" h="165">
                                <a:moveTo>
                                  <a:pt x="0" y="156"/>
                                </a:moveTo>
                                <a:cubicBezTo>
                                  <a:pt x="0" y="165"/>
                                  <a:pt x="0" y="165"/>
                                  <a:pt x="0" y="165"/>
                                </a:cubicBezTo>
                                <a:cubicBezTo>
                                  <a:pt x="3" y="163"/>
                                  <a:pt x="6" y="160"/>
                                  <a:pt x="8" y="158"/>
                                </a:cubicBezTo>
                                <a:cubicBezTo>
                                  <a:pt x="9" y="156"/>
                                  <a:pt x="9" y="156"/>
                                  <a:pt x="9" y="156"/>
                                </a:cubicBezTo>
                                <a:cubicBezTo>
                                  <a:pt x="0" y="156"/>
                                  <a:pt x="0" y="156"/>
                                  <a:pt x="0" y="156"/>
                                </a:cubicBezTo>
                                <a:moveTo>
                                  <a:pt x="28" y="94"/>
                                </a:moveTo>
                                <a:cubicBezTo>
                                  <a:pt x="28" y="95"/>
                                  <a:pt x="28" y="95"/>
                                  <a:pt x="28" y="95"/>
                                </a:cubicBezTo>
                                <a:cubicBezTo>
                                  <a:pt x="29" y="94"/>
                                  <a:pt x="29" y="94"/>
                                  <a:pt x="29" y="94"/>
                                </a:cubicBezTo>
                                <a:cubicBezTo>
                                  <a:pt x="28" y="94"/>
                                  <a:pt x="28" y="94"/>
                                  <a:pt x="28" y="94"/>
                                </a:cubicBezTo>
                                <a:moveTo>
                                  <a:pt x="0" y="94"/>
                                </a:moveTo>
                                <a:cubicBezTo>
                                  <a:pt x="0" y="118"/>
                                  <a:pt x="0" y="118"/>
                                  <a:pt x="0" y="118"/>
                                </a:cubicBezTo>
                                <a:cubicBezTo>
                                  <a:pt x="21" y="118"/>
                                  <a:pt x="21" y="118"/>
                                  <a:pt x="21" y="118"/>
                                </a:cubicBezTo>
                                <a:cubicBezTo>
                                  <a:pt x="24" y="108"/>
                                  <a:pt x="24" y="108"/>
                                  <a:pt x="24" y="108"/>
                                </a:cubicBezTo>
                                <a:cubicBezTo>
                                  <a:pt x="24" y="94"/>
                                  <a:pt x="24" y="94"/>
                                  <a:pt x="24" y="94"/>
                                </a:cubicBezTo>
                                <a:cubicBezTo>
                                  <a:pt x="0" y="94"/>
                                  <a:pt x="0" y="94"/>
                                  <a:pt x="0" y="94"/>
                                </a:cubicBezTo>
                                <a:moveTo>
                                  <a:pt x="24" y="68"/>
                                </a:moveTo>
                                <a:cubicBezTo>
                                  <a:pt x="1" y="68"/>
                                  <a:pt x="1" y="68"/>
                                  <a:pt x="1" y="68"/>
                                </a:cubicBezTo>
                                <a:cubicBezTo>
                                  <a:pt x="0" y="91"/>
                                  <a:pt x="0" y="91"/>
                                  <a:pt x="0" y="91"/>
                                </a:cubicBezTo>
                                <a:cubicBezTo>
                                  <a:pt x="24" y="91"/>
                                  <a:pt x="24" y="91"/>
                                  <a:pt x="24" y="91"/>
                                </a:cubicBezTo>
                                <a:cubicBezTo>
                                  <a:pt x="24" y="68"/>
                                  <a:pt x="24" y="68"/>
                                  <a:pt x="24" y="68"/>
                                </a:cubicBezTo>
                                <a:moveTo>
                                  <a:pt x="37" y="68"/>
                                </a:moveTo>
                                <a:cubicBezTo>
                                  <a:pt x="28" y="68"/>
                                  <a:pt x="28" y="68"/>
                                  <a:pt x="28" y="68"/>
                                </a:cubicBezTo>
                                <a:cubicBezTo>
                                  <a:pt x="28" y="91"/>
                                  <a:pt x="28" y="91"/>
                                  <a:pt x="28" y="91"/>
                                </a:cubicBezTo>
                                <a:cubicBezTo>
                                  <a:pt x="30" y="91"/>
                                  <a:pt x="30" y="91"/>
                                  <a:pt x="30" y="91"/>
                                </a:cubicBezTo>
                                <a:cubicBezTo>
                                  <a:pt x="37" y="68"/>
                                  <a:pt x="37" y="68"/>
                                  <a:pt x="37" y="68"/>
                                </a:cubicBezTo>
                                <a:moveTo>
                                  <a:pt x="28" y="10"/>
                                </a:moveTo>
                                <a:cubicBezTo>
                                  <a:pt x="28" y="31"/>
                                  <a:pt x="28" y="31"/>
                                  <a:pt x="28" y="31"/>
                                </a:cubicBezTo>
                                <a:cubicBezTo>
                                  <a:pt x="38" y="31"/>
                                  <a:pt x="38" y="31"/>
                                  <a:pt x="38" y="31"/>
                                </a:cubicBezTo>
                                <a:cubicBezTo>
                                  <a:pt x="38" y="10"/>
                                  <a:pt x="38" y="10"/>
                                  <a:pt x="38" y="10"/>
                                </a:cubicBezTo>
                                <a:cubicBezTo>
                                  <a:pt x="28" y="10"/>
                                  <a:pt x="28" y="10"/>
                                  <a:pt x="28" y="10"/>
                                </a:cubicBezTo>
                                <a:moveTo>
                                  <a:pt x="1" y="10"/>
                                </a:moveTo>
                                <a:cubicBezTo>
                                  <a:pt x="1" y="31"/>
                                  <a:pt x="1" y="31"/>
                                  <a:pt x="1" y="31"/>
                                </a:cubicBezTo>
                                <a:cubicBezTo>
                                  <a:pt x="24" y="31"/>
                                  <a:pt x="24" y="31"/>
                                  <a:pt x="24" y="31"/>
                                </a:cubicBezTo>
                                <a:cubicBezTo>
                                  <a:pt x="24" y="10"/>
                                  <a:pt x="24" y="10"/>
                                  <a:pt x="24" y="10"/>
                                </a:cubicBezTo>
                                <a:cubicBezTo>
                                  <a:pt x="1" y="10"/>
                                  <a:pt x="1" y="10"/>
                                  <a:pt x="1" y="10"/>
                                </a:cubicBezTo>
                                <a:moveTo>
                                  <a:pt x="24" y="1"/>
                                </a:moveTo>
                                <a:cubicBezTo>
                                  <a:pt x="17" y="2"/>
                                  <a:pt x="9" y="2"/>
                                  <a:pt x="1" y="3"/>
                                </a:cubicBezTo>
                                <a:cubicBezTo>
                                  <a:pt x="1" y="6"/>
                                  <a:pt x="1" y="6"/>
                                  <a:pt x="1" y="6"/>
                                </a:cubicBezTo>
                                <a:cubicBezTo>
                                  <a:pt x="24" y="6"/>
                                  <a:pt x="24" y="6"/>
                                  <a:pt x="24" y="6"/>
                                </a:cubicBezTo>
                                <a:cubicBezTo>
                                  <a:pt x="24" y="1"/>
                                  <a:pt x="24" y="1"/>
                                  <a:pt x="24" y="1"/>
                                </a:cubicBezTo>
                                <a:moveTo>
                                  <a:pt x="38" y="1"/>
                                </a:moveTo>
                                <a:cubicBezTo>
                                  <a:pt x="35" y="1"/>
                                  <a:pt x="32" y="1"/>
                                  <a:pt x="28" y="1"/>
                                </a:cubicBezTo>
                                <a:cubicBezTo>
                                  <a:pt x="28" y="6"/>
                                  <a:pt x="28" y="6"/>
                                  <a:pt x="28" y="6"/>
                                </a:cubicBezTo>
                                <a:cubicBezTo>
                                  <a:pt x="38" y="6"/>
                                  <a:pt x="38" y="6"/>
                                  <a:pt x="38" y="6"/>
                                </a:cubicBezTo>
                                <a:cubicBezTo>
                                  <a:pt x="38" y="1"/>
                                  <a:pt x="38" y="1"/>
                                  <a:pt x="38" y="1"/>
                                </a:cubicBezTo>
                                <a:moveTo>
                                  <a:pt x="49" y="0"/>
                                </a:moveTo>
                                <a:cubicBezTo>
                                  <a:pt x="49" y="0"/>
                                  <a:pt x="49" y="0"/>
                                  <a:pt x="49" y="0"/>
                                </a:cubicBezTo>
                                <a:cubicBezTo>
                                  <a:pt x="51" y="4"/>
                                  <a:pt x="53" y="7"/>
                                  <a:pt x="55" y="11"/>
                                </a:cubicBezTo>
                                <a:cubicBezTo>
                                  <a:pt x="55" y="11"/>
                                  <a:pt x="55" y="11"/>
                                  <a:pt x="55" y="11"/>
                                </a:cubicBezTo>
                                <a:cubicBezTo>
                                  <a:pt x="53" y="7"/>
                                  <a:pt x="51" y="4"/>
                                  <a:pt x="49" y="0"/>
                                </a:cubicBezTo>
                              </a:path>
                            </a:pathLst>
                          </a:custGeom>
                          <a:solidFill>
                            <a:srgbClr val="852C1E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34" name="Freeform 531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392989" y="6003926"/>
                            <a:ext cx="34925" cy="3175"/>
                          </a:xfrm>
                          <a:custGeom>
                            <a:avLst/>
                            <a:gdLst>
                              <a:gd name="T0" fmla="*/ 21 w 22"/>
                              <a:gd name="T1" fmla="*/ 0 h 2"/>
                              <a:gd name="T2" fmla="*/ 21 w 22"/>
                              <a:gd name="T3" fmla="*/ 2 h 2"/>
                              <a:gd name="T4" fmla="*/ 21 w 22"/>
                              <a:gd name="T5" fmla="*/ 2 h 2"/>
                              <a:gd name="T6" fmla="*/ 22 w 22"/>
                              <a:gd name="T7" fmla="*/ 0 h 2"/>
                              <a:gd name="T8" fmla="*/ 21 w 22"/>
                              <a:gd name="T9" fmla="*/ 0 h 2"/>
                              <a:gd name="T10" fmla="*/ 0 w 22"/>
                              <a:gd name="T11" fmla="*/ 0 h 2"/>
                              <a:gd name="T12" fmla="*/ 0 w 22"/>
                              <a:gd name="T13" fmla="*/ 2 h 2"/>
                              <a:gd name="T14" fmla="*/ 18 w 22"/>
                              <a:gd name="T15" fmla="*/ 2 h 2"/>
                              <a:gd name="T16" fmla="*/ 18 w 22"/>
                              <a:gd name="T17" fmla="*/ 0 h 2"/>
                              <a:gd name="T18" fmla="*/ 0 w 22"/>
                              <a:gd name="T19" fmla="*/ 0 h 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22" h="2">
                                <a:moveTo>
                                  <a:pt x="21" y="0"/>
                                </a:moveTo>
                                <a:lnTo>
                                  <a:pt x="21" y="2"/>
                                </a:lnTo>
                                <a:lnTo>
                                  <a:pt x="21" y="2"/>
                                </a:lnTo>
                                <a:lnTo>
                                  <a:pt x="22" y="0"/>
                                </a:lnTo>
                                <a:lnTo>
                                  <a:pt x="21" y="0"/>
                                </a:lnTo>
                                <a:close/>
                                <a:moveTo>
                                  <a:pt x="0" y="0"/>
                                </a:moveTo>
                                <a:lnTo>
                                  <a:pt x="0" y="2"/>
                                </a:lnTo>
                                <a:lnTo>
                                  <a:pt x="18" y="2"/>
                                </a:lnTo>
                                <a:lnTo>
                                  <a:pt x="18" y="0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A76C3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35" name="Freeform 532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392989" y="6003926"/>
                            <a:ext cx="34925" cy="3175"/>
                          </a:xfrm>
                          <a:custGeom>
                            <a:avLst/>
                            <a:gdLst>
                              <a:gd name="T0" fmla="*/ 21 w 22"/>
                              <a:gd name="T1" fmla="*/ 0 h 2"/>
                              <a:gd name="T2" fmla="*/ 21 w 22"/>
                              <a:gd name="T3" fmla="*/ 2 h 2"/>
                              <a:gd name="T4" fmla="*/ 21 w 22"/>
                              <a:gd name="T5" fmla="*/ 2 h 2"/>
                              <a:gd name="T6" fmla="*/ 22 w 22"/>
                              <a:gd name="T7" fmla="*/ 0 h 2"/>
                              <a:gd name="T8" fmla="*/ 21 w 22"/>
                              <a:gd name="T9" fmla="*/ 0 h 2"/>
                              <a:gd name="T10" fmla="*/ 0 w 22"/>
                              <a:gd name="T11" fmla="*/ 0 h 2"/>
                              <a:gd name="T12" fmla="*/ 0 w 22"/>
                              <a:gd name="T13" fmla="*/ 2 h 2"/>
                              <a:gd name="T14" fmla="*/ 18 w 22"/>
                              <a:gd name="T15" fmla="*/ 2 h 2"/>
                              <a:gd name="T16" fmla="*/ 18 w 22"/>
                              <a:gd name="T17" fmla="*/ 0 h 2"/>
                              <a:gd name="T18" fmla="*/ 0 w 22"/>
                              <a:gd name="T19" fmla="*/ 0 h 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22" h="2">
                                <a:moveTo>
                                  <a:pt x="21" y="0"/>
                                </a:moveTo>
                                <a:lnTo>
                                  <a:pt x="21" y="2"/>
                                </a:lnTo>
                                <a:lnTo>
                                  <a:pt x="21" y="2"/>
                                </a:lnTo>
                                <a:lnTo>
                                  <a:pt x="22" y="0"/>
                                </a:lnTo>
                                <a:lnTo>
                                  <a:pt x="21" y="0"/>
                                </a:lnTo>
                                <a:moveTo>
                                  <a:pt x="0" y="0"/>
                                </a:moveTo>
                                <a:lnTo>
                                  <a:pt x="0" y="2"/>
                                </a:lnTo>
                                <a:lnTo>
                                  <a:pt x="18" y="2"/>
                                </a:lnTo>
                                <a:lnTo>
                                  <a:pt x="18" y="0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36" name="Freeform 533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392989" y="5902326"/>
                            <a:ext cx="44450" cy="4763"/>
                          </a:xfrm>
                          <a:custGeom>
                            <a:avLst/>
                            <a:gdLst>
                              <a:gd name="T0" fmla="*/ 21 w 28"/>
                              <a:gd name="T1" fmla="*/ 0 h 3"/>
                              <a:gd name="T2" fmla="*/ 21 w 28"/>
                              <a:gd name="T3" fmla="*/ 3 h 3"/>
                              <a:gd name="T4" fmla="*/ 28 w 28"/>
                              <a:gd name="T5" fmla="*/ 3 h 3"/>
                              <a:gd name="T6" fmla="*/ 28 w 28"/>
                              <a:gd name="T7" fmla="*/ 0 h 3"/>
                              <a:gd name="T8" fmla="*/ 21 w 28"/>
                              <a:gd name="T9" fmla="*/ 0 h 3"/>
                              <a:gd name="T10" fmla="*/ 0 w 28"/>
                              <a:gd name="T11" fmla="*/ 0 h 3"/>
                              <a:gd name="T12" fmla="*/ 0 w 28"/>
                              <a:gd name="T13" fmla="*/ 3 h 3"/>
                              <a:gd name="T14" fmla="*/ 18 w 28"/>
                              <a:gd name="T15" fmla="*/ 3 h 3"/>
                              <a:gd name="T16" fmla="*/ 18 w 28"/>
                              <a:gd name="T17" fmla="*/ 0 h 3"/>
                              <a:gd name="T18" fmla="*/ 0 w 28"/>
                              <a:gd name="T19" fmla="*/ 0 h 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28" h="3">
                                <a:moveTo>
                                  <a:pt x="21" y="0"/>
                                </a:moveTo>
                                <a:lnTo>
                                  <a:pt x="21" y="3"/>
                                </a:lnTo>
                                <a:lnTo>
                                  <a:pt x="28" y="3"/>
                                </a:lnTo>
                                <a:lnTo>
                                  <a:pt x="28" y="0"/>
                                </a:lnTo>
                                <a:lnTo>
                                  <a:pt x="21" y="0"/>
                                </a:lnTo>
                                <a:close/>
                                <a:moveTo>
                                  <a:pt x="0" y="0"/>
                                </a:moveTo>
                                <a:lnTo>
                                  <a:pt x="0" y="3"/>
                                </a:lnTo>
                                <a:lnTo>
                                  <a:pt x="18" y="3"/>
                                </a:lnTo>
                                <a:lnTo>
                                  <a:pt x="18" y="0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A76C3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37" name="Freeform 534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392989" y="5902326"/>
                            <a:ext cx="44450" cy="4763"/>
                          </a:xfrm>
                          <a:custGeom>
                            <a:avLst/>
                            <a:gdLst>
                              <a:gd name="T0" fmla="*/ 21 w 28"/>
                              <a:gd name="T1" fmla="*/ 0 h 3"/>
                              <a:gd name="T2" fmla="*/ 21 w 28"/>
                              <a:gd name="T3" fmla="*/ 3 h 3"/>
                              <a:gd name="T4" fmla="*/ 28 w 28"/>
                              <a:gd name="T5" fmla="*/ 3 h 3"/>
                              <a:gd name="T6" fmla="*/ 28 w 28"/>
                              <a:gd name="T7" fmla="*/ 0 h 3"/>
                              <a:gd name="T8" fmla="*/ 21 w 28"/>
                              <a:gd name="T9" fmla="*/ 0 h 3"/>
                              <a:gd name="T10" fmla="*/ 0 w 28"/>
                              <a:gd name="T11" fmla="*/ 0 h 3"/>
                              <a:gd name="T12" fmla="*/ 0 w 28"/>
                              <a:gd name="T13" fmla="*/ 3 h 3"/>
                              <a:gd name="T14" fmla="*/ 18 w 28"/>
                              <a:gd name="T15" fmla="*/ 3 h 3"/>
                              <a:gd name="T16" fmla="*/ 18 w 28"/>
                              <a:gd name="T17" fmla="*/ 0 h 3"/>
                              <a:gd name="T18" fmla="*/ 0 w 28"/>
                              <a:gd name="T19" fmla="*/ 0 h 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28" h="3">
                                <a:moveTo>
                                  <a:pt x="21" y="0"/>
                                </a:moveTo>
                                <a:lnTo>
                                  <a:pt x="21" y="3"/>
                                </a:lnTo>
                                <a:lnTo>
                                  <a:pt x="28" y="3"/>
                                </a:lnTo>
                                <a:lnTo>
                                  <a:pt x="28" y="0"/>
                                </a:lnTo>
                                <a:lnTo>
                                  <a:pt x="21" y="0"/>
                                </a:lnTo>
                                <a:moveTo>
                                  <a:pt x="0" y="0"/>
                                </a:moveTo>
                                <a:lnTo>
                                  <a:pt x="0" y="3"/>
                                </a:lnTo>
                                <a:lnTo>
                                  <a:pt x="18" y="3"/>
                                </a:lnTo>
                                <a:lnTo>
                                  <a:pt x="18" y="0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38" name="Rectangle 53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392989" y="5932488"/>
                            <a:ext cx="28575" cy="44450"/>
                          </a:xfrm>
                          <a:prstGeom prst="rect">
                            <a:avLst/>
                          </a:prstGeom>
                          <a:solidFill>
                            <a:srgbClr val="96362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39" name="Rectangle 53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392989" y="5932488"/>
                            <a:ext cx="28575" cy="4445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40" name="Freeform 53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426326" y="5932488"/>
                            <a:ext cx="11113" cy="44450"/>
                          </a:xfrm>
                          <a:custGeom>
                            <a:avLst/>
                            <a:gdLst>
                              <a:gd name="T0" fmla="*/ 0 w 7"/>
                              <a:gd name="T1" fmla="*/ 0 h 28"/>
                              <a:gd name="T2" fmla="*/ 0 w 7"/>
                              <a:gd name="T3" fmla="*/ 28 h 28"/>
                              <a:gd name="T4" fmla="*/ 6 w 7"/>
                              <a:gd name="T5" fmla="*/ 28 h 28"/>
                              <a:gd name="T6" fmla="*/ 7 w 7"/>
                              <a:gd name="T7" fmla="*/ 26 h 28"/>
                              <a:gd name="T8" fmla="*/ 7 w 7"/>
                              <a:gd name="T9" fmla="*/ 0 h 28"/>
                              <a:gd name="T10" fmla="*/ 0 w 7"/>
                              <a:gd name="T11" fmla="*/ 0 h 2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7" h="28">
                                <a:moveTo>
                                  <a:pt x="0" y="0"/>
                                </a:moveTo>
                                <a:lnTo>
                                  <a:pt x="0" y="28"/>
                                </a:lnTo>
                                <a:lnTo>
                                  <a:pt x="6" y="28"/>
                                </a:lnTo>
                                <a:lnTo>
                                  <a:pt x="7" y="26"/>
                                </a:lnTo>
                                <a:lnTo>
                                  <a:pt x="7" y="0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96362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41" name="Freeform 53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426326" y="5932488"/>
                            <a:ext cx="11113" cy="44450"/>
                          </a:xfrm>
                          <a:custGeom>
                            <a:avLst/>
                            <a:gdLst>
                              <a:gd name="T0" fmla="*/ 0 w 7"/>
                              <a:gd name="T1" fmla="*/ 0 h 28"/>
                              <a:gd name="T2" fmla="*/ 0 w 7"/>
                              <a:gd name="T3" fmla="*/ 28 h 28"/>
                              <a:gd name="T4" fmla="*/ 6 w 7"/>
                              <a:gd name="T5" fmla="*/ 28 h 28"/>
                              <a:gd name="T6" fmla="*/ 7 w 7"/>
                              <a:gd name="T7" fmla="*/ 26 h 28"/>
                              <a:gd name="T8" fmla="*/ 7 w 7"/>
                              <a:gd name="T9" fmla="*/ 0 h 28"/>
                              <a:gd name="T10" fmla="*/ 0 w 7"/>
                              <a:gd name="T11" fmla="*/ 0 h 2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7" h="28">
                                <a:moveTo>
                                  <a:pt x="0" y="0"/>
                                </a:moveTo>
                                <a:lnTo>
                                  <a:pt x="0" y="28"/>
                                </a:lnTo>
                                <a:lnTo>
                                  <a:pt x="6" y="28"/>
                                </a:lnTo>
                                <a:lnTo>
                                  <a:pt x="7" y="26"/>
                                </a:lnTo>
                                <a:lnTo>
                                  <a:pt x="7" y="0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42" name="Freeform 53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92989" y="6035676"/>
                            <a:ext cx="23813" cy="46038"/>
                          </a:xfrm>
                          <a:custGeom>
                            <a:avLst/>
                            <a:gdLst>
                              <a:gd name="T0" fmla="*/ 0 w 15"/>
                              <a:gd name="T1" fmla="*/ 0 h 29"/>
                              <a:gd name="T2" fmla="*/ 0 w 15"/>
                              <a:gd name="T3" fmla="*/ 29 h 29"/>
                              <a:gd name="T4" fmla="*/ 6 w 15"/>
                              <a:gd name="T5" fmla="*/ 29 h 29"/>
                              <a:gd name="T6" fmla="*/ 15 w 15"/>
                              <a:gd name="T7" fmla="*/ 0 h 29"/>
                              <a:gd name="T8" fmla="*/ 0 w 15"/>
                              <a:gd name="T9" fmla="*/ 0 h 2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5" h="29">
                                <a:moveTo>
                                  <a:pt x="0" y="0"/>
                                </a:moveTo>
                                <a:lnTo>
                                  <a:pt x="0" y="29"/>
                                </a:lnTo>
                                <a:lnTo>
                                  <a:pt x="6" y="29"/>
                                </a:lnTo>
                                <a:lnTo>
                                  <a:pt x="15" y="0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96362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43" name="Freeform 54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92989" y="6035676"/>
                            <a:ext cx="23813" cy="46038"/>
                          </a:xfrm>
                          <a:custGeom>
                            <a:avLst/>
                            <a:gdLst>
                              <a:gd name="T0" fmla="*/ 0 w 15"/>
                              <a:gd name="T1" fmla="*/ 0 h 29"/>
                              <a:gd name="T2" fmla="*/ 0 w 15"/>
                              <a:gd name="T3" fmla="*/ 29 h 29"/>
                              <a:gd name="T4" fmla="*/ 6 w 15"/>
                              <a:gd name="T5" fmla="*/ 29 h 29"/>
                              <a:gd name="T6" fmla="*/ 15 w 15"/>
                              <a:gd name="T7" fmla="*/ 0 h 29"/>
                              <a:gd name="T8" fmla="*/ 0 w 15"/>
                              <a:gd name="T9" fmla="*/ 0 h 2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5" h="29">
                                <a:moveTo>
                                  <a:pt x="0" y="0"/>
                                </a:moveTo>
                                <a:lnTo>
                                  <a:pt x="0" y="29"/>
                                </a:lnTo>
                                <a:lnTo>
                                  <a:pt x="6" y="29"/>
                                </a:lnTo>
                                <a:lnTo>
                                  <a:pt x="15" y="0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44" name="Freeform 541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421564" y="5897563"/>
                            <a:ext cx="4763" cy="34925"/>
                          </a:xfrm>
                          <a:custGeom>
                            <a:avLst/>
                            <a:gdLst>
                              <a:gd name="T0" fmla="*/ 0 w 4"/>
                              <a:gd name="T1" fmla="*/ 9 h 30"/>
                              <a:gd name="T2" fmla="*/ 0 w 4"/>
                              <a:gd name="T3" fmla="*/ 30 h 30"/>
                              <a:gd name="T4" fmla="*/ 4 w 4"/>
                              <a:gd name="T5" fmla="*/ 30 h 30"/>
                              <a:gd name="T6" fmla="*/ 4 w 4"/>
                              <a:gd name="T7" fmla="*/ 9 h 30"/>
                              <a:gd name="T8" fmla="*/ 0 w 4"/>
                              <a:gd name="T9" fmla="*/ 9 h 30"/>
                              <a:gd name="T10" fmla="*/ 4 w 4"/>
                              <a:gd name="T11" fmla="*/ 0 h 30"/>
                              <a:gd name="T12" fmla="*/ 0 w 4"/>
                              <a:gd name="T13" fmla="*/ 0 h 30"/>
                              <a:gd name="T14" fmla="*/ 0 w 4"/>
                              <a:gd name="T15" fmla="*/ 5 h 30"/>
                              <a:gd name="T16" fmla="*/ 4 w 4"/>
                              <a:gd name="T17" fmla="*/ 5 h 30"/>
                              <a:gd name="T18" fmla="*/ 4 w 4"/>
                              <a:gd name="T19" fmla="*/ 0 h 3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4" h="30">
                                <a:moveTo>
                                  <a:pt x="0" y="9"/>
                                </a:moveTo>
                                <a:cubicBezTo>
                                  <a:pt x="0" y="30"/>
                                  <a:pt x="0" y="30"/>
                                  <a:pt x="0" y="30"/>
                                </a:cubicBezTo>
                                <a:cubicBezTo>
                                  <a:pt x="4" y="30"/>
                                  <a:pt x="4" y="30"/>
                                  <a:pt x="4" y="30"/>
                                </a:cubicBezTo>
                                <a:cubicBezTo>
                                  <a:pt x="4" y="9"/>
                                  <a:pt x="4" y="9"/>
                                  <a:pt x="4" y="9"/>
                                </a:cubicBezTo>
                                <a:cubicBezTo>
                                  <a:pt x="0" y="9"/>
                                  <a:pt x="0" y="9"/>
                                  <a:pt x="0" y="9"/>
                                </a:cubicBezTo>
                                <a:moveTo>
                                  <a:pt x="4" y="0"/>
                                </a:moveTo>
                                <a:cubicBezTo>
                                  <a:pt x="3" y="0"/>
                                  <a:pt x="1" y="0"/>
                                  <a:pt x="0" y="0"/>
                                </a:cubicBezTo>
                                <a:cubicBezTo>
                                  <a:pt x="0" y="5"/>
                                  <a:pt x="0" y="5"/>
                                  <a:pt x="0" y="5"/>
                                </a:cubicBezTo>
                                <a:cubicBezTo>
                                  <a:pt x="4" y="5"/>
                                  <a:pt x="4" y="5"/>
                                  <a:pt x="4" y="5"/>
                                </a:cubicBezTo>
                                <a:cubicBezTo>
                                  <a:pt x="4" y="0"/>
                                  <a:pt x="4" y="0"/>
                                  <a:pt x="4" y="0"/>
                                </a:cubicBezTo>
                              </a:path>
                            </a:pathLst>
                          </a:custGeom>
                          <a:solidFill>
                            <a:srgbClr val="A76C3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45" name="Rectangle 54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421564" y="5902326"/>
                            <a:ext cx="4763" cy="4763"/>
                          </a:xfrm>
                          <a:prstGeom prst="rect">
                            <a:avLst/>
                          </a:prstGeom>
                          <a:solidFill>
                            <a:srgbClr val="B482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46" name="Rectangle 54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421564" y="5902326"/>
                            <a:ext cx="4763" cy="47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47" name="Freeform 544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421564" y="5976938"/>
                            <a:ext cx="4763" cy="47625"/>
                          </a:xfrm>
                          <a:custGeom>
                            <a:avLst/>
                            <a:gdLst>
                              <a:gd name="T0" fmla="*/ 0 w 3"/>
                              <a:gd name="T1" fmla="*/ 19 h 30"/>
                              <a:gd name="T2" fmla="*/ 0 w 3"/>
                              <a:gd name="T3" fmla="*/ 30 h 30"/>
                              <a:gd name="T4" fmla="*/ 3 w 3"/>
                              <a:gd name="T5" fmla="*/ 20 h 30"/>
                              <a:gd name="T6" fmla="*/ 3 w 3"/>
                              <a:gd name="T7" fmla="*/ 19 h 30"/>
                              <a:gd name="T8" fmla="*/ 0 w 3"/>
                              <a:gd name="T9" fmla="*/ 19 h 30"/>
                              <a:gd name="T10" fmla="*/ 3 w 3"/>
                              <a:gd name="T11" fmla="*/ 0 h 30"/>
                              <a:gd name="T12" fmla="*/ 0 w 3"/>
                              <a:gd name="T13" fmla="*/ 0 h 30"/>
                              <a:gd name="T14" fmla="*/ 0 w 3"/>
                              <a:gd name="T15" fmla="*/ 17 h 30"/>
                              <a:gd name="T16" fmla="*/ 3 w 3"/>
                              <a:gd name="T17" fmla="*/ 17 h 30"/>
                              <a:gd name="T18" fmla="*/ 3 w 3"/>
                              <a:gd name="T19" fmla="*/ 0 h 3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" h="30">
                                <a:moveTo>
                                  <a:pt x="0" y="19"/>
                                </a:moveTo>
                                <a:lnTo>
                                  <a:pt x="0" y="30"/>
                                </a:lnTo>
                                <a:lnTo>
                                  <a:pt x="3" y="20"/>
                                </a:lnTo>
                                <a:lnTo>
                                  <a:pt x="3" y="19"/>
                                </a:lnTo>
                                <a:lnTo>
                                  <a:pt x="0" y="19"/>
                                </a:lnTo>
                                <a:close/>
                                <a:moveTo>
                                  <a:pt x="3" y="0"/>
                                </a:moveTo>
                                <a:lnTo>
                                  <a:pt x="0" y="0"/>
                                </a:lnTo>
                                <a:lnTo>
                                  <a:pt x="0" y="17"/>
                                </a:lnTo>
                                <a:lnTo>
                                  <a:pt x="3" y="17"/>
                                </a:lnTo>
                                <a:lnTo>
                                  <a:pt x="3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A76C3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48" name="Freeform 545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421564" y="5976938"/>
                            <a:ext cx="4763" cy="47625"/>
                          </a:xfrm>
                          <a:custGeom>
                            <a:avLst/>
                            <a:gdLst>
                              <a:gd name="T0" fmla="*/ 0 w 3"/>
                              <a:gd name="T1" fmla="*/ 19 h 30"/>
                              <a:gd name="T2" fmla="*/ 0 w 3"/>
                              <a:gd name="T3" fmla="*/ 30 h 30"/>
                              <a:gd name="T4" fmla="*/ 3 w 3"/>
                              <a:gd name="T5" fmla="*/ 20 h 30"/>
                              <a:gd name="T6" fmla="*/ 3 w 3"/>
                              <a:gd name="T7" fmla="*/ 19 h 30"/>
                              <a:gd name="T8" fmla="*/ 0 w 3"/>
                              <a:gd name="T9" fmla="*/ 19 h 30"/>
                              <a:gd name="T10" fmla="*/ 3 w 3"/>
                              <a:gd name="T11" fmla="*/ 0 h 30"/>
                              <a:gd name="T12" fmla="*/ 0 w 3"/>
                              <a:gd name="T13" fmla="*/ 0 h 30"/>
                              <a:gd name="T14" fmla="*/ 0 w 3"/>
                              <a:gd name="T15" fmla="*/ 17 h 30"/>
                              <a:gd name="T16" fmla="*/ 3 w 3"/>
                              <a:gd name="T17" fmla="*/ 17 h 30"/>
                              <a:gd name="T18" fmla="*/ 3 w 3"/>
                              <a:gd name="T19" fmla="*/ 0 h 3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" h="30">
                                <a:moveTo>
                                  <a:pt x="0" y="19"/>
                                </a:moveTo>
                                <a:lnTo>
                                  <a:pt x="0" y="30"/>
                                </a:lnTo>
                                <a:lnTo>
                                  <a:pt x="3" y="20"/>
                                </a:lnTo>
                                <a:lnTo>
                                  <a:pt x="3" y="19"/>
                                </a:lnTo>
                                <a:lnTo>
                                  <a:pt x="0" y="19"/>
                                </a:lnTo>
                                <a:moveTo>
                                  <a:pt x="3" y="0"/>
                                </a:moveTo>
                                <a:lnTo>
                                  <a:pt x="0" y="0"/>
                                </a:lnTo>
                                <a:lnTo>
                                  <a:pt x="0" y="17"/>
                                </a:lnTo>
                                <a:lnTo>
                                  <a:pt x="3" y="17"/>
                                </a:lnTo>
                                <a:lnTo>
                                  <a:pt x="3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49" name="Rectangle 54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421564" y="6003926"/>
                            <a:ext cx="4763" cy="3175"/>
                          </a:xfrm>
                          <a:prstGeom prst="rect">
                            <a:avLst/>
                          </a:prstGeom>
                          <a:solidFill>
                            <a:srgbClr val="B482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50" name="Rectangle 54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421564" y="6003926"/>
                            <a:ext cx="4763" cy="31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51" name="Rectangle 54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421564" y="5932488"/>
                            <a:ext cx="4763" cy="44450"/>
                          </a:xfrm>
                          <a:prstGeom prst="rect">
                            <a:avLst/>
                          </a:prstGeom>
                          <a:solidFill>
                            <a:srgbClr val="AD713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52" name="Rectangle 54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421564" y="5932488"/>
                            <a:ext cx="4763" cy="4445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53" name="Freeform 550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289801" y="5902326"/>
                            <a:ext cx="55563" cy="225425"/>
                          </a:xfrm>
                          <a:custGeom>
                            <a:avLst/>
                            <a:gdLst>
                              <a:gd name="T0" fmla="*/ 31 w 46"/>
                              <a:gd name="T1" fmla="*/ 168 h 191"/>
                              <a:gd name="T2" fmla="*/ 31 w 46"/>
                              <a:gd name="T3" fmla="*/ 187 h 191"/>
                              <a:gd name="T4" fmla="*/ 46 w 46"/>
                              <a:gd name="T5" fmla="*/ 182 h 191"/>
                              <a:gd name="T6" fmla="*/ 46 w 46"/>
                              <a:gd name="T7" fmla="*/ 168 h 191"/>
                              <a:gd name="T8" fmla="*/ 31 w 46"/>
                              <a:gd name="T9" fmla="*/ 168 h 191"/>
                              <a:gd name="T10" fmla="*/ 0 w 46"/>
                              <a:gd name="T11" fmla="*/ 168 h 191"/>
                              <a:gd name="T12" fmla="*/ 0 w 46"/>
                              <a:gd name="T13" fmla="*/ 191 h 191"/>
                              <a:gd name="T14" fmla="*/ 15 w 46"/>
                              <a:gd name="T15" fmla="*/ 191 h 191"/>
                              <a:gd name="T16" fmla="*/ 27 w 46"/>
                              <a:gd name="T17" fmla="*/ 188 h 191"/>
                              <a:gd name="T18" fmla="*/ 27 w 46"/>
                              <a:gd name="T19" fmla="*/ 168 h 191"/>
                              <a:gd name="T20" fmla="*/ 0 w 46"/>
                              <a:gd name="T21" fmla="*/ 168 h 191"/>
                              <a:gd name="T22" fmla="*/ 31 w 46"/>
                              <a:gd name="T23" fmla="*/ 151 h 191"/>
                              <a:gd name="T24" fmla="*/ 31 w 46"/>
                              <a:gd name="T25" fmla="*/ 164 h 191"/>
                              <a:gd name="T26" fmla="*/ 46 w 46"/>
                              <a:gd name="T27" fmla="*/ 164 h 191"/>
                              <a:gd name="T28" fmla="*/ 46 w 46"/>
                              <a:gd name="T29" fmla="*/ 151 h 191"/>
                              <a:gd name="T30" fmla="*/ 31 w 46"/>
                              <a:gd name="T31" fmla="*/ 151 h 191"/>
                              <a:gd name="T32" fmla="*/ 0 w 46"/>
                              <a:gd name="T33" fmla="*/ 150 h 191"/>
                              <a:gd name="T34" fmla="*/ 0 w 46"/>
                              <a:gd name="T35" fmla="*/ 164 h 191"/>
                              <a:gd name="T36" fmla="*/ 27 w 46"/>
                              <a:gd name="T37" fmla="*/ 164 h 191"/>
                              <a:gd name="T38" fmla="*/ 27 w 46"/>
                              <a:gd name="T39" fmla="*/ 151 h 191"/>
                              <a:gd name="T40" fmla="*/ 0 w 46"/>
                              <a:gd name="T41" fmla="*/ 150 h 191"/>
                              <a:gd name="T42" fmla="*/ 31 w 46"/>
                              <a:gd name="T43" fmla="*/ 89 h 191"/>
                              <a:gd name="T44" fmla="*/ 31 w 46"/>
                              <a:gd name="T45" fmla="*/ 112 h 191"/>
                              <a:gd name="T46" fmla="*/ 46 w 46"/>
                              <a:gd name="T47" fmla="*/ 112 h 191"/>
                              <a:gd name="T48" fmla="*/ 45 w 46"/>
                              <a:gd name="T49" fmla="*/ 89 h 191"/>
                              <a:gd name="T50" fmla="*/ 31 w 46"/>
                              <a:gd name="T51" fmla="*/ 89 h 191"/>
                              <a:gd name="T52" fmla="*/ 1 w 46"/>
                              <a:gd name="T53" fmla="*/ 89 h 191"/>
                              <a:gd name="T54" fmla="*/ 1 w 46"/>
                              <a:gd name="T55" fmla="*/ 111 h 191"/>
                              <a:gd name="T56" fmla="*/ 27 w 46"/>
                              <a:gd name="T57" fmla="*/ 112 h 191"/>
                              <a:gd name="T58" fmla="*/ 27 w 46"/>
                              <a:gd name="T59" fmla="*/ 89 h 191"/>
                              <a:gd name="T60" fmla="*/ 1 w 46"/>
                              <a:gd name="T61" fmla="*/ 89 h 191"/>
                              <a:gd name="T62" fmla="*/ 27 w 46"/>
                              <a:gd name="T63" fmla="*/ 64 h 191"/>
                              <a:gd name="T64" fmla="*/ 2 w 46"/>
                              <a:gd name="T65" fmla="*/ 64 h 191"/>
                              <a:gd name="T66" fmla="*/ 2 w 46"/>
                              <a:gd name="T67" fmla="*/ 86 h 191"/>
                              <a:gd name="T68" fmla="*/ 27 w 46"/>
                              <a:gd name="T69" fmla="*/ 86 h 191"/>
                              <a:gd name="T70" fmla="*/ 27 w 46"/>
                              <a:gd name="T71" fmla="*/ 64 h 191"/>
                              <a:gd name="T72" fmla="*/ 45 w 46"/>
                              <a:gd name="T73" fmla="*/ 64 h 191"/>
                              <a:gd name="T74" fmla="*/ 31 w 46"/>
                              <a:gd name="T75" fmla="*/ 64 h 191"/>
                              <a:gd name="T76" fmla="*/ 31 w 46"/>
                              <a:gd name="T77" fmla="*/ 86 h 191"/>
                              <a:gd name="T78" fmla="*/ 45 w 46"/>
                              <a:gd name="T79" fmla="*/ 86 h 191"/>
                              <a:gd name="T80" fmla="*/ 45 w 46"/>
                              <a:gd name="T81" fmla="*/ 64 h 191"/>
                              <a:gd name="T82" fmla="*/ 32 w 46"/>
                              <a:gd name="T83" fmla="*/ 5 h 191"/>
                              <a:gd name="T84" fmla="*/ 31 w 46"/>
                              <a:gd name="T85" fmla="*/ 25 h 191"/>
                              <a:gd name="T86" fmla="*/ 45 w 46"/>
                              <a:gd name="T87" fmla="*/ 25 h 191"/>
                              <a:gd name="T88" fmla="*/ 45 w 46"/>
                              <a:gd name="T89" fmla="*/ 5 h 191"/>
                              <a:gd name="T90" fmla="*/ 32 w 46"/>
                              <a:gd name="T91" fmla="*/ 5 h 191"/>
                              <a:gd name="T92" fmla="*/ 3 w 46"/>
                              <a:gd name="T93" fmla="*/ 5 h 191"/>
                              <a:gd name="T94" fmla="*/ 3 w 46"/>
                              <a:gd name="T95" fmla="*/ 25 h 191"/>
                              <a:gd name="T96" fmla="*/ 27 w 46"/>
                              <a:gd name="T97" fmla="*/ 25 h 191"/>
                              <a:gd name="T98" fmla="*/ 27 w 46"/>
                              <a:gd name="T99" fmla="*/ 5 h 191"/>
                              <a:gd name="T100" fmla="*/ 3 w 46"/>
                              <a:gd name="T101" fmla="*/ 5 h 191"/>
                              <a:gd name="T102" fmla="*/ 27 w 46"/>
                              <a:gd name="T103" fmla="*/ 1 h 191"/>
                              <a:gd name="T104" fmla="*/ 24 w 46"/>
                              <a:gd name="T105" fmla="*/ 1 h 191"/>
                              <a:gd name="T106" fmla="*/ 27 w 46"/>
                              <a:gd name="T107" fmla="*/ 1 h 191"/>
                              <a:gd name="T108" fmla="*/ 27 w 46"/>
                              <a:gd name="T109" fmla="*/ 1 h 191"/>
                              <a:gd name="T110" fmla="*/ 45 w 46"/>
                              <a:gd name="T111" fmla="*/ 0 h 191"/>
                              <a:gd name="T112" fmla="*/ 32 w 46"/>
                              <a:gd name="T113" fmla="*/ 0 h 191"/>
                              <a:gd name="T114" fmla="*/ 32 w 46"/>
                              <a:gd name="T115" fmla="*/ 1 h 191"/>
                              <a:gd name="T116" fmla="*/ 45 w 46"/>
                              <a:gd name="T117" fmla="*/ 1 h 191"/>
                              <a:gd name="T118" fmla="*/ 45 w 46"/>
                              <a:gd name="T119" fmla="*/ 0 h 19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  <a:cxn ang="0">
                                <a:pos x="T40" y="T41"/>
                              </a:cxn>
                              <a:cxn ang="0">
                                <a:pos x="T42" y="T43"/>
                              </a:cxn>
                              <a:cxn ang="0">
                                <a:pos x="T44" y="T45"/>
                              </a:cxn>
                              <a:cxn ang="0">
                                <a:pos x="T46" y="T47"/>
                              </a:cxn>
                              <a:cxn ang="0">
                                <a:pos x="T48" y="T49"/>
                              </a:cxn>
                              <a:cxn ang="0">
                                <a:pos x="T50" y="T51"/>
                              </a:cxn>
                              <a:cxn ang="0">
                                <a:pos x="T52" y="T53"/>
                              </a:cxn>
                              <a:cxn ang="0">
                                <a:pos x="T54" y="T55"/>
                              </a:cxn>
                              <a:cxn ang="0">
                                <a:pos x="T56" y="T57"/>
                              </a:cxn>
                              <a:cxn ang="0">
                                <a:pos x="T58" y="T59"/>
                              </a:cxn>
                              <a:cxn ang="0">
                                <a:pos x="T60" y="T61"/>
                              </a:cxn>
                              <a:cxn ang="0">
                                <a:pos x="T62" y="T63"/>
                              </a:cxn>
                              <a:cxn ang="0">
                                <a:pos x="T64" y="T65"/>
                              </a:cxn>
                              <a:cxn ang="0">
                                <a:pos x="T66" y="T67"/>
                              </a:cxn>
                              <a:cxn ang="0">
                                <a:pos x="T68" y="T69"/>
                              </a:cxn>
                              <a:cxn ang="0">
                                <a:pos x="T70" y="T71"/>
                              </a:cxn>
                              <a:cxn ang="0">
                                <a:pos x="T72" y="T73"/>
                              </a:cxn>
                              <a:cxn ang="0">
                                <a:pos x="T74" y="T75"/>
                              </a:cxn>
                              <a:cxn ang="0">
                                <a:pos x="T76" y="T77"/>
                              </a:cxn>
                              <a:cxn ang="0">
                                <a:pos x="T78" y="T79"/>
                              </a:cxn>
                              <a:cxn ang="0">
                                <a:pos x="T80" y="T81"/>
                              </a:cxn>
                              <a:cxn ang="0">
                                <a:pos x="T82" y="T83"/>
                              </a:cxn>
                              <a:cxn ang="0">
                                <a:pos x="T84" y="T85"/>
                              </a:cxn>
                              <a:cxn ang="0">
                                <a:pos x="T86" y="T87"/>
                              </a:cxn>
                              <a:cxn ang="0">
                                <a:pos x="T88" y="T89"/>
                              </a:cxn>
                              <a:cxn ang="0">
                                <a:pos x="T90" y="T91"/>
                              </a:cxn>
                              <a:cxn ang="0">
                                <a:pos x="T92" y="T93"/>
                              </a:cxn>
                              <a:cxn ang="0">
                                <a:pos x="T94" y="T95"/>
                              </a:cxn>
                              <a:cxn ang="0">
                                <a:pos x="T96" y="T97"/>
                              </a:cxn>
                              <a:cxn ang="0">
                                <a:pos x="T98" y="T99"/>
                              </a:cxn>
                              <a:cxn ang="0">
                                <a:pos x="T100" y="T101"/>
                              </a:cxn>
                              <a:cxn ang="0">
                                <a:pos x="T102" y="T103"/>
                              </a:cxn>
                              <a:cxn ang="0">
                                <a:pos x="T104" y="T105"/>
                              </a:cxn>
                              <a:cxn ang="0">
                                <a:pos x="T106" y="T107"/>
                              </a:cxn>
                              <a:cxn ang="0">
                                <a:pos x="T108" y="T109"/>
                              </a:cxn>
                              <a:cxn ang="0">
                                <a:pos x="T110" y="T111"/>
                              </a:cxn>
                              <a:cxn ang="0">
                                <a:pos x="T112" y="T113"/>
                              </a:cxn>
                              <a:cxn ang="0">
                                <a:pos x="T114" y="T115"/>
                              </a:cxn>
                              <a:cxn ang="0">
                                <a:pos x="T116" y="T117"/>
                              </a:cxn>
                              <a:cxn ang="0">
                                <a:pos x="T118" y="T119"/>
                              </a:cxn>
                            </a:cxnLst>
                            <a:rect l="0" t="0" r="r" b="b"/>
                            <a:pathLst>
                              <a:path w="46" h="191">
                                <a:moveTo>
                                  <a:pt x="31" y="168"/>
                                </a:moveTo>
                                <a:cubicBezTo>
                                  <a:pt x="31" y="187"/>
                                  <a:pt x="31" y="187"/>
                                  <a:pt x="31" y="187"/>
                                </a:cubicBezTo>
                                <a:cubicBezTo>
                                  <a:pt x="36" y="186"/>
                                  <a:pt x="41" y="184"/>
                                  <a:pt x="46" y="182"/>
                                </a:cubicBezTo>
                                <a:cubicBezTo>
                                  <a:pt x="46" y="168"/>
                                  <a:pt x="46" y="168"/>
                                  <a:pt x="46" y="168"/>
                                </a:cubicBezTo>
                                <a:cubicBezTo>
                                  <a:pt x="31" y="168"/>
                                  <a:pt x="31" y="168"/>
                                  <a:pt x="31" y="168"/>
                                </a:cubicBezTo>
                                <a:moveTo>
                                  <a:pt x="0" y="168"/>
                                </a:moveTo>
                                <a:cubicBezTo>
                                  <a:pt x="0" y="191"/>
                                  <a:pt x="0" y="191"/>
                                  <a:pt x="0" y="191"/>
                                </a:cubicBezTo>
                                <a:cubicBezTo>
                                  <a:pt x="15" y="191"/>
                                  <a:pt x="15" y="191"/>
                                  <a:pt x="15" y="191"/>
                                </a:cubicBezTo>
                                <a:cubicBezTo>
                                  <a:pt x="19" y="190"/>
                                  <a:pt x="23" y="189"/>
                                  <a:pt x="27" y="188"/>
                                </a:cubicBezTo>
                                <a:cubicBezTo>
                                  <a:pt x="27" y="168"/>
                                  <a:pt x="27" y="168"/>
                                  <a:pt x="27" y="168"/>
                                </a:cubicBezTo>
                                <a:cubicBezTo>
                                  <a:pt x="0" y="168"/>
                                  <a:pt x="0" y="168"/>
                                  <a:pt x="0" y="168"/>
                                </a:cubicBezTo>
                                <a:moveTo>
                                  <a:pt x="31" y="151"/>
                                </a:moveTo>
                                <a:cubicBezTo>
                                  <a:pt x="31" y="164"/>
                                  <a:pt x="31" y="164"/>
                                  <a:pt x="31" y="164"/>
                                </a:cubicBezTo>
                                <a:cubicBezTo>
                                  <a:pt x="46" y="164"/>
                                  <a:pt x="46" y="164"/>
                                  <a:pt x="46" y="164"/>
                                </a:cubicBezTo>
                                <a:cubicBezTo>
                                  <a:pt x="46" y="151"/>
                                  <a:pt x="46" y="151"/>
                                  <a:pt x="46" y="151"/>
                                </a:cubicBezTo>
                                <a:cubicBezTo>
                                  <a:pt x="31" y="151"/>
                                  <a:pt x="31" y="151"/>
                                  <a:pt x="31" y="151"/>
                                </a:cubicBezTo>
                                <a:moveTo>
                                  <a:pt x="0" y="150"/>
                                </a:moveTo>
                                <a:cubicBezTo>
                                  <a:pt x="0" y="164"/>
                                  <a:pt x="0" y="164"/>
                                  <a:pt x="0" y="164"/>
                                </a:cubicBezTo>
                                <a:cubicBezTo>
                                  <a:pt x="27" y="164"/>
                                  <a:pt x="27" y="164"/>
                                  <a:pt x="27" y="164"/>
                                </a:cubicBezTo>
                                <a:cubicBezTo>
                                  <a:pt x="27" y="151"/>
                                  <a:pt x="27" y="151"/>
                                  <a:pt x="27" y="151"/>
                                </a:cubicBezTo>
                                <a:cubicBezTo>
                                  <a:pt x="0" y="150"/>
                                  <a:pt x="0" y="150"/>
                                  <a:pt x="0" y="150"/>
                                </a:cubicBezTo>
                                <a:moveTo>
                                  <a:pt x="31" y="89"/>
                                </a:moveTo>
                                <a:cubicBezTo>
                                  <a:pt x="31" y="112"/>
                                  <a:pt x="31" y="112"/>
                                  <a:pt x="31" y="112"/>
                                </a:cubicBezTo>
                                <a:cubicBezTo>
                                  <a:pt x="46" y="112"/>
                                  <a:pt x="46" y="112"/>
                                  <a:pt x="46" y="112"/>
                                </a:cubicBezTo>
                                <a:cubicBezTo>
                                  <a:pt x="45" y="89"/>
                                  <a:pt x="45" y="89"/>
                                  <a:pt x="45" y="89"/>
                                </a:cubicBezTo>
                                <a:cubicBezTo>
                                  <a:pt x="31" y="89"/>
                                  <a:pt x="31" y="89"/>
                                  <a:pt x="31" y="89"/>
                                </a:cubicBezTo>
                                <a:moveTo>
                                  <a:pt x="1" y="89"/>
                                </a:moveTo>
                                <a:cubicBezTo>
                                  <a:pt x="1" y="111"/>
                                  <a:pt x="1" y="111"/>
                                  <a:pt x="1" y="111"/>
                                </a:cubicBezTo>
                                <a:cubicBezTo>
                                  <a:pt x="27" y="112"/>
                                  <a:pt x="27" y="112"/>
                                  <a:pt x="27" y="112"/>
                                </a:cubicBezTo>
                                <a:cubicBezTo>
                                  <a:pt x="27" y="89"/>
                                  <a:pt x="27" y="89"/>
                                  <a:pt x="27" y="89"/>
                                </a:cubicBezTo>
                                <a:cubicBezTo>
                                  <a:pt x="1" y="89"/>
                                  <a:pt x="1" y="89"/>
                                  <a:pt x="1" y="89"/>
                                </a:cubicBezTo>
                                <a:moveTo>
                                  <a:pt x="27" y="64"/>
                                </a:moveTo>
                                <a:cubicBezTo>
                                  <a:pt x="2" y="64"/>
                                  <a:pt x="2" y="64"/>
                                  <a:pt x="2" y="64"/>
                                </a:cubicBezTo>
                                <a:cubicBezTo>
                                  <a:pt x="2" y="86"/>
                                  <a:pt x="2" y="86"/>
                                  <a:pt x="2" y="86"/>
                                </a:cubicBezTo>
                                <a:cubicBezTo>
                                  <a:pt x="27" y="86"/>
                                  <a:pt x="27" y="86"/>
                                  <a:pt x="27" y="86"/>
                                </a:cubicBezTo>
                                <a:cubicBezTo>
                                  <a:pt x="27" y="64"/>
                                  <a:pt x="27" y="64"/>
                                  <a:pt x="27" y="64"/>
                                </a:cubicBezTo>
                                <a:moveTo>
                                  <a:pt x="45" y="64"/>
                                </a:moveTo>
                                <a:cubicBezTo>
                                  <a:pt x="31" y="64"/>
                                  <a:pt x="31" y="64"/>
                                  <a:pt x="31" y="64"/>
                                </a:cubicBezTo>
                                <a:cubicBezTo>
                                  <a:pt x="31" y="86"/>
                                  <a:pt x="31" y="86"/>
                                  <a:pt x="31" y="86"/>
                                </a:cubicBezTo>
                                <a:cubicBezTo>
                                  <a:pt x="45" y="86"/>
                                  <a:pt x="45" y="86"/>
                                  <a:pt x="45" y="86"/>
                                </a:cubicBezTo>
                                <a:cubicBezTo>
                                  <a:pt x="45" y="64"/>
                                  <a:pt x="45" y="64"/>
                                  <a:pt x="45" y="64"/>
                                </a:cubicBezTo>
                                <a:moveTo>
                                  <a:pt x="32" y="5"/>
                                </a:moveTo>
                                <a:cubicBezTo>
                                  <a:pt x="31" y="25"/>
                                  <a:pt x="31" y="25"/>
                                  <a:pt x="31" y="25"/>
                                </a:cubicBezTo>
                                <a:cubicBezTo>
                                  <a:pt x="45" y="25"/>
                                  <a:pt x="45" y="25"/>
                                  <a:pt x="45" y="25"/>
                                </a:cubicBezTo>
                                <a:cubicBezTo>
                                  <a:pt x="45" y="5"/>
                                  <a:pt x="45" y="5"/>
                                  <a:pt x="45" y="5"/>
                                </a:cubicBezTo>
                                <a:cubicBezTo>
                                  <a:pt x="32" y="5"/>
                                  <a:pt x="32" y="5"/>
                                  <a:pt x="32" y="5"/>
                                </a:cubicBezTo>
                                <a:moveTo>
                                  <a:pt x="3" y="5"/>
                                </a:moveTo>
                                <a:cubicBezTo>
                                  <a:pt x="3" y="25"/>
                                  <a:pt x="3" y="25"/>
                                  <a:pt x="3" y="25"/>
                                </a:cubicBezTo>
                                <a:cubicBezTo>
                                  <a:pt x="27" y="25"/>
                                  <a:pt x="27" y="25"/>
                                  <a:pt x="27" y="25"/>
                                </a:cubicBezTo>
                                <a:cubicBezTo>
                                  <a:pt x="27" y="5"/>
                                  <a:pt x="27" y="5"/>
                                  <a:pt x="27" y="5"/>
                                </a:cubicBezTo>
                                <a:cubicBezTo>
                                  <a:pt x="3" y="5"/>
                                  <a:pt x="3" y="5"/>
                                  <a:pt x="3" y="5"/>
                                </a:cubicBezTo>
                                <a:moveTo>
                                  <a:pt x="27" y="1"/>
                                </a:moveTo>
                                <a:cubicBezTo>
                                  <a:pt x="26" y="1"/>
                                  <a:pt x="25" y="1"/>
                                  <a:pt x="24" y="1"/>
                                </a:cubicBezTo>
                                <a:cubicBezTo>
                                  <a:pt x="27" y="1"/>
                                  <a:pt x="27" y="1"/>
                                  <a:pt x="27" y="1"/>
                                </a:cubicBezTo>
                                <a:cubicBezTo>
                                  <a:pt x="27" y="1"/>
                                  <a:pt x="27" y="1"/>
                                  <a:pt x="27" y="1"/>
                                </a:cubicBezTo>
                                <a:moveTo>
                                  <a:pt x="45" y="0"/>
                                </a:moveTo>
                                <a:cubicBezTo>
                                  <a:pt x="40" y="0"/>
                                  <a:pt x="36" y="0"/>
                                  <a:pt x="32" y="0"/>
                                </a:cubicBezTo>
                                <a:cubicBezTo>
                                  <a:pt x="32" y="1"/>
                                  <a:pt x="32" y="1"/>
                                  <a:pt x="32" y="1"/>
                                </a:cubicBezTo>
                                <a:cubicBezTo>
                                  <a:pt x="45" y="1"/>
                                  <a:pt x="45" y="1"/>
                                  <a:pt x="45" y="1"/>
                                </a:cubicBezTo>
                                <a:cubicBezTo>
                                  <a:pt x="45" y="0"/>
                                  <a:pt x="45" y="0"/>
                                  <a:pt x="45" y="0"/>
                                </a:cubicBezTo>
                              </a:path>
                            </a:pathLst>
                          </a:custGeom>
                          <a:solidFill>
                            <a:srgbClr val="852C1E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54" name="Freeform 551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289801" y="6096001"/>
                            <a:ext cx="55563" cy="4763"/>
                          </a:xfrm>
                          <a:custGeom>
                            <a:avLst/>
                            <a:gdLst>
                              <a:gd name="T0" fmla="*/ 23 w 35"/>
                              <a:gd name="T1" fmla="*/ 0 h 3"/>
                              <a:gd name="T2" fmla="*/ 23 w 35"/>
                              <a:gd name="T3" fmla="*/ 3 h 3"/>
                              <a:gd name="T4" fmla="*/ 35 w 35"/>
                              <a:gd name="T5" fmla="*/ 3 h 3"/>
                              <a:gd name="T6" fmla="*/ 35 w 35"/>
                              <a:gd name="T7" fmla="*/ 0 h 3"/>
                              <a:gd name="T8" fmla="*/ 23 w 35"/>
                              <a:gd name="T9" fmla="*/ 0 h 3"/>
                              <a:gd name="T10" fmla="*/ 0 w 35"/>
                              <a:gd name="T11" fmla="*/ 0 h 3"/>
                              <a:gd name="T12" fmla="*/ 0 w 35"/>
                              <a:gd name="T13" fmla="*/ 3 h 3"/>
                              <a:gd name="T14" fmla="*/ 20 w 35"/>
                              <a:gd name="T15" fmla="*/ 3 h 3"/>
                              <a:gd name="T16" fmla="*/ 20 w 35"/>
                              <a:gd name="T17" fmla="*/ 0 h 3"/>
                              <a:gd name="T18" fmla="*/ 0 w 35"/>
                              <a:gd name="T19" fmla="*/ 0 h 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5" h="3">
                                <a:moveTo>
                                  <a:pt x="23" y="0"/>
                                </a:moveTo>
                                <a:lnTo>
                                  <a:pt x="23" y="3"/>
                                </a:lnTo>
                                <a:lnTo>
                                  <a:pt x="35" y="3"/>
                                </a:lnTo>
                                <a:lnTo>
                                  <a:pt x="35" y="0"/>
                                </a:lnTo>
                                <a:lnTo>
                                  <a:pt x="23" y="0"/>
                                </a:lnTo>
                                <a:close/>
                                <a:moveTo>
                                  <a:pt x="0" y="0"/>
                                </a:moveTo>
                                <a:lnTo>
                                  <a:pt x="0" y="3"/>
                                </a:lnTo>
                                <a:lnTo>
                                  <a:pt x="20" y="3"/>
                                </a:lnTo>
                                <a:lnTo>
                                  <a:pt x="20" y="0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A76C3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55" name="Freeform 552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289801" y="6096001"/>
                            <a:ext cx="55563" cy="4763"/>
                          </a:xfrm>
                          <a:custGeom>
                            <a:avLst/>
                            <a:gdLst>
                              <a:gd name="T0" fmla="*/ 23 w 35"/>
                              <a:gd name="T1" fmla="*/ 0 h 3"/>
                              <a:gd name="T2" fmla="*/ 23 w 35"/>
                              <a:gd name="T3" fmla="*/ 3 h 3"/>
                              <a:gd name="T4" fmla="*/ 35 w 35"/>
                              <a:gd name="T5" fmla="*/ 3 h 3"/>
                              <a:gd name="T6" fmla="*/ 35 w 35"/>
                              <a:gd name="T7" fmla="*/ 0 h 3"/>
                              <a:gd name="T8" fmla="*/ 23 w 35"/>
                              <a:gd name="T9" fmla="*/ 0 h 3"/>
                              <a:gd name="T10" fmla="*/ 0 w 35"/>
                              <a:gd name="T11" fmla="*/ 0 h 3"/>
                              <a:gd name="T12" fmla="*/ 0 w 35"/>
                              <a:gd name="T13" fmla="*/ 3 h 3"/>
                              <a:gd name="T14" fmla="*/ 20 w 35"/>
                              <a:gd name="T15" fmla="*/ 3 h 3"/>
                              <a:gd name="T16" fmla="*/ 20 w 35"/>
                              <a:gd name="T17" fmla="*/ 0 h 3"/>
                              <a:gd name="T18" fmla="*/ 0 w 35"/>
                              <a:gd name="T19" fmla="*/ 0 h 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5" h="3">
                                <a:moveTo>
                                  <a:pt x="23" y="0"/>
                                </a:moveTo>
                                <a:lnTo>
                                  <a:pt x="23" y="3"/>
                                </a:lnTo>
                                <a:lnTo>
                                  <a:pt x="35" y="3"/>
                                </a:lnTo>
                                <a:lnTo>
                                  <a:pt x="35" y="0"/>
                                </a:lnTo>
                                <a:lnTo>
                                  <a:pt x="23" y="0"/>
                                </a:lnTo>
                                <a:moveTo>
                                  <a:pt x="0" y="0"/>
                                </a:moveTo>
                                <a:lnTo>
                                  <a:pt x="0" y="3"/>
                                </a:lnTo>
                                <a:lnTo>
                                  <a:pt x="20" y="3"/>
                                </a:lnTo>
                                <a:lnTo>
                                  <a:pt x="20" y="0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56" name="Freeform 553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291389" y="6003926"/>
                            <a:ext cx="52388" cy="3175"/>
                          </a:xfrm>
                          <a:custGeom>
                            <a:avLst/>
                            <a:gdLst>
                              <a:gd name="T0" fmla="*/ 22 w 33"/>
                              <a:gd name="T1" fmla="*/ 0 h 2"/>
                              <a:gd name="T2" fmla="*/ 22 w 33"/>
                              <a:gd name="T3" fmla="*/ 2 h 2"/>
                              <a:gd name="T4" fmla="*/ 33 w 33"/>
                              <a:gd name="T5" fmla="*/ 2 h 2"/>
                              <a:gd name="T6" fmla="*/ 33 w 33"/>
                              <a:gd name="T7" fmla="*/ 0 h 2"/>
                              <a:gd name="T8" fmla="*/ 22 w 33"/>
                              <a:gd name="T9" fmla="*/ 0 h 2"/>
                              <a:gd name="T10" fmla="*/ 1 w 33"/>
                              <a:gd name="T11" fmla="*/ 0 h 2"/>
                              <a:gd name="T12" fmla="*/ 0 w 33"/>
                              <a:gd name="T13" fmla="*/ 2 h 2"/>
                              <a:gd name="T14" fmla="*/ 19 w 33"/>
                              <a:gd name="T15" fmla="*/ 2 h 2"/>
                              <a:gd name="T16" fmla="*/ 19 w 33"/>
                              <a:gd name="T17" fmla="*/ 0 h 2"/>
                              <a:gd name="T18" fmla="*/ 1 w 33"/>
                              <a:gd name="T19" fmla="*/ 0 h 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3" h="2">
                                <a:moveTo>
                                  <a:pt x="22" y="0"/>
                                </a:moveTo>
                                <a:lnTo>
                                  <a:pt x="22" y="2"/>
                                </a:lnTo>
                                <a:lnTo>
                                  <a:pt x="33" y="2"/>
                                </a:lnTo>
                                <a:lnTo>
                                  <a:pt x="33" y="0"/>
                                </a:lnTo>
                                <a:lnTo>
                                  <a:pt x="22" y="0"/>
                                </a:lnTo>
                                <a:close/>
                                <a:moveTo>
                                  <a:pt x="1" y="0"/>
                                </a:moveTo>
                                <a:lnTo>
                                  <a:pt x="0" y="2"/>
                                </a:lnTo>
                                <a:lnTo>
                                  <a:pt x="19" y="2"/>
                                </a:lnTo>
                                <a:lnTo>
                                  <a:pt x="19" y="0"/>
                                </a:lnTo>
                                <a:lnTo>
                                  <a:pt x="1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A76C3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57" name="Freeform 554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291389" y="6003926"/>
                            <a:ext cx="52388" cy="3175"/>
                          </a:xfrm>
                          <a:custGeom>
                            <a:avLst/>
                            <a:gdLst>
                              <a:gd name="T0" fmla="*/ 22 w 33"/>
                              <a:gd name="T1" fmla="*/ 0 h 2"/>
                              <a:gd name="T2" fmla="*/ 22 w 33"/>
                              <a:gd name="T3" fmla="*/ 2 h 2"/>
                              <a:gd name="T4" fmla="*/ 33 w 33"/>
                              <a:gd name="T5" fmla="*/ 2 h 2"/>
                              <a:gd name="T6" fmla="*/ 33 w 33"/>
                              <a:gd name="T7" fmla="*/ 0 h 2"/>
                              <a:gd name="T8" fmla="*/ 22 w 33"/>
                              <a:gd name="T9" fmla="*/ 0 h 2"/>
                              <a:gd name="T10" fmla="*/ 1 w 33"/>
                              <a:gd name="T11" fmla="*/ 0 h 2"/>
                              <a:gd name="T12" fmla="*/ 0 w 33"/>
                              <a:gd name="T13" fmla="*/ 2 h 2"/>
                              <a:gd name="T14" fmla="*/ 19 w 33"/>
                              <a:gd name="T15" fmla="*/ 2 h 2"/>
                              <a:gd name="T16" fmla="*/ 19 w 33"/>
                              <a:gd name="T17" fmla="*/ 0 h 2"/>
                              <a:gd name="T18" fmla="*/ 1 w 33"/>
                              <a:gd name="T19" fmla="*/ 0 h 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3" h="2">
                                <a:moveTo>
                                  <a:pt x="22" y="0"/>
                                </a:moveTo>
                                <a:lnTo>
                                  <a:pt x="22" y="2"/>
                                </a:lnTo>
                                <a:lnTo>
                                  <a:pt x="33" y="2"/>
                                </a:lnTo>
                                <a:lnTo>
                                  <a:pt x="33" y="0"/>
                                </a:lnTo>
                                <a:lnTo>
                                  <a:pt x="22" y="0"/>
                                </a:lnTo>
                                <a:moveTo>
                                  <a:pt x="1" y="0"/>
                                </a:moveTo>
                                <a:lnTo>
                                  <a:pt x="0" y="2"/>
                                </a:lnTo>
                                <a:lnTo>
                                  <a:pt x="19" y="2"/>
                                </a:lnTo>
                                <a:lnTo>
                                  <a:pt x="19" y="0"/>
                                </a:lnTo>
                                <a:lnTo>
                                  <a:pt x="1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58" name="Freeform 555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294564" y="5902326"/>
                            <a:ext cx="49213" cy="4763"/>
                          </a:xfrm>
                          <a:custGeom>
                            <a:avLst/>
                            <a:gdLst>
                              <a:gd name="T0" fmla="*/ 29 w 42"/>
                              <a:gd name="T1" fmla="*/ 0 h 4"/>
                              <a:gd name="T2" fmla="*/ 29 w 42"/>
                              <a:gd name="T3" fmla="*/ 4 h 4"/>
                              <a:gd name="T4" fmla="*/ 42 w 42"/>
                              <a:gd name="T5" fmla="*/ 4 h 4"/>
                              <a:gd name="T6" fmla="*/ 42 w 42"/>
                              <a:gd name="T7" fmla="*/ 0 h 4"/>
                              <a:gd name="T8" fmla="*/ 29 w 42"/>
                              <a:gd name="T9" fmla="*/ 0 h 4"/>
                              <a:gd name="T10" fmla="*/ 21 w 42"/>
                              <a:gd name="T11" fmla="*/ 0 h 4"/>
                              <a:gd name="T12" fmla="*/ 0 w 42"/>
                              <a:gd name="T13" fmla="*/ 1 h 4"/>
                              <a:gd name="T14" fmla="*/ 0 w 42"/>
                              <a:gd name="T15" fmla="*/ 4 h 4"/>
                              <a:gd name="T16" fmla="*/ 24 w 42"/>
                              <a:gd name="T17" fmla="*/ 4 h 4"/>
                              <a:gd name="T18" fmla="*/ 24 w 42"/>
                              <a:gd name="T19" fmla="*/ 0 h 4"/>
                              <a:gd name="T20" fmla="*/ 21 w 42"/>
                              <a:gd name="T21" fmla="*/ 0 h 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</a:cxnLst>
                            <a:rect l="0" t="0" r="r" b="b"/>
                            <a:pathLst>
                              <a:path w="42" h="4">
                                <a:moveTo>
                                  <a:pt x="29" y="0"/>
                                </a:moveTo>
                                <a:cubicBezTo>
                                  <a:pt x="29" y="4"/>
                                  <a:pt x="29" y="4"/>
                                  <a:pt x="29" y="4"/>
                                </a:cubicBezTo>
                                <a:cubicBezTo>
                                  <a:pt x="42" y="4"/>
                                  <a:pt x="42" y="4"/>
                                  <a:pt x="42" y="4"/>
                                </a:cubicBezTo>
                                <a:cubicBezTo>
                                  <a:pt x="42" y="0"/>
                                  <a:pt x="42" y="0"/>
                                  <a:pt x="42" y="0"/>
                                </a:cubicBezTo>
                                <a:cubicBezTo>
                                  <a:pt x="29" y="0"/>
                                  <a:pt x="29" y="0"/>
                                  <a:pt x="29" y="0"/>
                                </a:cubicBezTo>
                                <a:moveTo>
                                  <a:pt x="21" y="0"/>
                                </a:moveTo>
                                <a:cubicBezTo>
                                  <a:pt x="14" y="0"/>
                                  <a:pt x="7" y="0"/>
                                  <a:pt x="0" y="1"/>
                                </a:cubicBezTo>
                                <a:cubicBezTo>
                                  <a:pt x="0" y="4"/>
                                  <a:pt x="0" y="4"/>
                                  <a:pt x="0" y="4"/>
                                </a:cubicBezTo>
                                <a:cubicBezTo>
                                  <a:pt x="24" y="4"/>
                                  <a:pt x="24" y="4"/>
                                  <a:pt x="24" y="4"/>
                                </a:cubicBezTo>
                                <a:cubicBezTo>
                                  <a:pt x="24" y="0"/>
                                  <a:pt x="24" y="0"/>
                                  <a:pt x="24" y="0"/>
                                </a:cubicBezTo>
                                <a:cubicBezTo>
                                  <a:pt x="21" y="0"/>
                                  <a:pt x="21" y="0"/>
                                  <a:pt x="21" y="0"/>
                                </a:cubicBezTo>
                              </a:path>
                            </a:pathLst>
                          </a:custGeom>
                          <a:solidFill>
                            <a:srgbClr val="A76C3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59" name="Freeform 556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292976" y="5930901"/>
                            <a:ext cx="50800" cy="47625"/>
                          </a:xfrm>
                          <a:custGeom>
                            <a:avLst/>
                            <a:gdLst>
                              <a:gd name="T0" fmla="*/ 21 w 32"/>
                              <a:gd name="T1" fmla="*/ 0 h 30"/>
                              <a:gd name="T2" fmla="*/ 21 w 32"/>
                              <a:gd name="T3" fmla="*/ 30 h 30"/>
                              <a:gd name="T4" fmla="*/ 32 w 32"/>
                              <a:gd name="T5" fmla="*/ 30 h 30"/>
                              <a:gd name="T6" fmla="*/ 32 w 32"/>
                              <a:gd name="T7" fmla="*/ 0 h 30"/>
                              <a:gd name="T8" fmla="*/ 21 w 32"/>
                              <a:gd name="T9" fmla="*/ 0 h 30"/>
                              <a:gd name="T10" fmla="*/ 1 w 32"/>
                              <a:gd name="T11" fmla="*/ 0 h 30"/>
                              <a:gd name="T12" fmla="*/ 0 w 32"/>
                              <a:gd name="T13" fmla="*/ 30 h 30"/>
                              <a:gd name="T14" fmla="*/ 18 w 32"/>
                              <a:gd name="T15" fmla="*/ 30 h 30"/>
                              <a:gd name="T16" fmla="*/ 18 w 32"/>
                              <a:gd name="T17" fmla="*/ 0 h 30"/>
                              <a:gd name="T18" fmla="*/ 1 w 32"/>
                              <a:gd name="T19" fmla="*/ 0 h 3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2" h="30">
                                <a:moveTo>
                                  <a:pt x="21" y="0"/>
                                </a:moveTo>
                                <a:lnTo>
                                  <a:pt x="21" y="30"/>
                                </a:lnTo>
                                <a:lnTo>
                                  <a:pt x="32" y="30"/>
                                </a:lnTo>
                                <a:lnTo>
                                  <a:pt x="32" y="0"/>
                                </a:lnTo>
                                <a:lnTo>
                                  <a:pt x="21" y="0"/>
                                </a:lnTo>
                                <a:close/>
                                <a:moveTo>
                                  <a:pt x="1" y="0"/>
                                </a:moveTo>
                                <a:lnTo>
                                  <a:pt x="0" y="30"/>
                                </a:lnTo>
                                <a:lnTo>
                                  <a:pt x="18" y="30"/>
                                </a:lnTo>
                                <a:lnTo>
                                  <a:pt x="18" y="0"/>
                                </a:lnTo>
                                <a:lnTo>
                                  <a:pt x="1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96362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60" name="Freeform 557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292976" y="5930901"/>
                            <a:ext cx="50800" cy="47625"/>
                          </a:xfrm>
                          <a:custGeom>
                            <a:avLst/>
                            <a:gdLst>
                              <a:gd name="T0" fmla="*/ 21 w 32"/>
                              <a:gd name="T1" fmla="*/ 0 h 30"/>
                              <a:gd name="T2" fmla="*/ 21 w 32"/>
                              <a:gd name="T3" fmla="*/ 30 h 30"/>
                              <a:gd name="T4" fmla="*/ 32 w 32"/>
                              <a:gd name="T5" fmla="*/ 30 h 30"/>
                              <a:gd name="T6" fmla="*/ 32 w 32"/>
                              <a:gd name="T7" fmla="*/ 0 h 30"/>
                              <a:gd name="T8" fmla="*/ 21 w 32"/>
                              <a:gd name="T9" fmla="*/ 0 h 30"/>
                              <a:gd name="T10" fmla="*/ 1 w 32"/>
                              <a:gd name="T11" fmla="*/ 0 h 30"/>
                              <a:gd name="T12" fmla="*/ 0 w 32"/>
                              <a:gd name="T13" fmla="*/ 30 h 30"/>
                              <a:gd name="T14" fmla="*/ 18 w 32"/>
                              <a:gd name="T15" fmla="*/ 30 h 30"/>
                              <a:gd name="T16" fmla="*/ 18 w 32"/>
                              <a:gd name="T17" fmla="*/ 0 h 30"/>
                              <a:gd name="T18" fmla="*/ 1 w 32"/>
                              <a:gd name="T19" fmla="*/ 0 h 3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2" h="30">
                                <a:moveTo>
                                  <a:pt x="21" y="0"/>
                                </a:moveTo>
                                <a:lnTo>
                                  <a:pt x="21" y="30"/>
                                </a:lnTo>
                                <a:lnTo>
                                  <a:pt x="32" y="30"/>
                                </a:lnTo>
                                <a:lnTo>
                                  <a:pt x="32" y="0"/>
                                </a:lnTo>
                                <a:lnTo>
                                  <a:pt x="21" y="0"/>
                                </a:lnTo>
                                <a:moveTo>
                                  <a:pt x="1" y="0"/>
                                </a:moveTo>
                                <a:lnTo>
                                  <a:pt x="0" y="30"/>
                                </a:lnTo>
                                <a:lnTo>
                                  <a:pt x="18" y="30"/>
                                </a:lnTo>
                                <a:lnTo>
                                  <a:pt x="18" y="0"/>
                                </a:lnTo>
                                <a:lnTo>
                                  <a:pt x="1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61" name="Freeform 558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289801" y="6034088"/>
                            <a:ext cx="55563" cy="47625"/>
                          </a:xfrm>
                          <a:custGeom>
                            <a:avLst/>
                            <a:gdLst>
                              <a:gd name="T0" fmla="*/ 23 w 35"/>
                              <a:gd name="T1" fmla="*/ 0 h 30"/>
                              <a:gd name="T2" fmla="*/ 23 w 35"/>
                              <a:gd name="T3" fmla="*/ 30 h 30"/>
                              <a:gd name="T4" fmla="*/ 35 w 35"/>
                              <a:gd name="T5" fmla="*/ 30 h 30"/>
                              <a:gd name="T6" fmla="*/ 35 w 35"/>
                              <a:gd name="T7" fmla="*/ 0 h 30"/>
                              <a:gd name="T8" fmla="*/ 23 w 35"/>
                              <a:gd name="T9" fmla="*/ 0 h 30"/>
                              <a:gd name="T10" fmla="*/ 1 w 35"/>
                              <a:gd name="T11" fmla="*/ 0 h 30"/>
                              <a:gd name="T12" fmla="*/ 0 w 35"/>
                              <a:gd name="T13" fmla="*/ 29 h 30"/>
                              <a:gd name="T14" fmla="*/ 20 w 35"/>
                              <a:gd name="T15" fmla="*/ 30 h 30"/>
                              <a:gd name="T16" fmla="*/ 20 w 35"/>
                              <a:gd name="T17" fmla="*/ 0 h 30"/>
                              <a:gd name="T18" fmla="*/ 1 w 35"/>
                              <a:gd name="T19" fmla="*/ 0 h 3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5" h="30">
                                <a:moveTo>
                                  <a:pt x="23" y="0"/>
                                </a:moveTo>
                                <a:lnTo>
                                  <a:pt x="23" y="30"/>
                                </a:lnTo>
                                <a:lnTo>
                                  <a:pt x="35" y="30"/>
                                </a:lnTo>
                                <a:lnTo>
                                  <a:pt x="35" y="0"/>
                                </a:lnTo>
                                <a:lnTo>
                                  <a:pt x="23" y="0"/>
                                </a:lnTo>
                                <a:close/>
                                <a:moveTo>
                                  <a:pt x="1" y="0"/>
                                </a:moveTo>
                                <a:lnTo>
                                  <a:pt x="0" y="29"/>
                                </a:lnTo>
                                <a:lnTo>
                                  <a:pt x="20" y="30"/>
                                </a:lnTo>
                                <a:lnTo>
                                  <a:pt x="20" y="0"/>
                                </a:lnTo>
                                <a:lnTo>
                                  <a:pt x="1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96362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62" name="Freeform 559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289801" y="6034088"/>
                            <a:ext cx="55563" cy="47625"/>
                          </a:xfrm>
                          <a:custGeom>
                            <a:avLst/>
                            <a:gdLst>
                              <a:gd name="T0" fmla="*/ 23 w 35"/>
                              <a:gd name="T1" fmla="*/ 0 h 30"/>
                              <a:gd name="T2" fmla="*/ 23 w 35"/>
                              <a:gd name="T3" fmla="*/ 30 h 30"/>
                              <a:gd name="T4" fmla="*/ 35 w 35"/>
                              <a:gd name="T5" fmla="*/ 30 h 30"/>
                              <a:gd name="T6" fmla="*/ 35 w 35"/>
                              <a:gd name="T7" fmla="*/ 0 h 30"/>
                              <a:gd name="T8" fmla="*/ 23 w 35"/>
                              <a:gd name="T9" fmla="*/ 0 h 30"/>
                              <a:gd name="T10" fmla="*/ 1 w 35"/>
                              <a:gd name="T11" fmla="*/ 0 h 30"/>
                              <a:gd name="T12" fmla="*/ 0 w 35"/>
                              <a:gd name="T13" fmla="*/ 29 h 30"/>
                              <a:gd name="T14" fmla="*/ 20 w 35"/>
                              <a:gd name="T15" fmla="*/ 30 h 30"/>
                              <a:gd name="T16" fmla="*/ 20 w 35"/>
                              <a:gd name="T17" fmla="*/ 0 h 30"/>
                              <a:gd name="T18" fmla="*/ 1 w 35"/>
                              <a:gd name="T19" fmla="*/ 0 h 3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5" h="30">
                                <a:moveTo>
                                  <a:pt x="23" y="0"/>
                                </a:moveTo>
                                <a:lnTo>
                                  <a:pt x="23" y="30"/>
                                </a:lnTo>
                                <a:lnTo>
                                  <a:pt x="35" y="30"/>
                                </a:lnTo>
                                <a:lnTo>
                                  <a:pt x="35" y="0"/>
                                </a:lnTo>
                                <a:lnTo>
                                  <a:pt x="23" y="0"/>
                                </a:lnTo>
                                <a:moveTo>
                                  <a:pt x="1" y="0"/>
                                </a:moveTo>
                                <a:lnTo>
                                  <a:pt x="0" y="29"/>
                                </a:lnTo>
                                <a:lnTo>
                                  <a:pt x="20" y="30"/>
                                </a:lnTo>
                                <a:lnTo>
                                  <a:pt x="20" y="0"/>
                                </a:lnTo>
                                <a:lnTo>
                                  <a:pt x="1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63" name="Freeform 56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289801" y="6127751"/>
                            <a:ext cx="17463" cy="3175"/>
                          </a:xfrm>
                          <a:custGeom>
                            <a:avLst/>
                            <a:gdLst>
                              <a:gd name="T0" fmla="*/ 1 w 16"/>
                              <a:gd name="T1" fmla="*/ 0 h 2"/>
                              <a:gd name="T2" fmla="*/ 0 w 16"/>
                              <a:gd name="T3" fmla="*/ 2 h 2"/>
                              <a:gd name="T4" fmla="*/ 16 w 16"/>
                              <a:gd name="T5" fmla="*/ 0 h 2"/>
                              <a:gd name="T6" fmla="*/ 1 w 16"/>
                              <a:gd name="T7" fmla="*/ 0 h 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</a:cxnLst>
                            <a:rect l="0" t="0" r="r" b="b"/>
                            <a:pathLst>
                              <a:path w="16" h="2">
                                <a:moveTo>
                                  <a:pt x="1" y="0"/>
                                </a:moveTo>
                                <a:cubicBezTo>
                                  <a:pt x="0" y="2"/>
                                  <a:pt x="0" y="2"/>
                                  <a:pt x="0" y="2"/>
                                </a:cubicBezTo>
                                <a:cubicBezTo>
                                  <a:pt x="6" y="1"/>
                                  <a:pt x="11" y="1"/>
                                  <a:pt x="16" y="0"/>
                                </a:cubicBezTo>
                                <a:cubicBezTo>
                                  <a:pt x="1" y="0"/>
                                  <a:pt x="1" y="0"/>
                                  <a:pt x="1" y="0"/>
                                </a:cubicBezTo>
                              </a:path>
                            </a:pathLst>
                          </a:custGeom>
                          <a:solidFill>
                            <a:srgbClr val="96362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64" name="Freeform 561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321551" y="5902326"/>
                            <a:ext cx="6350" cy="28575"/>
                          </a:xfrm>
                          <a:custGeom>
                            <a:avLst/>
                            <a:gdLst>
                              <a:gd name="T0" fmla="*/ 0 w 5"/>
                              <a:gd name="T1" fmla="*/ 5 h 25"/>
                              <a:gd name="T2" fmla="*/ 0 w 5"/>
                              <a:gd name="T3" fmla="*/ 25 h 25"/>
                              <a:gd name="T4" fmla="*/ 4 w 5"/>
                              <a:gd name="T5" fmla="*/ 25 h 25"/>
                              <a:gd name="T6" fmla="*/ 5 w 5"/>
                              <a:gd name="T7" fmla="*/ 5 h 25"/>
                              <a:gd name="T8" fmla="*/ 0 w 5"/>
                              <a:gd name="T9" fmla="*/ 5 h 25"/>
                              <a:gd name="T10" fmla="*/ 5 w 5"/>
                              <a:gd name="T11" fmla="*/ 0 h 25"/>
                              <a:gd name="T12" fmla="*/ 0 w 5"/>
                              <a:gd name="T13" fmla="*/ 1 h 25"/>
                              <a:gd name="T14" fmla="*/ 0 w 5"/>
                              <a:gd name="T15" fmla="*/ 1 h 25"/>
                              <a:gd name="T16" fmla="*/ 5 w 5"/>
                              <a:gd name="T17" fmla="*/ 1 h 25"/>
                              <a:gd name="T18" fmla="*/ 5 w 5"/>
                              <a:gd name="T19" fmla="*/ 0 h 2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5" h="25">
                                <a:moveTo>
                                  <a:pt x="0" y="5"/>
                                </a:moveTo>
                                <a:cubicBezTo>
                                  <a:pt x="0" y="25"/>
                                  <a:pt x="0" y="25"/>
                                  <a:pt x="0" y="25"/>
                                </a:cubicBezTo>
                                <a:cubicBezTo>
                                  <a:pt x="4" y="25"/>
                                  <a:pt x="4" y="25"/>
                                  <a:pt x="4" y="25"/>
                                </a:cubicBezTo>
                                <a:cubicBezTo>
                                  <a:pt x="5" y="5"/>
                                  <a:pt x="5" y="5"/>
                                  <a:pt x="5" y="5"/>
                                </a:cubicBezTo>
                                <a:cubicBezTo>
                                  <a:pt x="0" y="5"/>
                                  <a:pt x="0" y="5"/>
                                  <a:pt x="0" y="5"/>
                                </a:cubicBezTo>
                                <a:moveTo>
                                  <a:pt x="5" y="0"/>
                                </a:moveTo>
                                <a:cubicBezTo>
                                  <a:pt x="3" y="0"/>
                                  <a:pt x="2" y="0"/>
                                  <a:pt x="0" y="1"/>
                                </a:cubicBezTo>
                                <a:cubicBezTo>
                                  <a:pt x="0" y="1"/>
                                  <a:pt x="0" y="1"/>
                                  <a:pt x="0" y="1"/>
                                </a:cubicBezTo>
                                <a:cubicBezTo>
                                  <a:pt x="5" y="1"/>
                                  <a:pt x="5" y="1"/>
                                  <a:pt x="5" y="1"/>
                                </a:cubicBezTo>
                                <a:cubicBezTo>
                                  <a:pt x="5" y="0"/>
                                  <a:pt x="5" y="0"/>
                                  <a:pt x="5" y="0"/>
                                </a:cubicBezTo>
                              </a:path>
                            </a:pathLst>
                          </a:custGeom>
                          <a:solidFill>
                            <a:srgbClr val="A76C3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65" name="Rectangle 56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321551" y="5902326"/>
                            <a:ext cx="6350" cy="4763"/>
                          </a:xfrm>
                          <a:prstGeom prst="rect">
                            <a:avLst/>
                          </a:prstGeom>
                          <a:solidFill>
                            <a:srgbClr val="B482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66" name="Rectangle 56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321551" y="5902326"/>
                            <a:ext cx="6350" cy="47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67" name="Freeform 564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321551" y="5978526"/>
                            <a:ext cx="4763" cy="55563"/>
                          </a:xfrm>
                          <a:custGeom>
                            <a:avLst/>
                            <a:gdLst>
                              <a:gd name="T0" fmla="*/ 0 w 3"/>
                              <a:gd name="T1" fmla="*/ 18 h 35"/>
                              <a:gd name="T2" fmla="*/ 0 w 3"/>
                              <a:gd name="T3" fmla="*/ 35 h 35"/>
                              <a:gd name="T4" fmla="*/ 3 w 3"/>
                              <a:gd name="T5" fmla="*/ 35 h 35"/>
                              <a:gd name="T6" fmla="*/ 3 w 3"/>
                              <a:gd name="T7" fmla="*/ 18 h 35"/>
                              <a:gd name="T8" fmla="*/ 0 w 3"/>
                              <a:gd name="T9" fmla="*/ 18 h 35"/>
                              <a:gd name="T10" fmla="*/ 3 w 3"/>
                              <a:gd name="T11" fmla="*/ 0 h 35"/>
                              <a:gd name="T12" fmla="*/ 0 w 3"/>
                              <a:gd name="T13" fmla="*/ 0 h 35"/>
                              <a:gd name="T14" fmla="*/ 0 w 3"/>
                              <a:gd name="T15" fmla="*/ 16 h 35"/>
                              <a:gd name="T16" fmla="*/ 3 w 3"/>
                              <a:gd name="T17" fmla="*/ 16 h 35"/>
                              <a:gd name="T18" fmla="*/ 3 w 3"/>
                              <a:gd name="T19" fmla="*/ 0 h 3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" h="35">
                                <a:moveTo>
                                  <a:pt x="0" y="18"/>
                                </a:moveTo>
                                <a:lnTo>
                                  <a:pt x="0" y="35"/>
                                </a:lnTo>
                                <a:lnTo>
                                  <a:pt x="3" y="35"/>
                                </a:lnTo>
                                <a:lnTo>
                                  <a:pt x="3" y="18"/>
                                </a:lnTo>
                                <a:lnTo>
                                  <a:pt x="0" y="18"/>
                                </a:lnTo>
                                <a:close/>
                                <a:moveTo>
                                  <a:pt x="3" y="0"/>
                                </a:moveTo>
                                <a:lnTo>
                                  <a:pt x="0" y="0"/>
                                </a:lnTo>
                                <a:lnTo>
                                  <a:pt x="0" y="16"/>
                                </a:lnTo>
                                <a:lnTo>
                                  <a:pt x="3" y="16"/>
                                </a:lnTo>
                                <a:lnTo>
                                  <a:pt x="3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A76C3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68" name="Freeform 565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321551" y="5978526"/>
                            <a:ext cx="4763" cy="55563"/>
                          </a:xfrm>
                          <a:custGeom>
                            <a:avLst/>
                            <a:gdLst>
                              <a:gd name="T0" fmla="*/ 0 w 3"/>
                              <a:gd name="T1" fmla="*/ 18 h 35"/>
                              <a:gd name="T2" fmla="*/ 0 w 3"/>
                              <a:gd name="T3" fmla="*/ 35 h 35"/>
                              <a:gd name="T4" fmla="*/ 3 w 3"/>
                              <a:gd name="T5" fmla="*/ 35 h 35"/>
                              <a:gd name="T6" fmla="*/ 3 w 3"/>
                              <a:gd name="T7" fmla="*/ 18 h 35"/>
                              <a:gd name="T8" fmla="*/ 0 w 3"/>
                              <a:gd name="T9" fmla="*/ 18 h 35"/>
                              <a:gd name="T10" fmla="*/ 3 w 3"/>
                              <a:gd name="T11" fmla="*/ 0 h 35"/>
                              <a:gd name="T12" fmla="*/ 0 w 3"/>
                              <a:gd name="T13" fmla="*/ 0 h 35"/>
                              <a:gd name="T14" fmla="*/ 0 w 3"/>
                              <a:gd name="T15" fmla="*/ 16 h 35"/>
                              <a:gd name="T16" fmla="*/ 3 w 3"/>
                              <a:gd name="T17" fmla="*/ 16 h 35"/>
                              <a:gd name="T18" fmla="*/ 3 w 3"/>
                              <a:gd name="T19" fmla="*/ 0 h 3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" h="35">
                                <a:moveTo>
                                  <a:pt x="0" y="18"/>
                                </a:moveTo>
                                <a:lnTo>
                                  <a:pt x="0" y="35"/>
                                </a:lnTo>
                                <a:lnTo>
                                  <a:pt x="3" y="35"/>
                                </a:lnTo>
                                <a:lnTo>
                                  <a:pt x="3" y="18"/>
                                </a:lnTo>
                                <a:lnTo>
                                  <a:pt x="0" y="18"/>
                                </a:lnTo>
                                <a:moveTo>
                                  <a:pt x="3" y="0"/>
                                </a:moveTo>
                                <a:lnTo>
                                  <a:pt x="0" y="0"/>
                                </a:lnTo>
                                <a:lnTo>
                                  <a:pt x="0" y="16"/>
                                </a:lnTo>
                                <a:lnTo>
                                  <a:pt x="3" y="16"/>
                                </a:lnTo>
                                <a:lnTo>
                                  <a:pt x="3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69" name="Rectangle 56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321551" y="6003926"/>
                            <a:ext cx="4763" cy="3175"/>
                          </a:xfrm>
                          <a:prstGeom prst="rect">
                            <a:avLst/>
                          </a:prstGeom>
                          <a:solidFill>
                            <a:srgbClr val="B482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70" name="Rectangle 56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321551" y="6003926"/>
                            <a:ext cx="4763" cy="31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71" name="Freeform 568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321551" y="6081713"/>
                            <a:ext cx="4763" cy="42863"/>
                          </a:xfrm>
                          <a:custGeom>
                            <a:avLst/>
                            <a:gdLst>
                              <a:gd name="T0" fmla="*/ 0 w 4"/>
                              <a:gd name="T1" fmla="*/ 17 h 37"/>
                              <a:gd name="T2" fmla="*/ 0 w 4"/>
                              <a:gd name="T3" fmla="*/ 37 h 37"/>
                              <a:gd name="T4" fmla="*/ 4 w 4"/>
                              <a:gd name="T5" fmla="*/ 36 h 37"/>
                              <a:gd name="T6" fmla="*/ 4 w 4"/>
                              <a:gd name="T7" fmla="*/ 17 h 37"/>
                              <a:gd name="T8" fmla="*/ 0 w 4"/>
                              <a:gd name="T9" fmla="*/ 17 h 37"/>
                              <a:gd name="T10" fmla="*/ 0 w 4"/>
                              <a:gd name="T11" fmla="*/ 0 h 37"/>
                              <a:gd name="T12" fmla="*/ 0 w 4"/>
                              <a:gd name="T13" fmla="*/ 13 h 37"/>
                              <a:gd name="T14" fmla="*/ 4 w 4"/>
                              <a:gd name="T15" fmla="*/ 13 h 37"/>
                              <a:gd name="T16" fmla="*/ 4 w 4"/>
                              <a:gd name="T17" fmla="*/ 0 h 37"/>
                              <a:gd name="T18" fmla="*/ 0 w 4"/>
                              <a:gd name="T19" fmla="*/ 0 h 37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4" h="37">
                                <a:moveTo>
                                  <a:pt x="0" y="17"/>
                                </a:moveTo>
                                <a:cubicBezTo>
                                  <a:pt x="0" y="37"/>
                                  <a:pt x="0" y="37"/>
                                  <a:pt x="0" y="37"/>
                                </a:cubicBezTo>
                                <a:cubicBezTo>
                                  <a:pt x="2" y="37"/>
                                  <a:pt x="3" y="36"/>
                                  <a:pt x="4" y="36"/>
                                </a:cubicBezTo>
                                <a:cubicBezTo>
                                  <a:pt x="4" y="17"/>
                                  <a:pt x="4" y="17"/>
                                  <a:pt x="4" y="17"/>
                                </a:cubicBezTo>
                                <a:cubicBezTo>
                                  <a:pt x="0" y="17"/>
                                  <a:pt x="0" y="17"/>
                                  <a:pt x="0" y="17"/>
                                </a:cubicBezTo>
                                <a:moveTo>
                                  <a:pt x="0" y="0"/>
                                </a:moveTo>
                                <a:cubicBezTo>
                                  <a:pt x="0" y="13"/>
                                  <a:pt x="0" y="13"/>
                                  <a:pt x="0" y="13"/>
                                </a:cubicBezTo>
                                <a:cubicBezTo>
                                  <a:pt x="4" y="13"/>
                                  <a:pt x="4" y="13"/>
                                  <a:pt x="4" y="13"/>
                                </a:cubicBezTo>
                                <a:cubicBezTo>
                                  <a:pt x="4" y="0"/>
                                  <a:pt x="4" y="0"/>
                                  <a:pt x="4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A76C3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72" name="Rectangle 56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321551" y="6096001"/>
                            <a:ext cx="4763" cy="4763"/>
                          </a:xfrm>
                          <a:prstGeom prst="rect">
                            <a:avLst/>
                          </a:prstGeom>
                          <a:solidFill>
                            <a:srgbClr val="B482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73" name="Rectangle 57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321551" y="6096001"/>
                            <a:ext cx="4763" cy="47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74" name="Rectangle 57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321551" y="5930901"/>
                            <a:ext cx="4763" cy="47625"/>
                          </a:xfrm>
                          <a:prstGeom prst="rect">
                            <a:avLst/>
                          </a:prstGeom>
                          <a:solidFill>
                            <a:srgbClr val="AD713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75" name="Rectangle 57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321551" y="5930901"/>
                            <a:ext cx="4763" cy="476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76" name="Rectangle 57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321551" y="6034088"/>
                            <a:ext cx="4763" cy="47625"/>
                          </a:xfrm>
                          <a:prstGeom prst="rect">
                            <a:avLst/>
                          </a:prstGeom>
                          <a:solidFill>
                            <a:srgbClr val="AD713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77" name="Rectangle 57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321551" y="6034088"/>
                            <a:ext cx="4763" cy="476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78" name="Freeform 575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194551" y="5907088"/>
                            <a:ext cx="49213" cy="220663"/>
                          </a:xfrm>
                          <a:custGeom>
                            <a:avLst/>
                            <a:gdLst>
                              <a:gd name="T0" fmla="*/ 32 w 41"/>
                              <a:gd name="T1" fmla="*/ 163 h 185"/>
                              <a:gd name="T2" fmla="*/ 32 w 41"/>
                              <a:gd name="T3" fmla="*/ 185 h 185"/>
                              <a:gd name="T4" fmla="*/ 39 w 41"/>
                              <a:gd name="T5" fmla="*/ 185 h 185"/>
                              <a:gd name="T6" fmla="*/ 38 w 41"/>
                              <a:gd name="T7" fmla="*/ 163 h 185"/>
                              <a:gd name="T8" fmla="*/ 32 w 41"/>
                              <a:gd name="T9" fmla="*/ 163 h 185"/>
                              <a:gd name="T10" fmla="*/ 1 w 41"/>
                              <a:gd name="T11" fmla="*/ 163 h 185"/>
                              <a:gd name="T12" fmla="*/ 0 w 41"/>
                              <a:gd name="T13" fmla="*/ 184 h 185"/>
                              <a:gd name="T14" fmla="*/ 29 w 41"/>
                              <a:gd name="T15" fmla="*/ 185 h 185"/>
                              <a:gd name="T16" fmla="*/ 29 w 41"/>
                              <a:gd name="T17" fmla="*/ 163 h 185"/>
                              <a:gd name="T18" fmla="*/ 1 w 41"/>
                              <a:gd name="T19" fmla="*/ 163 h 185"/>
                              <a:gd name="T20" fmla="*/ 32 w 41"/>
                              <a:gd name="T21" fmla="*/ 145 h 185"/>
                              <a:gd name="T22" fmla="*/ 32 w 41"/>
                              <a:gd name="T23" fmla="*/ 159 h 185"/>
                              <a:gd name="T24" fmla="*/ 40 w 41"/>
                              <a:gd name="T25" fmla="*/ 159 h 185"/>
                              <a:gd name="T26" fmla="*/ 40 w 41"/>
                              <a:gd name="T27" fmla="*/ 145 h 185"/>
                              <a:gd name="T28" fmla="*/ 32 w 41"/>
                              <a:gd name="T29" fmla="*/ 145 h 185"/>
                              <a:gd name="T30" fmla="*/ 1 w 41"/>
                              <a:gd name="T31" fmla="*/ 145 h 185"/>
                              <a:gd name="T32" fmla="*/ 1 w 41"/>
                              <a:gd name="T33" fmla="*/ 159 h 185"/>
                              <a:gd name="T34" fmla="*/ 29 w 41"/>
                              <a:gd name="T35" fmla="*/ 159 h 185"/>
                              <a:gd name="T36" fmla="*/ 29 w 41"/>
                              <a:gd name="T37" fmla="*/ 145 h 185"/>
                              <a:gd name="T38" fmla="*/ 1 w 41"/>
                              <a:gd name="T39" fmla="*/ 145 h 185"/>
                              <a:gd name="T40" fmla="*/ 32 w 41"/>
                              <a:gd name="T41" fmla="*/ 84 h 185"/>
                              <a:gd name="T42" fmla="*/ 32 w 41"/>
                              <a:gd name="T43" fmla="*/ 105 h 185"/>
                              <a:gd name="T44" fmla="*/ 40 w 41"/>
                              <a:gd name="T45" fmla="*/ 106 h 185"/>
                              <a:gd name="T46" fmla="*/ 40 w 41"/>
                              <a:gd name="T47" fmla="*/ 84 h 185"/>
                              <a:gd name="T48" fmla="*/ 32 w 41"/>
                              <a:gd name="T49" fmla="*/ 84 h 185"/>
                              <a:gd name="T50" fmla="*/ 2 w 41"/>
                              <a:gd name="T51" fmla="*/ 84 h 185"/>
                              <a:gd name="T52" fmla="*/ 1 w 41"/>
                              <a:gd name="T53" fmla="*/ 105 h 185"/>
                              <a:gd name="T54" fmla="*/ 29 w 41"/>
                              <a:gd name="T55" fmla="*/ 105 h 185"/>
                              <a:gd name="T56" fmla="*/ 29 w 41"/>
                              <a:gd name="T57" fmla="*/ 84 h 185"/>
                              <a:gd name="T58" fmla="*/ 2 w 41"/>
                              <a:gd name="T59" fmla="*/ 84 h 185"/>
                              <a:gd name="T60" fmla="*/ 29 w 41"/>
                              <a:gd name="T61" fmla="*/ 59 h 185"/>
                              <a:gd name="T62" fmla="*/ 2 w 41"/>
                              <a:gd name="T63" fmla="*/ 60 h 185"/>
                              <a:gd name="T64" fmla="*/ 2 w 41"/>
                              <a:gd name="T65" fmla="*/ 81 h 185"/>
                              <a:gd name="T66" fmla="*/ 29 w 41"/>
                              <a:gd name="T67" fmla="*/ 81 h 185"/>
                              <a:gd name="T68" fmla="*/ 29 w 41"/>
                              <a:gd name="T69" fmla="*/ 59 h 185"/>
                              <a:gd name="T70" fmla="*/ 40 w 41"/>
                              <a:gd name="T71" fmla="*/ 59 h 185"/>
                              <a:gd name="T72" fmla="*/ 32 w 41"/>
                              <a:gd name="T73" fmla="*/ 59 h 185"/>
                              <a:gd name="T74" fmla="*/ 32 w 41"/>
                              <a:gd name="T75" fmla="*/ 81 h 185"/>
                              <a:gd name="T76" fmla="*/ 40 w 41"/>
                              <a:gd name="T77" fmla="*/ 81 h 185"/>
                              <a:gd name="T78" fmla="*/ 40 w 41"/>
                              <a:gd name="T79" fmla="*/ 59 h 185"/>
                              <a:gd name="T80" fmla="*/ 32 w 41"/>
                              <a:gd name="T81" fmla="*/ 0 h 185"/>
                              <a:gd name="T82" fmla="*/ 32 w 41"/>
                              <a:gd name="T83" fmla="*/ 20 h 185"/>
                              <a:gd name="T84" fmla="*/ 41 w 41"/>
                              <a:gd name="T85" fmla="*/ 20 h 185"/>
                              <a:gd name="T86" fmla="*/ 41 w 41"/>
                              <a:gd name="T87" fmla="*/ 0 h 185"/>
                              <a:gd name="T88" fmla="*/ 32 w 41"/>
                              <a:gd name="T89" fmla="*/ 0 h 185"/>
                              <a:gd name="T90" fmla="*/ 14 w 41"/>
                              <a:gd name="T91" fmla="*/ 0 h 185"/>
                              <a:gd name="T92" fmla="*/ 3 w 41"/>
                              <a:gd name="T93" fmla="*/ 1 h 185"/>
                              <a:gd name="T94" fmla="*/ 3 w 41"/>
                              <a:gd name="T95" fmla="*/ 19 h 185"/>
                              <a:gd name="T96" fmla="*/ 29 w 41"/>
                              <a:gd name="T97" fmla="*/ 20 h 185"/>
                              <a:gd name="T98" fmla="*/ 29 w 41"/>
                              <a:gd name="T99" fmla="*/ 0 h 185"/>
                              <a:gd name="T100" fmla="*/ 14 w 41"/>
                              <a:gd name="T101" fmla="*/ 0 h 18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  <a:cxn ang="0">
                                <a:pos x="T40" y="T41"/>
                              </a:cxn>
                              <a:cxn ang="0">
                                <a:pos x="T42" y="T43"/>
                              </a:cxn>
                              <a:cxn ang="0">
                                <a:pos x="T44" y="T45"/>
                              </a:cxn>
                              <a:cxn ang="0">
                                <a:pos x="T46" y="T47"/>
                              </a:cxn>
                              <a:cxn ang="0">
                                <a:pos x="T48" y="T49"/>
                              </a:cxn>
                              <a:cxn ang="0">
                                <a:pos x="T50" y="T51"/>
                              </a:cxn>
                              <a:cxn ang="0">
                                <a:pos x="T52" y="T53"/>
                              </a:cxn>
                              <a:cxn ang="0">
                                <a:pos x="T54" y="T55"/>
                              </a:cxn>
                              <a:cxn ang="0">
                                <a:pos x="T56" y="T57"/>
                              </a:cxn>
                              <a:cxn ang="0">
                                <a:pos x="T58" y="T59"/>
                              </a:cxn>
                              <a:cxn ang="0">
                                <a:pos x="T60" y="T61"/>
                              </a:cxn>
                              <a:cxn ang="0">
                                <a:pos x="T62" y="T63"/>
                              </a:cxn>
                              <a:cxn ang="0">
                                <a:pos x="T64" y="T65"/>
                              </a:cxn>
                              <a:cxn ang="0">
                                <a:pos x="T66" y="T67"/>
                              </a:cxn>
                              <a:cxn ang="0">
                                <a:pos x="T68" y="T69"/>
                              </a:cxn>
                              <a:cxn ang="0">
                                <a:pos x="T70" y="T71"/>
                              </a:cxn>
                              <a:cxn ang="0">
                                <a:pos x="T72" y="T73"/>
                              </a:cxn>
                              <a:cxn ang="0">
                                <a:pos x="T74" y="T75"/>
                              </a:cxn>
                              <a:cxn ang="0">
                                <a:pos x="T76" y="T77"/>
                              </a:cxn>
                              <a:cxn ang="0">
                                <a:pos x="T78" y="T79"/>
                              </a:cxn>
                              <a:cxn ang="0">
                                <a:pos x="T80" y="T81"/>
                              </a:cxn>
                              <a:cxn ang="0">
                                <a:pos x="T82" y="T83"/>
                              </a:cxn>
                              <a:cxn ang="0">
                                <a:pos x="T84" y="T85"/>
                              </a:cxn>
                              <a:cxn ang="0">
                                <a:pos x="T86" y="T87"/>
                              </a:cxn>
                              <a:cxn ang="0">
                                <a:pos x="T88" y="T89"/>
                              </a:cxn>
                              <a:cxn ang="0">
                                <a:pos x="T90" y="T91"/>
                              </a:cxn>
                              <a:cxn ang="0">
                                <a:pos x="T92" y="T93"/>
                              </a:cxn>
                              <a:cxn ang="0">
                                <a:pos x="T94" y="T95"/>
                              </a:cxn>
                              <a:cxn ang="0">
                                <a:pos x="T96" y="T97"/>
                              </a:cxn>
                              <a:cxn ang="0">
                                <a:pos x="T98" y="T99"/>
                              </a:cxn>
                              <a:cxn ang="0">
                                <a:pos x="T100" y="T101"/>
                              </a:cxn>
                            </a:cxnLst>
                            <a:rect l="0" t="0" r="r" b="b"/>
                            <a:pathLst>
                              <a:path w="41" h="185">
                                <a:moveTo>
                                  <a:pt x="32" y="163"/>
                                </a:moveTo>
                                <a:cubicBezTo>
                                  <a:pt x="32" y="185"/>
                                  <a:pt x="32" y="185"/>
                                  <a:pt x="32" y="185"/>
                                </a:cubicBezTo>
                                <a:cubicBezTo>
                                  <a:pt x="39" y="185"/>
                                  <a:pt x="39" y="185"/>
                                  <a:pt x="39" y="185"/>
                                </a:cubicBezTo>
                                <a:cubicBezTo>
                                  <a:pt x="38" y="163"/>
                                  <a:pt x="38" y="163"/>
                                  <a:pt x="38" y="163"/>
                                </a:cubicBezTo>
                                <a:cubicBezTo>
                                  <a:pt x="32" y="163"/>
                                  <a:pt x="32" y="163"/>
                                  <a:pt x="32" y="163"/>
                                </a:cubicBezTo>
                                <a:moveTo>
                                  <a:pt x="1" y="163"/>
                                </a:moveTo>
                                <a:cubicBezTo>
                                  <a:pt x="0" y="184"/>
                                  <a:pt x="0" y="184"/>
                                  <a:pt x="0" y="184"/>
                                </a:cubicBezTo>
                                <a:cubicBezTo>
                                  <a:pt x="29" y="185"/>
                                  <a:pt x="29" y="185"/>
                                  <a:pt x="29" y="185"/>
                                </a:cubicBezTo>
                                <a:cubicBezTo>
                                  <a:pt x="29" y="163"/>
                                  <a:pt x="29" y="163"/>
                                  <a:pt x="29" y="163"/>
                                </a:cubicBezTo>
                                <a:cubicBezTo>
                                  <a:pt x="1" y="163"/>
                                  <a:pt x="1" y="163"/>
                                  <a:pt x="1" y="163"/>
                                </a:cubicBezTo>
                                <a:moveTo>
                                  <a:pt x="32" y="145"/>
                                </a:moveTo>
                                <a:cubicBezTo>
                                  <a:pt x="32" y="159"/>
                                  <a:pt x="32" y="159"/>
                                  <a:pt x="32" y="159"/>
                                </a:cubicBezTo>
                                <a:cubicBezTo>
                                  <a:pt x="40" y="159"/>
                                  <a:pt x="40" y="159"/>
                                  <a:pt x="40" y="159"/>
                                </a:cubicBezTo>
                                <a:cubicBezTo>
                                  <a:pt x="40" y="145"/>
                                  <a:pt x="40" y="145"/>
                                  <a:pt x="40" y="145"/>
                                </a:cubicBezTo>
                                <a:cubicBezTo>
                                  <a:pt x="32" y="145"/>
                                  <a:pt x="32" y="145"/>
                                  <a:pt x="32" y="145"/>
                                </a:cubicBezTo>
                                <a:moveTo>
                                  <a:pt x="1" y="145"/>
                                </a:moveTo>
                                <a:cubicBezTo>
                                  <a:pt x="1" y="159"/>
                                  <a:pt x="1" y="159"/>
                                  <a:pt x="1" y="159"/>
                                </a:cubicBezTo>
                                <a:cubicBezTo>
                                  <a:pt x="29" y="159"/>
                                  <a:pt x="29" y="159"/>
                                  <a:pt x="29" y="159"/>
                                </a:cubicBezTo>
                                <a:cubicBezTo>
                                  <a:pt x="29" y="145"/>
                                  <a:pt x="29" y="145"/>
                                  <a:pt x="29" y="145"/>
                                </a:cubicBezTo>
                                <a:cubicBezTo>
                                  <a:pt x="1" y="145"/>
                                  <a:pt x="1" y="145"/>
                                  <a:pt x="1" y="145"/>
                                </a:cubicBezTo>
                                <a:moveTo>
                                  <a:pt x="32" y="84"/>
                                </a:moveTo>
                                <a:cubicBezTo>
                                  <a:pt x="32" y="105"/>
                                  <a:pt x="32" y="105"/>
                                  <a:pt x="32" y="105"/>
                                </a:cubicBezTo>
                                <a:cubicBezTo>
                                  <a:pt x="40" y="106"/>
                                  <a:pt x="40" y="106"/>
                                  <a:pt x="40" y="106"/>
                                </a:cubicBezTo>
                                <a:cubicBezTo>
                                  <a:pt x="40" y="84"/>
                                  <a:pt x="40" y="84"/>
                                  <a:pt x="40" y="84"/>
                                </a:cubicBezTo>
                                <a:cubicBezTo>
                                  <a:pt x="32" y="84"/>
                                  <a:pt x="32" y="84"/>
                                  <a:pt x="32" y="84"/>
                                </a:cubicBezTo>
                                <a:moveTo>
                                  <a:pt x="2" y="84"/>
                                </a:moveTo>
                                <a:cubicBezTo>
                                  <a:pt x="1" y="105"/>
                                  <a:pt x="1" y="105"/>
                                  <a:pt x="1" y="105"/>
                                </a:cubicBezTo>
                                <a:cubicBezTo>
                                  <a:pt x="29" y="105"/>
                                  <a:pt x="29" y="105"/>
                                  <a:pt x="29" y="105"/>
                                </a:cubicBezTo>
                                <a:cubicBezTo>
                                  <a:pt x="29" y="84"/>
                                  <a:pt x="29" y="84"/>
                                  <a:pt x="29" y="84"/>
                                </a:cubicBezTo>
                                <a:cubicBezTo>
                                  <a:pt x="2" y="84"/>
                                  <a:pt x="2" y="84"/>
                                  <a:pt x="2" y="84"/>
                                </a:cubicBezTo>
                                <a:moveTo>
                                  <a:pt x="29" y="59"/>
                                </a:moveTo>
                                <a:cubicBezTo>
                                  <a:pt x="2" y="60"/>
                                  <a:pt x="2" y="60"/>
                                  <a:pt x="2" y="60"/>
                                </a:cubicBezTo>
                                <a:cubicBezTo>
                                  <a:pt x="2" y="81"/>
                                  <a:pt x="2" y="81"/>
                                  <a:pt x="2" y="81"/>
                                </a:cubicBezTo>
                                <a:cubicBezTo>
                                  <a:pt x="29" y="81"/>
                                  <a:pt x="29" y="81"/>
                                  <a:pt x="29" y="81"/>
                                </a:cubicBezTo>
                                <a:cubicBezTo>
                                  <a:pt x="29" y="59"/>
                                  <a:pt x="29" y="59"/>
                                  <a:pt x="29" y="59"/>
                                </a:cubicBezTo>
                                <a:moveTo>
                                  <a:pt x="40" y="59"/>
                                </a:moveTo>
                                <a:cubicBezTo>
                                  <a:pt x="32" y="59"/>
                                  <a:pt x="32" y="59"/>
                                  <a:pt x="32" y="59"/>
                                </a:cubicBezTo>
                                <a:cubicBezTo>
                                  <a:pt x="32" y="81"/>
                                  <a:pt x="32" y="81"/>
                                  <a:pt x="32" y="81"/>
                                </a:cubicBezTo>
                                <a:cubicBezTo>
                                  <a:pt x="40" y="81"/>
                                  <a:pt x="40" y="81"/>
                                  <a:pt x="40" y="81"/>
                                </a:cubicBezTo>
                                <a:cubicBezTo>
                                  <a:pt x="40" y="59"/>
                                  <a:pt x="40" y="59"/>
                                  <a:pt x="40" y="59"/>
                                </a:cubicBezTo>
                                <a:moveTo>
                                  <a:pt x="32" y="0"/>
                                </a:moveTo>
                                <a:cubicBezTo>
                                  <a:pt x="32" y="20"/>
                                  <a:pt x="32" y="20"/>
                                  <a:pt x="32" y="20"/>
                                </a:cubicBezTo>
                                <a:cubicBezTo>
                                  <a:pt x="41" y="20"/>
                                  <a:pt x="41" y="20"/>
                                  <a:pt x="41" y="20"/>
                                </a:cubicBezTo>
                                <a:cubicBezTo>
                                  <a:pt x="41" y="0"/>
                                  <a:pt x="41" y="0"/>
                                  <a:pt x="41" y="0"/>
                                </a:cubicBezTo>
                                <a:cubicBezTo>
                                  <a:pt x="32" y="0"/>
                                  <a:pt x="32" y="0"/>
                                  <a:pt x="32" y="0"/>
                                </a:cubicBezTo>
                                <a:moveTo>
                                  <a:pt x="14" y="0"/>
                                </a:moveTo>
                                <a:cubicBezTo>
                                  <a:pt x="10" y="1"/>
                                  <a:pt x="7" y="1"/>
                                  <a:pt x="3" y="1"/>
                                </a:cubicBezTo>
                                <a:cubicBezTo>
                                  <a:pt x="3" y="19"/>
                                  <a:pt x="3" y="19"/>
                                  <a:pt x="3" y="19"/>
                                </a:cubicBezTo>
                                <a:cubicBezTo>
                                  <a:pt x="29" y="20"/>
                                  <a:pt x="29" y="20"/>
                                  <a:pt x="29" y="20"/>
                                </a:cubicBezTo>
                                <a:cubicBezTo>
                                  <a:pt x="29" y="0"/>
                                  <a:pt x="29" y="0"/>
                                  <a:pt x="29" y="0"/>
                                </a:cubicBezTo>
                                <a:cubicBezTo>
                                  <a:pt x="14" y="0"/>
                                  <a:pt x="14" y="0"/>
                                  <a:pt x="14" y="0"/>
                                </a:cubicBezTo>
                              </a:path>
                            </a:pathLst>
                          </a:custGeom>
                          <a:solidFill>
                            <a:srgbClr val="852C1E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79" name="Freeform 57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240589" y="6100763"/>
                            <a:ext cx="1588" cy="26988"/>
                          </a:xfrm>
                          <a:custGeom>
                            <a:avLst/>
                            <a:gdLst>
                              <a:gd name="T0" fmla="*/ 0 w 1"/>
                              <a:gd name="T1" fmla="*/ 0 h 17"/>
                              <a:gd name="T2" fmla="*/ 1 w 1"/>
                              <a:gd name="T3" fmla="*/ 17 h 17"/>
                              <a:gd name="T4" fmla="*/ 1 w 1"/>
                              <a:gd name="T5" fmla="*/ 17 h 17"/>
                              <a:gd name="T6" fmla="*/ 1 w 1"/>
                              <a:gd name="T7" fmla="*/ 0 h 17"/>
                              <a:gd name="T8" fmla="*/ 0 w 1"/>
                              <a:gd name="T9" fmla="*/ 0 h 17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" h="17">
                                <a:moveTo>
                                  <a:pt x="0" y="0"/>
                                </a:moveTo>
                                <a:lnTo>
                                  <a:pt x="1" y="17"/>
                                </a:lnTo>
                                <a:lnTo>
                                  <a:pt x="1" y="17"/>
                                </a:lnTo>
                                <a:lnTo>
                                  <a:pt x="1" y="0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6B2C2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80" name="Freeform 57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240589" y="6100763"/>
                            <a:ext cx="1588" cy="26988"/>
                          </a:xfrm>
                          <a:custGeom>
                            <a:avLst/>
                            <a:gdLst>
                              <a:gd name="T0" fmla="*/ 0 w 1"/>
                              <a:gd name="T1" fmla="*/ 0 h 17"/>
                              <a:gd name="T2" fmla="*/ 1 w 1"/>
                              <a:gd name="T3" fmla="*/ 17 h 17"/>
                              <a:gd name="T4" fmla="*/ 1 w 1"/>
                              <a:gd name="T5" fmla="*/ 17 h 17"/>
                              <a:gd name="T6" fmla="*/ 1 w 1"/>
                              <a:gd name="T7" fmla="*/ 0 h 17"/>
                              <a:gd name="T8" fmla="*/ 0 w 1"/>
                              <a:gd name="T9" fmla="*/ 0 h 17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" h="17">
                                <a:moveTo>
                                  <a:pt x="0" y="0"/>
                                </a:moveTo>
                                <a:lnTo>
                                  <a:pt x="1" y="17"/>
                                </a:lnTo>
                                <a:lnTo>
                                  <a:pt x="1" y="17"/>
                                </a:lnTo>
                                <a:lnTo>
                                  <a:pt x="1" y="0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81" name="Freeform 578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196139" y="6096001"/>
                            <a:ext cx="46038" cy="4763"/>
                          </a:xfrm>
                          <a:custGeom>
                            <a:avLst/>
                            <a:gdLst>
                              <a:gd name="T0" fmla="*/ 23 w 29"/>
                              <a:gd name="T1" fmla="*/ 0 h 3"/>
                              <a:gd name="T2" fmla="*/ 23 w 29"/>
                              <a:gd name="T3" fmla="*/ 3 h 3"/>
                              <a:gd name="T4" fmla="*/ 28 w 29"/>
                              <a:gd name="T5" fmla="*/ 3 h 3"/>
                              <a:gd name="T6" fmla="*/ 28 w 29"/>
                              <a:gd name="T7" fmla="*/ 2 h 3"/>
                              <a:gd name="T8" fmla="*/ 29 w 29"/>
                              <a:gd name="T9" fmla="*/ 2 h 3"/>
                              <a:gd name="T10" fmla="*/ 29 w 29"/>
                              <a:gd name="T11" fmla="*/ 0 h 3"/>
                              <a:gd name="T12" fmla="*/ 23 w 29"/>
                              <a:gd name="T13" fmla="*/ 0 h 3"/>
                              <a:gd name="T14" fmla="*/ 0 w 29"/>
                              <a:gd name="T15" fmla="*/ 0 h 3"/>
                              <a:gd name="T16" fmla="*/ 0 w 29"/>
                              <a:gd name="T17" fmla="*/ 3 h 3"/>
                              <a:gd name="T18" fmla="*/ 21 w 29"/>
                              <a:gd name="T19" fmla="*/ 3 h 3"/>
                              <a:gd name="T20" fmla="*/ 21 w 29"/>
                              <a:gd name="T21" fmla="*/ 0 h 3"/>
                              <a:gd name="T22" fmla="*/ 0 w 29"/>
                              <a:gd name="T23" fmla="*/ 0 h 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</a:cxnLst>
                            <a:rect l="0" t="0" r="r" b="b"/>
                            <a:pathLst>
                              <a:path w="29" h="3">
                                <a:moveTo>
                                  <a:pt x="23" y="0"/>
                                </a:moveTo>
                                <a:lnTo>
                                  <a:pt x="23" y="3"/>
                                </a:lnTo>
                                <a:lnTo>
                                  <a:pt x="28" y="3"/>
                                </a:lnTo>
                                <a:lnTo>
                                  <a:pt x="28" y="2"/>
                                </a:lnTo>
                                <a:lnTo>
                                  <a:pt x="29" y="2"/>
                                </a:lnTo>
                                <a:lnTo>
                                  <a:pt x="29" y="0"/>
                                </a:lnTo>
                                <a:lnTo>
                                  <a:pt x="23" y="0"/>
                                </a:lnTo>
                                <a:close/>
                                <a:moveTo>
                                  <a:pt x="0" y="0"/>
                                </a:moveTo>
                                <a:lnTo>
                                  <a:pt x="0" y="3"/>
                                </a:lnTo>
                                <a:lnTo>
                                  <a:pt x="21" y="3"/>
                                </a:lnTo>
                                <a:lnTo>
                                  <a:pt x="21" y="0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A76C3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82" name="Freeform 579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196139" y="6096001"/>
                            <a:ext cx="46038" cy="4763"/>
                          </a:xfrm>
                          <a:custGeom>
                            <a:avLst/>
                            <a:gdLst>
                              <a:gd name="T0" fmla="*/ 23 w 29"/>
                              <a:gd name="T1" fmla="*/ 0 h 3"/>
                              <a:gd name="T2" fmla="*/ 23 w 29"/>
                              <a:gd name="T3" fmla="*/ 3 h 3"/>
                              <a:gd name="T4" fmla="*/ 28 w 29"/>
                              <a:gd name="T5" fmla="*/ 3 h 3"/>
                              <a:gd name="T6" fmla="*/ 28 w 29"/>
                              <a:gd name="T7" fmla="*/ 2 h 3"/>
                              <a:gd name="T8" fmla="*/ 29 w 29"/>
                              <a:gd name="T9" fmla="*/ 2 h 3"/>
                              <a:gd name="T10" fmla="*/ 29 w 29"/>
                              <a:gd name="T11" fmla="*/ 0 h 3"/>
                              <a:gd name="T12" fmla="*/ 23 w 29"/>
                              <a:gd name="T13" fmla="*/ 0 h 3"/>
                              <a:gd name="T14" fmla="*/ 0 w 29"/>
                              <a:gd name="T15" fmla="*/ 0 h 3"/>
                              <a:gd name="T16" fmla="*/ 0 w 29"/>
                              <a:gd name="T17" fmla="*/ 3 h 3"/>
                              <a:gd name="T18" fmla="*/ 21 w 29"/>
                              <a:gd name="T19" fmla="*/ 3 h 3"/>
                              <a:gd name="T20" fmla="*/ 21 w 29"/>
                              <a:gd name="T21" fmla="*/ 0 h 3"/>
                              <a:gd name="T22" fmla="*/ 0 w 29"/>
                              <a:gd name="T23" fmla="*/ 0 h 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</a:cxnLst>
                            <a:rect l="0" t="0" r="r" b="b"/>
                            <a:pathLst>
                              <a:path w="29" h="3">
                                <a:moveTo>
                                  <a:pt x="23" y="0"/>
                                </a:moveTo>
                                <a:lnTo>
                                  <a:pt x="23" y="3"/>
                                </a:lnTo>
                                <a:lnTo>
                                  <a:pt x="28" y="3"/>
                                </a:lnTo>
                                <a:lnTo>
                                  <a:pt x="28" y="2"/>
                                </a:lnTo>
                                <a:lnTo>
                                  <a:pt x="29" y="2"/>
                                </a:lnTo>
                                <a:lnTo>
                                  <a:pt x="29" y="0"/>
                                </a:lnTo>
                                <a:lnTo>
                                  <a:pt x="23" y="0"/>
                                </a:lnTo>
                                <a:moveTo>
                                  <a:pt x="0" y="0"/>
                                </a:moveTo>
                                <a:lnTo>
                                  <a:pt x="0" y="3"/>
                                </a:lnTo>
                                <a:lnTo>
                                  <a:pt x="21" y="3"/>
                                </a:lnTo>
                                <a:lnTo>
                                  <a:pt x="21" y="0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83" name="Rectangle 58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240589" y="6099176"/>
                            <a:ext cx="1588" cy="1588"/>
                          </a:xfrm>
                          <a:prstGeom prst="rect">
                            <a:avLst/>
                          </a:prstGeom>
                          <a:solidFill>
                            <a:srgbClr val="9F6A3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84" name="Rectangle 58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240589" y="6099176"/>
                            <a:ext cx="1588" cy="158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85" name="Freeform 582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197726" y="6003926"/>
                            <a:ext cx="44450" cy="3175"/>
                          </a:xfrm>
                          <a:custGeom>
                            <a:avLst/>
                            <a:gdLst>
                              <a:gd name="T0" fmla="*/ 22 w 28"/>
                              <a:gd name="T1" fmla="*/ 0 h 2"/>
                              <a:gd name="T2" fmla="*/ 22 w 28"/>
                              <a:gd name="T3" fmla="*/ 2 h 2"/>
                              <a:gd name="T4" fmla="*/ 28 w 28"/>
                              <a:gd name="T5" fmla="*/ 2 h 2"/>
                              <a:gd name="T6" fmla="*/ 28 w 28"/>
                              <a:gd name="T7" fmla="*/ 0 h 2"/>
                              <a:gd name="T8" fmla="*/ 22 w 28"/>
                              <a:gd name="T9" fmla="*/ 0 h 2"/>
                              <a:gd name="T10" fmla="*/ 0 w 28"/>
                              <a:gd name="T11" fmla="*/ 0 h 2"/>
                              <a:gd name="T12" fmla="*/ 0 w 28"/>
                              <a:gd name="T13" fmla="*/ 2 h 2"/>
                              <a:gd name="T14" fmla="*/ 20 w 28"/>
                              <a:gd name="T15" fmla="*/ 2 h 2"/>
                              <a:gd name="T16" fmla="*/ 20 w 28"/>
                              <a:gd name="T17" fmla="*/ 0 h 2"/>
                              <a:gd name="T18" fmla="*/ 0 w 28"/>
                              <a:gd name="T19" fmla="*/ 0 h 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28" h="2">
                                <a:moveTo>
                                  <a:pt x="22" y="0"/>
                                </a:moveTo>
                                <a:lnTo>
                                  <a:pt x="22" y="2"/>
                                </a:lnTo>
                                <a:lnTo>
                                  <a:pt x="28" y="2"/>
                                </a:lnTo>
                                <a:lnTo>
                                  <a:pt x="28" y="0"/>
                                </a:lnTo>
                                <a:lnTo>
                                  <a:pt x="22" y="0"/>
                                </a:lnTo>
                                <a:close/>
                                <a:moveTo>
                                  <a:pt x="0" y="0"/>
                                </a:moveTo>
                                <a:lnTo>
                                  <a:pt x="0" y="2"/>
                                </a:lnTo>
                                <a:lnTo>
                                  <a:pt x="20" y="2"/>
                                </a:lnTo>
                                <a:lnTo>
                                  <a:pt x="20" y="0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A76C3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86" name="Freeform 583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197726" y="6003926"/>
                            <a:ext cx="44450" cy="3175"/>
                          </a:xfrm>
                          <a:custGeom>
                            <a:avLst/>
                            <a:gdLst>
                              <a:gd name="T0" fmla="*/ 22 w 28"/>
                              <a:gd name="T1" fmla="*/ 0 h 2"/>
                              <a:gd name="T2" fmla="*/ 22 w 28"/>
                              <a:gd name="T3" fmla="*/ 2 h 2"/>
                              <a:gd name="T4" fmla="*/ 28 w 28"/>
                              <a:gd name="T5" fmla="*/ 2 h 2"/>
                              <a:gd name="T6" fmla="*/ 28 w 28"/>
                              <a:gd name="T7" fmla="*/ 0 h 2"/>
                              <a:gd name="T8" fmla="*/ 22 w 28"/>
                              <a:gd name="T9" fmla="*/ 0 h 2"/>
                              <a:gd name="T10" fmla="*/ 0 w 28"/>
                              <a:gd name="T11" fmla="*/ 0 h 2"/>
                              <a:gd name="T12" fmla="*/ 0 w 28"/>
                              <a:gd name="T13" fmla="*/ 2 h 2"/>
                              <a:gd name="T14" fmla="*/ 20 w 28"/>
                              <a:gd name="T15" fmla="*/ 2 h 2"/>
                              <a:gd name="T16" fmla="*/ 20 w 28"/>
                              <a:gd name="T17" fmla="*/ 0 h 2"/>
                              <a:gd name="T18" fmla="*/ 0 w 28"/>
                              <a:gd name="T19" fmla="*/ 0 h 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28" h="2">
                                <a:moveTo>
                                  <a:pt x="22" y="0"/>
                                </a:moveTo>
                                <a:lnTo>
                                  <a:pt x="22" y="2"/>
                                </a:lnTo>
                                <a:lnTo>
                                  <a:pt x="28" y="2"/>
                                </a:lnTo>
                                <a:lnTo>
                                  <a:pt x="28" y="0"/>
                                </a:lnTo>
                                <a:lnTo>
                                  <a:pt x="22" y="0"/>
                                </a:lnTo>
                                <a:moveTo>
                                  <a:pt x="0" y="0"/>
                                </a:moveTo>
                                <a:lnTo>
                                  <a:pt x="0" y="2"/>
                                </a:lnTo>
                                <a:lnTo>
                                  <a:pt x="20" y="2"/>
                                </a:lnTo>
                                <a:lnTo>
                                  <a:pt x="20" y="0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87" name="Freeform 584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212014" y="5907088"/>
                            <a:ext cx="31750" cy="0"/>
                          </a:xfrm>
                          <a:custGeom>
                            <a:avLst/>
                            <a:gdLst>
                              <a:gd name="T0" fmla="*/ 15 w 27"/>
                              <a:gd name="T1" fmla="*/ 1 h 1"/>
                              <a:gd name="T2" fmla="*/ 0 w 27"/>
                              <a:gd name="T3" fmla="*/ 1 h 1"/>
                              <a:gd name="T4" fmla="*/ 15 w 27"/>
                              <a:gd name="T5" fmla="*/ 1 h 1"/>
                              <a:gd name="T6" fmla="*/ 15 w 27"/>
                              <a:gd name="T7" fmla="*/ 1 h 1"/>
                              <a:gd name="T8" fmla="*/ 27 w 27"/>
                              <a:gd name="T9" fmla="*/ 0 h 1"/>
                              <a:gd name="T10" fmla="*/ 18 w 27"/>
                              <a:gd name="T11" fmla="*/ 0 h 1"/>
                              <a:gd name="T12" fmla="*/ 18 w 27"/>
                              <a:gd name="T13" fmla="*/ 1 h 1"/>
                              <a:gd name="T14" fmla="*/ 27 w 27"/>
                              <a:gd name="T15" fmla="*/ 1 h 1"/>
                              <a:gd name="T16" fmla="*/ 27 w 27"/>
                              <a:gd name="T17" fmla="*/ 0 h 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</a:cxnLst>
                            <a:rect l="0" t="0" r="r" b="b"/>
                            <a:pathLst>
                              <a:path w="27" h="1">
                                <a:moveTo>
                                  <a:pt x="15" y="1"/>
                                </a:moveTo>
                                <a:cubicBezTo>
                                  <a:pt x="10" y="1"/>
                                  <a:pt x="5" y="1"/>
                                  <a:pt x="0" y="1"/>
                                </a:cubicBezTo>
                                <a:cubicBezTo>
                                  <a:pt x="15" y="1"/>
                                  <a:pt x="15" y="1"/>
                                  <a:pt x="15" y="1"/>
                                </a:cubicBezTo>
                                <a:cubicBezTo>
                                  <a:pt x="15" y="1"/>
                                  <a:pt x="15" y="1"/>
                                  <a:pt x="15" y="1"/>
                                </a:cubicBezTo>
                                <a:moveTo>
                                  <a:pt x="27" y="0"/>
                                </a:moveTo>
                                <a:cubicBezTo>
                                  <a:pt x="24" y="0"/>
                                  <a:pt x="21" y="0"/>
                                  <a:pt x="18" y="0"/>
                                </a:cubicBezTo>
                                <a:cubicBezTo>
                                  <a:pt x="18" y="1"/>
                                  <a:pt x="18" y="1"/>
                                  <a:pt x="18" y="1"/>
                                </a:cubicBezTo>
                                <a:cubicBezTo>
                                  <a:pt x="27" y="1"/>
                                  <a:pt x="27" y="1"/>
                                  <a:pt x="27" y="1"/>
                                </a:cubicBezTo>
                                <a:cubicBezTo>
                                  <a:pt x="27" y="0"/>
                                  <a:pt x="27" y="0"/>
                                  <a:pt x="27" y="0"/>
                                </a:cubicBezTo>
                              </a:path>
                            </a:pathLst>
                          </a:custGeom>
                          <a:solidFill>
                            <a:srgbClr val="A76C3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88" name="Freeform 585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197726" y="5930901"/>
                            <a:ext cx="46038" cy="47625"/>
                          </a:xfrm>
                          <a:custGeom>
                            <a:avLst/>
                            <a:gdLst>
                              <a:gd name="T0" fmla="*/ 22 w 29"/>
                              <a:gd name="T1" fmla="*/ 0 h 30"/>
                              <a:gd name="T2" fmla="*/ 22 w 29"/>
                              <a:gd name="T3" fmla="*/ 30 h 30"/>
                              <a:gd name="T4" fmla="*/ 28 w 29"/>
                              <a:gd name="T5" fmla="*/ 30 h 30"/>
                              <a:gd name="T6" fmla="*/ 29 w 29"/>
                              <a:gd name="T7" fmla="*/ 0 h 30"/>
                              <a:gd name="T8" fmla="*/ 22 w 29"/>
                              <a:gd name="T9" fmla="*/ 0 h 30"/>
                              <a:gd name="T10" fmla="*/ 1 w 29"/>
                              <a:gd name="T11" fmla="*/ 0 h 30"/>
                              <a:gd name="T12" fmla="*/ 0 w 29"/>
                              <a:gd name="T13" fmla="*/ 30 h 30"/>
                              <a:gd name="T14" fmla="*/ 20 w 29"/>
                              <a:gd name="T15" fmla="*/ 30 h 30"/>
                              <a:gd name="T16" fmla="*/ 20 w 29"/>
                              <a:gd name="T17" fmla="*/ 0 h 30"/>
                              <a:gd name="T18" fmla="*/ 1 w 29"/>
                              <a:gd name="T19" fmla="*/ 0 h 3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29" h="30">
                                <a:moveTo>
                                  <a:pt x="22" y="0"/>
                                </a:moveTo>
                                <a:lnTo>
                                  <a:pt x="22" y="30"/>
                                </a:lnTo>
                                <a:lnTo>
                                  <a:pt x="28" y="30"/>
                                </a:lnTo>
                                <a:lnTo>
                                  <a:pt x="29" y="0"/>
                                </a:lnTo>
                                <a:lnTo>
                                  <a:pt x="22" y="0"/>
                                </a:lnTo>
                                <a:close/>
                                <a:moveTo>
                                  <a:pt x="1" y="0"/>
                                </a:moveTo>
                                <a:lnTo>
                                  <a:pt x="0" y="30"/>
                                </a:lnTo>
                                <a:lnTo>
                                  <a:pt x="20" y="30"/>
                                </a:lnTo>
                                <a:lnTo>
                                  <a:pt x="20" y="0"/>
                                </a:lnTo>
                                <a:lnTo>
                                  <a:pt x="1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96362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89" name="Freeform 586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197726" y="5930901"/>
                            <a:ext cx="46038" cy="47625"/>
                          </a:xfrm>
                          <a:custGeom>
                            <a:avLst/>
                            <a:gdLst>
                              <a:gd name="T0" fmla="*/ 22 w 29"/>
                              <a:gd name="T1" fmla="*/ 0 h 30"/>
                              <a:gd name="T2" fmla="*/ 22 w 29"/>
                              <a:gd name="T3" fmla="*/ 30 h 30"/>
                              <a:gd name="T4" fmla="*/ 28 w 29"/>
                              <a:gd name="T5" fmla="*/ 30 h 30"/>
                              <a:gd name="T6" fmla="*/ 29 w 29"/>
                              <a:gd name="T7" fmla="*/ 0 h 30"/>
                              <a:gd name="T8" fmla="*/ 22 w 29"/>
                              <a:gd name="T9" fmla="*/ 0 h 30"/>
                              <a:gd name="T10" fmla="*/ 1 w 29"/>
                              <a:gd name="T11" fmla="*/ 0 h 30"/>
                              <a:gd name="T12" fmla="*/ 0 w 29"/>
                              <a:gd name="T13" fmla="*/ 30 h 30"/>
                              <a:gd name="T14" fmla="*/ 20 w 29"/>
                              <a:gd name="T15" fmla="*/ 30 h 30"/>
                              <a:gd name="T16" fmla="*/ 20 w 29"/>
                              <a:gd name="T17" fmla="*/ 0 h 30"/>
                              <a:gd name="T18" fmla="*/ 1 w 29"/>
                              <a:gd name="T19" fmla="*/ 0 h 3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29" h="30">
                                <a:moveTo>
                                  <a:pt x="22" y="0"/>
                                </a:moveTo>
                                <a:lnTo>
                                  <a:pt x="22" y="30"/>
                                </a:lnTo>
                                <a:lnTo>
                                  <a:pt x="28" y="30"/>
                                </a:lnTo>
                                <a:lnTo>
                                  <a:pt x="29" y="0"/>
                                </a:lnTo>
                                <a:lnTo>
                                  <a:pt x="22" y="0"/>
                                </a:lnTo>
                                <a:moveTo>
                                  <a:pt x="1" y="0"/>
                                </a:moveTo>
                                <a:lnTo>
                                  <a:pt x="0" y="30"/>
                                </a:lnTo>
                                <a:lnTo>
                                  <a:pt x="20" y="30"/>
                                </a:lnTo>
                                <a:lnTo>
                                  <a:pt x="20" y="0"/>
                                </a:lnTo>
                                <a:lnTo>
                                  <a:pt x="1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90" name="Freeform 587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196139" y="6032501"/>
                            <a:ext cx="46038" cy="47625"/>
                          </a:xfrm>
                          <a:custGeom>
                            <a:avLst/>
                            <a:gdLst>
                              <a:gd name="T0" fmla="*/ 23 w 29"/>
                              <a:gd name="T1" fmla="*/ 0 h 30"/>
                              <a:gd name="T2" fmla="*/ 23 w 29"/>
                              <a:gd name="T3" fmla="*/ 30 h 30"/>
                              <a:gd name="T4" fmla="*/ 29 w 29"/>
                              <a:gd name="T5" fmla="*/ 30 h 30"/>
                              <a:gd name="T6" fmla="*/ 29 w 29"/>
                              <a:gd name="T7" fmla="*/ 1 h 30"/>
                              <a:gd name="T8" fmla="*/ 23 w 29"/>
                              <a:gd name="T9" fmla="*/ 0 h 30"/>
                              <a:gd name="T10" fmla="*/ 0 w 29"/>
                              <a:gd name="T11" fmla="*/ 0 h 30"/>
                              <a:gd name="T12" fmla="*/ 0 w 29"/>
                              <a:gd name="T13" fmla="*/ 30 h 30"/>
                              <a:gd name="T14" fmla="*/ 21 w 29"/>
                              <a:gd name="T15" fmla="*/ 30 h 30"/>
                              <a:gd name="T16" fmla="*/ 21 w 29"/>
                              <a:gd name="T17" fmla="*/ 0 h 30"/>
                              <a:gd name="T18" fmla="*/ 0 w 29"/>
                              <a:gd name="T19" fmla="*/ 0 h 3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29" h="30">
                                <a:moveTo>
                                  <a:pt x="23" y="0"/>
                                </a:moveTo>
                                <a:lnTo>
                                  <a:pt x="23" y="30"/>
                                </a:lnTo>
                                <a:lnTo>
                                  <a:pt x="29" y="30"/>
                                </a:lnTo>
                                <a:lnTo>
                                  <a:pt x="29" y="1"/>
                                </a:lnTo>
                                <a:lnTo>
                                  <a:pt x="23" y="0"/>
                                </a:lnTo>
                                <a:close/>
                                <a:moveTo>
                                  <a:pt x="0" y="0"/>
                                </a:moveTo>
                                <a:lnTo>
                                  <a:pt x="0" y="30"/>
                                </a:lnTo>
                                <a:lnTo>
                                  <a:pt x="21" y="30"/>
                                </a:lnTo>
                                <a:lnTo>
                                  <a:pt x="21" y="0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96362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91" name="Freeform 588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196139" y="6032501"/>
                            <a:ext cx="46038" cy="47625"/>
                          </a:xfrm>
                          <a:custGeom>
                            <a:avLst/>
                            <a:gdLst>
                              <a:gd name="T0" fmla="*/ 23 w 29"/>
                              <a:gd name="T1" fmla="*/ 0 h 30"/>
                              <a:gd name="T2" fmla="*/ 23 w 29"/>
                              <a:gd name="T3" fmla="*/ 30 h 30"/>
                              <a:gd name="T4" fmla="*/ 29 w 29"/>
                              <a:gd name="T5" fmla="*/ 30 h 30"/>
                              <a:gd name="T6" fmla="*/ 29 w 29"/>
                              <a:gd name="T7" fmla="*/ 1 h 30"/>
                              <a:gd name="T8" fmla="*/ 23 w 29"/>
                              <a:gd name="T9" fmla="*/ 0 h 30"/>
                              <a:gd name="T10" fmla="*/ 0 w 29"/>
                              <a:gd name="T11" fmla="*/ 0 h 30"/>
                              <a:gd name="T12" fmla="*/ 0 w 29"/>
                              <a:gd name="T13" fmla="*/ 30 h 30"/>
                              <a:gd name="T14" fmla="*/ 21 w 29"/>
                              <a:gd name="T15" fmla="*/ 30 h 30"/>
                              <a:gd name="T16" fmla="*/ 21 w 29"/>
                              <a:gd name="T17" fmla="*/ 0 h 30"/>
                              <a:gd name="T18" fmla="*/ 0 w 29"/>
                              <a:gd name="T19" fmla="*/ 0 h 3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29" h="30">
                                <a:moveTo>
                                  <a:pt x="23" y="0"/>
                                </a:moveTo>
                                <a:lnTo>
                                  <a:pt x="23" y="30"/>
                                </a:lnTo>
                                <a:lnTo>
                                  <a:pt x="29" y="30"/>
                                </a:lnTo>
                                <a:lnTo>
                                  <a:pt x="29" y="1"/>
                                </a:lnTo>
                                <a:lnTo>
                                  <a:pt x="23" y="0"/>
                                </a:lnTo>
                                <a:moveTo>
                                  <a:pt x="0" y="0"/>
                                </a:moveTo>
                                <a:lnTo>
                                  <a:pt x="0" y="30"/>
                                </a:lnTo>
                                <a:lnTo>
                                  <a:pt x="21" y="30"/>
                                </a:lnTo>
                                <a:lnTo>
                                  <a:pt x="21" y="0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92" name="Freeform 589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194551" y="6126163"/>
                            <a:ext cx="47625" cy="6350"/>
                          </a:xfrm>
                          <a:custGeom>
                            <a:avLst/>
                            <a:gdLst>
                              <a:gd name="T0" fmla="*/ 32 w 39"/>
                              <a:gd name="T1" fmla="*/ 1 h 5"/>
                              <a:gd name="T2" fmla="*/ 32 w 39"/>
                              <a:gd name="T3" fmla="*/ 5 h 5"/>
                              <a:gd name="T4" fmla="*/ 39 w 39"/>
                              <a:gd name="T5" fmla="*/ 5 h 5"/>
                              <a:gd name="T6" fmla="*/ 39 w 39"/>
                              <a:gd name="T7" fmla="*/ 1 h 5"/>
                              <a:gd name="T8" fmla="*/ 32 w 39"/>
                              <a:gd name="T9" fmla="*/ 1 h 5"/>
                              <a:gd name="T10" fmla="*/ 0 w 39"/>
                              <a:gd name="T11" fmla="*/ 0 h 5"/>
                              <a:gd name="T12" fmla="*/ 0 w 39"/>
                              <a:gd name="T13" fmla="*/ 2 h 5"/>
                              <a:gd name="T14" fmla="*/ 29 w 39"/>
                              <a:gd name="T15" fmla="*/ 5 h 5"/>
                              <a:gd name="T16" fmla="*/ 29 w 39"/>
                              <a:gd name="T17" fmla="*/ 1 h 5"/>
                              <a:gd name="T18" fmla="*/ 0 w 39"/>
                              <a:gd name="T19" fmla="*/ 0 h 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9" h="5">
                                <a:moveTo>
                                  <a:pt x="32" y="1"/>
                                </a:moveTo>
                                <a:cubicBezTo>
                                  <a:pt x="32" y="5"/>
                                  <a:pt x="32" y="5"/>
                                  <a:pt x="32" y="5"/>
                                </a:cubicBezTo>
                                <a:cubicBezTo>
                                  <a:pt x="34" y="5"/>
                                  <a:pt x="37" y="5"/>
                                  <a:pt x="39" y="5"/>
                                </a:cubicBezTo>
                                <a:cubicBezTo>
                                  <a:pt x="39" y="1"/>
                                  <a:pt x="39" y="1"/>
                                  <a:pt x="39" y="1"/>
                                </a:cubicBezTo>
                                <a:cubicBezTo>
                                  <a:pt x="32" y="1"/>
                                  <a:pt x="32" y="1"/>
                                  <a:pt x="32" y="1"/>
                                </a:cubicBezTo>
                                <a:moveTo>
                                  <a:pt x="0" y="0"/>
                                </a:moveTo>
                                <a:cubicBezTo>
                                  <a:pt x="0" y="2"/>
                                  <a:pt x="0" y="2"/>
                                  <a:pt x="0" y="2"/>
                                </a:cubicBezTo>
                                <a:cubicBezTo>
                                  <a:pt x="9" y="4"/>
                                  <a:pt x="19" y="4"/>
                                  <a:pt x="29" y="5"/>
                                </a:cubicBezTo>
                                <a:cubicBezTo>
                                  <a:pt x="29" y="1"/>
                                  <a:pt x="29" y="1"/>
                                  <a:pt x="29" y="1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96362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93" name="Freeform 59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242176" y="6127751"/>
                            <a:ext cx="0" cy="4763"/>
                          </a:xfrm>
                          <a:custGeom>
                            <a:avLst/>
                            <a:gdLst>
                              <a:gd name="T0" fmla="*/ 0 w 1"/>
                              <a:gd name="T1" fmla="*/ 0 h 4"/>
                              <a:gd name="T2" fmla="*/ 0 w 1"/>
                              <a:gd name="T3" fmla="*/ 4 h 4"/>
                              <a:gd name="T4" fmla="*/ 1 w 1"/>
                              <a:gd name="T5" fmla="*/ 4 h 4"/>
                              <a:gd name="T6" fmla="*/ 1 w 1"/>
                              <a:gd name="T7" fmla="*/ 0 h 4"/>
                              <a:gd name="T8" fmla="*/ 0 w 1"/>
                              <a:gd name="T9" fmla="*/ 0 h 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" h="4">
                                <a:moveTo>
                                  <a:pt x="0" y="0"/>
                                </a:moveTo>
                                <a:cubicBezTo>
                                  <a:pt x="0" y="4"/>
                                  <a:pt x="0" y="4"/>
                                  <a:pt x="0" y="4"/>
                                </a:cubicBezTo>
                                <a:cubicBezTo>
                                  <a:pt x="0" y="4"/>
                                  <a:pt x="1" y="4"/>
                                  <a:pt x="1" y="4"/>
                                </a:cubicBezTo>
                                <a:cubicBezTo>
                                  <a:pt x="1" y="0"/>
                                  <a:pt x="1" y="0"/>
                                  <a:pt x="1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8A362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94" name="Rectangle 59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229476" y="5907088"/>
                            <a:ext cx="3175" cy="23813"/>
                          </a:xfrm>
                          <a:prstGeom prst="rect">
                            <a:avLst/>
                          </a:prstGeom>
                          <a:solidFill>
                            <a:srgbClr val="A76C3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95" name="Rectangle 59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229476" y="5907088"/>
                            <a:ext cx="3175" cy="2381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96" name="Freeform 59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229476" y="5907088"/>
                            <a:ext cx="3175" cy="0"/>
                          </a:xfrm>
                          <a:custGeom>
                            <a:avLst/>
                            <a:gdLst>
                              <a:gd name="T0" fmla="*/ 3 w 3"/>
                              <a:gd name="T1" fmla="*/ 0 h 1"/>
                              <a:gd name="T2" fmla="*/ 0 w 3"/>
                              <a:gd name="T3" fmla="*/ 1 h 1"/>
                              <a:gd name="T4" fmla="*/ 0 w 3"/>
                              <a:gd name="T5" fmla="*/ 1 h 1"/>
                              <a:gd name="T6" fmla="*/ 3 w 3"/>
                              <a:gd name="T7" fmla="*/ 1 h 1"/>
                              <a:gd name="T8" fmla="*/ 3 w 3"/>
                              <a:gd name="T9" fmla="*/ 0 h 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3" h="1">
                                <a:moveTo>
                                  <a:pt x="3" y="0"/>
                                </a:moveTo>
                                <a:cubicBezTo>
                                  <a:pt x="2" y="0"/>
                                  <a:pt x="1" y="1"/>
                                  <a:pt x="0" y="1"/>
                                </a:cubicBezTo>
                                <a:cubicBezTo>
                                  <a:pt x="0" y="1"/>
                                  <a:pt x="0" y="1"/>
                                  <a:pt x="0" y="1"/>
                                </a:cubicBezTo>
                                <a:cubicBezTo>
                                  <a:pt x="3" y="1"/>
                                  <a:pt x="3" y="1"/>
                                  <a:pt x="3" y="1"/>
                                </a:cubicBezTo>
                                <a:cubicBezTo>
                                  <a:pt x="3" y="0"/>
                                  <a:pt x="3" y="0"/>
                                  <a:pt x="3" y="0"/>
                                </a:cubicBezTo>
                              </a:path>
                            </a:pathLst>
                          </a:custGeom>
                          <a:solidFill>
                            <a:srgbClr val="B482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97" name="Freeform 594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229476" y="5978526"/>
                            <a:ext cx="3175" cy="53975"/>
                          </a:xfrm>
                          <a:custGeom>
                            <a:avLst/>
                            <a:gdLst>
                              <a:gd name="T0" fmla="*/ 0 w 2"/>
                              <a:gd name="T1" fmla="*/ 18 h 34"/>
                              <a:gd name="T2" fmla="*/ 0 w 2"/>
                              <a:gd name="T3" fmla="*/ 34 h 34"/>
                              <a:gd name="T4" fmla="*/ 2 w 2"/>
                              <a:gd name="T5" fmla="*/ 34 h 34"/>
                              <a:gd name="T6" fmla="*/ 2 w 2"/>
                              <a:gd name="T7" fmla="*/ 18 h 34"/>
                              <a:gd name="T8" fmla="*/ 0 w 2"/>
                              <a:gd name="T9" fmla="*/ 18 h 34"/>
                              <a:gd name="T10" fmla="*/ 2 w 2"/>
                              <a:gd name="T11" fmla="*/ 0 h 34"/>
                              <a:gd name="T12" fmla="*/ 0 w 2"/>
                              <a:gd name="T13" fmla="*/ 0 h 34"/>
                              <a:gd name="T14" fmla="*/ 0 w 2"/>
                              <a:gd name="T15" fmla="*/ 16 h 34"/>
                              <a:gd name="T16" fmla="*/ 2 w 2"/>
                              <a:gd name="T17" fmla="*/ 16 h 34"/>
                              <a:gd name="T18" fmla="*/ 2 w 2"/>
                              <a:gd name="T19" fmla="*/ 0 h 3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2" h="34">
                                <a:moveTo>
                                  <a:pt x="0" y="18"/>
                                </a:moveTo>
                                <a:lnTo>
                                  <a:pt x="0" y="34"/>
                                </a:lnTo>
                                <a:lnTo>
                                  <a:pt x="2" y="34"/>
                                </a:lnTo>
                                <a:lnTo>
                                  <a:pt x="2" y="18"/>
                                </a:lnTo>
                                <a:lnTo>
                                  <a:pt x="0" y="18"/>
                                </a:lnTo>
                                <a:close/>
                                <a:moveTo>
                                  <a:pt x="2" y="0"/>
                                </a:moveTo>
                                <a:lnTo>
                                  <a:pt x="0" y="0"/>
                                </a:lnTo>
                                <a:lnTo>
                                  <a:pt x="0" y="16"/>
                                </a:lnTo>
                                <a:lnTo>
                                  <a:pt x="2" y="16"/>
                                </a:lnTo>
                                <a:lnTo>
                                  <a:pt x="2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A76C3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98" name="Freeform 595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229476" y="5978526"/>
                            <a:ext cx="3175" cy="53975"/>
                          </a:xfrm>
                          <a:custGeom>
                            <a:avLst/>
                            <a:gdLst>
                              <a:gd name="T0" fmla="*/ 0 w 2"/>
                              <a:gd name="T1" fmla="*/ 18 h 34"/>
                              <a:gd name="T2" fmla="*/ 0 w 2"/>
                              <a:gd name="T3" fmla="*/ 34 h 34"/>
                              <a:gd name="T4" fmla="*/ 2 w 2"/>
                              <a:gd name="T5" fmla="*/ 34 h 34"/>
                              <a:gd name="T6" fmla="*/ 2 w 2"/>
                              <a:gd name="T7" fmla="*/ 18 h 34"/>
                              <a:gd name="T8" fmla="*/ 0 w 2"/>
                              <a:gd name="T9" fmla="*/ 18 h 34"/>
                              <a:gd name="T10" fmla="*/ 2 w 2"/>
                              <a:gd name="T11" fmla="*/ 0 h 34"/>
                              <a:gd name="T12" fmla="*/ 0 w 2"/>
                              <a:gd name="T13" fmla="*/ 0 h 34"/>
                              <a:gd name="T14" fmla="*/ 0 w 2"/>
                              <a:gd name="T15" fmla="*/ 16 h 34"/>
                              <a:gd name="T16" fmla="*/ 2 w 2"/>
                              <a:gd name="T17" fmla="*/ 16 h 34"/>
                              <a:gd name="T18" fmla="*/ 2 w 2"/>
                              <a:gd name="T19" fmla="*/ 0 h 3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2" h="34">
                                <a:moveTo>
                                  <a:pt x="0" y="18"/>
                                </a:moveTo>
                                <a:lnTo>
                                  <a:pt x="0" y="34"/>
                                </a:lnTo>
                                <a:lnTo>
                                  <a:pt x="2" y="34"/>
                                </a:lnTo>
                                <a:lnTo>
                                  <a:pt x="2" y="18"/>
                                </a:lnTo>
                                <a:lnTo>
                                  <a:pt x="0" y="18"/>
                                </a:lnTo>
                                <a:moveTo>
                                  <a:pt x="2" y="0"/>
                                </a:moveTo>
                                <a:lnTo>
                                  <a:pt x="0" y="0"/>
                                </a:lnTo>
                                <a:lnTo>
                                  <a:pt x="0" y="16"/>
                                </a:lnTo>
                                <a:lnTo>
                                  <a:pt x="2" y="16"/>
                                </a:lnTo>
                                <a:lnTo>
                                  <a:pt x="2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699" name="Rectangle 59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229476" y="6003926"/>
                            <a:ext cx="3175" cy="3175"/>
                          </a:xfrm>
                          <a:prstGeom prst="rect">
                            <a:avLst/>
                          </a:prstGeom>
                          <a:solidFill>
                            <a:srgbClr val="B482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00" name="Rectangle 59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229476" y="6003926"/>
                            <a:ext cx="3175" cy="31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01" name="Freeform 598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229476" y="6080126"/>
                            <a:ext cx="3175" cy="47625"/>
                          </a:xfrm>
                          <a:custGeom>
                            <a:avLst/>
                            <a:gdLst>
                              <a:gd name="T0" fmla="*/ 0 w 2"/>
                              <a:gd name="T1" fmla="*/ 13 h 30"/>
                              <a:gd name="T2" fmla="*/ 0 w 2"/>
                              <a:gd name="T3" fmla="*/ 30 h 30"/>
                              <a:gd name="T4" fmla="*/ 2 w 2"/>
                              <a:gd name="T5" fmla="*/ 30 h 30"/>
                              <a:gd name="T6" fmla="*/ 2 w 2"/>
                              <a:gd name="T7" fmla="*/ 13 h 30"/>
                              <a:gd name="T8" fmla="*/ 0 w 2"/>
                              <a:gd name="T9" fmla="*/ 13 h 30"/>
                              <a:gd name="T10" fmla="*/ 0 w 2"/>
                              <a:gd name="T11" fmla="*/ 0 h 30"/>
                              <a:gd name="T12" fmla="*/ 0 w 2"/>
                              <a:gd name="T13" fmla="*/ 10 h 30"/>
                              <a:gd name="T14" fmla="*/ 2 w 2"/>
                              <a:gd name="T15" fmla="*/ 10 h 30"/>
                              <a:gd name="T16" fmla="*/ 2 w 2"/>
                              <a:gd name="T17" fmla="*/ 0 h 30"/>
                              <a:gd name="T18" fmla="*/ 0 w 2"/>
                              <a:gd name="T19" fmla="*/ 0 h 3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2" h="30">
                                <a:moveTo>
                                  <a:pt x="0" y="13"/>
                                </a:moveTo>
                                <a:lnTo>
                                  <a:pt x="0" y="30"/>
                                </a:lnTo>
                                <a:lnTo>
                                  <a:pt x="2" y="30"/>
                                </a:lnTo>
                                <a:lnTo>
                                  <a:pt x="2" y="13"/>
                                </a:lnTo>
                                <a:lnTo>
                                  <a:pt x="0" y="13"/>
                                </a:lnTo>
                                <a:close/>
                                <a:moveTo>
                                  <a:pt x="0" y="0"/>
                                </a:moveTo>
                                <a:lnTo>
                                  <a:pt x="0" y="10"/>
                                </a:lnTo>
                                <a:lnTo>
                                  <a:pt x="2" y="10"/>
                                </a:lnTo>
                                <a:lnTo>
                                  <a:pt x="2" y="0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A76C3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02" name="Freeform 599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229476" y="6080126"/>
                            <a:ext cx="3175" cy="47625"/>
                          </a:xfrm>
                          <a:custGeom>
                            <a:avLst/>
                            <a:gdLst>
                              <a:gd name="T0" fmla="*/ 0 w 2"/>
                              <a:gd name="T1" fmla="*/ 13 h 30"/>
                              <a:gd name="T2" fmla="*/ 0 w 2"/>
                              <a:gd name="T3" fmla="*/ 30 h 30"/>
                              <a:gd name="T4" fmla="*/ 2 w 2"/>
                              <a:gd name="T5" fmla="*/ 30 h 30"/>
                              <a:gd name="T6" fmla="*/ 2 w 2"/>
                              <a:gd name="T7" fmla="*/ 13 h 30"/>
                              <a:gd name="T8" fmla="*/ 0 w 2"/>
                              <a:gd name="T9" fmla="*/ 13 h 30"/>
                              <a:gd name="T10" fmla="*/ 0 w 2"/>
                              <a:gd name="T11" fmla="*/ 0 h 30"/>
                              <a:gd name="T12" fmla="*/ 0 w 2"/>
                              <a:gd name="T13" fmla="*/ 10 h 30"/>
                              <a:gd name="T14" fmla="*/ 2 w 2"/>
                              <a:gd name="T15" fmla="*/ 10 h 30"/>
                              <a:gd name="T16" fmla="*/ 2 w 2"/>
                              <a:gd name="T17" fmla="*/ 0 h 30"/>
                              <a:gd name="T18" fmla="*/ 0 w 2"/>
                              <a:gd name="T19" fmla="*/ 0 h 3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2" h="30">
                                <a:moveTo>
                                  <a:pt x="0" y="13"/>
                                </a:moveTo>
                                <a:lnTo>
                                  <a:pt x="0" y="30"/>
                                </a:lnTo>
                                <a:lnTo>
                                  <a:pt x="2" y="30"/>
                                </a:lnTo>
                                <a:lnTo>
                                  <a:pt x="2" y="13"/>
                                </a:lnTo>
                                <a:lnTo>
                                  <a:pt x="0" y="13"/>
                                </a:lnTo>
                                <a:moveTo>
                                  <a:pt x="0" y="0"/>
                                </a:moveTo>
                                <a:lnTo>
                                  <a:pt x="0" y="10"/>
                                </a:lnTo>
                                <a:lnTo>
                                  <a:pt x="2" y="10"/>
                                </a:lnTo>
                                <a:lnTo>
                                  <a:pt x="2" y="0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03" name="Rectangle 60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229476" y="6096001"/>
                            <a:ext cx="3175" cy="4763"/>
                          </a:xfrm>
                          <a:prstGeom prst="rect">
                            <a:avLst/>
                          </a:prstGeom>
                          <a:solidFill>
                            <a:srgbClr val="B482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04" name="Rectangle 60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229476" y="6096001"/>
                            <a:ext cx="3175" cy="47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05" name="Rectangle 60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229476" y="5930901"/>
                            <a:ext cx="3175" cy="47625"/>
                          </a:xfrm>
                          <a:prstGeom prst="rect">
                            <a:avLst/>
                          </a:prstGeom>
                          <a:solidFill>
                            <a:srgbClr val="AD713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06" name="Rectangle 60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229476" y="5930901"/>
                            <a:ext cx="3175" cy="476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07" name="Rectangle 60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229476" y="6032501"/>
                            <a:ext cx="3175" cy="47625"/>
                          </a:xfrm>
                          <a:prstGeom prst="rect">
                            <a:avLst/>
                          </a:prstGeom>
                          <a:solidFill>
                            <a:srgbClr val="AD713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08" name="Rectangle 60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229476" y="6032501"/>
                            <a:ext cx="3175" cy="476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09" name="Freeform 60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229476" y="6127751"/>
                            <a:ext cx="3175" cy="4763"/>
                          </a:xfrm>
                          <a:custGeom>
                            <a:avLst/>
                            <a:gdLst>
                              <a:gd name="T0" fmla="*/ 0 w 3"/>
                              <a:gd name="T1" fmla="*/ 0 h 4"/>
                              <a:gd name="T2" fmla="*/ 0 w 3"/>
                              <a:gd name="T3" fmla="*/ 4 h 4"/>
                              <a:gd name="T4" fmla="*/ 3 w 3"/>
                              <a:gd name="T5" fmla="*/ 4 h 4"/>
                              <a:gd name="T6" fmla="*/ 3 w 3"/>
                              <a:gd name="T7" fmla="*/ 0 h 4"/>
                              <a:gd name="T8" fmla="*/ 0 w 3"/>
                              <a:gd name="T9" fmla="*/ 0 h 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3" h="4">
                                <a:moveTo>
                                  <a:pt x="0" y="0"/>
                                </a:moveTo>
                                <a:cubicBezTo>
                                  <a:pt x="0" y="4"/>
                                  <a:pt x="0" y="4"/>
                                  <a:pt x="0" y="4"/>
                                </a:cubicBezTo>
                                <a:cubicBezTo>
                                  <a:pt x="1" y="4"/>
                                  <a:pt x="2" y="4"/>
                                  <a:pt x="3" y="4"/>
                                </a:cubicBezTo>
                                <a:cubicBezTo>
                                  <a:pt x="3" y="0"/>
                                  <a:pt x="3" y="0"/>
                                  <a:pt x="3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AD713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10" name="Freeform 608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105651" y="5911850"/>
                            <a:ext cx="55563" cy="211138"/>
                          </a:xfrm>
                          <a:custGeom>
                            <a:avLst/>
                            <a:gdLst>
                              <a:gd name="T0" fmla="*/ 24 w 48"/>
                              <a:gd name="T1" fmla="*/ 160 h 178"/>
                              <a:gd name="T2" fmla="*/ 24 w 48"/>
                              <a:gd name="T3" fmla="*/ 173 h 178"/>
                              <a:gd name="T4" fmla="*/ 44 w 48"/>
                              <a:gd name="T5" fmla="*/ 178 h 178"/>
                              <a:gd name="T6" fmla="*/ 45 w 48"/>
                              <a:gd name="T7" fmla="*/ 160 h 178"/>
                              <a:gd name="T8" fmla="*/ 24 w 48"/>
                              <a:gd name="T9" fmla="*/ 160 h 178"/>
                              <a:gd name="T10" fmla="*/ 0 w 48"/>
                              <a:gd name="T11" fmla="*/ 160 h 178"/>
                              <a:gd name="T12" fmla="*/ 0 w 48"/>
                              <a:gd name="T13" fmla="*/ 164 h 178"/>
                              <a:gd name="T14" fmla="*/ 20 w 48"/>
                              <a:gd name="T15" fmla="*/ 171 h 178"/>
                              <a:gd name="T16" fmla="*/ 20 w 48"/>
                              <a:gd name="T17" fmla="*/ 160 h 178"/>
                              <a:gd name="T18" fmla="*/ 0 w 48"/>
                              <a:gd name="T19" fmla="*/ 160 h 178"/>
                              <a:gd name="T20" fmla="*/ 24 w 48"/>
                              <a:gd name="T21" fmla="*/ 142 h 178"/>
                              <a:gd name="T22" fmla="*/ 24 w 48"/>
                              <a:gd name="T23" fmla="*/ 156 h 178"/>
                              <a:gd name="T24" fmla="*/ 45 w 48"/>
                              <a:gd name="T25" fmla="*/ 156 h 178"/>
                              <a:gd name="T26" fmla="*/ 45 w 48"/>
                              <a:gd name="T27" fmla="*/ 142 h 178"/>
                              <a:gd name="T28" fmla="*/ 24 w 48"/>
                              <a:gd name="T29" fmla="*/ 142 h 178"/>
                              <a:gd name="T30" fmla="*/ 0 w 48"/>
                              <a:gd name="T31" fmla="*/ 142 h 178"/>
                              <a:gd name="T32" fmla="*/ 0 w 48"/>
                              <a:gd name="T33" fmla="*/ 156 h 178"/>
                              <a:gd name="T34" fmla="*/ 20 w 48"/>
                              <a:gd name="T35" fmla="*/ 156 h 178"/>
                              <a:gd name="T36" fmla="*/ 20 w 48"/>
                              <a:gd name="T37" fmla="*/ 142 h 178"/>
                              <a:gd name="T38" fmla="*/ 0 w 48"/>
                              <a:gd name="T39" fmla="*/ 142 h 178"/>
                              <a:gd name="T40" fmla="*/ 24 w 48"/>
                              <a:gd name="T41" fmla="*/ 81 h 178"/>
                              <a:gd name="T42" fmla="*/ 24 w 48"/>
                              <a:gd name="T43" fmla="*/ 101 h 178"/>
                              <a:gd name="T44" fmla="*/ 46 w 48"/>
                              <a:gd name="T45" fmla="*/ 101 h 178"/>
                              <a:gd name="T46" fmla="*/ 46 w 48"/>
                              <a:gd name="T47" fmla="*/ 81 h 178"/>
                              <a:gd name="T48" fmla="*/ 24 w 48"/>
                              <a:gd name="T49" fmla="*/ 81 h 178"/>
                              <a:gd name="T50" fmla="*/ 1 w 48"/>
                              <a:gd name="T51" fmla="*/ 81 h 178"/>
                              <a:gd name="T52" fmla="*/ 1 w 48"/>
                              <a:gd name="T53" fmla="*/ 100 h 178"/>
                              <a:gd name="T54" fmla="*/ 20 w 48"/>
                              <a:gd name="T55" fmla="*/ 101 h 178"/>
                              <a:gd name="T56" fmla="*/ 20 w 48"/>
                              <a:gd name="T57" fmla="*/ 81 h 178"/>
                              <a:gd name="T58" fmla="*/ 1 w 48"/>
                              <a:gd name="T59" fmla="*/ 81 h 178"/>
                              <a:gd name="T60" fmla="*/ 20 w 48"/>
                              <a:gd name="T61" fmla="*/ 57 h 178"/>
                              <a:gd name="T62" fmla="*/ 1 w 48"/>
                              <a:gd name="T63" fmla="*/ 57 h 178"/>
                              <a:gd name="T64" fmla="*/ 1 w 48"/>
                              <a:gd name="T65" fmla="*/ 77 h 178"/>
                              <a:gd name="T66" fmla="*/ 20 w 48"/>
                              <a:gd name="T67" fmla="*/ 77 h 178"/>
                              <a:gd name="T68" fmla="*/ 20 w 48"/>
                              <a:gd name="T69" fmla="*/ 57 h 178"/>
                              <a:gd name="T70" fmla="*/ 47 w 48"/>
                              <a:gd name="T71" fmla="*/ 57 h 178"/>
                              <a:gd name="T72" fmla="*/ 24 w 48"/>
                              <a:gd name="T73" fmla="*/ 57 h 178"/>
                              <a:gd name="T74" fmla="*/ 24 w 48"/>
                              <a:gd name="T75" fmla="*/ 77 h 178"/>
                              <a:gd name="T76" fmla="*/ 46 w 48"/>
                              <a:gd name="T77" fmla="*/ 78 h 178"/>
                              <a:gd name="T78" fmla="*/ 47 w 48"/>
                              <a:gd name="T79" fmla="*/ 57 h 178"/>
                              <a:gd name="T80" fmla="*/ 20 w 48"/>
                              <a:gd name="T81" fmla="*/ 1 h 178"/>
                              <a:gd name="T82" fmla="*/ 1 w 48"/>
                              <a:gd name="T83" fmla="*/ 2 h 178"/>
                              <a:gd name="T84" fmla="*/ 1 w 48"/>
                              <a:gd name="T85" fmla="*/ 16 h 178"/>
                              <a:gd name="T86" fmla="*/ 20 w 48"/>
                              <a:gd name="T87" fmla="*/ 16 h 178"/>
                              <a:gd name="T88" fmla="*/ 20 w 48"/>
                              <a:gd name="T89" fmla="*/ 1 h 178"/>
                              <a:gd name="T90" fmla="*/ 48 w 48"/>
                              <a:gd name="T91" fmla="*/ 0 h 178"/>
                              <a:gd name="T92" fmla="*/ 24 w 48"/>
                              <a:gd name="T93" fmla="*/ 1 h 178"/>
                              <a:gd name="T94" fmla="*/ 24 w 48"/>
                              <a:gd name="T95" fmla="*/ 16 h 178"/>
                              <a:gd name="T96" fmla="*/ 47 w 48"/>
                              <a:gd name="T97" fmla="*/ 16 h 178"/>
                              <a:gd name="T98" fmla="*/ 48 w 48"/>
                              <a:gd name="T99" fmla="*/ 0 h 17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  <a:cxn ang="0">
                                <a:pos x="T40" y="T41"/>
                              </a:cxn>
                              <a:cxn ang="0">
                                <a:pos x="T42" y="T43"/>
                              </a:cxn>
                              <a:cxn ang="0">
                                <a:pos x="T44" y="T45"/>
                              </a:cxn>
                              <a:cxn ang="0">
                                <a:pos x="T46" y="T47"/>
                              </a:cxn>
                              <a:cxn ang="0">
                                <a:pos x="T48" y="T49"/>
                              </a:cxn>
                              <a:cxn ang="0">
                                <a:pos x="T50" y="T51"/>
                              </a:cxn>
                              <a:cxn ang="0">
                                <a:pos x="T52" y="T53"/>
                              </a:cxn>
                              <a:cxn ang="0">
                                <a:pos x="T54" y="T55"/>
                              </a:cxn>
                              <a:cxn ang="0">
                                <a:pos x="T56" y="T57"/>
                              </a:cxn>
                              <a:cxn ang="0">
                                <a:pos x="T58" y="T59"/>
                              </a:cxn>
                              <a:cxn ang="0">
                                <a:pos x="T60" y="T61"/>
                              </a:cxn>
                              <a:cxn ang="0">
                                <a:pos x="T62" y="T63"/>
                              </a:cxn>
                              <a:cxn ang="0">
                                <a:pos x="T64" y="T65"/>
                              </a:cxn>
                              <a:cxn ang="0">
                                <a:pos x="T66" y="T67"/>
                              </a:cxn>
                              <a:cxn ang="0">
                                <a:pos x="T68" y="T69"/>
                              </a:cxn>
                              <a:cxn ang="0">
                                <a:pos x="T70" y="T71"/>
                              </a:cxn>
                              <a:cxn ang="0">
                                <a:pos x="T72" y="T73"/>
                              </a:cxn>
                              <a:cxn ang="0">
                                <a:pos x="T74" y="T75"/>
                              </a:cxn>
                              <a:cxn ang="0">
                                <a:pos x="T76" y="T77"/>
                              </a:cxn>
                              <a:cxn ang="0">
                                <a:pos x="T78" y="T79"/>
                              </a:cxn>
                              <a:cxn ang="0">
                                <a:pos x="T80" y="T81"/>
                              </a:cxn>
                              <a:cxn ang="0">
                                <a:pos x="T82" y="T83"/>
                              </a:cxn>
                              <a:cxn ang="0">
                                <a:pos x="T84" y="T85"/>
                              </a:cxn>
                              <a:cxn ang="0">
                                <a:pos x="T86" y="T87"/>
                              </a:cxn>
                              <a:cxn ang="0">
                                <a:pos x="T88" y="T89"/>
                              </a:cxn>
                              <a:cxn ang="0">
                                <a:pos x="T90" y="T91"/>
                              </a:cxn>
                              <a:cxn ang="0">
                                <a:pos x="T92" y="T93"/>
                              </a:cxn>
                              <a:cxn ang="0">
                                <a:pos x="T94" y="T95"/>
                              </a:cxn>
                              <a:cxn ang="0">
                                <a:pos x="T96" y="T97"/>
                              </a:cxn>
                              <a:cxn ang="0">
                                <a:pos x="T98" y="T99"/>
                              </a:cxn>
                            </a:cxnLst>
                            <a:rect l="0" t="0" r="r" b="b"/>
                            <a:pathLst>
                              <a:path w="48" h="178">
                                <a:moveTo>
                                  <a:pt x="24" y="160"/>
                                </a:moveTo>
                                <a:cubicBezTo>
                                  <a:pt x="24" y="173"/>
                                  <a:pt x="24" y="173"/>
                                  <a:pt x="24" y="173"/>
                                </a:cubicBezTo>
                                <a:cubicBezTo>
                                  <a:pt x="31" y="175"/>
                                  <a:pt x="37" y="176"/>
                                  <a:pt x="44" y="178"/>
                                </a:cubicBezTo>
                                <a:cubicBezTo>
                                  <a:pt x="45" y="160"/>
                                  <a:pt x="45" y="160"/>
                                  <a:pt x="45" y="160"/>
                                </a:cubicBezTo>
                                <a:cubicBezTo>
                                  <a:pt x="24" y="160"/>
                                  <a:pt x="24" y="160"/>
                                  <a:pt x="24" y="160"/>
                                </a:cubicBezTo>
                                <a:moveTo>
                                  <a:pt x="0" y="160"/>
                                </a:moveTo>
                                <a:cubicBezTo>
                                  <a:pt x="0" y="164"/>
                                  <a:pt x="0" y="164"/>
                                  <a:pt x="0" y="164"/>
                                </a:cubicBezTo>
                                <a:cubicBezTo>
                                  <a:pt x="6" y="166"/>
                                  <a:pt x="13" y="169"/>
                                  <a:pt x="20" y="171"/>
                                </a:cubicBezTo>
                                <a:cubicBezTo>
                                  <a:pt x="20" y="160"/>
                                  <a:pt x="20" y="160"/>
                                  <a:pt x="20" y="160"/>
                                </a:cubicBezTo>
                                <a:cubicBezTo>
                                  <a:pt x="0" y="160"/>
                                  <a:pt x="0" y="160"/>
                                  <a:pt x="0" y="160"/>
                                </a:cubicBezTo>
                                <a:moveTo>
                                  <a:pt x="24" y="142"/>
                                </a:moveTo>
                                <a:cubicBezTo>
                                  <a:pt x="24" y="156"/>
                                  <a:pt x="24" y="156"/>
                                  <a:pt x="24" y="156"/>
                                </a:cubicBezTo>
                                <a:cubicBezTo>
                                  <a:pt x="45" y="156"/>
                                  <a:pt x="45" y="156"/>
                                  <a:pt x="45" y="156"/>
                                </a:cubicBezTo>
                                <a:cubicBezTo>
                                  <a:pt x="45" y="142"/>
                                  <a:pt x="45" y="142"/>
                                  <a:pt x="45" y="142"/>
                                </a:cubicBezTo>
                                <a:cubicBezTo>
                                  <a:pt x="24" y="142"/>
                                  <a:pt x="24" y="142"/>
                                  <a:pt x="24" y="142"/>
                                </a:cubicBezTo>
                                <a:moveTo>
                                  <a:pt x="0" y="142"/>
                                </a:moveTo>
                                <a:cubicBezTo>
                                  <a:pt x="0" y="156"/>
                                  <a:pt x="0" y="156"/>
                                  <a:pt x="0" y="156"/>
                                </a:cubicBezTo>
                                <a:cubicBezTo>
                                  <a:pt x="20" y="156"/>
                                  <a:pt x="20" y="156"/>
                                  <a:pt x="20" y="156"/>
                                </a:cubicBezTo>
                                <a:cubicBezTo>
                                  <a:pt x="20" y="142"/>
                                  <a:pt x="20" y="142"/>
                                  <a:pt x="20" y="142"/>
                                </a:cubicBezTo>
                                <a:cubicBezTo>
                                  <a:pt x="0" y="142"/>
                                  <a:pt x="0" y="142"/>
                                  <a:pt x="0" y="142"/>
                                </a:cubicBezTo>
                                <a:moveTo>
                                  <a:pt x="24" y="81"/>
                                </a:moveTo>
                                <a:cubicBezTo>
                                  <a:pt x="24" y="101"/>
                                  <a:pt x="24" y="101"/>
                                  <a:pt x="24" y="101"/>
                                </a:cubicBezTo>
                                <a:cubicBezTo>
                                  <a:pt x="46" y="101"/>
                                  <a:pt x="46" y="101"/>
                                  <a:pt x="46" y="101"/>
                                </a:cubicBezTo>
                                <a:cubicBezTo>
                                  <a:pt x="46" y="81"/>
                                  <a:pt x="46" y="81"/>
                                  <a:pt x="46" y="81"/>
                                </a:cubicBezTo>
                                <a:cubicBezTo>
                                  <a:pt x="24" y="81"/>
                                  <a:pt x="24" y="81"/>
                                  <a:pt x="24" y="81"/>
                                </a:cubicBezTo>
                                <a:moveTo>
                                  <a:pt x="1" y="81"/>
                                </a:moveTo>
                                <a:cubicBezTo>
                                  <a:pt x="1" y="100"/>
                                  <a:pt x="1" y="100"/>
                                  <a:pt x="1" y="100"/>
                                </a:cubicBezTo>
                                <a:cubicBezTo>
                                  <a:pt x="20" y="101"/>
                                  <a:pt x="20" y="101"/>
                                  <a:pt x="20" y="101"/>
                                </a:cubicBezTo>
                                <a:cubicBezTo>
                                  <a:pt x="20" y="81"/>
                                  <a:pt x="20" y="81"/>
                                  <a:pt x="20" y="81"/>
                                </a:cubicBezTo>
                                <a:cubicBezTo>
                                  <a:pt x="1" y="81"/>
                                  <a:pt x="1" y="81"/>
                                  <a:pt x="1" y="81"/>
                                </a:cubicBezTo>
                                <a:moveTo>
                                  <a:pt x="20" y="57"/>
                                </a:moveTo>
                                <a:cubicBezTo>
                                  <a:pt x="1" y="57"/>
                                  <a:pt x="1" y="57"/>
                                  <a:pt x="1" y="57"/>
                                </a:cubicBezTo>
                                <a:cubicBezTo>
                                  <a:pt x="1" y="77"/>
                                  <a:pt x="1" y="77"/>
                                  <a:pt x="1" y="77"/>
                                </a:cubicBezTo>
                                <a:cubicBezTo>
                                  <a:pt x="20" y="77"/>
                                  <a:pt x="20" y="77"/>
                                  <a:pt x="20" y="77"/>
                                </a:cubicBezTo>
                                <a:cubicBezTo>
                                  <a:pt x="20" y="57"/>
                                  <a:pt x="20" y="57"/>
                                  <a:pt x="20" y="57"/>
                                </a:cubicBezTo>
                                <a:moveTo>
                                  <a:pt x="47" y="57"/>
                                </a:moveTo>
                                <a:cubicBezTo>
                                  <a:pt x="24" y="57"/>
                                  <a:pt x="24" y="57"/>
                                  <a:pt x="24" y="57"/>
                                </a:cubicBezTo>
                                <a:cubicBezTo>
                                  <a:pt x="24" y="77"/>
                                  <a:pt x="24" y="77"/>
                                  <a:pt x="24" y="77"/>
                                </a:cubicBezTo>
                                <a:cubicBezTo>
                                  <a:pt x="46" y="78"/>
                                  <a:pt x="46" y="78"/>
                                  <a:pt x="46" y="78"/>
                                </a:cubicBezTo>
                                <a:cubicBezTo>
                                  <a:pt x="47" y="57"/>
                                  <a:pt x="47" y="57"/>
                                  <a:pt x="47" y="57"/>
                                </a:cubicBezTo>
                                <a:moveTo>
                                  <a:pt x="20" y="1"/>
                                </a:moveTo>
                                <a:cubicBezTo>
                                  <a:pt x="13" y="2"/>
                                  <a:pt x="7" y="2"/>
                                  <a:pt x="1" y="2"/>
                                </a:cubicBezTo>
                                <a:cubicBezTo>
                                  <a:pt x="1" y="16"/>
                                  <a:pt x="1" y="16"/>
                                  <a:pt x="1" y="16"/>
                                </a:cubicBezTo>
                                <a:cubicBezTo>
                                  <a:pt x="20" y="16"/>
                                  <a:pt x="20" y="16"/>
                                  <a:pt x="20" y="16"/>
                                </a:cubicBezTo>
                                <a:cubicBezTo>
                                  <a:pt x="20" y="1"/>
                                  <a:pt x="20" y="1"/>
                                  <a:pt x="20" y="1"/>
                                </a:cubicBezTo>
                                <a:moveTo>
                                  <a:pt x="48" y="0"/>
                                </a:moveTo>
                                <a:cubicBezTo>
                                  <a:pt x="40" y="0"/>
                                  <a:pt x="32" y="1"/>
                                  <a:pt x="24" y="1"/>
                                </a:cubicBezTo>
                                <a:cubicBezTo>
                                  <a:pt x="24" y="16"/>
                                  <a:pt x="24" y="16"/>
                                  <a:pt x="24" y="16"/>
                                </a:cubicBezTo>
                                <a:cubicBezTo>
                                  <a:pt x="47" y="16"/>
                                  <a:pt x="47" y="16"/>
                                  <a:pt x="47" y="16"/>
                                </a:cubicBezTo>
                                <a:cubicBezTo>
                                  <a:pt x="48" y="0"/>
                                  <a:pt x="48" y="0"/>
                                  <a:pt x="48" y="0"/>
                                </a:cubicBezTo>
                              </a:path>
                            </a:pathLst>
                          </a:custGeom>
                          <a:solidFill>
                            <a:srgbClr val="852C1E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11" name="Freeform 609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105651" y="6096000"/>
                            <a:ext cx="52388" cy="4763"/>
                          </a:xfrm>
                          <a:custGeom>
                            <a:avLst/>
                            <a:gdLst>
                              <a:gd name="T0" fmla="*/ 17 w 33"/>
                              <a:gd name="T1" fmla="*/ 0 h 3"/>
                              <a:gd name="T2" fmla="*/ 17 w 33"/>
                              <a:gd name="T3" fmla="*/ 3 h 3"/>
                              <a:gd name="T4" fmla="*/ 33 w 33"/>
                              <a:gd name="T5" fmla="*/ 3 h 3"/>
                              <a:gd name="T6" fmla="*/ 33 w 33"/>
                              <a:gd name="T7" fmla="*/ 0 h 3"/>
                              <a:gd name="T8" fmla="*/ 17 w 33"/>
                              <a:gd name="T9" fmla="*/ 0 h 3"/>
                              <a:gd name="T10" fmla="*/ 0 w 33"/>
                              <a:gd name="T11" fmla="*/ 0 h 3"/>
                              <a:gd name="T12" fmla="*/ 0 w 33"/>
                              <a:gd name="T13" fmla="*/ 3 h 3"/>
                              <a:gd name="T14" fmla="*/ 14 w 33"/>
                              <a:gd name="T15" fmla="*/ 3 h 3"/>
                              <a:gd name="T16" fmla="*/ 14 w 33"/>
                              <a:gd name="T17" fmla="*/ 0 h 3"/>
                              <a:gd name="T18" fmla="*/ 0 w 33"/>
                              <a:gd name="T19" fmla="*/ 0 h 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3" h="3">
                                <a:moveTo>
                                  <a:pt x="17" y="0"/>
                                </a:moveTo>
                                <a:lnTo>
                                  <a:pt x="17" y="3"/>
                                </a:lnTo>
                                <a:lnTo>
                                  <a:pt x="33" y="3"/>
                                </a:lnTo>
                                <a:lnTo>
                                  <a:pt x="33" y="0"/>
                                </a:lnTo>
                                <a:lnTo>
                                  <a:pt x="17" y="0"/>
                                </a:lnTo>
                                <a:close/>
                                <a:moveTo>
                                  <a:pt x="0" y="0"/>
                                </a:moveTo>
                                <a:lnTo>
                                  <a:pt x="0" y="3"/>
                                </a:lnTo>
                                <a:lnTo>
                                  <a:pt x="14" y="3"/>
                                </a:lnTo>
                                <a:lnTo>
                                  <a:pt x="14" y="0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A76C3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12" name="Freeform 610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105651" y="6096000"/>
                            <a:ext cx="52388" cy="4763"/>
                          </a:xfrm>
                          <a:custGeom>
                            <a:avLst/>
                            <a:gdLst>
                              <a:gd name="T0" fmla="*/ 17 w 33"/>
                              <a:gd name="T1" fmla="*/ 0 h 3"/>
                              <a:gd name="T2" fmla="*/ 17 w 33"/>
                              <a:gd name="T3" fmla="*/ 3 h 3"/>
                              <a:gd name="T4" fmla="*/ 33 w 33"/>
                              <a:gd name="T5" fmla="*/ 3 h 3"/>
                              <a:gd name="T6" fmla="*/ 33 w 33"/>
                              <a:gd name="T7" fmla="*/ 0 h 3"/>
                              <a:gd name="T8" fmla="*/ 17 w 33"/>
                              <a:gd name="T9" fmla="*/ 0 h 3"/>
                              <a:gd name="T10" fmla="*/ 0 w 33"/>
                              <a:gd name="T11" fmla="*/ 0 h 3"/>
                              <a:gd name="T12" fmla="*/ 0 w 33"/>
                              <a:gd name="T13" fmla="*/ 3 h 3"/>
                              <a:gd name="T14" fmla="*/ 14 w 33"/>
                              <a:gd name="T15" fmla="*/ 3 h 3"/>
                              <a:gd name="T16" fmla="*/ 14 w 33"/>
                              <a:gd name="T17" fmla="*/ 0 h 3"/>
                              <a:gd name="T18" fmla="*/ 0 w 33"/>
                              <a:gd name="T19" fmla="*/ 0 h 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3" h="3">
                                <a:moveTo>
                                  <a:pt x="17" y="0"/>
                                </a:moveTo>
                                <a:lnTo>
                                  <a:pt x="17" y="3"/>
                                </a:lnTo>
                                <a:lnTo>
                                  <a:pt x="33" y="3"/>
                                </a:lnTo>
                                <a:lnTo>
                                  <a:pt x="33" y="0"/>
                                </a:lnTo>
                                <a:lnTo>
                                  <a:pt x="17" y="0"/>
                                </a:lnTo>
                                <a:moveTo>
                                  <a:pt x="0" y="0"/>
                                </a:moveTo>
                                <a:lnTo>
                                  <a:pt x="0" y="3"/>
                                </a:lnTo>
                                <a:lnTo>
                                  <a:pt x="14" y="3"/>
                                </a:lnTo>
                                <a:lnTo>
                                  <a:pt x="14" y="0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13" name="Freeform 611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105651" y="6002338"/>
                            <a:ext cx="53975" cy="4763"/>
                          </a:xfrm>
                          <a:custGeom>
                            <a:avLst/>
                            <a:gdLst>
                              <a:gd name="T0" fmla="*/ 17 w 34"/>
                              <a:gd name="T1" fmla="*/ 0 h 3"/>
                              <a:gd name="T2" fmla="*/ 17 w 34"/>
                              <a:gd name="T3" fmla="*/ 3 h 3"/>
                              <a:gd name="T4" fmla="*/ 34 w 34"/>
                              <a:gd name="T5" fmla="*/ 3 h 3"/>
                              <a:gd name="T6" fmla="*/ 34 w 34"/>
                              <a:gd name="T7" fmla="*/ 1 h 3"/>
                              <a:gd name="T8" fmla="*/ 17 w 34"/>
                              <a:gd name="T9" fmla="*/ 0 h 3"/>
                              <a:gd name="T10" fmla="*/ 0 w 34"/>
                              <a:gd name="T11" fmla="*/ 0 h 3"/>
                              <a:gd name="T12" fmla="*/ 0 w 34"/>
                              <a:gd name="T13" fmla="*/ 3 h 3"/>
                              <a:gd name="T14" fmla="*/ 14 w 34"/>
                              <a:gd name="T15" fmla="*/ 3 h 3"/>
                              <a:gd name="T16" fmla="*/ 14 w 34"/>
                              <a:gd name="T17" fmla="*/ 0 h 3"/>
                              <a:gd name="T18" fmla="*/ 0 w 34"/>
                              <a:gd name="T19" fmla="*/ 0 h 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4" h="3">
                                <a:moveTo>
                                  <a:pt x="17" y="0"/>
                                </a:moveTo>
                                <a:lnTo>
                                  <a:pt x="17" y="3"/>
                                </a:lnTo>
                                <a:lnTo>
                                  <a:pt x="34" y="3"/>
                                </a:lnTo>
                                <a:lnTo>
                                  <a:pt x="34" y="1"/>
                                </a:lnTo>
                                <a:lnTo>
                                  <a:pt x="17" y="0"/>
                                </a:lnTo>
                                <a:close/>
                                <a:moveTo>
                                  <a:pt x="0" y="0"/>
                                </a:moveTo>
                                <a:lnTo>
                                  <a:pt x="0" y="3"/>
                                </a:lnTo>
                                <a:lnTo>
                                  <a:pt x="14" y="3"/>
                                </a:lnTo>
                                <a:lnTo>
                                  <a:pt x="14" y="0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A76C3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14" name="Freeform 612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105651" y="6002338"/>
                            <a:ext cx="53975" cy="4763"/>
                          </a:xfrm>
                          <a:custGeom>
                            <a:avLst/>
                            <a:gdLst>
                              <a:gd name="T0" fmla="*/ 17 w 34"/>
                              <a:gd name="T1" fmla="*/ 0 h 3"/>
                              <a:gd name="T2" fmla="*/ 17 w 34"/>
                              <a:gd name="T3" fmla="*/ 3 h 3"/>
                              <a:gd name="T4" fmla="*/ 34 w 34"/>
                              <a:gd name="T5" fmla="*/ 3 h 3"/>
                              <a:gd name="T6" fmla="*/ 34 w 34"/>
                              <a:gd name="T7" fmla="*/ 1 h 3"/>
                              <a:gd name="T8" fmla="*/ 17 w 34"/>
                              <a:gd name="T9" fmla="*/ 0 h 3"/>
                              <a:gd name="T10" fmla="*/ 0 w 34"/>
                              <a:gd name="T11" fmla="*/ 0 h 3"/>
                              <a:gd name="T12" fmla="*/ 0 w 34"/>
                              <a:gd name="T13" fmla="*/ 3 h 3"/>
                              <a:gd name="T14" fmla="*/ 14 w 34"/>
                              <a:gd name="T15" fmla="*/ 3 h 3"/>
                              <a:gd name="T16" fmla="*/ 14 w 34"/>
                              <a:gd name="T17" fmla="*/ 0 h 3"/>
                              <a:gd name="T18" fmla="*/ 0 w 34"/>
                              <a:gd name="T19" fmla="*/ 0 h 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4" h="3">
                                <a:moveTo>
                                  <a:pt x="17" y="0"/>
                                </a:moveTo>
                                <a:lnTo>
                                  <a:pt x="17" y="3"/>
                                </a:lnTo>
                                <a:lnTo>
                                  <a:pt x="34" y="3"/>
                                </a:lnTo>
                                <a:lnTo>
                                  <a:pt x="34" y="1"/>
                                </a:lnTo>
                                <a:lnTo>
                                  <a:pt x="17" y="0"/>
                                </a:lnTo>
                                <a:moveTo>
                                  <a:pt x="0" y="0"/>
                                </a:moveTo>
                                <a:lnTo>
                                  <a:pt x="0" y="3"/>
                                </a:lnTo>
                                <a:lnTo>
                                  <a:pt x="14" y="3"/>
                                </a:lnTo>
                                <a:lnTo>
                                  <a:pt x="14" y="0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15" name="Freeform 613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105651" y="5930900"/>
                            <a:ext cx="55563" cy="47625"/>
                          </a:xfrm>
                          <a:custGeom>
                            <a:avLst/>
                            <a:gdLst>
                              <a:gd name="T0" fmla="*/ 17 w 35"/>
                              <a:gd name="T1" fmla="*/ 0 h 30"/>
                              <a:gd name="T2" fmla="*/ 17 w 35"/>
                              <a:gd name="T3" fmla="*/ 30 h 30"/>
                              <a:gd name="T4" fmla="*/ 35 w 35"/>
                              <a:gd name="T5" fmla="*/ 30 h 30"/>
                              <a:gd name="T6" fmla="*/ 35 w 35"/>
                              <a:gd name="T7" fmla="*/ 0 h 30"/>
                              <a:gd name="T8" fmla="*/ 17 w 35"/>
                              <a:gd name="T9" fmla="*/ 0 h 30"/>
                              <a:gd name="T10" fmla="*/ 0 w 35"/>
                              <a:gd name="T11" fmla="*/ 0 h 30"/>
                              <a:gd name="T12" fmla="*/ 0 w 35"/>
                              <a:gd name="T13" fmla="*/ 30 h 30"/>
                              <a:gd name="T14" fmla="*/ 14 w 35"/>
                              <a:gd name="T15" fmla="*/ 30 h 30"/>
                              <a:gd name="T16" fmla="*/ 14 w 35"/>
                              <a:gd name="T17" fmla="*/ 0 h 30"/>
                              <a:gd name="T18" fmla="*/ 0 w 35"/>
                              <a:gd name="T19" fmla="*/ 0 h 3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5" h="30">
                                <a:moveTo>
                                  <a:pt x="17" y="0"/>
                                </a:moveTo>
                                <a:lnTo>
                                  <a:pt x="17" y="30"/>
                                </a:lnTo>
                                <a:lnTo>
                                  <a:pt x="35" y="30"/>
                                </a:lnTo>
                                <a:lnTo>
                                  <a:pt x="35" y="0"/>
                                </a:lnTo>
                                <a:lnTo>
                                  <a:pt x="17" y="0"/>
                                </a:lnTo>
                                <a:close/>
                                <a:moveTo>
                                  <a:pt x="0" y="0"/>
                                </a:moveTo>
                                <a:lnTo>
                                  <a:pt x="0" y="30"/>
                                </a:lnTo>
                                <a:lnTo>
                                  <a:pt x="14" y="30"/>
                                </a:lnTo>
                                <a:lnTo>
                                  <a:pt x="14" y="0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96362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16" name="Freeform 614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105651" y="5930900"/>
                            <a:ext cx="55563" cy="47625"/>
                          </a:xfrm>
                          <a:custGeom>
                            <a:avLst/>
                            <a:gdLst>
                              <a:gd name="T0" fmla="*/ 17 w 35"/>
                              <a:gd name="T1" fmla="*/ 0 h 30"/>
                              <a:gd name="T2" fmla="*/ 17 w 35"/>
                              <a:gd name="T3" fmla="*/ 30 h 30"/>
                              <a:gd name="T4" fmla="*/ 35 w 35"/>
                              <a:gd name="T5" fmla="*/ 30 h 30"/>
                              <a:gd name="T6" fmla="*/ 35 w 35"/>
                              <a:gd name="T7" fmla="*/ 0 h 30"/>
                              <a:gd name="T8" fmla="*/ 17 w 35"/>
                              <a:gd name="T9" fmla="*/ 0 h 30"/>
                              <a:gd name="T10" fmla="*/ 0 w 35"/>
                              <a:gd name="T11" fmla="*/ 0 h 30"/>
                              <a:gd name="T12" fmla="*/ 0 w 35"/>
                              <a:gd name="T13" fmla="*/ 30 h 30"/>
                              <a:gd name="T14" fmla="*/ 14 w 35"/>
                              <a:gd name="T15" fmla="*/ 30 h 30"/>
                              <a:gd name="T16" fmla="*/ 14 w 35"/>
                              <a:gd name="T17" fmla="*/ 0 h 30"/>
                              <a:gd name="T18" fmla="*/ 0 w 35"/>
                              <a:gd name="T19" fmla="*/ 0 h 3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5" h="30">
                                <a:moveTo>
                                  <a:pt x="17" y="0"/>
                                </a:moveTo>
                                <a:lnTo>
                                  <a:pt x="17" y="30"/>
                                </a:lnTo>
                                <a:lnTo>
                                  <a:pt x="35" y="30"/>
                                </a:lnTo>
                                <a:lnTo>
                                  <a:pt x="35" y="0"/>
                                </a:lnTo>
                                <a:lnTo>
                                  <a:pt x="17" y="0"/>
                                </a:lnTo>
                                <a:moveTo>
                                  <a:pt x="0" y="0"/>
                                </a:moveTo>
                                <a:lnTo>
                                  <a:pt x="0" y="30"/>
                                </a:lnTo>
                                <a:lnTo>
                                  <a:pt x="14" y="30"/>
                                </a:lnTo>
                                <a:lnTo>
                                  <a:pt x="14" y="0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17" name="Freeform 615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105651" y="6029325"/>
                            <a:ext cx="53975" cy="50800"/>
                          </a:xfrm>
                          <a:custGeom>
                            <a:avLst/>
                            <a:gdLst>
                              <a:gd name="T0" fmla="*/ 17 w 34"/>
                              <a:gd name="T1" fmla="*/ 1 h 32"/>
                              <a:gd name="T2" fmla="*/ 17 w 34"/>
                              <a:gd name="T3" fmla="*/ 32 h 32"/>
                              <a:gd name="T4" fmla="*/ 33 w 34"/>
                              <a:gd name="T5" fmla="*/ 32 h 32"/>
                              <a:gd name="T6" fmla="*/ 34 w 34"/>
                              <a:gd name="T7" fmla="*/ 1 h 32"/>
                              <a:gd name="T8" fmla="*/ 17 w 34"/>
                              <a:gd name="T9" fmla="*/ 1 h 32"/>
                              <a:gd name="T10" fmla="*/ 0 w 34"/>
                              <a:gd name="T11" fmla="*/ 0 h 32"/>
                              <a:gd name="T12" fmla="*/ 0 w 34"/>
                              <a:gd name="T13" fmla="*/ 32 h 32"/>
                              <a:gd name="T14" fmla="*/ 14 w 34"/>
                              <a:gd name="T15" fmla="*/ 32 h 32"/>
                              <a:gd name="T16" fmla="*/ 14 w 34"/>
                              <a:gd name="T17" fmla="*/ 1 h 32"/>
                              <a:gd name="T18" fmla="*/ 0 w 34"/>
                              <a:gd name="T19" fmla="*/ 0 h 3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4" h="32">
                                <a:moveTo>
                                  <a:pt x="17" y="1"/>
                                </a:moveTo>
                                <a:lnTo>
                                  <a:pt x="17" y="32"/>
                                </a:lnTo>
                                <a:lnTo>
                                  <a:pt x="33" y="32"/>
                                </a:lnTo>
                                <a:lnTo>
                                  <a:pt x="34" y="1"/>
                                </a:lnTo>
                                <a:lnTo>
                                  <a:pt x="17" y="1"/>
                                </a:lnTo>
                                <a:close/>
                                <a:moveTo>
                                  <a:pt x="0" y="0"/>
                                </a:moveTo>
                                <a:lnTo>
                                  <a:pt x="0" y="32"/>
                                </a:lnTo>
                                <a:lnTo>
                                  <a:pt x="14" y="32"/>
                                </a:lnTo>
                                <a:lnTo>
                                  <a:pt x="14" y="1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96362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18" name="Freeform 616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105651" y="6029325"/>
                            <a:ext cx="53975" cy="50800"/>
                          </a:xfrm>
                          <a:custGeom>
                            <a:avLst/>
                            <a:gdLst>
                              <a:gd name="T0" fmla="*/ 17 w 34"/>
                              <a:gd name="T1" fmla="*/ 1 h 32"/>
                              <a:gd name="T2" fmla="*/ 17 w 34"/>
                              <a:gd name="T3" fmla="*/ 32 h 32"/>
                              <a:gd name="T4" fmla="*/ 33 w 34"/>
                              <a:gd name="T5" fmla="*/ 32 h 32"/>
                              <a:gd name="T6" fmla="*/ 34 w 34"/>
                              <a:gd name="T7" fmla="*/ 1 h 32"/>
                              <a:gd name="T8" fmla="*/ 17 w 34"/>
                              <a:gd name="T9" fmla="*/ 1 h 32"/>
                              <a:gd name="T10" fmla="*/ 0 w 34"/>
                              <a:gd name="T11" fmla="*/ 0 h 32"/>
                              <a:gd name="T12" fmla="*/ 0 w 34"/>
                              <a:gd name="T13" fmla="*/ 32 h 32"/>
                              <a:gd name="T14" fmla="*/ 14 w 34"/>
                              <a:gd name="T15" fmla="*/ 32 h 32"/>
                              <a:gd name="T16" fmla="*/ 14 w 34"/>
                              <a:gd name="T17" fmla="*/ 1 h 32"/>
                              <a:gd name="T18" fmla="*/ 0 w 34"/>
                              <a:gd name="T19" fmla="*/ 0 h 3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4" h="32">
                                <a:moveTo>
                                  <a:pt x="17" y="1"/>
                                </a:moveTo>
                                <a:lnTo>
                                  <a:pt x="17" y="32"/>
                                </a:lnTo>
                                <a:lnTo>
                                  <a:pt x="33" y="32"/>
                                </a:lnTo>
                                <a:lnTo>
                                  <a:pt x="34" y="1"/>
                                </a:lnTo>
                                <a:lnTo>
                                  <a:pt x="17" y="1"/>
                                </a:lnTo>
                                <a:moveTo>
                                  <a:pt x="0" y="0"/>
                                </a:moveTo>
                                <a:lnTo>
                                  <a:pt x="0" y="32"/>
                                </a:lnTo>
                                <a:lnTo>
                                  <a:pt x="14" y="32"/>
                                </a:lnTo>
                                <a:lnTo>
                                  <a:pt x="14" y="1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19" name="Freeform 61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127876" y="5911850"/>
                            <a:ext cx="4763" cy="19050"/>
                          </a:xfrm>
                          <a:custGeom>
                            <a:avLst/>
                            <a:gdLst>
                              <a:gd name="T0" fmla="*/ 4 w 4"/>
                              <a:gd name="T1" fmla="*/ 0 h 15"/>
                              <a:gd name="T2" fmla="*/ 0 w 4"/>
                              <a:gd name="T3" fmla="*/ 0 h 15"/>
                              <a:gd name="T4" fmla="*/ 0 w 4"/>
                              <a:gd name="T5" fmla="*/ 15 h 15"/>
                              <a:gd name="T6" fmla="*/ 4 w 4"/>
                              <a:gd name="T7" fmla="*/ 15 h 15"/>
                              <a:gd name="T8" fmla="*/ 4 w 4"/>
                              <a:gd name="T9" fmla="*/ 0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4" h="15">
                                <a:moveTo>
                                  <a:pt x="4" y="0"/>
                                </a:moveTo>
                                <a:cubicBezTo>
                                  <a:pt x="3" y="0"/>
                                  <a:pt x="1" y="0"/>
                                  <a:pt x="0" y="0"/>
                                </a:cubicBezTo>
                                <a:cubicBezTo>
                                  <a:pt x="0" y="15"/>
                                  <a:pt x="0" y="15"/>
                                  <a:pt x="0" y="15"/>
                                </a:cubicBezTo>
                                <a:cubicBezTo>
                                  <a:pt x="4" y="15"/>
                                  <a:pt x="4" y="15"/>
                                  <a:pt x="4" y="15"/>
                                </a:cubicBezTo>
                                <a:cubicBezTo>
                                  <a:pt x="4" y="0"/>
                                  <a:pt x="4" y="0"/>
                                  <a:pt x="4" y="0"/>
                                </a:cubicBezTo>
                              </a:path>
                            </a:pathLst>
                          </a:custGeom>
                          <a:solidFill>
                            <a:srgbClr val="A76C3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20" name="Freeform 618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127876" y="5978525"/>
                            <a:ext cx="4763" cy="52388"/>
                          </a:xfrm>
                          <a:custGeom>
                            <a:avLst/>
                            <a:gdLst>
                              <a:gd name="T0" fmla="*/ 0 w 3"/>
                              <a:gd name="T1" fmla="*/ 18 h 33"/>
                              <a:gd name="T2" fmla="*/ 0 w 3"/>
                              <a:gd name="T3" fmla="*/ 33 h 33"/>
                              <a:gd name="T4" fmla="*/ 3 w 3"/>
                              <a:gd name="T5" fmla="*/ 33 h 33"/>
                              <a:gd name="T6" fmla="*/ 3 w 3"/>
                              <a:gd name="T7" fmla="*/ 18 h 33"/>
                              <a:gd name="T8" fmla="*/ 0 w 3"/>
                              <a:gd name="T9" fmla="*/ 18 h 33"/>
                              <a:gd name="T10" fmla="*/ 3 w 3"/>
                              <a:gd name="T11" fmla="*/ 0 h 33"/>
                              <a:gd name="T12" fmla="*/ 0 w 3"/>
                              <a:gd name="T13" fmla="*/ 0 h 33"/>
                              <a:gd name="T14" fmla="*/ 0 w 3"/>
                              <a:gd name="T15" fmla="*/ 15 h 33"/>
                              <a:gd name="T16" fmla="*/ 3 w 3"/>
                              <a:gd name="T17" fmla="*/ 15 h 33"/>
                              <a:gd name="T18" fmla="*/ 3 w 3"/>
                              <a:gd name="T19" fmla="*/ 0 h 3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" h="33">
                                <a:moveTo>
                                  <a:pt x="0" y="18"/>
                                </a:moveTo>
                                <a:lnTo>
                                  <a:pt x="0" y="33"/>
                                </a:lnTo>
                                <a:lnTo>
                                  <a:pt x="3" y="33"/>
                                </a:lnTo>
                                <a:lnTo>
                                  <a:pt x="3" y="18"/>
                                </a:lnTo>
                                <a:lnTo>
                                  <a:pt x="0" y="18"/>
                                </a:lnTo>
                                <a:close/>
                                <a:moveTo>
                                  <a:pt x="3" y="0"/>
                                </a:moveTo>
                                <a:lnTo>
                                  <a:pt x="0" y="0"/>
                                </a:lnTo>
                                <a:lnTo>
                                  <a:pt x="0" y="15"/>
                                </a:lnTo>
                                <a:lnTo>
                                  <a:pt x="3" y="15"/>
                                </a:lnTo>
                                <a:lnTo>
                                  <a:pt x="3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A76C3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21" name="Freeform 619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127876" y="5978525"/>
                            <a:ext cx="4763" cy="52388"/>
                          </a:xfrm>
                          <a:custGeom>
                            <a:avLst/>
                            <a:gdLst>
                              <a:gd name="T0" fmla="*/ 0 w 3"/>
                              <a:gd name="T1" fmla="*/ 18 h 33"/>
                              <a:gd name="T2" fmla="*/ 0 w 3"/>
                              <a:gd name="T3" fmla="*/ 33 h 33"/>
                              <a:gd name="T4" fmla="*/ 3 w 3"/>
                              <a:gd name="T5" fmla="*/ 33 h 33"/>
                              <a:gd name="T6" fmla="*/ 3 w 3"/>
                              <a:gd name="T7" fmla="*/ 18 h 33"/>
                              <a:gd name="T8" fmla="*/ 0 w 3"/>
                              <a:gd name="T9" fmla="*/ 18 h 33"/>
                              <a:gd name="T10" fmla="*/ 3 w 3"/>
                              <a:gd name="T11" fmla="*/ 0 h 33"/>
                              <a:gd name="T12" fmla="*/ 0 w 3"/>
                              <a:gd name="T13" fmla="*/ 0 h 33"/>
                              <a:gd name="T14" fmla="*/ 0 w 3"/>
                              <a:gd name="T15" fmla="*/ 15 h 33"/>
                              <a:gd name="T16" fmla="*/ 3 w 3"/>
                              <a:gd name="T17" fmla="*/ 15 h 33"/>
                              <a:gd name="T18" fmla="*/ 3 w 3"/>
                              <a:gd name="T19" fmla="*/ 0 h 3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" h="33">
                                <a:moveTo>
                                  <a:pt x="0" y="18"/>
                                </a:moveTo>
                                <a:lnTo>
                                  <a:pt x="0" y="33"/>
                                </a:lnTo>
                                <a:lnTo>
                                  <a:pt x="3" y="33"/>
                                </a:lnTo>
                                <a:lnTo>
                                  <a:pt x="3" y="18"/>
                                </a:lnTo>
                                <a:lnTo>
                                  <a:pt x="0" y="18"/>
                                </a:lnTo>
                                <a:moveTo>
                                  <a:pt x="3" y="0"/>
                                </a:moveTo>
                                <a:lnTo>
                                  <a:pt x="0" y="0"/>
                                </a:lnTo>
                                <a:lnTo>
                                  <a:pt x="0" y="15"/>
                                </a:lnTo>
                                <a:lnTo>
                                  <a:pt x="3" y="15"/>
                                </a:lnTo>
                                <a:lnTo>
                                  <a:pt x="3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22" name="Rectangle 62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127876" y="6002338"/>
                            <a:ext cx="4763" cy="4763"/>
                          </a:xfrm>
                          <a:prstGeom prst="rect">
                            <a:avLst/>
                          </a:prstGeom>
                          <a:solidFill>
                            <a:srgbClr val="B482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23" name="Rectangle 62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127876" y="6002338"/>
                            <a:ext cx="4763" cy="47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24" name="Freeform 622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127876" y="6080125"/>
                            <a:ext cx="4763" cy="36513"/>
                          </a:xfrm>
                          <a:custGeom>
                            <a:avLst/>
                            <a:gdLst>
                              <a:gd name="T0" fmla="*/ 0 w 4"/>
                              <a:gd name="T1" fmla="*/ 18 h 31"/>
                              <a:gd name="T2" fmla="*/ 0 w 4"/>
                              <a:gd name="T3" fmla="*/ 29 h 31"/>
                              <a:gd name="T4" fmla="*/ 4 w 4"/>
                              <a:gd name="T5" fmla="*/ 31 h 31"/>
                              <a:gd name="T6" fmla="*/ 4 w 4"/>
                              <a:gd name="T7" fmla="*/ 18 h 31"/>
                              <a:gd name="T8" fmla="*/ 0 w 4"/>
                              <a:gd name="T9" fmla="*/ 18 h 31"/>
                              <a:gd name="T10" fmla="*/ 0 w 4"/>
                              <a:gd name="T11" fmla="*/ 0 h 31"/>
                              <a:gd name="T12" fmla="*/ 0 w 4"/>
                              <a:gd name="T13" fmla="*/ 14 h 31"/>
                              <a:gd name="T14" fmla="*/ 4 w 4"/>
                              <a:gd name="T15" fmla="*/ 14 h 31"/>
                              <a:gd name="T16" fmla="*/ 4 w 4"/>
                              <a:gd name="T17" fmla="*/ 0 h 31"/>
                              <a:gd name="T18" fmla="*/ 0 w 4"/>
                              <a:gd name="T19" fmla="*/ 0 h 3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4" h="31">
                                <a:moveTo>
                                  <a:pt x="0" y="18"/>
                                </a:moveTo>
                                <a:cubicBezTo>
                                  <a:pt x="0" y="29"/>
                                  <a:pt x="0" y="29"/>
                                  <a:pt x="0" y="29"/>
                                </a:cubicBezTo>
                                <a:cubicBezTo>
                                  <a:pt x="1" y="30"/>
                                  <a:pt x="3" y="30"/>
                                  <a:pt x="4" y="31"/>
                                </a:cubicBezTo>
                                <a:cubicBezTo>
                                  <a:pt x="4" y="18"/>
                                  <a:pt x="4" y="18"/>
                                  <a:pt x="4" y="18"/>
                                </a:cubicBezTo>
                                <a:cubicBezTo>
                                  <a:pt x="0" y="18"/>
                                  <a:pt x="0" y="18"/>
                                  <a:pt x="0" y="18"/>
                                </a:cubicBezTo>
                                <a:moveTo>
                                  <a:pt x="0" y="0"/>
                                </a:moveTo>
                                <a:cubicBezTo>
                                  <a:pt x="0" y="14"/>
                                  <a:pt x="0" y="14"/>
                                  <a:pt x="0" y="14"/>
                                </a:cubicBezTo>
                                <a:cubicBezTo>
                                  <a:pt x="4" y="14"/>
                                  <a:pt x="4" y="14"/>
                                  <a:pt x="4" y="14"/>
                                </a:cubicBezTo>
                                <a:cubicBezTo>
                                  <a:pt x="4" y="0"/>
                                  <a:pt x="4" y="0"/>
                                  <a:pt x="4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A76C3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25" name="Rectangle 62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127876" y="6096000"/>
                            <a:ext cx="4763" cy="4763"/>
                          </a:xfrm>
                          <a:prstGeom prst="rect">
                            <a:avLst/>
                          </a:prstGeom>
                          <a:solidFill>
                            <a:srgbClr val="B482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26" name="Rectangle 62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127876" y="6096000"/>
                            <a:ext cx="4763" cy="47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27" name="Rectangle 62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127876" y="5930900"/>
                            <a:ext cx="4763" cy="47625"/>
                          </a:xfrm>
                          <a:prstGeom prst="rect">
                            <a:avLst/>
                          </a:prstGeom>
                          <a:solidFill>
                            <a:srgbClr val="AD713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28" name="Rectangle 62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127876" y="5930900"/>
                            <a:ext cx="4763" cy="476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29" name="Rectangle 62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127876" y="6030913"/>
                            <a:ext cx="4763" cy="49213"/>
                          </a:xfrm>
                          <a:prstGeom prst="rect">
                            <a:avLst/>
                          </a:prstGeom>
                          <a:solidFill>
                            <a:srgbClr val="AD713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30" name="Rectangle 62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127876" y="6030913"/>
                            <a:ext cx="4763" cy="4921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31" name="Freeform 629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011988" y="5916613"/>
                            <a:ext cx="38100" cy="112713"/>
                          </a:xfrm>
                          <a:custGeom>
                            <a:avLst/>
                            <a:gdLst>
                              <a:gd name="T0" fmla="*/ 24 w 32"/>
                              <a:gd name="T1" fmla="*/ 76 h 95"/>
                              <a:gd name="T2" fmla="*/ 24 w 32"/>
                              <a:gd name="T3" fmla="*/ 94 h 95"/>
                              <a:gd name="T4" fmla="*/ 31 w 32"/>
                              <a:gd name="T5" fmla="*/ 95 h 95"/>
                              <a:gd name="T6" fmla="*/ 31 w 32"/>
                              <a:gd name="T7" fmla="*/ 76 h 95"/>
                              <a:gd name="T8" fmla="*/ 24 w 32"/>
                              <a:gd name="T9" fmla="*/ 76 h 95"/>
                              <a:gd name="T10" fmla="*/ 15 w 32"/>
                              <a:gd name="T11" fmla="*/ 76 h 95"/>
                              <a:gd name="T12" fmla="*/ 19 w 32"/>
                              <a:gd name="T13" fmla="*/ 94 h 95"/>
                              <a:gd name="T14" fmla="*/ 20 w 32"/>
                              <a:gd name="T15" fmla="*/ 94 h 95"/>
                              <a:gd name="T16" fmla="*/ 20 w 32"/>
                              <a:gd name="T17" fmla="*/ 76 h 95"/>
                              <a:gd name="T18" fmla="*/ 15 w 32"/>
                              <a:gd name="T19" fmla="*/ 76 h 95"/>
                              <a:gd name="T20" fmla="*/ 20 w 32"/>
                              <a:gd name="T21" fmla="*/ 53 h 95"/>
                              <a:gd name="T22" fmla="*/ 10 w 32"/>
                              <a:gd name="T23" fmla="*/ 53 h 95"/>
                              <a:gd name="T24" fmla="*/ 14 w 32"/>
                              <a:gd name="T25" fmla="*/ 72 h 95"/>
                              <a:gd name="T26" fmla="*/ 20 w 32"/>
                              <a:gd name="T27" fmla="*/ 72 h 95"/>
                              <a:gd name="T28" fmla="*/ 20 w 32"/>
                              <a:gd name="T29" fmla="*/ 53 h 95"/>
                              <a:gd name="T30" fmla="*/ 31 w 32"/>
                              <a:gd name="T31" fmla="*/ 53 h 95"/>
                              <a:gd name="T32" fmla="*/ 24 w 32"/>
                              <a:gd name="T33" fmla="*/ 53 h 95"/>
                              <a:gd name="T34" fmla="*/ 24 w 32"/>
                              <a:gd name="T35" fmla="*/ 72 h 95"/>
                              <a:gd name="T36" fmla="*/ 31 w 32"/>
                              <a:gd name="T37" fmla="*/ 72 h 95"/>
                              <a:gd name="T38" fmla="*/ 31 w 32"/>
                              <a:gd name="T39" fmla="*/ 53 h 95"/>
                              <a:gd name="T40" fmla="*/ 20 w 32"/>
                              <a:gd name="T41" fmla="*/ 0 h 95"/>
                              <a:gd name="T42" fmla="*/ 0 w 32"/>
                              <a:gd name="T43" fmla="*/ 2 h 95"/>
                              <a:gd name="T44" fmla="*/ 2 w 32"/>
                              <a:gd name="T45" fmla="*/ 10 h 95"/>
                              <a:gd name="T46" fmla="*/ 20 w 32"/>
                              <a:gd name="T47" fmla="*/ 10 h 95"/>
                              <a:gd name="T48" fmla="*/ 20 w 32"/>
                              <a:gd name="T49" fmla="*/ 0 h 95"/>
                              <a:gd name="T50" fmla="*/ 32 w 32"/>
                              <a:gd name="T51" fmla="*/ 0 h 95"/>
                              <a:gd name="T52" fmla="*/ 24 w 32"/>
                              <a:gd name="T53" fmla="*/ 0 h 95"/>
                              <a:gd name="T54" fmla="*/ 24 w 32"/>
                              <a:gd name="T55" fmla="*/ 10 h 95"/>
                              <a:gd name="T56" fmla="*/ 32 w 32"/>
                              <a:gd name="T57" fmla="*/ 10 h 95"/>
                              <a:gd name="T58" fmla="*/ 32 w 32"/>
                              <a:gd name="T59" fmla="*/ 0 h 9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  <a:cxn ang="0">
                                <a:pos x="T40" y="T41"/>
                              </a:cxn>
                              <a:cxn ang="0">
                                <a:pos x="T42" y="T43"/>
                              </a:cxn>
                              <a:cxn ang="0">
                                <a:pos x="T44" y="T45"/>
                              </a:cxn>
                              <a:cxn ang="0">
                                <a:pos x="T46" y="T47"/>
                              </a:cxn>
                              <a:cxn ang="0">
                                <a:pos x="T48" y="T49"/>
                              </a:cxn>
                              <a:cxn ang="0">
                                <a:pos x="T50" y="T51"/>
                              </a:cxn>
                              <a:cxn ang="0">
                                <a:pos x="T52" y="T53"/>
                              </a:cxn>
                              <a:cxn ang="0">
                                <a:pos x="T54" y="T55"/>
                              </a:cxn>
                              <a:cxn ang="0">
                                <a:pos x="T56" y="T57"/>
                              </a:cxn>
                              <a:cxn ang="0">
                                <a:pos x="T58" y="T59"/>
                              </a:cxn>
                            </a:cxnLst>
                            <a:rect l="0" t="0" r="r" b="b"/>
                            <a:pathLst>
                              <a:path w="32" h="95">
                                <a:moveTo>
                                  <a:pt x="24" y="76"/>
                                </a:moveTo>
                                <a:cubicBezTo>
                                  <a:pt x="24" y="94"/>
                                  <a:pt x="24" y="94"/>
                                  <a:pt x="24" y="94"/>
                                </a:cubicBezTo>
                                <a:cubicBezTo>
                                  <a:pt x="31" y="95"/>
                                  <a:pt x="31" y="95"/>
                                  <a:pt x="31" y="95"/>
                                </a:cubicBezTo>
                                <a:cubicBezTo>
                                  <a:pt x="31" y="76"/>
                                  <a:pt x="31" y="76"/>
                                  <a:pt x="31" y="76"/>
                                </a:cubicBezTo>
                                <a:cubicBezTo>
                                  <a:pt x="24" y="76"/>
                                  <a:pt x="24" y="76"/>
                                  <a:pt x="24" y="76"/>
                                </a:cubicBezTo>
                                <a:moveTo>
                                  <a:pt x="15" y="76"/>
                                </a:moveTo>
                                <a:cubicBezTo>
                                  <a:pt x="19" y="94"/>
                                  <a:pt x="19" y="94"/>
                                  <a:pt x="19" y="94"/>
                                </a:cubicBezTo>
                                <a:cubicBezTo>
                                  <a:pt x="20" y="94"/>
                                  <a:pt x="20" y="94"/>
                                  <a:pt x="20" y="94"/>
                                </a:cubicBezTo>
                                <a:cubicBezTo>
                                  <a:pt x="20" y="76"/>
                                  <a:pt x="20" y="76"/>
                                  <a:pt x="20" y="76"/>
                                </a:cubicBezTo>
                                <a:cubicBezTo>
                                  <a:pt x="15" y="76"/>
                                  <a:pt x="15" y="76"/>
                                  <a:pt x="15" y="76"/>
                                </a:cubicBezTo>
                                <a:moveTo>
                                  <a:pt x="20" y="53"/>
                                </a:moveTo>
                                <a:cubicBezTo>
                                  <a:pt x="10" y="53"/>
                                  <a:pt x="10" y="53"/>
                                  <a:pt x="10" y="53"/>
                                </a:cubicBezTo>
                                <a:cubicBezTo>
                                  <a:pt x="14" y="72"/>
                                  <a:pt x="14" y="72"/>
                                  <a:pt x="14" y="72"/>
                                </a:cubicBezTo>
                                <a:cubicBezTo>
                                  <a:pt x="20" y="72"/>
                                  <a:pt x="20" y="72"/>
                                  <a:pt x="20" y="72"/>
                                </a:cubicBezTo>
                                <a:cubicBezTo>
                                  <a:pt x="20" y="53"/>
                                  <a:pt x="20" y="53"/>
                                  <a:pt x="20" y="53"/>
                                </a:cubicBezTo>
                                <a:moveTo>
                                  <a:pt x="31" y="53"/>
                                </a:moveTo>
                                <a:cubicBezTo>
                                  <a:pt x="24" y="53"/>
                                  <a:pt x="24" y="53"/>
                                  <a:pt x="24" y="53"/>
                                </a:cubicBezTo>
                                <a:cubicBezTo>
                                  <a:pt x="24" y="72"/>
                                  <a:pt x="24" y="72"/>
                                  <a:pt x="24" y="72"/>
                                </a:cubicBezTo>
                                <a:cubicBezTo>
                                  <a:pt x="31" y="72"/>
                                  <a:pt x="31" y="72"/>
                                  <a:pt x="31" y="72"/>
                                </a:cubicBezTo>
                                <a:cubicBezTo>
                                  <a:pt x="31" y="53"/>
                                  <a:pt x="31" y="53"/>
                                  <a:pt x="31" y="53"/>
                                </a:cubicBezTo>
                                <a:moveTo>
                                  <a:pt x="20" y="0"/>
                                </a:moveTo>
                                <a:cubicBezTo>
                                  <a:pt x="12" y="1"/>
                                  <a:pt x="5" y="1"/>
                                  <a:pt x="0" y="2"/>
                                </a:cubicBezTo>
                                <a:cubicBezTo>
                                  <a:pt x="2" y="10"/>
                                  <a:pt x="2" y="10"/>
                                  <a:pt x="2" y="10"/>
                                </a:cubicBezTo>
                                <a:cubicBezTo>
                                  <a:pt x="20" y="10"/>
                                  <a:pt x="20" y="10"/>
                                  <a:pt x="20" y="10"/>
                                </a:cubicBezTo>
                                <a:cubicBezTo>
                                  <a:pt x="20" y="0"/>
                                  <a:pt x="20" y="0"/>
                                  <a:pt x="20" y="0"/>
                                </a:cubicBezTo>
                                <a:moveTo>
                                  <a:pt x="32" y="0"/>
                                </a:moveTo>
                                <a:cubicBezTo>
                                  <a:pt x="29" y="0"/>
                                  <a:pt x="26" y="0"/>
                                  <a:pt x="24" y="0"/>
                                </a:cubicBezTo>
                                <a:cubicBezTo>
                                  <a:pt x="24" y="10"/>
                                  <a:pt x="24" y="10"/>
                                  <a:pt x="24" y="10"/>
                                </a:cubicBezTo>
                                <a:cubicBezTo>
                                  <a:pt x="32" y="10"/>
                                  <a:pt x="32" y="10"/>
                                  <a:pt x="32" y="10"/>
                                </a:cubicBezTo>
                                <a:cubicBezTo>
                                  <a:pt x="32" y="0"/>
                                  <a:pt x="32" y="0"/>
                                  <a:pt x="32" y="0"/>
                                </a:cubicBezTo>
                              </a:path>
                            </a:pathLst>
                          </a:custGeom>
                          <a:solidFill>
                            <a:srgbClr val="852C1E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32" name="Freeform 630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029451" y="6002338"/>
                            <a:ext cx="19050" cy="4763"/>
                          </a:xfrm>
                          <a:custGeom>
                            <a:avLst/>
                            <a:gdLst>
                              <a:gd name="T0" fmla="*/ 7 w 12"/>
                              <a:gd name="T1" fmla="*/ 0 h 3"/>
                              <a:gd name="T2" fmla="*/ 7 w 12"/>
                              <a:gd name="T3" fmla="*/ 3 h 3"/>
                              <a:gd name="T4" fmla="*/ 12 w 12"/>
                              <a:gd name="T5" fmla="*/ 3 h 3"/>
                              <a:gd name="T6" fmla="*/ 12 w 12"/>
                              <a:gd name="T7" fmla="*/ 0 h 3"/>
                              <a:gd name="T8" fmla="*/ 7 w 12"/>
                              <a:gd name="T9" fmla="*/ 0 h 3"/>
                              <a:gd name="T10" fmla="*/ 0 w 12"/>
                              <a:gd name="T11" fmla="*/ 0 h 3"/>
                              <a:gd name="T12" fmla="*/ 0 w 12"/>
                              <a:gd name="T13" fmla="*/ 3 h 3"/>
                              <a:gd name="T14" fmla="*/ 4 w 12"/>
                              <a:gd name="T15" fmla="*/ 3 h 3"/>
                              <a:gd name="T16" fmla="*/ 4 w 12"/>
                              <a:gd name="T17" fmla="*/ 0 h 3"/>
                              <a:gd name="T18" fmla="*/ 0 w 12"/>
                              <a:gd name="T19" fmla="*/ 0 h 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12" h="3">
                                <a:moveTo>
                                  <a:pt x="7" y="0"/>
                                </a:moveTo>
                                <a:lnTo>
                                  <a:pt x="7" y="3"/>
                                </a:lnTo>
                                <a:lnTo>
                                  <a:pt x="12" y="3"/>
                                </a:lnTo>
                                <a:lnTo>
                                  <a:pt x="12" y="0"/>
                                </a:lnTo>
                                <a:lnTo>
                                  <a:pt x="7" y="0"/>
                                </a:lnTo>
                                <a:close/>
                                <a:moveTo>
                                  <a:pt x="0" y="0"/>
                                </a:moveTo>
                                <a:lnTo>
                                  <a:pt x="0" y="3"/>
                                </a:lnTo>
                                <a:lnTo>
                                  <a:pt x="4" y="3"/>
                                </a:lnTo>
                                <a:lnTo>
                                  <a:pt x="4" y="0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A76C3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33" name="Freeform 631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029451" y="6002338"/>
                            <a:ext cx="19050" cy="4763"/>
                          </a:xfrm>
                          <a:custGeom>
                            <a:avLst/>
                            <a:gdLst>
                              <a:gd name="T0" fmla="*/ 7 w 12"/>
                              <a:gd name="T1" fmla="*/ 0 h 3"/>
                              <a:gd name="T2" fmla="*/ 7 w 12"/>
                              <a:gd name="T3" fmla="*/ 3 h 3"/>
                              <a:gd name="T4" fmla="*/ 12 w 12"/>
                              <a:gd name="T5" fmla="*/ 3 h 3"/>
                              <a:gd name="T6" fmla="*/ 12 w 12"/>
                              <a:gd name="T7" fmla="*/ 0 h 3"/>
                              <a:gd name="T8" fmla="*/ 7 w 12"/>
                              <a:gd name="T9" fmla="*/ 0 h 3"/>
                              <a:gd name="T10" fmla="*/ 0 w 12"/>
                              <a:gd name="T11" fmla="*/ 0 h 3"/>
                              <a:gd name="T12" fmla="*/ 0 w 12"/>
                              <a:gd name="T13" fmla="*/ 3 h 3"/>
                              <a:gd name="T14" fmla="*/ 4 w 12"/>
                              <a:gd name="T15" fmla="*/ 3 h 3"/>
                              <a:gd name="T16" fmla="*/ 4 w 12"/>
                              <a:gd name="T17" fmla="*/ 0 h 3"/>
                              <a:gd name="T18" fmla="*/ 0 w 12"/>
                              <a:gd name="T19" fmla="*/ 0 h 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12" h="3">
                                <a:moveTo>
                                  <a:pt x="7" y="0"/>
                                </a:moveTo>
                                <a:lnTo>
                                  <a:pt x="7" y="3"/>
                                </a:lnTo>
                                <a:lnTo>
                                  <a:pt x="12" y="3"/>
                                </a:lnTo>
                                <a:lnTo>
                                  <a:pt x="12" y="0"/>
                                </a:lnTo>
                                <a:lnTo>
                                  <a:pt x="7" y="0"/>
                                </a:lnTo>
                                <a:moveTo>
                                  <a:pt x="0" y="0"/>
                                </a:moveTo>
                                <a:lnTo>
                                  <a:pt x="0" y="3"/>
                                </a:lnTo>
                                <a:lnTo>
                                  <a:pt x="4" y="3"/>
                                </a:lnTo>
                                <a:lnTo>
                                  <a:pt x="4" y="0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34" name="Freeform 63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15163" y="5929313"/>
                            <a:ext cx="20638" cy="50800"/>
                          </a:xfrm>
                          <a:custGeom>
                            <a:avLst/>
                            <a:gdLst>
                              <a:gd name="T0" fmla="*/ 0 w 13"/>
                              <a:gd name="T1" fmla="*/ 0 h 32"/>
                              <a:gd name="T2" fmla="*/ 6 w 13"/>
                              <a:gd name="T3" fmla="*/ 32 h 32"/>
                              <a:gd name="T4" fmla="*/ 13 w 13"/>
                              <a:gd name="T5" fmla="*/ 32 h 32"/>
                              <a:gd name="T6" fmla="*/ 13 w 13"/>
                              <a:gd name="T7" fmla="*/ 0 h 32"/>
                              <a:gd name="T8" fmla="*/ 0 w 13"/>
                              <a:gd name="T9" fmla="*/ 0 h 3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3" h="32">
                                <a:moveTo>
                                  <a:pt x="0" y="0"/>
                                </a:moveTo>
                                <a:lnTo>
                                  <a:pt x="6" y="32"/>
                                </a:lnTo>
                                <a:lnTo>
                                  <a:pt x="13" y="32"/>
                                </a:lnTo>
                                <a:lnTo>
                                  <a:pt x="13" y="0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96362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35" name="Freeform 63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15163" y="5929313"/>
                            <a:ext cx="20638" cy="50800"/>
                          </a:xfrm>
                          <a:custGeom>
                            <a:avLst/>
                            <a:gdLst>
                              <a:gd name="T0" fmla="*/ 0 w 13"/>
                              <a:gd name="T1" fmla="*/ 0 h 32"/>
                              <a:gd name="T2" fmla="*/ 6 w 13"/>
                              <a:gd name="T3" fmla="*/ 32 h 32"/>
                              <a:gd name="T4" fmla="*/ 13 w 13"/>
                              <a:gd name="T5" fmla="*/ 32 h 32"/>
                              <a:gd name="T6" fmla="*/ 13 w 13"/>
                              <a:gd name="T7" fmla="*/ 0 h 32"/>
                              <a:gd name="T8" fmla="*/ 0 w 13"/>
                              <a:gd name="T9" fmla="*/ 0 h 3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3" h="32">
                                <a:moveTo>
                                  <a:pt x="0" y="0"/>
                                </a:moveTo>
                                <a:lnTo>
                                  <a:pt x="6" y="32"/>
                                </a:lnTo>
                                <a:lnTo>
                                  <a:pt x="13" y="32"/>
                                </a:lnTo>
                                <a:lnTo>
                                  <a:pt x="13" y="0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36" name="Freeform 63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40563" y="5929313"/>
                            <a:ext cx="9525" cy="50800"/>
                          </a:xfrm>
                          <a:custGeom>
                            <a:avLst/>
                            <a:gdLst>
                              <a:gd name="T0" fmla="*/ 0 w 6"/>
                              <a:gd name="T1" fmla="*/ 0 h 32"/>
                              <a:gd name="T2" fmla="*/ 0 w 6"/>
                              <a:gd name="T3" fmla="*/ 32 h 32"/>
                              <a:gd name="T4" fmla="*/ 5 w 6"/>
                              <a:gd name="T5" fmla="*/ 32 h 32"/>
                              <a:gd name="T6" fmla="*/ 6 w 6"/>
                              <a:gd name="T7" fmla="*/ 0 h 32"/>
                              <a:gd name="T8" fmla="*/ 0 w 6"/>
                              <a:gd name="T9" fmla="*/ 0 h 3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6" h="32">
                                <a:moveTo>
                                  <a:pt x="0" y="0"/>
                                </a:moveTo>
                                <a:lnTo>
                                  <a:pt x="0" y="32"/>
                                </a:lnTo>
                                <a:lnTo>
                                  <a:pt x="5" y="32"/>
                                </a:lnTo>
                                <a:lnTo>
                                  <a:pt x="6" y="0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96362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37" name="Freeform 63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40563" y="5929313"/>
                            <a:ext cx="9525" cy="50800"/>
                          </a:xfrm>
                          <a:custGeom>
                            <a:avLst/>
                            <a:gdLst>
                              <a:gd name="T0" fmla="*/ 0 w 6"/>
                              <a:gd name="T1" fmla="*/ 0 h 32"/>
                              <a:gd name="T2" fmla="*/ 0 w 6"/>
                              <a:gd name="T3" fmla="*/ 32 h 32"/>
                              <a:gd name="T4" fmla="*/ 5 w 6"/>
                              <a:gd name="T5" fmla="*/ 32 h 32"/>
                              <a:gd name="T6" fmla="*/ 6 w 6"/>
                              <a:gd name="T7" fmla="*/ 0 h 32"/>
                              <a:gd name="T8" fmla="*/ 0 w 6"/>
                              <a:gd name="T9" fmla="*/ 0 h 3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6" h="32">
                                <a:moveTo>
                                  <a:pt x="0" y="0"/>
                                </a:moveTo>
                                <a:lnTo>
                                  <a:pt x="0" y="32"/>
                                </a:lnTo>
                                <a:lnTo>
                                  <a:pt x="5" y="32"/>
                                </a:lnTo>
                                <a:lnTo>
                                  <a:pt x="6" y="0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38" name="Freeform 63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34213" y="6029325"/>
                            <a:ext cx="1588" cy="7938"/>
                          </a:xfrm>
                          <a:custGeom>
                            <a:avLst/>
                            <a:gdLst>
                              <a:gd name="T0" fmla="*/ 0 w 1"/>
                              <a:gd name="T1" fmla="*/ 0 h 5"/>
                              <a:gd name="T2" fmla="*/ 1 w 1"/>
                              <a:gd name="T3" fmla="*/ 5 h 5"/>
                              <a:gd name="T4" fmla="*/ 1 w 1"/>
                              <a:gd name="T5" fmla="*/ 0 h 5"/>
                              <a:gd name="T6" fmla="*/ 0 w 1"/>
                              <a:gd name="T7" fmla="*/ 0 h 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</a:cxnLst>
                            <a:rect l="0" t="0" r="r" b="b"/>
                            <a:pathLst>
                              <a:path w="1" h="5">
                                <a:moveTo>
                                  <a:pt x="0" y="0"/>
                                </a:moveTo>
                                <a:lnTo>
                                  <a:pt x="1" y="5"/>
                                </a:lnTo>
                                <a:lnTo>
                                  <a:pt x="1" y="0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96362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39" name="Freeform 63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34213" y="6029325"/>
                            <a:ext cx="1588" cy="7938"/>
                          </a:xfrm>
                          <a:custGeom>
                            <a:avLst/>
                            <a:gdLst>
                              <a:gd name="T0" fmla="*/ 0 w 1"/>
                              <a:gd name="T1" fmla="*/ 0 h 5"/>
                              <a:gd name="T2" fmla="*/ 1 w 1"/>
                              <a:gd name="T3" fmla="*/ 5 h 5"/>
                              <a:gd name="T4" fmla="*/ 1 w 1"/>
                              <a:gd name="T5" fmla="*/ 0 h 5"/>
                              <a:gd name="T6" fmla="*/ 0 w 1"/>
                              <a:gd name="T7" fmla="*/ 0 h 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</a:cxnLst>
                            <a:rect l="0" t="0" r="r" b="b"/>
                            <a:pathLst>
                              <a:path w="1" h="5">
                                <a:moveTo>
                                  <a:pt x="0" y="0"/>
                                </a:moveTo>
                                <a:lnTo>
                                  <a:pt x="1" y="5"/>
                                </a:lnTo>
                                <a:lnTo>
                                  <a:pt x="1" y="0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40" name="Freeform 63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40563" y="6029325"/>
                            <a:ext cx="7938" cy="38100"/>
                          </a:xfrm>
                          <a:custGeom>
                            <a:avLst/>
                            <a:gdLst>
                              <a:gd name="T0" fmla="*/ 0 w 7"/>
                              <a:gd name="T1" fmla="*/ 0 h 33"/>
                              <a:gd name="T2" fmla="*/ 0 w 7"/>
                              <a:gd name="T3" fmla="*/ 26 h 33"/>
                              <a:gd name="T4" fmla="*/ 7 w 7"/>
                              <a:gd name="T5" fmla="*/ 33 h 33"/>
                              <a:gd name="T6" fmla="*/ 7 w 7"/>
                              <a:gd name="T7" fmla="*/ 1 h 33"/>
                              <a:gd name="T8" fmla="*/ 0 w 7"/>
                              <a:gd name="T9" fmla="*/ 0 h 3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7" h="33">
                                <a:moveTo>
                                  <a:pt x="0" y="0"/>
                                </a:moveTo>
                                <a:cubicBezTo>
                                  <a:pt x="0" y="26"/>
                                  <a:pt x="0" y="26"/>
                                  <a:pt x="0" y="26"/>
                                </a:cubicBezTo>
                                <a:cubicBezTo>
                                  <a:pt x="2" y="28"/>
                                  <a:pt x="4" y="31"/>
                                  <a:pt x="7" y="33"/>
                                </a:cubicBezTo>
                                <a:cubicBezTo>
                                  <a:pt x="7" y="1"/>
                                  <a:pt x="7" y="1"/>
                                  <a:pt x="7" y="1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96362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41" name="Freeform 63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35801" y="5916613"/>
                            <a:ext cx="4763" cy="12700"/>
                          </a:xfrm>
                          <a:custGeom>
                            <a:avLst/>
                            <a:gdLst>
                              <a:gd name="T0" fmla="*/ 4 w 4"/>
                              <a:gd name="T1" fmla="*/ 0 h 10"/>
                              <a:gd name="T2" fmla="*/ 0 w 4"/>
                              <a:gd name="T3" fmla="*/ 0 h 10"/>
                              <a:gd name="T4" fmla="*/ 0 w 4"/>
                              <a:gd name="T5" fmla="*/ 10 h 10"/>
                              <a:gd name="T6" fmla="*/ 4 w 4"/>
                              <a:gd name="T7" fmla="*/ 10 h 10"/>
                              <a:gd name="T8" fmla="*/ 4 w 4"/>
                              <a:gd name="T9" fmla="*/ 0 h 1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4" h="10">
                                <a:moveTo>
                                  <a:pt x="4" y="0"/>
                                </a:moveTo>
                                <a:cubicBezTo>
                                  <a:pt x="3" y="0"/>
                                  <a:pt x="1" y="0"/>
                                  <a:pt x="0" y="0"/>
                                </a:cubicBezTo>
                                <a:cubicBezTo>
                                  <a:pt x="0" y="10"/>
                                  <a:pt x="0" y="10"/>
                                  <a:pt x="0" y="10"/>
                                </a:cubicBezTo>
                                <a:cubicBezTo>
                                  <a:pt x="4" y="10"/>
                                  <a:pt x="4" y="10"/>
                                  <a:pt x="4" y="10"/>
                                </a:cubicBezTo>
                                <a:cubicBezTo>
                                  <a:pt x="4" y="0"/>
                                  <a:pt x="4" y="0"/>
                                  <a:pt x="4" y="0"/>
                                </a:cubicBezTo>
                              </a:path>
                            </a:pathLst>
                          </a:custGeom>
                          <a:solidFill>
                            <a:srgbClr val="A76C3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42" name="Freeform 640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035801" y="5980113"/>
                            <a:ext cx="4763" cy="49213"/>
                          </a:xfrm>
                          <a:custGeom>
                            <a:avLst/>
                            <a:gdLst>
                              <a:gd name="T0" fmla="*/ 0 w 3"/>
                              <a:gd name="T1" fmla="*/ 17 h 31"/>
                              <a:gd name="T2" fmla="*/ 0 w 3"/>
                              <a:gd name="T3" fmla="*/ 31 h 31"/>
                              <a:gd name="T4" fmla="*/ 3 w 3"/>
                              <a:gd name="T5" fmla="*/ 31 h 31"/>
                              <a:gd name="T6" fmla="*/ 3 w 3"/>
                              <a:gd name="T7" fmla="*/ 17 h 31"/>
                              <a:gd name="T8" fmla="*/ 0 w 3"/>
                              <a:gd name="T9" fmla="*/ 17 h 31"/>
                              <a:gd name="T10" fmla="*/ 3 w 3"/>
                              <a:gd name="T11" fmla="*/ 0 h 31"/>
                              <a:gd name="T12" fmla="*/ 0 w 3"/>
                              <a:gd name="T13" fmla="*/ 0 h 31"/>
                              <a:gd name="T14" fmla="*/ 0 w 3"/>
                              <a:gd name="T15" fmla="*/ 14 h 31"/>
                              <a:gd name="T16" fmla="*/ 3 w 3"/>
                              <a:gd name="T17" fmla="*/ 14 h 31"/>
                              <a:gd name="T18" fmla="*/ 3 w 3"/>
                              <a:gd name="T19" fmla="*/ 0 h 3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" h="31">
                                <a:moveTo>
                                  <a:pt x="0" y="17"/>
                                </a:moveTo>
                                <a:lnTo>
                                  <a:pt x="0" y="31"/>
                                </a:lnTo>
                                <a:lnTo>
                                  <a:pt x="3" y="31"/>
                                </a:lnTo>
                                <a:lnTo>
                                  <a:pt x="3" y="17"/>
                                </a:lnTo>
                                <a:lnTo>
                                  <a:pt x="0" y="17"/>
                                </a:lnTo>
                                <a:close/>
                                <a:moveTo>
                                  <a:pt x="3" y="0"/>
                                </a:moveTo>
                                <a:lnTo>
                                  <a:pt x="0" y="0"/>
                                </a:lnTo>
                                <a:lnTo>
                                  <a:pt x="0" y="14"/>
                                </a:lnTo>
                                <a:lnTo>
                                  <a:pt x="3" y="14"/>
                                </a:lnTo>
                                <a:lnTo>
                                  <a:pt x="3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A76C3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43" name="Freeform 641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035801" y="5980113"/>
                            <a:ext cx="4763" cy="49213"/>
                          </a:xfrm>
                          <a:custGeom>
                            <a:avLst/>
                            <a:gdLst>
                              <a:gd name="T0" fmla="*/ 0 w 3"/>
                              <a:gd name="T1" fmla="*/ 17 h 31"/>
                              <a:gd name="T2" fmla="*/ 0 w 3"/>
                              <a:gd name="T3" fmla="*/ 31 h 31"/>
                              <a:gd name="T4" fmla="*/ 3 w 3"/>
                              <a:gd name="T5" fmla="*/ 31 h 31"/>
                              <a:gd name="T6" fmla="*/ 3 w 3"/>
                              <a:gd name="T7" fmla="*/ 17 h 31"/>
                              <a:gd name="T8" fmla="*/ 0 w 3"/>
                              <a:gd name="T9" fmla="*/ 17 h 31"/>
                              <a:gd name="T10" fmla="*/ 3 w 3"/>
                              <a:gd name="T11" fmla="*/ 0 h 31"/>
                              <a:gd name="T12" fmla="*/ 0 w 3"/>
                              <a:gd name="T13" fmla="*/ 0 h 31"/>
                              <a:gd name="T14" fmla="*/ 0 w 3"/>
                              <a:gd name="T15" fmla="*/ 14 h 31"/>
                              <a:gd name="T16" fmla="*/ 3 w 3"/>
                              <a:gd name="T17" fmla="*/ 14 h 31"/>
                              <a:gd name="T18" fmla="*/ 3 w 3"/>
                              <a:gd name="T19" fmla="*/ 0 h 3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3" h="31">
                                <a:moveTo>
                                  <a:pt x="0" y="17"/>
                                </a:moveTo>
                                <a:lnTo>
                                  <a:pt x="0" y="31"/>
                                </a:lnTo>
                                <a:lnTo>
                                  <a:pt x="3" y="31"/>
                                </a:lnTo>
                                <a:lnTo>
                                  <a:pt x="3" y="17"/>
                                </a:lnTo>
                                <a:lnTo>
                                  <a:pt x="0" y="17"/>
                                </a:lnTo>
                                <a:moveTo>
                                  <a:pt x="3" y="0"/>
                                </a:moveTo>
                                <a:lnTo>
                                  <a:pt x="0" y="0"/>
                                </a:lnTo>
                                <a:lnTo>
                                  <a:pt x="0" y="14"/>
                                </a:lnTo>
                                <a:lnTo>
                                  <a:pt x="3" y="14"/>
                                </a:lnTo>
                                <a:lnTo>
                                  <a:pt x="3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44" name="Rectangle 64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035801" y="6002338"/>
                            <a:ext cx="4763" cy="4763"/>
                          </a:xfrm>
                          <a:prstGeom prst="rect">
                            <a:avLst/>
                          </a:prstGeom>
                          <a:solidFill>
                            <a:srgbClr val="B482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45" name="Rectangle 64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035801" y="6002338"/>
                            <a:ext cx="4763" cy="47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46" name="Rectangle 64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035801" y="5929313"/>
                            <a:ext cx="4763" cy="50800"/>
                          </a:xfrm>
                          <a:prstGeom prst="rect">
                            <a:avLst/>
                          </a:prstGeom>
                          <a:solidFill>
                            <a:srgbClr val="AD713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47" name="Rectangle 64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035801" y="5929313"/>
                            <a:ext cx="4763" cy="508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48" name="Freeform 64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35801" y="6029325"/>
                            <a:ext cx="4763" cy="30163"/>
                          </a:xfrm>
                          <a:custGeom>
                            <a:avLst/>
                            <a:gdLst>
                              <a:gd name="T0" fmla="*/ 0 w 4"/>
                              <a:gd name="T1" fmla="*/ 0 h 26"/>
                              <a:gd name="T2" fmla="*/ 0 w 4"/>
                              <a:gd name="T3" fmla="*/ 7 h 26"/>
                              <a:gd name="T4" fmla="*/ 4 w 4"/>
                              <a:gd name="T5" fmla="*/ 26 h 26"/>
                              <a:gd name="T6" fmla="*/ 4 w 4"/>
                              <a:gd name="T7" fmla="*/ 26 h 26"/>
                              <a:gd name="T8" fmla="*/ 4 w 4"/>
                              <a:gd name="T9" fmla="*/ 0 h 26"/>
                              <a:gd name="T10" fmla="*/ 0 w 4"/>
                              <a:gd name="T11" fmla="*/ 0 h 2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4" h="26">
                                <a:moveTo>
                                  <a:pt x="0" y="0"/>
                                </a:moveTo>
                                <a:cubicBezTo>
                                  <a:pt x="0" y="7"/>
                                  <a:pt x="0" y="7"/>
                                  <a:pt x="0" y="7"/>
                                </a:cubicBezTo>
                                <a:cubicBezTo>
                                  <a:pt x="4" y="26"/>
                                  <a:pt x="4" y="26"/>
                                  <a:pt x="4" y="26"/>
                                </a:cubicBezTo>
                                <a:cubicBezTo>
                                  <a:pt x="4" y="26"/>
                                  <a:pt x="4" y="26"/>
                                  <a:pt x="4" y="26"/>
                                </a:cubicBezTo>
                                <a:cubicBezTo>
                                  <a:pt x="4" y="0"/>
                                  <a:pt x="4" y="0"/>
                                  <a:pt x="4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AD713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49" name="Freeform 64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437438" y="5895975"/>
                            <a:ext cx="20638" cy="36513"/>
                          </a:xfrm>
                          <a:custGeom>
                            <a:avLst/>
                            <a:gdLst>
                              <a:gd name="T0" fmla="*/ 11 w 17"/>
                              <a:gd name="T1" fmla="*/ 0 h 31"/>
                              <a:gd name="T2" fmla="*/ 0 w 17"/>
                              <a:gd name="T3" fmla="*/ 1 h 31"/>
                              <a:gd name="T4" fmla="*/ 0 w 17"/>
                              <a:gd name="T5" fmla="*/ 6 h 31"/>
                              <a:gd name="T6" fmla="*/ 14 w 17"/>
                              <a:gd name="T7" fmla="*/ 6 h 31"/>
                              <a:gd name="T8" fmla="*/ 17 w 17"/>
                              <a:gd name="T9" fmla="*/ 10 h 31"/>
                              <a:gd name="T10" fmla="*/ 0 w 17"/>
                              <a:gd name="T11" fmla="*/ 10 h 31"/>
                              <a:gd name="T12" fmla="*/ 0 w 17"/>
                              <a:gd name="T13" fmla="*/ 31 h 31"/>
                              <a:gd name="T14" fmla="*/ 11 w 17"/>
                              <a:gd name="T15" fmla="*/ 31 h 31"/>
                              <a:gd name="T16" fmla="*/ 17 w 17"/>
                              <a:gd name="T17" fmla="*/ 11 h 31"/>
                              <a:gd name="T18" fmla="*/ 11 w 17"/>
                              <a:gd name="T19" fmla="*/ 0 h 3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17" h="31">
                                <a:moveTo>
                                  <a:pt x="11" y="0"/>
                                </a:moveTo>
                                <a:cubicBezTo>
                                  <a:pt x="8" y="1"/>
                                  <a:pt x="4" y="1"/>
                                  <a:pt x="0" y="1"/>
                                </a:cubicBezTo>
                                <a:cubicBezTo>
                                  <a:pt x="0" y="6"/>
                                  <a:pt x="0" y="6"/>
                                  <a:pt x="0" y="6"/>
                                </a:cubicBezTo>
                                <a:cubicBezTo>
                                  <a:pt x="14" y="6"/>
                                  <a:pt x="14" y="6"/>
                                  <a:pt x="14" y="6"/>
                                </a:cubicBezTo>
                                <a:cubicBezTo>
                                  <a:pt x="15" y="7"/>
                                  <a:pt x="16" y="9"/>
                                  <a:pt x="17" y="10"/>
                                </a:cubicBezTo>
                                <a:cubicBezTo>
                                  <a:pt x="0" y="10"/>
                                  <a:pt x="0" y="10"/>
                                  <a:pt x="0" y="10"/>
                                </a:cubicBezTo>
                                <a:cubicBezTo>
                                  <a:pt x="0" y="31"/>
                                  <a:pt x="0" y="31"/>
                                  <a:pt x="0" y="31"/>
                                </a:cubicBezTo>
                                <a:cubicBezTo>
                                  <a:pt x="11" y="31"/>
                                  <a:pt x="11" y="31"/>
                                  <a:pt x="11" y="31"/>
                                </a:cubicBezTo>
                                <a:cubicBezTo>
                                  <a:pt x="17" y="11"/>
                                  <a:pt x="17" y="11"/>
                                  <a:pt x="17" y="11"/>
                                </a:cubicBezTo>
                                <a:cubicBezTo>
                                  <a:pt x="15" y="7"/>
                                  <a:pt x="13" y="4"/>
                                  <a:pt x="11" y="0"/>
                                </a:cubicBezTo>
                              </a:path>
                            </a:pathLst>
                          </a:custGeom>
                          <a:solidFill>
                            <a:srgbClr val="96362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50" name="Freeform 64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437438" y="5902325"/>
                            <a:ext cx="20638" cy="4763"/>
                          </a:xfrm>
                          <a:custGeom>
                            <a:avLst/>
                            <a:gdLst>
                              <a:gd name="T0" fmla="*/ 0 w 17"/>
                              <a:gd name="T1" fmla="*/ 0 h 4"/>
                              <a:gd name="T2" fmla="*/ 0 w 17"/>
                              <a:gd name="T3" fmla="*/ 4 h 4"/>
                              <a:gd name="T4" fmla="*/ 17 w 17"/>
                              <a:gd name="T5" fmla="*/ 4 h 4"/>
                              <a:gd name="T6" fmla="*/ 14 w 17"/>
                              <a:gd name="T7" fmla="*/ 0 h 4"/>
                              <a:gd name="T8" fmla="*/ 0 w 17"/>
                              <a:gd name="T9" fmla="*/ 0 h 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7" h="4">
                                <a:moveTo>
                                  <a:pt x="0" y="0"/>
                                </a:moveTo>
                                <a:cubicBezTo>
                                  <a:pt x="0" y="4"/>
                                  <a:pt x="0" y="4"/>
                                  <a:pt x="0" y="4"/>
                                </a:cubicBezTo>
                                <a:cubicBezTo>
                                  <a:pt x="17" y="4"/>
                                  <a:pt x="17" y="4"/>
                                  <a:pt x="17" y="4"/>
                                </a:cubicBezTo>
                                <a:cubicBezTo>
                                  <a:pt x="16" y="3"/>
                                  <a:pt x="15" y="1"/>
                                  <a:pt x="14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A9582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51" name="Freeform 64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437438" y="5932488"/>
                            <a:ext cx="12700" cy="41275"/>
                          </a:xfrm>
                          <a:custGeom>
                            <a:avLst/>
                            <a:gdLst>
                              <a:gd name="T0" fmla="*/ 0 w 8"/>
                              <a:gd name="T1" fmla="*/ 0 h 26"/>
                              <a:gd name="T2" fmla="*/ 0 w 8"/>
                              <a:gd name="T3" fmla="*/ 26 h 26"/>
                              <a:gd name="T4" fmla="*/ 8 w 8"/>
                              <a:gd name="T5" fmla="*/ 0 h 26"/>
                              <a:gd name="T6" fmla="*/ 0 w 8"/>
                              <a:gd name="T7" fmla="*/ 0 h 2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</a:cxnLst>
                            <a:rect l="0" t="0" r="r" b="b"/>
                            <a:pathLst>
                              <a:path w="8" h="26">
                                <a:moveTo>
                                  <a:pt x="0" y="0"/>
                                </a:moveTo>
                                <a:lnTo>
                                  <a:pt x="0" y="26"/>
                                </a:lnTo>
                                <a:lnTo>
                                  <a:pt x="8" y="0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9F3B2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52" name="Freeform 65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437438" y="5932488"/>
                            <a:ext cx="12700" cy="41275"/>
                          </a:xfrm>
                          <a:custGeom>
                            <a:avLst/>
                            <a:gdLst>
                              <a:gd name="T0" fmla="*/ 0 w 8"/>
                              <a:gd name="T1" fmla="*/ 0 h 26"/>
                              <a:gd name="T2" fmla="*/ 0 w 8"/>
                              <a:gd name="T3" fmla="*/ 26 h 26"/>
                              <a:gd name="T4" fmla="*/ 8 w 8"/>
                              <a:gd name="T5" fmla="*/ 0 h 26"/>
                              <a:gd name="T6" fmla="*/ 0 w 8"/>
                              <a:gd name="T7" fmla="*/ 0 h 2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</a:cxnLst>
                            <a:rect l="0" t="0" r="r" b="b"/>
                            <a:pathLst>
                              <a:path w="8" h="26">
                                <a:moveTo>
                                  <a:pt x="0" y="0"/>
                                </a:moveTo>
                                <a:lnTo>
                                  <a:pt x="0" y="26"/>
                                </a:lnTo>
                                <a:lnTo>
                                  <a:pt x="8" y="0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53" name="Freeform 651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343776" y="5899150"/>
                            <a:ext cx="49213" cy="219075"/>
                          </a:xfrm>
                          <a:custGeom>
                            <a:avLst/>
                            <a:gdLst>
                              <a:gd name="T0" fmla="*/ 1 w 42"/>
                              <a:gd name="T1" fmla="*/ 170 h 184"/>
                              <a:gd name="T2" fmla="*/ 1 w 42"/>
                              <a:gd name="T3" fmla="*/ 184 h 184"/>
                              <a:gd name="T4" fmla="*/ 28 w 42"/>
                              <a:gd name="T5" fmla="*/ 170 h 184"/>
                              <a:gd name="T6" fmla="*/ 1 w 42"/>
                              <a:gd name="T7" fmla="*/ 170 h 184"/>
                              <a:gd name="T8" fmla="*/ 1 w 42"/>
                              <a:gd name="T9" fmla="*/ 153 h 184"/>
                              <a:gd name="T10" fmla="*/ 1 w 42"/>
                              <a:gd name="T11" fmla="*/ 166 h 184"/>
                              <a:gd name="T12" fmla="*/ 35 w 42"/>
                              <a:gd name="T13" fmla="*/ 166 h 184"/>
                              <a:gd name="T14" fmla="*/ 41 w 42"/>
                              <a:gd name="T15" fmla="*/ 162 h 184"/>
                              <a:gd name="T16" fmla="*/ 41 w 42"/>
                              <a:gd name="T17" fmla="*/ 153 h 184"/>
                              <a:gd name="T18" fmla="*/ 1 w 42"/>
                              <a:gd name="T19" fmla="*/ 153 h 184"/>
                              <a:gd name="T20" fmla="*/ 0 w 42"/>
                              <a:gd name="T21" fmla="*/ 91 h 184"/>
                              <a:gd name="T22" fmla="*/ 1 w 42"/>
                              <a:gd name="T23" fmla="*/ 114 h 184"/>
                              <a:gd name="T24" fmla="*/ 41 w 42"/>
                              <a:gd name="T25" fmla="*/ 115 h 184"/>
                              <a:gd name="T26" fmla="*/ 41 w 42"/>
                              <a:gd name="T27" fmla="*/ 91 h 184"/>
                              <a:gd name="T28" fmla="*/ 0 w 42"/>
                              <a:gd name="T29" fmla="*/ 91 h 184"/>
                              <a:gd name="T30" fmla="*/ 42 w 42"/>
                              <a:gd name="T31" fmla="*/ 65 h 184"/>
                              <a:gd name="T32" fmla="*/ 0 w 42"/>
                              <a:gd name="T33" fmla="*/ 66 h 184"/>
                              <a:gd name="T34" fmla="*/ 0 w 42"/>
                              <a:gd name="T35" fmla="*/ 88 h 184"/>
                              <a:gd name="T36" fmla="*/ 41 w 42"/>
                              <a:gd name="T37" fmla="*/ 88 h 184"/>
                              <a:gd name="T38" fmla="*/ 42 w 42"/>
                              <a:gd name="T39" fmla="*/ 65 h 184"/>
                              <a:gd name="T40" fmla="*/ 0 w 42"/>
                              <a:gd name="T41" fmla="*/ 7 h 184"/>
                              <a:gd name="T42" fmla="*/ 0 w 42"/>
                              <a:gd name="T43" fmla="*/ 27 h 184"/>
                              <a:gd name="T44" fmla="*/ 42 w 42"/>
                              <a:gd name="T45" fmla="*/ 28 h 184"/>
                              <a:gd name="T46" fmla="*/ 42 w 42"/>
                              <a:gd name="T47" fmla="*/ 7 h 184"/>
                              <a:gd name="T48" fmla="*/ 0 w 42"/>
                              <a:gd name="T49" fmla="*/ 7 h 184"/>
                              <a:gd name="T50" fmla="*/ 42 w 42"/>
                              <a:gd name="T51" fmla="*/ 0 h 184"/>
                              <a:gd name="T52" fmla="*/ 0 w 42"/>
                              <a:gd name="T53" fmla="*/ 2 h 184"/>
                              <a:gd name="T54" fmla="*/ 0 w 42"/>
                              <a:gd name="T55" fmla="*/ 3 h 184"/>
                              <a:gd name="T56" fmla="*/ 42 w 42"/>
                              <a:gd name="T57" fmla="*/ 3 h 184"/>
                              <a:gd name="T58" fmla="*/ 42 w 42"/>
                              <a:gd name="T59" fmla="*/ 0 h 18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  <a:cxn ang="0">
                                <a:pos x="T40" y="T41"/>
                              </a:cxn>
                              <a:cxn ang="0">
                                <a:pos x="T42" y="T43"/>
                              </a:cxn>
                              <a:cxn ang="0">
                                <a:pos x="T44" y="T45"/>
                              </a:cxn>
                              <a:cxn ang="0">
                                <a:pos x="T46" y="T47"/>
                              </a:cxn>
                              <a:cxn ang="0">
                                <a:pos x="T48" y="T49"/>
                              </a:cxn>
                              <a:cxn ang="0">
                                <a:pos x="T50" y="T51"/>
                              </a:cxn>
                              <a:cxn ang="0">
                                <a:pos x="T52" y="T53"/>
                              </a:cxn>
                              <a:cxn ang="0">
                                <a:pos x="T54" y="T55"/>
                              </a:cxn>
                              <a:cxn ang="0">
                                <a:pos x="T56" y="T57"/>
                              </a:cxn>
                              <a:cxn ang="0">
                                <a:pos x="T58" y="T59"/>
                              </a:cxn>
                            </a:cxnLst>
                            <a:rect l="0" t="0" r="r" b="b"/>
                            <a:pathLst>
                              <a:path w="42" h="184">
                                <a:moveTo>
                                  <a:pt x="1" y="170"/>
                                </a:moveTo>
                                <a:cubicBezTo>
                                  <a:pt x="1" y="184"/>
                                  <a:pt x="1" y="184"/>
                                  <a:pt x="1" y="184"/>
                                </a:cubicBezTo>
                                <a:cubicBezTo>
                                  <a:pt x="11" y="180"/>
                                  <a:pt x="20" y="176"/>
                                  <a:pt x="28" y="170"/>
                                </a:cubicBezTo>
                                <a:cubicBezTo>
                                  <a:pt x="1" y="170"/>
                                  <a:pt x="1" y="170"/>
                                  <a:pt x="1" y="170"/>
                                </a:cubicBezTo>
                                <a:moveTo>
                                  <a:pt x="1" y="153"/>
                                </a:moveTo>
                                <a:cubicBezTo>
                                  <a:pt x="1" y="166"/>
                                  <a:pt x="1" y="166"/>
                                  <a:pt x="1" y="166"/>
                                </a:cubicBezTo>
                                <a:cubicBezTo>
                                  <a:pt x="35" y="166"/>
                                  <a:pt x="35" y="166"/>
                                  <a:pt x="35" y="166"/>
                                </a:cubicBezTo>
                                <a:cubicBezTo>
                                  <a:pt x="37" y="165"/>
                                  <a:pt x="39" y="163"/>
                                  <a:pt x="41" y="162"/>
                                </a:cubicBezTo>
                                <a:cubicBezTo>
                                  <a:pt x="41" y="153"/>
                                  <a:pt x="41" y="153"/>
                                  <a:pt x="41" y="153"/>
                                </a:cubicBezTo>
                                <a:cubicBezTo>
                                  <a:pt x="1" y="153"/>
                                  <a:pt x="1" y="153"/>
                                  <a:pt x="1" y="153"/>
                                </a:cubicBezTo>
                                <a:moveTo>
                                  <a:pt x="0" y="91"/>
                                </a:moveTo>
                                <a:cubicBezTo>
                                  <a:pt x="1" y="114"/>
                                  <a:pt x="1" y="114"/>
                                  <a:pt x="1" y="114"/>
                                </a:cubicBezTo>
                                <a:cubicBezTo>
                                  <a:pt x="41" y="115"/>
                                  <a:pt x="41" y="115"/>
                                  <a:pt x="41" y="115"/>
                                </a:cubicBezTo>
                                <a:cubicBezTo>
                                  <a:pt x="41" y="91"/>
                                  <a:pt x="41" y="91"/>
                                  <a:pt x="41" y="91"/>
                                </a:cubicBezTo>
                                <a:cubicBezTo>
                                  <a:pt x="0" y="91"/>
                                  <a:pt x="0" y="91"/>
                                  <a:pt x="0" y="91"/>
                                </a:cubicBezTo>
                                <a:moveTo>
                                  <a:pt x="42" y="65"/>
                                </a:moveTo>
                                <a:cubicBezTo>
                                  <a:pt x="0" y="66"/>
                                  <a:pt x="0" y="66"/>
                                  <a:pt x="0" y="66"/>
                                </a:cubicBezTo>
                                <a:cubicBezTo>
                                  <a:pt x="0" y="88"/>
                                  <a:pt x="0" y="88"/>
                                  <a:pt x="0" y="88"/>
                                </a:cubicBezTo>
                                <a:cubicBezTo>
                                  <a:pt x="41" y="88"/>
                                  <a:pt x="41" y="88"/>
                                  <a:pt x="41" y="88"/>
                                </a:cubicBezTo>
                                <a:cubicBezTo>
                                  <a:pt x="42" y="65"/>
                                  <a:pt x="42" y="65"/>
                                  <a:pt x="42" y="65"/>
                                </a:cubicBezTo>
                                <a:moveTo>
                                  <a:pt x="0" y="7"/>
                                </a:moveTo>
                                <a:cubicBezTo>
                                  <a:pt x="0" y="27"/>
                                  <a:pt x="0" y="27"/>
                                  <a:pt x="0" y="27"/>
                                </a:cubicBezTo>
                                <a:cubicBezTo>
                                  <a:pt x="42" y="28"/>
                                  <a:pt x="42" y="28"/>
                                  <a:pt x="42" y="28"/>
                                </a:cubicBezTo>
                                <a:cubicBezTo>
                                  <a:pt x="42" y="7"/>
                                  <a:pt x="42" y="7"/>
                                  <a:pt x="42" y="7"/>
                                </a:cubicBezTo>
                                <a:cubicBezTo>
                                  <a:pt x="0" y="7"/>
                                  <a:pt x="0" y="7"/>
                                  <a:pt x="0" y="7"/>
                                </a:cubicBezTo>
                                <a:moveTo>
                                  <a:pt x="42" y="0"/>
                                </a:moveTo>
                                <a:cubicBezTo>
                                  <a:pt x="29" y="0"/>
                                  <a:pt x="15" y="1"/>
                                  <a:pt x="0" y="2"/>
                                </a:cubicBezTo>
                                <a:cubicBezTo>
                                  <a:pt x="0" y="3"/>
                                  <a:pt x="0" y="3"/>
                                  <a:pt x="0" y="3"/>
                                </a:cubicBezTo>
                                <a:cubicBezTo>
                                  <a:pt x="42" y="3"/>
                                  <a:pt x="42" y="3"/>
                                  <a:pt x="42" y="3"/>
                                </a:cubicBezTo>
                                <a:cubicBezTo>
                                  <a:pt x="42" y="0"/>
                                  <a:pt x="42" y="0"/>
                                  <a:pt x="42" y="0"/>
                                </a:cubicBezTo>
                              </a:path>
                            </a:pathLst>
                          </a:custGeom>
                          <a:solidFill>
                            <a:srgbClr val="96362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54" name="Freeform 65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45363" y="6096000"/>
                            <a:ext cx="39688" cy="4763"/>
                          </a:xfrm>
                          <a:custGeom>
                            <a:avLst/>
                            <a:gdLst>
                              <a:gd name="T0" fmla="*/ 0 w 34"/>
                              <a:gd name="T1" fmla="*/ 0 h 4"/>
                              <a:gd name="T2" fmla="*/ 0 w 34"/>
                              <a:gd name="T3" fmla="*/ 4 h 4"/>
                              <a:gd name="T4" fmla="*/ 27 w 34"/>
                              <a:gd name="T5" fmla="*/ 4 h 4"/>
                              <a:gd name="T6" fmla="*/ 34 w 34"/>
                              <a:gd name="T7" fmla="*/ 0 h 4"/>
                              <a:gd name="T8" fmla="*/ 0 w 34"/>
                              <a:gd name="T9" fmla="*/ 0 h 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34" h="4">
                                <a:moveTo>
                                  <a:pt x="0" y="0"/>
                                </a:moveTo>
                                <a:cubicBezTo>
                                  <a:pt x="0" y="4"/>
                                  <a:pt x="0" y="4"/>
                                  <a:pt x="0" y="4"/>
                                </a:cubicBezTo>
                                <a:cubicBezTo>
                                  <a:pt x="27" y="4"/>
                                  <a:pt x="27" y="4"/>
                                  <a:pt x="27" y="4"/>
                                </a:cubicBezTo>
                                <a:cubicBezTo>
                                  <a:pt x="30" y="3"/>
                                  <a:pt x="32" y="2"/>
                                  <a:pt x="34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A9582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55" name="Rectangle 65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343776" y="6003925"/>
                            <a:ext cx="49213" cy="3175"/>
                          </a:xfrm>
                          <a:prstGeom prst="rect">
                            <a:avLst/>
                          </a:prstGeom>
                          <a:solidFill>
                            <a:srgbClr val="A9582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56" name="Rectangle 65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343776" y="6003925"/>
                            <a:ext cx="49213" cy="31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57" name="Rectangle 65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343776" y="5902325"/>
                            <a:ext cx="49213" cy="4763"/>
                          </a:xfrm>
                          <a:prstGeom prst="rect">
                            <a:avLst/>
                          </a:prstGeom>
                          <a:solidFill>
                            <a:srgbClr val="A9582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58" name="Rectangle 65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343776" y="5902325"/>
                            <a:ext cx="49213" cy="47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59" name="Freeform 65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43776" y="5930900"/>
                            <a:ext cx="49213" cy="47625"/>
                          </a:xfrm>
                          <a:custGeom>
                            <a:avLst/>
                            <a:gdLst>
                              <a:gd name="T0" fmla="*/ 0 w 31"/>
                              <a:gd name="T1" fmla="*/ 0 h 30"/>
                              <a:gd name="T2" fmla="*/ 0 w 31"/>
                              <a:gd name="T3" fmla="*/ 30 h 30"/>
                              <a:gd name="T4" fmla="*/ 31 w 31"/>
                              <a:gd name="T5" fmla="*/ 29 h 30"/>
                              <a:gd name="T6" fmla="*/ 31 w 31"/>
                              <a:gd name="T7" fmla="*/ 1 h 30"/>
                              <a:gd name="T8" fmla="*/ 0 w 31"/>
                              <a:gd name="T9" fmla="*/ 0 h 3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31" h="30">
                                <a:moveTo>
                                  <a:pt x="0" y="0"/>
                                </a:moveTo>
                                <a:lnTo>
                                  <a:pt x="0" y="30"/>
                                </a:lnTo>
                                <a:lnTo>
                                  <a:pt x="31" y="29"/>
                                </a:lnTo>
                                <a:lnTo>
                                  <a:pt x="31" y="1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9F3B2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60" name="Freeform 65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43776" y="5930900"/>
                            <a:ext cx="49213" cy="47625"/>
                          </a:xfrm>
                          <a:custGeom>
                            <a:avLst/>
                            <a:gdLst>
                              <a:gd name="T0" fmla="*/ 0 w 31"/>
                              <a:gd name="T1" fmla="*/ 0 h 30"/>
                              <a:gd name="T2" fmla="*/ 0 w 31"/>
                              <a:gd name="T3" fmla="*/ 30 h 30"/>
                              <a:gd name="T4" fmla="*/ 31 w 31"/>
                              <a:gd name="T5" fmla="*/ 29 h 30"/>
                              <a:gd name="T6" fmla="*/ 31 w 31"/>
                              <a:gd name="T7" fmla="*/ 1 h 30"/>
                              <a:gd name="T8" fmla="*/ 0 w 31"/>
                              <a:gd name="T9" fmla="*/ 0 h 3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31" h="30">
                                <a:moveTo>
                                  <a:pt x="0" y="0"/>
                                </a:moveTo>
                                <a:lnTo>
                                  <a:pt x="0" y="30"/>
                                </a:lnTo>
                                <a:lnTo>
                                  <a:pt x="31" y="29"/>
                                </a:lnTo>
                                <a:lnTo>
                                  <a:pt x="31" y="1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61" name="Freeform 65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45363" y="6034088"/>
                            <a:ext cx="47625" cy="47625"/>
                          </a:xfrm>
                          <a:custGeom>
                            <a:avLst/>
                            <a:gdLst>
                              <a:gd name="T0" fmla="*/ 0 w 30"/>
                              <a:gd name="T1" fmla="*/ 0 h 30"/>
                              <a:gd name="T2" fmla="*/ 0 w 30"/>
                              <a:gd name="T3" fmla="*/ 30 h 30"/>
                              <a:gd name="T4" fmla="*/ 30 w 30"/>
                              <a:gd name="T5" fmla="*/ 30 h 30"/>
                              <a:gd name="T6" fmla="*/ 30 w 30"/>
                              <a:gd name="T7" fmla="*/ 1 h 30"/>
                              <a:gd name="T8" fmla="*/ 0 w 30"/>
                              <a:gd name="T9" fmla="*/ 0 h 3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30" h="30">
                                <a:moveTo>
                                  <a:pt x="0" y="0"/>
                                </a:moveTo>
                                <a:lnTo>
                                  <a:pt x="0" y="30"/>
                                </a:lnTo>
                                <a:lnTo>
                                  <a:pt x="30" y="30"/>
                                </a:lnTo>
                                <a:lnTo>
                                  <a:pt x="30" y="1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9F3B2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62" name="Freeform 66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45363" y="6034088"/>
                            <a:ext cx="47625" cy="47625"/>
                          </a:xfrm>
                          <a:custGeom>
                            <a:avLst/>
                            <a:gdLst>
                              <a:gd name="T0" fmla="*/ 0 w 30"/>
                              <a:gd name="T1" fmla="*/ 0 h 30"/>
                              <a:gd name="T2" fmla="*/ 0 w 30"/>
                              <a:gd name="T3" fmla="*/ 30 h 30"/>
                              <a:gd name="T4" fmla="*/ 30 w 30"/>
                              <a:gd name="T5" fmla="*/ 30 h 30"/>
                              <a:gd name="T6" fmla="*/ 30 w 30"/>
                              <a:gd name="T7" fmla="*/ 1 h 30"/>
                              <a:gd name="T8" fmla="*/ 0 w 30"/>
                              <a:gd name="T9" fmla="*/ 0 h 3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30" h="30">
                                <a:moveTo>
                                  <a:pt x="0" y="0"/>
                                </a:moveTo>
                                <a:lnTo>
                                  <a:pt x="0" y="30"/>
                                </a:lnTo>
                                <a:lnTo>
                                  <a:pt x="30" y="30"/>
                                </a:lnTo>
                                <a:lnTo>
                                  <a:pt x="30" y="1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63" name="Freeform 661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242176" y="5907088"/>
                            <a:ext cx="52388" cy="220663"/>
                          </a:xfrm>
                          <a:custGeom>
                            <a:avLst/>
                            <a:gdLst>
                              <a:gd name="T0" fmla="*/ 2 w 33"/>
                              <a:gd name="T1" fmla="*/ 122 h 139"/>
                              <a:gd name="T2" fmla="*/ 2 w 33"/>
                              <a:gd name="T3" fmla="*/ 139 h 139"/>
                              <a:gd name="T4" fmla="*/ 30 w 33"/>
                              <a:gd name="T5" fmla="*/ 139 h 139"/>
                              <a:gd name="T6" fmla="*/ 30 w 33"/>
                              <a:gd name="T7" fmla="*/ 122 h 139"/>
                              <a:gd name="T8" fmla="*/ 2 w 33"/>
                              <a:gd name="T9" fmla="*/ 122 h 139"/>
                              <a:gd name="T10" fmla="*/ 0 w 33"/>
                              <a:gd name="T11" fmla="*/ 109 h 139"/>
                              <a:gd name="T12" fmla="*/ 0 w 33"/>
                              <a:gd name="T13" fmla="*/ 119 h 139"/>
                              <a:gd name="T14" fmla="*/ 30 w 33"/>
                              <a:gd name="T15" fmla="*/ 119 h 139"/>
                              <a:gd name="T16" fmla="*/ 30 w 33"/>
                              <a:gd name="T17" fmla="*/ 109 h 139"/>
                              <a:gd name="T18" fmla="*/ 0 w 33"/>
                              <a:gd name="T19" fmla="*/ 109 h 139"/>
                              <a:gd name="T20" fmla="*/ 0 w 33"/>
                              <a:gd name="T21" fmla="*/ 63 h 139"/>
                              <a:gd name="T22" fmla="*/ 0 w 33"/>
                              <a:gd name="T23" fmla="*/ 80 h 139"/>
                              <a:gd name="T24" fmla="*/ 31 w 33"/>
                              <a:gd name="T25" fmla="*/ 80 h 139"/>
                              <a:gd name="T26" fmla="*/ 31 w 33"/>
                              <a:gd name="T27" fmla="*/ 63 h 139"/>
                              <a:gd name="T28" fmla="*/ 0 w 33"/>
                              <a:gd name="T29" fmla="*/ 63 h 139"/>
                              <a:gd name="T30" fmla="*/ 32 w 33"/>
                              <a:gd name="T31" fmla="*/ 45 h 139"/>
                              <a:gd name="T32" fmla="*/ 0 w 33"/>
                              <a:gd name="T33" fmla="*/ 45 h 139"/>
                              <a:gd name="T34" fmla="*/ 0 w 33"/>
                              <a:gd name="T35" fmla="*/ 61 h 139"/>
                              <a:gd name="T36" fmla="*/ 32 w 33"/>
                              <a:gd name="T37" fmla="*/ 61 h 139"/>
                              <a:gd name="T38" fmla="*/ 32 w 33"/>
                              <a:gd name="T39" fmla="*/ 45 h 139"/>
                              <a:gd name="T40" fmla="*/ 1 w 33"/>
                              <a:gd name="T41" fmla="*/ 0 h 139"/>
                              <a:gd name="T42" fmla="*/ 1 w 33"/>
                              <a:gd name="T43" fmla="*/ 15 h 139"/>
                              <a:gd name="T44" fmla="*/ 33 w 33"/>
                              <a:gd name="T45" fmla="*/ 15 h 139"/>
                              <a:gd name="T46" fmla="*/ 33 w 33"/>
                              <a:gd name="T47" fmla="*/ 0 h 139"/>
                              <a:gd name="T48" fmla="*/ 1 w 33"/>
                              <a:gd name="T49" fmla="*/ 0 h 13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  <a:cxn ang="0">
                                <a:pos x="T40" y="T41"/>
                              </a:cxn>
                              <a:cxn ang="0">
                                <a:pos x="T42" y="T43"/>
                              </a:cxn>
                              <a:cxn ang="0">
                                <a:pos x="T44" y="T45"/>
                              </a:cxn>
                              <a:cxn ang="0">
                                <a:pos x="T46" y="T47"/>
                              </a:cxn>
                              <a:cxn ang="0">
                                <a:pos x="T48" y="T49"/>
                              </a:cxn>
                            </a:cxnLst>
                            <a:rect l="0" t="0" r="r" b="b"/>
                            <a:pathLst>
                              <a:path w="33" h="139">
                                <a:moveTo>
                                  <a:pt x="2" y="122"/>
                                </a:moveTo>
                                <a:lnTo>
                                  <a:pt x="2" y="139"/>
                                </a:lnTo>
                                <a:lnTo>
                                  <a:pt x="30" y="139"/>
                                </a:lnTo>
                                <a:lnTo>
                                  <a:pt x="30" y="122"/>
                                </a:lnTo>
                                <a:lnTo>
                                  <a:pt x="2" y="122"/>
                                </a:lnTo>
                                <a:close/>
                                <a:moveTo>
                                  <a:pt x="0" y="109"/>
                                </a:moveTo>
                                <a:lnTo>
                                  <a:pt x="0" y="119"/>
                                </a:lnTo>
                                <a:lnTo>
                                  <a:pt x="30" y="119"/>
                                </a:lnTo>
                                <a:lnTo>
                                  <a:pt x="30" y="109"/>
                                </a:lnTo>
                                <a:lnTo>
                                  <a:pt x="0" y="109"/>
                                </a:lnTo>
                                <a:close/>
                                <a:moveTo>
                                  <a:pt x="0" y="63"/>
                                </a:moveTo>
                                <a:lnTo>
                                  <a:pt x="0" y="80"/>
                                </a:lnTo>
                                <a:lnTo>
                                  <a:pt x="31" y="80"/>
                                </a:lnTo>
                                <a:lnTo>
                                  <a:pt x="31" y="63"/>
                                </a:lnTo>
                                <a:lnTo>
                                  <a:pt x="0" y="63"/>
                                </a:lnTo>
                                <a:close/>
                                <a:moveTo>
                                  <a:pt x="32" y="45"/>
                                </a:moveTo>
                                <a:lnTo>
                                  <a:pt x="0" y="45"/>
                                </a:lnTo>
                                <a:lnTo>
                                  <a:pt x="0" y="61"/>
                                </a:lnTo>
                                <a:lnTo>
                                  <a:pt x="32" y="61"/>
                                </a:lnTo>
                                <a:lnTo>
                                  <a:pt x="32" y="45"/>
                                </a:lnTo>
                                <a:close/>
                                <a:moveTo>
                                  <a:pt x="1" y="0"/>
                                </a:moveTo>
                                <a:lnTo>
                                  <a:pt x="1" y="15"/>
                                </a:lnTo>
                                <a:lnTo>
                                  <a:pt x="33" y="15"/>
                                </a:lnTo>
                                <a:lnTo>
                                  <a:pt x="33" y="0"/>
                                </a:lnTo>
                                <a:lnTo>
                                  <a:pt x="1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96362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64" name="Freeform 662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242176" y="5907088"/>
                            <a:ext cx="52388" cy="220663"/>
                          </a:xfrm>
                          <a:custGeom>
                            <a:avLst/>
                            <a:gdLst>
                              <a:gd name="T0" fmla="*/ 2 w 33"/>
                              <a:gd name="T1" fmla="*/ 122 h 139"/>
                              <a:gd name="T2" fmla="*/ 2 w 33"/>
                              <a:gd name="T3" fmla="*/ 139 h 139"/>
                              <a:gd name="T4" fmla="*/ 30 w 33"/>
                              <a:gd name="T5" fmla="*/ 139 h 139"/>
                              <a:gd name="T6" fmla="*/ 30 w 33"/>
                              <a:gd name="T7" fmla="*/ 122 h 139"/>
                              <a:gd name="T8" fmla="*/ 2 w 33"/>
                              <a:gd name="T9" fmla="*/ 122 h 139"/>
                              <a:gd name="T10" fmla="*/ 0 w 33"/>
                              <a:gd name="T11" fmla="*/ 109 h 139"/>
                              <a:gd name="T12" fmla="*/ 0 w 33"/>
                              <a:gd name="T13" fmla="*/ 119 h 139"/>
                              <a:gd name="T14" fmla="*/ 30 w 33"/>
                              <a:gd name="T15" fmla="*/ 119 h 139"/>
                              <a:gd name="T16" fmla="*/ 30 w 33"/>
                              <a:gd name="T17" fmla="*/ 109 h 139"/>
                              <a:gd name="T18" fmla="*/ 0 w 33"/>
                              <a:gd name="T19" fmla="*/ 109 h 139"/>
                              <a:gd name="T20" fmla="*/ 0 w 33"/>
                              <a:gd name="T21" fmla="*/ 63 h 139"/>
                              <a:gd name="T22" fmla="*/ 0 w 33"/>
                              <a:gd name="T23" fmla="*/ 80 h 139"/>
                              <a:gd name="T24" fmla="*/ 31 w 33"/>
                              <a:gd name="T25" fmla="*/ 80 h 139"/>
                              <a:gd name="T26" fmla="*/ 31 w 33"/>
                              <a:gd name="T27" fmla="*/ 63 h 139"/>
                              <a:gd name="T28" fmla="*/ 0 w 33"/>
                              <a:gd name="T29" fmla="*/ 63 h 139"/>
                              <a:gd name="T30" fmla="*/ 32 w 33"/>
                              <a:gd name="T31" fmla="*/ 45 h 139"/>
                              <a:gd name="T32" fmla="*/ 0 w 33"/>
                              <a:gd name="T33" fmla="*/ 45 h 139"/>
                              <a:gd name="T34" fmla="*/ 0 w 33"/>
                              <a:gd name="T35" fmla="*/ 61 h 139"/>
                              <a:gd name="T36" fmla="*/ 32 w 33"/>
                              <a:gd name="T37" fmla="*/ 61 h 139"/>
                              <a:gd name="T38" fmla="*/ 32 w 33"/>
                              <a:gd name="T39" fmla="*/ 45 h 139"/>
                              <a:gd name="T40" fmla="*/ 1 w 33"/>
                              <a:gd name="T41" fmla="*/ 0 h 139"/>
                              <a:gd name="T42" fmla="*/ 1 w 33"/>
                              <a:gd name="T43" fmla="*/ 15 h 139"/>
                              <a:gd name="T44" fmla="*/ 33 w 33"/>
                              <a:gd name="T45" fmla="*/ 15 h 139"/>
                              <a:gd name="T46" fmla="*/ 33 w 33"/>
                              <a:gd name="T47" fmla="*/ 0 h 139"/>
                              <a:gd name="T48" fmla="*/ 1 w 33"/>
                              <a:gd name="T49" fmla="*/ 0 h 13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  <a:cxn ang="0">
                                <a:pos x="T40" y="T41"/>
                              </a:cxn>
                              <a:cxn ang="0">
                                <a:pos x="T42" y="T43"/>
                              </a:cxn>
                              <a:cxn ang="0">
                                <a:pos x="T44" y="T45"/>
                              </a:cxn>
                              <a:cxn ang="0">
                                <a:pos x="T46" y="T47"/>
                              </a:cxn>
                              <a:cxn ang="0">
                                <a:pos x="T48" y="T49"/>
                              </a:cxn>
                            </a:cxnLst>
                            <a:rect l="0" t="0" r="r" b="b"/>
                            <a:pathLst>
                              <a:path w="33" h="139">
                                <a:moveTo>
                                  <a:pt x="2" y="122"/>
                                </a:moveTo>
                                <a:lnTo>
                                  <a:pt x="2" y="139"/>
                                </a:lnTo>
                                <a:lnTo>
                                  <a:pt x="30" y="139"/>
                                </a:lnTo>
                                <a:lnTo>
                                  <a:pt x="30" y="122"/>
                                </a:lnTo>
                                <a:lnTo>
                                  <a:pt x="2" y="122"/>
                                </a:lnTo>
                                <a:moveTo>
                                  <a:pt x="0" y="109"/>
                                </a:moveTo>
                                <a:lnTo>
                                  <a:pt x="0" y="119"/>
                                </a:lnTo>
                                <a:lnTo>
                                  <a:pt x="30" y="119"/>
                                </a:lnTo>
                                <a:lnTo>
                                  <a:pt x="30" y="109"/>
                                </a:lnTo>
                                <a:lnTo>
                                  <a:pt x="0" y="109"/>
                                </a:lnTo>
                                <a:moveTo>
                                  <a:pt x="0" y="63"/>
                                </a:moveTo>
                                <a:lnTo>
                                  <a:pt x="0" y="80"/>
                                </a:lnTo>
                                <a:lnTo>
                                  <a:pt x="31" y="80"/>
                                </a:lnTo>
                                <a:lnTo>
                                  <a:pt x="31" y="63"/>
                                </a:lnTo>
                                <a:lnTo>
                                  <a:pt x="0" y="63"/>
                                </a:lnTo>
                                <a:moveTo>
                                  <a:pt x="32" y="45"/>
                                </a:moveTo>
                                <a:lnTo>
                                  <a:pt x="0" y="45"/>
                                </a:lnTo>
                                <a:lnTo>
                                  <a:pt x="0" y="61"/>
                                </a:lnTo>
                                <a:lnTo>
                                  <a:pt x="32" y="61"/>
                                </a:lnTo>
                                <a:lnTo>
                                  <a:pt x="32" y="45"/>
                                </a:lnTo>
                                <a:moveTo>
                                  <a:pt x="1" y="0"/>
                                </a:moveTo>
                                <a:lnTo>
                                  <a:pt x="1" y="15"/>
                                </a:lnTo>
                                <a:lnTo>
                                  <a:pt x="33" y="15"/>
                                </a:lnTo>
                                <a:lnTo>
                                  <a:pt x="33" y="0"/>
                                </a:lnTo>
                                <a:lnTo>
                                  <a:pt x="1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65" name="Rectangle 66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242176" y="6100763"/>
                            <a:ext cx="3175" cy="26988"/>
                          </a:xfrm>
                          <a:prstGeom prst="rect">
                            <a:avLst/>
                          </a:prstGeom>
                          <a:solidFill>
                            <a:srgbClr val="8A362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66" name="Rectangle 66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242176" y="6100763"/>
                            <a:ext cx="3175" cy="2698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67" name="Freeform 66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242176" y="6096000"/>
                            <a:ext cx="47625" cy="4763"/>
                          </a:xfrm>
                          <a:custGeom>
                            <a:avLst/>
                            <a:gdLst>
                              <a:gd name="T0" fmla="*/ 0 w 30"/>
                              <a:gd name="T1" fmla="*/ 0 h 3"/>
                              <a:gd name="T2" fmla="*/ 0 w 30"/>
                              <a:gd name="T3" fmla="*/ 2 h 3"/>
                              <a:gd name="T4" fmla="*/ 2 w 30"/>
                              <a:gd name="T5" fmla="*/ 2 h 3"/>
                              <a:gd name="T6" fmla="*/ 2 w 30"/>
                              <a:gd name="T7" fmla="*/ 3 h 3"/>
                              <a:gd name="T8" fmla="*/ 30 w 30"/>
                              <a:gd name="T9" fmla="*/ 3 h 3"/>
                              <a:gd name="T10" fmla="*/ 30 w 30"/>
                              <a:gd name="T11" fmla="*/ 0 h 3"/>
                              <a:gd name="T12" fmla="*/ 0 w 30"/>
                              <a:gd name="T13" fmla="*/ 0 h 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30" h="3">
                                <a:moveTo>
                                  <a:pt x="0" y="0"/>
                                </a:moveTo>
                                <a:lnTo>
                                  <a:pt x="0" y="2"/>
                                </a:lnTo>
                                <a:lnTo>
                                  <a:pt x="2" y="2"/>
                                </a:lnTo>
                                <a:lnTo>
                                  <a:pt x="2" y="3"/>
                                </a:lnTo>
                                <a:lnTo>
                                  <a:pt x="30" y="3"/>
                                </a:lnTo>
                                <a:lnTo>
                                  <a:pt x="30" y="0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A9582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68" name="Freeform 66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242176" y="6096000"/>
                            <a:ext cx="47625" cy="4763"/>
                          </a:xfrm>
                          <a:custGeom>
                            <a:avLst/>
                            <a:gdLst>
                              <a:gd name="T0" fmla="*/ 0 w 30"/>
                              <a:gd name="T1" fmla="*/ 0 h 3"/>
                              <a:gd name="T2" fmla="*/ 0 w 30"/>
                              <a:gd name="T3" fmla="*/ 2 h 3"/>
                              <a:gd name="T4" fmla="*/ 2 w 30"/>
                              <a:gd name="T5" fmla="*/ 2 h 3"/>
                              <a:gd name="T6" fmla="*/ 2 w 30"/>
                              <a:gd name="T7" fmla="*/ 3 h 3"/>
                              <a:gd name="T8" fmla="*/ 30 w 30"/>
                              <a:gd name="T9" fmla="*/ 3 h 3"/>
                              <a:gd name="T10" fmla="*/ 30 w 30"/>
                              <a:gd name="T11" fmla="*/ 0 h 3"/>
                              <a:gd name="T12" fmla="*/ 0 w 30"/>
                              <a:gd name="T13" fmla="*/ 0 h 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30" h="3">
                                <a:moveTo>
                                  <a:pt x="0" y="0"/>
                                </a:moveTo>
                                <a:lnTo>
                                  <a:pt x="0" y="2"/>
                                </a:lnTo>
                                <a:lnTo>
                                  <a:pt x="2" y="2"/>
                                </a:lnTo>
                                <a:lnTo>
                                  <a:pt x="2" y="3"/>
                                </a:lnTo>
                                <a:lnTo>
                                  <a:pt x="30" y="3"/>
                                </a:lnTo>
                                <a:lnTo>
                                  <a:pt x="30" y="0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69" name="Rectangle 66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242176" y="6099175"/>
                            <a:ext cx="3175" cy="1588"/>
                          </a:xfrm>
                          <a:prstGeom prst="rect">
                            <a:avLst/>
                          </a:prstGeom>
                          <a:solidFill>
                            <a:srgbClr val="A5572A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70" name="Rectangle 66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242176" y="6099175"/>
                            <a:ext cx="3175" cy="158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71" name="Freeform 66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242176" y="6003925"/>
                            <a:ext cx="50800" cy="3175"/>
                          </a:xfrm>
                          <a:custGeom>
                            <a:avLst/>
                            <a:gdLst>
                              <a:gd name="T0" fmla="*/ 0 w 32"/>
                              <a:gd name="T1" fmla="*/ 0 h 2"/>
                              <a:gd name="T2" fmla="*/ 0 w 32"/>
                              <a:gd name="T3" fmla="*/ 2 h 2"/>
                              <a:gd name="T4" fmla="*/ 31 w 32"/>
                              <a:gd name="T5" fmla="*/ 2 h 2"/>
                              <a:gd name="T6" fmla="*/ 32 w 32"/>
                              <a:gd name="T7" fmla="*/ 0 h 2"/>
                              <a:gd name="T8" fmla="*/ 0 w 32"/>
                              <a:gd name="T9" fmla="*/ 0 h 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32" h="2">
                                <a:moveTo>
                                  <a:pt x="0" y="0"/>
                                </a:moveTo>
                                <a:lnTo>
                                  <a:pt x="0" y="2"/>
                                </a:lnTo>
                                <a:lnTo>
                                  <a:pt x="31" y="2"/>
                                </a:lnTo>
                                <a:lnTo>
                                  <a:pt x="32" y="0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A9582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72" name="Freeform 67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242176" y="6003925"/>
                            <a:ext cx="50800" cy="3175"/>
                          </a:xfrm>
                          <a:custGeom>
                            <a:avLst/>
                            <a:gdLst>
                              <a:gd name="T0" fmla="*/ 0 w 32"/>
                              <a:gd name="T1" fmla="*/ 0 h 2"/>
                              <a:gd name="T2" fmla="*/ 0 w 32"/>
                              <a:gd name="T3" fmla="*/ 2 h 2"/>
                              <a:gd name="T4" fmla="*/ 31 w 32"/>
                              <a:gd name="T5" fmla="*/ 2 h 2"/>
                              <a:gd name="T6" fmla="*/ 32 w 32"/>
                              <a:gd name="T7" fmla="*/ 0 h 2"/>
                              <a:gd name="T8" fmla="*/ 0 w 32"/>
                              <a:gd name="T9" fmla="*/ 0 h 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32" h="2">
                                <a:moveTo>
                                  <a:pt x="0" y="0"/>
                                </a:moveTo>
                                <a:lnTo>
                                  <a:pt x="0" y="2"/>
                                </a:lnTo>
                                <a:lnTo>
                                  <a:pt x="31" y="2"/>
                                </a:lnTo>
                                <a:lnTo>
                                  <a:pt x="32" y="0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73" name="Freeform 67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243763" y="5903913"/>
                            <a:ext cx="50800" cy="3175"/>
                          </a:xfrm>
                          <a:custGeom>
                            <a:avLst/>
                            <a:gdLst>
                              <a:gd name="T0" fmla="*/ 42 w 42"/>
                              <a:gd name="T1" fmla="*/ 0 h 3"/>
                              <a:gd name="T2" fmla="*/ 0 w 42"/>
                              <a:gd name="T3" fmla="*/ 2 h 3"/>
                              <a:gd name="T4" fmla="*/ 0 w 42"/>
                              <a:gd name="T5" fmla="*/ 3 h 3"/>
                              <a:gd name="T6" fmla="*/ 42 w 42"/>
                              <a:gd name="T7" fmla="*/ 3 h 3"/>
                              <a:gd name="T8" fmla="*/ 42 w 42"/>
                              <a:gd name="T9" fmla="*/ 0 h 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42" h="3">
                                <a:moveTo>
                                  <a:pt x="42" y="0"/>
                                </a:moveTo>
                                <a:cubicBezTo>
                                  <a:pt x="28" y="0"/>
                                  <a:pt x="14" y="1"/>
                                  <a:pt x="0" y="2"/>
                                </a:cubicBezTo>
                                <a:cubicBezTo>
                                  <a:pt x="0" y="3"/>
                                  <a:pt x="0" y="3"/>
                                  <a:pt x="0" y="3"/>
                                </a:cubicBezTo>
                                <a:cubicBezTo>
                                  <a:pt x="42" y="3"/>
                                  <a:pt x="42" y="3"/>
                                  <a:pt x="42" y="3"/>
                                </a:cubicBezTo>
                                <a:cubicBezTo>
                                  <a:pt x="42" y="0"/>
                                  <a:pt x="42" y="0"/>
                                  <a:pt x="42" y="0"/>
                                </a:cubicBezTo>
                              </a:path>
                            </a:pathLst>
                          </a:custGeom>
                          <a:solidFill>
                            <a:srgbClr val="A9582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74" name="Freeform 67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242176" y="5930900"/>
                            <a:ext cx="52388" cy="47625"/>
                          </a:xfrm>
                          <a:custGeom>
                            <a:avLst/>
                            <a:gdLst>
                              <a:gd name="T0" fmla="*/ 1 w 33"/>
                              <a:gd name="T1" fmla="*/ 0 h 30"/>
                              <a:gd name="T2" fmla="*/ 0 w 33"/>
                              <a:gd name="T3" fmla="*/ 30 h 30"/>
                              <a:gd name="T4" fmla="*/ 32 w 33"/>
                              <a:gd name="T5" fmla="*/ 30 h 30"/>
                              <a:gd name="T6" fmla="*/ 33 w 33"/>
                              <a:gd name="T7" fmla="*/ 0 h 30"/>
                              <a:gd name="T8" fmla="*/ 1 w 33"/>
                              <a:gd name="T9" fmla="*/ 0 h 3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33" h="30">
                                <a:moveTo>
                                  <a:pt x="1" y="0"/>
                                </a:moveTo>
                                <a:lnTo>
                                  <a:pt x="0" y="30"/>
                                </a:lnTo>
                                <a:lnTo>
                                  <a:pt x="32" y="30"/>
                                </a:lnTo>
                                <a:lnTo>
                                  <a:pt x="33" y="0"/>
                                </a:lnTo>
                                <a:lnTo>
                                  <a:pt x="1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9F3B2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75" name="Freeform 67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242176" y="5930900"/>
                            <a:ext cx="52388" cy="47625"/>
                          </a:xfrm>
                          <a:custGeom>
                            <a:avLst/>
                            <a:gdLst>
                              <a:gd name="T0" fmla="*/ 1 w 33"/>
                              <a:gd name="T1" fmla="*/ 0 h 30"/>
                              <a:gd name="T2" fmla="*/ 0 w 33"/>
                              <a:gd name="T3" fmla="*/ 30 h 30"/>
                              <a:gd name="T4" fmla="*/ 32 w 33"/>
                              <a:gd name="T5" fmla="*/ 30 h 30"/>
                              <a:gd name="T6" fmla="*/ 33 w 33"/>
                              <a:gd name="T7" fmla="*/ 0 h 30"/>
                              <a:gd name="T8" fmla="*/ 1 w 33"/>
                              <a:gd name="T9" fmla="*/ 0 h 3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33" h="30">
                                <a:moveTo>
                                  <a:pt x="1" y="0"/>
                                </a:moveTo>
                                <a:lnTo>
                                  <a:pt x="0" y="30"/>
                                </a:lnTo>
                                <a:lnTo>
                                  <a:pt x="32" y="30"/>
                                </a:lnTo>
                                <a:lnTo>
                                  <a:pt x="33" y="0"/>
                                </a:lnTo>
                                <a:lnTo>
                                  <a:pt x="1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76" name="Freeform 67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242176" y="6034088"/>
                            <a:ext cx="49213" cy="46038"/>
                          </a:xfrm>
                          <a:custGeom>
                            <a:avLst/>
                            <a:gdLst>
                              <a:gd name="T0" fmla="*/ 0 w 31"/>
                              <a:gd name="T1" fmla="*/ 0 h 29"/>
                              <a:gd name="T2" fmla="*/ 0 w 31"/>
                              <a:gd name="T3" fmla="*/ 29 h 29"/>
                              <a:gd name="T4" fmla="*/ 30 w 31"/>
                              <a:gd name="T5" fmla="*/ 29 h 29"/>
                              <a:gd name="T6" fmla="*/ 31 w 31"/>
                              <a:gd name="T7" fmla="*/ 0 h 29"/>
                              <a:gd name="T8" fmla="*/ 0 w 31"/>
                              <a:gd name="T9" fmla="*/ 0 h 2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31" h="29">
                                <a:moveTo>
                                  <a:pt x="0" y="0"/>
                                </a:moveTo>
                                <a:lnTo>
                                  <a:pt x="0" y="29"/>
                                </a:lnTo>
                                <a:lnTo>
                                  <a:pt x="30" y="29"/>
                                </a:lnTo>
                                <a:lnTo>
                                  <a:pt x="31" y="0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9F3B2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77" name="Freeform 67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242176" y="6034088"/>
                            <a:ext cx="49213" cy="46038"/>
                          </a:xfrm>
                          <a:custGeom>
                            <a:avLst/>
                            <a:gdLst>
                              <a:gd name="T0" fmla="*/ 0 w 31"/>
                              <a:gd name="T1" fmla="*/ 0 h 29"/>
                              <a:gd name="T2" fmla="*/ 0 w 31"/>
                              <a:gd name="T3" fmla="*/ 29 h 29"/>
                              <a:gd name="T4" fmla="*/ 30 w 31"/>
                              <a:gd name="T5" fmla="*/ 29 h 29"/>
                              <a:gd name="T6" fmla="*/ 31 w 31"/>
                              <a:gd name="T7" fmla="*/ 0 h 29"/>
                              <a:gd name="T8" fmla="*/ 0 w 31"/>
                              <a:gd name="T9" fmla="*/ 0 h 2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31" h="29">
                                <a:moveTo>
                                  <a:pt x="0" y="0"/>
                                </a:moveTo>
                                <a:lnTo>
                                  <a:pt x="0" y="29"/>
                                </a:lnTo>
                                <a:lnTo>
                                  <a:pt x="30" y="29"/>
                                </a:lnTo>
                                <a:lnTo>
                                  <a:pt x="31" y="0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78" name="Freeform 67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245351" y="6127750"/>
                            <a:ext cx="44450" cy="4763"/>
                          </a:xfrm>
                          <a:custGeom>
                            <a:avLst/>
                            <a:gdLst>
                              <a:gd name="T0" fmla="*/ 0 w 38"/>
                              <a:gd name="T1" fmla="*/ 0 h 4"/>
                              <a:gd name="T2" fmla="*/ 1 w 38"/>
                              <a:gd name="T3" fmla="*/ 4 h 4"/>
                              <a:gd name="T4" fmla="*/ 11 w 38"/>
                              <a:gd name="T5" fmla="*/ 4 h 4"/>
                              <a:gd name="T6" fmla="*/ 37 w 38"/>
                              <a:gd name="T7" fmla="*/ 3 h 4"/>
                              <a:gd name="T8" fmla="*/ 38 w 38"/>
                              <a:gd name="T9" fmla="*/ 1 h 4"/>
                              <a:gd name="T10" fmla="*/ 0 w 38"/>
                              <a:gd name="T11" fmla="*/ 0 h 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38" h="4">
                                <a:moveTo>
                                  <a:pt x="0" y="0"/>
                                </a:moveTo>
                                <a:cubicBezTo>
                                  <a:pt x="1" y="4"/>
                                  <a:pt x="1" y="4"/>
                                  <a:pt x="1" y="4"/>
                                </a:cubicBezTo>
                                <a:cubicBezTo>
                                  <a:pt x="4" y="4"/>
                                  <a:pt x="7" y="4"/>
                                  <a:pt x="11" y="4"/>
                                </a:cubicBezTo>
                                <a:cubicBezTo>
                                  <a:pt x="20" y="4"/>
                                  <a:pt x="29" y="4"/>
                                  <a:pt x="37" y="3"/>
                                </a:cubicBezTo>
                                <a:cubicBezTo>
                                  <a:pt x="38" y="1"/>
                                  <a:pt x="38" y="1"/>
                                  <a:pt x="38" y="1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9F3B2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79" name="Freeform 67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242176" y="6127750"/>
                            <a:ext cx="4763" cy="4763"/>
                          </a:xfrm>
                          <a:custGeom>
                            <a:avLst/>
                            <a:gdLst>
                              <a:gd name="T0" fmla="*/ 0 w 3"/>
                              <a:gd name="T1" fmla="*/ 0 h 4"/>
                              <a:gd name="T2" fmla="*/ 0 w 3"/>
                              <a:gd name="T3" fmla="*/ 4 h 4"/>
                              <a:gd name="T4" fmla="*/ 3 w 3"/>
                              <a:gd name="T5" fmla="*/ 4 h 4"/>
                              <a:gd name="T6" fmla="*/ 2 w 3"/>
                              <a:gd name="T7" fmla="*/ 0 h 4"/>
                              <a:gd name="T8" fmla="*/ 0 w 3"/>
                              <a:gd name="T9" fmla="*/ 0 h 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3" h="4">
                                <a:moveTo>
                                  <a:pt x="0" y="0"/>
                                </a:moveTo>
                                <a:cubicBezTo>
                                  <a:pt x="0" y="4"/>
                                  <a:pt x="0" y="4"/>
                                  <a:pt x="0" y="4"/>
                                </a:cubicBezTo>
                                <a:cubicBezTo>
                                  <a:pt x="1" y="4"/>
                                  <a:pt x="2" y="4"/>
                                  <a:pt x="3" y="4"/>
                                </a:cubicBezTo>
                                <a:cubicBezTo>
                                  <a:pt x="2" y="0"/>
                                  <a:pt x="2" y="0"/>
                                  <a:pt x="2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993B2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80" name="Freeform 678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156451" y="5908675"/>
                            <a:ext cx="42863" cy="217488"/>
                          </a:xfrm>
                          <a:custGeom>
                            <a:avLst/>
                            <a:gdLst>
                              <a:gd name="T0" fmla="*/ 1 w 35"/>
                              <a:gd name="T1" fmla="*/ 162 h 183"/>
                              <a:gd name="T2" fmla="*/ 0 w 35"/>
                              <a:gd name="T3" fmla="*/ 180 h 183"/>
                              <a:gd name="T4" fmla="*/ 16 w 35"/>
                              <a:gd name="T5" fmla="*/ 183 h 183"/>
                              <a:gd name="T6" fmla="*/ 32 w 35"/>
                              <a:gd name="T7" fmla="*/ 183 h 183"/>
                              <a:gd name="T8" fmla="*/ 33 w 35"/>
                              <a:gd name="T9" fmla="*/ 162 h 183"/>
                              <a:gd name="T10" fmla="*/ 1 w 35"/>
                              <a:gd name="T11" fmla="*/ 162 h 183"/>
                              <a:gd name="T12" fmla="*/ 1 w 35"/>
                              <a:gd name="T13" fmla="*/ 144 h 183"/>
                              <a:gd name="T14" fmla="*/ 1 w 35"/>
                              <a:gd name="T15" fmla="*/ 158 h 183"/>
                              <a:gd name="T16" fmla="*/ 33 w 35"/>
                              <a:gd name="T17" fmla="*/ 158 h 183"/>
                              <a:gd name="T18" fmla="*/ 33 w 35"/>
                              <a:gd name="T19" fmla="*/ 144 h 183"/>
                              <a:gd name="T20" fmla="*/ 1 w 35"/>
                              <a:gd name="T21" fmla="*/ 144 h 183"/>
                              <a:gd name="T22" fmla="*/ 2 w 35"/>
                              <a:gd name="T23" fmla="*/ 83 h 183"/>
                              <a:gd name="T24" fmla="*/ 2 w 35"/>
                              <a:gd name="T25" fmla="*/ 103 h 183"/>
                              <a:gd name="T26" fmla="*/ 33 w 35"/>
                              <a:gd name="T27" fmla="*/ 104 h 183"/>
                              <a:gd name="T28" fmla="*/ 34 w 35"/>
                              <a:gd name="T29" fmla="*/ 83 h 183"/>
                              <a:gd name="T30" fmla="*/ 2 w 35"/>
                              <a:gd name="T31" fmla="*/ 83 h 183"/>
                              <a:gd name="T32" fmla="*/ 34 w 35"/>
                              <a:gd name="T33" fmla="*/ 59 h 183"/>
                              <a:gd name="T34" fmla="*/ 3 w 35"/>
                              <a:gd name="T35" fmla="*/ 59 h 183"/>
                              <a:gd name="T36" fmla="*/ 2 w 35"/>
                              <a:gd name="T37" fmla="*/ 80 h 183"/>
                              <a:gd name="T38" fmla="*/ 34 w 35"/>
                              <a:gd name="T39" fmla="*/ 80 h 183"/>
                              <a:gd name="T40" fmla="*/ 34 w 35"/>
                              <a:gd name="T41" fmla="*/ 59 h 183"/>
                              <a:gd name="T42" fmla="*/ 35 w 35"/>
                              <a:gd name="T43" fmla="*/ 0 h 183"/>
                              <a:gd name="T44" fmla="*/ 4 w 35"/>
                              <a:gd name="T45" fmla="*/ 2 h 183"/>
                              <a:gd name="T46" fmla="*/ 3 w 35"/>
                              <a:gd name="T47" fmla="*/ 18 h 183"/>
                              <a:gd name="T48" fmla="*/ 35 w 35"/>
                              <a:gd name="T49" fmla="*/ 18 h 183"/>
                              <a:gd name="T50" fmla="*/ 35 w 35"/>
                              <a:gd name="T51" fmla="*/ 0 h 18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  <a:cxn ang="0">
                                <a:pos x="T40" y="T41"/>
                              </a:cxn>
                              <a:cxn ang="0">
                                <a:pos x="T42" y="T43"/>
                              </a:cxn>
                              <a:cxn ang="0">
                                <a:pos x="T44" y="T45"/>
                              </a:cxn>
                              <a:cxn ang="0">
                                <a:pos x="T46" y="T47"/>
                              </a:cxn>
                              <a:cxn ang="0">
                                <a:pos x="T48" y="T49"/>
                              </a:cxn>
                              <a:cxn ang="0">
                                <a:pos x="T50" y="T51"/>
                              </a:cxn>
                            </a:cxnLst>
                            <a:rect l="0" t="0" r="r" b="b"/>
                            <a:pathLst>
                              <a:path w="35" h="183">
                                <a:moveTo>
                                  <a:pt x="1" y="162"/>
                                </a:moveTo>
                                <a:cubicBezTo>
                                  <a:pt x="0" y="180"/>
                                  <a:pt x="0" y="180"/>
                                  <a:pt x="0" y="180"/>
                                </a:cubicBezTo>
                                <a:cubicBezTo>
                                  <a:pt x="5" y="181"/>
                                  <a:pt x="11" y="182"/>
                                  <a:pt x="16" y="183"/>
                                </a:cubicBezTo>
                                <a:cubicBezTo>
                                  <a:pt x="32" y="183"/>
                                  <a:pt x="32" y="183"/>
                                  <a:pt x="32" y="183"/>
                                </a:cubicBezTo>
                                <a:cubicBezTo>
                                  <a:pt x="33" y="162"/>
                                  <a:pt x="33" y="162"/>
                                  <a:pt x="33" y="162"/>
                                </a:cubicBezTo>
                                <a:cubicBezTo>
                                  <a:pt x="1" y="162"/>
                                  <a:pt x="1" y="162"/>
                                  <a:pt x="1" y="162"/>
                                </a:cubicBezTo>
                                <a:moveTo>
                                  <a:pt x="1" y="144"/>
                                </a:moveTo>
                                <a:cubicBezTo>
                                  <a:pt x="1" y="158"/>
                                  <a:pt x="1" y="158"/>
                                  <a:pt x="1" y="158"/>
                                </a:cubicBezTo>
                                <a:cubicBezTo>
                                  <a:pt x="33" y="158"/>
                                  <a:pt x="33" y="158"/>
                                  <a:pt x="33" y="158"/>
                                </a:cubicBezTo>
                                <a:cubicBezTo>
                                  <a:pt x="33" y="144"/>
                                  <a:pt x="33" y="144"/>
                                  <a:pt x="33" y="144"/>
                                </a:cubicBezTo>
                                <a:cubicBezTo>
                                  <a:pt x="1" y="144"/>
                                  <a:pt x="1" y="144"/>
                                  <a:pt x="1" y="144"/>
                                </a:cubicBezTo>
                                <a:moveTo>
                                  <a:pt x="2" y="83"/>
                                </a:moveTo>
                                <a:cubicBezTo>
                                  <a:pt x="2" y="103"/>
                                  <a:pt x="2" y="103"/>
                                  <a:pt x="2" y="103"/>
                                </a:cubicBezTo>
                                <a:cubicBezTo>
                                  <a:pt x="33" y="104"/>
                                  <a:pt x="33" y="104"/>
                                  <a:pt x="33" y="104"/>
                                </a:cubicBezTo>
                                <a:cubicBezTo>
                                  <a:pt x="34" y="83"/>
                                  <a:pt x="34" y="83"/>
                                  <a:pt x="34" y="83"/>
                                </a:cubicBezTo>
                                <a:cubicBezTo>
                                  <a:pt x="2" y="83"/>
                                  <a:pt x="2" y="83"/>
                                  <a:pt x="2" y="83"/>
                                </a:cubicBezTo>
                                <a:moveTo>
                                  <a:pt x="34" y="59"/>
                                </a:moveTo>
                                <a:cubicBezTo>
                                  <a:pt x="3" y="59"/>
                                  <a:pt x="3" y="59"/>
                                  <a:pt x="3" y="59"/>
                                </a:cubicBezTo>
                                <a:cubicBezTo>
                                  <a:pt x="2" y="80"/>
                                  <a:pt x="2" y="80"/>
                                  <a:pt x="2" y="80"/>
                                </a:cubicBezTo>
                                <a:cubicBezTo>
                                  <a:pt x="34" y="80"/>
                                  <a:pt x="34" y="80"/>
                                  <a:pt x="34" y="80"/>
                                </a:cubicBezTo>
                                <a:cubicBezTo>
                                  <a:pt x="34" y="59"/>
                                  <a:pt x="34" y="59"/>
                                  <a:pt x="34" y="59"/>
                                </a:cubicBezTo>
                                <a:moveTo>
                                  <a:pt x="35" y="0"/>
                                </a:moveTo>
                                <a:cubicBezTo>
                                  <a:pt x="24" y="1"/>
                                  <a:pt x="14" y="1"/>
                                  <a:pt x="4" y="2"/>
                                </a:cubicBezTo>
                                <a:cubicBezTo>
                                  <a:pt x="3" y="18"/>
                                  <a:pt x="3" y="18"/>
                                  <a:pt x="3" y="18"/>
                                </a:cubicBezTo>
                                <a:cubicBezTo>
                                  <a:pt x="35" y="18"/>
                                  <a:pt x="35" y="18"/>
                                  <a:pt x="35" y="18"/>
                                </a:cubicBezTo>
                                <a:cubicBezTo>
                                  <a:pt x="35" y="0"/>
                                  <a:pt x="35" y="0"/>
                                  <a:pt x="35" y="0"/>
                                </a:cubicBezTo>
                              </a:path>
                            </a:pathLst>
                          </a:custGeom>
                          <a:solidFill>
                            <a:srgbClr val="96362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81" name="Rectangle 67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158038" y="6096000"/>
                            <a:ext cx="38100" cy="4763"/>
                          </a:xfrm>
                          <a:prstGeom prst="rect">
                            <a:avLst/>
                          </a:prstGeom>
                          <a:solidFill>
                            <a:srgbClr val="A9582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82" name="Rectangle 68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158038" y="6096000"/>
                            <a:ext cx="38100" cy="47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83" name="Rectangle 68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159626" y="6003925"/>
                            <a:ext cx="38100" cy="3175"/>
                          </a:xfrm>
                          <a:prstGeom prst="rect">
                            <a:avLst/>
                          </a:prstGeom>
                          <a:solidFill>
                            <a:srgbClr val="A9582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84" name="Rectangle 68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159626" y="6003925"/>
                            <a:ext cx="38100" cy="31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85" name="Freeform 68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161213" y="5930900"/>
                            <a:ext cx="38100" cy="47625"/>
                          </a:xfrm>
                          <a:custGeom>
                            <a:avLst/>
                            <a:gdLst>
                              <a:gd name="T0" fmla="*/ 0 w 24"/>
                              <a:gd name="T1" fmla="*/ 0 h 30"/>
                              <a:gd name="T2" fmla="*/ 0 w 24"/>
                              <a:gd name="T3" fmla="*/ 30 h 30"/>
                              <a:gd name="T4" fmla="*/ 23 w 24"/>
                              <a:gd name="T5" fmla="*/ 30 h 30"/>
                              <a:gd name="T6" fmla="*/ 24 w 24"/>
                              <a:gd name="T7" fmla="*/ 0 h 30"/>
                              <a:gd name="T8" fmla="*/ 0 w 24"/>
                              <a:gd name="T9" fmla="*/ 0 h 3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4" h="30">
                                <a:moveTo>
                                  <a:pt x="0" y="0"/>
                                </a:moveTo>
                                <a:lnTo>
                                  <a:pt x="0" y="30"/>
                                </a:lnTo>
                                <a:lnTo>
                                  <a:pt x="23" y="30"/>
                                </a:lnTo>
                                <a:lnTo>
                                  <a:pt x="24" y="0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9F3B2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86" name="Freeform 68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161213" y="5930900"/>
                            <a:ext cx="38100" cy="47625"/>
                          </a:xfrm>
                          <a:custGeom>
                            <a:avLst/>
                            <a:gdLst>
                              <a:gd name="T0" fmla="*/ 0 w 24"/>
                              <a:gd name="T1" fmla="*/ 0 h 30"/>
                              <a:gd name="T2" fmla="*/ 0 w 24"/>
                              <a:gd name="T3" fmla="*/ 30 h 30"/>
                              <a:gd name="T4" fmla="*/ 23 w 24"/>
                              <a:gd name="T5" fmla="*/ 30 h 30"/>
                              <a:gd name="T6" fmla="*/ 24 w 24"/>
                              <a:gd name="T7" fmla="*/ 0 h 30"/>
                              <a:gd name="T8" fmla="*/ 0 w 24"/>
                              <a:gd name="T9" fmla="*/ 0 h 3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4" h="30">
                                <a:moveTo>
                                  <a:pt x="0" y="0"/>
                                </a:moveTo>
                                <a:lnTo>
                                  <a:pt x="0" y="30"/>
                                </a:lnTo>
                                <a:lnTo>
                                  <a:pt x="23" y="30"/>
                                </a:lnTo>
                                <a:lnTo>
                                  <a:pt x="24" y="0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87" name="Freeform 68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158038" y="6030913"/>
                            <a:ext cx="38100" cy="49213"/>
                          </a:xfrm>
                          <a:custGeom>
                            <a:avLst/>
                            <a:gdLst>
                              <a:gd name="T0" fmla="*/ 1 w 24"/>
                              <a:gd name="T1" fmla="*/ 0 h 31"/>
                              <a:gd name="T2" fmla="*/ 0 w 24"/>
                              <a:gd name="T3" fmla="*/ 31 h 31"/>
                              <a:gd name="T4" fmla="*/ 24 w 24"/>
                              <a:gd name="T5" fmla="*/ 31 h 31"/>
                              <a:gd name="T6" fmla="*/ 24 w 24"/>
                              <a:gd name="T7" fmla="*/ 1 h 31"/>
                              <a:gd name="T8" fmla="*/ 1 w 24"/>
                              <a:gd name="T9" fmla="*/ 0 h 3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4" h="31">
                                <a:moveTo>
                                  <a:pt x="1" y="0"/>
                                </a:moveTo>
                                <a:lnTo>
                                  <a:pt x="0" y="31"/>
                                </a:lnTo>
                                <a:lnTo>
                                  <a:pt x="24" y="31"/>
                                </a:lnTo>
                                <a:lnTo>
                                  <a:pt x="24" y="1"/>
                                </a:lnTo>
                                <a:lnTo>
                                  <a:pt x="1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9F3B2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88" name="Freeform 68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158038" y="6030913"/>
                            <a:ext cx="38100" cy="49213"/>
                          </a:xfrm>
                          <a:custGeom>
                            <a:avLst/>
                            <a:gdLst>
                              <a:gd name="T0" fmla="*/ 1 w 24"/>
                              <a:gd name="T1" fmla="*/ 0 h 31"/>
                              <a:gd name="T2" fmla="*/ 0 w 24"/>
                              <a:gd name="T3" fmla="*/ 31 h 31"/>
                              <a:gd name="T4" fmla="*/ 24 w 24"/>
                              <a:gd name="T5" fmla="*/ 31 h 31"/>
                              <a:gd name="T6" fmla="*/ 24 w 24"/>
                              <a:gd name="T7" fmla="*/ 1 h 31"/>
                              <a:gd name="T8" fmla="*/ 1 w 24"/>
                              <a:gd name="T9" fmla="*/ 0 h 3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4" h="31">
                                <a:moveTo>
                                  <a:pt x="1" y="0"/>
                                </a:moveTo>
                                <a:lnTo>
                                  <a:pt x="0" y="31"/>
                                </a:lnTo>
                                <a:lnTo>
                                  <a:pt x="24" y="31"/>
                                </a:lnTo>
                                <a:lnTo>
                                  <a:pt x="24" y="1"/>
                                </a:lnTo>
                                <a:lnTo>
                                  <a:pt x="1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89" name="Freeform 68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175501" y="6126163"/>
                            <a:ext cx="19050" cy="1588"/>
                          </a:xfrm>
                          <a:custGeom>
                            <a:avLst/>
                            <a:gdLst>
                              <a:gd name="T0" fmla="*/ 0 w 16"/>
                              <a:gd name="T1" fmla="*/ 0 h 2"/>
                              <a:gd name="T2" fmla="*/ 16 w 16"/>
                              <a:gd name="T3" fmla="*/ 2 h 2"/>
                              <a:gd name="T4" fmla="*/ 16 w 16"/>
                              <a:gd name="T5" fmla="*/ 0 h 2"/>
                              <a:gd name="T6" fmla="*/ 0 w 16"/>
                              <a:gd name="T7" fmla="*/ 0 h 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</a:cxnLst>
                            <a:rect l="0" t="0" r="r" b="b"/>
                            <a:pathLst>
                              <a:path w="16" h="2">
                                <a:moveTo>
                                  <a:pt x="0" y="0"/>
                                </a:moveTo>
                                <a:cubicBezTo>
                                  <a:pt x="5" y="1"/>
                                  <a:pt x="11" y="2"/>
                                  <a:pt x="16" y="2"/>
                                </a:cubicBezTo>
                                <a:cubicBezTo>
                                  <a:pt x="16" y="0"/>
                                  <a:pt x="16" y="0"/>
                                  <a:pt x="16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9F3B2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90" name="Freeform 688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7048501" y="5913438"/>
                            <a:ext cx="57150" cy="192088"/>
                          </a:xfrm>
                          <a:custGeom>
                            <a:avLst/>
                            <a:gdLst>
                              <a:gd name="T0" fmla="*/ 40 w 48"/>
                              <a:gd name="T1" fmla="*/ 158 h 162"/>
                              <a:gd name="T2" fmla="*/ 47 w 48"/>
                              <a:gd name="T3" fmla="*/ 162 h 162"/>
                              <a:gd name="T4" fmla="*/ 47 w 48"/>
                              <a:gd name="T5" fmla="*/ 158 h 162"/>
                              <a:gd name="T6" fmla="*/ 40 w 48"/>
                              <a:gd name="T7" fmla="*/ 158 h 162"/>
                              <a:gd name="T8" fmla="*/ 11 w 48"/>
                              <a:gd name="T9" fmla="*/ 140 h 162"/>
                              <a:gd name="T10" fmla="*/ 33 w 48"/>
                              <a:gd name="T11" fmla="*/ 154 h 162"/>
                              <a:gd name="T12" fmla="*/ 47 w 48"/>
                              <a:gd name="T13" fmla="*/ 154 h 162"/>
                              <a:gd name="T14" fmla="*/ 47 w 48"/>
                              <a:gd name="T15" fmla="*/ 140 h 162"/>
                              <a:gd name="T16" fmla="*/ 11 w 48"/>
                              <a:gd name="T17" fmla="*/ 140 h 162"/>
                              <a:gd name="T18" fmla="*/ 0 w 48"/>
                              <a:gd name="T19" fmla="*/ 79 h 162"/>
                              <a:gd name="T20" fmla="*/ 0 w 48"/>
                              <a:gd name="T21" fmla="*/ 98 h 162"/>
                              <a:gd name="T22" fmla="*/ 48 w 48"/>
                              <a:gd name="T23" fmla="*/ 98 h 162"/>
                              <a:gd name="T24" fmla="*/ 48 w 48"/>
                              <a:gd name="T25" fmla="*/ 79 h 162"/>
                              <a:gd name="T26" fmla="*/ 0 w 48"/>
                              <a:gd name="T27" fmla="*/ 79 h 162"/>
                              <a:gd name="T28" fmla="*/ 48 w 48"/>
                              <a:gd name="T29" fmla="*/ 55 h 162"/>
                              <a:gd name="T30" fmla="*/ 0 w 48"/>
                              <a:gd name="T31" fmla="*/ 56 h 162"/>
                              <a:gd name="T32" fmla="*/ 0 w 48"/>
                              <a:gd name="T33" fmla="*/ 75 h 162"/>
                              <a:gd name="T34" fmla="*/ 48 w 48"/>
                              <a:gd name="T35" fmla="*/ 75 h 162"/>
                              <a:gd name="T36" fmla="*/ 48 w 48"/>
                              <a:gd name="T37" fmla="*/ 55 h 162"/>
                              <a:gd name="T38" fmla="*/ 48 w 48"/>
                              <a:gd name="T39" fmla="*/ 0 h 162"/>
                              <a:gd name="T40" fmla="*/ 1 w 48"/>
                              <a:gd name="T41" fmla="*/ 3 h 162"/>
                              <a:gd name="T42" fmla="*/ 1 w 48"/>
                              <a:gd name="T43" fmla="*/ 13 h 162"/>
                              <a:gd name="T44" fmla="*/ 48 w 48"/>
                              <a:gd name="T45" fmla="*/ 14 h 162"/>
                              <a:gd name="T46" fmla="*/ 48 w 48"/>
                              <a:gd name="T47" fmla="*/ 0 h 16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  <a:cxn ang="0">
                                <a:pos x="T40" y="T41"/>
                              </a:cxn>
                              <a:cxn ang="0">
                                <a:pos x="T42" y="T43"/>
                              </a:cxn>
                              <a:cxn ang="0">
                                <a:pos x="T44" y="T45"/>
                              </a:cxn>
                              <a:cxn ang="0">
                                <a:pos x="T46" y="T47"/>
                              </a:cxn>
                            </a:cxnLst>
                            <a:rect l="0" t="0" r="r" b="b"/>
                            <a:pathLst>
                              <a:path w="48" h="162">
                                <a:moveTo>
                                  <a:pt x="40" y="158"/>
                                </a:moveTo>
                                <a:cubicBezTo>
                                  <a:pt x="42" y="159"/>
                                  <a:pt x="45" y="160"/>
                                  <a:pt x="47" y="162"/>
                                </a:cubicBezTo>
                                <a:cubicBezTo>
                                  <a:pt x="47" y="158"/>
                                  <a:pt x="47" y="158"/>
                                  <a:pt x="47" y="158"/>
                                </a:cubicBezTo>
                                <a:cubicBezTo>
                                  <a:pt x="40" y="158"/>
                                  <a:pt x="40" y="158"/>
                                  <a:pt x="40" y="158"/>
                                </a:cubicBezTo>
                                <a:moveTo>
                                  <a:pt x="11" y="140"/>
                                </a:moveTo>
                                <a:cubicBezTo>
                                  <a:pt x="17" y="145"/>
                                  <a:pt x="24" y="150"/>
                                  <a:pt x="33" y="154"/>
                                </a:cubicBezTo>
                                <a:cubicBezTo>
                                  <a:pt x="47" y="154"/>
                                  <a:pt x="47" y="154"/>
                                  <a:pt x="47" y="154"/>
                                </a:cubicBezTo>
                                <a:cubicBezTo>
                                  <a:pt x="47" y="140"/>
                                  <a:pt x="47" y="140"/>
                                  <a:pt x="47" y="140"/>
                                </a:cubicBezTo>
                                <a:cubicBezTo>
                                  <a:pt x="11" y="140"/>
                                  <a:pt x="11" y="140"/>
                                  <a:pt x="11" y="140"/>
                                </a:cubicBezTo>
                                <a:moveTo>
                                  <a:pt x="0" y="79"/>
                                </a:moveTo>
                                <a:cubicBezTo>
                                  <a:pt x="0" y="98"/>
                                  <a:pt x="0" y="98"/>
                                  <a:pt x="0" y="98"/>
                                </a:cubicBezTo>
                                <a:cubicBezTo>
                                  <a:pt x="48" y="98"/>
                                  <a:pt x="48" y="98"/>
                                  <a:pt x="48" y="98"/>
                                </a:cubicBezTo>
                                <a:cubicBezTo>
                                  <a:pt x="48" y="79"/>
                                  <a:pt x="48" y="79"/>
                                  <a:pt x="48" y="79"/>
                                </a:cubicBezTo>
                                <a:cubicBezTo>
                                  <a:pt x="0" y="79"/>
                                  <a:pt x="0" y="79"/>
                                  <a:pt x="0" y="79"/>
                                </a:cubicBezTo>
                                <a:moveTo>
                                  <a:pt x="48" y="55"/>
                                </a:moveTo>
                                <a:cubicBezTo>
                                  <a:pt x="0" y="56"/>
                                  <a:pt x="0" y="56"/>
                                  <a:pt x="0" y="56"/>
                                </a:cubicBezTo>
                                <a:cubicBezTo>
                                  <a:pt x="0" y="75"/>
                                  <a:pt x="0" y="75"/>
                                  <a:pt x="0" y="75"/>
                                </a:cubicBezTo>
                                <a:cubicBezTo>
                                  <a:pt x="48" y="75"/>
                                  <a:pt x="48" y="75"/>
                                  <a:pt x="48" y="75"/>
                                </a:cubicBezTo>
                                <a:cubicBezTo>
                                  <a:pt x="48" y="55"/>
                                  <a:pt x="48" y="55"/>
                                  <a:pt x="48" y="55"/>
                                </a:cubicBezTo>
                                <a:moveTo>
                                  <a:pt x="48" y="0"/>
                                </a:moveTo>
                                <a:cubicBezTo>
                                  <a:pt x="30" y="1"/>
                                  <a:pt x="14" y="2"/>
                                  <a:pt x="1" y="3"/>
                                </a:cubicBezTo>
                                <a:cubicBezTo>
                                  <a:pt x="1" y="13"/>
                                  <a:pt x="1" y="13"/>
                                  <a:pt x="1" y="13"/>
                                </a:cubicBezTo>
                                <a:cubicBezTo>
                                  <a:pt x="48" y="14"/>
                                  <a:pt x="48" y="14"/>
                                  <a:pt x="48" y="14"/>
                                </a:cubicBezTo>
                                <a:cubicBezTo>
                                  <a:pt x="48" y="0"/>
                                  <a:pt x="48" y="0"/>
                                  <a:pt x="48" y="0"/>
                                </a:cubicBezTo>
                              </a:path>
                            </a:pathLst>
                          </a:custGeom>
                          <a:solidFill>
                            <a:srgbClr val="96362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91" name="Freeform 68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88188" y="6096000"/>
                            <a:ext cx="17463" cy="4763"/>
                          </a:xfrm>
                          <a:custGeom>
                            <a:avLst/>
                            <a:gdLst>
                              <a:gd name="T0" fmla="*/ 0 w 14"/>
                              <a:gd name="T1" fmla="*/ 0 h 4"/>
                              <a:gd name="T2" fmla="*/ 7 w 14"/>
                              <a:gd name="T3" fmla="*/ 4 h 4"/>
                              <a:gd name="T4" fmla="*/ 14 w 14"/>
                              <a:gd name="T5" fmla="*/ 4 h 4"/>
                              <a:gd name="T6" fmla="*/ 14 w 14"/>
                              <a:gd name="T7" fmla="*/ 0 h 4"/>
                              <a:gd name="T8" fmla="*/ 0 w 14"/>
                              <a:gd name="T9" fmla="*/ 0 h 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4" h="4">
                                <a:moveTo>
                                  <a:pt x="0" y="0"/>
                                </a:moveTo>
                                <a:cubicBezTo>
                                  <a:pt x="2" y="2"/>
                                  <a:pt x="4" y="3"/>
                                  <a:pt x="7" y="4"/>
                                </a:cubicBezTo>
                                <a:cubicBezTo>
                                  <a:pt x="14" y="4"/>
                                  <a:pt x="14" y="4"/>
                                  <a:pt x="14" y="4"/>
                                </a:cubicBezTo>
                                <a:cubicBezTo>
                                  <a:pt x="14" y="0"/>
                                  <a:pt x="14" y="0"/>
                                  <a:pt x="14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A9582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92" name="Rectangle 69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048501" y="6002338"/>
                            <a:ext cx="57150" cy="4763"/>
                          </a:xfrm>
                          <a:prstGeom prst="rect">
                            <a:avLst/>
                          </a:prstGeom>
                          <a:solidFill>
                            <a:srgbClr val="A9582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93" name="Rectangle 69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048501" y="6002338"/>
                            <a:ext cx="57150" cy="47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94" name="Freeform 69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48501" y="5929313"/>
                            <a:ext cx="57150" cy="50800"/>
                          </a:xfrm>
                          <a:custGeom>
                            <a:avLst/>
                            <a:gdLst>
                              <a:gd name="T0" fmla="*/ 1 w 36"/>
                              <a:gd name="T1" fmla="*/ 0 h 32"/>
                              <a:gd name="T2" fmla="*/ 0 w 36"/>
                              <a:gd name="T3" fmla="*/ 32 h 32"/>
                              <a:gd name="T4" fmla="*/ 36 w 36"/>
                              <a:gd name="T5" fmla="*/ 31 h 32"/>
                              <a:gd name="T6" fmla="*/ 36 w 36"/>
                              <a:gd name="T7" fmla="*/ 1 h 32"/>
                              <a:gd name="T8" fmla="*/ 1 w 36"/>
                              <a:gd name="T9" fmla="*/ 0 h 3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36" h="32">
                                <a:moveTo>
                                  <a:pt x="1" y="0"/>
                                </a:moveTo>
                                <a:lnTo>
                                  <a:pt x="0" y="32"/>
                                </a:lnTo>
                                <a:lnTo>
                                  <a:pt x="36" y="31"/>
                                </a:lnTo>
                                <a:lnTo>
                                  <a:pt x="36" y="1"/>
                                </a:lnTo>
                                <a:lnTo>
                                  <a:pt x="1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9F3B2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95" name="Freeform 69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48501" y="5929313"/>
                            <a:ext cx="57150" cy="50800"/>
                          </a:xfrm>
                          <a:custGeom>
                            <a:avLst/>
                            <a:gdLst>
                              <a:gd name="T0" fmla="*/ 1 w 36"/>
                              <a:gd name="T1" fmla="*/ 0 h 32"/>
                              <a:gd name="T2" fmla="*/ 0 w 36"/>
                              <a:gd name="T3" fmla="*/ 32 h 32"/>
                              <a:gd name="T4" fmla="*/ 36 w 36"/>
                              <a:gd name="T5" fmla="*/ 31 h 32"/>
                              <a:gd name="T6" fmla="*/ 36 w 36"/>
                              <a:gd name="T7" fmla="*/ 1 h 32"/>
                              <a:gd name="T8" fmla="*/ 1 w 36"/>
                              <a:gd name="T9" fmla="*/ 0 h 3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36" h="32">
                                <a:moveTo>
                                  <a:pt x="1" y="0"/>
                                </a:moveTo>
                                <a:lnTo>
                                  <a:pt x="0" y="32"/>
                                </a:lnTo>
                                <a:lnTo>
                                  <a:pt x="36" y="31"/>
                                </a:lnTo>
                                <a:lnTo>
                                  <a:pt x="36" y="1"/>
                                </a:lnTo>
                                <a:lnTo>
                                  <a:pt x="1" y="0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96" name="Freeform 69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48501" y="6029325"/>
                            <a:ext cx="57150" cy="50800"/>
                          </a:xfrm>
                          <a:custGeom>
                            <a:avLst/>
                            <a:gdLst>
                              <a:gd name="T0" fmla="*/ 0 w 48"/>
                              <a:gd name="T1" fmla="*/ 0 h 42"/>
                              <a:gd name="T2" fmla="*/ 0 w 48"/>
                              <a:gd name="T3" fmla="*/ 32 h 42"/>
                              <a:gd name="T4" fmla="*/ 11 w 48"/>
                              <a:gd name="T5" fmla="*/ 42 h 42"/>
                              <a:gd name="T6" fmla="*/ 47 w 48"/>
                              <a:gd name="T7" fmla="*/ 42 h 42"/>
                              <a:gd name="T8" fmla="*/ 48 w 48"/>
                              <a:gd name="T9" fmla="*/ 0 h 42"/>
                              <a:gd name="T10" fmla="*/ 0 w 48"/>
                              <a:gd name="T11" fmla="*/ 0 h 4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48" h="42">
                                <a:moveTo>
                                  <a:pt x="0" y="0"/>
                                </a:moveTo>
                                <a:cubicBezTo>
                                  <a:pt x="0" y="32"/>
                                  <a:pt x="0" y="32"/>
                                  <a:pt x="0" y="32"/>
                                </a:cubicBezTo>
                                <a:cubicBezTo>
                                  <a:pt x="3" y="35"/>
                                  <a:pt x="7" y="39"/>
                                  <a:pt x="11" y="42"/>
                                </a:cubicBezTo>
                                <a:cubicBezTo>
                                  <a:pt x="47" y="42"/>
                                  <a:pt x="47" y="42"/>
                                  <a:pt x="47" y="42"/>
                                </a:cubicBezTo>
                                <a:cubicBezTo>
                                  <a:pt x="48" y="0"/>
                                  <a:pt x="48" y="0"/>
                                  <a:pt x="48" y="0"/>
                                </a:cubicBezTo>
                                <a:cubicBezTo>
                                  <a:pt x="0" y="0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9F3B2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97" name="Freeform 69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402513" y="5895975"/>
                            <a:ext cx="77788" cy="187325"/>
                          </a:xfrm>
                          <a:custGeom>
                            <a:avLst/>
                            <a:gdLst>
                              <a:gd name="T0" fmla="*/ 63 w 66"/>
                              <a:gd name="T1" fmla="*/ 0 h 158"/>
                              <a:gd name="T2" fmla="*/ 51 w 66"/>
                              <a:gd name="T3" fmla="*/ 0 h 158"/>
                              <a:gd name="T4" fmla="*/ 47 w 66"/>
                              <a:gd name="T5" fmla="*/ 11 h 158"/>
                              <a:gd name="T6" fmla="*/ 47 w 66"/>
                              <a:gd name="T7" fmla="*/ 11 h 158"/>
                              <a:gd name="T8" fmla="*/ 41 w 66"/>
                              <a:gd name="T9" fmla="*/ 31 h 158"/>
                              <a:gd name="T10" fmla="*/ 30 w 66"/>
                              <a:gd name="T11" fmla="*/ 65 h 158"/>
                              <a:gd name="T12" fmla="*/ 29 w 66"/>
                              <a:gd name="T13" fmla="*/ 68 h 158"/>
                              <a:gd name="T14" fmla="*/ 22 w 66"/>
                              <a:gd name="T15" fmla="*/ 91 h 158"/>
                              <a:gd name="T16" fmla="*/ 21 w 66"/>
                              <a:gd name="T17" fmla="*/ 94 h 158"/>
                              <a:gd name="T18" fmla="*/ 20 w 66"/>
                              <a:gd name="T19" fmla="*/ 95 h 158"/>
                              <a:gd name="T20" fmla="*/ 16 w 66"/>
                              <a:gd name="T21" fmla="*/ 108 h 158"/>
                              <a:gd name="T22" fmla="*/ 13 w 66"/>
                              <a:gd name="T23" fmla="*/ 118 h 158"/>
                              <a:gd name="T24" fmla="*/ 1 w 66"/>
                              <a:gd name="T25" fmla="*/ 156 h 158"/>
                              <a:gd name="T26" fmla="*/ 0 w 66"/>
                              <a:gd name="T27" fmla="*/ 158 h 158"/>
                              <a:gd name="T28" fmla="*/ 66 w 66"/>
                              <a:gd name="T29" fmla="*/ 0 h 158"/>
                              <a:gd name="T30" fmla="*/ 63 w 66"/>
                              <a:gd name="T31" fmla="*/ 0 h 15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</a:cxnLst>
                            <a:rect l="0" t="0" r="r" b="b"/>
                            <a:pathLst>
                              <a:path w="66" h="158">
                                <a:moveTo>
                                  <a:pt x="63" y="0"/>
                                </a:moveTo>
                                <a:cubicBezTo>
                                  <a:pt x="60" y="0"/>
                                  <a:pt x="56" y="0"/>
                                  <a:pt x="51" y="0"/>
                                </a:cubicBezTo>
                                <a:cubicBezTo>
                                  <a:pt x="47" y="11"/>
                                  <a:pt x="47" y="11"/>
                                  <a:pt x="47" y="11"/>
                                </a:cubicBezTo>
                                <a:cubicBezTo>
                                  <a:pt x="47" y="11"/>
                                  <a:pt x="47" y="11"/>
                                  <a:pt x="47" y="11"/>
                                </a:cubicBezTo>
                                <a:cubicBezTo>
                                  <a:pt x="41" y="31"/>
                                  <a:pt x="41" y="31"/>
                                  <a:pt x="41" y="31"/>
                                </a:cubicBezTo>
                                <a:cubicBezTo>
                                  <a:pt x="30" y="65"/>
                                  <a:pt x="30" y="65"/>
                                  <a:pt x="30" y="65"/>
                                </a:cubicBezTo>
                                <a:cubicBezTo>
                                  <a:pt x="29" y="68"/>
                                  <a:pt x="29" y="68"/>
                                  <a:pt x="29" y="68"/>
                                </a:cubicBezTo>
                                <a:cubicBezTo>
                                  <a:pt x="22" y="91"/>
                                  <a:pt x="22" y="91"/>
                                  <a:pt x="22" y="91"/>
                                </a:cubicBezTo>
                                <a:cubicBezTo>
                                  <a:pt x="21" y="94"/>
                                  <a:pt x="21" y="94"/>
                                  <a:pt x="21" y="94"/>
                                </a:cubicBezTo>
                                <a:cubicBezTo>
                                  <a:pt x="20" y="95"/>
                                  <a:pt x="20" y="95"/>
                                  <a:pt x="20" y="95"/>
                                </a:cubicBezTo>
                                <a:cubicBezTo>
                                  <a:pt x="16" y="108"/>
                                  <a:pt x="16" y="108"/>
                                  <a:pt x="16" y="108"/>
                                </a:cubicBezTo>
                                <a:cubicBezTo>
                                  <a:pt x="13" y="118"/>
                                  <a:pt x="13" y="118"/>
                                  <a:pt x="13" y="118"/>
                                </a:cubicBezTo>
                                <a:cubicBezTo>
                                  <a:pt x="1" y="156"/>
                                  <a:pt x="1" y="156"/>
                                  <a:pt x="1" y="156"/>
                                </a:cubicBezTo>
                                <a:cubicBezTo>
                                  <a:pt x="0" y="158"/>
                                  <a:pt x="0" y="158"/>
                                  <a:pt x="0" y="158"/>
                                </a:cubicBezTo>
                                <a:cubicBezTo>
                                  <a:pt x="65" y="100"/>
                                  <a:pt x="63" y="2"/>
                                  <a:pt x="66" y="0"/>
                                </a:cubicBezTo>
                                <a:cubicBezTo>
                                  <a:pt x="66" y="0"/>
                                  <a:pt x="65" y="0"/>
                                  <a:pt x="63" y="0"/>
                                </a:cubicBezTo>
                              </a:path>
                            </a:pathLst>
                          </a:custGeom>
                          <a:solidFill>
                            <a:srgbClr val="BA963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98" name="Freeform 69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989763" y="5919788"/>
                            <a:ext cx="50800" cy="139700"/>
                          </a:xfrm>
                          <a:custGeom>
                            <a:avLst/>
                            <a:gdLst>
                              <a:gd name="T0" fmla="*/ 19 w 43"/>
                              <a:gd name="T1" fmla="*/ 0 h 118"/>
                              <a:gd name="T2" fmla="*/ 9 w 43"/>
                              <a:gd name="T3" fmla="*/ 0 h 118"/>
                              <a:gd name="T4" fmla="*/ 28 w 43"/>
                              <a:gd name="T5" fmla="*/ 97 h 118"/>
                              <a:gd name="T6" fmla="*/ 33 w 43"/>
                              <a:gd name="T7" fmla="*/ 99 h 118"/>
                              <a:gd name="T8" fmla="*/ 33 w 43"/>
                              <a:gd name="T9" fmla="*/ 105 h 118"/>
                              <a:gd name="T10" fmla="*/ 43 w 43"/>
                              <a:gd name="T11" fmla="*/ 118 h 118"/>
                              <a:gd name="T12" fmla="*/ 39 w 43"/>
                              <a:gd name="T13" fmla="*/ 99 h 118"/>
                              <a:gd name="T14" fmla="*/ 38 w 43"/>
                              <a:gd name="T15" fmla="*/ 92 h 118"/>
                              <a:gd name="T16" fmla="*/ 34 w 43"/>
                              <a:gd name="T17" fmla="*/ 74 h 118"/>
                              <a:gd name="T18" fmla="*/ 33 w 43"/>
                              <a:gd name="T19" fmla="*/ 70 h 118"/>
                              <a:gd name="T20" fmla="*/ 29 w 43"/>
                              <a:gd name="T21" fmla="*/ 51 h 118"/>
                              <a:gd name="T22" fmla="*/ 21 w 43"/>
                              <a:gd name="T23" fmla="*/ 8 h 118"/>
                              <a:gd name="T24" fmla="*/ 19 w 43"/>
                              <a:gd name="T25" fmla="*/ 0 h 11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</a:cxnLst>
                            <a:rect l="0" t="0" r="r" b="b"/>
                            <a:pathLst>
                              <a:path w="43" h="118">
                                <a:moveTo>
                                  <a:pt x="19" y="0"/>
                                </a:moveTo>
                                <a:cubicBezTo>
                                  <a:pt x="12" y="0"/>
                                  <a:pt x="9" y="0"/>
                                  <a:pt x="9" y="0"/>
                                </a:cubicBezTo>
                                <a:cubicBezTo>
                                  <a:pt x="9" y="0"/>
                                  <a:pt x="0" y="50"/>
                                  <a:pt x="28" y="97"/>
                                </a:cubicBezTo>
                                <a:cubicBezTo>
                                  <a:pt x="30" y="98"/>
                                  <a:pt x="31" y="98"/>
                                  <a:pt x="33" y="99"/>
                                </a:cubicBezTo>
                                <a:cubicBezTo>
                                  <a:pt x="33" y="101"/>
                                  <a:pt x="33" y="103"/>
                                  <a:pt x="33" y="105"/>
                                </a:cubicBezTo>
                                <a:cubicBezTo>
                                  <a:pt x="36" y="109"/>
                                  <a:pt x="39" y="114"/>
                                  <a:pt x="43" y="118"/>
                                </a:cubicBezTo>
                                <a:cubicBezTo>
                                  <a:pt x="39" y="99"/>
                                  <a:pt x="39" y="99"/>
                                  <a:pt x="39" y="99"/>
                                </a:cubicBezTo>
                                <a:cubicBezTo>
                                  <a:pt x="38" y="92"/>
                                  <a:pt x="38" y="92"/>
                                  <a:pt x="38" y="92"/>
                                </a:cubicBezTo>
                                <a:cubicBezTo>
                                  <a:pt x="34" y="74"/>
                                  <a:pt x="34" y="74"/>
                                  <a:pt x="34" y="74"/>
                                </a:cubicBezTo>
                                <a:cubicBezTo>
                                  <a:pt x="33" y="70"/>
                                  <a:pt x="33" y="70"/>
                                  <a:pt x="33" y="70"/>
                                </a:cubicBezTo>
                                <a:cubicBezTo>
                                  <a:pt x="29" y="51"/>
                                  <a:pt x="29" y="51"/>
                                  <a:pt x="29" y="51"/>
                                </a:cubicBezTo>
                                <a:cubicBezTo>
                                  <a:pt x="21" y="8"/>
                                  <a:pt x="21" y="8"/>
                                  <a:pt x="21" y="8"/>
                                </a:cubicBezTo>
                                <a:cubicBezTo>
                                  <a:pt x="19" y="0"/>
                                  <a:pt x="19" y="0"/>
                                  <a:pt x="19" y="0"/>
                                </a:cubicBezTo>
                              </a:path>
                            </a:pathLst>
                          </a:custGeom>
                          <a:solidFill>
                            <a:srgbClr val="BA963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799" name="Freeform 69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23101" y="6034088"/>
                            <a:ext cx="6350" cy="9525"/>
                          </a:xfrm>
                          <a:custGeom>
                            <a:avLst/>
                            <a:gdLst>
                              <a:gd name="T0" fmla="*/ 0 w 5"/>
                              <a:gd name="T1" fmla="*/ 0 h 8"/>
                              <a:gd name="T2" fmla="*/ 5 w 5"/>
                              <a:gd name="T3" fmla="*/ 8 h 8"/>
                              <a:gd name="T4" fmla="*/ 5 w 5"/>
                              <a:gd name="T5" fmla="*/ 2 h 8"/>
                              <a:gd name="T6" fmla="*/ 0 w 5"/>
                              <a:gd name="T7" fmla="*/ 0 h 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</a:cxnLst>
                            <a:rect l="0" t="0" r="r" b="b"/>
                            <a:pathLst>
                              <a:path w="5" h="8">
                                <a:moveTo>
                                  <a:pt x="0" y="0"/>
                                </a:moveTo>
                                <a:cubicBezTo>
                                  <a:pt x="1" y="3"/>
                                  <a:pt x="3" y="6"/>
                                  <a:pt x="5" y="8"/>
                                </a:cubicBezTo>
                                <a:cubicBezTo>
                                  <a:pt x="5" y="6"/>
                                  <a:pt x="5" y="4"/>
                                  <a:pt x="5" y="2"/>
                                </a:cubicBezTo>
                                <a:cubicBezTo>
                                  <a:pt x="3" y="1"/>
                                  <a:pt x="2" y="1"/>
                                  <a:pt x="0" y="0"/>
                                </a:cubicBezTo>
                              </a:path>
                            </a:pathLst>
                          </a:custGeom>
                          <a:solidFill>
                            <a:srgbClr val="B1392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00" name="Freeform 69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964363" y="5446713"/>
                            <a:ext cx="571500" cy="400050"/>
                          </a:xfrm>
                          <a:custGeom>
                            <a:avLst/>
                            <a:gdLst>
                              <a:gd name="T0" fmla="*/ 98 w 481"/>
                              <a:gd name="T1" fmla="*/ 80 h 336"/>
                              <a:gd name="T2" fmla="*/ 51 w 481"/>
                              <a:gd name="T3" fmla="*/ 175 h 336"/>
                              <a:gd name="T4" fmla="*/ 30 w 481"/>
                              <a:gd name="T5" fmla="*/ 309 h 336"/>
                              <a:gd name="T6" fmla="*/ 436 w 481"/>
                              <a:gd name="T7" fmla="*/ 309 h 336"/>
                              <a:gd name="T8" fmla="*/ 476 w 481"/>
                              <a:gd name="T9" fmla="*/ 243 h 336"/>
                              <a:gd name="T10" fmla="*/ 436 w 481"/>
                              <a:gd name="T11" fmla="*/ 203 h 336"/>
                              <a:gd name="T12" fmla="*/ 451 w 481"/>
                              <a:gd name="T13" fmla="*/ 170 h 336"/>
                              <a:gd name="T14" fmla="*/ 391 w 481"/>
                              <a:gd name="T15" fmla="*/ 119 h 336"/>
                              <a:gd name="T16" fmla="*/ 382 w 481"/>
                              <a:gd name="T17" fmla="*/ 55 h 336"/>
                              <a:gd name="T18" fmla="*/ 357 w 481"/>
                              <a:gd name="T19" fmla="*/ 23 h 336"/>
                              <a:gd name="T20" fmla="*/ 98 w 481"/>
                              <a:gd name="T21" fmla="*/ 80 h 33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</a:cxnLst>
                            <a:rect l="0" t="0" r="r" b="b"/>
                            <a:pathLst>
                              <a:path w="481" h="336">
                                <a:moveTo>
                                  <a:pt x="98" y="80"/>
                                </a:moveTo>
                                <a:cubicBezTo>
                                  <a:pt x="98" y="80"/>
                                  <a:pt x="73" y="159"/>
                                  <a:pt x="51" y="175"/>
                                </a:cubicBezTo>
                                <a:cubicBezTo>
                                  <a:pt x="29" y="192"/>
                                  <a:pt x="0" y="283"/>
                                  <a:pt x="30" y="309"/>
                                </a:cubicBezTo>
                                <a:cubicBezTo>
                                  <a:pt x="59" y="336"/>
                                  <a:pt x="408" y="326"/>
                                  <a:pt x="436" y="309"/>
                                </a:cubicBezTo>
                                <a:cubicBezTo>
                                  <a:pt x="463" y="292"/>
                                  <a:pt x="481" y="259"/>
                                  <a:pt x="476" y="243"/>
                                </a:cubicBezTo>
                                <a:cubicBezTo>
                                  <a:pt x="470" y="226"/>
                                  <a:pt x="436" y="203"/>
                                  <a:pt x="436" y="203"/>
                                </a:cubicBezTo>
                                <a:cubicBezTo>
                                  <a:pt x="436" y="203"/>
                                  <a:pt x="455" y="188"/>
                                  <a:pt x="451" y="170"/>
                                </a:cubicBezTo>
                                <a:cubicBezTo>
                                  <a:pt x="447" y="151"/>
                                  <a:pt x="397" y="138"/>
                                  <a:pt x="391" y="119"/>
                                </a:cubicBezTo>
                                <a:cubicBezTo>
                                  <a:pt x="384" y="100"/>
                                  <a:pt x="386" y="58"/>
                                  <a:pt x="382" y="55"/>
                                </a:cubicBezTo>
                                <a:cubicBezTo>
                                  <a:pt x="378" y="52"/>
                                  <a:pt x="361" y="28"/>
                                  <a:pt x="357" y="23"/>
                                </a:cubicBezTo>
                                <a:cubicBezTo>
                                  <a:pt x="354" y="18"/>
                                  <a:pt x="166" y="0"/>
                                  <a:pt x="98" y="8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CCCCDE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01" name="Freeform 69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916738" y="5394325"/>
                            <a:ext cx="569913" cy="733425"/>
                          </a:xfrm>
                          <a:custGeom>
                            <a:avLst/>
                            <a:gdLst>
                              <a:gd name="T0" fmla="*/ 133 w 479"/>
                              <a:gd name="T1" fmla="*/ 148 h 618"/>
                              <a:gd name="T2" fmla="*/ 141 w 479"/>
                              <a:gd name="T3" fmla="*/ 100 h 618"/>
                              <a:gd name="T4" fmla="*/ 186 w 479"/>
                              <a:gd name="T5" fmla="*/ 50 h 618"/>
                              <a:gd name="T6" fmla="*/ 243 w 479"/>
                              <a:gd name="T7" fmla="*/ 42 h 618"/>
                              <a:gd name="T8" fmla="*/ 291 w 479"/>
                              <a:gd name="T9" fmla="*/ 3 h 618"/>
                              <a:gd name="T10" fmla="*/ 405 w 479"/>
                              <a:gd name="T11" fmla="*/ 86 h 618"/>
                              <a:gd name="T12" fmla="*/ 405 w 479"/>
                              <a:gd name="T13" fmla="*/ 142 h 618"/>
                              <a:gd name="T14" fmla="*/ 475 w 479"/>
                              <a:gd name="T15" fmla="*/ 375 h 618"/>
                              <a:gd name="T16" fmla="*/ 236 w 479"/>
                              <a:gd name="T17" fmla="*/ 605 h 618"/>
                              <a:gd name="T18" fmla="*/ 91 w 479"/>
                              <a:gd name="T19" fmla="*/ 300 h 618"/>
                              <a:gd name="T20" fmla="*/ 133 w 479"/>
                              <a:gd name="T21" fmla="*/ 148 h 61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</a:cxnLst>
                            <a:rect l="0" t="0" r="r" b="b"/>
                            <a:pathLst>
                              <a:path w="479" h="618">
                                <a:moveTo>
                                  <a:pt x="133" y="148"/>
                                </a:moveTo>
                                <a:cubicBezTo>
                                  <a:pt x="133" y="148"/>
                                  <a:pt x="117" y="117"/>
                                  <a:pt x="141" y="100"/>
                                </a:cubicBezTo>
                                <a:cubicBezTo>
                                  <a:pt x="165" y="84"/>
                                  <a:pt x="178" y="63"/>
                                  <a:pt x="186" y="50"/>
                                </a:cubicBezTo>
                                <a:cubicBezTo>
                                  <a:pt x="194" y="37"/>
                                  <a:pt x="227" y="42"/>
                                  <a:pt x="243" y="42"/>
                                </a:cubicBezTo>
                                <a:cubicBezTo>
                                  <a:pt x="259" y="42"/>
                                  <a:pt x="256" y="5"/>
                                  <a:pt x="291" y="3"/>
                                </a:cubicBezTo>
                                <a:cubicBezTo>
                                  <a:pt x="326" y="0"/>
                                  <a:pt x="402" y="56"/>
                                  <a:pt x="405" y="86"/>
                                </a:cubicBezTo>
                                <a:cubicBezTo>
                                  <a:pt x="409" y="116"/>
                                  <a:pt x="403" y="135"/>
                                  <a:pt x="405" y="142"/>
                                </a:cubicBezTo>
                                <a:cubicBezTo>
                                  <a:pt x="408" y="150"/>
                                  <a:pt x="472" y="314"/>
                                  <a:pt x="475" y="375"/>
                                </a:cubicBezTo>
                                <a:cubicBezTo>
                                  <a:pt x="479" y="436"/>
                                  <a:pt x="471" y="592"/>
                                  <a:pt x="236" y="605"/>
                                </a:cubicBezTo>
                                <a:cubicBezTo>
                                  <a:pt x="0" y="618"/>
                                  <a:pt x="82" y="339"/>
                                  <a:pt x="91" y="300"/>
                                </a:cubicBezTo>
                                <a:cubicBezTo>
                                  <a:pt x="100" y="261"/>
                                  <a:pt x="144" y="163"/>
                                  <a:pt x="133" y="148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E6E6F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pic>
                        <p:nvPicPr>
                          <p:cNvPr id="1802" name="Picture 70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096126" y="5457825"/>
                            <a:ext cx="314325" cy="19208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  <p:sp>
                        <p:nvSpPr>
                          <p:cNvPr id="1803" name="Freeform 70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137401" y="5532438"/>
                            <a:ext cx="87313" cy="41275"/>
                          </a:xfrm>
                          <a:custGeom>
                            <a:avLst/>
                            <a:gdLst>
                              <a:gd name="T0" fmla="*/ 49 w 55"/>
                              <a:gd name="T1" fmla="*/ 0 h 26"/>
                              <a:gd name="T2" fmla="*/ 55 w 55"/>
                              <a:gd name="T3" fmla="*/ 18 h 26"/>
                              <a:gd name="T4" fmla="*/ 27 w 55"/>
                              <a:gd name="T5" fmla="*/ 20 h 26"/>
                              <a:gd name="T6" fmla="*/ 2 w 55"/>
                              <a:gd name="T7" fmla="*/ 26 h 26"/>
                              <a:gd name="T8" fmla="*/ 0 w 55"/>
                              <a:gd name="T9" fmla="*/ 11 h 26"/>
                              <a:gd name="T10" fmla="*/ 25 w 55"/>
                              <a:gd name="T11" fmla="*/ 2 h 26"/>
                              <a:gd name="T12" fmla="*/ 49 w 55"/>
                              <a:gd name="T13" fmla="*/ 0 h 2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55" h="26">
                                <a:moveTo>
                                  <a:pt x="49" y="0"/>
                                </a:moveTo>
                                <a:lnTo>
                                  <a:pt x="55" y="18"/>
                                </a:lnTo>
                                <a:lnTo>
                                  <a:pt x="27" y="20"/>
                                </a:lnTo>
                                <a:lnTo>
                                  <a:pt x="2" y="26"/>
                                </a:lnTo>
                                <a:lnTo>
                                  <a:pt x="0" y="11"/>
                                </a:lnTo>
                                <a:lnTo>
                                  <a:pt x="25" y="2"/>
                                </a:lnTo>
                                <a:lnTo>
                                  <a:pt x="49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6E6F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04" name="Freeform 70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278688" y="5532438"/>
                            <a:ext cx="85725" cy="41275"/>
                          </a:xfrm>
                          <a:custGeom>
                            <a:avLst/>
                            <a:gdLst>
                              <a:gd name="T0" fmla="*/ 6 w 54"/>
                              <a:gd name="T1" fmla="*/ 0 h 26"/>
                              <a:gd name="T2" fmla="*/ 0 w 54"/>
                              <a:gd name="T3" fmla="*/ 18 h 26"/>
                              <a:gd name="T4" fmla="*/ 27 w 54"/>
                              <a:gd name="T5" fmla="*/ 20 h 26"/>
                              <a:gd name="T6" fmla="*/ 53 w 54"/>
                              <a:gd name="T7" fmla="*/ 26 h 26"/>
                              <a:gd name="T8" fmla="*/ 54 w 54"/>
                              <a:gd name="T9" fmla="*/ 11 h 26"/>
                              <a:gd name="T10" fmla="*/ 30 w 54"/>
                              <a:gd name="T11" fmla="*/ 2 h 26"/>
                              <a:gd name="T12" fmla="*/ 6 w 54"/>
                              <a:gd name="T13" fmla="*/ 0 h 2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54" h="26">
                                <a:moveTo>
                                  <a:pt x="6" y="0"/>
                                </a:moveTo>
                                <a:lnTo>
                                  <a:pt x="0" y="18"/>
                                </a:lnTo>
                                <a:lnTo>
                                  <a:pt x="27" y="20"/>
                                </a:lnTo>
                                <a:lnTo>
                                  <a:pt x="53" y="26"/>
                                </a:lnTo>
                                <a:lnTo>
                                  <a:pt x="54" y="11"/>
                                </a:lnTo>
                                <a:lnTo>
                                  <a:pt x="30" y="2"/>
                                </a:lnTo>
                                <a:lnTo>
                                  <a:pt x="6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6E6F4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05" name="Freeform 70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199313" y="5607050"/>
                            <a:ext cx="38100" cy="31750"/>
                          </a:xfrm>
                          <a:custGeom>
                            <a:avLst/>
                            <a:gdLst>
                              <a:gd name="T0" fmla="*/ 30 w 33"/>
                              <a:gd name="T1" fmla="*/ 16 h 27"/>
                              <a:gd name="T2" fmla="*/ 26 w 33"/>
                              <a:gd name="T3" fmla="*/ 15 h 27"/>
                              <a:gd name="T4" fmla="*/ 24 w 33"/>
                              <a:gd name="T5" fmla="*/ 19 h 27"/>
                              <a:gd name="T6" fmla="*/ 18 w 33"/>
                              <a:gd name="T7" fmla="*/ 21 h 27"/>
                              <a:gd name="T8" fmla="*/ 15 w 33"/>
                              <a:gd name="T9" fmla="*/ 20 h 27"/>
                              <a:gd name="T10" fmla="*/ 16 w 33"/>
                              <a:gd name="T11" fmla="*/ 20 h 27"/>
                              <a:gd name="T12" fmla="*/ 9 w 33"/>
                              <a:gd name="T13" fmla="*/ 17 h 27"/>
                              <a:gd name="T14" fmla="*/ 7 w 33"/>
                              <a:gd name="T15" fmla="*/ 13 h 27"/>
                              <a:gd name="T16" fmla="*/ 7 w 33"/>
                              <a:gd name="T17" fmla="*/ 12 h 27"/>
                              <a:gd name="T18" fmla="*/ 9 w 33"/>
                              <a:gd name="T19" fmla="*/ 8 h 27"/>
                              <a:gd name="T20" fmla="*/ 16 w 33"/>
                              <a:gd name="T21" fmla="*/ 7 h 27"/>
                              <a:gd name="T22" fmla="*/ 18 w 33"/>
                              <a:gd name="T23" fmla="*/ 7 h 27"/>
                              <a:gd name="T24" fmla="*/ 24 w 33"/>
                              <a:gd name="T25" fmla="*/ 10 h 27"/>
                              <a:gd name="T26" fmla="*/ 26 w 33"/>
                              <a:gd name="T27" fmla="*/ 14 h 27"/>
                              <a:gd name="T28" fmla="*/ 26 w 33"/>
                              <a:gd name="T29" fmla="*/ 15 h 27"/>
                              <a:gd name="T30" fmla="*/ 30 w 33"/>
                              <a:gd name="T31" fmla="*/ 16 h 27"/>
                              <a:gd name="T32" fmla="*/ 33 w 33"/>
                              <a:gd name="T33" fmla="*/ 16 h 27"/>
                              <a:gd name="T34" fmla="*/ 33 w 33"/>
                              <a:gd name="T35" fmla="*/ 14 h 27"/>
                              <a:gd name="T36" fmla="*/ 29 w 33"/>
                              <a:gd name="T37" fmla="*/ 5 h 27"/>
                              <a:gd name="T38" fmla="*/ 19 w 33"/>
                              <a:gd name="T39" fmla="*/ 0 h 27"/>
                              <a:gd name="T40" fmla="*/ 16 w 33"/>
                              <a:gd name="T41" fmla="*/ 0 h 27"/>
                              <a:gd name="T42" fmla="*/ 5 w 33"/>
                              <a:gd name="T43" fmla="*/ 3 h 27"/>
                              <a:gd name="T44" fmla="*/ 0 w 33"/>
                              <a:gd name="T45" fmla="*/ 11 h 27"/>
                              <a:gd name="T46" fmla="*/ 0 w 33"/>
                              <a:gd name="T47" fmla="*/ 13 h 27"/>
                              <a:gd name="T48" fmla="*/ 4 w 33"/>
                              <a:gd name="T49" fmla="*/ 22 h 27"/>
                              <a:gd name="T50" fmla="*/ 15 w 33"/>
                              <a:gd name="T51" fmla="*/ 27 h 27"/>
                              <a:gd name="T52" fmla="*/ 15 w 33"/>
                              <a:gd name="T53" fmla="*/ 27 h 27"/>
                              <a:gd name="T54" fmla="*/ 18 w 33"/>
                              <a:gd name="T55" fmla="*/ 27 h 27"/>
                              <a:gd name="T56" fmla="*/ 28 w 33"/>
                              <a:gd name="T57" fmla="*/ 25 h 27"/>
                              <a:gd name="T58" fmla="*/ 33 w 33"/>
                              <a:gd name="T59" fmla="*/ 16 h 27"/>
                              <a:gd name="T60" fmla="*/ 30 w 33"/>
                              <a:gd name="T61" fmla="*/ 16 h 27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  <a:cxn ang="0">
                                <a:pos x="T40" y="T41"/>
                              </a:cxn>
                              <a:cxn ang="0">
                                <a:pos x="T42" y="T43"/>
                              </a:cxn>
                              <a:cxn ang="0">
                                <a:pos x="T44" y="T45"/>
                              </a:cxn>
                              <a:cxn ang="0">
                                <a:pos x="T46" y="T47"/>
                              </a:cxn>
                              <a:cxn ang="0">
                                <a:pos x="T48" y="T49"/>
                              </a:cxn>
                              <a:cxn ang="0">
                                <a:pos x="T50" y="T51"/>
                              </a:cxn>
                              <a:cxn ang="0">
                                <a:pos x="T52" y="T53"/>
                              </a:cxn>
                              <a:cxn ang="0">
                                <a:pos x="T54" y="T55"/>
                              </a:cxn>
                              <a:cxn ang="0">
                                <a:pos x="T56" y="T57"/>
                              </a:cxn>
                              <a:cxn ang="0">
                                <a:pos x="T58" y="T59"/>
                              </a:cxn>
                              <a:cxn ang="0">
                                <a:pos x="T60" y="T61"/>
                              </a:cxn>
                            </a:cxnLst>
                            <a:rect l="0" t="0" r="r" b="b"/>
                            <a:pathLst>
                              <a:path w="33" h="27">
                                <a:moveTo>
                                  <a:pt x="30" y="16"/>
                                </a:moveTo>
                                <a:cubicBezTo>
                                  <a:pt x="26" y="15"/>
                                  <a:pt x="26" y="15"/>
                                  <a:pt x="26" y="15"/>
                                </a:cubicBezTo>
                                <a:cubicBezTo>
                                  <a:pt x="26" y="16"/>
                                  <a:pt x="25" y="18"/>
                                  <a:pt x="24" y="19"/>
                                </a:cubicBezTo>
                                <a:cubicBezTo>
                                  <a:pt x="22" y="20"/>
                                  <a:pt x="20" y="21"/>
                                  <a:pt x="18" y="21"/>
                                </a:cubicBezTo>
                                <a:cubicBezTo>
                                  <a:pt x="17" y="21"/>
                                  <a:pt x="16" y="21"/>
                                  <a:pt x="15" y="20"/>
                                </a:cubicBezTo>
                                <a:cubicBezTo>
                                  <a:pt x="16" y="20"/>
                                  <a:pt x="16" y="20"/>
                                  <a:pt x="16" y="20"/>
                                </a:cubicBezTo>
                                <a:cubicBezTo>
                                  <a:pt x="13" y="20"/>
                                  <a:pt x="10" y="19"/>
                                  <a:pt x="9" y="17"/>
                                </a:cubicBezTo>
                                <a:cubicBezTo>
                                  <a:pt x="7" y="16"/>
                                  <a:pt x="7" y="14"/>
                                  <a:pt x="7" y="13"/>
                                </a:cubicBezTo>
                                <a:cubicBezTo>
                                  <a:pt x="7" y="12"/>
                                  <a:pt x="7" y="12"/>
                                  <a:pt x="7" y="12"/>
                                </a:cubicBezTo>
                                <a:cubicBezTo>
                                  <a:pt x="7" y="11"/>
                                  <a:pt x="8" y="9"/>
                                  <a:pt x="9" y="8"/>
                                </a:cubicBezTo>
                                <a:cubicBezTo>
                                  <a:pt x="11" y="7"/>
                                  <a:pt x="13" y="7"/>
                                  <a:pt x="16" y="7"/>
                                </a:cubicBezTo>
                                <a:cubicBezTo>
                                  <a:pt x="16" y="7"/>
                                  <a:pt x="17" y="7"/>
                                  <a:pt x="18" y="7"/>
                                </a:cubicBezTo>
                                <a:cubicBezTo>
                                  <a:pt x="20" y="7"/>
                                  <a:pt x="23" y="8"/>
                                  <a:pt x="24" y="10"/>
                                </a:cubicBezTo>
                                <a:cubicBezTo>
                                  <a:pt x="26" y="11"/>
                                  <a:pt x="26" y="13"/>
                                  <a:pt x="26" y="14"/>
                                </a:cubicBezTo>
                                <a:cubicBezTo>
                                  <a:pt x="26" y="15"/>
                                  <a:pt x="26" y="15"/>
                                  <a:pt x="26" y="15"/>
                                </a:cubicBezTo>
                                <a:cubicBezTo>
                                  <a:pt x="30" y="16"/>
                                  <a:pt x="30" y="16"/>
                                  <a:pt x="30" y="16"/>
                                </a:cubicBezTo>
                                <a:cubicBezTo>
                                  <a:pt x="33" y="16"/>
                                  <a:pt x="33" y="16"/>
                                  <a:pt x="33" y="16"/>
                                </a:cubicBezTo>
                                <a:cubicBezTo>
                                  <a:pt x="33" y="15"/>
                                  <a:pt x="33" y="15"/>
                                  <a:pt x="33" y="14"/>
                                </a:cubicBezTo>
                                <a:cubicBezTo>
                                  <a:pt x="33" y="11"/>
                                  <a:pt x="31" y="7"/>
                                  <a:pt x="29" y="5"/>
                                </a:cubicBezTo>
                                <a:cubicBezTo>
                                  <a:pt x="26" y="2"/>
                                  <a:pt x="23" y="1"/>
                                  <a:pt x="19" y="0"/>
                                </a:cubicBezTo>
                                <a:cubicBezTo>
                                  <a:pt x="18" y="0"/>
                                  <a:pt x="17" y="0"/>
                                  <a:pt x="16" y="0"/>
                                </a:cubicBezTo>
                                <a:cubicBezTo>
                                  <a:pt x="12" y="0"/>
                                  <a:pt x="8" y="1"/>
                                  <a:pt x="5" y="3"/>
                                </a:cubicBezTo>
                                <a:cubicBezTo>
                                  <a:pt x="3" y="5"/>
                                  <a:pt x="0" y="8"/>
                                  <a:pt x="0" y="11"/>
                                </a:cubicBezTo>
                                <a:cubicBezTo>
                                  <a:pt x="0" y="12"/>
                                  <a:pt x="0" y="12"/>
                                  <a:pt x="0" y="13"/>
                                </a:cubicBezTo>
                                <a:cubicBezTo>
                                  <a:pt x="0" y="17"/>
                                  <a:pt x="2" y="20"/>
                                  <a:pt x="4" y="22"/>
                                </a:cubicBezTo>
                                <a:cubicBezTo>
                                  <a:pt x="7" y="25"/>
                                  <a:pt x="10" y="27"/>
                                  <a:pt x="15" y="27"/>
                                </a:cubicBezTo>
                                <a:cubicBezTo>
                                  <a:pt x="15" y="27"/>
                                  <a:pt x="15" y="27"/>
                                  <a:pt x="15" y="27"/>
                                </a:cubicBezTo>
                                <a:cubicBezTo>
                                  <a:pt x="16" y="27"/>
                                  <a:pt x="17" y="27"/>
                                  <a:pt x="18" y="27"/>
                                </a:cubicBezTo>
                                <a:cubicBezTo>
                                  <a:pt x="21" y="27"/>
                                  <a:pt x="25" y="26"/>
                                  <a:pt x="28" y="25"/>
                                </a:cubicBezTo>
                                <a:cubicBezTo>
                                  <a:pt x="30" y="23"/>
                                  <a:pt x="33" y="20"/>
                                  <a:pt x="33" y="16"/>
                                </a:cubicBezTo>
                                <a:lnTo>
                                  <a:pt x="30" y="16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D08335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06" name="Freeform 70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264401" y="5607050"/>
                            <a:ext cx="39688" cy="33338"/>
                          </a:xfrm>
                          <a:custGeom>
                            <a:avLst/>
                            <a:gdLst>
                              <a:gd name="T0" fmla="*/ 30 w 34"/>
                              <a:gd name="T1" fmla="*/ 12 h 28"/>
                              <a:gd name="T2" fmla="*/ 27 w 34"/>
                              <a:gd name="T3" fmla="*/ 13 h 28"/>
                              <a:gd name="T4" fmla="*/ 27 w 34"/>
                              <a:gd name="T5" fmla="*/ 13 h 28"/>
                              <a:gd name="T6" fmla="*/ 25 w 34"/>
                              <a:gd name="T7" fmla="*/ 18 h 28"/>
                              <a:gd name="T8" fmla="*/ 18 w 34"/>
                              <a:gd name="T9" fmla="*/ 21 h 28"/>
                              <a:gd name="T10" fmla="*/ 16 w 34"/>
                              <a:gd name="T11" fmla="*/ 21 h 28"/>
                              <a:gd name="T12" fmla="*/ 10 w 34"/>
                              <a:gd name="T13" fmla="*/ 19 h 28"/>
                              <a:gd name="T14" fmla="*/ 7 w 34"/>
                              <a:gd name="T15" fmla="*/ 15 h 28"/>
                              <a:gd name="T16" fmla="*/ 7 w 34"/>
                              <a:gd name="T17" fmla="*/ 15 h 28"/>
                              <a:gd name="T18" fmla="*/ 9 w 34"/>
                              <a:gd name="T19" fmla="*/ 10 h 28"/>
                              <a:gd name="T20" fmla="*/ 16 w 34"/>
                              <a:gd name="T21" fmla="*/ 7 h 28"/>
                              <a:gd name="T22" fmla="*/ 18 w 34"/>
                              <a:gd name="T23" fmla="*/ 7 h 28"/>
                              <a:gd name="T24" fmla="*/ 24 w 34"/>
                              <a:gd name="T25" fmla="*/ 9 h 28"/>
                              <a:gd name="T26" fmla="*/ 27 w 34"/>
                              <a:gd name="T27" fmla="*/ 13 h 28"/>
                              <a:gd name="T28" fmla="*/ 30 w 34"/>
                              <a:gd name="T29" fmla="*/ 12 h 28"/>
                              <a:gd name="T30" fmla="*/ 34 w 34"/>
                              <a:gd name="T31" fmla="*/ 12 h 28"/>
                              <a:gd name="T32" fmla="*/ 28 w 34"/>
                              <a:gd name="T33" fmla="*/ 3 h 28"/>
                              <a:gd name="T34" fmla="*/ 18 w 34"/>
                              <a:gd name="T35" fmla="*/ 0 h 28"/>
                              <a:gd name="T36" fmla="*/ 15 w 34"/>
                              <a:gd name="T37" fmla="*/ 0 h 28"/>
                              <a:gd name="T38" fmla="*/ 5 w 34"/>
                              <a:gd name="T39" fmla="*/ 5 h 28"/>
                              <a:gd name="T40" fmla="*/ 0 w 34"/>
                              <a:gd name="T41" fmla="*/ 15 h 28"/>
                              <a:gd name="T42" fmla="*/ 0 w 34"/>
                              <a:gd name="T43" fmla="*/ 16 h 28"/>
                              <a:gd name="T44" fmla="*/ 6 w 34"/>
                              <a:gd name="T45" fmla="*/ 25 h 28"/>
                              <a:gd name="T46" fmla="*/ 16 w 34"/>
                              <a:gd name="T47" fmla="*/ 28 h 28"/>
                              <a:gd name="T48" fmla="*/ 19 w 34"/>
                              <a:gd name="T49" fmla="*/ 28 h 28"/>
                              <a:gd name="T50" fmla="*/ 29 w 34"/>
                              <a:gd name="T51" fmla="*/ 23 h 28"/>
                              <a:gd name="T52" fmla="*/ 34 w 34"/>
                              <a:gd name="T53" fmla="*/ 13 h 28"/>
                              <a:gd name="T54" fmla="*/ 34 w 34"/>
                              <a:gd name="T55" fmla="*/ 12 h 28"/>
                              <a:gd name="T56" fmla="*/ 30 w 34"/>
                              <a:gd name="T57" fmla="*/ 12 h 2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  <a:cxn ang="0">
                                <a:pos x="T40" y="T41"/>
                              </a:cxn>
                              <a:cxn ang="0">
                                <a:pos x="T42" y="T43"/>
                              </a:cxn>
                              <a:cxn ang="0">
                                <a:pos x="T44" y="T45"/>
                              </a:cxn>
                              <a:cxn ang="0">
                                <a:pos x="T46" y="T47"/>
                              </a:cxn>
                              <a:cxn ang="0">
                                <a:pos x="T48" y="T49"/>
                              </a:cxn>
                              <a:cxn ang="0">
                                <a:pos x="T50" y="T51"/>
                              </a:cxn>
                              <a:cxn ang="0">
                                <a:pos x="T52" y="T53"/>
                              </a:cxn>
                              <a:cxn ang="0">
                                <a:pos x="T54" y="T55"/>
                              </a:cxn>
                              <a:cxn ang="0">
                                <a:pos x="T56" y="T57"/>
                              </a:cxn>
                            </a:cxnLst>
                            <a:rect l="0" t="0" r="r" b="b"/>
                            <a:pathLst>
                              <a:path w="34" h="28">
                                <a:moveTo>
                                  <a:pt x="30" y="12"/>
                                </a:moveTo>
                                <a:cubicBezTo>
                                  <a:pt x="27" y="13"/>
                                  <a:pt x="27" y="13"/>
                                  <a:pt x="27" y="13"/>
                                </a:cubicBezTo>
                                <a:cubicBezTo>
                                  <a:pt x="27" y="13"/>
                                  <a:pt x="27" y="13"/>
                                  <a:pt x="27" y="13"/>
                                </a:cubicBezTo>
                                <a:cubicBezTo>
                                  <a:pt x="27" y="15"/>
                                  <a:pt x="26" y="16"/>
                                  <a:pt x="25" y="18"/>
                                </a:cubicBezTo>
                                <a:cubicBezTo>
                                  <a:pt x="23" y="19"/>
                                  <a:pt x="21" y="20"/>
                                  <a:pt x="18" y="21"/>
                                </a:cubicBezTo>
                                <a:cubicBezTo>
                                  <a:pt x="17" y="21"/>
                                  <a:pt x="17" y="21"/>
                                  <a:pt x="16" y="21"/>
                                </a:cubicBezTo>
                                <a:cubicBezTo>
                                  <a:pt x="13" y="21"/>
                                  <a:pt x="11" y="20"/>
                                  <a:pt x="10" y="19"/>
                                </a:cubicBezTo>
                                <a:cubicBezTo>
                                  <a:pt x="8" y="18"/>
                                  <a:pt x="7" y="17"/>
                                  <a:pt x="7" y="15"/>
                                </a:cubicBezTo>
                                <a:cubicBezTo>
                                  <a:pt x="7" y="15"/>
                                  <a:pt x="7" y="15"/>
                                  <a:pt x="7" y="15"/>
                                </a:cubicBezTo>
                                <a:cubicBezTo>
                                  <a:pt x="7" y="13"/>
                                  <a:pt x="8" y="11"/>
                                  <a:pt x="9" y="10"/>
                                </a:cubicBezTo>
                                <a:cubicBezTo>
                                  <a:pt x="11" y="9"/>
                                  <a:pt x="13" y="7"/>
                                  <a:pt x="16" y="7"/>
                                </a:cubicBezTo>
                                <a:cubicBezTo>
                                  <a:pt x="17" y="7"/>
                                  <a:pt x="17" y="7"/>
                                  <a:pt x="18" y="7"/>
                                </a:cubicBezTo>
                                <a:cubicBezTo>
                                  <a:pt x="20" y="7"/>
                                  <a:pt x="23" y="8"/>
                                  <a:pt x="24" y="9"/>
                                </a:cubicBezTo>
                                <a:cubicBezTo>
                                  <a:pt x="26" y="10"/>
                                  <a:pt x="27" y="11"/>
                                  <a:pt x="27" y="13"/>
                                </a:cubicBezTo>
                                <a:cubicBezTo>
                                  <a:pt x="30" y="12"/>
                                  <a:pt x="30" y="12"/>
                                  <a:pt x="30" y="12"/>
                                </a:cubicBezTo>
                                <a:cubicBezTo>
                                  <a:pt x="34" y="12"/>
                                  <a:pt x="34" y="12"/>
                                  <a:pt x="34" y="12"/>
                                </a:cubicBezTo>
                                <a:cubicBezTo>
                                  <a:pt x="33" y="8"/>
                                  <a:pt x="31" y="5"/>
                                  <a:pt x="28" y="3"/>
                                </a:cubicBezTo>
                                <a:cubicBezTo>
                                  <a:pt x="25" y="1"/>
                                  <a:pt x="22" y="0"/>
                                  <a:pt x="18" y="0"/>
                                </a:cubicBezTo>
                                <a:cubicBezTo>
                                  <a:pt x="17" y="0"/>
                                  <a:pt x="16" y="0"/>
                                  <a:pt x="15" y="0"/>
                                </a:cubicBezTo>
                                <a:cubicBezTo>
                                  <a:pt x="11" y="1"/>
                                  <a:pt x="7" y="2"/>
                                  <a:pt x="5" y="5"/>
                                </a:cubicBezTo>
                                <a:cubicBezTo>
                                  <a:pt x="2" y="7"/>
                                  <a:pt x="0" y="11"/>
                                  <a:pt x="0" y="15"/>
                                </a:cubicBezTo>
                                <a:cubicBezTo>
                                  <a:pt x="0" y="15"/>
                                  <a:pt x="0" y="16"/>
                                  <a:pt x="0" y="16"/>
                                </a:cubicBezTo>
                                <a:cubicBezTo>
                                  <a:pt x="1" y="20"/>
                                  <a:pt x="3" y="23"/>
                                  <a:pt x="6" y="25"/>
                                </a:cubicBezTo>
                                <a:cubicBezTo>
                                  <a:pt x="9" y="27"/>
                                  <a:pt x="12" y="28"/>
                                  <a:pt x="16" y="28"/>
                                </a:cubicBezTo>
                                <a:cubicBezTo>
                                  <a:pt x="17" y="28"/>
                                  <a:pt x="18" y="28"/>
                                  <a:pt x="19" y="28"/>
                                </a:cubicBezTo>
                                <a:cubicBezTo>
                                  <a:pt x="23" y="27"/>
                                  <a:pt x="26" y="25"/>
                                  <a:pt x="29" y="23"/>
                                </a:cubicBezTo>
                                <a:cubicBezTo>
                                  <a:pt x="32" y="20"/>
                                  <a:pt x="34" y="17"/>
                                  <a:pt x="34" y="13"/>
                                </a:cubicBezTo>
                                <a:cubicBezTo>
                                  <a:pt x="34" y="13"/>
                                  <a:pt x="34" y="12"/>
                                  <a:pt x="34" y="12"/>
                                </a:cubicBezTo>
                                <a:lnTo>
                                  <a:pt x="30" y="12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D08335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07" name="Freeform 70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232651" y="5611813"/>
                            <a:ext cx="38100" cy="12700"/>
                          </a:xfrm>
                          <a:custGeom>
                            <a:avLst/>
                            <a:gdLst>
                              <a:gd name="T0" fmla="*/ 33 w 33"/>
                              <a:gd name="T1" fmla="*/ 6 h 11"/>
                              <a:gd name="T2" fmla="*/ 29 w 33"/>
                              <a:gd name="T3" fmla="*/ 3 h 11"/>
                              <a:gd name="T4" fmla="*/ 16 w 33"/>
                              <a:gd name="T5" fmla="*/ 0 h 11"/>
                              <a:gd name="T6" fmla="*/ 0 w 33"/>
                              <a:gd name="T7" fmla="*/ 4 h 11"/>
                              <a:gd name="T8" fmla="*/ 3 w 33"/>
                              <a:gd name="T9" fmla="*/ 10 h 11"/>
                              <a:gd name="T10" fmla="*/ 16 w 33"/>
                              <a:gd name="T11" fmla="*/ 7 h 11"/>
                              <a:gd name="T12" fmla="*/ 25 w 33"/>
                              <a:gd name="T13" fmla="*/ 9 h 11"/>
                              <a:gd name="T14" fmla="*/ 27 w 33"/>
                              <a:gd name="T15" fmla="*/ 10 h 11"/>
                              <a:gd name="T16" fmla="*/ 28 w 33"/>
                              <a:gd name="T17" fmla="*/ 11 h 11"/>
                              <a:gd name="T18" fmla="*/ 28 w 33"/>
                              <a:gd name="T19" fmla="*/ 11 h 11"/>
                              <a:gd name="T20" fmla="*/ 28 w 33"/>
                              <a:gd name="T21" fmla="*/ 11 h 11"/>
                              <a:gd name="T22" fmla="*/ 30 w 33"/>
                              <a:gd name="T23" fmla="*/ 10 h 11"/>
                              <a:gd name="T24" fmla="*/ 28 w 33"/>
                              <a:gd name="T25" fmla="*/ 11 h 11"/>
                              <a:gd name="T26" fmla="*/ 28 w 33"/>
                              <a:gd name="T27" fmla="*/ 11 h 11"/>
                              <a:gd name="T28" fmla="*/ 30 w 33"/>
                              <a:gd name="T29" fmla="*/ 10 h 11"/>
                              <a:gd name="T30" fmla="*/ 28 w 33"/>
                              <a:gd name="T31" fmla="*/ 11 h 11"/>
                              <a:gd name="T32" fmla="*/ 33 w 33"/>
                              <a:gd name="T33" fmla="*/ 6 h 1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</a:cxnLst>
                            <a:rect l="0" t="0" r="r" b="b"/>
                            <a:pathLst>
                              <a:path w="33" h="11">
                                <a:moveTo>
                                  <a:pt x="33" y="6"/>
                                </a:moveTo>
                                <a:cubicBezTo>
                                  <a:pt x="33" y="6"/>
                                  <a:pt x="32" y="5"/>
                                  <a:pt x="29" y="3"/>
                                </a:cubicBezTo>
                                <a:cubicBezTo>
                                  <a:pt x="26" y="1"/>
                                  <a:pt x="22" y="0"/>
                                  <a:pt x="16" y="0"/>
                                </a:cubicBezTo>
                                <a:cubicBezTo>
                                  <a:pt x="11" y="0"/>
                                  <a:pt x="6" y="1"/>
                                  <a:pt x="0" y="4"/>
                                </a:cubicBezTo>
                                <a:cubicBezTo>
                                  <a:pt x="3" y="10"/>
                                  <a:pt x="3" y="10"/>
                                  <a:pt x="3" y="10"/>
                                </a:cubicBezTo>
                                <a:cubicBezTo>
                                  <a:pt x="8" y="7"/>
                                  <a:pt x="13" y="7"/>
                                  <a:pt x="16" y="7"/>
                                </a:cubicBezTo>
                                <a:cubicBezTo>
                                  <a:pt x="20" y="7"/>
                                  <a:pt x="23" y="8"/>
                                  <a:pt x="25" y="9"/>
                                </a:cubicBezTo>
                                <a:cubicBezTo>
                                  <a:pt x="26" y="10"/>
                                  <a:pt x="27" y="10"/>
                                  <a:pt x="27" y="10"/>
                                </a:cubicBezTo>
                                <a:cubicBezTo>
                                  <a:pt x="28" y="11"/>
                                  <a:pt x="28" y="11"/>
                                  <a:pt x="28" y="11"/>
                                </a:cubicBezTo>
                                <a:cubicBezTo>
                                  <a:pt x="28" y="11"/>
                                  <a:pt x="28" y="11"/>
                                  <a:pt x="28" y="11"/>
                                </a:cubicBezTo>
                                <a:cubicBezTo>
                                  <a:pt x="28" y="11"/>
                                  <a:pt x="28" y="11"/>
                                  <a:pt x="28" y="11"/>
                                </a:cubicBezTo>
                                <a:cubicBezTo>
                                  <a:pt x="30" y="10"/>
                                  <a:pt x="30" y="10"/>
                                  <a:pt x="30" y="10"/>
                                </a:cubicBezTo>
                                <a:cubicBezTo>
                                  <a:pt x="28" y="11"/>
                                  <a:pt x="28" y="11"/>
                                  <a:pt x="28" y="11"/>
                                </a:cubicBezTo>
                                <a:cubicBezTo>
                                  <a:pt x="28" y="11"/>
                                  <a:pt x="28" y="11"/>
                                  <a:pt x="28" y="11"/>
                                </a:cubicBezTo>
                                <a:cubicBezTo>
                                  <a:pt x="30" y="10"/>
                                  <a:pt x="30" y="10"/>
                                  <a:pt x="30" y="10"/>
                                </a:cubicBezTo>
                                <a:cubicBezTo>
                                  <a:pt x="28" y="11"/>
                                  <a:pt x="28" y="11"/>
                                  <a:pt x="28" y="11"/>
                                </a:cubicBezTo>
                                <a:cubicBezTo>
                                  <a:pt x="33" y="6"/>
                                  <a:pt x="33" y="6"/>
                                  <a:pt x="33" y="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D08335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08" name="Freeform 70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934201" y="6218238"/>
                            <a:ext cx="614363" cy="50800"/>
                          </a:xfrm>
                          <a:custGeom>
                            <a:avLst/>
                            <a:gdLst>
                              <a:gd name="T0" fmla="*/ 0 w 517"/>
                              <a:gd name="T1" fmla="*/ 7 h 43"/>
                              <a:gd name="T2" fmla="*/ 1 w 517"/>
                              <a:gd name="T3" fmla="*/ 23 h 43"/>
                              <a:gd name="T4" fmla="*/ 264 w 517"/>
                              <a:gd name="T5" fmla="*/ 40 h 43"/>
                              <a:gd name="T6" fmla="*/ 513 w 517"/>
                              <a:gd name="T7" fmla="*/ 14 h 43"/>
                              <a:gd name="T8" fmla="*/ 517 w 517"/>
                              <a:gd name="T9" fmla="*/ 0 h 43"/>
                              <a:gd name="T10" fmla="*/ 264 w 517"/>
                              <a:gd name="T11" fmla="*/ 24 h 43"/>
                              <a:gd name="T12" fmla="*/ 0 w 517"/>
                              <a:gd name="T13" fmla="*/ 7 h 4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517" h="43">
                                <a:moveTo>
                                  <a:pt x="0" y="7"/>
                                </a:moveTo>
                                <a:cubicBezTo>
                                  <a:pt x="1" y="23"/>
                                  <a:pt x="1" y="23"/>
                                  <a:pt x="1" y="23"/>
                                </a:cubicBezTo>
                                <a:cubicBezTo>
                                  <a:pt x="1" y="23"/>
                                  <a:pt x="166" y="43"/>
                                  <a:pt x="264" y="40"/>
                                </a:cubicBezTo>
                                <a:cubicBezTo>
                                  <a:pt x="362" y="38"/>
                                  <a:pt x="513" y="14"/>
                                  <a:pt x="513" y="14"/>
                                </a:cubicBezTo>
                                <a:cubicBezTo>
                                  <a:pt x="517" y="0"/>
                                  <a:pt x="517" y="0"/>
                                  <a:pt x="517" y="0"/>
                                </a:cubicBezTo>
                                <a:cubicBezTo>
                                  <a:pt x="517" y="0"/>
                                  <a:pt x="360" y="24"/>
                                  <a:pt x="264" y="24"/>
                                </a:cubicBezTo>
                                <a:cubicBezTo>
                                  <a:pt x="168" y="24"/>
                                  <a:pt x="0" y="7"/>
                                  <a:pt x="0" y="7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EC653A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09" name="Freeform 70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854826" y="6067425"/>
                            <a:ext cx="268288" cy="249238"/>
                          </a:xfrm>
                          <a:custGeom>
                            <a:avLst/>
                            <a:gdLst>
                              <a:gd name="T0" fmla="*/ 226 w 226"/>
                              <a:gd name="T1" fmla="*/ 43 h 209"/>
                              <a:gd name="T2" fmla="*/ 226 w 226"/>
                              <a:gd name="T3" fmla="*/ 32 h 209"/>
                              <a:gd name="T4" fmla="*/ 150 w 226"/>
                              <a:gd name="T5" fmla="*/ 0 h 209"/>
                              <a:gd name="T6" fmla="*/ 0 w 226"/>
                              <a:gd name="T7" fmla="*/ 102 h 209"/>
                              <a:gd name="T8" fmla="*/ 6 w 226"/>
                              <a:gd name="T9" fmla="*/ 123 h 209"/>
                              <a:gd name="T10" fmla="*/ 226 w 226"/>
                              <a:gd name="T11" fmla="*/ 43 h 20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226" h="209">
                                <a:moveTo>
                                  <a:pt x="226" y="43"/>
                                </a:moveTo>
                                <a:cubicBezTo>
                                  <a:pt x="226" y="32"/>
                                  <a:pt x="226" y="32"/>
                                  <a:pt x="226" y="32"/>
                                </a:cubicBezTo>
                                <a:cubicBezTo>
                                  <a:pt x="226" y="32"/>
                                  <a:pt x="166" y="33"/>
                                  <a:pt x="150" y="0"/>
                                </a:cubicBezTo>
                                <a:cubicBezTo>
                                  <a:pt x="112" y="3"/>
                                  <a:pt x="12" y="19"/>
                                  <a:pt x="0" y="102"/>
                                </a:cubicBezTo>
                                <a:cubicBezTo>
                                  <a:pt x="1" y="110"/>
                                  <a:pt x="3" y="117"/>
                                  <a:pt x="6" y="123"/>
                                </a:cubicBezTo>
                                <a:cubicBezTo>
                                  <a:pt x="46" y="209"/>
                                  <a:pt x="226" y="43"/>
                                  <a:pt x="226" y="43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EBAB7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10" name="Freeform 70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50126" y="6067425"/>
                            <a:ext cx="268288" cy="271463"/>
                          </a:xfrm>
                          <a:custGeom>
                            <a:avLst/>
                            <a:gdLst>
                              <a:gd name="T0" fmla="*/ 0 w 226"/>
                              <a:gd name="T1" fmla="*/ 43 h 228"/>
                              <a:gd name="T2" fmla="*/ 0 w 226"/>
                              <a:gd name="T3" fmla="*/ 32 h 228"/>
                              <a:gd name="T4" fmla="*/ 76 w 226"/>
                              <a:gd name="T5" fmla="*/ 0 h 228"/>
                              <a:gd name="T6" fmla="*/ 226 w 226"/>
                              <a:gd name="T7" fmla="*/ 102 h 228"/>
                              <a:gd name="T8" fmla="*/ 220 w 226"/>
                              <a:gd name="T9" fmla="*/ 123 h 228"/>
                              <a:gd name="T10" fmla="*/ 0 w 226"/>
                              <a:gd name="T11" fmla="*/ 43 h 22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226" h="228">
                                <a:moveTo>
                                  <a:pt x="0" y="43"/>
                                </a:moveTo>
                                <a:cubicBezTo>
                                  <a:pt x="0" y="32"/>
                                  <a:pt x="0" y="32"/>
                                  <a:pt x="0" y="32"/>
                                </a:cubicBezTo>
                                <a:cubicBezTo>
                                  <a:pt x="0" y="32"/>
                                  <a:pt x="60" y="33"/>
                                  <a:pt x="76" y="0"/>
                                </a:cubicBezTo>
                                <a:cubicBezTo>
                                  <a:pt x="113" y="3"/>
                                  <a:pt x="214" y="19"/>
                                  <a:pt x="226" y="102"/>
                                </a:cubicBezTo>
                                <a:cubicBezTo>
                                  <a:pt x="225" y="110"/>
                                  <a:pt x="224" y="117"/>
                                  <a:pt x="220" y="123"/>
                                </a:cubicBezTo>
                                <a:cubicBezTo>
                                  <a:pt x="153" y="228"/>
                                  <a:pt x="0" y="43"/>
                                  <a:pt x="0" y="43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EBAB7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11" name="Freeform 70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108826" y="5949950"/>
                            <a:ext cx="276225" cy="147638"/>
                          </a:xfrm>
                          <a:custGeom>
                            <a:avLst/>
                            <a:gdLst>
                              <a:gd name="T0" fmla="*/ 0 w 174"/>
                              <a:gd name="T1" fmla="*/ 0 h 93"/>
                              <a:gd name="T2" fmla="*/ 87 w 174"/>
                              <a:gd name="T3" fmla="*/ 16 h 93"/>
                              <a:gd name="T4" fmla="*/ 174 w 174"/>
                              <a:gd name="T5" fmla="*/ 0 h 93"/>
                              <a:gd name="T6" fmla="*/ 155 w 174"/>
                              <a:gd name="T7" fmla="*/ 93 h 93"/>
                              <a:gd name="T8" fmla="*/ 17 w 174"/>
                              <a:gd name="T9" fmla="*/ 93 h 93"/>
                              <a:gd name="T10" fmla="*/ 0 w 174"/>
                              <a:gd name="T11" fmla="*/ 2 h 93"/>
                              <a:gd name="T12" fmla="*/ 0 w 174"/>
                              <a:gd name="T13" fmla="*/ 0 h 9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174" h="93">
                                <a:moveTo>
                                  <a:pt x="0" y="0"/>
                                </a:moveTo>
                                <a:lnTo>
                                  <a:pt x="87" y="16"/>
                                </a:lnTo>
                                <a:lnTo>
                                  <a:pt x="174" y="0"/>
                                </a:lnTo>
                                <a:lnTo>
                                  <a:pt x="155" y="93"/>
                                </a:lnTo>
                                <a:lnTo>
                                  <a:pt x="17" y="93"/>
                                </a:lnTo>
                                <a:lnTo>
                                  <a:pt x="0" y="2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BDBDC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12" name="Freeform 71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108826" y="5949950"/>
                            <a:ext cx="276225" cy="147638"/>
                          </a:xfrm>
                          <a:custGeom>
                            <a:avLst/>
                            <a:gdLst>
                              <a:gd name="T0" fmla="*/ 0 w 174"/>
                              <a:gd name="T1" fmla="*/ 0 h 93"/>
                              <a:gd name="T2" fmla="*/ 87 w 174"/>
                              <a:gd name="T3" fmla="*/ 16 h 93"/>
                              <a:gd name="T4" fmla="*/ 174 w 174"/>
                              <a:gd name="T5" fmla="*/ 0 h 93"/>
                              <a:gd name="T6" fmla="*/ 155 w 174"/>
                              <a:gd name="T7" fmla="*/ 93 h 93"/>
                              <a:gd name="T8" fmla="*/ 17 w 174"/>
                              <a:gd name="T9" fmla="*/ 93 h 93"/>
                              <a:gd name="T10" fmla="*/ 0 w 174"/>
                              <a:gd name="T11" fmla="*/ 2 h 9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174" h="93">
                                <a:moveTo>
                                  <a:pt x="0" y="0"/>
                                </a:moveTo>
                                <a:lnTo>
                                  <a:pt x="87" y="16"/>
                                </a:lnTo>
                                <a:lnTo>
                                  <a:pt x="174" y="0"/>
                                </a:lnTo>
                                <a:lnTo>
                                  <a:pt x="155" y="93"/>
                                </a:lnTo>
                                <a:lnTo>
                                  <a:pt x="17" y="93"/>
                                </a:lnTo>
                                <a:lnTo>
                                  <a:pt x="0" y="2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13" name="Freeform 71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107238" y="6096000"/>
                            <a:ext cx="274638" cy="173038"/>
                          </a:xfrm>
                          <a:custGeom>
                            <a:avLst/>
                            <a:gdLst>
                              <a:gd name="T0" fmla="*/ 173 w 173"/>
                              <a:gd name="T1" fmla="*/ 94 h 109"/>
                              <a:gd name="T2" fmla="*/ 86 w 173"/>
                              <a:gd name="T3" fmla="*/ 109 h 109"/>
                              <a:gd name="T4" fmla="*/ 0 w 173"/>
                              <a:gd name="T5" fmla="*/ 94 h 109"/>
                              <a:gd name="T6" fmla="*/ 18 w 173"/>
                              <a:gd name="T7" fmla="*/ 0 h 109"/>
                              <a:gd name="T8" fmla="*/ 157 w 173"/>
                              <a:gd name="T9" fmla="*/ 0 h 109"/>
                              <a:gd name="T10" fmla="*/ 173 w 173"/>
                              <a:gd name="T11" fmla="*/ 91 h 109"/>
                              <a:gd name="T12" fmla="*/ 173 w 173"/>
                              <a:gd name="T13" fmla="*/ 94 h 10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173" h="109">
                                <a:moveTo>
                                  <a:pt x="173" y="94"/>
                                </a:moveTo>
                                <a:lnTo>
                                  <a:pt x="86" y="109"/>
                                </a:lnTo>
                                <a:lnTo>
                                  <a:pt x="0" y="94"/>
                                </a:lnTo>
                                <a:lnTo>
                                  <a:pt x="18" y="0"/>
                                </a:lnTo>
                                <a:lnTo>
                                  <a:pt x="157" y="0"/>
                                </a:lnTo>
                                <a:lnTo>
                                  <a:pt x="173" y="91"/>
                                </a:lnTo>
                                <a:lnTo>
                                  <a:pt x="173" y="94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BDBDC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14" name="Freeform 71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107238" y="6096000"/>
                            <a:ext cx="274638" cy="173038"/>
                          </a:xfrm>
                          <a:custGeom>
                            <a:avLst/>
                            <a:gdLst>
                              <a:gd name="T0" fmla="*/ 173 w 173"/>
                              <a:gd name="T1" fmla="*/ 94 h 109"/>
                              <a:gd name="T2" fmla="*/ 86 w 173"/>
                              <a:gd name="T3" fmla="*/ 109 h 109"/>
                              <a:gd name="T4" fmla="*/ 0 w 173"/>
                              <a:gd name="T5" fmla="*/ 94 h 109"/>
                              <a:gd name="T6" fmla="*/ 18 w 173"/>
                              <a:gd name="T7" fmla="*/ 0 h 109"/>
                              <a:gd name="T8" fmla="*/ 157 w 173"/>
                              <a:gd name="T9" fmla="*/ 0 h 109"/>
                              <a:gd name="T10" fmla="*/ 173 w 173"/>
                              <a:gd name="T11" fmla="*/ 91 h 10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173" h="109">
                                <a:moveTo>
                                  <a:pt x="173" y="94"/>
                                </a:moveTo>
                                <a:lnTo>
                                  <a:pt x="86" y="109"/>
                                </a:lnTo>
                                <a:lnTo>
                                  <a:pt x="0" y="94"/>
                                </a:lnTo>
                                <a:lnTo>
                                  <a:pt x="18" y="0"/>
                                </a:lnTo>
                                <a:lnTo>
                                  <a:pt x="157" y="0"/>
                                </a:lnTo>
                                <a:lnTo>
                                  <a:pt x="173" y="91"/>
                                </a:lnTo>
                              </a:path>
                            </a:pathLst>
                          </a:cu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15" name="Freeform 71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246938" y="6096000"/>
                            <a:ext cx="134938" cy="173038"/>
                          </a:xfrm>
                          <a:custGeom>
                            <a:avLst/>
                            <a:gdLst>
                              <a:gd name="T0" fmla="*/ 85 w 85"/>
                              <a:gd name="T1" fmla="*/ 91 h 109"/>
                              <a:gd name="T2" fmla="*/ 69 w 85"/>
                              <a:gd name="T3" fmla="*/ 0 h 109"/>
                              <a:gd name="T4" fmla="*/ 0 w 85"/>
                              <a:gd name="T5" fmla="*/ 0 h 109"/>
                              <a:gd name="T6" fmla="*/ 0 w 85"/>
                              <a:gd name="T7" fmla="*/ 109 h 109"/>
                              <a:gd name="T8" fmla="*/ 85 w 85"/>
                              <a:gd name="T9" fmla="*/ 94 h 109"/>
                              <a:gd name="T10" fmla="*/ 85 w 85"/>
                              <a:gd name="T11" fmla="*/ 91 h 10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85" h="109">
                                <a:moveTo>
                                  <a:pt x="85" y="91"/>
                                </a:moveTo>
                                <a:lnTo>
                                  <a:pt x="69" y="0"/>
                                </a:lnTo>
                                <a:lnTo>
                                  <a:pt x="0" y="0"/>
                                </a:lnTo>
                                <a:lnTo>
                                  <a:pt x="0" y="109"/>
                                </a:lnTo>
                                <a:lnTo>
                                  <a:pt x="85" y="94"/>
                                </a:lnTo>
                                <a:lnTo>
                                  <a:pt x="85" y="91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D8D8EB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16" name="Freeform 71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123113" y="6069013"/>
                            <a:ext cx="33338" cy="60325"/>
                          </a:xfrm>
                          <a:custGeom>
                            <a:avLst/>
                            <a:gdLst>
                              <a:gd name="T0" fmla="*/ 21 w 28"/>
                              <a:gd name="T1" fmla="*/ 0 h 51"/>
                              <a:gd name="T2" fmla="*/ 14 w 28"/>
                              <a:gd name="T3" fmla="*/ 10 h 51"/>
                              <a:gd name="T4" fmla="*/ 28 w 28"/>
                              <a:gd name="T5" fmla="*/ 14 h 51"/>
                              <a:gd name="T6" fmla="*/ 10 w 28"/>
                              <a:gd name="T7" fmla="*/ 25 h 51"/>
                              <a:gd name="T8" fmla="*/ 10 w 28"/>
                              <a:gd name="T9" fmla="*/ 34 h 51"/>
                              <a:gd name="T10" fmla="*/ 0 w 28"/>
                              <a:gd name="T11" fmla="*/ 51 h 51"/>
                              <a:gd name="T12" fmla="*/ 0 w 28"/>
                              <a:gd name="T13" fmla="*/ 8 h 51"/>
                              <a:gd name="T14" fmla="*/ 21 w 28"/>
                              <a:gd name="T15" fmla="*/ 0 h 5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</a:cxnLst>
                            <a:rect l="0" t="0" r="r" b="b"/>
                            <a:pathLst>
                              <a:path w="28" h="51">
                                <a:moveTo>
                                  <a:pt x="21" y="0"/>
                                </a:moveTo>
                                <a:cubicBezTo>
                                  <a:pt x="21" y="0"/>
                                  <a:pt x="22" y="4"/>
                                  <a:pt x="14" y="10"/>
                                </a:cubicBezTo>
                                <a:cubicBezTo>
                                  <a:pt x="26" y="15"/>
                                  <a:pt x="28" y="14"/>
                                  <a:pt x="28" y="14"/>
                                </a:cubicBezTo>
                                <a:cubicBezTo>
                                  <a:pt x="28" y="14"/>
                                  <a:pt x="22" y="25"/>
                                  <a:pt x="10" y="25"/>
                                </a:cubicBezTo>
                                <a:cubicBezTo>
                                  <a:pt x="20" y="29"/>
                                  <a:pt x="27" y="34"/>
                                  <a:pt x="10" y="34"/>
                                </a:cubicBezTo>
                                <a:cubicBezTo>
                                  <a:pt x="20" y="42"/>
                                  <a:pt x="21" y="48"/>
                                  <a:pt x="0" y="51"/>
                                </a:cubicBezTo>
                                <a:cubicBezTo>
                                  <a:pt x="0" y="45"/>
                                  <a:pt x="0" y="8"/>
                                  <a:pt x="0" y="8"/>
                                </a:cubicBezTo>
                                <a:lnTo>
                                  <a:pt x="21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83838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pic>
                        <p:nvPicPr>
                          <p:cNvPr id="1817" name="Picture 71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104063" y="6054725"/>
                            <a:ext cx="57150" cy="7461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  <p:sp>
                        <p:nvSpPr>
                          <p:cNvPr id="1818" name="Freeform 71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19963" y="6069013"/>
                            <a:ext cx="38100" cy="60325"/>
                          </a:xfrm>
                          <a:custGeom>
                            <a:avLst/>
                            <a:gdLst>
                              <a:gd name="T0" fmla="*/ 7 w 32"/>
                              <a:gd name="T1" fmla="*/ 0 h 51"/>
                              <a:gd name="T2" fmla="*/ 13 w 32"/>
                              <a:gd name="T3" fmla="*/ 10 h 51"/>
                              <a:gd name="T4" fmla="*/ 0 w 32"/>
                              <a:gd name="T5" fmla="*/ 14 h 51"/>
                              <a:gd name="T6" fmla="*/ 18 w 32"/>
                              <a:gd name="T7" fmla="*/ 25 h 51"/>
                              <a:gd name="T8" fmla="*/ 18 w 32"/>
                              <a:gd name="T9" fmla="*/ 34 h 51"/>
                              <a:gd name="T10" fmla="*/ 32 w 32"/>
                              <a:gd name="T11" fmla="*/ 51 h 51"/>
                              <a:gd name="T12" fmla="*/ 31 w 32"/>
                              <a:gd name="T13" fmla="*/ 8 h 51"/>
                              <a:gd name="T14" fmla="*/ 7 w 32"/>
                              <a:gd name="T15" fmla="*/ 0 h 5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</a:cxnLst>
                            <a:rect l="0" t="0" r="r" b="b"/>
                            <a:pathLst>
                              <a:path w="32" h="51">
                                <a:moveTo>
                                  <a:pt x="7" y="0"/>
                                </a:moveTo>
                                <a:cubicBezTo>
                                  <a:pt x="7" y="0"/>
                                  <a:pt x="6" y="4"/>
                                  <a:pt x="13" y="10"/>
                                </a:cubicBezTo>
                                <a:cubicBezTo>
                                  <a:pt x="1" y="15"/>
                                  <a:pt x="0" y="14"/>
                                  <a:pt x="0" y="14"/>
                                </a:cubicBezTo>
                                <a:cubicBezTo>
                                  <a:pt x="0" y="14"/>
                                  <a:pt x="5" y="25"/>
                                  <a:pt x="18" y="25"/>
                                </a:cubicBezTo>
                                <a:cubicBezTo>
                                  <a:pt x="7" y="29"/>
                                  <a:pt x="1" y="34"/>
                                  <a:pt x="18" y="34"/>
                                </a:cubicBezTo>
                                <a:cubicBezTo>
                                  <a:pt x="7" y="42"/>
                                  <a:pt x="11" y="48"/>
                                  <a:pt x="32" y="51"/>
                                </a:cubicBezTo>
                                <a:cubicBezTo>
                                  <a:pt x="32" y="45"/>
                                  <a:pt x="31" y="8"/>
                                  <a:pt x="31" y="8"/>
                                </a:cubicBezTo>
                                <a:lnTo>
                                  <a:pt x="7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83838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pic>
                        <p:nvPicPr>
                          <p:cNvPr id="1819" name="Picture 71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313613" y="6054725"/>
                            <a:ext cx="57150" cy="7461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  <p:sp>
                        <p:nvSpPr>
                          <p:cNvPr id="1820" name="Freeform 71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58026" y="6230938"/>
                            <a:ext cx="12700" cy="31750"/>
                          </a:xfrm>
                          <a:custGeom>
                            <a:avLst/>
                            <a:gdLst>
                              <a:gd name="T0" fmla="*/ 0 w 8"/>
                              <a:gd name="T1" fmla="*/ 2 h 20"/>
                              <a:gd name="T2" fmla="*/ 0 w 8"/>
                              <a:gd name="T3" fmla="*/ 20 h 20"/>
                              <a:gd name="T4" fmla="*/ 8 w 8"/>
                              <a:gd name="T5" fmla="*/ 20 h 20"/>
                              <a:gd name="T6" fmla="*/ 6 w 8"/>
                              <a:gd name="T7" fmla="*/ 0 h 20"/>
                              <a:gd name="T8" fmla="*/ 0 w 8"/>
                              <a:gd name="T9" fmla="*/ 2 h 2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8" h="20">
                                <a:moveTo>
                                  <a:pt x="0" y="2"/>
                                </a:moveTo>
                                <a:lnTo>
                                  <a:pt x="0" y="20"/>
                                </a:lnTo>
                                <a:lnTo>
                                  <a:pt x="8" y="20"/>
                                </a:lnTo>
                                <a:lnTo>
                                  <a:pt x="6" y="0"/>
                                </a:lnTo>
                                <a:lnTo>
                                  <a:pt x="0" y="2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9E8E8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21" name="Freeform 71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50126" y="6234113"/>
                            <a:ext cx="19050" cy="28575"/>
                          </a:xfrm>
                          <a:custGeom>
                            <a:avLst/>
                            <a:gdLst>
                              <a:gd name="T0" fmla="*/ 7 w 12"/>
                              <a:gd name="T1" fmla="*/ 0 h 18"/>
                              <a:gd name="T2" fmla="*/ 0 w 12"/>
                              <a:gd name="T3" fmla="*/ 18 h 18"/>
                              <a:gd name="T4" fmla="*/ 9 w 12"/>
                              <a:gd name="T5" fmla="*/ 18 h 18"/>
                              <a:gd name="T6" fmla="*/ 12 w 12"/>
                              <a:gd name="T7" fmla="*/ 0 h 18"/>
                              <a:gd name="T8" fmla="*/ 7 w 12"/>
                              <a:gd name="T9" fmla="*/ 0 h 1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2" h="18">
                                <a:moveTo>
                                  <a:pt x="7" y="0"/>
                                </a:moveTo>
                                <a:lnTo>
                                  <a:pt x="0" y="18"/>
                                </a:lnTo>
                                <a:lnTo>
                                  <a:pt x="9" y="18"/>
                                </a:lnTo>
                                <a:lnTo>
                                  <a:pt x="12" y="0"/>
                                </a:lnTo>
                                <a:lnTo>
                                  <a:pt x="7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9E8E8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22" name="Oval 72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207251" y="5578475"/>
                            <a:ext cx="22225" cy="22225"/>
                          </a:xfrm>
                          <a:prstGeom prst="ellipse">
                            <a:avLst/>
                          </a:prstGeom>
                          <a:solidFill>
                            <a:srgbClr val="522C2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23" name="Oval 72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272338" y="5578475"/>
                            <a:ext cx="22225" cy="22225"/>
                          </a:xfrm>
                          <a:prstGeom prst="ellipse">
                            <a:avLst/>
                          </a:prstGeom>
                          <a:solidFill>
                            <a:srgbClr val="522C2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24" name="Freeform 72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223126" y="5653088"/>
                            <a:ext cx="61913" cy="15875"/>
                          </a:xfrm>
                          <a:custGeom>
                            <a:avLst/>
                            <a:gdLst>
                              <a:gd name="T0" fmla="*/ 1 w 52"/>
                              <a:gd name="T1" fmla="*/ 4 h 14"/>
                              <a:gd name="T2" fmla="*/ 27 w 52"/>
                              <a:gd name="T3" fmla="*/ 14 h 14"/>
                              <a:gd name="T4" fmla="*/ 51 w 52"/>
                              <a:gd name="T5" fmla="*/ 4 h 14"/>
                              <a:gd name="T6" fmla="*/ 51 w 52"/>
                              <a:gd name="T7" fmla="*/ 1 h 14"/>
                              <a:gd name="T8" fmla="*/ 48 w 52"/>
                              <a:gd name="T9" fmla="*/ 1 h 14"/>
                              <a:gd name="T10" fmla="*/ 27 w 52"/>
                              <a:gd name="T11" fmla="*/ 10 h 14"/>
                              <a:gd name="T12" fmla="*/ 10 w 52"/>
                              <a:gd name="T13" fmla="*/ 6 h 14"/>
                              <a:gd name="T14" fmla="*/ 5 w 52"/>
                              <a:gd name="T15" fmla="*/ 3 h 14"/>
                              <a:gd name="T16" fmla="*/ 4 w 52"/>
                              <a:gd name="T17" fmla="*/ 2 h 14"/>
                              <a:gd name="T18" fmla="*/ 4 w 52"/>
                              <a:gd name="T19" fmla="*/ 1 h 14"/>
                              <a:gd name="T20" fmla="*/ 3 w 52"/>
                              <a:gd name="T21" fmla="*/ 1 h 14"/>
                              <a:gd name="T22" fmla="*/ 1 w 52"/>
                              <a:gd name="T23" fmla="*/ 1 h 14"/>
                              <a:gd name="T24" fmla="*/ 1 w 52"/>
                              <a:gd name="T25" fmla="*/ 4 h 1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</a:cxnLst>
                            <a:rect l="0" t="0" r="r" b="b"/>
                            <a:pathLst>
                              <a:path w="52" h="14">
                                <a:moveTo>
                                  <a:pt x="1" y="4"/>
                                </a:moveTo>
                                <a:cubicBezTo>
                                  <a:pt x="1" y="4"/>
                                  <a:pt x="12" y="14"/>
                                  <a:pt x="27" y="14"/>
                                </a:cubicBezTo>
                                <a:cubicBezTo>
                                  <a:pt x="34" y="14"/>
                                  <a:pt x="43" y="11"/>
                                  <a:pt x="51" y="4"/>
                                </a:cubicBezTo>
                                <a:cubicBezTo>
                                  <a:pt x="52" y="3"/>
                                  <a:pt x="52" y="2"/>
                                  <a:pt x="51" y="1"/>
                                </a:cubicBezTo>
                                <a:cubicBezTo>
                                  <a:pt x="50" y="1"/>
                                  <a:pt x="49" y="0"/>
                                  <a:pt x="48" y="1"/>
                                </a:cubicBezTo>
                                <a:cubicBezTo>
                                  <a:pt x="41" y="8"/>
                                  <a:pt x="33" y="10"/>
                                  <a:pt x="27" y="10"/>
                                </a:cubicBezTo>
                                <a:cubicBezTo>
                                  <a:pt x="20" y="10"/>
                                  <a:pt x="14" y="8"/>
                                  <a:pt x="10" y="6"/>
                                </a:cubicBezTo>
                                <a:cubicBezTo>
                                  <a:pt x="8" y="4"/>
                                  <a:pt x="6" y="3"/>
                                  <a:pt x="5" y="3"/>
                                </a:cubicBezTo>
                                <a:cubicBezTo>
                                  <a:pt x="5" y="2"/>
                                  <a:pt x="4" y="2"/>
                                  <a:pt x="4" y="2"/>
                                </a:cubicBezTo>
                                <a:cubicBezTo>
                                  <a:pt x="4" y="1"/>
                                  <a:pt x="4" y="1"/>
                                  <a:pt x="4" y="1"/>
                                </a:cubicBezTo>
                                <a:cubicBezTo>
                                  <a:pt x="3" y="1"/>
                                  <a:pt x="3" y="1"/>
                                  <a:pt x="3" y="1"/>
                                </a:cubicBezTo>
                                <a:cubicBezTo>
                                  <a:pt x="3" y="0"/>
                                  <a:pt x="1" y="1"/>
                                  <a:pt x="1" y="1"/>
                                </a:cubicBezTo>
                                <a:cubicBezTo>
                                  <a:pt x="0" y="2"/>
                                  <a:pt x="0" y="3"/>
                                  <a:pt x="1" y="4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843D2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25" name="Freeform 72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51676" y="6376988"/>
                            <a:ext cx="130175" cy="58738"/>
                          </a:xfrm>
                          <a:custGeom>
                            <a:avLst/>
                            <a:gdLst>
                              <a:gd name="T0" fmla="*/ 5 w 110"/>
                              <a:gd name="T1" fmla="*/ 50 h 50"/>
                              <a:gd name="T2" fmla="*/ 110 w 110"/>
                              <a:gd name="T3" fmla="*/ 12 h 50"/>
                              <a:gd name="T4" fmla="*/ 107 w 110"/>
                              <a:gd name="T5" fmla="*/ 0 h 50"/>
                              <a:gd name="T6" fmla="*/ 0 w 110"/>
                              <a:gd name="T7" fmla="*/ 39 h 50"/>
                              <a:gd name="T8" fmla="*/ 5 w 110"/>
                              <a:gd name="T9" fmla="*/ 50 h 5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10" h="50">
                                <a:moveTo>
                                  <a:pt x="5" y="50"/>
                                </a:moveTo>
                                <a:cubicBezTo>
                                  <a:pt x="110" y="12"/>
                                  <a:pt x="110" y="12"/>
                                  <a:pt x="110" y="12"/>
                                </a:cubicBezTo>
                                <a:cubicBezTo>
                                  <a:pt x="109" y="8"/>
                                  <a:pt x="108" y="4"/>
                                  <a:pt x="107" y="0"/>
                                </a:cubicBezTo>
                                <a:cubicBezTo>
                                  <a:pt x="0" y="39"/>
                                  <a:pt x="0" y="39"/>
                                  <a:pt x="0" y="39"/>
                                </a:cubicBezTo>
                                <a:cubicBezTo>
                                  <a:pt x="2" y="43"/>
                                  <a:pt x="3" y="46"/>
                                  <a:pt x="5" y="5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0F0F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26" name="Freeform 72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129463" y="6496050"/>
                            <a:ext cx="47625" cy="20638"/>
                          </a:xfrm>
                          <a:custGeom>
                            <a:avLst/>
                            <a:gdLst>
                              <a:gd name="T0" fmla="*/ 22 w 40"/>
                              <a:gd name="T1" fmla="*/ 14 h 17"/>
                              <a:gd name="T2" fmla="*/ 40 w 40"/>
                              <a:gd name="T3" fmla="*/ 0 h 17"/>
                              <a:gd name="T4" fmla="*/ 0 w 40"/>
                              <a:gd name="T5" fmla="*/ 14 h 17"/>
                              <a:gd name="T6" fmla="*/ 22 w 40"/>
                              <a:gd name="T7" fmla="*/ 14 h 17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</a:cxnLst>
                            <a:rect l="0" t="0" r="r" b="b"/>
                            <a:pathLst>
                              <a:path w="40" h="17">
                                <a:moveTo>
                                  <a:pt x="22" y="14"/>
                                </a:moveTo>
                                <a:cubicBezTo>
                                  <a:pt x="29" y="12"/>
                                  <a:pt x="35" y="7"/>
                                  <a:pt x="40" y="0"/>
                                </a:cubicBezTo>
                                <a:cubicBezTo>
                                  <a:pt x="0" y="14"/>
                                  <a:pt x="0" y="14"/>
                                  <a:pt x="0" y="14"/>
                                </a:cubicBezTo>
                                <a:cubicBezTo>
                                  <a:pt x="7" y="17"/>
                                  <a:pt x="15" y="17"/>
                                  <a:pt x="22" y="14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0F0F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27" name="Freeform 72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35801" y="6302375"/>
                            <a:ext cx="111125" cy="52388"/>
                          </a:xfrm>
                          <a:custGeom>
                            <a:avLst/>
                            <a:gdLst>
                              <a:gd name="T0" fmla="*/ 0 w 94"/>
                              <a:gd name="T1" fmla="*/ 44 h 44"/>
                              <a:gd name="T2" fmla="*/ 94 w 94"/>
                              <a:gd name="T3" fmla="*/ 10 h 44"/>
                              <a:gd name="T4" fmla="*/ 86 w 94"/>
                              <a:gd name="T5" fmla="*/ 0 h 44"/>
                              <a:gd name="T6" fmla="*/ 0 w 94"/>
                              <a:gd name="T7" fmla="*/ 31 h 44"/>
                              <a:gd name="T8" fmla="*/ 0 w 94"/>
                              <a:gd name="T9" fmla="*/ 44 h 4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94" h="44">
                                <a:moveTo>
                                  <a:pt x="0" y="44"/>
                                </a:moveTo>
                                <a:cubicBezTo>
                                  <a:pt x="94" y="10"/>
                                  <a:pt x="94" y="10"/>
                                  <a:pt x="94" y="10"/>
                                </a:cubicBezTo>
                                <a:cubicBezTo>
                                  <a:pt x="91" y="6"/>
                                  <a:pt x="88" y="3"/>
                                  <a:pt x="86" y="0"/>
                                </a:cubicBezTo>
                                <a:cubicBezTo>
                                  <a:pt x="0" y="31"/>
                                  <a:pt x="0" y="31"/>
                                  <a:pt x="0" y="31"/>
                                </a:cubicBezTo>
                                <a:cubicBezTo>
                                  <a:pt x="0" y="35"/>
                                  <a:pt x="0" y="39"/>
                                  <a:pt x="0" y="44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0F0F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28" name="Freeform 72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43738" y="6350000"/>
                            <a:ext cx="130175" cy="60325"/>
                          </a:xfrm>
                          <a:custGeom>
                            <a:avLst/>
                            <a:gdLst>
                              <a:gd name="T0" fmla="*/ 3 w 110"/>
                              <a:gd name="T1" fmla="*/ 50 h 50"/>
                              <a:gd name="T2" fmla="*/ 110 w 110"/>
                              <a:gd name="T3" fmla="*/ 12 h 50"/>
                              <a:gd name="T4" fmla="*/ 105 w 110"/>
                              <a:gd name="T5" fmla="*/ 0 h 50"/>
                              <a:gd name="T6" fmla="*/ 0 w 110"/>
                              <a:gd name="T7" fmla="*/ 39 h 50"/>
                              <a:gd name="T8" fmla="*/ 3 w 110"/>
                              <a:gd name="T9" fmla="*/ 50 h 5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10" h="50">
                                <a:moveTo>
                                  <a:pt x="3" y="50"/>
                                </a:moveTo>
                                <a:cubicBezTo>
                                  <a:pt x="110" y="12"/>
                                  <a:pt x="110" y="12"/>
                                  <a:pt x="110" y="12"/>
                                </a:cubicBezTo>
                                <a:cubicBezTo>
                                  <a:pt x="109" y="8"/>
                                  <a:pt x="107" y="4"/>
                                  <a:pt x="105" y="0"/>
                                </a:cubicBezTo>
                                <a:cubicBezTo>
                                  <a:pt x="0" y="39"/>
                                  <a:pt x="0" y="39"/>
                                  <a:pt x="0" y="39"/>
                                </a:cubicBezTo>
                                <a:cubicBezTo>
                                  <a:pt x="1" y="42"/>
                                  <a:pt x="2" y="46"/>
                                  <a:pt x="3" y="5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0F0F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29" name="Freeform 72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37388" y="6326188"/>
                            <a:ext cx="123825" cy="55563"/>
                          </a:xfrm>
                          <a:custGeom>
                            <a:avLst/>
                            <a:gdLst>
                              <a:gd name="T0" fmla="*/ 2 w 105"/>
                              <a:gd name="T1" fmla="*/ 47 h 47"/>
                              <a:gd name="T2" fmla="*/ 105 w 105"/>
                              <a:gd name="T3" fmla="*/ 10 h 47"/>
                              <a:gd name="T4" fmla="*/ 99 w 105"/>
                              <a:gd name="T5" fmla="*/ 0 h 47"/>
                              <a:gd name="T6" fmla="*/ 0 w 105"/>
                              <a:gd name="T7" fmla="*/ 35 h 47"/>
                              <a:gd name="T8" fmla="*/ 2 w 105"/>
                              <a:gd name="T9" fmla="*/ 47 h 47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05" h="47">
                                <a:moveTo>
                                  <a:pt x="2" y="47"/>
                                </a:moveTo>
                                <a:cubicBezTo>
                                  <a:pt x="105" y="10"/>
                                  <a:pt x="105" y="10"/>
                                  <a:pt x="105" y="10"/>
                                </a:cubicBezTo>
                                <a:cubicBezTo>
                                  <a:pt x="103" y="6"/>
                                  <a:pt x="101" y="3"/>
                                  <a:pt x="99" y="0"/>
                                </a:cubicBezTo>
                                <a:cubicBezTo>
                                  <a:pt x="0" y="35"/>
                                  <a:pt x="0" y="35"/>
                                  <a:pt x="0" y="35"/>
                                </a:cubicBezTo>
                                <a:cubicBezTo>
                                  <a:pt x="1" y="39"/>
                                  <a:pt x="1" y="43"/>
                                  <a:pt x="2" y="47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0F0F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30" name="Freeform 72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48501" y="6269038"/>
                            <a:ext cx="49213" cy="22225"/>
                          </a:xfrm>
                          <a:custGeom>
                            <a:avLst/>
                            <a:gdLst>
                              <a:gd name="T0" fmla="*/ 18 w 42"/>
                              <a:gd name="T1" fmla="*/ 2 h 18"/>
                              <a:gd name="T2" fmla="*/ 0 w 42"/>
                              <a:gd name="T3" fmla="*/ 18 h 18"/>
                              <a:gd name="T4" fmla="*/ 42 w 42"/>
                              <a:gd name="T5" fmla="*/ 3 h 18"/>
                              <a:gd name="T6" fmla="*/ 18 w 42"/>
                              <a:gd name="T7" fmla="*/ 2 h 1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</a:cxnLst>
                            <a:rect l="0" t="0" r="r" b="b"/>
                            <a:pathLst>
                              <a:path w="42" h="18">
                                <a:moveTo>
                                  <a:pt x="18" y="2"/>
                                </a:moveTo>
                                <a:cubicBezTo>
                                  <a:pt x="10" y="5"/>
                                  <a:pt x="4" y="11"/>
                                  <a:pt x="0" y="18"/>
                                </a:cubicBezTo>
                                <a:cubicBezTo>
                                  <a:pt x="42" y="3"/>
                                  <a:pt x="42" y="3"/>
                                  <a:pt x="42" y="3"/>
                                </a:cubicBezTo>
                                <a:cubicBezTo>
                                  <a:pt x="34" y="0"/>
                                  <a:pt x="25" y="0"/>
                                  <a:pt x="18" y="2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0F0F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31" name="Freeform 72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62788" y="6403975"/>
                            <a:ext cx="125413" cy="57150"/>
                          </a:xfrm>
                          <a:custGeom>
                            <a:avLst/>
                            <a:gdLst>
                              <a:gd name="T0" fmla="*/ 6 w 105"/>
                              <a:gd name="T1" fmla="*/ 48 h 48"/>
                              <a:gd name="T2" fmla="*/ 105 w 105"/>
                              <a:gd name="T3" fmla="*/ 12 h 48"/>
                              <a:gd name="T4" fmla="*/ 103 w 105"/>
                              <a:gd name="T5" fmla="*/ 0 h 48"/>
                              <a:gd name="T6" fmla="*/ 0 w 105"/>
                              <a:gd name="T7" fmla="*/ 37 h 48"/>
                              <a:gd name="T8" fmla="*/ 6 w 105"/>
                              <a:gd name="T9" fmla="*/ 48 h 4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05" h="48">
                                <a:moveTo>
                                  <a:pt x="6" y="48"/>
                                </a:moveTo>
                                <a:cubicBezTo>
                                  <a:pt x="105" y="12"/>
                                  <a:pt x="105" y="12"/>
                                  <a:pt x="105" y="12"/>
                                </a:cubicBezTo>
                                <a:cubicBezTo>
                                  <a:pt x="104" y="8"/>
                                  <a:pt x="104" y="4"/>
                                  <a:pt x="103" y="0"/>
                                </a:cubicBezTo>
                                <a:cubicBezTo>
                                  <a:pt x="0" y="37"/>
                                  <a:pt x="0" y="37"/>
                                  <a:pt x="0" y="37"/>
                                </a:cubicBezTo>
                                <a:cubicBezTo>
                                  <a:pt x="2" y="41"/>
                                  <a:pt x="4" y="44"/>
                                  <a:pt x="6" y="48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0F0F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32" name="Freeform 73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37388" y="6281738"/>
                            <a:ext cx="90488" cy="42863"/>
                          </a:xfrm>
                          <a:custGeom>
                            <a:avLst/>
                            <a:gdLst>
                              <a:gd name="T0" fmla="*/ 3 w 76"/>
                              <a:gd name="T1" fmla="*/ 23 h 36"/>
                              <a:gd name="T2" fmla="*/ 0 w 76"/>
                              <a:gd name="T3" fmla="*/ 36 h 36"/>
                              <a:gd name="T4" fmla="*/ 76 w 76"/>
                              <a:gd name="T5" fmla="*/ 9 h 36"/>
                              <a:gd name="T6" fmla="*/ 65 w 76"/>
                              <a:gd name="T7" fmla="*/ 0 h 36"/>
                              <a:gd name="T8" fmla="*/ 3 w 76"/>
                              <a:gd name="T9" fmla="*/ 23 h 3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76" h="36">
                                <a:moveTo>
                                  <a:pt x="3" y="23"/>
                                </a:moveTo>
                                <a:cubicBezTo>
                                  <a:pt x="1" y="27"/>
                                  <a:pt x="0" y="31"/>
                                  <a:pt x="0" y="36"/>
                                </a:cubicBezTo>
                                <a:cubicBezTo>
                                  <a:pt x="76" y="9"/>
                                  <a:pt x="76" y="9"/>
                                  <a:pt x="76" y="9"/>
                                </a:cubicBezTo>
                                <a:cubicBezTo>
                                  <a:pt x="72" y="5"/>
                                  <a:pt x="69" y="3"/>
                                  <a:pt x="65" y="0"/>
                                </a:cubicBezTo>
                                <a:lnTo>
                                  <a:pt x="3" y="23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0F0F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33" name="Freeform 73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78663" y="6432550"/>
                            <a:ext cx="111125" cy="50800"/>
                          </a:xfrm>
                          <a:custGeom>
                            <a:avLst/>
                            <a:gdLst>
                              <a:gd name="T0" fmla="*/ 8 w 93"/>
                              <a:gd name="T1" fmla="*/ 43 h 43"/>
                              <a:gd name="T2" fmla="*/ 93 w 93"/>
                              <a:gd name="T3" fmla="*/ 13 h 43"/>
                              <a:gd name="T4" fmla="*/ 93 w 93"/>
                              <a:gd name="T5" fmla="*/ 0 h 43"/>
                              <a:gd name="T6" fmla="*/ 0 w 93"/>
                              <a:gd name="T7" fmla="*/ 34 h 43"/>
                              <a:gd name="T8" fmla="*/ 8 w 93"/>
                              <a:gd name="T9" fmla="*/ 43 h 4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93" h="43">
                                <a:moveTo>
                                  <a:pt x="8" y="43"/>
                                </a:moveTo>
                                <a:cubicBezTo>
                                  <a:pt x="93" y="13"/>
                                  <a:pt x="93" y="13"/>
                                  <a:pt x="93" y="13"/>
                                </a:cubicBezTo>
                                <a:cubicBezTo>
                                  <a:pt x="93" y="9"/>
                                  <a:pt x="93" y="4"/>
                                  <a:pt x="93" y="0"/>
                                </a:cubicBezTo>
                                <a:cubicBezTo>
                                  <a:pt x="0" y="34"/>
                                  <a:pt x="0" y="34"/>
                                  <a:pt x="0" y="34"/>
                                </a:cubicBezTo>
                                <a:cubicBezTo>
                                  <a:pt x="3" y="37"/>
                                  <a:pt x="5" y="40"/>
                                  <a:pt x="8" y="43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0F0F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34" name="Freeform 73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99301" y="6461125"/>
                            <a:ext cx="88900" cy="42863"/>
                          </a:xfrm>
                          <a:custGeom>
                            <a:avLst/>
                            <a:gdLst>
                              <a:gd name="T0" fmla="*/ 11 w 75"/>
                              <a:gd name="T1" fmla="*/ 36 h 36"/>
                              <a:gd name="T2" fmla="*/ 72 w 75"/>
                              <a:gd name="T3" fmla="*/ 14 h 36"/>
                              <a:gd name="T4" fmla="*/ 75 w 75"/>
                              <a:gd name="T5" fmla="*/ 0 h 36"/>
                              <a:gd name="T6" fmla="*/ 0 w 75"/>
                              <a:gd name="T7" fmla="*/ 27 h 36"/>
                              <a:gd name="T8" fmla="*/ 11 w 75"/>
                              <a:gd name="T9" fmla="*/ 36 h 3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75" h="36">
                                <a:moveTo>
                                  <a:pt x="11" y="36"/>
                                </a:moveTo>
                                <a:cubicBezTo>
                                  <a:pt x="72" y="14"/>
                                  <a:pt x="72" y="14"/>
                                  <a:pt x="72" y="14"/>
                                </a:cubicBezTo>
                                <a:cubicBezTo>
                                  <a:pt x="73" y="10"/>
                                  <a:pt x="75" y="5"/>
                                  <a:pt x="75" y="0"/>
                                </a:cubicBezTo>
                                <a:cubicBezTo>
                                  <a:pt x="0" y="27"/>
                                  <a:pt x="0" y="27"/>
                                  <a:pt x="0" y="27"/>
                                </a:cubicBezTo>
                                <a:cubicBezTo>
                                  <a:pt x="4" y="31"/>
                                  <a:pt x="7" y="34"/>
                                  <a:pt x="11" y="3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0F0F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35" name="Freeform 73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97713" y="6273800"/>
                            <a:ext cx="15875" cy="7938"/>
                          </a:xfrm>
                          <a:custGeom>
                            <a:avLst/>
                            <a:gdLst>
                              <a:gd name="T0" fmla="*/ 0 w 14"/>
                              <a:gd name="T1" fmla="*/ 0 h 7"/>
                              <a:gd name="T2" fmla="*/ 14 w 14"/>
                              <a:gd name="T3" fmla="*/ 7 h 7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</a:cxnLst>
                            <a:rect l="0" t="0" r="r" b="b"/>
                            <a:pathLst>
                              <a:path w="14" h="7">
                                <a:moveTo>
                                  <a:pt x="0" y="0"/>
                                </a:moveTo>
                                <a:cubicBezTo>
                                  <a:pt x="5" y="2"/>
                                  <a:pt x="9" y="4"/>
                                  <a:pt x="14" y="7"/>
                                </a:cubicBezTo>
                              </a:path>
                            </a:pathLst>
                          </a:cu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36" name="Freeform 73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40563" y="6273800"/>
                            <a:ext cx="73025" cy="34925"/>
                          </a:xfrm>
                          <a:custGeom>
                            <a:avLst/>
                            <a:gdLst>
                              <a:gd name="T0" fmla="*/ 48 w 62"/>
                              <a:gd name="T1" fmla="*/ 0 h 30"/>
                              <a:gd name="T2" fmla="*/ 6 w 62"/>
                              <a:gd name="T3" fmla="*/ 15 h 30"/>
                              <a:gd name="T4" fmla="*/ 0 w 62"/>
                              <a:gd name="T5" fmla="*/ 30 h 30"/>
                              <a:gd name="T6" fmla="*/ 62 w 62"/>
                              <a:gd name="T7" fmla="*/ 7 h 30"/>
                              <a:gd name="T8" fmla="*/ 48 w 62"/>
                              <a:gd name="T9" fmla="*/ 0 h 3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62" h="30">
                                <a:moveTo>
                                  <a:pt x="48" y="0"/>
                                </a:moveTo>
                                <a:cubicBezTo>
                                  <a:pt x="6" y="15"/>
                                  <a:pt x="6" y="15"/>
                                  <a:pt x="6" y="15"/>
                                </a:cubicBezTo>
                                <a:cubicBezTo>
                                  <a:pt x="3" y="19"/>
                                  <a:pt x="1" y="24"/>
                                  <a:pt x="0" y="30"/>
                                </a:cubicBezTo>
                                <a:cubicBezTo>
                                  <a:pt x="62" y="7"/>
                                  <a:pt x="62" y="7"/>
                                  <a:pt x="62" y="7"/>
                                </a:cubicBezTo>
                                <a:cubicBezTo>
                                  <a:pt x="57" y="4"/>
                                  <a:pt x="53" y="2"/>
                                  <a:pt x="48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37" name="Freeform 73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127876" y="6292850"/>
                            <a:ext cx="9525" cy="9525"/>
                          </a:xfrm>
                          <a:custGeom>
                            <a:avLst/>
                            <a:gdLst>
                              <a:gd name="T0" fmla="*/ 0 w 9"/>
                              <a:gd name="T1" fmla="*/ 0 h 9"/>
                              <a:gd name="T2" fmla="*/ 9 w 9"/>
                              <a:gd name="T3" fmla="*/ 9 h 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</a:cxnLst>
                            <a:rect l="0" t="0" r="r" b="b"/>
                            <a:pathLst>
                              <a:path w="9" h="9">
                                <a:moveTo>
                                  <a:pt x="0" y="0"/>
                                </a:moveTo>
                                <a:cubicBezTo>
                                  <a:pt x="3" y="3"/>
                                  <a:pt x="6" y="6"/>
                                  <a:pt x="9" y="9"/>
                                </a:cubicBezTo>
                              </a:path>
                            </a:pathLst>
                          </a:cu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38" name="Freeform 73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35801" y="6292850"/>
                            <a:ext cx="101600" cy="46038"/>
                          </a:xfrm>
                          <a:custGeom>
                            <a:avLst/>
                            <a:gdLst>
                              <a:gd name="T0" fmla="*/ 0 w 86"/>
                              <a:gd name="T1" fmla="*/ 40 h 40"/>
                              <a:gd name="T2" fmla="*/ 86 w 86"/>
                              <a:gd name="T3" fmla="*/ 9 h 40"/>
                              <a:gd name="T4" fmla="*/ 77 w 86"/>
                              <a:gd name="T5" fmla="*/ 0 h 40"/>
                              <a:gd name="T6" fmla="*/ 1 w 86"/>
                              <a:gd name="T7" fmla="*/ 27 h 40"/>
                              <a:gd name="T8" fmla="*/ 0 w 86"/>
                              <a:gd name="T9" fmla="*/ 40 h 4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86" h="40">
                                <a:moveTo>
                                  <a:pt x="0" y="40"/>
                                </a:moveTo>
                                <a:cubicBezTo>
                                  <a:pt x="86" y="9"/>
                                  <a:pt x="86" y="9"/>
                                  <a:pt x="86" y="9"/>
                                </a:cubicBezTo>
                                <a:cubicBezTo>
                                  <a:pt x="83" y="6"/>
                                  <a:pt x="80" y="3"/>
                                  <a:pt x="77" y="0"/>
                                </a:cubicBezTo>
                                <a:cubicBezTo>
                                  <a:pt x="1" y="27"/>
                                  <a:pt x="1" y="27"/>
                                  <a:pt x="1" y="27"/>
                                </a:cubicBezTo>
                                <a:cubicBezTo>
                                  <a:pt x="0" y="31"/>
                                  <a:pt x="0" y="36"/>
                                  <a:pt x="0" y="4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39" name="Freeform 73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146926" y="6315075"/>
                            <a:ext cx="7938" cy="11113"/>
                          </a:xfrm>
                          <a:custGeom>
                            <a:avLst/>
                            <a:gdLst>
                              <a:gd name="T0" fmla="*/ 0 w 6"/>
                              <a:gd name="T1" fmla="*/ 0 h 10"/>
                              <a:gd name="T2" fmla="*/ 6 w 6"/>
                              <a:gd name="T3" fmla="*/ 10 h 1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</a:cxnLst>
                            <a:rect l="0" t="0" r="r" b="b"/>
                            <a:pathLst>
                              <a:path w="6" h="10">
                                <a:moveTo>
                                  <a:pt x="0" y="0"/>
                                </a:moveTo>
                                <a:cubicBezTo>
                                  <a:pt x="2" y="3"/>
                                  <a:pt x="4" y="6"/>
                                  <a:pt x="6" y="10"/>
                                </a:cubicBezTo>
                              </a:path>
                            </a:pathLst>
                          </a:cu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40" name="Freeform 73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35801" y="6315075"/>
                            <a:ext cx="119063" cy="52388"/>
                          </a:xfrm>
                          <a:custGeom>
                            <a:avLst/>
                            <a:gdLst>
                              <a:gd name="T0" fmla="*/ 1 w 100"/>
                              <a:gd name="T1" fmla="*/ 45 h 45"/>
                              <a:gd name="T2" fmla="*/ 100 w 100"/>
                              <a:gd name="T3" fmla="*/ 10 h 45"/>
                              <a:gd name="T4" fmla="*/ 94 w 100"/>
                              <a:gd name="T5" fmla="*/ 0 h 45"/>
                              <a:gd name="T6" fmla="*/ 0 w 100"/>
                              <a:gd name="T7" fmla="*/ 34 h 45"/>
                              <a:gd name="T8" fmla="*/ 1 w 100"/>
                              <a:gd name="T9" fmla="*/ 45 h 4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00" h="45">
                                <a:moveTo>
                                  <a:pt x="1" y="45"/>
                                </a:moveTo>
                                <a:cubicBezTo>
                                  <a:pt x="100" y="10"/>
                                  <a:pt x="100" y="10"/>
                                  <a:pt x="100" y="10"/>
                                </a:cubicBezTo>
                                <a:cubicBezTo>
                                  <a:pt x="98" y="6"/>
                                  <a:pt x="96" y="3"/>
                                  <a:pt x="94" y="0"/>
                                </a:cubicBezTo>
                                <a:cubicBezTo>
                                  <a:pt x="0" y="34"/>
                                  <a:pt x="0" y="34"/>
                                  <a:pt x="0" y="34"/>
                                </a:cubicBezTo>
                                <a:cubicBezTo>
                                  <a:pt x="0" y="37"/>
                                  <a:pt x="1" y="41"/>
                                  <a:pt x="1" y="45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41" name="Freeform 73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161213" y="6338888"/>
                            <a:ext cx="6350" cy="11113"/>
                          </a:xfrm>
                          <a:custGeom>
                            <a:avLst/>
                            <a:gdLst>
                              <a:gd name="T0" fmla="*/ 0 w 5"/>
                              <a:gd name="T1" fmla="*/ 0 h 10"/>
                              <a:gd name="T2" fmla="*/ 5 w 5"/>
                              <a:gd name="T3" fmla="*/ 10 h 1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</a:cxnLst>
                            <a:rect l="0" t="0" r="r" b="b"/>
                            <a:pathLst>
                              <a:path w="5" h="10">
                                <a:moveTo>
                                  <a:pt x="0" y="0"/>
                                </a:moveTo>
                                <a:cubicBezTo>
                                  <a:pt x="2" y="3"/>
                                  <a:pt x="4" y="7"/>
                                  <a:pt x="5" y="10"/>
                                </a:cubicBezTo>
                              </a:path>
                            </a:pathLst>
                          </a:cu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42" name="Freeform 74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38976" y="6338888"/>
                            <a:ext cx="128588" cy="57150"/>
                          </a:xfrm>
                          <a:custGeom>
                            <a:avLst/>
                            <a:gdLst>
                              <a:gd name="T0" fmla="*/ 3 w 108"/>
                              <a:gd name="T1" fmla="*/ 49 h 49"/>
                              <a:gd name="T2" fmla="*/ 108 w 108"/>
                              <a:gd name="T3" fmla="*/ 10 h 49"/>
                              <a:gd name="T4" fmla="*/ 103 w 108"/>
                              <a:gd name="T5" fmla="*/ 0 h 49"/>
                              <a:gd name="T6" fmla="*/ 0 w 108"/>
                              <a:gd name="T7" fmla="*/ 37 h 49"/>
                              <a:gd name="T8" fmla="*/ 3 w 108"/>
                              <a:gd name="T9" fmla="*/ 49 h 4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08" h="49">
                                <a:moveTo>
                                  <a:pt x="3" y="49"/>
                                </a:moveTo>
                                <a:cubicBezTo>
                                  <a:pt x="108" y="10"/>
                                  <a:pt x="108" y="10"/>
                                  <a:pt x="108" y="10"/>
                                </a:cubicBezTo>
                                <a:cubicBezTo>
                                  <a:pt x="107" y="7"/>
                                  <a:pt x="105" y="3"/>
                                  <a:pt x="103" y="0"/>
                                </a:cubicBezTo>
                                <a:cubicBezTo>
                                  <a:pt x="0" y="37"/>
                                  <a:pt x="0" y="37"/>
                                  <a:pt x="0" y="37"/>
                                </a:cubicBezTo>
                                <a:cubicBezTo>
                                  <a:pt x="1" y="41"/>
                                  <a:pt x="2" y="45"/>
                                  <a:pt x="3" y="49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43" name="Freeform 74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173913" y="6364288"/>
                            <a:ext cx="4763" cy="12700"/>
                          </a:xfrm>
                          <a:custGeom>
                            <a:avLst/>
                            <a:gdLst>
                              <a:gd name="T0" fmla="*/ 0 w 4"/>
                              <a:gd name="T1" fmla="*/ 0 h 10"/>
                              <a:gd name="T2" fmla="*/ 2 w 4"/>
                              <a:gd name="T3" fmla="*/ 4 h 10"/>
                              <a:gd name="T4" fmla="*/ 4 w 4"/>
                              <a:gd name="T5" fmla="*/ 10 h 1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4" h="10">
                                <a:moveTo>
                                  <a:pt x="0" y="0"/>
                                </a:moveTo>
                                <a:cubicBezTo>
                                  <a:pt x="1" y="1"/>
                                  <a:pt x="1" y="3"/>
                                  <a:pt x="2" y="4"/>
                                </a:cubicBezTo>
                                <a:cubicBezTo>
                                  <a:pt x="3" y="6"/>
                                  <a:pt x="3" y="8"/>
                                  <a:pt x="4" y="10"/>
                                </a:cubicBezTo>
                              </a:path>
                            </a:pathLst>
                          </a:cu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44" name="Freeform 74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46913" y="6364288"/>
                            <a:ext cx="131763" cy="58738"/>
                          </a:xfrm>
                          <a:custGeom>
                            <a:avLst/>
                            <a:gdLst>
                              <a:gd name="T0" fmla="*/ 2 w 111"/>
                              <a:gd name="T1" fmla="*/ 43 h 49"/>
                              <a:gd name="T2" fmla="*/ 4 w 111"/>
                              <a:gd name="T3" fmla="*/ 49 h 49"/>
                              <a:gd name="T4" fmla="*/ 111 w 111"/>
                              <a:gd name="T5" fmla="*/ 10 h 49"/>
                              <a:gd name="T6" fmla="*/ 109 w 111"/>
                              <a:gd name="T7" fmla="*/ 4 h 49"/>
                              <a:gd name="T8" fmla="*/ 107 w 111"/>
                              <a:gd name="T9" fmla="*/ 0 h 49"/>
                              <a:gd name="T10" fmla="*/ 0 w 111"/>
                              <a:gd name="T11" fmla="*/ 38 h 49"/>
                              <a:gd name="T12" fmla="*/ 2 w 111"/>
                              <a:gd name="T13" fmla="*/ 43 h 4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111" h="49">
                                <a:moveTo>
                                  <a:pt x="2" y="43"/>
                                </a:moveTo>
                                <a:cubicBezTo>
                                  <a:pt x="3" y="45"/>
                                  <a:pt x="4" y="47"/>
                                  <a:pt x="4" y="49"/>
                                </a:cubicBezTo>
                                <a:cubicBezTo>
                                  <a:pt x="111" y="10"/>
                                  <a:pt x="111" y="10"/>
                                  <a:pt x="111" y="10"/>
                                </a:cubicBezTo>
                                <a:cubicBezTo>
                                  <a:pt x="110" y="8"/>
                                  <a:pt x="110" y="6"/>
                                  <a:pt x="109" y="4"/>
                                </a:cubicBezTo>
                                <a:cubicBezTo>
                                  <a:pt x="108" y="3"/>
                                  <a:pt x="108" y="1"/>
                                  <a:pt x="107" y="0"/>
                                </a:cubicBezTo>
                                <a:cubicBezTo>
                                  <a:pt x="0" y="38"/>
                                  <a:pt x="0" y="38"/>
                                  <a:pt x="0" y="38"/>
                                </a:cubicBezTo>
                                <a:cubicBezTo>
                                  <a:pt x="1" y="40"/>
                                  <a:pt x="2" y="41"/>
                                  <a:pt x="2" y="43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45" name="Freeform 74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181851" y="6391275"/>
                            <a:ext cx="3175" cy="12700"/>
                          </a:xfrm>
                          <a:custGeom>
                            <a:avLst/>
                            <a:gdLst>
                              <a:gd name="T0" fmla="*/ 0 w 3"/>
                              <a:gd name="T1" fmla="*/ 0 h 11"/>
                              <a:gd name="T2" fmla="*/ 3 w 3"/>
                              <a:gd name="T3" fmla="*/ 11 h 1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</a:cxnLst>
                            <a:rect l="0" t="0" r="r" b="b"/>
                            <a:pathLst>
                              <a:path w="3" h="11">
                                <a:moveTo>
                                  <a:pt x="0" y="0"/>
                                </a:moveTo>
                                <a:cubicBezTo>
                                  <a:pt x="1" y="4"/>
                                  <a:pt x="2" y="7"/>
                                  <a:pt x="3" y="11"/>
                                </a:cubicBezTo>
                              </a:path>
                            </a:pathLst>
                          </a:cu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46" name="Freeform 74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58026" y="6391275"/>
                            <a:ext cx="127000" cy="55563"/>
                          </a:xfrm>
                          <a:custGeom>
                            <a:avLst/>
                            <a:gdLst>
                              <a:gd name="T0" fmla="*/ 5 w 108"/>
                              <a:gd name="T1" fmla="*/ 48 h 48"/>
                              <a:gd name="T2" fmla="*/ 108 w 108"/>
                              <a:gd name="T3" fmla="*/ 11 h 48"/>
                              <a:gd name="T4" fmla="*/ 105 w 108"/>
                              <a:gd name="T5" fmla="*/ 0 h 48"/>
                              <a:gd name="T6" fmla="*/ 0 w 108"/>
                              <a:gd name="T7" fmla="*/ 38 h 48"/>
                              <a:gd name="T8" fmla="*/ 5 w 108"/>
                              <a:gd name="T9" fmla="*/ 48 h 4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08" h="48">
                                <a:moveTo>
                                  <a:pt x="5" y="48"/>
                                </a:moveTo>
                                <a:cubicBezTo>
                                  <a:pt x="108" y="11"/>
                                  <a:pt x="108" y="11"/>
                                  <a:pt x="108" y="11"/>
                                </a:cubicBezTo>
                                <a:cubicBezTo>
                                  <a:pt x="107" y="7"/>
                                  <a:pt x="106" y="4"/>
                                  <a:pt x="105" y="0"/>
                                </a:cubicBezTo>
                                <a:cubicBezTo>
                                  <a:pt x="0" y="38"/>
                                  <a:pt x="0" y="38"/>
                                  <a:pt x="0" y="38"/>
                                </a:cubicBezTo>
                                <a:cubicBezTo>
                                  <a:pt x="2" y="41"/>
                                  <a:pt x="3" y="45"/>
                                  <a:pt x="5" y="48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47" name="Freeform 74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188201" y="6418263"/>
                            <a:ext cx="1588" cy="14288"/>
                          </a:xfrm>
                          <a:custGeom>
                            <a:avLst/>
                            <a:gdLst>
                              <a:gd name="T0" fmla="*/ 0 w 1"/>
                              <a:gd name="T1" fmla="*/ 0 h 12"/>
                              <a:gd name="T2" fmla="*/ 1 w 1"/>
                              <a:gd name="T3" fmla="*/ 12 h 1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</a:cxnLst>
                            <a:rect l="0" t="0" r="r" b="b"/>
                            <a:pathLst>
                              <a:path w="1" h="12">
                                <a:moveTo>
                                  <a:pt x="0" y="0"/>
                                </a:moveTo>
                                <a:cubicBezTo>
                                  <a:pt x="1" y="4"/>
                                  <a:pt x="1" y="8"/>
                                  <a:pt x="1" y="12"/>
                                </a:cubicBezTo>
                              </a:path>
                            </a:pathLst>
                          </a:cu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48" name="Freeform 74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70726" y="6418263"/>
                            <a:ext cx="119063" cy="53975"/>
                          </a:xfrm>
                          <a:custGeom>
                            <a:avLst/>
                            <a:gdLst>
                              <a:gd name="T0" fmla="*/ 7 w 100"/>
                              <a:gd name="T1" fmla="*/ 46 h 46"/>
                              <a:gd name="T2" fmla="*/ 100 w 100"/>
                              <a:gd name="T3" fmla="*/ 12 h 46"/>
                              <a:gd name="T4" fmla="*/ 99 w 100"/>
                              <a:gd name="T5" fmla="*/ 0 h 46"/>
                              <a:gd name="T6" fmla="*/ 0 w 100"/>
                              <a:gd name="T7" fmla="*/ 36 h 46"/>
                              <a:gd name="T8" fmla="*/ 7 w 100"/>
                              <a:gd name="T9" fmla="*/ 46 h 4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00" h="46">
                                <a:moveTo>
                                  <a:pt x="7" y="46"/>
                                </a:moveTo>
                                <a:cubicBezTo>
                                  <a:pt x="100" y="12"/>
                                  <a:pt x="100" y="12"/>
                                  <a:pt x="100" y="12"/>
                                </a:cubicBezTo>
                                <a:cubicBezTo>
                                  <a:pt x="100" y="8"/>
                                  <a:pt x="100" y="4"/>
                                  <a:pt x="99" y="0"/>
                                </a:cubicBezTo>
                                <a:cubicBezTo>
                                  <a:pt x="0" y="36"/>
                                  <a:pt x="0" y="36"/>
                                  <a:pt x="0" y="36"/>
                                </a:cubicBezTo>
                                <a:cubicBezTo>
                                  <a:pt x="3" y="39"/>
                                  <a:pt x="5" y="42"/>
                                  <a:pt x="7" y="4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49" name="Freeform 74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188201" y="6446838"/>
                            <a:ext cx="1588" cy="14288"/>
                          </a:xfrm>
                          <a:custGeom>
                            <a:avLst/>
                            <a:gdLst>
                              <a:gd name="T0" fmla="*/ 1 w 1"/>
                              <a:gd name="T1" fmla="*/ 0 h 12"/>
                              <a:gd name="T2" fmla="*/ 0 w 1"/>
                              <a:gd name="T3" fmla="*/ 12 h 1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</a:cxnLst>
                            <a:rect l="0" t="0" r="r" b="b"/>
                            <a:pathLst>
                              <a:path w="1" h="12">
                                <a:moveTo>
                                  <a:pt x="1" y="0"/>
                                </a:moveTo>
                                <a:cubicBezTo>
                                  <a:pt x="1" y="4"/>
                                  <a:pt x="1" y="8"/>
                                  <a:pt x="0" y="12"/>
                                </a:cubicBezTo>
                              </a:path>
                            </a:pathLst>
                          </a:cu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50" name="Freeform 74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088188" y="6446838"/>
                            <a:ext cx="101600" cy="47625"/>
                          </a:xfrm>
                          <a:custGeom>
                            <a:avLst/>
                            <a:gdLst>
                              <a:gd name="T0" fmla="*/ 9 w 85"/>
                              <a:gd name="T1" fmla="*/ 39 h 39"/>
                              <a:gd name="T2" fmla="*/ 84 w 85"/>
                              <a:gd name="T3" fmla="*/ 12 h 39"/>
                              <a:gd name="T4" fmla="*/ 85 w 85"/>
                              <a:gd name="T5" fmla="*/ 0 h 39"/>
                              <a:gd name="T6" fmla="*/ 0 w 85"/>
                              <a:gd name="T7" fmla="*/ 30 h 39"/>
                              <a:gd name="T8" fmla="*/ 9 w 85"/>
                              <a:gd name="T9" fmla="*/ 39 h 3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85" h="39">
                                <a:moveTo>
                                  <a:pt x="9" y="39"/>
                                </a:moveTo>
                                <a:cubicBezTo>
                                  <a:pt x="84" y="12"/>
                                  <a:pt x="84" y="12"/>
                                  <a:pt x="84" y="12"/>
                                </a:cubicBezTo>
                                <a:cubicBezTo>
                                  <a:pt x="85" y="8"/>
                                  <a:pt x="85" y="4"/>
                                  <a:pt x="85" y="0"/>
                                </a:cubicBezTo>
                                <a:cubicBezTo>
                                  <a:pt x="0" y="30"/>
                                  <a:pt x="0" y="30"/>
                                  <a:pt x="0" y="30"/>
                                </a:cubicBezTo>
                                <a:cubicBezTo>
                                  <a:pt x="3" y="34"/>
                                  <a:pt x="6" y="37"/>
                                  <a:pt x="9" y="39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51" name="Freeform 74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177088" y="6478588"/>
                            <a:ext cx="7938" cy="17463"/>
                          </a:xfrm>
                          <a:custGeom>
                            <a:avLst/>
                            <a:gdLst>
                              <a:gd name="T0" fmla="*/ 6 w 6"/>
                              <a:gd name="T1" fmla="*/ 0 h 15"/>
                              <a:gd name="T2" fmla="*/ 0 w 6"/>
                              <a:gd name="T3" fmla="*/ 15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</a:cxnLst>
                            <a:rect l="0" t="0" r="r" b="b"/>
                            <a:pathLst>
                              <a:path w="6" h="15">
                                <a:moveTo>
                                  <a:pt x="6" y="0"/>
                                </a:moveTo>
                                <a:cubicBezTo>
                                  <a:pt x="4" y="6"/>
                                  <a:pt x="2" y="10"/>
                                  <a:pt x="0" y="15"/>
                                </a:cubicBezTo>
                              </a:path>
                            </a:pathLst>
                          </a:cu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52" name="Freeform 75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112001" y="6478588"/>
                            <a:ext cx="73025" cy="34925"/>
                          </a:xfrm>
                          <a:custGeom>
                            <a:avLst/>
                            <a:gdLst>
                              <a:gd name="T0" fmla="*/ 15 w 61"/>
                              <a:gd name="T1" fmla="*/ 29 h 29"/>
                              <a:gd name="T2" fmla="*/ 55 w 61"/>
                              <a:gd name="T3" fmla="*/ 15 h 29"/>
                              <a:gd name="T4" fmla="*/ 61 w 61"/>
                              <a:gd name="T5" fmla="*/ 0 h 29"/>
                              <a:gd name="T6" fmla="*/ 0 w 61"/>
                              <a:gd name="T7" fmla="*/ 22 h 29"/>
                              <a:gd name="T8" fmla="*/ 15 w 61"/>
                              <a:gd name="T9" fmla="*/ 29 h 2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61" h="29">
                                <a:moveTo>
                                  <a:pt x="15" y="29"/>
                                </a:moveTo>
                                <a:cubicBezTo>
                                  <a:pt x="55" y="15"/>
                                  <a:pt x="55" y="15"/>
                                  <a:pt x="55" y="15"/>
                                </a:cubicBezTo>
                                <a:cubicBezTo>
                                  <a:pt x="57" y="10"/>
                                  <a:pt x="59" y="6"/>
                                  <a:pt x="61" y="0"/>
                                </a:cubicBezTo>
                                <a:cubicBezTo>
                                  <a:pt x="0" y="22"/>
                                  <a:pt x="0" y="22"/>
                                  <a:pt x="0" y="22"/>
                                </a:cubicBezTo>
                                <a:cubicBezTo>
                                  <a:pt x="5" y="25"/>
                                  <a:pt x="10" y="28"/>
                                  <a:pt x="15" y="29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53" name="Freeform 75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12026" y="6380163"/>
                            <a:ext cx="130175" cy="58738"/>
                          </a:xfrm>
                          <a:custGeom>
                            <a:avLst/>
                            <a:gdLst>
                              <a:gd name="T0" fmla="*/ 105 w 110"/>
                              <a:gd name="T1" fmla="*/ 50 h 50"/>
                              <a:gd name="T2" fmla="*/ 0 w 110"/>
                              <a:gd name="T3" fmla="*/ 12 h 50"/>
                              <a:gd name="T4" fmla="*/ 3 w 110"/>
                              <a:gd name="T5" fmla="*/ 0 h 50"/>
                              <a:gd name="T6" fmla="*/ 110 w 110"/>
                              <a:gd name="T7" fmla="*/ 39 h 50"/>
                              <a:gd name="T8" fmla="*/ 105 w 110"/>
                              <a:gd name="T9" fmla="*/ 50 h 5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10" h="50">
                                <a:moveTo>
                                  <a:pt x="105" y="50"/>
                                </a:moveTo>
                                <a:cubicBezTo>
                                  <a:pt x="0" y="12"/>
                                  <a:pt x="0" y="12"/>
                                  <a:pt x="0" y="12"/>
                                </a:cubicBezTo>
                                <a:cubicBezTo>
                                  <a:pt x="1" y="8"/>
                                  <a:pt x="2" y="4"/>
                                  <a:pt x="3" y="0"/>
                                </a:cubicBezTo>
                                <a:cubicBezTo>
                                  <a:pt x="110" y="39"/>
                                  <a:pt x="110" y="39"/>
                                  <a:pt x="110" y="39"/>
                                </a:cubicBezTo>
                                <a:cubicBezTo>
                                  <a:pt x="109" y="43"/>
                                  <a:pt x="107" y="46"/>
                                  <a:pt x="105" y="5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0F0F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54" name="Freeform 75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16788" y="6499225"/>
                            <a:ext cx="47625" cy="20638"/>
                          </a:xfrm>
                          <a:custGeom>
                            <a:avLst/>
                            <a:gdLst>
                              <a:gd name="T0" fmla="*/ 17 w 40"/>
                              <a:gd name="T1" fmla="*/ 14 h 17"/>
                              <a:gd name="T2" fmla="*/ 0 w 40"/>
                              <a:gd name="T3" fmla="*/ 0 h 17"/>
                              <a:gd name="T4" fmla="*/ 40 w 40"/>
                              <a:gd name="T5" fmla="*/ 14 h 17"/>
                              <a:gd name="T6" fmla="*/ 17 w 40"/>
                              <a:gd name="T7" fmla="*/ 14 h 17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</a:cxnLst>
                            <a:rect l="0" t="0" r="r" b="b"/>
                            <a:pathLst>
                              <a:path w="40" h="17">
                                <a:moveTo>
                                  <a:pt x="17" y="14"/>
                                </a:moveTo>
                                <a:cubicBezTo>
                                  <a:pt x="10" y="12"/>
                                  <a:pt x="4" y="7"/>
                                  <a:pt x="0" y="0"/>
                                </a:cubicBezTo>
                                <a:cubicBezTo>
                                  <a:pt x="40" y="14"/>
                                  <a:pt x="40" y="14"/>
                                  <a:pt x="40" y="14"/>
                                </a:cubicBezTo>
                                <a:cubicBezTo>
                                  <a:pt x="32" y="17"/>
                                  <a:pt x="24" y="17"/>
                                  <a:pt x="17" y="14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0F0F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55" name="Freeform 75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46951" y="6307138"/>
                            <a:ext cx="112713" cy="50800"/>
                          </a:xfrm>
                          <a:custGeom>
                            <a:avLst/>
                            <a:gdLst>
                              <a:gd name="T0" fmla="*/ 93 w 94"/>
                              <a:gd name="T1" fmla="*/ 44 h 44"/>
                              <a:gd name="T2" fmla="*/ 0 w 94"/>
                              <a:gd name="T3" fmla="*/ 10 h 44"/>
                              <a:gd name="T4" fmla="*/ 8 w 94"/>
                              <a:gd name="T5" fmla="*/ 0 h 44"/>
                              <a:gd name="T6" fmla="*/ 94 w 94"/>
                              <a:gd name="T7" fmla="*/ 31 h 44"/>
                              <a:gd name="T8" fmla="*/ 93 w 94"/>
                              <a:gd name="T9" fmla="*/ 44 h 4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94" h="44">
                                <a:moveTo>
                                  <a:pt x="93" y="44"/>
                                </a:moveTo>
                                <a:cubicBezTo>
                                  <a:pt x="0" y="10"/>
                                  <a:pt x="0" y="10"/>
                                  <a:pt x="0" y="10"/>
                                </a:cubicBezTo>
                                <a:cubicBezTo>
                                  <a:pt x="2" y="6"/>
                                  <a:pt x="5" y="3"/>
                                  <a:pt x="8" y="0"/>
                                </a:cubicBezTo>
                                <a:cubicBezTo>
                                  <a:pt x="94" y="31"/>
                                  <a:pt x="94" y="31"/>
                                  <a:pt x="94" y="31"/>
                                </a:cubicBezTo>
                                <a:cubicBezTo>
                                  <a:pt x="94" y="35"/>
                                  <a:pt x="94" y="39"/>
                                  <a:pt x="93" y="44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0F0F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56" name="Freeform 75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19963" y="6354763"/>
                            <a:ext cx="130175" cy="58738"/>
                          </a:xfrm>
                          <a:custGeom>
                            <a:avLst/>
                            <a:gdLst>
                              <a:gd name="T0" fmla="*/ 107 w 110"/>
                              <a:gd name="T1" fmla="*/ 49 h 49"/>
                              <a:gd name="T2" fmla="*/ 0 w 110"/>
                              <a:gd name="T3" fmla="*/ 11 h 49"/>
                              <a:gd name="T4" fmla="*/ 5 w 110"/>
                              <a:gd name="T5" fmla="*/ 0 h 49"/>
                              <a:gd name="T6" fmla="*/ 110 w 110"/>
                              <a:gd name="T7" fmla="*/ 38 h 49"/>
                              <a:gd name="T8" fmla="*/ 107 w 110"/>
                              <a:gd name="T9" fmla="*/ 49 h 4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10" h="49">
                                <a:moveTo>
                                  <a:pt x="107" y="49"/>
                                </a:moveTo>
                                <a:cubicBezTo>
                                  <a:pt x="0" y="11"/>
                                  <a:pt x="0" y="11"/>
                                  <a:pt x="0" y="11"/>
                                </a:cubicBezTo>
                                <a:cubicBezTo>
                                  <a:pt x="2" y="7"/>
                                  <a:pt x="3" y="3"/>
                                  <a:pt x="5" y="0"/>
                                </a:cubicBezTo>
                                <a:cubicBezTo>
                                  <a:pt x="110" y="38"/>
                                  <a:pt x="110" y="38"/>
                                  <a:pt x="110" y="38"/>
                                </a:cubicBezTo>
                                <a:cubicBezTo>
                                  <a:pt x="109" y="42"/>
                                  <a:pt x="108" y="45"/>
                                  <a:pt x="107" y="49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0F0F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57" name="Freeform 75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31076" y="6329363"/>
                            <a:ext cx="125413" cy="57150"/>
                          </a:xfrm>
                          <a:custGeom>
                            <a:avLst/>
                            <a:gdLst>
                              <a:gd name="T0" fmla="*/ 103 w 105"/>
                              <a:gd name="T1" fmla="*/ 47 h 47"/>
                              <a:gd name="T2" fmla="*/ 0 w 105"/>
                              <a:gd name="T3" fmla="*/ 10 h 47"/>
                              <a:gd name="T4" fmla="*/ 6 w 105"/>
                              <a:gd name="T5" fmla="*/ 0 h 47"/>
                              <a:gd name="T6" fmla="*/ 105 w 105"/>
                              <a:gd name="T7" fmla="*/ 35 h 47"/>
                              <a:gd name="T8" fmla="*/ 103 w 105"/>
                              <a:gd name="T9" fmla="*/ 47 h 47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05" h="47">
                                <a:moveTo>
                                  <a:pt x="103" y="47"/>
                                </a:moveTo>
                                <a:cubicBezTo>
                                  <a:pt x="0" y="10"/>
                                  <a:pt x="0" y="10"/>
                                  <a:pt x="0" y="10"/>
                                </a:cubicBezTo>
                                <a:cubicBezTo>
                                  <a:pt x="2" y="7"/>
                                  <a:pt x="4" y="3"/>
                                  <a:pt x="6" y="0"/>
                                </a:cubicBezTo>
                                <a:cubicBezTo>
                                  <a:pt x="105" y="35"/>
                                  <a:pt x="105" y="35"/>
                                  <a:pt x="105" y="35"/>
                                </a:cubicBezTo>
                                <a:cubicBezTo>
                                  <a:pt x="105" y="39"/>
                                  <a:pt x="104" y="43"/>
                                  <a:pt x="103" y="47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0F0F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58" name="Freeform 75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96163" y="6273800"/>
                            <a:ext cx="50800" cy="20638"/>
                          </a:xfrm>
                          <a:custGeom>
                            <a:avLst/>
                            <a:gdLst>
                              <a:gd name="T0" fmla="*/ 24 w 43"/>
                              <a:gd name="T1" fmla="*/ 2 h 18"/>
                              <a:gd name="T2" fmla="*/ 43 w 43"/>
                              <a:gd name="T3" fmla="*/ 18 h 18"/>
                              <a:gd name="T4" fmla="*/ 0 w 43"/>
                              <a:gd name="T5" fmla="*/ 3 h 18"/>
                              <a:gd name="T6" fmla="*/ 24 w 43"/>
                              <a:gd name="T7" fmla="*/ 2 h 1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</a:cxnLst>
                            <a:rect l="0" t="0" r="r" b="b"/>
                            <a:pathLst>
                              <a:path w="43" h="18">
                                <a:moveTo>
                                  <a:pt x="24" y="2"/>
                                </a:moveTo>
                                <a:cubicBezTo>
                                  <a:pt x="32" y="5"/>
                                  <a:pt x="38" y="11"/>
                                  <a:pt x="43" y="18"/>
                                </a:cubicBezTo>
                                <a:cubicBezTo>
                                  <a:pt x="0" y="3"/>
                                  <a:pt x="0" y="3"/>
                                  <a:pt x="0" y="3"/>
                                </a:cubicBezTo>
                                <a:cubicBezTo>
                                  <a:pt x="9" y="0"/>
                                  <a:pt x="17" y="0"/>
                                  <a:pt x="24" y="2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0F0F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59" name="Freeform 75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05676" y="6407150"/>
                            <a:ext cx="125413" cy="57150"/>
                          </a:xfrm>
                          <a:custGeom>
                            <a:avLst/>
                            <a:gdLst>
                              <a:gd name="T0" fmla="*/ 99 w 105"/>
                              <a:gd name="T1" fmla="*/ 48 h 48"/>
                              <a:gd name="T2" fmla="*/ 0 w 105"/>
                              <a:gd name="T3" fmla="*/ 12 h 48"/>
                              <a:gd name="T4" fmla="*/ 2 w 105"/>
                              <a:gd name="T5" fmla="*/ 0 h 48"/>
                              <a:gd name="T6" fmla="*/ 105 w 105"/>
                              <a:gd name="T7" fmla="*/ 37 h 48"/>
                              <a:gd name="T8" fmla="*/ 99 w 105"/>
                              <a:gd name="T9" fmla="*/ 48 h 4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05" h="48">
                                <a:moveTo>
                                  <a:pt x="99" y="48"/>
                                </a:moveTo>
                                <a:cubicBezTo>
                                  <a:pt x="0" y="12"/>
                                  <a:pt x="0" y="12"/>
                                  <a:pt x="0" y="12"/>
                                </a:cubicBezTo>
                                <a:cubicBezTo>
                                  <a:pt x="1" y="8"/>
                                  <a:pt x="2" y="4"/>
                                  <a:pt x="2" y="0"/>
                                </a:cubicBezTo>
                                <a:cubicBezTo>
                                  <a:pt x="105" y="37"/>
                                  <a:pt x="105" y="37"/>
                                  <a:pt x="105" y="37"/>
                                </a:cubicBezTo>
                                <a:cubicBezTo>
                                  <a:pt x="103" y="41"/>
                                  <a:pt x="101" y="45"/>
                                  <a:pt x="99" y="48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0F0F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60" name="Freeform 75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66001" y="6284913"/>
                            <a:ext cx="92075" cy="42863"/>
                          </a:xfrm>
                          <a:custGeom>
                            <a:avLst/>
                            <a:gdLst>
                              <a:gd name="T0" fmla="*/ 74 w 77"/>
                              <a:gd name="T1" fmla="*/ 23 h 36"/>
                              <a:gd name="T2" fmla="*/ 77 w 77"/>
                              <a:gd name="T3" fmla="*/ 36 h 36"/>
                              <a:gd name="T4" fmla="*/ 0 w 77"/>
                              <a:gd name="T5" fmla="*/ 9 h 36"/>
                              <a:gd name="T6" fmla="*/ 11 w 77"/>
                              <a:gd name="T7" fmla="*/ 0 h 36"/>
                              <a:gd name="T8" fmla="*/ 74 w 77"/>
                              <a:gd name="T9" fmla="*/ 23 h 3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77" h="36">
                                <a:moveTo>
                                  <a:pt x="74" y="23"/>
                                </a:moveTo>
                                <a:cubicBezTo>
                                  <a:pt x="75" y="27"/>
                                  <a:pt x="76" y="32"/>
                                  <a:pt x="77" y="36"/>
                                </a:cubicBezTo>
                                <a:cubicBezTo>
                                  <a:pt x="0" y="9"/>
                                  <a:pt x="0" y="9"/>
                                  <a:pt x="0" y="9"/>
                                </a:cubicBezTo>
                                <a:cubicBezTo>
                                  <a:pt x="4" y="6"/>
                                  <a:pt x="8" y="3"/>
                                  <a:pt x="11" y="0"/>
                                </a:cubicBezTo>
                                <a:lnTo>
                                  <a:pt x="74" y="23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0F0F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61" name="Freeform 75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04088" y="6435725"/>
                            <a:ext cx="111125" cy="52388"/>
                          </a:xfrm>
                          <a:custGeom>
                            <a:avLst/>
                            <a:gdLst>
                              <a:gd name="T0" fmla="*/ 85 w 93"/>
                              <a:gd name="T1" fmla="*/ 44 h 44"/>
                              <a:gd name="T2" fmla="*/ 0 w 93"/>
                              <a:gd name="T3" fmla="*/ 13 h 44"/>
                              <a:gd name="T4" fmla="*/ 0 w 93"/>
                              <a:gd name="T5" fmla="*/ 0 h 44"/>
                              <a:gd name="T6" fmla="*/ 93 w 93"/>
                              <a:gd name="T7" fmla="*/ 34 h 44"/>
                              <a:gd name="T8" fmla="*/ 85 w 93"/>
                              <a:gd name="T9" fmla="*/ 44 h 4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93" h="44">
                                <a:moveTo>
                                  <a:pt x="85" y="44"/>
                                </a:moveTo>
                                <a:cubicBezTo>
                                  <a:pt x="0" y="13"/>
                                  <a:pt x="0" y="13"/>
                                  <a:pt x="0" y="13"/>
                                </a:cubicBezTo>
                                <a:cubicBezTo>
                                  <a:pt x="0" y="9"/>
                                  <a:pt x="0" y="4"/>
                                  <a:pt x="0" y="0"/>
                                </a:cubicBezTo>
                                <a:cubicBezTo>
                                  <a:pt x="93" y="34"/>
                                  <a:pt x="93" y="34"/>
                                  <a:pt x="93" y="34"/>
                                </a:cubicBezTo>
                                <a:cubicBezTo>
                                  <a:pt x="91" y="37"/>
                                  <a:pt x="88" y="40"/>
                                  <a:pt x="85" y="44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0F0F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62" name="Freeform 76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05676" y="6465888"/>
                            <a:ext cx="88900" cy="42863"/>
                          </a:xfrm>
                          <a:custGeom>
                            <a:avLst/>
                            <a:gdLst>
                              <a:gd name="T0" fmla="*/ 64 w 75"/>
                              <a:gd name="T1" fmla="*/ 36 h 36"/>
                              <a:gd name="T2" fmla="*/ 3 w 75"/>
                              <a:gd name="T3" fmla="*/ 14 h 36"/>
                              <a:gd name="T4" fmla="*/ 0 w 75"/>
                              <a:gd name="T5" fmla="*/ 0 h 36"/>
                              <a:gd name="T6" fmla="*/ 75 w 75"/>
                              <a:gd name="T7" fmla="*/ 28 h 36"/>
                              <a:gd name="T8" fmla="*/ 64 w 75"/>
                              <a:gd name="T9" fmla="*/ 36 h 3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75" h="36">
                                <a:moveTo>
                                  <a:pt x="64" y="36"/>
                                </a:moveTo>
                                <a:cubicBezTo>
                                  <a:pt x="3" y="14"/>
                                  <a:pt x="3" y="14"/>
                                  <a:pt x="3" y="14"/>
                                </a:cubicBezTo>
                                <a:cubicBezTo>
                                  <a:pt x="2" y="10"/>
                                  <a:pt x="1" y="5"/>
                                  <a:pt x="0" y="0"/>
                                </a:cubicBezTo>
                                <a:cubicBezTo>
                                  <a:pt x="75" y="28"/>
                                  <a:pt x="75" y="28"/>
                                  <a:pt x="75" y="28"/>
                                </a:cubicBezTo>
                                <a:cubicBezTo>
                                  <a:pt x="72" y="31"/>
                                  <a:pt x="68" y="34"/>
                                  <a:pt x="64" y="3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0F0F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63" name="Freeform 76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78701" y="6276975"/>
                            <a:ext cx="17463" cy="7938"/>
                          </a:xfrm>
                          <a:custGeom>
                            <a:avLst/>
                            <a:gdLst>
                              <a:gd name="T0" fmla="*/ 14 w 14"/>
                              <a:gd name="T1" fmla="*/ 0 h 7"/>
                              <a:gd name="T2" fmla="*/ 0 w 14"/>
                              <a:gd name="T3" fmla="*/ 7 h 7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</a:cxnLst>
                            <a:rect l="0" t="0" r="r" b="b"/>
                            <a:pathLst>
                              <a:path w="14" h="7">
                                <a:moveTo>
                                  <a:pt x="14" y="0"/>
                                </a:moveTo>
                                <a:cubicBezTo>
                                  <a:pt x="10" y="2"/>
                                  <a:pt x="5" y="4"/>
                                  <a:pt x="0" y="7"/>
                                </a:cubicBezTo>
                              </a:path>
                            </a:pathLst>
                          </a:cu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64" name="Freeform 76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78701" y="6276975"/>
                            <a:ext cx="76200" cy="34925"/>
                          </a:xfrm>
                          <a:custGeom>
                            <a:avLst/>
                            <a:gdLst>
                              <a:gd name="T0" fmla="*/ 14 w 63"/>
                              <a:gd name="T1" fmla="*/ 0 h 30"/>
                              <a:gd name="T2" fmla="*/ 57 w 63"/>
                              <a:gd name="T3" fmla="*/ 15 h 30"/>
                              <a:gd name="T4" fmla="*/ 63 w 63"/>
                              <a:gd name="T5" fmla="*/ 30 h 30"/>
                              <a:gd name="T6" fmla="*/ 0 w 63"/>
                              <a:gd name="T7" fmla="*/ 7 h 30"/>
                              <a:gd name="T8" fmla="*/ 14 w 63"/>
                              <a:gd name="T9" fmla="*/ 0 h 3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63" h="30">
                                <a:moveTo>
                                  <a:pt x="14" y="0"/>
                                </a:moveTo>
                                <a:cubicBezTo>
                                  <a:pt x="57" y="15"/>
                                  <a:pt x="57" y="15"/>
                                  <a:pt x="57" y="15"/>
                                </a:cubicBezTo>
                                <a:cubicBezTo>
                                  <a:pt x="59" y="19"/>
                                  <a:pt x="61" y="24"/>
                                  <a:pt x="63" y="30"/>
                                </a:cubicBezTo>
                                <a:cubicBezTo>
                                  <a:pt x="0" y="7"/>
                                  <a:pt x="0" y="7"/>
                                  <a:pt x="0" y="7"/>
                                </a:cubicBezTo>
                                <a:cubicBezTo>
                                  <a:pt x="5" y="4"/>
                                  <a:pt x="10" y="2"/>
                                  <a:pt x="14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65" name="Freeform 76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56476" y="6296025"/>
                            <a:ext cx="9525" cy="11113"/>
                          </a:xfrm>
                          <a:custGeom>
                            <a:avLst/>
                            <a:gdLst>
                              <a:gd name="T0" fmla="*/ 8 w 8"/>
                              <a:gd name="T1" fmla="*/ 0 h 9"/>
                              <a:gd name="T2" fmla="*/ 0 w 8"/>
                              <a:gd name="T3" fmla="*/ 9 h 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</a:cxnLst>
                            <a:rect l="0" t="0" r="r" b="b"/>
                            <a:pathLst>
                              <a:path w="8" h="9">
                                <a:moveTo>
                                  <a:pt x="8" y="0"/>
                                </a:moveTo>
                                <a:cubicBezTo>
                                  <a:pt x="6" y="3"/>
                                  <a:pt x="3" y="6"/>
                                  <a:pt x="0" y="9"/>
                                </a:cubicBezTo>
                              </a:path>
                            </a:pathLst>
                          </a:cu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66" name="Freeform 76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56476" y="6296025"/>
                            <a:ext cx="103188" cy="47625"/>
                          </a:xfrm>
                          <a:custGeom>
                            <a:avLst/>
                            <a:gdLst>
                              <a:gd name="T0" fmla="*/ 86 w 86"/>
                              <a:gd name="T1" fmla="*/ 40 h 40"/>
                              <a:gd name="T2" fmla="*/ 0 w 86"/>
                              <a:gd name="T3" fmla="*/ 9 h 40"/>
                              <a:gd name="T4" fmla="*/ 8 w 86"/>
                              <a:gd name="T5" fmla="*/ 0 h 40"/>
                              <a:gd name="T6" fmla="*/ 85 w 86"/>
                              <a:gd name="T7" fmla="*/ 27 h 40"/>
                              <a:gd name="T8" fmla="*/ 86 w 86"/>
                              <a:gd name="T9" fmla="*/ 40 h 4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86" h="40">
                                <a:moveTo>
                                  <a:pt x="86" y="40"/>
                                </a:moveTo>
                                <a:cubicBezTo>
                                  <a:pt x="0" y="9"/>
                                  <a:pt x="0" y="9"/>
                                  <a:pt x="0" y="9"/>
                                </a:cubicBezTo>
                                <a:cubicBezTo>
                                  <a:pt x="3" y="6"/>
                                  <a:pt x="6" y="3"/>
                                  <a:pt x="8" y="0"/>
                                </a:cubicBezTo>
                                <a:cubicBezTo>
                                  <a:pt x="85" y="27"/>
                                  <a:pt x="85" y="27"/>
                                  <a:pt x="85" y="27"/>
                                </a:cubicBezTo>
                                <a:cubicBezTo>
                                  <a:pt x="85" y="31"/>
                                  <a:pt x="85" y="36"/>
                                  <a:pt x="86" y="4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67" name="Freeform 76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39013" y="6318250"/>
                            <a:ext cx="7938" cy="11113"/>
                          </a:xfrm>
                          <a:custGeom>
                            <a:avLst/>
                            <a:gdLst>
                              <a:gd name="T0" fmla="*/ 7 w 7"/>
                              <a:gd name="T1" fmla="*/ 0 h 10"/>
                              <a:gd name="T2" fmla="*/ 0 w 7"/>
                              <a:gd name="T3" fmla="*/ 10 h 1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</a:cxnLst>
                            <a:rect l="0" t="0" r="r" b="b"/>
                            <a:pathLst>
                              <a:path w="7" h="10">
                                <a:moveTo>
                                  <a:pt x="7" y="0"/>
                                </a:moveTo>
                                <a:cubicBezTo>
                                  <a:pt x="5" y="3"/>
                                  <a:pt x="2" y="6"/>
                                  <a:pt x="0" y="10"/>
                                </a:cubicBezTo>
                              </a:path>
                            </a:pathLst>
                          </a:cu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68" name="Freeform 76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39013" y="6318250"/>
                            <a:ext cx="119063" cy="53975"/>
                          </a:xfrm>
                          <a:custGeom>
                            <a:avLst/>
                            <a:gdLst>
                              <a:gd name="T0" fmla="*/ 99 w 100"/>
                              <a:gd name="T1" fmla="*/ 45 h 45"/>
                              <a:gd name="T2" fmla="*/ 0 w 100"/>
                              <a:gd name="T3" fmla="*/ 10 h 45"/>
                              <a:gd name="T4" fmla="*/ 7 w 100"/>
                              <a:gd name="T5" fmla="*/ 0 h 45"/>
                              <a:gd name="T6" fmla="*/ 100 w 100"/>
                              <a:gd name="T7" fmla="*/ 34 h 45"/>
                              <a:gd name="T8" fmla="*/ 99 w 100"/>
                              <a:gd name="T9" fmla="*/ 45 h 4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00" h="45">
                                <a:moveTo>
                                  <a:pt x="99" y="45"/>
                                </a:moveTo>
                                <a:cubicBezTo>
                                  <a:pt x="0" y="10"/>
                                  <a:pt x="0" y="10"/>
                                  <a:pt x="0" y="10"/>
                                </a:cubicBezTo>
                                <a:cubicBezTo>
                                  <a:pt x="2" y="6"/>
                                  <a:pt x="5" y="3"/>
                                  <a:pt x="7" y="0"/>
                                </a:cubicBezTo>
                                <a:cubicBezTo>
                                  <a:pt x="100" y="34"/>
                                  <a:pt x="100" y="34"/>
                                  <a:pt x="100" y="34"/>
                                </a:cubicBezTo>
                                <a:cubicBezTo>
                                  <a:pt x="100" y="38"/>
                                  <a:pt x="100" y="41"/>
                                  <a:pt x="99" y="45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69" name="Freeform 76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26313" y="6342063"/>
                            <a:ext cx="4763" cy="12700"/>
                          </a:xfrm>
                          <a:custGeom>
                            <a:avLst/>
                            <a:gdLst>
                              <a:gd name="T0" fmla="*/ 5 w 5"/>
                              <a:gd name="T1" fmla="*/ 0 h 11"/>
                              <a:gd name="T2" fmla="*/ 0 w 5"/>
                              <a:gd name="T3" fmla="*/ 11 h 1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</a:cxnLst>
                            <a:rect l="0" t="0" r="r" b="b"/>
                            <a:pathLst>
                              <a:path w="5" h="11">
                                <a:moveTo>
                                  <a:pt x="5" y="0"/>
                                </a:moveTo>
                                <a:cubicBezTo>
                                  <a:pt x="3" y="4"/>
                                  <a:pt x="2" y="7"/>
                                  <a:pt x="0" y="11"/>
                                </a:cubicBezTo>
                              </a:path>
                            </a:pathLst>
                          </a:cu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70" name="Freeform 76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26313" y="6342063"/>
                            <a:ext cx="128588" cy="58738"/>
                          </a:xfrm>
                          <a:custGeom>
                            <a:avLst/>
                            <a:gdLst>
                              <a:gd name="T0" fmla="*/ 105 w 108"/>
                              <a:gd name="T1" fmla="*/ 49 h 49"/>
                              <a:gd name="T2" fmla="*/ 0 w 108"/>
                              <a:gd name="T3" fmla="*/ 11 h 49"/>
                              <a:gd name="T4" fmla="*/ 5 w 108"/>
                              <a:gd name="T5" fmla="*/ 0 h 49"/>
                              <a:gd name="T6" fmla="*/ 108 w 108"/>
                              <a:gd name="T7" fmla="*/ 37 h 49"/>
                              <a:gd name="T8" fmla="*/ 105 w 108"/>
                              <a:gd name="T9" fmla="*/ 49 h 4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08" h="49">
                                <a:moveTo>
                                  <a:pt x="105" y="49"/>
                                </a:moveTo>
                                <a:cubicBezTo>
                                  <a:pt x="0" y="11"/>
                                  <a:pt x="0" y="11"/>
                                  <a:pt x="0" y="11"/>
                                </a:cubicBezTo>
                                <a:cubicBezTo>
                                  <a:pt x="2" y="7"/>
                                  <a:pt x="3" y="4"/>
                                  <a:pt x="5" y="0"/>
                                </a:cubicBezTo>
                                <a:cubicBezTo>
                                  <a:pt x="108" y="37"/>
                                  <a:pt x="108" y="37"/>
                                  <a:pt x="108" y="37"/>
                                </a:cubicBezTo>
                                <a:cubicBezTo>
                                  <a:pt x="107" y="41"/>
                                  <a:pt x="106" y="45"/>
                                  <a:pt x="105" y="49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71" name="Freeform 76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15201" y="6367463"/>
                            <a:ext cx="4763" cy="12700"/>
                          </a:xfrm>
                          <a:custGeom>
                            <a:avLst/>
                            <a:gdLst>
                              <a:gd name="T0" fmla="*/ 4 w 4"/>
                              <a:gd name="T1" fmla="*/ 0 h 10"/>
                              <a:gd name="T2" fmla="*/ 2 w 4"/>
                              <a:gd name="T3" fmla="*/ 5 h 10"/>
                              <a:gd name="T4" fmla="*/ 0 w 4"/>
                              <a:gd name="T5" fmla="*/ 10 h 1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4" h="10">
                                <a:moveTo>
                                  <a:pt x="4" y="0"/>
                                </a:moveTo>
                                <a:cubicBezTo>
                                  <a:pt x="4" y="1"/>
                                  <a:pt x="3" y="3"/>
                                  <a:pt x="2" y="5"/>
                                </a:cubicBezTo>
                                <a:cubicBezTo>
                                  <a:pt x="2" y="7"/>
                                  <a:pt x="1" y="9"/>
                                  <a:pt x="0" y="10"/>
                                </a:cubicBezTo>
                              </a:path>
                            </a:pathLst>
                          </a:cu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72" name="Freeform 77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15201" y="6367463"/>
                            <a:ext cx="131763" cy="58738"/>
                          </a:xfrm>
                          <a:custGeom>
                            <a:avLst/>
                            <a:gdLst>
                              <a:gd name="T0" fmla="*/ 109 w 111"/>
                              <a:gd name="T1" fmla="*/ 43 h 49"/>
                              <a:gd name="T2" fmla="*/ 107 w 111"/>
                              <a:gd name="T3" fmla="*/ 49 h 49"/>
                              <a:gd name="T4" fmla="*/ 0 w 111"/>
                              <a:gd name="T5" fmla="*/ 10 h 49"/>
                              <a:gd name="T6" fmla="*/ 2 w 111"/>
                              <a:gd name="T7" fmla="*/ 5 h 49"/>
                              <a:gd name="T8" fmla="*/ 4 w 111"/>
                              <a:gd name="T9" fmla="*/ 0 h 49"/>
                              <a:gd name="T10" fmla="*/ 111 w 111"/>
                              <a:gd name="T11" fmla="*/ 38 h 49"/>
                              <a:gd name="T12" fmla="*/ 109 w 111"/>
                              <a:gd name="T13" fmla="*/ 43 h 4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111" h="49">
                                <a:moveTo>
                                  <a:pt x="109" y="43"/>
                                </a:moveTo>
                                <a:cubicBezTo>
                                  <a:pt x="109" y="45"/>
                                  <a:pt x="108" y="47"/>
                                  <a:pt x="107" y="49"/>
                                </a:cubicBezTo>
                                <a:cubicBezTo>
                                  <a:pt x="0" y="10"/>
                                  <a:pt x="0" y="10"/>
                                  <a:pt x="0" y="10"/>
                                </a:cubicBezTo>
                                <a:cubicBezTo>
                                  <a:pt x="1" y="9"/>
                                  <a:pt x="2" y="7"/>
                                  <a:pt x="2" y="5"/>
                                </a:cubicBezTo>
                                <a:cubicBezTo>
                                  <a:pt x="3" y="3"/>
                                  <a:pt x="4" y="1"/>
                                  <a:pt x="4" y="0"/>
                                </a:cubicBezTo>
                                <a:cubicBezTo>
                                  <a:pt x="111" y="38"/>
                                  <a:pt x="111" y="38"/>
                                  <a:pt x="111" y="38"/>
                                </a:cubicBezTo>
                                <a:cubicBezTo>
                                  <a:pt x="110" y="40"/>
                                  <a:pt x="110" y="42"/>
                                  <a:pt x="109" y="43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73" name="Freeform 77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07263" y="6394450"/>
                            <a:ext cx="4763" cy="12700"/>
                          </a:xfrm>
                          <a:custGeom>
                            <a:avLst/>
                            <a:gdLst>
                              <a:gd name="T0" fmla="*/ 3 w 3"/>
                              <a:gd name="T1" fmla="*/ 0 h 11"/>
                              <a:gd name="T2" fmla="*/ 0 w 3"/>
                              <a:gd name="T3" fmla="*/ 11 h 1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</a:cxnLst>
                            <a:rect l="0" t="0" r="r" b="b"/>
                            <a:pathLst>
                              <a:path w="3" h="11">
                                <a:moveTo>
                                  <a:pt x="3" y="0"/>
                                </a:moveTo>
                                <a:cubicBezTo>
                                  <a:pt x="2" y="4"/>
                                  <a:pt x="1" y="8"/>
                                  <a:pt x="0" y="11"/>
                                </a:cubicBezTo>
                              </a:path>
                            </a:pathLst>
                          </a:cu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74" name="Freeform 77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07263" y="6394450"/>
                            <a:ext cx="128588" cy="57150"/>
                          </a:xfrm>
                          <a:custGeom>
                            <a:avLst/>
                            <a:gdLst>
                              <a:gd name="T0" fmla="*/ 103 w 108"/>
                              <a:gd name="T1" fmla="*/ 48 h 48"/>
                              <a:gd name="T2" fmla="*/ 0 w 108"/>
                              <a:gd name="T3" fmla="*/ 11 h 48"/>
                              <a:gd name="T4" fmla="*/ 3 w 108"/>
                              <a:gd name="T5" fmla="*/ 0 h 48"/>
                              <a:gd name="T6" fmla="*/ 108 w 108"/>
                              <a:gd name="T7" fmla="*/ 38 h 48"/>
                              <a:gd name="T8" fmla="*/ 103 w 108"/>
                              <a:gd name="T9" fmla="*/ 48 h 4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08" h="48">
                                <a:moveTo>
                                  <a:pt x="103" y="48"/>
                                </a:moveTo>
                                <a:cubicBezTo>
                                  <a:pt x="0" y="11"/>
                                  <a:pt x="0" y="11"/>
                                  <a:pt x="0" y="11"/>
                                </a:cubicBezTo>
                                <a:cubicBezTo>
                                  <a:pt x="1" y="8"/>
                                  <a:pt x="2" y="4"/>
                                  <a:pt x="3" y="0"/>
                                </a:cubicBezTo>
                                <a:cubicBezTo>
                                  <a:pt x="108" y="38"/>
                                  <a:pt x="108" y="38"/>
                                  <a:pt x="108" y="38"/>
                                </a:cubicBezTo>
                                <a:cubicBezTo>
                                  <a:pt x="107" y="42"/>
                                  <a:pt x="105" y="45"/>
                                  <a:pt x="103" y="48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75" name="Freeform 77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04088" y="6421438"/>
                            <a:ext cx="1588" cy="14288"/>
                          </a:xfrm>
                          <a:custGeom>
                            <a:avLst/>
                            <a:gdLst>
                              <a:gd name="T0" fmla="*/ 1 w 1"/>
                              <a:gd name="T1" fmla="*/ 0 h 12"/>
                              <a:gd name="T2" fmla="*/ 0 w 1"/>
                              <a:gd name="T3" fmla="*/ 12 h 1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</a:cxnLst>
                            <a:rect l="0" t="0" r="r" b="b"/>
                            <a:pathLst>
                              <a:path w="1" h="12">
                                <a:moveTo>
                                  <a:pt x="1" y="0"/>
                                </a:moveTo>
                                <a:cubicBezTo>
                                  <a:pt x="1" y="4"/>
                                  <a:pt x="1" y="8"/>
                                  <a:pt x="0" y="12"/>
                                </a:cubicBezTo>
                              </a:path>
                            </a:pathLst>
                          </a:cu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76" name="Freeform 77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04088" y="6421438"/>
                            <a:ext cx="119063" cy="53975"/>
                          </a:xfrm>
                          <a:custGeom>
                            <a:avLst/>
                            <a:gdLst>
                              <a:gd name="T0" fmla="*/ 93 w 100"/>
                              <a:gd name="T1" fmla="*/ 46 h 46"/>
                              <a:gd name="T2" fmla="*/ 0 w 100"/>
                              <a:gd name="T3" fmla="*/ 12 h 46"/>
                              <a:gd name="T4" fmla="*/ 1 w 100"/>
                              <a:gd name="T5" fmla="*/ 0 h 46"/>
                              <a:gd name="T6" fmla="*/ 100 w 100"/>
                              <a:gd name="T7" fmla="*/ 36 h 46"/>
                              <a:gd name="T8" fmla="*/ 93 w 100"/>
                              <a:gd name="T9" fmla="*/ 46 h 4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00" h="46">
                                <a:moveTo>
                                  <a:pt x="93" y="46"/>
                                </a:moveTo>
                                <a:cubicBezTo>
                                  <a:pt x="0" y="12"/>
                                  <a:pt x="0" y="12"/>
                                  <a:pt x="0" y="12"/>
                                </a:cubicBezTo>
                                <a:cubicBezTo>
                                  <a:pt x="1" y="8"/>
                                  <a:pt x="1" y="4"/>
                                  <a:pt x="1" y="0"/>
                                </a:cubicBezTo>
                                <a:cubicBezTo>
                                  <a:pt x="100" y="36"/>
                                  <a:pt x="100" y="36"/>
                                  <a:pt x="100" y="36"/>
                                </a:cubicBezTo>
                                <a:cubicBezTo>
                                  <a:pt x="98" y="39"/>
                                  <a:pt x="96" y="43"/>
                                  <a:pt x="93" y="4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77" name="Freeform 77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04088" y="6451600"/>
                            <a:ext cx="1588" cy="14288"/>
                          </a:xfrm>
                          <a:custGeom>
                            <a:avLst/>
                            <a:gdLst>
                              <a:gd name="T0" fmla="*/ 0 w 1"/>
                              <a:gd name="T1" fmla="*/ 0 h 12"/>
                              <a:gd name="T2" fmla="*/ 1 w 1"/>
                              <a:gd name="T3" fmla="*/ 12 h 1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</a:cxnLst>
                            <a:rect l="0" t="0" r="r" b="b"/>
                            <a:pathLst>
                              <a:path w="1" h="12">
                                <a:moveTo>
                                  <a:pt x="0" y="0"/>
                                </a:moveTo>
                                <a:cubicBezTo>
                                  <a:pt x="0" y="4"/>
                                  <a:pt x="1" y="8"/>
                                  <a:pt x="1" y="12"/>
                                </a:cubicBezTo>
                              </a:path>
                            </a:pathLst>
                          </a:cu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78" name="Freeform 77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04088" y="6451600"/>
                            <a:ext cx="101600" cy="47625"/>
                          </a:xfrm>
                          <a:custGeom>
                            <a:avLst/>
                            <a:gdLst>
                              <a:gd name="T0" fmla="*/ 76 w 85"/>
                              <a:gd name="T1" fmla="*/ 40 h 40"/>
                              <a:gd name="T2" fmla="*/ 1 w 85"/>
                              <a:gd name="T3" fmla="*/ 12 h 40"/>
                              <a:gd name="T4" fmla="*/ 0 w 85"/>
                              <a:gd name="T5" fmla="*/ 0 h 40"/>
                              <a:gd name="T6" fmla="*/ 85 w 85"/>
                              <a:gd name="T7" fmla="*/ 31 h 40"/>
                              <a:gd name="T8" fmla="*/ 76 w 85"/>
                              <a:gd name="T9" fmla="*/ 40 h 4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85" h="40">
                                <a:moveTo>
                                  <a:pt x="76" y="40"/>
                                </a:moveTo>
                                <a:cubicBezTo>
                                  <a:pt x="1" y="12"/>
                                  <a:pt x="1" y="12"/>
                                  <a:pt x="1" y="12"/>
                                </a:cubicBezTo>
                                <a:cubicBezTo>
                                  <a:pt x="1" y="8"/>
                                  <a:pt x="0" y="4"/>
                                  <a:pt x="0" y="0"/>
                                </a:cubicBezTo>
                                <a:cubicBezTo>
                                  <a:pt x="85" y="31"/>
                                  <a:pt x="85" y="31"/>
                                  <a:pt x="85" y="31"/>
                                </a:cubicBezTo>
                                <a:cubicBezTo>
                                  <a:pt x="82" y="34"/>
                                  <a:pt x="79" y="37"/>
                                  <a:pt x="76" y="4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79" name="Freeform 77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08851" y="6481763"/>
                            <a:ext cx="7938" cy="17463"/>
                          </a:xfrm>
                          <a:custGeom>
                            <a:avLst/>
                            <a:gdLst>
                              <a:gd name="T0" fmla="*/ 0 w 7"/>
                              <a:gd name="T1" fmla="*/ 0 h 15"/>
                              <a:gd name="T2" fmla="*/ 7 w 7"/>
                              <a:gd name="T3" fmla="*/ 15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</a:cxnLst>
                            <a:rect l="0" t="0" r="r" b="b"/>
                            <a:pathLst>
                              <a:path w="7" h="15">
                                <a:moveTo>
                                  <a:pt x="0" y="0"/>
                                </a:moveTo>
                                <a:cubicBezTo>
                                  <a:pt x="2" y="6"/>
                                  <a:pt x="4" y="11"/>
                                  <a:pt x="7" y="15"/>
                                </a:cubicBezTo>
                              </a:path>
                            </a:pathLst>
                          </a:cu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80" name="Freeform 77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308851" y="6481763"/>
                            <a:ext cx="73025" cy="34925"/>
                          </a:xfrm>
                          <a:custGeom>
                            <a:avLst/>
                            <a:gdLst>
                              <a:gd name="T0" fmla="*/ 47 w 61"/>
                              <a:gd name="T1" fmla="*/ 29 h 29"/>
                              <a:gd name="T2" fmla="*/ 7 w 61"/>
                              <a:gd name="T3" fmla="*/ 15 h 29"/>
                              <a:gd name="T4" fmla="*/ 0 w 61"/>
                              <a:gd name="T5" fmla="*/ 0 h 29"/>
                              <a:gd name="T6" fmla="*/ 61 w 61"/>
                              <a:gd name="T7" fmla="*/ 22 h 29"/>
                              <a:gd name="T8" fmla="*/ 47 w 61"/>
                              <a:gd name="T9" fmla="*/ 29 h 2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61" h="29">
                                <a:moveTo>
                                  <a:pt x="47" y="29"/>
                                </a:moveTo>
                                <a:cubicBezTo>
                                  <a:pt x="7" y="15"/>
                                  <a:pt x="7" y="15"/>
                                  <a:pt x="7" y="15"/>
                                </a:cubicBezTo>
                                <a:cubicBezTo>
                                  <a:pt x="4" y="11"/>
                                  <a:pt x="2" y="6"/>
                                  <a:pt x="0" y="0"/>
                                </a:cubicBezTo>
                                <a:cubicBezTo>
                                  <a:pt x="61" y="22"/>
                                  <a:pt x="61" y="22"/>
                                  <a:pt x="61" y="22"/>
                                </a:cubicBezTo>
                                <a:cubicBezTo>
                                  <a:pt x="56" y="25"/>
                                  <a:pt x="52" y="28"/>
                                  <a:pt x="47" y="29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82" name="Rectangle 78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929313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83" name="Rectangle 78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964238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84" name="Rectangle 78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999163" y="6704013"/>
                            <a:ext cx="19050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85" name="Rectangle 78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035676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86" name="Rectangle 78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070601" y="6704013"/>
                            <a:ext cx="19050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87" name="Rectangle 78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107113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88" name="Rectangle 78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142038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89" name="Rectangle 78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178551" y="6704013"/>
                            <a:ext cx="15875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90" name="Rectangle 78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213476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91" name="Rectangle 78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249988" y="6704013"/>
                            <a:ext cx="15875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92" name="Rectangle 79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284913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93" name="Rectangle 79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319838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94" name="Rectangle 79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354763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95" name="Rectangle 79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391276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96" name="Rectangle 79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426201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97" name="Rectangle 79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462713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98" name="Rectangle 79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497638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899" name="Rectangle 79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532563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00" name="Rectangle 79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569076" y="6704013"/>
                            <a:ext cx="15875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01" name="Rectangle 79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604001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02" name="Rectangle 80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638926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03" name="Rectangle 80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675438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04" name="Rectangle 80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710363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05" name="Rectangle 80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745288" y="6704013"/>
                            <a:ext cx="19050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06" name="Rectangle 80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781801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07" name="Rectangle 80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816726" y="6704013"/>
                            <a:ext cx="19050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08" name="Rectangle 80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853238" y="6704013"/>
                            <a:ext cx="15875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09" name="Rectangle 80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888163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10" name="Rectangle 80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832226" y="6732588"/>
                            <a:ext cx="4562475" cy="85725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11" name="Rectangle 81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864101" y="6704013"/>
                            <a:ext cx="15875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12" name="Rectangle 81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899026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13" name="Rectangle 81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935538" y="6704013"/>
                            <a:ext cx="15875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14" name="Rectangle 81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968876" y="6704013"/>
                            <a:ext cx="19050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15" name="Rectangle 81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005388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16" name="Rectangle 81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040313" y="6704013"/>
                            <a:ext cx="19050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17" name="Rectangle 81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076826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18" name="Rectangle 81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111751" y="6704013"/>
                            <a:ext cx="19050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19" name="Rectangle 81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148263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20" name="Rectangle 81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183188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21" name="Rectangle 82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219701" y="6704013"/>
                            <a:ext cx="15875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22" name="Rectangle 82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254626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23" name="Rectangle 82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289551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24" name="Rectangle 82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324476" y="6704013"/>
                            <a:ext cx="19050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25" name="Rectangle 82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360988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26" name="Rectangle 82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395913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27" name="Rectangle 82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432426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28" name="Rectangle 82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467351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29" name="Rectangle 82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503863" y="6704013"/>
                            <a:ext cx="15875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30" name="Rectangle 82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538788" y="6704013"/>
                            <a:ext cx="15875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31" name="Rectangle 83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573713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32" name="Rectangle 83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610226" y="6704013"/>
                            <a:ext cx="15875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33" name="Rectangle 83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645151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34" name="Rectangle 83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680076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35" name="Rectangle 83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716588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36" name="Rectangle 83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751513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37" name="Rectangle 83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786438" y="6704013"/>
                            <a:ext cx="19050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38" name="Rectangle 83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822951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39" name="Rectangle 83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857876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40" name="Rectangle 83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894388" y="6704013"/>
                            <a:ext cx="15875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41" name="Rectangle 84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832226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42" name="Rectangle 84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868738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43" name="Rectangle 84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903663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44" name="Rectangle 84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940176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45" name="Rectangle 84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975101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46" name="Rectangle 84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010026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47" name="Rectangle 84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046538" y="6704013"/>
                            <a:ext cx="15875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48" name="Rectangle 84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081463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49" name="Rectangle 84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117976" y="6704013"/>
                            <a:ext cx="15875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50" name="Rectangle 84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152901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51" name="Rectangle 85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187826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52" name="Rectangle 85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222751" y="6704013"/>
                            <a:ext cx="19050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53" name="Rectangle 85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259263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54" name="Rectangle 85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294188" y="6704013"/>
                            <a:ext cx="19050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55" name="Rectangle 85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330701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56" name="Rectangle 85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365626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57" name="Rectangle 85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402138" y="6704013"/>
                            <a:ext cx="15875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58" name="Rectangle 85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437063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59" name="Rectangle 85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471988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60" name="Rectangle 85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506913" y="6704013"/>
                            <a:ext cx="19050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61" name="Rectangle 86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543426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62" name="Rectangle 86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578351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63" name="Rectangle 86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614863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64" name="Rectangle 86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649788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65" name="Rectangle 86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686301" y="6704013"/>
                            <a:ext cx="15875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66" name="Rectangle 86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721226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67" name="Rectangle 86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756151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68" name="Rectangle 86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792663" y="6704013"/>
                            <a:ext cx="15875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70" name="Rectangle 86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961188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71" name="Rectangle 87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996113" y="6704013"/>
                            <a:ext cx="19050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72" name="Rectangle 87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032626" y="6704013"/>
                            <a:ext cx="15875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73" name="Rectangle 87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067551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74" name="Rectangle 87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104063" y="6704013"/>
                            <a:ext cx="15875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75" name="Rectangle 87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137401" y="6704013"/>
                            <a:ext cx="19050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76" name="Rectangle 87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173913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77" name="Rectangle 87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208838" y="6704013"/>
                            <a:ext cx="19050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78" name="Rectangle 87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245351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79" name="Rectangle 87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280276" y="6704013"/>
                            <a:ext cx="19050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80" name="Rectangle 87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316788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81" name="Rectangle 88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351713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82" name="Rectangle 88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388226" y="6704013"/>
                            <a:ext cx="15875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83" name="Rectangle 88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423151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84" name="Rectangle 88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459663" y="6704013"/>
                            <a:ext cx="15875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85" name="Rectangle 88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493001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86" name="Rectangle 88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529513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87" name="Rectangle 88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564438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88" name="Rectangle 88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600951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89" name="Rectangle 88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635876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90" name="Rectangle 88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672388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91" name="Rectangle 89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707313" y="6704013"/>
                            <a:ext cx="15875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92" name="Rectangle 89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742238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93" name="Rectangle 89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778751" y="6704013"/>
                            <a:ext cx="15875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94" name="Rectangle 89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813676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95" name="Rectangle 89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848601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96" name="Rectangle 89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885113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97" name="Rectangle 89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921626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98" name="Rectangle 89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958138" y="6704013"/>
                            <a:ext cx="15875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99" name="Rectangle 89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993063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00" name="Rectangle 89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027988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01" name="Rectangle 90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064501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02" name="Rectangle 90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099426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03" name="Rectangle 90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134351" y="6704013"/>
                            <a:ext cx="19050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04" name="Rectangle 90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170863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05" name="Rectangle 90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205788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06" name="Rectangle 90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242301" y="6704013"/>
                            <a:ext cx="15875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07" name="Rectangle 90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277226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08" name="Rectangle 90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312151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09" name="Rectangle 90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347076" y="6704013"/>
                            <a:ext cx="19050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10" name="Rectangle 90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383588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11" name="Rectangle 91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827588" y="6704013"/>
                            <a:ext cx="17463" cy="5873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12" name="Rectangle 91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078788" y="6735763"/>
                            <a:ext cx="36513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13" name="Rectangle 91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143876" y="6735763"/>
                            <a:ext cx="36513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14" name="Rectangle 91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207376" y="6735763"/>
                            <a:ext cx="36513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15" name="Rectangle 91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885113" y="6735763"/>
                            <a:ext cx="34925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16" name="Rectangle 91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948613" y="6735763"/>
                            <a:ext cx="36513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17" name="Rectangle 91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013701" y="6735763"/>
                            <a:ext cx="36513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18" name="Rectangle 91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689851" y="6735763"/>
                            <a:ext cx="34925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19" name="Rectangle 91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753351" y="6735763"/>
                            <a:ext cx="36513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20" name="Rectangle 91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818438" y="6735763"/>
                            <a:ext cx="36513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21" name="Rectangle 92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494588" y="6735763"/>
                            <a:ext cx="34925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22" name="Rectangle 92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558088" y="6735763"/>
                            <a:ext cx="38100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23" name="Rectangle 92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624763" y="6735763"/>
                            <a:ext cx="34925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24" name="Rectangle 92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299326" y="6735763"/>
                            <a:ext cx="36513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25" name="Rectangle 92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364413" y="6735763"/>
                            <a:ext cx="36513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26" name="Rectangle 92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429501" y="6735763"/>
                            <a:ext cx="34925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27" name="Rectangle 92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105651" y="6735763"/>
                            <a:ext cx="36513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28" name="Rectangle 92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170738" y="6735763"/>
                            <a:ext cx="34925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29" name="Rectangle 92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234238" y="6735763"/>
                            <a:ext cx="36513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30" name="Rectangle 92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910388" y="6735763"/>
                            <a:ext cx="36513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31" name="Rectangle 93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975476" y="6735763"/>
                            <a:ext cx="34925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32" name="Rectangle 93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038976" y="6735763"/>
                            <a:ext cx="38100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33" name="Rectangle 93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715126" y="6735763"/>
                            <a:ext cx="36513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34" name="Rectangle 93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780213" y="6735763"/>
                            <a:ext cx="36513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35" name="Rectangle 93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845301" y="6735763"/>
                            <a:ext cx="36513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36" name="Rectangle 93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521451" y="6735763"/>
                            <a:ext cx="34925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37" name="Rectangle 93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584951" y="6735763"/>
                            <a:ext cx="36513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38" name="Rectangle 93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650038" y="6735763"/>
                            <a:ext cx="36513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39" name="Rectangle 93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326188" y="6735763"/>
                            <a:ext cx="36513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40" name="Rectangle 93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391276" y="6735763"/>
                            <a:ext cx="36513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41" name="Rectangle 94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456363" y="6735763"/>
                            <a:ext cx="34925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42" name="Rectangle 94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130926" y="6735763"/>
                            <a:ext cx="36513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43" name="Rectangle 94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196013" y="6735763"/>
                            <a:ext cx="36513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44" name="Rectangle 94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261101" y="6735763"/>
                            <a:ext cx="36513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45" name="Rectangle 94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937251" y="6735763"/>
                            <a:ext cx="34925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46" name="Rectangle 94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000751" y="6735763"/>
                            <a:ext cx="36513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47" name="Rectangle 94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065838" y="6735763"/>
                            <a:ext cx="36513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48" name="Rectangle 94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741988" y="6735763"/>
                            <a:ext cx="34925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49" name="Rectangle 94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807076" y="6735763"/>
                            <a:ext cx="36513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50" name="Rectangle 94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872163" y="6735763"/>
                            <a:ext cx="34925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51" name="Rectangle 95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546726" y="6735763"/>
                            <a:ext cx="36513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52" name="Rectangle 95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611813" y="6735763"/>
                            <a:ext cx="36513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53" name="Rectangle 95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676901" y="6735763"/>
                            <a:ext cx="34925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54" name="Rectangle 95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351463" y="6735763"/>
                            <a:ext cx="38100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55" name="Rectangle 95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418138" y="6735763"/>
                            <a:ext cx="34925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56" name="Rectangle 95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481638" y="6735763"/>
                            <a:ext cx="36513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57" name="Rectangle 95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157788" y="6735763"/>
                            <a:ext cx="36513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58" name="Rectangle 95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222876" y="6735763"/>
                            <a:ext cx="34925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59" name="Rectangle 95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286376" y="6735763"/>
                            <a:ext cx="38100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60" name="Rectangle 95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962526" y="6735763"/>
                            <a:ext cx="36513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61" name="Rectangle 96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027613" y="6735763"/>
                            <a:ext cx="36513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62" name="Rectangle 96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092701" y="6735763"/>
                            <a:ext cx="36513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63" name="Rectangle 96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768851" y="6735763"/>
                            <a:ext cx="34925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64" name="Rectangle 96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832351" y="6735763"/>
                            <a:ext cx="38100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65" name="Rectangle 96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899026" y="6735763"/>
                            <a:ext cx="34925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66" name="Rectangle 96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573588" y="6735763"/>
                            <a:ext cx="36513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67" name="Rectangle 96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638676" y="6735763"/>
                            <a:ext cx="36513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68" name="Rectangle 96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703763" y="6735763"/>
                            <a:ext cx="34925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69" name="Rectangle 96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378326" y="6735763"/>
                            <a:ext cx="36513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70" name="Rectangle 96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443413" y="6735763"/>
                            <a:ext cx="36513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71" name="Rectangle 97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508501" y="6735763"/>
                            <a:ext cx="36513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72" name="Rectangle 97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184651" y="6735763"/>
                            <a:ext cx="34925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73" name="Rectangle 97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249738" y="6735763"/>
                            <a:ext cx="34925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74" name="Rectangle 97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313238" y="6735763"/>
                            <a:ext cx="36513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75" name="Rectangle 97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989388" y="6735763"/>
                            <a:ext cx="34925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76" name="Rectangle 97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054476" y="6735763"/>
                            <a:ext cx="36513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77" name="Rectangle 97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119563" y="6735763"/>
                            <a:ext cx="34925" cy="20638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78" name="Rectangle 97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830638" y="4340225"/>
                            <a:ext cx="138113" cy="2478088"/>
                          </a:xfrm>
                          <a:prstGeom prst="rect">
                            <a:avLst/>
                          </a:prstGeom>
                          <a:solidFill>
                            <a:srgbClr val="4D3918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79" name="Oval 97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798888" y="5597525"/>
                            <a:ext cx="209550" cy="209550"/>
                          </a:xfrm>
                          <a:prstGeom prst="ellipse">
                            <a:avLst/>
                          </a:prstGeom>
                          <a:solidFill>
                            <a:srgbClr val="9C6A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80" name="Oval 97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830638" y="5630863"/>
                            <a:ext cx="144463" cy="144463"/>
                          </a:xfrm>
                          <a:prstGeom prst="ellipse">
                            <a:avLst/>
                          </a:prstGeom>
                          <a:solidFill>
                            <a:srgbClr val="ECC57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81" name="Oval 98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881438" y="5681663"/>
                            <a:ext cx="42863" cy="42863"/>
                          </a:xfrm>
                          <a:prstGeom prst="ellipse">
                            <a:avLst/>
                          </a:prstGeom>
                          <a:solidFill>
                            <a:srgbClr val="C7935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82" name="Oval 98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798888" y="5824538"/>
                            <a:ext cx="209550" cy="209550"/>
                          </a:xfrm>
                          <a:prstGeom prst="ellipse">
                            <a:avLst/>
                          </a:prstGeom>
                          <a:solidFill>
                            <a:srgbClr val="9C6A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83" name="Oval 98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830638" y="5856288"/>
                            <a:ext cx="144463" cy="144463"/>
                          </a:xfrm>
                          <a:prstGeom prst="ellipse">
                            <a:avLst/>
                          </a:prstGeom>
                          <a:solidFill>
                            <a:srgbClr val="ECC57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84" name="Oval 98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881438" y="5907088"/>
                            <a:ext cx="42863" cy="42863"/>
                          </a:xfrm>
                          <a:prstGeom prst="ellipse">
                            <a:avLst/>
                          </a:prstGeom>
                          <a:solidFill>
                            <a:srgbClr val="C7935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85" name="Oval 98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798888" y="6053138"/>
                            <a:ext cx="209550" cy="209550"/>
                          </a:xfrm>
                          <a:prstGeom prst="ellipse">
                            <a:avLst/>
                          </a:prstGeom>
                          <a:solidFill>
                            <a:srgbClr val="9C6A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86" name="Oval 98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830638" y="6086475"/>
                            <a:ext cx="144463" cy="144463"/>
                          </a:xfrm>
                          <a:prstGeom prst="ellipse">
                            <a:avLst/>
                          </a:prstGeom>
                          <a:solidFill>
                            <a:srgbClr val="ECC57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87" name="Oval 98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881438" y="6137275"/>
                            <a:ext cx="42863" cy="42863"/>
                          </a:xfrm>
                          <a:prstGeom prst="ellipse">
                            <a:avLst/>
                          </a:prstGeom>
                          <a:solidFill>
                            <a:srgbClr val="C7935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88" name="Oval 98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798888" y="6281738"/>
                            <a:ext cx="209550" cy="209550"/>
                          </a:xfrm>
                          <a:prstGeom prst="ellipse">
                            <a:avLst/>
                          </a:prstGeom>
                          <a:solidFill>
                            <a:srgbClr val="9C6A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89" name="Oval 98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830638" y="6315075"/>
                            <a:ext cx="144463" cy="144463"/>
                          </a:xfrm>
                          <a:prstGeom prst="ellipse">
                            <a:avLst/>
                          </a:prstGeom>
                          <a:solidFill>
                            <a:srgbClr val="ECC57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90" name="Oval 98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881438" y="6365875"/>
                            <a:ext cx="42863" cy="41275"/>
                          </a:xfrm>
                          <a:prstGeom prst="ellipse">
                            <a:avLst/>
                          </a:prstGeom>
                          <a:solidFill>
                            <a:srgbClr val="C7935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91" name="Oval 99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798888" y="6510338"/>
                            <a:ext cx="209550" cy="209550"/>
                          </a:xfrm>
                          <a:prstGeom prst="ellipse">
                            <a:avLst/>
                          </a:prstGeom>
                          <a:solidFill>
                            <a:srgbClr val="9C6A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92" name="Oval 99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830638" y="6542088"/>
                            <a:ext cx="144463" cy="144463"/>
                          </a:xfrm>
                          <a:prstGeom prst="ellipse">
                            <a:avLst/>
                          </a:prstGeom>
                          <a:solidFill>
                            <a:srgbClr val="ECC57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93" name="Oval 99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881438" y="6592888"/>
                            <a:ext cx="42863" cy="42863"/>
                          </a:xfrm>
                          <a:prstGeom prst="ellipse">
                            <a:avLst/>
                          </a:prstGeom>
                          <a:solidFill>
                            <a:srgbClr val="C7935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94" name="Oval 99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798888" y="4911725"/>
                            <a:ext cx="209550" cy="209550"/>
                          </a:xfrm>
                          <a:prstGeom prst="ellipse">
                            <a:avLst/>
                          </a:prstGeom>
                          <a:solidFill>
                            <a:srgbClr val="9C6A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95" name="Oval 99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830638" y="4945063"/>
                            <a:ext cx="144463" cy="144463"/>
                          </a:xfrm>
                          <a:prstGeom prst="ellipse">
                            <a:avLst/>
                          </a:prstGeom>
                          <a:solidFill>
                            <a:srgbClr val="ECC57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96" name="Oval 99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881438" y="4995863"/>
                            <a:ext cx="42863" cy="42863"/>
                          </a:xfrm>
                          <a:prstGeom prst="ellipse">
                            <a:avLst/>
                          </a:prstGeom>
                          <a:solidFill>
                            <a:srgbClr val="C7935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97" name="Oval 99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798888" y="4456113"/>
                            <a:ext cx="209550" cy="209550"/>
                          </a:xfrm>
                          <a:prstGeom prst="ellipse">
                            <a:avLst/>
                          </a:prstGeom>
                          <a:solidFill>
                            <a:srgbClr val="9C6A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98" name="Oval 99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830638" y="4489450"/>
                            <a:ext cx="144463" cy="144463"/>
                          </a:xfrm>
                          <a:prstGeom prst="ellipse">
                            <a:avLst/>
                          </a:prstGeom>
                          <a:solidFill>
                            <a:srgbClr val="ECC57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099" name="Oval 99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881438" y="4540250"/>
                            <a:ext cx="42863" cy="42863"/>
                          </a:xfrm>
                          <a:prstGeom prst="ellipse">
                            <a:avLst/>
                          </a:prstGeom>
                          <a:solidFill>
                            <a:srgbClr val="C7935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100" name="Oval 99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798888" y="4683125"/>
                            <a:ext cx="209550" cy="211138"/>
                          </a:xfrm>
                          <a:prstGeom prst="ellipse">
                            <a:avLst/>
                          </a:prstGeom>
                          <a:solidFill>
                            <a:srgbClr val="9C6A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101" name="Oval 100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830638" y="4714875"/>
                            <a:ext cx="144463" cy="146050"/>
                          </a:xfrm>
                          <a:prstGeom prst="ellipse">
                            <a:avLst/>
                          </a:prstGeom>
                          <a:solidFill>
                            <a:srgbClr val="ECC57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102" name="Oval 100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881438" y="4767263"/>
                            <a:ext cx="42863" cy="41275"/>
                          </a:xfrm>
                          <a:prstGeom prst="ellipse">
                            <a:avLst/>
                          </a:prstGeom>
                          <a:solidFill>
                            <a:srgbClr val="C7935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103" name="Oval 100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798888" y="5140325"/>
                            <a:ext cx="209550" cy="209550"/>
                          </a:xfrm>
                          <a:prstGeom prst="ellipse">
                            <a:avLst/>
                          </a:prstGeom>
                          <a:solidFill>
                            <a:srgbClr val="9C6A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104" name="Oval 100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830638" y="5173663"/>
                            <a:ext cx="144463" cy="144463"/>
                          </a:xfrm>
                          <a:prstGeom prst="ellipse">
                            <a:avLst/>
                          </a:prstGeom>
                          <a:solidFill>
                            <a:srgbClr val="ECC57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105" name="Oval 100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881438" y="5224463"/>
                            <a:ext cx="42863" cy="41275"/>
                          </a:xfrm>
                          <a:prstGeom prst="ellipse">
                            <a:avLst/>
                          </a:prstGeom>
                          <a:solidFill>
                            <a:srgbClr val="C7935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106" name="Oval 100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798888" y="5368925"/>
                            <a:ext cx="209550" cy="209550"/>
                          </a:xfrm>
                          <a:prstGeom prst="ellipse">
                            <a:avLst/>
                          </a:prstGeom>
                          <a:solidFill>
                            <a:srgbClr val="9C6A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107" name="Oval 100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830638" y="5400675"/>
                            <a:ext cx="144463" cy="146050"/>
                          </a:xfrm>
                          <a:prstGeom prst="ellipse">
                            <a:avLst/>
                          </a:prstGeom>
                          <a:solidFill>
                            <a:srgbClr val="ECC57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108" name="Oval 100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881438" y="5451475"/>
                            <a:ext cx="42863" cy="42863"/>
                          </a:xfrm>
                          <a:prstGeom prst="ellipse">
                            <a:avLst/>
                          </a:prstGeom>
                          <a:solidFill>
                            <a:srgbClr val="C7935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109" name="Rectangle 100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256588" y="4340225"/>
                            <a:ext cx="138113" cy="2478088"/>
                          </a:xfrm>
                          <a:prstGeom prst="rect">
                            <a:avLst/>
                          </a:prstGeom>
                          <a:solidFill>
                            <a:srgbClr val="4D3918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110" name="Oval 101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224838" y="5597525"/>
                            <a:ext cx="209550" cy="209550"/>
                          </a:xfrm>
                          <a:prstGeom prst="ellipse">
                            <a:avLst/>
                          </a:prstGeom>
                          <a:solidFill>
                            <a:srgbClr val="9C6A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111" name="Oval 101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256588" y="5630863"/>
                            <a:ext cx="144463" cy="144463"/>
                          </a:xfrm>
                          <a:prstGeom prst="ellipse">
                            <a:avLst/>
                          </a:prstGeom>
                          <a:solidFill>
                            <a:srgbClr val="ECC57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112" name="Oval 101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224838" y="5824538"/>
                            <a:ext cx="209550" cy="209550"/>
                          </a:xfrm>
                          <a:prstGeom prst="ellipse">
                            <a:avLst/>
                          </a:prstGeom>
                          <a:solidFill>
                            <a:srgbClr val="9C6A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113" name="Oval 101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256588" y="5856288"/>
                            <a:ext cx="144463" cy="144463"/>
                          </a:xfrm>
                          <a:prstGeom prst="ellipse">
                            <a:avLst/>
                          </a:prstGeom>
                          <a:solidFill>
                            <a:srgbClr val="ECC57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114" name="Oval 101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307388" y="5907088"/>
                            <a:ext cx="42863" cy="42863"/>
                          </a:xfrm>
                          <a:prstGeom prst="ellipse">
                            <a:avLst/>
                          </a:prstGeom>
                          <a:solidFill>
                            <a:srgbClr val="C7935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115" name="Oval 101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224838" y="6053138"/>
                            <a:ext cx="209550" cy="209550"/>
                          </a:xfrm>
                          <a:prstGeom prst="ellipse">
                            <a:avLst/>
                          </a:prstGeom>
                          <a:solidFill>
                            <a:srgbClr val="9C6A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116" name="Oval 101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256588" y="6086475"/>
                            <a:ext cx="144463" cy="144463"/>
                          </a:xfrm>
                          <a:prstGeom prst="ellipse">
                            <a:avLst/>
                          </a:prstGeom>
                          <a:solidFill>
                            <a:srgbClr val="ECC57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117" name="Oval 101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307388" y="6137275"/>
                            <a:ext cx="42863" cy="42863"/>
                          </a:xfrm>
                          <a:prstGeom prst="ellipse">
                            <a:avLst/>
                          </a:prstGeom>
                          <a:solidFill>
                            <a:srgbClr val="C7935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118" name="Oval 101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224838" y="6281738"/>
                            <a:ext cx="209550" cy="209550"/>
                          </a:xfrm>
                          <a:prstGeom prst="ellipse">
                            <a:avLst/>
                          </a:prstGeom>
                          <a:solidFill>
                            <a:srgbClr val="9C6A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119" name="Oval 101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256588" y="6315075"/>
                            <a:ext cx="144463" cy="144463"/>
                          </a:xfrm>
                          <a:prstGeom prst="ellipse">
                            <a:avLst/>
                          </a:prstGeom>
                          <a:solidFill>
                            <a:srgbClr val="ECC57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120" name="Oval 102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307388" y="6365875"/>
                            <a:ext cx="42863" cy="41275"/>
                          </a:xfrm>
                          <a:prstGeom prst="ellipse">
                            <a:avLst/>
                          </a:prstGeom>
                          <a:solidFill>
                            <a:srgbClr val="C7935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121" name="Oval 102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224838" y="6510338"/>
                            <a:ext cx="209550" cy="209550"/>
                          </a:xfrm>
                          <a:prstGeom prst="ellipse">
                            <a:avLst/>
                          </a:prstGeom>
                          <a:solidFill>
                            <a:srgbClr val="9C6A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122" name="Oval 102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256588" y="6542088"/>
                            <a:ext cx="144463" cy="144463"/>
                          </a:xfrm>
                          <a:prstGeom prst="ellipse">
                            <a:avLst/>
                          </a:prstGeom>
                          <a:solidFill>
                            <a:srgbClr val="ECC57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123" name="Oval 102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307388" y="6592888"/>
                            <a:ext cx="42863" cy="42863"/>
                          </a:xfrm>
                          <a:prstGeom prst="ellipse">
                            <a:avLst/>
                          </a:prstGeom>
                          <a:solidFill>
                            <a:srgbClr val="C7935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124" name="Oval 102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224838" y="4456113"/>
                            <a:ext cx="209550" cy="209550"/>
                          </a:xfrm>
                          <a:prstGeom prst="ellipse">
                            <a:avLst/>
                          </a:prstGeom>
                          <a:solidFill>
                            <a:srgbClr val="9C6A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125" name="Oval 102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256588" y="4489450"/>
                            <a:ext cx="144463" cy="144463"/>
                          </a:xfrm>
                          <a:prstGeom prst="ellipse">
                            <a:avLst/>
                          </a:prstGeom>
                          <a:solidFill>
                            <a:srgbClr val="ECC57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126" name="Oval 102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224838" y="4683125"/>
                            <a:ext cx="209550" cy="211138"/>
                          </a:xfrm>
                          <a:prstGeom prst="ellipse">
                            <a:avLst/>
                          </a:prstGeom>
                          <a:solidFill>
                            <a:srgbClr val="9C6A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127" name="Oval 102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256588" y="4714875"/>
                            <a:ext cx="144463" cy="146050"/>
                          </a:xfrm>
                          <a:prstGeom prst="ellipse">
                            <a:avLst/>
                          </a:prstGeom>
                          <a:solidFill>
                            <a:srgbClr val="ECC57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128" name="Oval 102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307388" y="4767263"/>
                            <a:ext cx="42863" cy="41275"/>
                          </a:xfrm>
                          <a:prstGeom prst="ellipse">
                            <a:avLst/>
                          </a:prstGeom>
                          <a:solidFill>
                            <a:srgbClr val="C7935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129" name="Oval 102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224838" y="4911725"/>
                            <a:ext cx="209550" cy="209550"/>
                          </a:xfrm>
                          <a:prstGeom prst="ellipse">
                            <a:avLst/>
                          </a:prstGeom>
                          <a:solidFill>
                            <a:srgbClr val="9C6A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130" name="Oval 103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256588" y="4945063"/>
                            <a:ext cx="144463" cy="144463"/>
                          </a:xfrm>
                          <a:prstGeom prst="ellipse">
                            <a:avLst/>
                          </a:prstGeom>
                          <a:solidFill>
                            <a:srgbClr val="ECC57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131" name="Oval 103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307388" y="4995863"/>
                            <a:ext cx="42863" cy="42863"/>
                          </a:xfrm>
                          <a:prstGeom prst="ellipse">
                            <a:avLst/>
                          </a:prstGeom>
                          <a:solidFill>
                            <a:srgbClr val="C7935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132" name="Oval 103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224838" y="5140325"/>
                            <a:ext cx="209550" cy="209550"/>
                          </a:xfrm>
                          <a:prstGeom prst="ellipse">
                            <a:avLst/>
                          </a:prstGeom>
                          <a:solidFill>
                            <a:srgbClr val="9C6A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133" name="Oval 103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256588" y="5173663"/>
                            <a:ext cx="144463" cy="144463"/>
                          </a:xfrm>
                          <a:prstGeom prst="ellipse">
                            <a:avLst/>
                          </a:prstGeom>
                          <a:solidFill>
                            <a:srgbClr val="ECC57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134" name="Oval 103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307388" y="5224463"/>
                            <a:ext cx="42863" cy="41275"/>
                          </a:xfrm>
                          <a:prstGeom prst="ellipse">
                            <a:avLst/>
                          </a:prstGeom>
                          <a:solidFill>
                            <a:srgbClr val="C7935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135" name="Oval 103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224838" y="5368925"/>
                            <a:ext cx="209550" cy="209550"/>
                          </a:xfrm>
                          <a:prstGeom prst="ellipse">
                            <a:avLst/>
                          </a:prstGeom>
                          <a:solidFill>
                            <a:srgbClr val="9C6A3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136" name="Oval 103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256588" y="5400675"/>
                            <a:ext cx="144463" cy="146050"/>
                          </a:xfrm>
                          <a:prstGeom prst="ellipse">
                            <a:avLst/>
                          </a:prstGeom>
                          <a:solidFill>
                            <a:srgbClr val="ECC57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137" name="Oval 103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307388" y="5451475"/>
                            <a:ext cx="42863" cy="42863"/>
                          </a:xfrm>
                          <a:prstGeom prst="ellipse">
                            <a:avLst/>
                          </a:prstGeom>
                          <a:solidFill>
                            <a:srgbClr val="C7935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138" name="Oval 103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307388" y="4540250"/>
                            <a:ext cx="42863" cy="42863"/>
                          </a:xfrm>
                          <a:prstGeom prst="ellipse">
                            <a:avLst/>
                          </a:prstGeom>
                          <a:solidFill>
                            <a:srgbClr val="C7935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139" name="Oval 103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307388" y="5681663"/>
                            <a:ext cx="42863" cy="42863"/>
                          </a:xfrm>
                          <a:prstGeom prst="ellipse">
                            <a:avLst/>
                          </a:prstGeom>
                          <a:solidFill>
                            <a:srgbClr val="C7935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69" name="Rectangle 86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924676" y="6704013"/>
                            <a:ext cx="16815" cy="28388"/>
                          </a:xfrm>
                          <a:prstGeom prst="rect">
                            <a:avLst/>
                          </a:prstGeom>
                          <a:solidFill>
                            <a:srgbClr val="BD1D1D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</p:grpSp>
                    <p:grpSp>
                      <p:nvGrpSpPr>
                        <p:cNvPr id="1056" name="Group 1045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428943" y="5730013"/>
                          <a:ext cx="3063875" cy="1038225"/>
                          <a:chOff x="2875" y="1833"/>
                          <a:chExt cx="1930" cy="654"/>
                        </a:xfrm>
                        <a:effectLst>
                          <a:outerShdw blurRad="50800" dist="38100" dir="16200000" rotWithShape="0">
                            <a:prstClr val="black">
                              <a:alpha val="40000"/>
                            </a:prstClr>
                          </a:outerShdw>
                        </a:effectLst>
                      </p:grpSpPr>
                      <p:sp>
                        <p:nvSpPr>
                          <p:cNvPr id="1057" name="AutoShape 1044"/>
                          <p:cNvSpPr>
                            <a:spLocks noChangeAspect="1" noChangeArrowheads="1" noTextEdit="1"/>
                          </p:cNvSpPr>
                          <p:nvPr/>
                        </p:nvSpPr>
                        <p:spPr bwMode="auto">
                          <a:xfrm>
                            <a:off x="2875" y="1833"/>
                            <a:ext cx="1930" cy="65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58" name="Rectangle 104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768" y="2057"/>
                            <a:ext cx="382" cy="315"/>
                          </a:xfrm>
                          <a:prstGeom prst="rect">
                            <a:avLst/>
                          </a:prstGeom>
                          <a:solidFill>
                            <a:srgbClr val="BCD037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59" name="Rectangle 104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768" y="2273"/>
                            <a:ext cx="382" cy="99"/>
                          </a:xfrm>
                          <a:prstGeom prst="rect">
                            <a:avLst/>
                          </a:prstGeom>
                          <a:solidFill>
                            <a:srgbClr val="8EA125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60" name="Rectangle 104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029" y="2087"/>
                            <a:ext cx="82" cy="111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61" name="Rectangle 105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916" y="2087"/>
                            <a:ext cx="85" cy="111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62" name="Rectangle 105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806" y="2087"/>
                            <a:ext cx="84" cy="111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63" name="Freeform 105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752" y="2004"/>
                            <a:ext cx="414" cy="53"/>
                          </a:xfrm>
                          <a:custGeom>
                            <a:avLst/>
                            <a:gdLst>
                              <a:gd name="T0" fmla="*/ 8 w 206"/>
                              <a:gd name="T1" fmla="*/ 26 h 26"/>
                              <a:gd name="T2" fmla="*/ 198 w 206"/>
                              <a:gd name="T3" fmla="*/ 26 h 26"/>
                              <a:gd name="T4" fmla="*/ 206 w 206"/>
                              <a:gd name="T5" fmla="*/ 18 h 26"/>
                              <a:gd name="T6" fmla="*/ 206 w 206"/>
                              <a:gd name="T7" fmla="*/ 8 h 26"/>
                              <a:gd name="T8" fmla="*/ 198 w 206"/>
                              <a:gd name="T9" fmla="*/ 0 h 26"/>
                              <a:gd name="T10" fmla="*/ 8 w 206"/>
                              <a:gd name="T11" fmla="*/ 0 h 26"/>
                              <a:gd name="T12" fmla="*/ 0 w 206"/>
                              <a:gd name="T13" fmla="*/ 8 h 26"/>
                              <a:gd name="T14" fmla="*/ 0 w 206"/>
                              <a:gd name="T15" fmla="*/ 18 h 26"/>
                              <a:gd name="T16" fmla="*/ 8 w 206"/>
                              <a:gd name="T17" fmla="*/ 26 h 2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</a:cxnLst>
                            <a:rect l="0" t="0" r="r" b="b"/>
                            <a:pathLst>
                              <a:path w="206" h="26">
                                <a:moveTo>
                                  <a:pt x="8" y="26"/>
                                </a:moveTo>
                                <a:cubicBezTo>
                                  <a:pt x="198" y="26"/>
                                  <a:pt x="198" y="26"/>
                                  <a:pt x="198" y="26"/>
                                </a:cubicBezTo>
                                <a:cubicBezTo>
                                  <a:pt x="203" y="26"/>
                                  <a:pt x="206" y="23"/>
                                  <a:pt x="206" y="18"/>
                                </a:cubicBezTo>
                                <a:cubicBezTo>
                                  <a:pt x="206" y="8"/>
                                  <a:pt x="206" y="8"/>
                                  <a:pt x="206" y="8"/>
                                </a:cubicBezTo>
                                <a:cubicBezTo>
                                  <a:pt x="206" y="4"/>
                                  <a:pt x="203" y="0"/>
                                  <a:pt x="198" y="0"/>
                                </a:cubicBezTo>
                                <a:cubicBezTo>
                                  <a:pt x="8" y="0"/>
                                  <a:pt x="8" y="0"/>
                                  <a:pt x="8" y="0"/>
                                </a:cubicBezTo>
                                <a:cubicBezTo>
                                  <a:pt x="3" y="0"/>
                                  <a:pt x="0" y="4"/>
                                  <a:pt x="0" y="8"/>
                                </a:cubicBezTo>
                                <a:cubicBezTo>
                                  <a:pt x="0" y="18"/>
                                  <a:pt x="0" y="18"/>
                                  <a:pt x="0" y="18"/>
                                </a:cubicBezTo>
                                <a:cubicBezTo>
                                  <a:pt x="0" y="23"/>
                                  <a:pt x="3" y="26"/>
                                  <a:pt x="8" y="2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8EA125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64" name="Oval 105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802" y="2315"/>
                            <a:ext cx="122" cy="125"/>
                          </a:xfrm>
                          <a:prstGeom prst="ellipse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65" name="Oval 105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820" y="2336"/>
                            <a:ext cx="86" cy="84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66" name="Oval 105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826" y="2342"/>
                            <a:ext cx="74" cy="72"/>
                          </a:xfrm>
                          <a:prstGeom prst="ellipse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67" name="Oval 105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991" y="2315"/>
                            <a:ext cx="124" cy="125"/>
                          </a:xfrm>
                          <a:prstGeom prst="ellipse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68" name="Oval 105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011" y="2336"/>
                            <a:ext cx="84" cy="84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69" name="Oval 105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017" y="2342"/>
                            <a:ext cx="72" cy="72"/>
                          </a:xfrm>
                          <a:prstGeom prst="ellipse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70" name="Rectangle 105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329" y="2057"/>
                            <a:ext cx="384" cy="315"/>
                          </a:xfrm>
                          <a:prstGeom prst="rect">
                            <a:avLst/>
                          </a:prstGeom>
                          <a:solidFill>
                            <a:srgbClr val="F3932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71" name="Rectangle 106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329" y="2273"/>
                            <a:ext cx="384" cy="99"/>
                          </a:xfrm>
                          <a:prstGeom prst="rect">
                            <a:avLst/>
                          </a:prstGeom>
                          <a:solidFill>
                            <a:srgbClr val="D3721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72" name="Rectangle 106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591" y="2087"/>
                            <a:ext cx="82" cy="111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73" name="Rectangle 106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480" y="2087"/>
                            <a:ext cx="83" cy="111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74" name="Rectangle 106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368" y="2087"/>
                            <a:ext cx="84" cy="111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75" name="Freeform 106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313" y="2004"/>
                            <a:ext cx="414" cy="53"/>
                          </a:xfrm>
                          <a:custGeom>
                            <a:avLst/>
                            <a:gdLst>
                              <a:gd name="T0" fmla="*/ 8 w 206"/>
                              <a:gd name="T1" fmla="*/ 26 h 26"/>
                              <a:gd name="T2" fmla="*/ 198 w 206"/>
                              <a:gd name="T3" fmla="*/ 26 h 26"/>
                              <a:gd name="T4" fmla="*/ 206 w 206"/>
                              <a:gd name="T5" fmla="*/ 18 h 26"/>
                              <a:gd name="T6" fmla="*/ 206 w 206"/>
                              <a:gd name="T7" fmla="*/ 8 h 26"/>
                              <a:gd name="T8" fmla="*/ 198 w 206"/>
                              <a:gd name="T9" fmla="*/ 0 h 26"/>
                              <a:gd name="T10" fmla="*/ 8 w 206"/>
                              <a:gd name="T11" fmla="*/ 0 h 26"/>
                              <a:gd name="T12" fmla="*/ 0 w 206"/>
                              <a:gd name="T13" fmla="*/ 8 h 26"/>
                              <a:gd name="T14" fmla="*/ 0 w 206"/>
                              <a:gd name="T15" fmla="*/ 18 h 26"/>
                              <a:gd name="T16" fmla="*/ 8 w 206"/>
                              <a:gd name="T17" fmla="*/ 26 h 2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</a:cxnLst>
                            <a:rect l="0" t="0" r="r" b="b"/>
                            <a:pathLst>
                              <a:path w="206" h="26">
                                <a:moveTo>
                                  <a:pt x="8" y="26"/>
                                </a:moveTo>
                                <a:cubicBezTo>
                                  <a:pt x="198" y="26"/>
                                  <a:pt x="198" y="26"/>
                                  <a:pt x="198" y="26"/>
                                </a:cubicBezTo>
                                <a:cubicBezTo>
                                  <a:pt x="203" y="26"/>
                                  <a:pt x="206" y="23"/>
                                  <a:pt x="206" y="18"/>
                                </a:cubicBezTo>
                                <a:cubicBezTo>
                                  <a:pt x="206" y="8"/>
                                  <a:pt x="206" y="8"/>
                                  <a:pt x="206" y="8"/>
                                </a:cubicBezTo>
                                <a:cubicBezTo>
                                  <a:pt x="206" y="4"/>
                                  <a:pt x="203" y="0"/>
                                  <a:pt x="198" y="0"/>
                                </a:cubicBezTo>
                                <a:cubicBezTo>
                                  <a:pt x="8" y="0"/>
                                  <a:pt x="8" y="0"/>
                                  <a:pt x="8" y="0"/>
                                </a:cubicBezTo>
                                <a:cubicBezTo>
                                  <a:pt x="4" y="0"/>
                                  <a:pt x="0" y="4"/>
                                  <a:pt x="0" y="8"/>
                                </a:cubicBezTo>
                                <a:cubicBezTo>
                                  <a:pt x="0" y="18"/>
                                  <a:pt x="0" y="18"/>
                                  <a:pt x="0" y="18"/>
                                </a:cubicBezTo>
                                <a:cubicBezTo>
                                  <a:pt x="0" y="23"/>
                                  <a:pt x="4" y="26"/>
                                  <a:pt x="8" y="2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D37212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76" name="Oval 106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364" y="2315"/>
                            <a:ext cx="122" cy="125"/>
                          </a:xfrm>
                          <a:prstGeom prst="ellipse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77" name="Oval 106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382" y="2336"/>
                            <a:ext cx="86" cy="84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78" name="Oval 106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390" y="2342"/>
                            <a:ext cx="72" cy="72"/>
                          </a:xfrm>
                          <a:prstGeom prst="ellipse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79" name="Oval 106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553" y="2315"/>
                            <a:ext cx="124" cy="125"/>
                          </a:xfrm>
                          <a:prstGeom prst="ellipse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80" name="Oval 106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573" y="2336"/>
                            <a:ext cx="84" cy="84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81" name="Oval 107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579" y="2342"/>
                            <a:ext cx="72" cy="72"/>
                          </a:xfrm>
                          <a:prstGeom prst="ellipse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82" name="Rectangle 107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713" y="2305"/>
                            <a:ext cx="55" cy="39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83" name="Rectangle 107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2891" y="2057"/>
                            <a:ext cx="384" cy="315"/>
                          </a:xfrm>
                          <a:prstGeom prst="rect">
                            <a:avLst/>
                          </a:prstGeom>
                          <a:solidFill>
                            <a:srgbClr val="E6282A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84" name="Rectangle 107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2891" y="2273"/>
                            <a:ext cx="384" cy="99"/>
                          </a:xfrm>
                          <a:prstGeom prst="rect">
                            <a:avLst/>
                          </a:prstGeom>
                          <a:solidFill>
                            <a:srgbClr val="B5191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85" name="Rectangle 107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152" y="2087"/>
                            <a:ext cx="85" cy="111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86" name="Rectangle 107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042" y="2087"/>
                            <a:ext cx="82" cy="111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87" name="Rectangle 107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2929" y="2087"/>
                            <a:ext cx="85" cy="111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88" name="Freeform 107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2875" y="2004"/>
                            <a:ext cx="416" cy="53"/>
                          </a:xfrm>
                          <a:custGeom>
                            <a:avLst/>
                            <a:gdLst>
                              <a:gd name="T0" fmla="*/ 8 w 207"/>
                              <a:gd name="T1" fmla="*/ 26 h 26"/>
                              <a:gd name="T2" fmla="*/ 199 w 207"/>
                              <a:gd name="T3" fmla="*/ 26 h 26"/>
                              <a:gd name="T4" fmla="*/ 207 w 207"/>
                              <a:gd name="T5" fmla="*/ 18 h 26"/>
                              <a:gd name="T6" fmla="*/ 207 w 207"/>
                              <a:gd name="T7" fmla="*/ 8 h 26"/>
                              <a:gd name="T8" fmla="*/ 199 w 207"/>
                              <a:gd name="T9" fmla="*/ 0 h 26"/>
                              <a:gd name="T10" fmla="*/ 8 w 207"/>
                              <a:gd name="T11" fmla="*/ 0 h 26"/>
                              <a:gd name="T12" fmla="*/ 0 w 207"/>
                              <a:gd name="T13" fmla="*/ 8 h 26"/>
                              <a:gd name="T14" fmla="*/ 0 w 207"/>
                              <a:gd name="T15" fmla="*/ 18 h 26"/>
                              <a:gd name="T16" fmla="*/ 8 w 207"/>
                              <a:gd name="T17" fmla="*/ 26 h 2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</a:cxnLst>
                            <a:rect l="0" t="0" r="r" b="b"/>
                            <a:pathLst>
                              <a:path w="207" h="26">
                                <a:moveTo>
                                  <a:pt x="8" y="26"/>
                                </a:moveTo>
                                <a:cubicBezTo>
                                  <a:pt x="199" y="26"/>
                                  <a:pt x="199" y="26"/>
                                  <a:pt x="199" y="26"/>
                                </a:cubicBezTo>
                                <a:cubicBezTo>
                                  <a:pt x="203" y="26"/>
                                  <a:pt x="207" y="23"/>
                                  <a:pt x="207" y="18"/>
                                </a:cubicBezTo>
                                <a:cubicBezTo>
                                  <a:pt x="207" y="8"/>
                                  <a:pt x="207" y="8"/>
                                  <a:pt x="207" y="8"/>
                                </a:cubicBezTo>
                                <a:cubicBezTo>
                                  <a:pt x="207" y="4"/>
                                  <a:pt x="203" y="0"/>
                                  <a:pt x="199" y="0"/>
                                </a:cubicBezTo>
                                <a:cubicBezTo>
                                  <a:pt x="8" y="0"/>
                                  <a:pt x="8" y="0"/>
                                  <a:pt x="8" y="0"/>
                                </a:cubicBezTo>
                                <a:cubicBezTo>
                                  <a:pt x="4" y="0"/>
                                  <a:pt x="0" y="4"/>
                                  <a:pt x="0" y="8"/>
                                </a:cubicBezTo>
                                <a:cubicBezTo>
                                  <a:pt x="0" y="18"/>
                                  <a:pt x="0" y="18"/>
                                  <a:pt x="0" y="18"/>
                                </a:cubicBezTo>
                                <a:cubicBezTo>
                                  <a:pt x="0" y="23"/>
                                  <a:pt x="4" y="26"/>
                                  <a:pt x="8" y="2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B5191C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89" name="Oval 107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2925" y="2315"/>
                            <a:ext cx="125" cy="125"/>
                          </a:xfrm>
                          <a:prstGeom prst="ellipse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90" name="Oval 107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2945" y="2336"/>
                            <a:ext cx="85" cy="84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91" name="Oval 108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2951" y="2342"/>
                            <a:ext cx="73" cy="72"/>
                          </a:xfrm>
                          <a:prstGeom prst="ellipse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92" name="Oval 108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116" y="2315"/>
                            <a:ext cx="123" cy="125"/>
                          </a:xfrm>
                          <a:prstGeom prst="ellipse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93" name="Oval 108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134" y="2336"/>
                            <a:ext cx="87" cy="84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94" name="Oval 108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140" y="2342"/>
                            <a:ext cx="73" cy="72"/>
                          </a:xfrm>
                          <a:prstGeom prst="ellipse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95" name="Rectangle 108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275" y="2305"/>
                            <a:ext cx="54" cy="39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96" name="Freeform 108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602" y="2178"/>
                            <a:ext cx="42" cy="200"/>
                          </a:xfrm>
                          <a:custGeom>
                            <a:avLst/>
                            <a:gdLst>
                              <a:gd name="T0" fmla="*/ 21 w 21"/>
                              <a:gd name="T1" fmla="*/ 91 h 99"/>
                              <a:gd name="T2" fmla="*/ 21 w 21"/>
                              <a:gd name="T3" fmla="*/ 8 h 99"/>
                              <a:gd name="T4" fmla="*/ 13 w 21"/>
                              <a:gd name="T5" fmla="*/ 0 h 99"/>
                              <a:gd name="T6" fmla="*/ 8 w 21"/>
                              <a:gd name="T7" fmla="*/ 0 h 99"/>
                              <a:gd name="T8" fmla="*/ 0 w 21"/>
                              <a:gd name="T9" fmla="*/ 8 h 99"/>
                              <a:gd name="T10" fmla="*/ 0 w 21"/>
                              <a:gd name="T11" fmla="*/ 91 h 99"/>
                              <a:gd name="T12" fmla="*/ 8 w 21"/>
                              <a:gd name="T13" fmla="*/ 99 h 99"/>
                              <a:gd name="T14" fmla="*/ 13 w 21"/>
                              <a:gd name="T15" fmla="*/ 99 h 99"/>
                              <a:gd name="T16" fmla="*/ 21 w 21"/>
                              <a:gd name="T17" fmla="*/ 91 h 9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</a:cxnLst>
                            <a:rect l="0" t="0" r="r" b="b"/>
                            <a:pathLst>
                              <a:path w="21" h="99">
                                <a:moveTo>
                                  <a:pt x="21" y="91"/>
                                </a:moveTo>
                                <a:cubicBezTo>
                                  <a:pt x="21" y="8"/>
                                  <a:pt x="21" y="8"/>
                                  <a:pt x="21" y="8"/>
                                </a:cubicBezTo>
                                <a:cubicBezTo>
                                  <a:pt x="21" y="4"/>
                                  <a:pt x="18" y="0"/>
                                  <a:pt x="13" y="0"/>
                                </a:cubicBezTo>
                                <a:cubicBezTo>
                                  <a:pt x="8" y="0"/>
                                  <a:pt x="8" y="0"/>
                                  <a:pt x="8" y="0"/>
                                </a:cubicBezTo>
                                <a:cubicBezTo>
                                  <a:pt x="4" y="0"/>
                                  <a:pt x="0" y="4"/>
                                  <a:pt x="0" y="8"/>
                                </a:cubicBezTo>
                                <a:cubicBezTo>
                                  <a:pt x="0" y="91"/>
                                  <a:pt x="0" y="91"/>
                                  <a:pt x="0" y="91"/>
                                </a:cubicBezTo>
                                <a:cubicBezTo>
                                  <a:pt x="0" y="96"/>
                                  <a:pt x="4" y="99"/>
                                  <a:pt x="8" y="99"/>
                                </a:cubicBezTo>
                                <a:cubicBezTo>
                                  <a:pt x="13" y="99"/>
                                  <a:pt x="13" y="99"/>
                                  <a:pt x="13" y="99"/>
                                </a:cubicBezTo>
                                <a:cubicBezTo>
                                  <a:pt x="18" y="99"/>
                                  <a:pt x="21" y="96"/>
                                  <a:pt x="21" y="9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52AFE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97" name="Oval 108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592" y="2243"/>
                            <a:ext cx="72" cy="72"/>
                          </a:xfrm>
                          <a:prstGeom prst="ellipse">
                            <a:avLst/>
                          </a:prstGeom>
                          <a:solidFill>
                            <a:srgbClr val="52AFE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98" name="Rectangle 108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204" y="2176"/>
                            <a:ext cx="372" cy="196"/>
                          </a:xfrm>
                          <a:prstGeom prst="rect">
                            <a:avLst/>
                          </a:prstGeom>
                          <a:solidFill>
                            <a:srgbClr val="52AFE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99" name="Freeform 108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576" y="2154"/>
                            <a:ext cx="52" cy="248"/>
                          </a:xfrm>
                          <a:custGeom>
                            <a:avLst/>
                            <a:gdLst>
                              <a:gd name="T0" fmla="*/ 26 w 26"/>
                              <a:gd name="T1" fmla="*/ 115 h 123"/>
                              <a:gd name="T2" fmla="*/ 26 w 26"/>
                              <a:gd name="T3" fmla="*/ 8 h 123"/>
                              <a:gd name="T4" fmla="*/ 18 w 26"/>
                              <a:gd name="T5" fmla="*/ 0 h 123"/>
                              <a:gd name="T6" fmla="*/ 8 w 26"/>
                              <a:gd name="T7" fmla="*/ 0 h 123"/>
                              <a:gd name="T8" fmla="*/ 0 w 26"/>
                              <a:gd name="T9" fmla="*/ 8 h 123"/>
                              <a:gd name="T10" fmla="*/ 0 w 26"/>
                              <a:gd name="T11" fmla="*/ 115 h 123"/>
                              <a:gd name="T12" fmla="*/ 8 w 26"/>
                              <a:gd name="T13" fmla="*/ 123 h 123"/>
                              <a:gd name="T14" fmla="*/ 18 w 26"/>
                              <a:gd name="T15" fmla="*/ 123 h 123"/>
                              <a:gd name="T16" fmla="*/ 26 w 26"/>
                              <a:gd name="T17" fmla="*/ 115 h 123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</a:cxnLst>
                            <a:rect l="0" t="0" r="r" b="b"/>
                            <a:pathLst>
                              <a:path w="26" h="123">
                                <a:moveTo>
                                  <a:pt x="26" y="115"/>
                                </a:moveTo>
                                <a:cubicBezTo>
                                  <a:pt x="26" y="8"/>
                                  <a:pt x="26" y="8"/>
                                  <a:pt x="26" y="8"/>
                                </a:cubicBezTo>
                                <a:cubicBezTo>
                                  <a:pt x="26" y="4"/>
                                  <a:pt x="23" y="0"/>
                                  <a:pt x="18" y="0"/>
                                </a:cubicBezTo>
                                <a:cubicBezTo>
                                  <a:pt x="8" y="0"/>
                                  <a:pt x="8" y="0"/>
                                  <a:pt x="8" y="0"/>
                                </a:cubicBezTo>
                                <a:cubicBezTo>
                                  <a:pt x="4" y="0"/>
                                  <a:pt x="0" y="4"/>
                                  <a:pt x="0" y="8"/>
                                </a:cubicBezTo>
                                <a:cubicBezTo>
                                  <a:pt x="0" y="115"/>
                                  <a:pt x="0" y="115"/>
                                  <a:pt x="0" y="115"/>
                                </a:cubicBezTo>
                                <a:cubicBezTo>
                                  <a:pt x="0" y="120"/>
                                  <a:pt x="4" y="123"/>
                                  <a:pt x="8" y="123"/>
                                </a:cubicBezTo>
                                <a:cubicBezTo>
                                  <a:pt x="18" y="123"/>
                                  <a:pt x="18" y="123"/>
                                  <a:pt x="18" y="123"/>
                                </a:cubicBezTo>
                                <a:cubicBezTo>
                                  <a:pt x="23" y="123"/>
                                  <a:pt x="26" y="120"/>
                                  <a:pt x="26" y="115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3485B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00" name="Rectangle 108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204" y="2273"/>
                            <a:ext cx="372" cy="99"/>
                          </a:xfrm>
                          <a:prstGeom prst="rect">
                            <a:avLst/>
                          </a:prstGeom>
                          <a:solidFill>
                            <a:srgbClr val="3485B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01" name="Rectangle 109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477" y="2097"/>
                            <a:ext cx="71" cy="79"/>
                          </a:xfrm>
                          <a:prstGeom prst="rect">
                            <a:avLst/>
                          </a:prstGeom>
                          <a:solidFill>
                            <a:srgbClr val="52AFE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02" name="Freeform 109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469" y="2077"/>
                            <a:ext cx="87" cy="22"/>
                          </a:xfrm>
                          <a:custGeom>
                            <a:avLst/>
                            <a:gdLst>
                              <a:gd name="T0" fmla="*/ 5 w 43"/>
                              <a:gd name="T1" fmla="*/ 11 h 11"/>
                              <a:gd name="T2" fmla="*/ 38 w 43"/>
                              <a:gd name="T3" fmla="*/ 11 h 11"/>
                              <a:gd name="T4" fmla="*/ 43 w 43"/>
                              <a:gd name="T5" fmla="*/ 6 h 11"/>
                              <a:gd name="T6" fmla="*/ 38 w 43"/>
                              <a:gd name="T7" fmla="*/ 0 h 11"/>
                              <a:gd name="T8" fmla="*/ 5 w 43"/>
                              <a:gd name="T9" fmla="*/ 0 h 11"/>
                              <a:gd name="T10" fmla="*/ 0 w 43"/>
                              <a:gd name="T11" fmla="*/ 6 h 11"/>
                              <a:gd name="T12" fmla="*/ 5 w 43"/>
                              <a:gd name="T13" fmla="*/ 11 h 11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</a:cxnLst>
                            <a:rect l="0" t="0" r="r" b="b"/>
                            <a:pathLst>
                              <a:path w="43" h="11">
                                <a:moveTo>
                                  <a:pt x="5" y="11"/>
                                </a:moveTo>
                                <a:cubicBezTo>
                                  <a:pt x="38" y="11"/>
                                  <a:pt x="38" y="11"/>
                                  <a:pt x="38" y="11"/>
                                </a:cubicBezTo>
                                <a:cubicBezTo>
                                  <a:pt x="41" y="11"/>
                                  <a:pt x="43" y="8"/>
                                  <a:pt x="43" y="6"/>
                                </a:cubicBezTo>
                                <a:cubicBezTo>
                                  <a:pt x="43" y="3"/>
                                  <a:pt x="41" y="0"/>
                                  <a:pt x="38" y="0"/>
                                </a:cubicBezTo>
                                <a:cubicBezTo>
                                  <a:pt x="5" y="0"/>
                                  <a:pt x="5" y="0"/>
                                  <a:pt x="5" y="0"/>
                                </a:cubicBezTo>
                                <a:cubicBezTo>
                                  <a:pt x="2" y="0"/>
                                  <a:pt x="0" y="3"/>
                                  <a:pt x="0" y="6"/>
                                </a:cubicBezTo>
                                <a:cubicBezTo>
                                  <a:pt x="0" y="8"/>
                                  <a:pt x="2" y="11"/>
                                  <a:pt x="5" y="1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3485B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03" name="Rectangle 109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204" y="1978"/>
                            <a:ext cx="213" cy="200"/>
                          </a:xfrm>
                          <a:prstGeom prst="rect">
                            <a:avLst/>
                          </a:prstGeom>
                          <a:solidFill>
                            <a:srgbClr val="52AFE3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04" name="Freeform 109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186" y="1926"/>
                            <a:ext cx="247" cy="52"/>
                          </a:xfrm>
                          <a:custGeom>
                            <a:avLst/>
                            <a:gdLst>
                              <a:gd name="T0" fmla="*/ 8 w 123"/>
                              <a:gd name="T1" fmla="*/ 26 h 26"/>
                              <a:gd name="T2" fmla="*/ 115 w 123"/>
                              <a:gd name="T3" fmla="*/ 26 h 26"/>
                              <a:gd name="T4" fmla="*/ 123 w 123"/>
                              <a:gd name="T5" fmla="*/ 18 h 26"/>
                              <a:gd name="T6" fmla="*/ 123 w 123"/>
                              <a:gd name="T7" fmla="*/ 8 h 26"/>
                              <a:gd name="T8" fmla="*/ 115 w 123"/>
                              <a:gd name="T9" fmla="*/ 0 h 26"/>
                              <a:gd name="T10" fmla="*/ 8 w 123"/>
                              <a:gd name="T11" fmla="*/ 0 h 26"/>
                              <a:gd name="T12" fmla="*/ 0 w 123"/>
                              <a:gd name="T13" fmla="*/ 8 h 26"/>
                              <a:gd name="T14" fmla="*/ 0 w 123"/>
                              <a:gd name="T15" fmla="*/ 18 h 26"/>
                              <a:gd name="T16" fmla="*/ 8 w 123"/>
                              <a:gd name="T17" fmla="*/ 26 h 2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</a:cxnLst>
                            <a:rect l="0" t="0" r="r" b="b"/>
                            <a:pathLst>
                              <a:path w="123" h="26">
                                <a:moveTo>
                                  <a:pt x="8" y="26"/>
                                </a:moveTo>
                                <a:cubicBezTo>
                                  <a:pt x="115" y="26"/>
                                  <a:pt x="115" y="26"/>
                                  <a:pt x="115" y="26"/>
                                </a:cubicBezTo>
                                <a:cubicBezTo>
                                  <a:pt x="120" y="26"/>
                                  <a:pt x="123" y="22"/>
                                  <a:pt x="123" y="18"/>
                                </a:cubicBezTo>
                                <a:cubicBezTo>
                                  <a:pt x="123" y="8"/>
                                  <a:pt x="123" y="8"/>
                                  <a:pt x="123" y="8"/>
                                </a:cubicBezTo>
                                <a:cubicBezTo>
                                  <a:pt x="123" y="3"/>
                                  <a:pt x="120" y="0"/>
                                  <a:pt x="115" y="0"/>
                                </a:cubicBezTo>
                                <a:cubicBezTo>
                                  <a:pt x="8" y="0"/>
                                  <a:pt x="8" y="0"/>
                                  <a:pt x="8" y="0"/>
                                </a:cubicBezTo>
                                <a:cubicBezTo>
                                  <a:pt x="4" y="0"/>
                                  <a:pt x="0" y="3"/>
                                  <a:pt x="0" y="8"/>
                                </a:cubicBezTo>
                                <a:cubicBezTo>
                                  <a:pt x="0" y="18"/>
                                  <a:pt x="0" y="18"/>
                                  <a:pt x="0" y="18"/>
                                </a:cubicBezTo>
                                <a:cubicBezTo>
                                  <a:pt x="0" y="22"/>
                                  <a:pt x="4" y="26"/>
                                  <a:pt x="8" y="2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3485B6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05" name="Rectangle 109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244" y="2004"/>
                            <a:ext cx="129" cy="166"/>
                          </a:xfrm>
                          <a:prstGeom prst="rect">
                            <a:avLst/>
                          </a:prstGeom>
                          <a:solidFill>
                            <a:srgbClr val="D5E7F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06" name="Oval 109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429" y="2315"/>
                            <a:ext cx="125" cy="125"/>
                          </a:xfrm>
                          <a:prstGeom prst="ellipse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07" name="Oval 109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449" y="2336"/>
                            <a:ext cx="85" cy="84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08" name="Oval 109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455" y="2342"/>
                            <a:ext cx="73" cy="72"/>
                          </a:xfrm>
                          <a:prstGeom prst="ellipse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09" name="Oval 109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232" y="2315"/>
                            <a:ext cx="125" cy="125"/>
                          </a:xfrm>
                          <a:prstGeom prst="ellipse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10" name="Oval 109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252" y="2336"/>
                            <a:ext cx="85" cy="84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11" name="Oval 110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258" y="2342"/>
                            <a:ext cx="73" cy="72"/>
                          </a:xfrm>
                          <a:prstGeom prst="ellipse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12" name="Rectangle 110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150" y="2303"/>
                            <a:ext cx="54" cy="41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</p:grpSp>
                  </p:grpSp>
                  <p:pic>
                    <p:nvPicPr>
                      <p:cNvPr id="2623" name="Picture 2622"/>
                      <p:cNvPicPr>
                        <a:picLocks noChangeAspect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58000"/>
                      </a:xfrm>
                      <a:prstGeom prst="rect">
                        <a:avLst/>
                      </a:prstGeom>
                    </p:spPr>
                  </p:pic>
                </p:grpSp>
                <p:sp>
                  <p:nvSpPr>
                    <p:cNvPr id="2142" name="Rectangle 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406188" y="7104327"/>
                      <a:ext cx="41275" cy="4385975"/>
                    </a:xfrm>
                    <a:prstGeom prst="rect">
                      <a:avLst/>
                    </a:prstGeom>
                    <a:solidFill>
                      <a:srgbClr val="FFFFFF">
                        <a:alpha val="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996" name="Rectangle 995"/>
                  <p:cNvSpPr/>
                  <p:nvPr/>
                </p:nvSpPr>
                <p:spPr>
                  <a:xfrm>
                    <a:off x="11318456" y="160102"/>
                    <a:ext cx="246816" cy="6232322"/>
                  </a:xfrm>
                  <a:prstGeom prst="rect">
                    <a:avLst/>
                  </a:prstGeom>
                  <a:solidFill>
                    <a:srgbClr val="D2B29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513" name="Rectangle 3512"/>
                  <p:cNvSpPr/>
                  <p:nvPr/>
                </p:nvSpPr>
                <p:spPr>
                  <a:xfrm>
                    <a:off x="11318456" y="6392424"/>
                    <a:ext cx="246816" cy="334669"/>
                  </a:xfrm>
                  <a:prstGeom prst="rect">
                    <a:avLst/>
                  </a:prstGeom>
                  <a:solidFill>
                    <a:srgbClr val="593B2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5734" name="Group 5733"/>
                <p:cNvGrpSpPr/>
                <p:nvPr/>
              </p:nvGrpSpPr>
              <p:grpSpPr>
                <a:xfrm>
                  <a:off x="10645917" y="-4147938"/>
                  <a:ext cx="973180" cy="16539369"/>
                  <a:chOff x="10949191" y="-11129144"/>
                  <a:chExt cx="973180" cy="16539369"/>
                </a:xfrm>
              </p:grpSpPr>
              <p:sp>
                <p:nvSpPr>
                  <p:cNvPr id="5735" name="Freeform: Shape 5734"/>
                  <p:cNvSpPr/>
                  <p:nvPr/>
                </p:nvSpPr>
                <p:spPr>
                  <a:xfrm>
                    <a:off x="11120700" y="4297369"/>
                    <a:ext cx="719685" cy="1112856"/>
                  </a:xfrm>
                  <a:custGeom>
                    <a:avLst/>
                    <a:gdLst>
                      <a:gd name="connsiteX0" fmla="*/ 304820 w 719685"/>
                      <a:gd name="connsiteY0" fmla="*/ 0 h 1112856"/>
                      <a:gd name="connsiteX1" fmla="*/ 414865 w 719685"/>
                      <a:gd name="connsiteY1" fmla="*/ 0 h 1112856"/>
                      <a:gd name="connsiteX2" fmla="*/ 501191 w 719685"/>
                      <a:gd name="connsiteY2" fmla="*/ 86326 h 1112856"/>
                      <a:gd name="connsiteX3" fmla="*/ 475907 w 719685"/>
                      <a:gd name="connsiteY3" fmla="*/ 147368 h 1112856"/>
                      <a:gd name="connsiteX4" fmla="*/ 458808 w 719685"/>
                      <a:gd name="connsiteY4" fmla="*/ 158896 h 1112856"/>
                      <a:gd name="connsiteX5" fmla="*/ 719685 w 719685"/>
                      <a:gd name="connsiteY5" fmla="*/ 1112856 h 1112856"/>
                      <a:gd name="connsiteX6" fmla="*/ 0 w 719685"/>
                      <a:gd name="connsiteY6" fmla="*/ 1112856 h 1112856"/>
                      <a:gd name="connsiteX7" fmla="*/ 260877 w 719685"/>
                      <a:gd name="connsiteY7" fmla="*/ 158896 h 1112856"/>
                      <a:gd name="connsiteX8" fmla="*/ 243778 w 719685"/>
                      <a:gd name="connsiteY8" fmla="*/ 147368 h 1112856"/>
                      <a:gd name="connsiteX9" fmla="*/ 218494 w 719685"/>
                      <a:gd name="connsiteY9" fmla="*/ 86326 h 1112856"/>
                      <a:gd name="connsiteX10" fmla="*/ 304820 w 719685"/>
                      <a:gd name="connsiteY10" fmla="*/ 0 h 11128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719685" h="1112856">
                        <a:moveTo>
                          <a:pt x="304820" y="0"/>
                        </a:moveTo>
                        <a:lnTo>
                          <a:pt x="414865" y="0"/>
                        </a:lnTo>
                        <a:cubicBezTo>
                          <a:pt x="462542" y="0"/>
                          <a:pt x="501191" y="38649"/>
                          <a:pt x="501191" y="86326"/>
                        </a:cubicBezTo>
                        <a:cubicBezTo>
                          <a:pt x="501191" y="110165"/>
                          <a:pt x="491529" y="131746"/>
                          <a:pt x="475907" y="147368"/>
                        </a:cubicBezTo>
                        <a:lnTo>
                          <a:pt x="458808" y="158896"/>
                        </a:lnTo>
                        <a:lnTo>
                          <a:pt x="719685" y="1112856"/>
                        </a:lnTo>
                        <a:lnTo>
                          <a:pt x="0" y="1112856"/>
                        </a:lnTo>
                        <a:lnTo>
                          <a:pt x="260877" y="158896"/>
                        </a:lnTo>
                        <a:lnTo>
                          <a:pt x="243778" y="147368"/>
                        </a:lnTo>
                        <a:cubicBezTo>
                          <a:pt x="228156" y="131746"/>
                          <a:pt x="218494" y="110165"/>
                          <a:pt x="218494" y="86326"/>
                        </a:cubicBezTo>
                        <a:cubicBezTo>
                          <a:pt x="218494" y="38649"/>
                          <a:pt x="257143" y="0"/>
                          <a:pt x="304820" y="0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61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5736" name="Group 5735"/>
                  <p:cNvGrpSpPr/>
                  <p:nvPr/>
                </p:nvGrpSpPr>
                <p:grpSpPr>
                  <a:xfrm>
                    <a:off x="10949191" y="-11129144"/>
                    <a:ext cx="973180" cy="16494047"/>
                    <a:chOff x="10949191" y="-11129144"/>
                    <a:chExt cx="973180" cy="16494047"/>
                  </a:xfrm>
                </p:grpSpPr>
                <p:grpSp>
                  <p:nvGrpSpPr>
                    <p:cNvPr id="5737" name="Group 5736"/>
                    <p:cNvGrpSpPr/>
                    <p:nvPr/>
                  </p:nvGrpSpPr>
                  <p:grpSpPr>
                    <a:xfrm>
                      <a:off x="11359249" y="-11129144"/>
                      <a:ext cx="179463" cy="15469903"/>
                      <a:chOff x="11341775" y="-437779"/>
                      <a:chExt cx="217150" cy="5422106"/>
                    </a:xfrm>
                  </p:grpSpPr>
                  <p:sp>
                    <p:nvSpPr>
                      <p:cNvPr id="5742" name="Freeform 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1384300" y="-430636"/>
                        <a:ext cx="174625" cy="5414963"/>
                      </a:xfrm>
                      <a:custGeom>
                        <a:avLst/>
                        <a:gdLst>
                          <a:gd name="T0" fmla="*/ 9 w 52"/>
                          <a:gd name="T1" fmla="*/ 15 h 1701"/>
                          <a:gd name="T2" fmla="*/ 9 w 52"/>
                          <a:gd name="T3" fmla="*/ 76 h 1701"/>
                          <a:gd name="T4" fmla="*/ 9 w 52"/>
                          <a:gd name="T5" fmla="*/ 137 h 1701"/>
                          <a:gd name="T6" fmla="*/ 9 w 52"/>
                          <a:gd name="T7" fmla="*/ 197 h 1701"/>
                          <a:gd name="T8" fmla="*/ 9 w 52"/>
                          <a:gd name="T9" fmla="*/ 258 h 1701"/>
                          <a:gd name="T10" fmla="*/ 9 w 52"/>
                          <a:gd name="T11" fmla="*/ 319 h 1701"/>
                          <a:gd name="T12" fmla="*/ 9 w 52"/>
                          <a:gd name="T13" fmla="*/ 380 h 1701"/>
                          <a:gd name="T14" fmla="*/ 9 w 52"/>
                          <a:gd name="T15" fmla="*/ 440 h 1701"/>
                          <a:gd name="T16" fmla="*/ 9 w 52"/>
                          <a:gd name="T17" fmla="*/ 501 h 1701"/>
                          <a:gd name="T18" fmla="*/ 9 w 52"/>
                          <a:gd name="T19" fmla="*/ 562 h 1701"/>
                          <a:gd name="T20" fmla="*/ 9 w 52"/>
                          <a:gd name="T21" fmla="*/ 623 h 1701"/>
                          <a:gd name="T22" fmla="*/ 9 w 52"/>
                          <a:gd name="T23" fmla="*/ 683 h 1701"/>
                          <a:gd name="T24" fmla="*/ 9 w 52"/>
                          <a:gd name="T25" fmla="*/ 744 h 1701"/>
                          <a:gd name="T26" fmla="*/ 9 w 52"/>
                          <a:gd name="T27" fmla="*/ 805 h 1701"/>
                          <a:gd name="T28" fmla="*/ 9 w 52"/>
                          <a:gd name="T29" fmla="*/ 866 h 1701"/>
                          <a:gd name="T30" fmla="*/ 9 w 52"/>
                          <a:gd name="T31" fmla="*/ 926 h 1701"/>
                          <a:gd name="T32" fmla="*/ 9 w 52"/>
                          <a:gd name="T33" fmla="*/ 987 h 1701"/>
                          <a:gd name="T34" fmla="*/ 9 w 52"/>
                          <a:gd name="T35" fmla="*/ 1048 h 1701"/>
                          <a:gd name="T36" fmla="*/ 9 w 52"/>
                          <a:gd name="T37" fmla="*/ 1109 h 1701"/>
                          <a:gd name="T38" fmla="*/ 9 w 52"/>
                          <a:gd name="T39" fmla="*/ 1169 h 1701"/>
                          <a:gd name="T40" fmla="*/ 9 w 52"/>
                          <a:gd name="T41" fmla="*/ 1230 h 1701"/>
                          <a:gd name="T42" fmla="*/ 9 w 52"/>
                          <a:gd name="T43" fmla="*/ 1291 h 1701"/>
                          <a:gd name="T44" fmla="*/ 9 w 52"/>
                          <a:gd name="T45" fmla="*/ 1352 h 1701"/>
                          <a:gd name="T46" fmla="*/ 9 w 52"/>
                          <a:gd name="T47" fmla="*/ 1412 h 1701"/>
                          <a:gd name="T48" fmla="*/ 9 w 52"/>
                          <a:gd name="T49" fmla="*/ 1473 h 1701"/>
                          <a:gd name="T50" fmla="*/ 9 w 52"/>
                          <a:gd name="T51" fmla="*/ 1534 h 1701"/>
                          <a:gd name="T52" fmla="*/ 9 w 52"/>
                          <a:gd name="T53" fmla="*/ 1595 h 1701"/>
                          <a:gd name="T54" fmla="*/ 9 w 52"/>
                          <a:gd name="T55" fmla="*/ 1655 h 1701"/>
                          <a:gd name="T56" fmla="*/ 43 w 52"/>
                          <a:gd name="T57" fmla="*/ 1701 h 1701"/>
                          <a:gd name="T58" fmla="*/ 43 w 52"/>
                          <a:gd name="T59" fmla="*/ 1640 h 1701"/>
                          <a:gd name="T60" fmla="*/ 43 w 52"/>
                          <a:gd name="T61" fmla="*/ 1580 h 1701"/>
                          <a:gd name="T62" fmla="*/ 43 w 52"/>
                          <a:gd name="T63" fmla="*/ 1519 h 1701"/>
                          <a:gd name="T64" fmla="*/ 43 w 52"/>
                          <a:gd name="T65" fmla="*/ 1458 h 1701"/>
                          <a:gd name="T66" fmla="*/ 43 w 52"/>
                          <a:gd name="T67" fmla="*/ 1397 h 1701"/>
                          <a:gd name="T68" fmla="*/ 43 w 52"/>
                          <a:gd name="T69" fmla="*/ 1337 h 1701"/>
                          <a:gd name="T70" fmla="*/ 43 w 52"/>
                          <a:gd name="T71" fmla="*/ 1276 h 1701"/>
                          <a:gd name="T72" fmla="*/ 43 w 52"/>
                          <a:gd name="T73" fmla="*/ 1215 h 1701"/>
                          <a:gd name="T74" fmla="*/ 43 w 52"/>
                          <a:gd name="T75" fmla="*/ 1154 h 1701"/>
                          <a:gd name="T76" fmla="*/ 43 w 52"/>
                          <a:gd name="T77" fmla="*/ 1094 h 1701"/>
                          <a:gd name="T78" fmla="*/ 43 w 52"/>
                          <a:gd name="T79" fmla="*/ 1033 h 1701"/>
                          <a:gd name="T80" fmla="*/ 43 w 52"/>
                          <a:gd name="T81" fmla="*/ 972 h 1701"/>
                          <a:gd name="T82" fmla="*/ 43 w 52"/>
                          <a:gd name="T83" fmla="*/ 911 h 1701"/>
                          <a:gd name="T84" fmla="*/ 43 w 52"/>
                          <a:gd name="T85" fmla="*/ 851 h 1701"/>
                          <a:gd name="T86" fmla="*/ 43 w 52"/>
                          <a:gd name="T87" fmla="*/ 790 h 1701"/>
                          <a:gd name="T88" fmla="*/ 43 w 52"/>
                          <a:gd name="T89" fmla="*/ 729 h 1701"/>
                          <a:gd name="T90" fmla="*/ 43 w 52"/>
                          <a:gd name="T91" fmla="*/ 668 h 1701"/>
                          <a:gd name="T92" fmla="*/ 43 w 52"/>
                          <a:gd name="T93" fmla="*/ 608 h 1701"/>
                          <a:gd name="T94" fmla="*/ 43 w 52"/>
                          <a:gd name="T95" fmla="*/ 547 h 1701"/>
                          <a:gd name="T96" fmla="*/ 43 w 52"/>
                          <a:gd name="T97" fmla="*/ 486 h 1701"/>
                          <a:gd name="T98" fmla="*/ 43 w 52"/>
                          <a:gd name="T99" fmla="*/ 425 h 1701"/>
                          <a:gd name="T100" fmla="*/ 43 w 52"/>
                          <a:gd name="T101" fmla="*/ 365 h 1701"/>
                          <a:gd name="T102" fmla="*/ 43 w 52"/>
                          <a:gd name="T103" fmla="*/ 304 h 1701"/>
                          <a:gd name="T104" fmla="*/ 43 w 52"/>
                          <a:gd name="T105" fmla="*/ 243 h 1701"/>
                          <a:gd name="T106" fmla="*/ 43 w 52"/>
                          <a:gd name="T107" fmla="*/ 182 h 1701"/>
                          <a:gd name="T108" fmla="*/ 43 w 52"/>
                          <a:gd name="T109" fmla="*/ 122 h 1701"/>
                          <a:gd name="T110" fmla="*/ 43 w 52"/>
                          <a:gd name="T111" fmla="*/ 61 h 170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  <a:cxn ang="0">
                            <a:pos x="T108" y="T109"/>
                          </a:cxn>
                          <a:cxn ang="0">
                            <a:pos x="T110" y="T111"/>
                          </a:cxn>
                        </a:cxnLst>
                        <a:rect l="0" t="0" r="r" b="b"/>
                        <a:pathLst>
                          <a:path w="52" h="1701">
                            <a:moveTo>
                              <a:pt x="43" y="31"/>
                            </a:moveTo>
                            <a:cubicBezTo>
                              <a:pt x="47" y="26"/>
                              <a:pt x="52" y="20"/>
                              <a:pt x="52" y="15"/>
                            </a:cubicBezTo>
                            <a:cubicBezTo>
                              <a:pt x="52" y="10"/>
                              <a:pt x="47" y="5"/>
                              <a:pt x="43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5"/>
                              <a:pt x="5" y="10"/>
                              <a:pt x="9" y="15"/>
                            </a:cubicBezTo>
                            <a:cubicBezTo>
                              <a:pt x="5" y="20"/>
                              <a:pt x="0" y="25"/>
                              <a:pt x="0" y="30"/>
                            </a:cubicBezTo>
                            <a:cubicBezTo>
                              <a:pt x="0" y="36"/>
                              <a:pt x="5" y="41"/>
                              <a:pt x="9" y="46"/>
                            </a:cubicBezTo>
                            <a:cubicBezTo>
                              <a:pt x="5" y="51"/>
                              <a:pt x="0" y="56"/>
                              <a:pt x="0" y="61"/>
                            </a:cubicBezTo>
                            <a:cubicBezTo>
                              <a:pt x="0" y="61"/>
                              <a:pt x="0" y="61"/>
                              <a:pt x="0" y="61"/>
                            </a:cubicBezTo>
                            <a:cubicBezTo>
                              <a:pt x="0" y="66"/>
                              <a:pt x="5" y="71"/>
                              <a:pt x="9" y="76"/>
                            </a:cubicBezTo>
                            <a:cubicBezTo>
                              <a:pt x="5" y="81"/>
                              <a:pt x="0" y="86"/>
                              <a:pt x="0" y="91"/>
                            </a:cubicBezTo>
                            <a:cubicBezTo>
                              <a:pt x="0" y="96"/>
                              <a:pt x="5" y="101"/>
                              <a:pt x="9" y="106"/>
                            </a:cubicBezTo>
                            <a:cubicBezTo>
                              <a:pt x="5" y="111"/>
                              <a:pt x="0" y="116"/>
                              <a:pt x="0" y="122"/>
                            </a:cubicBezTo>
                            <a:cubicBezTo>
                              <a:pt x="0" y="122"/>
                              <a:pt x="0" y="122"/>
                              <a:pt x="0" y="122"/>
                            </a:cubicBezTo>
                            <a:cubicBezTo>
                              <a:pt x="0" y="127"/>
                              <a:pt x="5" y="132"/>
                              <a:pt x="9" y="137"/>
                            </a:cubicBezTo>
                            <a:cubicBezTo>
                              <a:pt x="5" y="142"/>
                              <a:pt x="0" y="147"/>
                              <a:pt x="0" y="152"/>
                            </a:cubicBezTo>
                            <a:cubicBezTo>
                              <a:pt x="0" y="157"/>
                              <a:pt x="5" y="162"/>
                              <a:pt x="9" y="167"/>
                            </a:cubicBezTo>
                            <a:cubicBezTo>
                              <a:pt x="5" y="172"/>
                              <a:pt x="0" y="177"/>
                              <a:pt x="0" y="182"/>
                            </a:cubicBezTo>
                            <a:cubicBezTo>
                              <a:pt x="0" y="182"/>
                              <a:pt x="0" y="182"/>
                              <a:pt x="0" y="182"/>
                            </a:cubicBezTo>
                            <a:cubicBezTo>
                              <a:pt x="0" y="187"/>
                              <a:pt x="5" y="192"/>
                              <a:pt x="9" y="197"/>
                            </a:cubicBezTo>
                            <a:cubicBezTo>
                              <a:pt x="5" y="203"/>
                              <a:pt x="0" y="208"/>
                              <a:pt x="0" y="213"/>
                            </a:cubicBezTo>
                            <a:cubicBezTo>
                              <a:pt x="0" y="218"/>
                              <a:pt x="5" y="223"/>
                              <a:pt x="9" y="228"/>
                            </a:cubicBezTo>
                            <a:cubicBezTo>
                              <a:pt x="5" y="233"/>
                              <a:pt x="0" y="238"/>
                              <a:pt x="0" y="243"/>
                            </a:cubicBezTo>
                            <a:cubicBezTo>
                              <a:pt x="0" y="243"/>
                              <a:pt x="0" y="243"/>
                              <a:pt x="0" y="243"/>
                            </a:cubicBezTo>
                            <a:cubicBezTo>
                              <a:pt x="0" y="248"/>
                              <a:pt x="5" y="253"/>
                              <a:pt x="9" y="258"/>
                            </a:cubicBezTo>
                            <a:cubicBezTo>
                              <a:pt x="5" y="263"/>
                              <a:pt x="0" y="268"/>
                              <a:pt x="0" y="273"/>
                            </a:cubicBezTo>
                            <a:cubicBezTo>
                              <a:pt x="0" y="278"/>
                              <a:pt x="5" y="284"/>
                              <a:pt x="9" y="289"/>
                            </a:cubicBezTo>
                            <a:cubicBezTo>
                              <a:pt x="5" y="294"/>
                              <a:pt x="0" y="299"/>
                              <a:pt x="0" y="304"/>
                            </a:cubicBezTo>
                            <a:cubicBezTo>
                              <a:pt x="0" y="304"/>
                              <a:pt x="0" y="304"/>
                              <a:pt x="0" y="304"/>
                            </a:cubicBezTo>
                            <a:cubicBezTo>
                              <a:pt x="0" y="309"/>
                              <a:pt x="5" y="314"/>
                              <a:pt x="9" y="319"/>
                            </a:cubicBezTo>
                            <a:cubicBezTo>
                              <a:pt x="5" y="324"/>
                              <a:pt x="0" y="329"/>
                              <a:pt x="0" y="334"/>
                            </a:cubicBezTo>
                            <a:cubicBezTo>
                              <a:pt x="0" y="339"/>
                              <a:pt x="5" y="344"/>
                              <a:pt x="9" y="349"/>
                            </a:cubicBezTo>
                            <a:cubicBezTo>
                              <a:pt x="5" y="354"/>
                              <a:pt x="0" y="359"/>
                              <a:pt x="0" y="365"/>
                            </a:cubicBezTo>
                            <a:cubicBezTo>
                              <a:pt x="0" y="365"/>
                              <a:pt x="0" y="365"/>
                              <a:pt x="0" y="365"/>
                            </a:cubicBezTo>
                            <a:cubicBezTo>
                              <a:pt x="0" y="370"/>
                              <a:pt x="5" y="375"/>
                              <a:pt x="9" y="380"/>
                            </a:cubicBezTo>
                            <a:cubicBezTo>
                              <a:pt x="5" y="385"/>
                              <a:pt x="0" y="390"/>
                              <a:pt x="0" y="395"/>
                            </a:cubicBezTo>
                            <a:cubicBezTo>
                              <a:pt x="0" y="400"/>
                              <a:pt x="5" y="405"/>
                              <a:pt x="9" y="410"/>
                            </a:cubicBezTo>
                            <a:cubicBezTo>
                              <a:pt x="5" y="415"/>
                              <a:pt x="0" y="420"/>
                              <a:pt x="0" y="425"/>
                            </a:cubicBezTo>
                            <a:cubicBezTo>
                              <a:pt x="0" y="425"/>
                              <a:pt x="0" y="425"/>
                              <a:pt x="0" y="425"/>
                            </a:cubicBezTo>
                            <a:cubicBezTo>
                              <a:pt x="0" y="430"/>
                              <a:pt x="5" y="435"/>
                              <a:pt x="9" y="440"/>
                            </a:cubicBezTo>
                            <a:cubicBezTo>
                              <a:pt x="5" y="446"/>
                              <a:pt x="0" y="451"/>
                              <a:pt x="0" y="456"/>
                            </a:cubicBezTo>
                            <a:cubicBezTo>
                              <a:pt x="0" y="461"/>
                              <a:pt x="5" y="466"/>
                              <a:pt x="9" y="471"/>
                            </a:cubicBezTo>
                            <a:cubicBezTo>
                              <a:pt x="5" y="476"/>
                              <a:pt x="0" y="481"/>
                              <a:pt x="0" y="486"/>
                            </a:cubicBezTo>
                            <a:cubicBezTo>
                              <a:pt x="0" y="486"/>
                              <a:pt x="0" y="486"/>
                              <a:pt x="0" y="486"/>
                            </a:cubicBezTo>
                            <a:cubicBezTo>
                              <a:pt x="0" y="491"/>
                              <a:pt x="5" y="496"/>
                              <a:pt x="9" y="501"/>
                            </a:cubicBezTo>
                            <a:cubicBezTo>
                              <a:pt x="5" y="506"/>
                              <a:pt x="0" y="511"/>
                              <a:pt x="0" y="516"/>
                            </a:cubicBezTo>
                            <a:cubicBezTo>
                              <a:pt x="0" y="521"/>
                              <a:pt x="5" y="527"/>
                              <a:pt x="9" y="532"/>
                            </a:cubicBezTo>
                            <a:cubicBezTo>
                              <a:pt x="5" y="537"/>
                              <a:pt x="0" y="542"/>
                              <a:pt x="0" y="547"/>
                            </a:cubicBezTo>
                            <a:cubicBezTo>
                              <a:pt x="0" y="547"/>
                              <a:pt x="0" y="547"/>
                              <a:pt x="0" y="547"/>
                            </a:cubicBezTo>
                            <a:cubicBezTo>
                              <a:pt x="0" y="552"/>
                              <a:pt x="5" y="557"/>
                              <a:pt x="9" y="562"/>
                            </a:cubicBezTo>
                            <a:cubicBezTo>
                              <a:pt x="5" y="567"/>
                              <a:pt x="0" y="572"/>
                              <a:pt x="0" y="577"/>
                            </a:cubicBezTo>
                            <a:cubicBezTo>
                              <a:pt x="0" y="582"/>
                              <a:pt x="5" y="587"/>
                              <a:pt x="9" y="592"/>
                            </a:cubicBezTo>
                            <a:cubicBezTo>
                              <a:pt x="5" y="597"/>
                              <a:pt x="0" y="602"/>
                              <a:pt x="0" y="607"/>
                            </a:cubicBezTo>
                            <a:cubicBezTo>
                              <a:pt x="0" y="608"/>
                              <a:pt x="0" y="608"/>
                              <a:pt x="0" y="608"/>
                            </a:cubicBezTo>
                            <a:cubicBezTo>
                              <a:pt x="0" y="613"/>
                              <a:pt x="5" y="618"/>
                              <a:pt x="9" y="623"/>
                            </a:cubicBezTo>
                            <a:cubicBezTo>
                              <a:pt x="5" y="628"/>
                              <a:pt x="0" y="633"/>
                              <a:pt x="0" y="638"/>
                            </a:cubicBezTo>
                            <a:cubicBezTo>
                              <a:pt x="0" y="643"/>
                              <a:pt x="5" y="648"/>
                              <a:pt x="9" y="653"/>
                            </a:cubicBezTo>
                            <a:cubicBezTo>
                              <a:pt x="5" y="658"/>
                              <a:pt x="0" y="663"/>
                              <a:pt x="0" y="668"/>
                            </a:cubicBezTo>
                            <a:cubicBezTo>
                              <a:pt x="0" y="668"/>
                              <a:pt x="0" y="668"/>
                              <a:pt x="0" y="668"/>
                            </a:cubicBezTo>
                            <a:cubicBezTo>
                              <a:pt x="0" y="673"/>
                              <a:pt x="5" y="678"/>
                              <a:pt x="9" y="683"/>
                            </a:cubicBezTo>
                            <a:cubicBezTo>
                              <a:pt x="5" y="689"/>
                              <a:pt x="0" y="694"/>
                              <a:pt x="0" y="699"/>
                            </a:cubicBezTo>
                            <a:cubicBezTo>
                              <a:pt x="0" y="704"/>
                              <a:pt x="5" y="709"/>
                              <a:pt x="9" y="714"/>
                            </a:cubicBezTo>
                            <a:cubicBezTo>
                              <a:pt x="5" y="719"/>
                              <a:pt x="0" y="724"/>
                              <a:pt x="0" y="729"/>
                            </a:cubicBezTo>
                            <a:cubicBezTo>
                              <a:pt x="0" y="729"/>
                              <a:pt x="0" y="729"/>
                              <a:pt x="0" y="729"/>
                            </a:cubicBezTo>
                            <a:cubicBezTo>
                              <a:pt x="0" y="734"/>
                              <a:pt x="5" y="739"/>
                              <a:pt x="9" y="744"/>
                            </a:cubicBezTo>
                            <a:cubicBezTo>
                              <a:pt x="5" y="749"/>
                              <a:pt x="0" y="754"/>
                              <a:pt x="0" y="759"/>
                            </a:cubicBezTo>
                            <a:cubicBezTo>
                              <a:pt x="0" y="764"/>
                              <a:pt x="5" y="769"/>
                              <a:pt x="9" y="775"/>
                            </a:cubicBezTo>
                            <a:cubicBezTo>
                              <a:pt x="5" y="780"/>
                              <a:pt x="0" y="785"/>
                              <a:pt x="0" y="790"/>
                            </a:cubicBezTo>
                            <a:cubicBezTo>
                              <a:pt x="0" y="790"/>
                              <a:pt x="0" y="790"/>
                              <a:pt x="0" y="790"/>
                            </a:cubicBezTo>
                            <a:cubicBezTo>
                              <a:pt x="0" y="795"/>
                              <a:pt x="5" y="800"/>
                              <a:pt x="9" y="805"/>
                            </a:cubicBezTo>
                            <a:cubicBezTo>
                              <a:pt x="5" y="810"/>
                              <a:pt x="0" y="815"/>
                              <a:pt x="0" y="820"/>
                            </a:cubicBezTo>
                            <a:cubicBezTo>
                              <a:pt x="0" y="825"/>
                              <a:pt x="5" y="830"/>
                              <a:pt x="9" y="835"/>
                            </a:cubicBezTo>
                            <a:cubicBezTo>
                              <a:pt x="5" y="840"/>
                              <a:pt x="0" y="845"/>
                              <a:pt x="0" y="850"/>
                            </a:cubicBezTo>
                            <a:cubicBezTo>
                              <a:pt x="0" y="851"/>
                              <a:pt x="0" y="851"/>
                              <a:pt x="0" y="851"/>
                            </a:cubicBezTo>
                            <a:cubicBezTo>
                              <a:pt x="0" y="856"/>
                              <a:pt x="5" y="861"/>
                              <a:pt x="9" y="866"/>
                            </a:cubicBezTo>
                            <a:cubicBezTo>
                              <a:pt x="5" y="871"/>
                              <a:pt x="0" y="876"/>
                              <a:pt x="0" y="881"/>
                            </a:cubicBezTo>
                            <a:cubicBezTo>
                              <a:pt x="0" y="886"/>
                              <a:pt x="5" y="891"/>
                              <a:pt x="9" y="896"/>
                            </a:cubicBezTo>
                            <a:cubicBezTo>
                              <a:pt x="5" y="901"/>
                              <a:pt x="0" y="906"/>
                              <a:pt x="0" y="911"/>
                            </a:cubicBezTo>
                            <a:cubicBezTo>
                              <a:pt x="0" y="911"/>
                              <a:pt x="0" y="911"/>
                              <a:pt x="0" y="911"/>
                            </a:cubicBezTo>
                            <a:cubicBezTo>
                              <a:pt x="0" y="916"/>
                              <a:pt x="5" y="921"/>
                              <a:pt x="9" y="926"/>
                            </a:cubicBezTo>
                            <a:cubicBezTo>
                              <a:pt x="5" y="931"/>
                              <a:pt x="0" y="937"/>
                              <a:pt x="0" y="942"/>
                            </a:cubicBezTo>
                            <a:cubicBezTo>
                              <a:pt x="0" y="947"/>
                              <a:pt x="5" y="952"/>
                              <a:pt x="9" y="957"/>
                            </a:cubicBezTo>
                            <a:cubicBezTo>
                              <a:pt x="5" y="962"/>
                              <a:pt x="0" y="967"/>
                              <a:pt x="0" y="972"/>
                            </a:cubicBezTo>
                            <a:cubicBezTo>
                              <a:pt x="0" y="972"/>
                              <a:pt x="0" y="972"/>
                              <a:pt x="0" y="972"/>
                            </a:cubicBezTo>
                            <a:cubicBezTo>
                              <a:pt x="0" y="977"/>
                              <a:pt x="5" y="982"/>
                              <a:pt x="9" y="987"/>
                            </a:cubicBezTo>
                            <a:cubicBezTo>
                              <a:pt x="5" y="992"/>
                              <a:pt x="0" y="997"/>
                              <a:pt x="0" y="1002"/>
                            </a:cubicBezTo>
                            <a:cubicBezTo>
                              <a:pt x="0" y="1007"/>
                              <a:pt x="5" y="1012"/>
                              <a:pt x="9" y="1018"/>
                            </a:cubicBezTo>
                            <a:cubicBezTo>
                              <a:pt x="5" y="1023"/>
                              <a:pt x="0" y="1028"/>
                              <a:pt x="0" y="1033"/>
                            </a:cubicBezTo>
                            <a:cubicBezTo>
                              <a:pt x="0" y="1033"/>
                              <a:pt x="0" y="1033"/>
                              <a:pt x="0" y="1033"/>
                            </a:cubicBezTo>
                            <a:cubicBezTo>
                              <a:pt x="0" y="1038"/>
                              <a:pt x="5" y="1043"/>
                              <a:pt x="9" y="1048"/>
                            </a:cubicBezTo>
                            <a:cubicBezTo>
                              <a:pt x="5" y="1053"/>
                              <a:pt x="0" y="1058"/>
                              <a:pt x="0" y="1063"/>
                            </a:cubicBezTo>
                            <a:cubicBezTo>
                              <a:pt x="0" y="1068"/>
                              <a:pt x="5" y="1073"/>
                              <a:pt x="9" y="1078"/>
                            </a:cubicBezTo>
                            <a:cubicBezTo>
                              <a:pt x="5" y="1083"/>
                              <a:pt x="0" y="1088"/>
                              <a:pt x="0" y="1093"/>
                            </a:cubicBezTo>
                            <a:cubicBezTo>
                              <a:pt x="0" y="1094"/>
                              <a:pt x="0" y="1094"/>
                              <a:pt x="0" y="1094"/>
                            </a:cubicBezTo>
                            <a:cubicBezTo>
                              <a:pt x="0" y="1099"/>
                              <a:pt x="5" y="1104"/>
                              <a:pt x="9" y="1109"/>
                            </a:cubicBezTo>
                            <a:cubicBezTo>
                              <a:pt x="5" y="1114"/>
                              <a:pt x="0" y="1119"/>
                              <a:pt x="0" y="1124"/>
                            </a:cubicBezTo>
                            <a:cubicBezTo>
                              <a:pt x="0" y="1129"/>
                              <a:pt x="5" y="1134"/>
                              <a:pt x="9" y="1139"/>
                            </a:cubicBezTo>
                            <a:cubicBezTo>
                              <a:pt x="5" y="1144"/>
                              <a:pt x="0" y="1149"/>
                              <a:pt x="0" y="1154"/>
                            </a:cubicBezTo>
                            <a:cubicBezTo>
                              <a:pt x="0" y="1154"/>
                              <a:pt x="0" y="1154"/>
                              <a:pt x="0" y="1154"/>
                            </a:cubicBezTo>
                            <a:cubicBezTo>
                              <a:pt x="0" y="1159"/>
                              <a:pt x="5" y="1164"/>
                              <a:pt x="9" y="1169"/>
                            </a:cubicBezTo>
                            <a:cubicBezTo>
                              <a:pt x="5" y="1174"/>
                              <a:pt x="0" y="1179"/>
                              <a:pt x="0" y="1185"/>
                            </a:cubicBezTo>
                            <a:cubicBezTo>
                              <a:pt x="0" y="1190"/>
                              <a:pt x="5" y="1195"/>
                              <a:pt x="9" y="1200"/>
                            </a:cubicBezTo>
                            <a:cubicBezTo>
                              <a:pt x="5" y="1205"/>
                              <a:pt x="0" y="1210"/>
                              <a:pt x="0" y="1215"/>
                            </a:cubicBezTo>
                            <a:cubicBezTo>
                              <a:pt x="0" y="1215"/>
                              <a:pt x="0" y="1215"/>
                              <a:pt x="0" y="1215"/>
                            </a:cubicBezTo>
                            <a:cubicBezTo>
                              <a:pt x="0" y="1220"/>
                              <a:pt x="5" y="1225"/>
                              <a:pt x="9" y="1230"/>
                            </a:cubicBezTo>
                            <a:cubicBezTo>
                              <a:pt x="5" y="1235"/>
                              <a:pt x="0" y="1240"/>
                              <a:pt x="0" y="1245"/>
                            </a:cubicBezTo>
                            <a:cubicBezTo>
                              <a:pt x="0" y="1250"/>
                              <a:pt x="5" y="1255"/>
                              <a:pt x="9" y="1260"/>
                            </a:cubicBezTo>
                            <a:cubicBezTo>
                              <a:pt x="5" y="1266"/>
                              <a:pt x="0" y="1271"/>
                              <a:pt x="0" y="1276"/>
                            </a:cubicBezTo>
                            <a:cubicBezTo>
                              <a:pt x="0" y="1276"/>
                              <a:pt x="0" y="1276"/>
                              <a:pt x="0" y="1276"/>
                            </a:cubicBezTo>
                            <a:cubicBezTo>
                              <a:pt x="0" y="1281"/>
                              <a:pt x="5" y="1286"/>
                              <a:pt x="9" y="1291"/>
                            </a:cubicBezTo>
                            <a:cubicBezTo>
                              <a:pt x="5" y="1296"/>
                              <a:pt x="0" y="1301"/>
                              <a:pt x="0" y="1306"/>
                            </a:cubicBezTo>
                            <a:cubicBezTo>
                              <a:pt x="0" y="1311"/>
                              <a:pt x="5" y="1316"/>
                              <a:pt x="9" y="1321"/>
                            </a:cubicBezTo>
                            <a:cubicBezTo>
                              <a:pt x="5" y="1326"/>
                              <a:pt x="0" y="1331"/>
                              <a:pt x="0" y="1336"/>
                            </a:cubicBezTo>
                            <a:cubicBezTo>
                              <a:pt x="0" y="1337"/>
                              <a:pt x="0" y="1337"/>
                              <a:pt x="0" y="1337"/>
                            </a:cubicBezTo>
                            <a:cubicBezTo>
                              <a:pt x="0" y="1342"/>
                              <a:pt x="5" y="1347"/>
                              <a:pt x="9" y="1352"/>
                            </a:cubicBezTo>
                            <a:cubicBezTo>
                              <a:pt x="5" y="1357"/>
                              <a:pt x="0" y="1362"/>
                              <a:pt x="0" y="1367"/>
                            </a:cubicBezTo>
                            <a:cubicBezTo>
                              <a:pt x="0" y="1372"/>
                              <a:pt x="5" y="1377"/>
                              <a:pt x="9" y="1382"/>
                            </a:cubicBezTo>
                            <a:cubicBezTo>
                              <a:pt x="5" y="1387"/>
                              <a:pt x="0" y="1392"/>
                              <a:pt x="0" y="1397"/>
                            </a:cubicBezTo>
                            <a:cubicBezTo>
                              <a:pt x="0" y="1397"/>
                              <a:pt x="0" y="1397"/>
                              <a:pt x="0" y="1397"/>
                            </a:cubicBezTo>
                            <a:cubicBezTo>
                              <a:pt x="0" y="1402"/>
                              <a:pt x="5" y="1407"/>
                              <a:pt x="9" y="1412"/>
                            </a:cubicBezTo>
                            <a:cubicBezTo>
                              <a:pt x="5" y="1417"/>
                              <a:pt x="0" y="1422"/>
                              <a:pt x="0" y="1428"/>
                            </a:cubicBezTo>
                            <a:cubicBezTo>
                              <a:pt x="0" y="1433"/>
                              <a:pt x="5" y="1438"/>
                              <a:pt x="9" y="1443"/>
                            </a:cubicBezTo>
                            <a:cubicBezTo>
                              <a:pt x="5" y="1448"/>
                              <a:pt x="0" y="1453"/>
                              <a:pt x="0" y="1458"/>
                            </a:cubicBezTo>
                            <a:cubicBezTo>
                              <a:pt x="0" y="1458"/>
                              <a:pt x="0" y="1458"/>
                              <a:pt x="0" y="1458"/>
                            </a:cubicBezTo>
                            <a:cubicBezTo>
                              <a:pt x="0" y="1463"/>
                              <a:pt x="5" y="1468"/>
                              <a:pt x="9" y="1473"/>
                            </a:cubicBezTo>
                            <a:cubicBezTo>
                              <a:pt x="5" y="1478"/>
                              <a:pt x="0" y="1483"/>
                              <a:pt x="0" y="1488"/>
                            </a:cubicBezTo>
                            <a:cubicBezTo>
                              <a:pt x="0" y="1493"/>
                              <a:pt x="5" y="1498"/>
                              <a:pt x="9" y="1503"/>
                            </a:cubicBezTo>
                            <a:cubicBezTo>
                              <a:pt x="5" y="1509"/>
                              <a:pt x="0" y="1514"/>
                              <a:pt x="0" y="1519"/>
                            </a:cubicBezTo>
                            <a:cubicBezTo>
                              <a:pt x="0" y="1519"/>
                              <a:pt x="0" y="1519"/>
                              <a:pt x="0" y="1519"/>
                            </a:cubicBezTo>
                            <a:cubicBezTo>
                              <a:pt x="0" y="1524"/>
                              <a:pt x="5" y="1529"/>
                              <a:pt x="9" y="1534"/>
                            </a:cubicBezTo>
                            <a:cubicBezTo>
                              <a:pt x="5" y="1539"/>
                              <a:pt x="0" y="1544"/>
                              <a:pt x="0" y="1549"/>
                            </a:cubicBezTo>
                            <a:cubicBezTo>
                              <a:pt x="0" y="1554"/>
                              <a:pt x="5" y="1559"/>
                              <a:pt x="9" y="1564"/>
                            </a:cubicBezTo>
                            <a:cubicBezTo>
                              <a:pt x="5" y="1569"/>
                              <a:pt x="0" y="1574"/>
                              <a:pt x="0" y="1579"/>
                            </a:cubicBezTo>
                            <a:cubicBezTo>
                              <a:pt x="0" y="1580"/>
                              <a:pt x="0" y="1580"/>
                              <a:pt x="0" y="1580"/>
                            </a:cubicBezTo>
                            <a:cubicBezTo>
                              <a:pt x="0" y="1585"/>
                              <a:pt x="5" y="1590"/>
                              <a:pt x="9" y="1595"/>
                            </a:cubicBezTo>
                            <a:cubicBezTo>
                              <a:pt x="5" y="1600"/>
                              <a:pt x="0" y="1605"/>
                              <a:pt x="0" y="1610"/>
                            </a:cubicBezTo>
                            <a:cubicBezTo>
                              <a:pt x="0" y="1615"/>
                              <a:pt x="5" y="1620"/>
                              <a:pt x="9" y="1625"/>
                            </a:cubicBezTo>
                            <a:cubicBezTo>
                              <a:pt x="5" y="1630"/>
                              <a:pt x="0" y="1635"/>
                              <a:pt x="0" y="1640"/>
                            </a:cubicBezTo>
                            <a:cubicBezTo>
                              <a:pt x="0" y="1640"/>
                              <a:pt x="0" y="1640"/>
                              <a:pt x="0" y="1640"/>
                            </a:cubicBezTo>
                            <a:cubicBezTo>
                              <a:pt x="0" y="1645"/>
                              <a:pt x="5" y="1650"/>
                              <a:pt x="9" y="1655"/>
                            </a:cubicBezTo>
                            <a:cubicBezTo>
                              <a:pt x="5" y="1660"/>
                              <a:pt x="0" y="1665"/>
                              <a:pt x="0" y="1671"/>
                            </a:cubicBezTo>
                            <a:cubicBezTo>
                              <a:pt x="0" y="1676"/>
                              <a:pt x="5" y="1681"/>
                              <a:pt x="9" y="1686"/>
                            </a:cubicBezTo>
                            <a:cubicBezTo>
                              <a:pt x="5" y="1691"/>
                              <a:pt x="0" y="1696"/>
                              <a:pt x="0" y="1701"/>
                            </a:cubicBezTo>
                            <a:cubicBezTo>
                              <a:pt x="0" y="1701"/>
                              <a:pt x="0" y="1701"/>
                              <a:pt x="0" y="1701"/>
                            </a:cubicBezTo>
                            <a:cubicBezTo>
                              <a:pt x="43" y="1701"/>
                              <a:pt x="43" y="1701"/>
                              <a:pt x="43" y="1701"/>
                            </a:cubicBezTo>
                            <a:cubicBezTo>
                              <a:pt x="47" y="1696"/>
                              <a:pt x="52" y="1691"/>
                              <a:pt x="52" y="1686"/>
                            </a:cubicBezTo>
                            <a:cubicBezTo>
                              <a:pt x="52" y="1681"/>
                              <a:pt x="47" y="1676"/>
                              <a:pt x="43" y="1671"/>
                            </a:cubicBezTo>
                            <a:cubicBezTo>
                              <a:pt x="47" y="1666"/>
                              <a:pt x="52" y="1660"/>
                              <a:pt x="52" y="1655"/>
                            </a:cubicBezTo>
                            <a:cubicBezTo>
                              <a:pt x="52" y="1650"/>
                              <a:pt x="47" y="1645"/>
                              <a:pt x="43" y="1640"/>
                            </a:cubicBezTo>
                            <a:cubicBezTo>
                              <a:pt x="43" y="1640"/>
                              <a:pt x="43" y="1640"/>
                              <a:pt x="43" y="1640"/>
                            </a:cubicBezTo>
                            <a:cubicBezTo>
                              <a:pt x="47" y="1635"/>
                              <a:pt x="52" y="1630"/>
                              <a:pt x="52" y="1625"/>
                            </a:cubicBezTo>
                            <a:cubicBezTo>
                              <a:pt x="52" y="1620"/>
                              <a:pt x="47" y="1615"/>
                              <a:pt x="43" y="1610"/>
                            </a:cubicBezTo>
                            <a:cubicBezTo>
                              <a:pt x="47" y="1605"/>
                              <a:pt x="52" y="1600"/>
                              <a:pt x="52" y="1595"/>
                            </a:cubicBezTo>
                            <a:cubicBezTo>
                              <a:pt x="52" y="1590"/>
                              <a:pt x="47" y="1585"/>
                              <a:pt x="43" y="1580"/>
                            </a:cubicBezTo>
                            <a:cubicBezTo>
                              <a:pt x="43" y="1580"/>
                              <a:pt x="43" y="1580"/>
                              <a:pt x="43" y="1580"/>
                            </a:cubicBezTo>
                            <a:cubicBezTo>
                              <a:pt x="47" y="1574"/>
                              <a:pt x="52" y="1569"/>
                              <a:pt x="52" y="1564"/>
                            </a:cubicBezTo>
                            <a:cubicBezTo>
                              <a:pt x="52" y="1559"/>
                              <a:pt x="47" y="1554"/>
                              <a:pt x="43" y="1549"/>
                            </a:cubicBezTo>
                            <a:cubicBezTo>
                              <a:pt x="47" y="1544"/>
                              <a:pt x="52" y="1539"/>
                              <a:pt x="52" y="1534"/>
                            </a:cubicBezTo>
                            <a:cubicBezTo>
                              <a:pt x="52" y="1529"/>
                              <a:pt x="47" y="1524"/>
                              <a:pt x="43" y="1519"/>
                            </a:cubicBezTo>
                            <a:cubicBezTo>
                              <a:pt x="43" y="1519"/>
                              <a:pt x="43" y="1519"/>
                              <a:pt x="43" y="1519"/>
                            </a:cubicBezTo>
                            <a:cubicBezTo>
                              <a:pt x="47" y="1514"/>
                              <a:pt x="52" y="1509"/>
                              <a:pt x="52" y="1504"/>
                            </a:cubicBezTo>
                            <a:cubicBezTo>
                              <a:pt x="52" y="1499"/>
                              <a:pt x="47" y="1493"/>
                              <a:pt x="43" y="1488"/>
                            </a:cubicBezTo>
                            <a:cubicBezTo>
                              <a:pt x="47" y="1483"/>
                              <a:pt x="52" y="1478"/>
                              <a:pt x="52" y="1473"/>
                            </a:cubicBezTo>
                            <a:cubicBezTo>
                              <a:pt x="52" y="1468"/>
                              <a:pt x="47" y="1463"/>
                              <a:pt x="43" y="1458"/>
                            </a:cubicBezTo>
                            <a:cubicBezTo>
                              <a:pt x="43" y="1458"/>
                              <a:pt x="43" y="1458"/>
                              <a:pt x="43" y="1458"/>
                            </a:cubicBezTo>
                            <a:cubicBezTo>
                              <a:pt x="47" y="1453"/>
                              <a:pt x="52" y="1448"/>
                              <a:pt x="52" y="1443"/>
                            </a:cubicBezTo>
                            <a:cubicBezTo>
                              <a:pt x="52" y="1438"/>
                              <a:pt x="47" y="1433"/>
                              <a:pt x="43" y="1428"/>
                            </a:cubicBezTo>
                            <a:cubicBezTo>
                              <a:pt x="47" y="1423"/>
                              <a:pt x="52" y="1418"/>
                              <a:pt x="52" y="1412"/>
                            </a:cubicBezTo>
                            <a:cubicBezTo>
                              <a:pt x="52" y="1407"/>
                              <a:pt x="47" y="1402"/>
                              <a:pt x="43" y="1397"/>
                            </a:cubicBezTo>
                            <a:cubicBezTo>
                              <a:pt x="43" y="1397"/>
                              <a:pt x="43" y="1397"/>
                              <a:pt x="43" y="1397"/>
                            </a:cubicBezTo>
                            <a:cubicBezTo>
                              <a:pt x="47" y="1392"/>
                              <a:pt x="52" y="1387"/>
                              <a:pt x="52" y="1382"/>
                            </a:cubicBezTo>
                            <a:cubicBezTo>
                              <a:pt x="52" y="1377"/>
                              <a:pt x="47" y="1372"/>
                              <a:pt x="43" y="1367"/>
                            </a:cubicBezTo>
                            <a:cubicBezTo>
                              <a:pt x="47" y="1362"/>
                              <a:pt x="52" y="1357"/>
                              <a:pt x="52" y="1352"/>
                            </a:cubicBezTo>
                            <a:cubicBezTo>
                              <a:pt x="52" y="1347"/>
                              <a:pt x="47" y="1342"/>
                              <a:pt x="43" y="1337"/>
                            </a:cubicBezTo>
                            <a:cubicBezTo>
                              <a:pt x="43" y="1337"/>
                              <a:pt x="43" y="1337"/>
                              <a:pt x="43" y="1337"/>
                            </a:cubicBezTo>
                            <a:cubicBezTo>
                              <a:pt x="47" y="1331"/>
                              <a:pt x="52" y="1326"/>
                              <a:pt x="52" y="1321"/>
                            </a:cubicBezTo>
                            <a:cubicBezTo>
                              <a:pt x="52" y="1316"/>
                              <a:pt x="47" y="1311"/>
                              <a:pt x="43" y="1306"/>
                            </a:cubicBezTo>
                            <a:cubicBezTo>
                              <a:pt x="47" y="1301"/>
                              <a:pt x="52" y="1296"/>
                              <a:pt x="52" y="1291"/>
                            </a:cubicBezTo>
                            <a:cubicBezTo>
                              <a:pt x="52" y="1286"/>
                              <a:pt x="47" y="1281"/>
                              <a:pt x="43" y="1276"/>
                            </a:cubicBezTo>
                            <a:cubicBezTo>
                              <a:pt x="43" y="1276"/>
                              <a:pt x="43" y="1276"/>
                              <a:pt x="43" y="1276"/>
                            </a:cubicBezTo>
                            <a:cubicBezTo>
                              <a:pt x="47" y="1271"/>
                              <a:pt x="52" y="1266"/>
                              <a:pt x="52" y="1261"/>
                            </a:cubicBezTo>
                            <a:cubicBezTo>
                              <a:pt x="52" y="1256"/>
                              <a:pt x="47" y="1250"/>
                              <a:pt x="43" y="1245"/>
                            </a:cubicBezTo>
                            <a:cubicBezTo>
                              <a:pt x="47" y="1240"/>
                              <a:pt x="52" y="1235"/>
                              <a:pt x="52" y="1230"/>
                            </a:cubicBezTo>
                            <a:cubicBezTo>
                              <a:pt x="52" y="1225"/>
                              <a:pt x="47" y="1220"/>
                              <a:pt x="43" y="1215"/>
                            </a:cubicBezTo>
                            <a:cubicBezTo>
                              <a:pt x="43" y="1215"/>
                              <a:pt x="43" y="1215"/>
                              <a:pt x="43" y="1215"/>
                            </a:cubicBezTo>
                            <a:cubicBezTo>
                              <a:pt x="47" y="1210"/>
                              <a:pt x="52" y="1205"/>
                              <a:pt x="52" y="1200"/>
                            </a:cubicBezTo>
                            <a:cubicBezTo>
                              <a:pt x="52" y="1195"/>
                              <a:pt x="47" y="1190"/>
                              <a:pt x="43" y="1185"/>
                            </a:cubicBezTo>
                            <a:cubicBezTo>
                              <a:pt x="47" y="1180"/>
                              <a:pt x="52" y="1175"/>
                              <a:pt x="52" y="1169"/>
                            </a:cubicBezTo>
                            <a:cubicBezTo>
                              <a:pt x="52" y="1164"/>
                              <a:pt x="47" y="1159"/>
                              <a:pt x="43" y="1154"/>
                            </a:cubicBezTo>
                            <a:cubicBezTo>
                              <a:pt x="43" y="1154"/>
                              <a:pt x="43" y="1154"/>
                              <a:pt x="43" y="1154"/>
                            </a:cubicBezTo>
                            <a:cubicBezTo>
                              <a:pt x="47" y="1149"/>
                              <a:pt x="52" y="1144"/>
                              <a:pt x="52" y="1139"/>
                            </a:cubicBezTo>
                            <a:cubicBezTo>
                              <a:pt x="52" y="1134"/>
                              <a:pt x="47" y="1129"/>
                              <a:pt x="43" y="1124"/>
                            </a:cubicBezTo>
                            <a:cubicBezTo>
                              <a:pt x="47" y="1119"/>
                              <a:pt x="52" y="1114"/>
                              <a:pt x="52" y="1109"/>
                            </a:cubicBezTo>
                            <a:cubicBezTo>
                              <a:pt x="52" y="1104"/>
                              <a:pt x="47" y="1099"/>
                              <a:pt x="43" y="1094"/>
                            </a:cubicBezTo>
                            <a:cubicBezTo>
                              <a:pt x="43" y="1094"/>
                              <a:pt x="43" y="1094"/>
                              <a:pt x="43" y="1094"/>
                            </a:cubicBezTo>
                            <a:cubicBezTo>
                              <a:pt x="47" y="1089"/>
                              <a:pt x="52" y="1083"/>
                              <a:pt x="52" y="1078"/>
                            </a:cubicBezTo>
                            <a:cubicBezTo>
                              <a:pt x="52" y="1073"/>
                              <a:pt x="47" y="1068"/>
                              <a:pt x="43" y="1063"/>
                            </a:cubicBezTo>
                            <a:cubicBezTo>
                              <a:pt x="47" y="1058"/>
                              <a:pt x="52" y="1053"/>
                              <a:pt x="52" y="1048"/>
                            </a:cubicBezTo>
                            <a:cubicBezTo>
                              <a:pt x="52" y="1043"/>
                              <a:pt x="47" y="1038"/>
                              <a:pt x="43" y="1033"/>
                            </a:cubicBezTo>
                            <a:cubicBezTo>
                              <a:pt x="43" y="1033"/>
                              <a:pt x="43" y="1033"/>
                              <a:pt x="43" y="1033"/>
                            </a:cubicBezTo>
                            <a:cubicBezTo>
                              <a:pt x="47" y="1028"/>
                              <a:pt x="52" y="1023"/>
                              <a:pt x="52" y="1018"/>
                            </a:cubicBezTo>
                            <a:cubicBezTo>
                              <a:pt x="52" y="1013"/>
                              <a:pt x="47" y="1008"/>
                              <a:pt x="43" y="1002"/>
                            </a:cubicBezTo>
                            <a:cubicBezTo>
                              <a:pt x="47" y="997"/>
                              <a:pt x="52" y="992"/>
                              <a:pt x="52" y="987"/>
                            </a:cubicBezTo>
                            <a:cubicBezTo>
                              <a:pt x="52" y="982"/>
                              <a:pt x="47" y="977"/>
                              <a:pt x="43" y="972"/>
                            </a:cubicBezTo>
                            <a:cubicBezTo>
                              <a:pt x="43" y="972"/>
                              <a:pt x="43" y="972"/>
                              <a:pt x="43" y="972"/>
                            </a:cubicBezTo>
                            <a:cubicBezTo>
                              <a:pt x="47" y="967"/>
                              <a:pt x="52" y="962"/>
                              <a:pt x="52" y="957"/>
                            </a:cubicBezTo>
                            <a:cubicBezTo>
                              <a:pt x="52" y="952"/>
                              <a:pt x="47" y="947"/>
                              <a:pt x="43" y="942"/>
                            </a:cubicBezTo>
                            <a:cubicBezTo>
                              <a:pt x="47" y="937"/>
                              <a:pt x="52" y="932"/>
                              <a:pt x="52" y="927"/>
                            </a:cubicBezTo>
                            <a:cubicBezTo>
                              <a:pt x="52" y="921"/>
                              <a:pt x="47" y="916"/>
                              <a:pt x="43" y="911"/>
                            </a:cubicBezTo>
                            <a:cubicBezTo>
                              <a:pt x="43" y="911"/>
                              <a:pt x="43" y="911"/>
                              <a:pt x="43" y="911"/>
                            </a:cubicBezTo>
                            <a:cubicBezTo>
                              <a:pt x="47" y="906"/>
                              <a:pt x="52" y="901"/>
                              <a:pt x="52" y="896"/>
                            </a:cubicBezTo>
                            <a:cubicBezTo>
                              <a:pt x="52" y="891"/>
                              <a:pt x="47" y="886"/>
                              <a:pt x="43" y="881"/>
                            </a:cubicBezTo>
                            <a:cubicBezTo>
                              <a:pt x="47" y="876"/>
                              <a:pt x="52" y="871"/>
                              <a:pt x="52" y="866"/>
                            </a:cubicBezTo>
                            <a:cubicBezTo>
                              <a:pt x="52" y="861"/>
                              <a:pt x="47" y="856"/>
                              <a:pt x="43" y="851"/>
                            </a:cubicBezTo>
                            <a:cubicBezTo>
                              <a:pt x="43" y="851"/>
                              <a:pt x="43" y="851"/>
                              <a:pt x="43" y="851"/>
                            </a:cubicBezTo>
                            <a:cubicBezTo>
                              <a:pt x="47" y="846"/>
                              <a:pt x="52" y="840"/>
                              <a:pt x="52" y="835"/>
                            </a:cubicBezTo>
                            <a:cubicBezTo>
                              <a:pt x="52" y="830"/>
                              <a:pt x="47" y="825"/>
                              <a:pt x="43" y="820"/>
                            </a:cubicBezTo>
                            <a:cubicBezTo>
                              <a:pt x="47" y="815"/>
                              <a:pt x="52" y="810"/>
                              <a:pt x="52" y="805"/>
                            </a:cubicBezTo>
                            <a:cubicBezTo>
                              <a:pt x="52" y="800"/>
                              <a:pt x="47" y="795"/>
                              <a:pt x="43" y="790"/>
                            </a:cubicBezTo>
                            <a:cubicBezTo>
                              <a:pt x="43" y="790"/>
                              <a:pt x="43" y="790"/>
                              <a:pt x="43" y="790"/>
                            </a:cubicBezTo>
                            <a:cubicBezTo>
                              <a:pt x="47" y="785"/>
                              <a:pt x="52" y="780"/>
                              <a:pt x="52" y="775"/>
                            </a:cubicBezTo>
                            <a:cubicBezTo>
                              <a:pt x="52" y="770"/>
                              <a:pt x="47" y="765"/>
                              <a:pt x="43" y="759"/>
                            </a:cubicBezTo>
                            <a:cubicBezTo>
                              <a:pt x="47" y="754"/>
                              <a:pt x="52" y="749"/>
                              <a:pt x="52" y="744"/>
                            </a:cubicBezTo>
                            <a:cubicBezTo>
                              <a:pt x="52" y="739"/>
                              <a:pt x="47" y="734"/>
                              <a:pt x="43" y="729"/>
                            </a:cubicBezTo>
                            <a:cubicBezTo>
                              <a:pt x="43" y="729"/>
                              <a:pt x="43" y="729"/>
                              <a:pt x="43" y="729"/>
                            </a:cubicBezTo>
                            <a:cubicBezTo>
                              <a:pt x="47" y="724"/>
                              <a:pt x="52" y="719"/>
                              <a:pt x="52" y="714"/>
                            </a:cubicBezTo>
                            <a:cubicBezTo>
                              <a:pt x="52" y="709"/>
                              <a:pt x="47" y="704"/>
                              <a:pt x="43" y="699"/>
                            </a:cubicBezTo>
                            <a:cubicBezTo>
                              <a:pt x="47" y="694"/>
                              <a:pt x="52" y="689"/>
                              <a:pt x="52" y="684"/>
                            </a:cubicBezTo>
                            <a:cubicBezTo>
                              <a:pt x="52" y="678"/>
                              <a:pt x="47" y="673"/>
                              <a:pt x="43" y="668"/>
                            </a:cubicBezTo>
                            <a:cubicBezTo>
                              <a:pt x="43" y="668"/>
                              <a:pt x="43" y="668"/>
                              <a:pt x="43" y="668"/>
                            </a:cubicBezTo>
                            <a:cubicBezTo>
                              <a:pt x="47" y="663"/>
                              <a:pt x="52" y="658"/>
                              <a:pt x="52" y="653"/>
                            </a:cubicBezTo>
                            <a:cubicBezTo>
                              <a:pt x="52" y="648"/>
                              <a:pt x="47" y="643"/>
                              <a:pt x="43" y="638"/>
                            </a:cubicBezTo>
                            <a:cubicBezTo>
                              <a:pt x="47" y="633"/>
                              <a:pt x="52" y="628"/>
                              <a:pt x="52" y="623"/>
                            </a:cubicBezTo>
                            <a:cubicBezTo>
                              <a:pt x="52" y="618"/>
                              <a:pt x="47" y="613"/>
                              <a:pt x="43" y="608"/>
                            </a:cubicBezTo>
                            <a:cubicBezTo>
                              <a:pt x="43" y="608"/>
                              <a:pt x="43" y="608"/>
                              <a:pt x="43" y="608"/>
                            </a:cubicBezTo>
                            <a:cubicBezTo>
                              <a:pt x="47" y="603"/>
                              <a:pt x="52" y="598"/>
                              <a:pt x="52" y="592"/>
                            </a:cubicBezTo>
                            <a:cubicBezTo>
                              <a:pt x="52" y="587"/>
                              <a:pt x="47" y="582"/>
                              <a:pt x="43" y="577"/>
                            </a:cubicBezTo>
                            <a:cubicBezTo>
                              <a:pt x="47" y="572"/>
                              <a:pt x="52" y="567"/>
                              <a:pt x="52" y="562"/>
                            </a:cubicBezTo>
                            <a:cubicBezTo>
                              <a:pt x="52" y="557"/>
                              <a:pt x="47" y="552"/>
                              <a:pt x="43" y="547"/>
                            </a:cubicBezTo>
                            <a:cubicBezTo>
                              <a:pt x="43" y="547"/>
                              <a:pt x="43" y="547"/>
                              <a:pt x="43" y="547"/>
                            </a:cubicBezTo>
                            <a:cubicBezTo>
                              <a:pt x="47" y="542"/>
                              <a:pt x="52" y="537"/>
                              <a:pt x="52" y="532"/>
                            </a:cubicBezTo>
                            <a:cubicBezTo>
                              <a:pt x="52" y="527"/>
                              <a:pt x="47" y="522"/>
                              <a:pt x="43" y="517"/>
                            </a:cubicBezTo>
                            <a:cubicBezTo>
                              <a:pt x="47" y="511"/>
                              <a:pt x="52" y="506"/>
                              <a:pt x="52" y="501"/>
                            </a:cubicBezTo>
                            <a:cubicBezTo>
                              <a:pt x="52" y="496"/>
                              <a:pt x="47" y="491"/>
                              <a:pt x="43" y="486"/>
                            </a:cubicBezTo>
                            <a:cubicBezTo>
                              <a:pt x="43" y="486"/>
                              <a:pt x="43" y="486"/>
                              <a:pt x="43" y="486"/>
                            </a:cubicBezTo>
                            <a:cubicBezTo>
                              <a:pt x="47" y="481"/>
                              <a:pt x="52" y="476"/>
                              <a:pt x="52" y="471"/>
                            </a:cubicBezTo>
                            <a:cubicBezTo>
                              <a:pt x="52" y="466"/>
                              <a:pt x="47" y="461"/>
                              <a:pt x="43" y="456"/>
                            </a:cubicBezTo>
                            <a:cubicBezTo>
                              <a:pt x="47" y="451"/>
                              <a:pt x="52" y="446"/>
                              <a:pt x="52" y="441"/>
                            </a:cubicBezTo>
                            <a:cubicBezTo>
                              <a:pt x="52" y="436"/>
                              <a:pt x="47" y="430"/>
                              <a:pt x="43" y="425"/>
                            </a:cubicBezTo>
                            <a:cubicBezTo>
                              <a:pt x="43" y="425"/>
                              <a:pt x="43" y="425"/>
                              <a:pt x="43" y="425"/>
                            </a:cubicBezTo>
                            <a:cubicBezTo>
                              <a:pt x="47" y="420"/>
                              <a:pt x="52" y="415"/>
                              <a:pt x="52" y="410"/>
                            </a:cubicBezTo>
                            <a:cubicBezTo>
                              <a:pt x="52" y="405"/>
                              <a:pt x="47" y="400"/>
                              <a:pt x="43" y="395"/>
                            </a:cubicBezTo>
                            <a:cubicBezTo>
                              <a:pt x="47" y="390"/>
                              <a:pt x="52" y="385"/>
                              <a:pt x="52" y="380"/>
                            </a:cubicBezTo>
                            <a:cubicBezTo>
                              <a:pt x="52" y="375"/>
                              <a:pt x="47" y="370"/>
                              <a:pt x="43" y="365"/>
                            </a:cubicBezTo>
                            <a:cubicBezTo>
                              <a:pt x="43" y="365"/>
                              <a:pt x="43" y="365"/>
                              <a:pt x="43" y="365"/>
                            </a:cubicBezTo>
                            <a:cubicBezTo>
                              <a:pt x="47" y="360"/>
                              <a:pt x="52" y="355"/>
                              <a:pt x="52" y="349"/>
                            </a:cubicBezTo>
                            <a:cubicBezTo>
                              <a:pt x="52" y="344"/>
                              <a:pt x="47" y="339"/>
                              <a:pt x="43" y="334"/>
                            </a:cubicBezTo>
                            <a:cubicBezTo>
                              <a:pt x="47" y="329"/>
                              <a:pt x="52" y="324"/>
                              <a:pt x="52" y="319"/>
                            </a:cubicBezTo>
                            <a:cubicBezTo>
                              <a:pt x="52" y="314"/>
                              <a:pt x="47" y="309"/>
                              <a:pt x="43" y="304"/>
                            </a:cubicBezTo>
                            <a:cubicBezTo>
                              <a:pt x="43" y="304"/>
                              <a:pt x="43" y="304"/>
                              <a:pt x="43" y="304"/>
                            </a:cubicBezTo>
                            <a:cubicBezTo>
                              <a:pt x="47" y="299"/>
                              <a:pt x="52" y="294"/>
                              <a:pt x="52" y="289"/>
                            </a:cubicBezTo>
                            <a:cubicBezTo>
                              <a:pt x="52" y="284"/>
                              <a:pt x="47" y="279"/>
                              <a:pt x="43" y="274"/>
                            </a:cubicBezTo>
                            <a:cubicBezTo>
                              <a:pt x="47" y="268"/>
                              <a:pt x="52" y="263"/>
                              <a:pt x="52" y="258"/>
                            </a:cubicBezTo>
                            <a:cubicBezTo>
                              <a:pt x="52" y="253"/>
                              <a:pt x="47" y="248"/>
                              <a:pt x="43" y="243"/>
                            </a:cubicBezTo>
                            <a:cubicBezTo>
                              <a:pt x="43" y="243"/>
                              <a:pt x="43" y="243"/>
                              <a:pt x="43" y="243"/>
                            </a:cubicBezTo>
                            <a:cubicBezTo>
                              <a:pt x="47" y="238"/>
                              <a:pt x="52" y="233"/>
                              <a:pt x="52" y="228"/>
                            </a:cubicBezTo>
                            <a:cubicBezTo>
                              <a:pt x="52" y="223"/>
                              <a:pt x="47" y="218"/>
                              <a:pt x="43" y="213"/>
                            </a:cubicBezTo>
                            <a:cubicBezTo>
                              <a:pt x="47" y="208"/>
                              <a:pt x="52" y="203"/>
                              <a:pt x="52" y="198"/>
                            </a:cubicBezTo>
                            <a:cubicBezTo>
                              <a:pt x="52" y="193"/>
                              <a:pt x="47" y="187"/>
                              <a:pt x="43" y="182"/>
                            </a:cubicBezTo>
                            <a:cubicBezTo>
                              <a:pt x="43" y="182"/>
                              <a:pt x="43" y="182"/>
                              <a:pt x="43" y="182"/>
                            </a:cubicBezTo>
                            <a:cubicBezTo>
                              <a:pt x="47" y="177"/>
                              <a:pt x="52" y="172"/>
                              <a:pt x="52" y="167"/>
                            </a:cubicBezTo>
                            <a:cubicBezTo>
                              <a:pt x="52" y="162"/>
                              <a:pt x="47" y="157"/>
                              <a:pt x="43" y="152"/>
                            </a:cubicBezTo>
                            <a:cubicBezTo>
                              <a:pt x="47" y="147"/>
                              <a:pt x="52" y="142"/>
                              <a:pt x="52" y="137"/>
                            </a:cubicBezTo>
                            <a:cubicBezTo>
                              <a:pt x="52" y="132"/>
                              <a:pt x="47" y="127"/>
                              <a:pt x="43" y="122"/>
                            </a:cubicBezTo>
                            <a:cubicBezTo>
                              <a:pt x="43" y="122"/>
                              <a:pt x="43" y="122"/>
                              <a:pt x="43" y="122"/>
                            </a:cubicBezTo>
                            <a:cubicBezTo>
                              <a:pt x="47" y="117"/>
                              <a:pt x="52" y="112"/>
                              <a:pt x="52" y="107"/>
                            </a:cubicBezTo>
                            <a:cubicBezTo>
                              <a:pt x="52" y="101"/>
                              <a:pt x="47" y="96"/>
                              <a:pt x="43" y="91"/>
                            </a:cubicBezTo>
                            <a:cubicBezTo>
                              <a:pt x="47" y="86"/>
                              <a:pt x="52" y="81"/>
                              <a:pt x="52" y="76"/>
                            </a:cubicBezTo>
                            <a:cubicBezTo>
                              <a:pt x="52" y="71"/>
                              <a:pt x="47" y="66"/>
                              <a:pt x="43" y="61"/>
                            </a:cubicBezTo>
                            <a:cubicBezTo>
                              <a:pt x="43" y="61"/>
                              <a:pt x="43" y="61"/>
                              <a:pt x="43" y="61"/>
                            </a:cubicBezTo>
                            <a:cubicBezTo>
                              <a:pt x="47" y="56"/>
                              <a:pt x="52" y="51"/>
                              <a:pt x="52" y="46"/>
                            </a:cubicBezTo>
                            <a:cubicBezTo>
                              <a:pt x="52" y="41"/>
                              <a:pt x="47" y="36"/>
                              <a:pt x="43" y="31"/>
                            </a:cubicBezTo>
                            <a:close/>
                          </a:path>
                        </a:pathLst>
                      </a:custGeom>
                      <a:solidFill>
                        <a:schemeClr val="tx1">
                          <a:alpha val="61000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GB"/>
                      </a:p>
                    </p:txBody>
                  </p:sp>
                  <p:grpSp>
                    <p:nvGrpSpPr>
                      <p:cNvPr id="5743" name="Group 5742"/>
                      <p:cNvGrpSpPr/>
                      <p:nvPr/>
                    </p:nvGrpSpPr>
                    <p:grpSpPr>
                      <a:xfrm>
                        <a:off x="11341775" y="-437779"/>
                        <a:ext cx="174625" cy="5414963"/>
                        <a:chOff x="3666433" y="-549999"/>
                        <a:chExt cx="174625" cy="5414963"/>
                      </a:xfrm>
                    </p:grpSpPr>
                    <p:sp>
                      <p:nvSpPr>
                        <p:cNvPr id="5744" name="Freeform 5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3666433" y="-549999"/>
                          <a:ext cx="174625" cy="5414963"/>
                        </a:xfrm>
                        <a:custGeom>
                          <a:avLst/>
                          <a:gdLst>
                            <a:gd name="T0" fmla="*/ 9 w 52"/>
                            <a:gd name="T1" fmla="*/ 15 h 1701"/>
                            <a:gd name="T2" fmla="*/ 9 w 52"/>
                            <a:gd name="T3" fmla="*/ 76 h 1701"/>
                            <a:gd name="T4" fmla="*/ 9 w 52"/>
                            <a:gd name="T5" fmla="*/ 137 h 1701"/>
                            <a:gd name="T6" fmla="*/ 9 w 52"/>
                            <a:gd name="T7" fmla="*/ 197 h 1701"/>
                            <a:gd name="T8" fmla="*/ 9 w 52"/>
                            <a:gd name="T9" fmla="*/ 258 h 1701"/>
                            <a:gd name="T10" fmla="*/ 9 w 52"/>
                            <a:gd name="T11" fmla="*/ 319 h 1701"/>
                            <a:gd name="T12" fmla="*/ 9 w 52"/>
                            <a:gd name="T13" fmla="*/ 380 h 1701"/>
                            <a:gd name="T14" fmla="*/ 9 w 52"/>
                            <a:gd name="T15" fmla="*/ 440 h 1701"/>
                            <a:gd name="T16" fmla="*/ 9 w 52"/>
                            <a:gd name="T17" fmla="*/ 501 h 1701"/>
                            <a:gd name="T18" fmla="*/ 9 w 52"/>
                            <a:gd name="T19" fmla="*/ 562 h 1701"/>
                            <a:gd name="T20" fmla="*/ 9 w 52"/>
                            <a:gd name="T21" fmla="*/ 623 h 1701"/>
                            <a:gd name="T22" fmla="*/ 9 w 52"/>
                            <a:gd name="T23" fmla="*/ 683 h 1701"/>
                            <a:gd name="T24" fmla="*/ 9 w 52"/>
                            <a:gd name="T25" fmla="*/ 744 h 1701"/>
                            <a:gd name="T26" fmla="*/ 9 w 52"/>
                            <a:gd name="T27" fmla="*/ 805 h 1701"/>
                            <a:gd name="T28" fmla="*/ 9 w 52"/>
                            <a:gd name="T29" fmla="*/ 866 h 1701"/>
                            <a:gd name="T30" fmla="*/ 9 w 52"/>
                            <a:gd name="T31" fmla="*/ 926 h 1701"/>
                            <a:gd name="T32" fmla="*/ 9 w 52"/>
                            <a:gd name="T33" fmla="*/ 987 h 1701"/>
                            <a:gd name="T34" fmla="*/ 9 w 52"/>
                            <a:gd name="T35" fmla="*/ 1048 h 1701"/>
                            <a:gd name="T36" fmla="*/ 9 w 52"/>
                            <a:gd name="T37" fmla="*/ 1109 h 1701"/>
                            <a:gd name="T38" fmla="*/ 9 w 52"/>
                            <a:gd name="T39" fmla="*/ 1169 h 1701"/>
                            <a:gd name="T40" fmla="*/ 9 w 52"/>
                            <a:gd name="T41" fmla="*/ 1230 h 1701"/>
                            <a:gd name="T42" fmla="*/ 9 w 52"/>
                            <a:gd name="T43" fmla="*/ 1291 h 1701"/>
                            <a:gd name="T44" fmla="*/ 9 w 52"/>
                            <a:gd name="T45" fmla="*/ 1352 h 1701"/>
                            <a:gd name="T46" fmla="*/ 9 w 52"/>
                            <a:gd name="T47" fmla="*/ 1412 h 1701"/>
                            <a:gd name="T48" fmla="*/ 9 w 52"/>
                            <a:gd name="T49" fmla="*/ 1473 h 1701"/>
                            <a:gd name="T50" fmla="*/ 9 w 52"/>
                            <a:gd name="T51" fmla="*/ 1534 h 1701"/>
                            <a:gd name="T52" fmla="*/ 9 w 52"/>
                            <a:gd name="T53" fmla="*/ 1595 h 1701"/>
                            <a:gd name="T54" fmla="*/ 9 w 52"/>
                            <a:gd name="T55" fmla="*/ 1655 h 1701"/>
                            <a:gd name="T56" fmla="*/ 43 w 52"/>
                            <a:gd name="T57" fmla="*/ 1701 h 1701"/>
                            <a:gd name="T58" fmla="*/ 43 w 52"/>
                            <a:gd name="T59" fmla="*/ 1640 h 1701"/>
                            <a:gd name="T60" fmla="*/ 43 w 52"/>
                            <a:gd name="T61" fmla="*/ 1580 h 1701"/>
                            <a:gd name="T62" fmla="*/ 43 w 52"/>
                            <a:gd name="T63" fmla="*/ 1519 h 1701"/>
                            <a:gd name="T64" fmla="*/ 43 w 52"/>
                            <a:gd name="T65" fmla="*/ 1458 h 1701"/>
                            <a:gd name="T66" fmla="*/ 43 w 52"/>
                            <a:gd name="T67" fmla="*/ 1397 h 1701"/>
                            <a:gd name="T68" fmla="*/ 43 w 52"/>
                            <a:gd name="T69" fmla="*/ 1337 h 1701"/>
                            <a:gd name="T70" fmla="*/ 43 w 52"/>
                            <a:gd name="T71" fmla="*/ 1276 h 1701"/>
                            <a:gd name="T72" fmla="*/ 43 w 52"/>
                            <a:gd name="T73" fmla="*/ 1215 h 1701"/>
                            <a:gd name="T74" fmla="*/ 43 w 52"/>
                            <a:gd name="T75" fmla="*/ 1154 h 1701"/>
                            <a:gd name="T76" fmla="*/ 43 w 52"/>
                            <a:gd name="T77" fmla="*/ 1094 h 1701"/>
                            <a:gd name="T78" fmla="*/ 43 w 52"/>
                            <a:gd name="T79" fmla="*/ 1033 h 1701"/>
                            <a:gd name="T80" fmla="*/ 43 w 52"/>
                            <a:gd name="T81" fmla="*/ 972 h 1701"/>
                            <a:gd name="T82" fmla="*/ 43 w 52"/>
                            <a:gd name="T83" fmla="*/ 911 h 1701"/>
                            <a:gd name="T84" fmla="*/ 43 w 52"/>
                            <a:gd name="T85" fmla="*/ 851 h 1701"/>
                            <a:gd name="T86" fmla="*/ 43 w 52"/>
                            <a:gd name="T87" fmla="*/ 790 h 1701"/>
                            <a:gd name="T88" fmla="*/ 43 w 52"/>
                            <a:gd name="T89" fmla="*/ 729 h 1701"/>
                            <a:gd name="T90" fmla="*/ 43 w 52"/>
                            <a:gd name="T91" fmla="*/ 668 h 1701"/>
                            <a:gd name="T92" fmla="*/ 43 w 52"/>
                            <a:gd name="T93" fmla="*/ 608 h 1701"/>
                            <a:gd name="T94" fmla="*/ 43 w 52"/>
                            <a:gd name="T95" fmla="*/ 547 h 1701"/>
                            <a:gd name="T96" fmla="*/ 43 w 52"/>
                            <a:gd name="T97" fmla="*/ 486 h 1701"/>
                            <a:gd name="T98" fmla="*/ 43 w 52"/>
                            <a:gd name="T99" fmla="*/ 425 h 1701"/>
                            <a:gd name="T100" fmla="*/ 43 w 52"/>
                            <a:gd name="T101" fmla="*/ 365 h 1701"/>
                            <a:gd name="T102" fmla="*/ 43 w 52"/>
                            <a:gd name="T103" fmla="*/ 304 h 1701"/>
                            <a:gd name="T104" fmla="*/ 43 w 52"/>
                            <a:gd name="T105" fmla="*/ 243 h 1701"/>
                            <a:gd name="T106" fmla="*/ 43 w 52"/>
                            <a:gd name="T107" fmla="*/ 182 h 1701"/>
                            <a:gd name="T108" fmla="*/ 43 w 52"/>
                            <a:gd name="T109" fmla="*/ 122 h 1701"/>
                            <a:gd name="T110" fmla="*/ 43 w 52"/>
                            <a:gd name="T111" fmla="*/ 61 h 1701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  <a:cxn ang="0">
                              <a:pos x="T22" y="T23"/>
                            </a:cxn>
                            <a:cxn ang="0">
                              <a:pos x="T24" y="T25"/>
                            </a:cxn>
                            <a:cxn ang="0">
                              <a:pos x="T26" y="T27"/>
                            </a:cxn>
                            <a:cxn ang="0">
                              <a:pos x="T28" y="T29"/>
                            </a:cxn>
                            <a:cxn ang="0">
                              <a:pos x="T30" y="T31"/>
                            </a:cxn>
                            <a:cxn ang="0">
                              <a:pos x="T32" y="T33"/>
                            </a:cxn>
                            <a:cxn ang="0">
                              <a:pos x="T34" y="T35"/>
                            </a:cxn>
                            <a:cxn ang="0">
                              <a:pos x="T36" y="T37"/>
                            </a:cxn>
                            <a:cxn ang="0">
                              <a:pos x="T38" y="T39"/>
                            </a:cxn>
                            <a:cxn ang="0">
                              <a:pos x="T40" y="T41"/>
                            </a:cxn>
                            <a:cxn ang="0">
                              <a:pos x="T42" y="T43"/>
                            </a:cxn>
                            <a:cxn ang="0">
                              <a:pos x="T44" y="T45"/>
                            </a:cxn>
                            <a:cxn ang="0">
                              <a:pos x="T46" y="T47"/>
                            </a:cxn>
                            <a:cxn ang="0">
                              <a:pos x="T48" y="T49"/>
                            </a:cxn>
                            <a:cxn ang="0">
                              <a:pos x="T50" y="T51"/>
                            </a:cxn>
                            <a:cxn ang="0">
                              <a:pos x="T52" y="T53"/>
                            </a:cxn>
                            <a:cxn ang="0">
                              <a:pos x="T54" y="T55"/>
                            </a:cxn>
                            <a:cxn ang="0">
                              <a:pos x="T56" y="T57"/>
                            </a:cxn>
                            <a:cxn ang="0">
                              <a:pos x="T58" y="T59"/>
                            </a:cxn>
                            <a:cxn ang="0">
                              <a:pos x="T60" y="T61"/>
                            </a:cxn>
                            <a:cxn ang="0">
                              <a:pos x="T62" y="T63"/>
                            </a:cxn>
                            <a:cxn ang="0">
                              <a:pos x="T64" y="T65"/>
                            </a:cxn>
                            <a:cxn ang="0">
                              <a:pos x="T66" y="T67"/>
                            </a:cxn>
                            <a:cxn ang="0">
                              <a:pos x="T68" y="T69"/>
                            </a:cxn>
                            <a:cxn ang="0">
                              <a:pos x="T70" y="T71"/>
                            </a:cxn>
                            <a:cxn ang="0">
                              <a:pos x="T72" y="T73"/>
                            </a:cxn>
                            <a:cxn ang="0">
                              <a:pos x="T74" y="T75"/>
                            </a:cxn>
                            <a:cxn ang="0">
                              <a:pos x="T76" y="T77"/>
                            </a:cxn>
                            <a:cxn ang="0">
                              <a:pos x="T78" y="T79"/>
                            </a:cxn>
                            <a:cxn ang="0">
                              <a:pos x="T80" y="T81"/>
                            </a:cxn>
                            <a:cxn ang="0">
                              <a:pos x="T82" y="T83"/>
                            </a:cxn>
                            <a:cxn ang="0">
                              <a:pos x="T84" y="T85"/>
                            </a:cxn>
                            <a:cxn ang="0">
                              <a:pos x="T86" y="T87"/>
                            </a:cxn>
                            <a:cxn ang="0">
                              <a:pos x="T88" y="T89"/>
                            </a:cxn>
                            <a:cxn ang="0">
                              <a:pos x="T90" y="T91"/>
                            </a:cxn>
                            <a:cxn ang="0">
                              <a:pos x="T92" y="T93"/>
                            </a:cxn>
                            <a:cxn ang="0">
                              <a:pos x="T94" y="T95"/>
                            </a:cxn>
                            <a:cxn ang="0">
                              <a:pos x="T96" y="T97"/>
                            </a:cxn>
                            <a:cxn ang="0">
                              <a:pos x="T98" y="T99"/>
                            </a:cxn>
                            <a:cxn ang="0">
                              <a:pos x="T100" y="T101"/>
                            </a:cxn>
                            <a:cxn ang="0">
                              <a:pos x="T102" y="T103"/>
                            </a:cxn>
                            <a:cxn ang="0">
                              <a:pos x="T104" y="T105"/>
                            </a:cxn>
                            <a:cxn ang="0">
                              <a:pos x="T106" y="T107"/>
                            </a:cxn>
                            <a:cxn ang="0">
                              <a:pos x="T108" y="T109"/>
                            </a:cxn>
                            <a:cxn ang="0">
                              <a:pos x="T110" y="T111"/>
                            </a:cxn>
                          </a:cxnLst>
                          <a:rect l="0" t="0" r="r" b="b"/>
                          <a:pathLst>
                            <a:path w="52" h="1701">
                              <a:moveTo>
                                <a:pt x="43" y="31"/>
                              </a:moveTo>
                              <a:cubicBezTo>
                                <a:pt x="47" y="26"/>
                                <a:pt x="52" y="20"/>
                                <a:pt x="52" y="15"/>
                              </a:cubicBezTo>
                              <a:cubicBezTo>
                                <a:pt x="52" y="10"/>
                                <a:pt x="47" y="5"/>
                                <a:pt x="43" y="0"/>
                              </a:cubicBezTo>
                              <a:cubicBezTo>
                                <a:pt x="0" y="0"/>
                                <a:pt x="0" y="0"/>
                                <a:pt x="0" y="0"/>
                              </a:cubicBezTo>
                              <a:cubicBezTo>
                                <a:pt x="0" y="5"/>
                                <a:pt x="5" y="10"/>
                                <a:pt x="9" y="15"/>
                              </a:cubicBezTo>
                              <a:cubicBezTo>
                                <a:pt x="5" y="20"/>
                                <a:pt x="0" y="25"/>
                                <a:pt x="0" y="30"/>
                              </a:cubicBezTo>
                              <a:cubicBezTo>
                                <a:pt x="0" y="36"/>
                                <a:pt x="5" y="41"/>
                                <a:pt x="9" y="46"/>
                              </a:cubicBezTo>
                              <a:cubicBezTo>
                                <a:pt x="5" y="51"/>
                                <a:pt x="0" y="56"/>
                                <a:pt x="0" y="61"/>
                              </a:cubicBezTo>
                              <a:cubicBezTo>
                                <a:pt x="0" y="61"/>
                                <a:pt x="0" y="61"/>
                                <a:pt x="0" y="61"/>
                              </a:cubicBezTo>
                              <a:cubicBezTo>
                                <a:pt x="0" y="66"/>
                                <a:pt x="5" y="71"/>
                                <a:pt x="9" y="76"/>
                              </a:cubicBezTo>
                              <a:cubicBezTo>
                                <a:pt x="5" y="81"/>
                                <a:pt x="0" y="86"/>
                                <a:pt x="0" y="91"/>
                              </a:cubicBezTo>
                              <a:cubicBezTo>
                                <a:pt x="0" y="96"/>
                                <a:pt x="5" y="101"/>
                                <a:pt x="9" y="106"/>
                              </a:cubicBezTo>
                              <a:cubicBezTo>
                                <a:pt x="5" y="111"/>
                                <a:pt x="0" y="116"/>
                                <a:pt x="0" y="122"/>
                              </a:cubicBezTo>
                              <a:cubicBezTo>
                                <a:pt x="0" y="122"/>
                                <a:pt x="0" y="122"/>
                                <a:pt x="0" y="122"/>
                              </a:cubicBezTo>
                              <a:cubicBezTo>
                                <a:pt x="0" y="127"/>
                                <a:pt x="5" y="132"/>
                                <a:pt x="9" y="137"/>
                              </a:cubicBezTo>
                              <a:cubicBezTo>
                                <a:pt x="5" y="142"/>
                                <a:pt x="0" y="147"/>
                                <a:pt x="0" y="152"/>
                              </a:cubicBezTo>
                              <a:cubicBezTo>
                                <a:pt x="0" y="157"/>
                                <a:pt x="5" y="162"/>
                                <a:pt x="9" y="167"/>
                              </a:cubicBezTo>
                              <a:cubicBezTo>
                                <a:pt x="5" y="172"/>
                                <a:pt x="0" y="177"/>
                                <a:pt x="0" y="182"/>
                              </a:cubicBezTo>
                              <a:cubicBezTo>
                                <a:pt x="0" y="182"/>
                                <a:pt x="0" y="182"/>
                                <a:pt x="0" y="182"/>
                              </a:cubicBezTo>
                              <a:cubicBezTo>
                                <a:pt x="0" y="187"/>
                                <a:pt x="5" y="192"/>
                                <a:pt x="9" y="197"/>
                              </a:cubicBezTo>
                              <a:cubicBezTo>
                                <a:pt x="5" y="203"/>
                                <a:pt x="0" y="208"/>
                                <a:pt x="0" y="213"/>
                              </a:cubicBezTo>
                              <a:cubicBezTo>
                                <a:pt x="0" y="218"/>
                                <a:pt x="5" y="223"/>
                                <a:pt x="9" y="228"/>
                              </a:cubicBezTo>
                              <a:cubicBezTo>
                                <a:pt x="5" y="233"/>
                                <a:pt x="0" y="238"/>
                                <a:pt x="0" y="243"/>
                              </a:cubicBezTo>
                              <a:cubicBezTo>
                                <a:pt x="0" y="243"/>
                                <a:pt x="0" y="243"/>
                                <a:pt x="0" y="243"/>
                              </a:cubicBezTo>
                              <a:cubicBezTo>
                                <a:pt x="0" y="248"/>
                                <a:pt x="5" y="253"/>
                                <a:pt x="9" y="258"/>
                              </a:cubicBezTo>
                              <a:cubicBezTo>
                                <a:pt x="5" y="263"/>
                                <a:pt x="0" y="268"/>
                                <a:pt x="0" y="273"/>
                              </a:cubicBezTo>
                              <a:cubicBezTo>
                                <a:pt x="0" y="278"/>
                                <a:pt x="5" y="284"/>
                                <a:pt x="9" y="289"/>
                              </a:cubicBezTo>
                              <a:cubicBezTo>
                                <a:pt x="5" y="294"/>
                                <a:pt x="0" y="299"/>
                                <a:pt x="0" y="304"/>
                              </a:cubicBezTo>
                              <a:cubicBezTo>
                                <a:pt x="0" y="304"/>
                                <a:pt x="0" y="304"/>
                                <a:pt x="0" y="304"/>
                              </a:cubicBezTo>
                              <a:cubicBezTo>
                                <a:pt x="0" y="309"/>
                                <a:pt x="5" y="314"/>
                                <a:pt x="9" y="319"/>
                              </a:cubicBezTo>
                              <a:cubicBezTo>
                                <a:pt x="5" y="324"/>
                                <a:pt x="0" y="329"/>
                                <a:pt x="0" y="334"/>
                              </a:cubicBezTo>
                              <a:cubicBezTo>
                                <a:pt x="0" y="339"/>
                                <a:pt x="5" y="344"/>
                                <a:pt x="9" y="349"/>
                              </a:cubicBezTo>
                              <a:cubicBezTo>
                                <a:pt x="5" y="354"/>
                                <a:pt x="0" y="359"/>
                                <a:pt x="0" y="365"/>
                              </a:cubicBezTo>
                              <a:cubicBezTo>
                                <a:pt x="0" y="365"/>
                                <a:pt x="0" y="365"/>
                                <a:pt x="0" y="365"/>
                              </a:cubicBezTo>
                              <a:cubicBezTo>
                                <a:pt x="0" y="370"/>
                                <a:pt x="5" y="375"/>
                                <a:pt x="9" y="380"/>
                              </a:cubicBezTo>
                              <a:cubicBezTo>
                                <a:pt x="5" y="385"/>
                                <a:pt x="0" y="390"/>
                                <a:pt x="0" y="395"/>
                              </a:cubicBezTo>
                              <a:cubicBezTo>
                                <a:pt x="0" y="400"/>
                                <a:pt x="5" y="405"/>
                                <a:pt x="9" y="410"/>
                              </a:cubicBezTo>
                              <a:cubicBezTo>
                                <a:pt x="5" y="415"/>
                                <a:pt x="0" y="420"/>
                                <a:pt x="0" y="425"/>
                              </a:cubicBezTo>
                              <a:cubicBezTo>
                                <a:pt x="0" y="425"/>
                                <a:pt x="0" y="425"/>
                                <a:pt x="0" y="425"/>
                              </a:cubicBezTo>
                              <a:cubicBezTo>
                                <a:pt x="0" y="430"/>
                                <a:pt x="5" y="435"/>
                                <a:pt x="9" y="440"/>
                              </a:cubicBezTo>
                              <a:cubicBezTo>
                                <a:pt x="5" y="446"/>
                                <a:pt x="0" y="451"/>
                                <a:pt x="0" y="456"/>
                              </a:cubicBezTo>
                              <a:cubicBezTo>
                                <a:pt x="0" y="461"/>
                                <a:pt x="5" y="466"/>
                                <a:pt x="9" y="471"/>
                              </a:cubicBezTo>
                              <a:cubicBezTo>
                                <a:pt x="5" y="476"/>
                                <a:pt x="0" y="481"/>
                                <a:pt x="0" y="486"/>
                              </a:cubicBezTo>
                              <a:cubicBezTo>
                                <a:pt x="0" y="486"/>
                                <a:pt x="0" y="486"/>
                                <a:pt x="0" y="486"/>
                              </a:cubicBezTo>
                              <a:cubicBezTo>
                                <a:pt x="0" y="491"/>
                                <a:pt x="5" y="496"/>
                                <a:pt x="9" y="501"/>
                              </a:cubicBezTo>
                              <a:cubicBezTo>
                                <a:pt x="5" y="506"/>
                                <a:pt x="0" y="511"/>
                                <a:pt x="0" y="516"/>
                              </a:cubicBezTo>
                              <a:cubicBezTo>
                                <a:pt x="0" y="521"/>
                                <a:pt x="5" y="527"/>
                                <a:pt x="9" y="532"/>
                              </a:cubicBezTo>
                              <a:cubicBezTo>
                                <a:pt x="5" y="537"/>
                                <a:pt x="0" y="542"/>
                                <a:pt x="0" y="547"/>
                              </a:cubicBezTo>
                              <a:cubicBezTo>
                                <a:pt x="0" y="547"/>
                                <a:pt x="0" y="547"/>
                                <a:pt x="0" y="547"/>
                              </a:cubicBezTo>
                              <a:cubicBezTo>
                                <a:pt x="0" y="552"/>
                                <a:pt x="5" y="557"/>
                                <a:pt x="9" y="562"/>
                              </a:cubicBezTo>
                              <a:cubicBezTo>
                                <a:pt x="5" y="567"/>
                                <a:pt x="0" y="572"/>
                                <a:pt x="0" y="577"/>
                              </a:cubicBezTo>
                              <a:cubicBezTo>
                                <a:pt x="0" y="582"/>
                                <a:pt x="5" y="587"/>
                                <a:pt x="9" y="592"/>
                              </a:cubicBezTo>
                              <a:cubicBezTo>
                                <a:pt x="5" y="597"/>
                                <a:pt x="0" y="602"/>
                                <a:pt x="0" y="607"/>
                              </a:cubicBezTo>
                              <a:cubicBezTo>
                                <a:pt x="0" y="608"/>
                                <a:pt x="0" y="608"/>
                                <a:pt x="0" y="608"/>
                              </a:cubicBezTo>
                              <a:cubicBezTo>
                                <a:pt x="0" y="613"/>
                                <a:pt x="5" y="618"/>
                                <a:pt x="9" y="623"/>
                              </a:cubicBezTo>
                              <a:cubicBezTo>
                                <a:pt x="5" y="628"/>
                                <a:pt x="0" y="633"/>
                                <a:pt x="0" y="638"/>
                              </a:cubicBezTo>
                              <a:cubicBezTo>
                                <a:pt x="0" y="643"/>
                                <a:pt x="5" y="648"/>
                                <a:pt x="9" y="653"/>
                              </a:cubicBezTo>
                              <a:cubicBezTo>
                                <a:pt x="5" y="658"/>
                                <a:pt x="0" y="663"/>
                                <a:pt x="0" y="668"/>
                              </a:cubicBezTo>
                              <a:cubicBezTo>
                                <a:pt x="0" y="668"/>
                                <a:pt x="0" y="668"/>
                                <a:pt x="0" y="668"/>
                              </a:cubicBezTo>
                              <a:cubicBezTo>
                                <a:pt x="0" y="673"/>
                                <a:pt x="5" y="678"/>
                                <a:pt x="9" y="683"/>
                              </a:cubicBezTo>
                              <a:cubicBezTo>
                                <a:pt x="5" y="689"/>
                                <a:pt x="0" y="694"/>
                                <a:pt x="0" y="699"/>
                              </a:cubicBezTo>
                              <a:cubicBezTo>
                                <a:pt x="0" y="704"/>
                                <a:pt x="5" y="709"/>
                                <a:pt x="9" y="714"/>
                              </a:cubicBezTo>
                              <a:cubicBezTo>
                                <a:pt x="5" y="719"/>
                                <a:pt x="0" y="724"/>
                                <a:pt x="0" y="729"/>
                              </a:cubicBezTo>
                              <a:cubicBezTo>
                                <a:pt x="0" y="729"/>
                                <a:pt x="0" y="729"/>
                                <a:pt x="0" y="729"/>
                              </a:cubicBezTo>
                              <a:cubicBezTo>
                                <a:pt x="0" y="734"/>
                                <a:pt x="5" y="739"/>
                                <a:pt x="9" y="744"/>
                              </a:cubicBezTo>
                              <a:cubicBezTo>
                                <a:pt x="5" y="749"/>
                                <a:pt x="0" y="754"/>
                                <a:pt x="0" y="759"/>
                              </a:cubicBezTo>
                              <a:cubicBezTo>
                                <a:pt x="0" y="764"/>
                                <a:pt x="5" y="769"/>
                                <a:pt x="9" y="775"/>
                              </a:cubicBezTo>
                              <a:cubicBezTo>
                                <a:pt x="5" y="780"/>
                                <a:pt x="0" y="785"/>
                                <a:pt x="0" y="790"/>
                              </a:cubicBezTo>
                              <a:cubicBezTo>
                                <a:pt x="0" y="790"/>
                                <a:pt x="0" y="790"/>
                                <a:pt x="0" y="790"/>
                              </a:cubicBezTo>
                              <a:cubicBezTo>
                                <a:pt x="0" y="795"/>
                                <a:pt x="5" y="800"/>
                                <a:pt x="9" y="805"/>
                              </a:cubicBezTo>
                              <a:cubicBezTo>
                                <a:pt x="5" y="810"/>
                                <a:pt x="0" y="815"/>
                                <a:pt x="0" y="820"/>
                              </a:cubicBezTo>
                              <a:cubicBezTo>
                                <a:pt x="0" y="825"/>
                                <a:pt x="5" y="830"/>
                                <a:pt x="9" y="835"/>
                              </a:cubicBezTo>
                              <a:cubicBezTo>
                                <a:pt x="5" y="840"/>
                                <a:pt x="0" y="845"/>
                                <a:pt x="0" y="850"/>
                              </a:cubicBezTo>
                              <a:cubicBezTo>
                                <a:pt x="0" y="851"/>
                                <a:pt x="0" y="851"/>
                                <a:pt x="0" y="851"/>
                              </a:cubicBezTo>
                              <a:cubicBezTo>
                                <a:pt x="0" y="856"/>
                                <a:pt x="5" y="861"/>
                                <a:pt x="9" y="866"/>
                              </a:cubicBezTo>
                              <a:cubicBezTo>
                                <a:pt x="5" y="871"/>
                                <a:pt x="0" y="876"/>
                                <a:pt x="0" y="881"/>
                              </a:cubicBezTo>
                              <a:cubicBezTo>
                                <a:pt x="0" y="886"/>
                                <a:pt x="5" y="891"/>
                                <a:pt x="9" y="896"/>
                              </a:cubicBezTo>
                              <a:cubicBezTo>
                                <a:pt x="5" y="901"/>
                                <a:pt x="0" y="906"/>
                                <a:pt x="0" y="911"/>
                              </a:cubicBezTo>
                              <a:cubicBezTo>
                                <a:pt x="0" y="911"/>
                                <a:pt x="0" y="911"/>
                                <a:pt x="0" y="911"/>
                              </a:cubicBezTo>
                              <a:cubicBezTo>
                                <a:pt x="0" y="916"/>
                                <a:pt x="5" y="921"/>
                                <a:pt x="9" y="926"/>
                              </a:cubicBezTo>
                              <a:cubicBezTo>
                                <a:pt x="5" y="931"/>
                                <a:pt x="0" y="937"/>
                                <a:pt x="0" y="942"/>
                              </a:cubicBezTo>
                              <a:cubicBezTo>
                                <a:pt x="0" y="947"/>
                                <a:pt x="5" y="952"/>
                                <a:pt x="9" y="957"/>
                              </a:cubicBezTo>
                              <a:cubicBezTo>
                                <a:pt x="5" y="962"/>
                                <a:pt x="0" y="967"/>
                                <a:pt x="0" y="972"/>
                              </a:cubicBezTo>
                              <a:cubicBezTo>
                                <a:pt x="0" y="972"/>
                                <a:pt x="0" y="972"/>
                                <a:pt x="0" y="972"/>
                              </a:cubicBezTo>
                              <a:cubicBezTo>
                                <a:pt x="0" y="977"/>
                                <a:pt x="5" y="982"/>
                                <a:pt x="9" y="987"/>
                              </a:cubicBezTo>
                              <a:cubicBezTo>
                                <a:pt x="5" y="992"/>
                                <a:pt x="0" y="997"/>
                                <a:pt x="0" y="1002"/>
                              </a:cubicBezTo>
                              <a:cubicBezTo>
                                <a:pt x="0" y="1007"/>
                                <a:pt x="5" y="1012"/>
                                <a:pt x="9" y="1018"/>
                              </a:cubicBezTo>
                              <a:cubicBezTo>
                                <a:pt x="5" y="1023"/>
                                <a:pt x="0" y="1028"/>
                                <a:pt x="0" y="1033"/>
                              </a:cubicBezTo>
                              <a:cubicBezTo>
                                <a:pt x="0" y="1033"/>
                                <a:pt x="0" y="1033"/>
                                <a:pt x="0" y="1033"/>
                              </a:cubicBezTo>
                              <a:cubicBezTo>
                                <a:pt x="0" y="1038"/>
                                <a:pt x="5" y="1043"/>
                                <a:pt x="9" y="1048"/>
                              </a:cubicBezTo>
                              <a:cubicBezTo>
                                <a:pt x="5" y="1053"/>
                                <a:pt x="0" y="1058"/>
                                <a:pt x="0" y="1063"/>
                              </a:cubicBezTo>
                              <a:cubicBezTo>
                                <a:pt x="0" y="1068"/>
                                <a:pt x="5" y="1073"/>
                                <a:pt x="9" y="1078"/>
                              </a:cubicBezTo>
                              <a:cubicBezTo>
                                <a:pt x="5" y="1083"/>
                                <a:pt x="0" y="1088"/>
                                <a:pt x="0" y="1093"/>
                              </a:cubicBezTo>
                              <a:cubicBezTo>
                                <a:pt x="0" y="1094"/>
                                <a:pt x="0" y="1094"/>
                                <a:pt x="0" y="1094"/>
                              </a:cubicBezTo>
                              <a:cubicBezTo>
                                <a:pt x="0" y="1099"/>
                                <a:pt x="5" y="1104"/>
                                <a:pt x="9" y="1109"/>
                              </a:cubicBezTo>
                              <a:cubicBezTo>
                                <a:pt x="5" y="1114"/>
                                <a:pt x="0" y="1119"/>
                                <a:pt x="0" y="1124"/>
                              </a:cubicBezTo>
                              <a:cubicBezTo>
                                <a:pt x="0" y="1129"/>
                                <a:pt x="5" y="1134"/>
                                <a:pt x="9" y="1139"/>
                              </a:cubicBezTo>
                              <a:cubicBezTo>
                                <a:pt x="5" y="1144"/>
                                <a:pt x="0" y="1149"/>
                                <a:pt x="0" y="1154"/>
                              </a:cubicBezTo>
                              <a:cubicBezTo>
                                <a:pt x="0" y="1154"/>
                                <a:pt x="0" y="1154"/>
                                <a:pt x="0" y="1154"/>
                              </a:cubicBezTo>
                              <a:cubicBezTo>
                                <a:pt x="0" y="1159"/>
                                <a:pt x="5" y="1164"/>
                                <a:pt x="9" y="1169"/>
                              </a:cubicBezTo>
                              <a:cubicBezTo>
                                <a:pt x="5" y="1174"/>
                                <a:pt x="0" y="1179"/>
                                <a:pt x="0" y="1185"/>
                              </a:cubicBezTo>
                              <a:cubicBezTo>
                                <a:pt x="0" y="1190"/>
                                <a:pt x="5" y="1195"/>
                                <a:pt x="9" y="1200"/>
                              </a:cubicBezTo>
                              <a:cubicBezTo>
                                <a:pt x="5" y="1205"/>
                                <a:pt x="0" y="1210"/>
                                <a:pt x="0" y="1215"/>
                              </a:cubicBezTo>
                              <a:cubicBezTo>
                                <a:pt x="0" y="1215"/>
                                <a:pt x="0" y="1215"/>
                                <a:pt x="0" y="1215"/>
                              </a:cubicBezTo>
                              <a:cubicBezTo>
                                <a:pt x="0" y="1220"/>
                                <a:pt x="5" y="1225"/>
                                <a:pt x="9" y="1230"/>
                              </a:cubicBezTo>
                              <a:cubicBezTo>
                                <a:pt x="5" y="1235"/>
                                <a:pt x="0" y="1240"/>
                                <a:pt x="0" y="1245"/>
                              </a:cubicBezTo>
                              <a:cubicBezTo>
                                <a:pt x="0" y="1250"/>
                                <a:pt x="5" y="1255"/>
                                <a:pt x="9" y="1260"/>
                              </a:cubicBezTo>
                              <a:cubicBezTo>
                                <a:pt x="5" y="1266"/>
                                <a:pt x="0" y="1271"/>
                                <a:pt x="0" y="1276"/>
                              </a:cubicBezTo>
                              <a:cubicBezTo>
                                <a:pt x="0" y="1276"/>
                                <a:pt x="0" y="1276"/>
                                <a:pt x="0" y="1276"/>
                              </a:cubicBezTo>
                              <a:cubicBezTo>
                                <a:pt x="0" y="1281"/>
                                <a:pt x="5" y="1286"/>
                                <a:pt x="9" y="1291"/>
                              </a:cubicBezTo>
                              <a:cubicBezTo>
                                <a:pt x="5" y="1296"/>
                                <a:pt x="0" y="1301"/>
                                <a:pt x="0" y="1306"/>
                              </a:cubicBezTo>
                              <a:cubicBezTo>
                                <a:pt x="0" y="1311"/>
                                <a:pt x="5" y="1316"/>
                                <a:pt x="9" y="1321"/>
                              </a:cubicBezTo>
                              <a:cubicBezTo>
                                <a:pt x="5" y="1326"/>
                                <a:pt x="0" y="1331"/>
                                <a:pt x="0" y="1336"/>
                              </a:cubicBezTo>
                              <a:cubicBezTo>
                                <a:pt x="0" y="1337"/>
                                <a:pt x="0" y="1337"/>
                                <a:pt x="0" y="1337"/>
                              </a:cubicBezTo>
                              <a:cubicBezTo>
                                <a:pt x="0" y="1342"/>
                                <a:pt x="5" y="1347"/>
                                <a:pt x="9" y="1352"/>
                              </a:cubicBezTo>
                              <a:cubicBezTo>
                                <a:pt x="5" y="1357"/>
                                <a:pt x="0" y="1362"/>
                                <a:pt x="0" y="1367"/>
                              </a:cubicBezTo>
                              <a:cubicBezTo>
                                <a:pt x="0" y="1372"/>
                                <a:pt x="5" y="1377"/>
                                <a:pt x="9" y="1382"/>
                              </a:cubicBezTo>
                              <a:cubicBezTo>
                                <a:pt x="5" y="1387"/>
                                <a:pt x="0" y="1392"/>
                                <a:pt x="0" y="1397"/>
                              </a:cubicBezTo>
                              <a:cubicBezTo>
                                <a:pt x="0" y="1397"/>
                                <a:pt x="0" y="1397"/>
                                <a:pt x="0" y="1397"/>
                              </a:cubicBezTo>
                              <a:cubicBezTo>
                                <a:pt x="0" y="1402"/>
                                <a:pt x="5" y="1407"/>
                                <a:pt x="9" y="1412"/>
                              </a:cubicBezTo>
                              <a:cubicBezTo>
                                <a:pt x="5" y="1417"/>
                                <a:pt x="0" y="1422"/>
                                <a:pt x="0" y="1428"/>
                              </a:cubicBezTo>
                              <a:cubicBezTo>
                                <a:pt x="0" y="1433"/>
                                <a:pt x="5" y="1438"/>
                                <a:pt x="9" y="1443"/>
                              </a:cubicBezTo>
                              <a:cubicBezTo>
                                <a:pt x="5" y="1448"/>
                                <a:pt x="0" y="1453"/>
                                <a:pt x="0" y="1458"/>
                              </a:cubicBezTo>
                              <a:cubicBezTo>
                                <a:pt x="0" y="1458"/>
                                <a:pt x="0" y="1458"/>
                                <a:pt x="0" y="1458"/>
                              </a:cubicBezTo>
                              <a:cubicBezTo>
                                <a:pt x="0" y="1463"/>
                                <a:pt x="5" y="1468"/>
                                <a:pt x="9" y="1473"/>
                              </a:cubicBezTo>
                              <a:cubicBezTo>
                                <a:pt x="5" y="1478"/>
                                <a:pt x="0" y="1483"/>
                                <a:pt x="0" y="1488"/>
                              </a:cubicBezTo>
                              <a:cubicBezTo>
                                <a:pt x="0" y="1493"/>
                                <a:pt x="5" y="1498"/>
                                <a:pt x="9" y="1503"/>
                              </a:cubicBezTo>
                              <a:cubicBezTo>
                                <a:pt x="5" y="1509"/>
                                <a:pt x="0" y="1514"/>
                                <a:pt x="0" y="1519"/>
                              </a:cubicBezTo>
                              <a:cubicBezTo>
                                <a:pt x="0" y="1519"/>
                                <a:pt x="0" y="1519"/>
                                <a:pt x="0" y="1519"/>
                              </a:cubicBezTo>
                              <a:cubicBezTo>
                                <a:pt x="0" y="1524"/>
                                <a:pt x="5" y="1529"/>
                                <a:pt x="9" y="1534"/>
                              </a:cubicBezTo>
                              <a:cubicBezTo>
                                <a:pt x="5" y="1539"/>
                                <a:pt x="0" y="1544"/>
                                <a:pt x="0" y="1549"/>
                              </a:cubicBezTo>
                              <a:cubicBezTo>
                                <a:pt x="0" y="1554"/>
                                <a:pt x="5" y="1559"/>
                                <a:pt x="9" y="1564"/>
                              </a:cubicBezTo>
                              <a:cubicBezTo>
                                <a:pt x="5" y="1569"/>
                                <a:pt x="0" y="1574"/>
                                <a:pt x="0" y="1579"/>
                              </a:cubicBezTo>
                              <a:cubicBezTo>
                                <a:pt x="0" y="1580"/>
                                <a:pt x="0" y="1580"/>
                                <a:pt x="0" y="1580"/>
                              </a:cubicBezTo>
                              <a:cubicBezTo>
                                <a:pt x="0" y="1585"/>
                                <a:pt x="5" y="1590"/>
                                <a:pt x="9" y="1595"/>
                              </a:cubicBezTo>
                              <a:cubicBezTo>
                                <a:pt x="5" y="1600"/>
                                <a:pt x="0" y="1605"/>
                                <a:pt x="0" y="1610"/>
                              </a:cubicBezTo>
                              <a:cubicBezTo>
                                <a:pt x="0" y="1615"/>
                                <a:pt x="5" y="1620"/>
                                <a:pt x="9" y="1625"/>
                              </a:cubicBezTo>
                              <a:cubicBezTo>
                                <a:pt x="5" y="1630"/>
                                <a:pt x="0" y="1635"/>
                                <a:pt x="0" y="1640"/>
                              </a:cubicBezTo>
                              <a:cubicBezTo>
                                <a:pt x="0" y="1640"/>
                                <a:pt x="0" y="1640"/>
                                <a:pt x="0" y="1640"/>
                              </a:cubicBezTo>
                              <a:cubicBezTo>
                                <a:pt x="0" y="1645"/>
                                <a:pt x="5" y="1650"/>
                                <a:pt x="9" y="1655"/>
                              </a:cubicBezTo>
                              <a:cubicBezTo>
                                <a:pt x="5" y="1660"/>
                                <a:pt x="0" y="1665"/>
                                <a:pt x="0" y="1671"/>
                              </a:cubicBezTo>
                              <a:cubicBezTo>
                                <a:pt x="0" y="1676"/>
                                <a:pt x="5" y="1681"/>
                                <a:pt x="9" y="1686"/>
                              </a:cubicBezTo>
                              <a:cubicBezTo>
                                <a:pt x="5" y="1691"/>
                                <a:pt x="0" y="1696"/>
                                <a:pt x="0" y="1701"/>
                              </a:cubicBezTo>
                              <a:cubicBezTo>
                                <a:pt x="0" y="1701"/>
                                <a:pt x="0" y="1701"/>
                                <a:pt x="0" y="1701"/>
                              </a:cubicBezTo>
                              <a:cubicBezTo>
                                <a:pt x="43" y="1701"/>
                                <a:pt x="43" y="1701"/>
                                <a:pt x="43" y="1701"/>
                              </a:cubicBezTo>
                              <a:cubicBezTo>
                                <a:pt x="47" y="1696"/>
                                <a:pt x="52" y="1691"/>
                                <a:pt x="52" y="1686"/>
                              </a:cubicBezTo>
                              <a:cubicBezTo>
                                <a:pt x="52" y="1681"/>
                                <a:pt x="47" y="1676"/>
                                <a:pt x="43" y="1671"/>
                              </a:cubicBezTo>
                              <a:cubicBezTo>
                                <a:pt x="47" y="1666"/>
                                <a:pt x="52" y="1660"/>
                                <a:pt x="52" y="1655"/>
                              </a:cubicBezTo>
                              <a:cubicBezTo>
                                <a:pt x="52" y="1650"/>
                                <a:pt x="47" y="1645"/>
                                <a:pt x="43" y="1640"/>
                              </a:cubicBezTo>
                              <a:cubicBezTo>
                                <a:pt x="43" y="1640"/>
                                <a:pt x="43" y="1640"/>
                                <a:pt x="43" y="1640"/>
                              </a:cubicBezTo>
                              <a:cubicBezTo>
                                <a:pt x="47" y="1635"/>
                                <a:pt x="52" y="1630"/>
                                <a:pt x="52" y="1625"/>
                              </a:cubicBezTo>
                              <a:cubicBezTo>
                                <a:pt x="52" y="1620"/>
                                <a:pt x="47" y="1615"/>
                                <a:pt x="43" y="1610"/>
                              </a:cubicBezTo>
                              <a:cubicBezTo>
                                <a:pt x="47" y="1605"/>
                                <a:pt x="52" y="1600"/>
                                <a:pt x="52" y="1595"/>
                              </a:cubicBezTo>
                              <a:cubicBezTo>
                                <a:pt x="52" y="1590"/>
                                <a:pt x="47" y="1585"/>
                                <a:pt x="43" y="1580"/>
                              </a:cubicBezTo>
                              <a:cubicBezTo>
                                <a:pt x="43" y="1580"/>
                                <a:pt x="43" y="1580"/>
                                <a:pt x="43" y="1580"/>
                              </a:cubicBezTo>
                              <a:cubicBezTo>
                                <a:pt x="47" y="1574"/>
                                <a:pt x="52" y="1569"/>
                                <a:pt x="52" y="1564"/>
                              </a:cubicBezTo>
                              <a:cubicBezTo>
                                <a:pt x="52" y="1559"/>
                                <a:pt x="47" y="1554"/>
                                <a:pt x="43" y="1549"/>
                              </a:cubicBezTo>
                              <a:cubicBezTo>
                                <a:pt x="47" y="1544"/>
                                <a:pt x="52" y="1539"/>
                                <a:pt x="52" y="1534"/>
                              </a:cubicBezTo>
                              <a:cubicBezTo>
                                <a:pt x="52" y="1529"/>
                                <a:pt x="47" y="1524"/>
                                <a:pt x="43" y="1519"/>
                              </a:cubicBezTo>
                              <a:cubicBezTo>
                                <a:pt x="43" y="1519"/>
                                <a:pt x="43" y="1519"/>
                                <a:pt x="43" y="1519"/>
                              </a:cubicBezTo>
                              <a:cubicBezTo>
                                <a:pt x="47" y="1514"/>
                                <a:pt x="52" y="1509"/>
                                <a:pt x="52" y="1504"/>
                              </a:cubicBezTo>
                              <a:cubicBezTo>
                                <a:pt x="52" y="1499"/>
                                <a:pt x="47" y="1493"/>
                                <a:pt x="43" y="1488"/>
                              </a:cubicBezTo>
                              <a:cubicBezTo>
                                <a:pt x="47" y="1483"/>
                                <a:pt x="52" y="1478"/>
                                <a:pt x="52" y="1473"/>
                              </a:cubicBezTo>
                              <a:cubicBezTo>
                                <a:pt x="52" y="1468"/>
                                <a:pt x="47" y="1463"/>
                                <a:pt x="43" y="1458"/>
                              </a:cubicBezTo>
                              <a:cubicBezTo>
                                <a:pt x="43" y="1458"/>
                                <a:pt x="43" y="1458"/>
                                <a:pt x="43" y="1458"/>
                              </a:cubicBezTo>
                              <a:cubicBezTo>
                                <a:pt x="47" y="1453"/>
                                <a:pt x="52" y="1448"/>
                                <a:pt x="52" y="1443"/>
                              </a:cubicBezTo>
                              <a:cubicBezTo>
                                <a:pt x="52" y="1438"/>
                                <a:pt x="47" y="1433"/>
                                <a:pt x="43" y="1428"/>
                              </a:cubicBezTo>
                              <a:cubicBezTo>
                                <a:pt x="47" y="1423"/>
                                <a:pt x="52" y="1418"/>
                                <a:pt x="52" y="1412"/>
                              </a:cubicBezTo>
                              <a:cubicBezTo>
                                <a:pt x="52" y="1407"/>
                                <a:pt x="47" y="1402"/>
                                <a:pt x="43" y="1397"/>
                              </a:cubicBezTo>
                              <a:cubicBezTo>
                                <a:pt x="43" y="1397"/>
                                <a:pt x="43" y="1397"/>
                                <a:pt x="43" y="1397"/>
                              </a:cubicBezTo>
                              <a:cubicBezTo>
                                <a:pt x="47" y="1392"/>
                                <a:pt x="52" y="1387"/>
                                <a:pt x="52" y="1382"/>
                              </a:cubicBezTo>
                              <a:cubicBezTo>
                                <a:pt x="52" y="1377"/>
                                <a:pt x="47" y="1372"/>
                                <a:pt x="43" y="1367"/>
                              </a:cubicBezTo>
                              <a:cubicBezTo>
                                <a:pt x="47" y="1362"/>
                                <a:pt x="52" y="1357"/>
                                <a:pt x="52" y="1352"/>
                              </a:cubicBezTo>
                              <a:cubicBezTo>
                                <a:pt x="52" y="1347"/>
                                <a:pt x="47" y="1342"/>
                                <a:pt x="43" y="1337"/>
                              </a:cubicBezTo>
                              <a:cubicBezTo>
                                <a:pt x="43" y="1337"/>
                                <a:pt x="43" y="1337"/>
                                <a:pt x="43" y="1337"/>
                              </a:cubicBezTo>
                              <a:cubicBezTo>
                                <a:pt x="47" y="1331"/>
                                <a:pt x="52" y="1326"/>
                                <a:pt x="52" y="1321"/>
                              </a:cubicBezTo>
                              <a:cubicBezTo>
                                <a:pt x="52" y="1316"/>
                                <a:pt x="47" y="1311"/>
                                <a:pt x="43" y="1306"/>
                              </a:cubicBezTo>
                              <a:cubicBezTo>
                                <a:pt x="47" y="1301"/>
                                <a:pt x="52" y="1296"/>
                                <a:pt x="52" y="1291"/>
                              </a:cubicBezTo>
                              <a:cubicBezTo>
                                <a:pt x="52" y="1286"/>
                                <a:pt x="47" y="1281"/>
                                <a:pt x="43" y="1276"/>
                              </a:cubicBezTo>
                              <a:cubicBezTo>
                                <a:pt x="43" y="1276"/>
                                <a:pt x="43" y="1276"/>
                                <a:pt x="43" y="1276"/>
                              </a:cubicBezTo>
                              <a:cubicBezTo>
                                <a:pt x="47" y="1271"/>
                                <a:pt x="52" y="1266"/>
                                <a:pt x="52" y="1261"/>
                              </a:cubicBezTo>
                              <a:cubicBezTo>
                                <a:pt x="52" y="1256"/>
                                <a:pt x="47" y="1250"/>
                                <a:pt x="43" y="1245"/>
                              </a:cubicBezTo>
                              <a:cubicBezTo>
                                <a:pt x="47" y="1240"/>
                                <a:pt x="52" y="1235"/>
                                <a:pt x="52" y="1230"/>
                              </a:cubicBezTo>
                              <a:cubicBezTo>
                                <a:pt x="52" y="1225"/>
                                <a:pt x="47" y="1220"/>
                                <a:pt x="43" y="1215"/>
                              </a:cubicBezTo>
                              <a:cubicBezTo>
                                <a:pt x="43" y="1215"/>
                                <a:pt x="43" y="1215"/>
                                <a:pt x="43" y="1215"/>
                              </a:cubicBezTo>
                              <a:cubicBezTo>
                                <a:pt x="47" y="1210"/>
                                <a:pt x="52" y="1205"/>
                                <a:pt x="52" y="1200"/>
                              </a:cubicBezTo>
                              <a:cubicBezTo>
                                <a:pt x="52" y="1195"/>
                                <a:pt x="47" y="1190"/>
                                <a:pt x="43" y="1185"/>
                              </a:cubicBezTo>
                              <a:cubicBezTo>
                                <a:pt x="47" y="1180"/>
                                <a:pt x="52" y="1175"/>
                                <a:pt x="52" y="1169"/>
                              </a:cubicBezTo>
                              <a:cubicBezTo>
                                <a:pt x="52" y="1164"/>
                                <a:pt x="47" y="1159"/>
                                <a:pt x="43" y="1154"/>
                              </a:cubicBezTo>
                              <a:cubicBezTo>
                                <a:pt x="43" y="1154"/>
                                <a:pt x="43" y="1154"/>
                                <a:pt x="43" y="1154"/>
                              </a:cubicBezTo>
                              <a:cubicBezTo>
                                <a:pt x="47" y="1149"/>
                                <a:pt x="52" y="1144"/>
                                <a:pt x="52" y="1139"/>
                              </a:cubicBezTo>
                              <a:cubicBezTo>
                                <a:pt x="52" y="1134"/>
                                <a:pt x="47" y="1129"/>
                                <a:pt x="43" y="1124"/>
                              </a:cubicBezTo>
                              <a:cubicBezTo>
                                <a:pt x="47" y="1119"/>
                                <a:pt x="52" y="1114"/>
                                <a:pt x="52" y="1109"/>
                              </a:cubicBezTo>
                              <a:cubicBezTo>
                                <a:pt x="52" y="1104"/>
                                <a:pt x="47" y="1099"/>
                                <a:pt x="43" y="1094"/>
                              </a:cubicBezTo>
                              <a:cubicBezTo>
                                <a:pt x="43" y="1094"/>
                                <a:pt x="43" y="1094"/>
                                <a:pt x="43" y="1094"/>
                              </a:cubicBezTo>
                              <a:cubicBezTo>
                                <a:pt x="47" y="1089"/>
                                <a:pt x="52" y="1083"/>
                                <a:pt x="52" y="1078"/>
                              </a:cubicBezTo>
                              <a:cubicBezTo>
                                <a:pt x="52" y="1073"/>
                                <a:pt x="47" y="1068"/>
                                <a:pt x="43" y="1063"/>
                              </a:cubicBezTo>
                              <a:cubicBezTo>
                                <a:pt x="47" y="1058"/>
                                <a:pt x="52" y="1053"/>
                                <a:pt x="52" y="1048"/>
                              </a:cubicBezTo>
                              <a:cubicBezTo>
                                <a:pt x="52" y="1043"/>
                                <a:pt x="47" y="1038"/>
                                <a:pt x="43" y="1033"/>
                              </a:cubicBezTo>
                              <a:cubicBezTo>
                                <a:pt x="43" y="1033"/>
                                <a:pt x="43" y="1033"/>
                                <a:pt x="43" y="1033"/>
                              </a:cubicBezTo>
                              <a:cubicBezTo>
                                <a:pt x="47" y="1028"/>
                                <a:pt x="52" y="1023"/>
                                <a:pt x="52" y="1018"/>
                              </a:cubicBezTo>
                              <a:cubicBezTo>
                                <a:pt x="52" y="1013"/>
                                <a:pt x="47" y="1008"/>
                                <a:pt x="43" y="1002"/>
                              </a:cubicBezTo>
                              <a:cubicBezTo>
                                <a:pt x="47" y="997"/>
                                <a:pt x="52" y="992"/>
                                <a:pt x="52" y="987"/>
                              </a:cubicBezTo>
                              <a:cubicBezTo>
                                <a:pt x="52" y="982"/>
                                <a:pt x="47" y="977"/>
                                <a:pt x="43" y="972"/>
                              </a:cubicBezTo>
                              <a:cubicBezTo>
                                <a:pt x="43" y="972"/>
                                <a:pt x="43" y="972"/>
                                <a:pt x="43" y="972"/>
                              </a:cubicBezTo>
                              <a:cubicBezTo>
                                <a:pt x="47" y="967"/>
                                <a:pt x="52" y="962"/>
                                <a:pt x="52" y="957"/>
                              </a:cubicBezTo>
                              <a:cubicBezTo>
                                <a:pt x="52" y="952"/>
                                <a:pt x="47" y="947"/>
                                <a:pt x="43" y="942"/>
                              </a:cubicBezTo>
                              <a:cubicBezTo>
                                <a:pt x="47" y="937"/>
                                <a:pt x="52" y="932"/>
                                <a:pt x="52" y="927"/>
                              </a:cubicBezTo>
                              <a:cubicBezTo>
                                <a:pt x="52" y="921"/>
                                <a:pt x="47" y="916"/>
                                <a:pt x="43" y="911"/>
                              </a:cubicBezTo>
                              <a:cubicBezTo>
                                <a:pt x="43" y="911"/>
                                <a:pt x="43" y="911"/>
                                <a:pt x="43" y="911"/>
                              </a:cubicBezTo>
                              <a:cubicBezTo>
                                <a:pt x="47" y="906"/>
                                <a:pt x="52" y="901"/>
                                <a:pt x="52" y="896"/>
                              </a:cubicBezTo>
                              <a:cubicBezTo>
                                <a:pt x="52" y="891"/>
                                <a:pt x="47" y="886"/>
                                <a:pt x="43" y="881"/>
                              </a:cubicBezTo>
                              <a:cubicBezTo>
                                <a:pt x="47" y="876"/>
                                <a:pt x="52" y="871"/>
                                <a:pt x="52" y="866"/>
                              </a:cubicBezTo>
                              <a:cubicBezTo>
                                <a:pt x="52" y="861"/>
                                <a:pt x="47" y="856"/>
                                <a:pt x="43" y="851"/>
                              </a:cubicBezTo>
                              <a:cubicBezTo>
                                <a:pt x="43" y="851"/>
                                <a:pt x="43" y="851"/>
                                <a:pt x="43" y="851"/>
                              </a:cubicBezTo>
                              <a:cubicBezTo>
                                <a:pt x="47" y="846"/>
                                <a:pt x="52" y="840"/>
                                <a:pt x="52" y="835"/>
                              </a:cubicBezTo>
                              <a:cubicBezTo>
                                <a:pt x="52" y="830"/>
                                <a:pt x="47" y="825"/>
                                <a:pt x="43" y="820"/>
                              </a:cubicBezTo>
                              <a:cubicBezTo>
                                <a:pt x="47" y="815"/>
                                <a:pt x="52" y="810"/>
                                <a:pt x="52" y="805"/>
                              </a:cubicBezTo>
                              <a:cubicBezTo>
                                <a:pt x="52" y="800"/>
                                <a:pt x="47" y="795"/>
                                <a:pt x="43" y="790"/>
                              </a:cubicBezTo>
                              <a:cubicBezTo>
                                <a:pt x="43" y="790"/>
                                <a:pt x="43" y="790"/>
                                <a:pt x="43" y="790"/>
                              </a:cubicBezTo>
                              <a:cubicBezTo>
                                <a:pt x="47" y="785"/>
                                <a:pt x="52" y="780"/>
                                <a:pt x="52" y="775"/>
                              </a:cubicBezTo>
                              <a:cubicBezTo>
                                <a:pt x="52" y="770"/>
                                <a:pt x="47" y="765"/>
                                <a:pt x="43" y="759"/>
                              </a:cubicBezTo>
                              <a:cubicBezTo>
                                <a:pt x="47" y="754"/>
                                <a:pt x="52" y="749"/>
                                <a:pt x="52" y="744"/>
                              </a:cubicBezTo>
                              <a:cubicBezTo>
                                <a:pt x="52" y="739"/>
                                <a:pt x="47" y="734"/>
                                <a:pt x="43" y="729"/>
                              </a:cubicBezTo>
                              <a:cubicBezTo>
                                <a:pt x="43" y="729"/>
                                <a:pt x="43" y="729"/>
                                <a:pt x="43" y="729"/>
                              </a:cubicBezTo>
                              <a:cubicBezTo>
                                <a:pt x="47" y="724"/>
                                <a:pt x="52" y="719"/>
                                <a:pt x="52" y="714"/>
                              </a:cubicBezTo>
                              <a:cubicBezTo>
                                <a:pt x="52" y="709"/>
                                <a:pt x="47" y="704"/>
                                <a:pt x="43" y="699"/>
                              </a:cubicBezTo>
                              <a:cubicBezTo>
                                <a:pt x="47" y="694"/>
                                <a:pt x="52" y="689"/>
                                <a:pt x="52" y="684"/>
                              </a:cubicBezTo>
                              <a:cubicBezTo>
                                <a:pt x="52" y="678"/>
                                <a:pt x="47" y="673"/>
                                <a:pt x="43" y="668"/>
                              </a:cubicBezTo>
                              <a:cubicBezTo>
                                <a:pt x="43" y="668"/>
                                <a:pt x="43" y="668"/>
                                <a:pt x="43" y="668"/>
                              </a:cubicBezTo>
                              <a:cubicBezTo>
                                <a:pt x="47" y="663"/>
                                <a:pt x="52" y="658"/>
                                <a:pt x="52" y="653"/>
                              </a:cubicBezTo>
                              <a:cubicBezTo>
                                <a:pt x="52" y="648"/>
                                <a:pt x="47" y="643"/>
                                <a:pt x="43" y="638"/>
                              </a:cubicBezTo>
                              <a:cubicBezTo>
                                <a:pt x="47" y="633"/>
                                <a:pt x="52" y="628"/>
                                <a:pt x="52" y="623"/>
                              </a:cubicBezTo>
                              <a:cubicBezTo>
                                <a:pt x="52" y="618"/>
                                <a:pt x="47" y="613"/>
                                <a:pt x="43" y="608"/>
                              </a:cubicBezTo>
                              <a:cubicBezTo>
                                <a:pt x="43" y="608"/>
                                <a:pt x="43" y="608"/>
                                <a:pt x="43" y="608"/>
                              </a:cubicBezTo>
                              <a:cubicBezTo>
                                <a:pt x="47" y="603"/>
                                <a:pt x="52" y="598"/>
                                <a:pt x="52" y="592"/>
                              </a:cubicBezTo>
                              <a:cubicBezTo>
                                <a:pt x="52" y="587"/>
                                <a:pt x="47" y="582"/>
                                <a:pt x="43" y="577"/>
                              </a:cubicBezTo>
                              <a:cubicBezTo>
                                <a:pt x="47" y="572"/>
                                <a:pt x="52" y="567"/>
                                <a:pt x="52" y="562"/>
                              </a:cubicBezTo>
                              <a:cubicBezTo>
                                <a:pt x="52" y="557"/>
                                <a:pt x="47" y="552"/>
                                <a:pt x="43" y="547"/>
                              </a:cubicBezTo>
                              <a:cubicBezTo>
                                <a:pt x="43" y="547"/>
                                <a:pt x="43" y="547"/>
                                <a:pt x="43" y="547"/>
                              </a:cubicBezTo>
                              <a:cubicBezTo>
                                <a:pt x="47" y="542"/>
                                <a:pt x="52" y="537"/>
                                <a:pt x="52" y="532"/>
                              </a:cubicBezTo>
                              <a:cubicBezTo>
                                <a:pt x="52" y="527"/>
                                <a:pt x="47" y="522"/>
                                <a:pt x="43" y="517"/>
                              </a:cubicBezTo>
                              <a:cubicBezTo>
                                <a:pt x="47" y="511"/>
                                <a:pt x="52" y="506"/>
                                <a:pt x="52" y="501"/>
                              </a:cubicBezTo>
                              <a:cubicBezTo>
                                <a:pt x="52" y="496"/>
                                <a:pt x="47" y="491"/>
                                <a:pt x="43" y="486"/>
                              </a:cubicBezTo>
                              <a:cubicBezTo>
                                <a:pt x="43" y="486"/>
                                <a:pt x="43" y="486"/>
                                <a:pt x="43" y="486"/>
                              </a:cubicBezTo>
                              <a:cubicBezTo>
                                <a:pt x="47" y="481"/>
                                <a:pt x="52" y="476"/>
                                <a:pt x="52" y="471"/>
                              </a:cubicBezTo>
                              <a:cubicBezTo>
                                <a:pt x="52" y="466"/>
                                <a:pt x="47" y="461"/>
                                <a:pt x="43" y="456"/>
                              </a:cubicBezTo>
                              <a:cubicBezTo>
                                <a:pt x="47" y="451"/>
                                <a:pt x="52" y="446"/>
                                <a:pt x="52" y="441"/>
                              </a:cubicBezTo>
                              <a:cubicBezTo>
                                <a:pt x="52" y="436"/>
                                <a:pt x="47" y="430"/>
                                <a:pt x="43" y="425"/>
                              </a:cubicBezTo>
                              <a:cubicBezTo>
                                <a:pt x="43" y="425"/>
                                <a:pt x="43" y="425"/>
                                <a:pt x="43" y="425"/>
                              </a:cubicBezTo>
                              <a:cubicBezTo>
                                <a:pt x="47" y="420"/>
                                <a:pt x="52" y="415"/>
                                <a:pt x="52" y="410"/>
                              </a:cubicBezTo>
                              <a:cubicBezTo>
                                <a:pt x="52" y="405"/>
                                <a:pt x="47" y="400"/>
                                <a:pt x="43" y="395"/>
                              </a:cubicBezTo>
                              <a:cubicBezTo>
                                <a:pt x="47" y="390"/>
                                <a:pt x="52" y="385"/>
                                <a:pt x="52" y="380"/>
                              </a:cubicBezTo>
                              <a:cubicBezTo>
                                <a:pt x="52" y="375"/>
                                <a:pt x="47" y="370"/>
                                <a:pt x="43" y="365"/>
                              </a:cubicBezTo>
                              <a:cubicBezTo>
                                <a:pt x="43" y="365"/>
                                <a:pt x="43" y="365"/>
                                <a:pt x="43" y="365"/>
                              </a:cubicBezTo>
                              <a:cubicBezTo>
                                <a:pt x="47" y="360"/>
                                <a:pt x="52" y="355"/>
                                <a:pt x="52" y="349"/>
                              </a:cubicBezTo>
                              <a:cubicBezTo>
                                <a:pt x="52" y="344"/>
                                <a:pt x="47" y="339"/>
                                <a:pt x="43" y="334"/>
                              </a:cubicBezTo>
                              <a:cubicBezTo>
                                <a:pt x="47" y="329"/>
                                <a:pt x="52" y="324"/>
                                <a:pt x="52" y="319"/>
                              </a:cubicBezTo>
                              <a:cubicBezTo>
                                <a:pt x="52" y="314"/>
                                <a:pt x="47" y="309"/>
                                <a:pt x="43" y="304"/>
                              </a:cubicBezTo>
                              <a:cubicBezTo>
                                <a:pt x="43" y="304"/>
                                <a:pt x="43" y="304"/>
                                <a:pt x="43" y="304"/>
                              </a:cubicBezTo>
                              <a:cubicBezTo>
                                <a:pt x="47" y="299"/>
                                <a:pt x="52" y="294"/>
                                <a:pt x="52" y="289"/>
                              </a:cubicBezTo>
                              <a:cubicBezTo>
                                <a:pt x="52" y="284"/>
                                <a:pt x="47" y="279"/>
                                <a:pt x="43" y="274"/>
                              </a:cubicBezTo>
                              <a:cubicBezTo>
                                <a:pt x="47" y="268"/>
                                <a:pt x="52" y="263"/>
                                <a:pt x="52" y="258"/>
                              </a:cubicBezTo>
                              <a:cubicBezTo>
                                <a:pt x="52" y="253"/>
                                <a:pt x="47" y="248"/>
                                <a:pt x="43" y="243"/>
                              </a:cubicBezTo>
                              <a:cubicBezTo>
                                <a:pt x="43" y="243"/>
                                <a:pt x="43" y="243"/>
                                <a:pt x="43" y="243"/>
                              </a:cubicBezTo>
                              <a:cubicBezTo>
                                <a:pt x="47" y="238"/>
                                <a:pt x="52" y="233"/>
                                <a:pt x="52" y="228"/>
                              </a:cubicBezTo>
                              <a:cubicBezTo>
                                <a:pt x="52" y="223"/>
                                <a:pt x="47" y="218"/>
                                <a:pt x="43" y="213"/>
                              </a:cubicBezTo>
                              <a:cubicBezTo>
                                <a:pt x="47" y="208"/>
                                <a:pt x="52" y="203"/>
                                <a:pt x="52" y="198"/>
                              </a:cubicBezTo>
                              <a:cubicBezTo>
                                <a:pt x="52" y="193"/>
                                <a:pt x="47" y="187"/>
                                <a:pt x="43" y="182"/>
                              </a:cubicBezTo>
                              <a:cubicBezTo>
                                <a:pt x="43" y="182"/>
                                <a:pt x="43" y="182"/>
                                <a:pt x="43" y="182"/>
                              </a:cubicBezTo>
                              <a:cubicBezTo>
                                <a:pt x="47" y="177"/>
                                <a:pt x="52" y="172"/>
                                <a:pt x="52" y="167"/>
                              </a:cubicBezTo>
                              <a:cubicBezTo>
                                <a:pt x="52" y="162"/>
                                <a:pt x="47" y="157"/>
                                <a:pt x="43" y="152"/>
                              </a:cubicBezTo>
                              <a:cubicBezTo>
                                <a:pt x="47" y="147"/>
                                <a:pt x="52" y="142"/>
                                <a:pt x="52" y="137"/>
                              </a:cubicBezTo>
                              <a:cubicBezTo>
                                <a:pt x="52" y="132"/>
                                <a:pt x="47" y="127"/>
                                <a:pt x="43" y="122"/>
                              </a:cubicBezTo>
                              <a:cubicBezTo>
                                <a:pt x="43" y="122"/>
                                <a:pt x="43" y="122"/>
                                <a:pt x="43" y="122"/>
                              </a:cubicBezTo>
                              <a:cubicBezTo>
                                <a:pt x="47" y="117"/>
                                <a:pt x="52" y="112"/>
                                <a:pt x="52" y="107"/>
                              </a:cubicBezTo>
                              <a:cubicBezTo>
                                <a:pt x="52" y="101"/>
                                <a:pt x="47" y="96"/>
                                <a:pt x="43" y="91"/>
                              </a:cubicBezTo>
                              <a:cubicBezTo>
                                <a:pt x="47" y="86"/>
                                <a:pt x="52" y="81"/>
                                <a:pt x="52" y="76"/>
                              </a:cubicBezTo>
                              <a:cubicBezTo>
                                <a:pt x="52" y="71"/>
                                <a:pt x="47" y="66"/>
                                <a:pt x="43" y="61"/>
                              </a:cubicBezTo>
                              <a:cubicBezTo>
                                <a:pt x="43" y="61"/>
                                <a:pt x="43" y="61"/>
                                <a:pt x="43" y="61"/>
                              </a:cubicBezTo>
                              <a:cubicBezTo>
                                <a:pt x="47" y="56"/>
                                <a:pt x="52" y="51"/>
                                <a:pt x="52" y="46"/>
                              </a:cubicBezTo>
                              <a:cubicBezTo>
                                <a:pt x="52" y="41"/>
                                <a:pt x="47" y="36"/>
                                <a:pt x="43" y="3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GB"/>
                        </a:p>
                      </p:txBody>
                    </p:sp>
                    <p:grpSp>
                      <p:nvGrpSpPr>
                        <p:cNvPr id="5745" name="Group 5744"/>
                        <p:cNvGrpSpPr/>
                        <p:nvPr/>
                      </p:nvGrpSpPr>
                      <p:grpSpPr>
                        <a:xfrm>
                          <a:off x="3706120" y="-499199"/>
                          <a:ext cx="95250" cy="5364163"/>
                          <a:chOff x="3583883" y="-499199"/>
                          <a:chExt cx="95250" cy="5364163"/>
                        </a:xfrm>
                        <a:solidFill>
                          <a:srgbClr val="D2B29E"/>
                        </a:solidFill>
                      </p:grpSpPr>
                      <p:sp>
                        <p:nvSpPr>
                          <p:cNvPr id="5746" name="Freeform 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4817339"/>
                            <a:ext cx="95250" cy="47625"/>
                          </a:xfrm>
                          <a:custGeom>
                            <a:avLst/>
                            <a:gdLst>
                              <a:gd name="T0" fmla="*/ 13 w 28"/>
                              <a:gd name="T1" fmla="*/ 9 h 15"/>
                              <a:gd name="T2" fmla="*/ 0 w 28"/>
                              <a:gd name="T3" fmla="*/ 1 h 15"/>
                              <a:gd name="T4" fmla="*/ 15 w 28"/>
                              <a:gd name="T5" fmla="*/ 5 h 15"/>
                              <a:gd name="T6" fmla="*/ 28 w 28"/>
                              <a:gd name="T7" fmla="*/ 14 h 15"/>
                              <a:gd name="T8" fmla="*/ 13 w 28"/>
                              <a:gd name="T9" fmla="*/ 9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5">
                                <a:moveTo>
                                  <a:pt x="13" y="9"/>
                                </a:moveTo>
                                <a:cubicBezTo>
                                  <a:pt x="6" y="6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5"/>
                                </a:cubicBezTo>
                                <a:cubicBezTo>
                                  <a:pt x="22" y="9"/>
                                  <a:pt x="28" y="12"/>
                                  <a:pt x="28" y="14"/>
                                </a:cubicBezTo>
                                <a:cubicBezTo>
                                  <a:pt x="27" y="15"/>
                                  <a:pt x="21" y="13"/>
                                  <a:pt x="13" y="9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47" name="Freeform 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4722089"/>
                            <a:ext cx="95250" cy="44450"/>
                          </a:xfrm>
                          <a:custGeom>
                            <a:avLst/>
                            <a:gdLst>
                              <a:gd name="T0" fmla="*/ 13 w 28"/>
                              <a:gd name="T1" fmla="*/ 9 h 14"/>
                              <a:gd name="T2" fmla="*/ 0 w 28"/>
                              <a:gd name="T3" fmla="*/ 1 h 14"/>
                              <a:gd name="T4" fmla="*/ 15 w 28"/>
                              <a:gd name="T5" fmla="*/ 5 h 14"/>
                              <a:gd name="T6" fmla="*/ 28 w 28"/>
                              <a:gd name="T7" fmla="*/ 13 h 14"/>
                              <a:gd name="T8" fmla="*/ 13 w 28"/>
                              <a:gd name="T9" fmla="*/ 9 h 1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4">
                                <a:moveTo>
                                  <a:pt x="13" y="9"/>
                                </a:moveTo>
                                <a:cubicBezTo>
                                  <a:pt x="6" y="5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5"/>
                                </a:cubicBezTo>
                                <a:cubicBezTo>
                                  <a:pt x="22" y="8"/>
                                  <a:pt x="28" y="12"/>
                                  <a:pt x="28" y="13"/>
                                </a:cubicBezTo>
                                <a:cubicBezTo>
                                  <a:pt x="27" y="14"/>
                                  <a:pt x="21" y="12"/>
                                  <a:pt x="13" y="9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48" name="Freeform 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-499199"/>
                            <a:ext cx="95250" cy="44450"/>
                          </a:xfrm>
                          <a:custGeom>
                            <a:avLst/>
                            <a:gdLst>
                              <a:gd name="T0" fmla="*/ 15 w 28"/>
                              <a:gd name="T1" fmla="*/ 5 h 14"/>
                              <a:gd name="T2" fmla="*/ 28 w 28"/>
                              <a:gd name="T3" fmla="*/ 13 h 14"/>
                              <a:gd name="T4" fmla="*/ 13 w 28"/>
                              <a:gd name="T5" fmla="*/ 9 h 14"/>
                              <a:gd name="T6" fmla="*/ 0 w 28"/>
                              <a:gd name="T7" fmla="*/ 1 h 14"/>
                              <a:gd name="T8" fmla="*/ 15 w 28"/>
                              <a:gd name="T9" fmla="*/ 5 h 1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4">
                                <a:moveTo>
                                  <a:pt x="15" y="5"/>
                                </a:moveTo>
                                <a:cubicBezTo>
                                  <a:pt x="22" y="8"/>
                                  <a:pt x="28" y="12"/>
                                  <a:pt x="28" y="13"/>
                                </a:cubicBezTo>
                                <a:cubicBezTo>
                                  <a:pt x="27" y="14"/>
                                  <a:pt x="21" y="12"/>
                                  <a:pt x="13" y="9"/>
                                </a:cubicBezTo>
                                <a:cubicBezTo>
                                  <a:pt x="6" y="5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1"/>
                                  <a:pt x="15" y="5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49" name="Freeform 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-403949"/>
                            <a:ext cx="95250" cy="47625"/>
                          </a:xfrm>
                          <a:custGeom>
                            <a:avLst/>
                            <a:gdLst>
                              <a:gd name="T0" fmla="*/ 15 w 28"/>
                              <a:gd name="T1" fmla="*/ 5 h 15"/>
                              <a:gd name="T2" fmla="*/ 28 w 28"/>
                              <a:gd name="T3" fmla="*/ 13 h 15"/>
                              <a:gd name="T4" fmla="*/ 13 w 28"/>
                              <a:gd name="T5" fmla="*/ 9 h 15"/>
                              <a:gd name="T6" fmla="*/ 0 w 28"/>
                              <a:gd name="T7" fmla="*/ 1 h 15"/>
                              <a:gd name="T8" fmla="*/ 15 w 28"/>
                              <a:gd name="T9" fmla="*/ 5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5">
                                <a:moveTo>
                                  <a:pt x="15" y="5"/>
                                </a:moveTo>
                                <a:cubicBezTo>
                                  <a:pt x="22" y="9"/>
                                  <a:pt x="28" y="12"/>
                                  <a:pt x="28" y="13"/>
                                </a:cubicBezTo>
                                <a:cubicBezTo>
                                  <a:pt x="27" y="15"/>
                                  <a:pt x="21" y="13"/>
                                  <a:pt x="13" y="9"/>
                                </a:cubicBezTo>
                                <a:cubicBezTo>
                                  <a:pt x="6" y="6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5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50" name="Freeform 1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-307111"/>
                            <a:ext cx="95250" cy="47625"/>
                          </a:xfrm>
                          <a:custGeom>
                            <a:avLst/>
                            <a:gdLst>
                              <a:gd name="T0" fmla="*/ 15 w 28"/>
                              <a:gd name="T1" fmla="*/ 6 h 15"/>
                              <a:gd name="T2" fmla="*/ 28 w 28"/>
                              <a:gd name="T3" fmla="*/ 14 h 15"/>
                              <a:gd name="T4" fmla="*/ 13 w 28"/>
                              <a:gd name="T5" fmla="*/ 10 h 15"/>
                              <a:gd name="T6" fmla="*/ 0 w 28"/>
                              <a:gd name="T7" fmla="*/ 1 h 15"/>
                              <a:gd name="T8" fmla="*/ 15 w 28"/>
                              <a:gd name="T9" fmla="*/ 6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5">
                                <a:moveTo>
                                  <a:pt x="15" y="6"/>
                                </a:moveTo>
                                <a:cubicBezTo>
                                  <a:pt x="22" y="9"/>
                                  <a:pt x="28" y="13"/>
                                  <a:pt x="28" y="14"/>
                                </a:cubicBezTo>
                                <a:cubicBezTo>
                                  <a:pt x="27" y="15"/>
                                  <a:pt x="21" y="13"/>
                                  <a:pt x="13" y="10"/>
                                </a:cubicBezTo>
                                <a:cubicBezTo>
                                  <a:pt x="6" y="6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6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51" name="Freeform 1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-208686"/>
                            <a:ext cx="95250" cy="44450"/>
                          </a:xfrm>
                          <a:custGeom>
                            <a:avLst/>
                            <a:gdLst>
                              <a:gd name="T0" fmla="*/ 15 w 28"/>
                              <a:gd name="T1" fmla="*/ 5 h 14"/>
                              <a:gd name="T2" fmla="*/ 28 w 28"/>
                              <a:gd name="T3" fmla="*/ 13 h 14"/>
                              <a:gd name="T4" fmla="*/ 13 w 28"/>
                              <a:gd name="T5" fmla="*/ 9 h 14"/>
                              <a:gd name="T6" fmla="*/ 0 w 28"/>
                              <a:gd name="T7" fmla="*/ 1 h 14"/>
                              <a:gd name="T8" fmla="*/ 15 w 28"/>
                              <a:gd name="T9" fmla="*/ 5 h 1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4">
                                <a:moveTo>
                                  <a:pt x="15" y="5"/>
                                </a:moveTo>
                                <a:cubicBezTo>
                                  <a:pt x="22" y="8"/>
                                  <a:pt x="28" y="12"/>
                                  <a:pt x="28" y="13"/>
                                </a:cubicBezTo>
                                <a:cubicBezTo>
                                  <a:pt x="27" y="14"/>
                                  <a:pt x="21" y="12"/>
                                  <a:pt x="13" y="9"/>
                                </a:cubicBezTo>
                                <a:cubicBezTo>
                                  <a:pt x="6" y="5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5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52" name="Freeform 1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-113436"/>
                            <a:ext cx="95250" cy="47625"/>
                          </a:xfrm>
                          <a:custGeom>
                            <a:avLst/>
                            <a:gdLst>
                              <a:gd name="T0" fmla="*/ 15 w 28"/>
                              <a:gd name="T1" fmla="*/ 5 h 15"/>
                              <a:gd name="T2" fmla="*/ 28 w 28"/>
                              <a:gd name="T3" fmla="*/ 14 h 15"/>
                              <a:gd name="T4" fmla="*/ 13 w 28"/>
                              <a:gd name="T5" fmla="*/ 9 h 15"/>
                              <a:gd name="T6" fmla="*/ 0 w 28"/>
                              <a:gd name="T7" fmla="*/ 1 h 15"/>
                              <a:gd name="T8" fmla="*/ 15 w 28"/>
                              <a:gd name="T9" fmla="*/ 5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5">
                                <a:moveTo>
                                  <a:pt x="15" y="5"/>
                                </a:moveTo>
                                <a:cubicBezTo>
                                  <a:pt x="22" y="9"/>
                                  <a:pt x="28" y="13"/>
                                  <a:pt x="28" y="14"/>
                                </a:cubicBezTo>
                                <a:cubicBezTo>
                                  <a:pt x="27" y="15"/>
                                  <a:pt x="21" y="13"/>
                                  <a:pt x="13" y="9"/>
                                </a:cubicBezTo>
                                <a:cubicBezTo>
                                  <a:pt x="6" y="6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5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53" name="Freeform 1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-18186"/>
                            <a:ext cx="95250" cy="47625"/>
                          </a:xfrm>
                          <a:custGeom>
                            <a:avLst/>
                            <a:gdLst>
                              <a:gd name="T0" fmla="*/ 15 w 28"/>
                              <a:gd name="T1" fmla="*/ 6 h 15"/>
                              <a:gd name="T2" fmla="*/ 28 w 28"/>
                              <a:gd name="T3" fmla="*/ 14 h 15"/>
                              <a:gd name="T4" fmla="*/ 13 w 28"/>
                              <a:gd name="T5" fmla="*/ 10 h 15"/>
                              <a:gd name="T6" fmla="*/ 0 w 28"/>
                              <a:gd name="T7" fmla="*/ 1 h 15"/>
                              <a:gd name="T8" fmla="*/ 15 w 28"/>
                              <a:gd name="T9" fmla="*/ 6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5">
                                <a:moveTo>
                                  <a:pt x="15" y="6"/>
                                </a:moveTo>
                                <a:cubicBezTo>
                                  <a:pt x="22" y="9"/>
                                  <a:pt x="28" y="13"/>
                                  <a:pt x="28" y="14"/>
                                </a:cubicBezTo>
                                <a:cubicBezTo>
                                  <a:pt x="27" y="15"/>
                                  <a:pt x="21" y="13"/>
                                  <a:pt x="13" y="10"/>
                                </a:cubicBezTo>
                                <a:cubicBezTo>
                                  <a:pt x="6" y="6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6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54" name="Freeform 1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80239"/>
                            <a:ext cx="95250" cy="44450"/>
                          </a:xfrm>
                          <a:custGeom>
                            <a:avLst/>
                            <a:gdLst>
                              <a:gd name="T0" fmla="*/ 15 w 28"/>
                              <a:gd name="T1" fmla="*/ 5 h 14"/>
                              <a:gd name="T2" fmla="*/ 28 w 28"/>
                              <a:gd name="T3" fmla="*/ 13 h 14"/>
                              <a:gd name="T4" fmla="*/ 13 w 28"/>
                              <a:gd name="T5" fmla="*/ 9 h 14"/>
                              <a:gd name="T6" fmla="*/ 0 w 28"/>
                              <a:gd name="T7" fmla="*/ 1 h 14"/>
                              <a:gd name="T8" fmla="*/ 15 w 28"/>
                              <a:gd name="T9" fmla="*/ 5 h 1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4">
                                <a:moveTo>
                                  <a:pt x="15" y="5"/>
                                </a:moveTo>
                                <a:cubicBezTo>
                                  <a:pt x="22" y="9"/>
                                  <a:pt x="28" y="12"/>
                                  <a:pt x="28" y="13"/>
                                </a:cubicBezTo>
                                <a:cubicBezTo>
                                  <a:pt x="27" y="14"/>
                                  <a:pt x="21" y="13"/>
                                  <a:pt x="13" y="9"/>
                                </a:cubicBezTo>
                                <a:cubicBezTo>
                                  <a:pt x="6" y="6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5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55" name="Freeform 1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175489"/>
                            <a:ext cx="95250" cy="47625"/>
                          </a:xfrm>
                          <a:custGeom>
                            <a:avLst/>
                            <a:gdLst>
                              <a:gd name="T0" fmla="*/ 15 w 28"/>
                              <a:gd name="T1" fmla="*/ 5 h 15"/>
                              <a:gd name="T2" fmla="*/ 28 w 28"/>
                              <a:gd name="T3" fmla="*/ 14 h 15"/>
                              <a:gd name="T4" fmla="*/ 13 w 28"/>
                              <a:gd name="T5" fmla="*/ 9 h 15"/>
                              <a:gd name="T6" fmla="*/ 0 w 28"/>
                              <a:gd name="T7" fmla="*/ 1 h 15"/>
                              <a:gd name="T8" fmla="*/ 15 w 28"/>
                              <a:gd name="T9" fmla="*/ 5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5">
                                <a:moveTo>
                                  <a:pt x="15" y="5"/>
                                </a:moveTo>
                                <a:cubicBezTo>
                                  <a:pt x="22" y="9"/>
                                  <a:pt x="28" y="13"/>
                                  <a:pt x="28" y="14"/>
                                </a:cubicBezTo>
                                <a:cubicBezTo>
                                  <a:pt x="27" y="15"/>
                                  <a:pt x="21" y="13"/>
                                  <a:pt x="13" y="9"/>
                                </a:cubicBezTo>
                                <a:cubicBezTo>
                                  <a:pt x="6" y="6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5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56" name="Freeform 1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270739"/>
                            <a:ext cx="95250" cy="49213"/>
                          </a:xfrm>
                          <a:custGeom>
                            <a:avLst/>
                            <a:gdLst>
                              <a:gd name="T0" fmla="*/ 15 w 28"/>
                              <a:gd name="T1" fmla="*/ 6 h 15"/>
                              <a:gd name="T2" fmla="*/ 28 w 28"/>
                              <a:gd name="T3" fmla="*/ 14 h 15"/>
                              <a:gd name="T4" fmla="*/ 13 w 28"/>
                              <a:gd name="T5" fmla="*/ 10 h 15"/>
                              <a:gd name="T6" fmla="*/ 0 w 28"/>
                              <a:gd name="T7" fmla="*/ 2 h 15"/>
                              <a:gd name="T8" fmla="*/ 15 w 28"/>
                              <a:gd name="T9" fmla="*/ 6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5">
                                <a:moveTo>
                                  <a:pt x="15" y="6"/>
                                </a:moveTo>
                                <a:cubicBezTo>
                                  <a:pt x="22" y="9"/>
                                  <a:pt x="28" y="13"/>
                                  <a:pt x="28" y="14"/>
                                </a:cubicBezTo>
                                <a:cubicBezTo>
                                  <a:pt x="27" y="15"/>
                                  <a:pt x="21" y="13"/>
                                  <a:pt x="13" y="10"/>
                                </a:cubicBezTo>
                                <a:cubicBezTo>
                                  <a:pt x="6" y="6"/>
                                  <a:pt x="0" y="3"/>
                                  <a:pt x="0" y="2"/>
                                </a:cubicBezTo>
                                <a:cubicBezTo>
                                  <a:pt x="1" y="0"/>
                                  <a:pt x="7" y="2"/>
                                  <a:pt x="15" y="6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57" name="Freeform 1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370751"/>
                            <a:ext cx="95250" cy="47625"/>
                          </a:xfrm>
                          <a:custGeom>
                            <a:avLst/>
                            <a:gdLst>
                              <a:gd name="T0" fmla="*/ 15 w 28"/>
                              <a:gd name="T1" fmla="*/ 5 h 15"/>
                              <a:gd name="T2" fmla="*/ 28 w 28"/>
                              <a:gd name="T3" fmla="*/ 13 h 15"/>
                              <a:gd name="T4" fmla="*/ 13 w 28"/>
                              <a:gd name="T5" fmla="*/ 9 h 15"/>
                              <a:gd name="T6" fmla="*/ 0 w 28"/>
                              <a:gd name="T7" fmla="*/ 1 h 15"/>
                              <a:gd name="T8" fmla="*/ 15 w 28"/>
                              <a:gd name="T9" fmla="*/ 5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5">
                                <a:moveTo>
                                  <a:pt x="15" y="5"/>
                                </a:moveTo>
                                <a:cubicBezTo>
                                  <a:pt x="22" y="9"/>
                                  <a:pt x="28" y="12"/>
                                  <a:pt x="28" y="13"/>
                                </a:cubicBezTo>
                                <a:cubicBezTo>
                                  <a:pt x="27" y="15"/>
                                  <a:pt x="21" y="13"/>
                                  <a:pt x="13" y="9"/>
                                </a:cubicBezTo>
                                <a:cubicBezTo>
                                  <a:pt x="6" y="6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5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58" name="Freeform 1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466001"/>
                            <a:ext cx="95250" cy="47625"/>
                          </a:xfrm>
                          <a:custGeom>
                            <a:avLst/>
                            <a:gdLst>
                              <a:gd name="T0" fmla="*/ 15 w 28"/>
                              <a:gd name="T1" fmla="*/ 6 h 15"/>
                              <a:gd name="T2" fmla="*/ 28 w 28"/>
                              <a:gd name="T3" fmla="*/ 14 h 15"/>
                              <a:gd name="T4" fmla="*/ 13 w 28"/>
                              <a:gd name="T5" fmla="*/ 10 h 15"/>
                              <a:gd name="T6" fmla="*/ 0 w 28"/>
                              <a:gd name="T7" fmla="*/ 1 h 15"/>
                              <a:gd name="T8" fmla="*/ 15 w 28"/>
                              <a:gd name="T9" fmla="*/ 6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5">
                                <a:moveTo>
                                  <a:pt x="15" y="6"/>
                                </a:moveTo>
                                <a:cubicBezTo>
                                  <a:pt x="22" y="9"/>
                                  <a:pt x="28" y="13"/>
                                  <a:pt x="28" y="14"/>
                                </a:cubicBezTo>
                                <a:cubicBezTo>
                                  <a:pt x="27" y="15"/>
                                  <a:pt x="21" y="13"/>
                                  <a:pt x="13" y="10"/>
                                </a:cubicBezTo>
                                <a:cubicBezTo>
                                  <a:pt x="6" y="6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6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59" name="Freeform 1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564426"/>
                            <a:ext cx="95250" cy="44450"/>
                          </a:xfrm>
                          <a:custGeom>
                            <a:avLst/>
                            <a:gdLst>
                              <a:gd name="T0" fmla="*/ 15 w 28"/>
                              <a:gd name="T1" fmla="*/ 5 h 14"/>
                              <a:gd name="T2" fmla="*/ 28 w 28"/>
                              <a:gd name="T3" fmla="*/ 13 h 14"/>
                              <a:gd name="T4" fmla="*/ 13 w 28"/>
                              <a:gd name="T5" fmla="*/ 9 h 14"/>
                              <a:gd name="T6" fmla="*/ 0 w 28"/>
                              <a:gd name="T7" fmla="*/ 1 h 14"/>
                              <a:gd name="T8" fmla="*/ 15 w 28"/>
                              <a:gd name="T9" fmla="*/ 5 h 1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4">
                                <a:moveTo>
                                  <a:pt x="15" y="5"/>
                                </a:moveTo>
                                <a:cubicBezTo>
                                  <a:pt x="22" y="8"/>
                                  <a:pt x="28" y="12"/>
                                  <a:pt x="28" y="13"/>
                                </a:cubicBezTo>
                                <a:cubicBezTo>
                                  <a:pt x="27" y="14"/>
                                  <a:pt x="21" y="12"/>
                                  <a:pt x="13" y="9"/>
                                </a:cubicBezTo>
                                <a:cubicBezTo>
                                  <a:pt x="6" y="5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1"/>
                                  <a:pt x="15" y="5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60" name="Freeform 2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659676"/>
                            <a:ext cx="95250" cy="47625"/>
                          </a:xfrm>
                          <a:custGeom>
                            <a:avLst/>
                            <a:gdLst>
                              <a:gd name="T0" fmla="*/ 15 w 28"/>
                              <a:gd name="T1" fmla="*/ 5 h 15"/>
                              <a:gd name="T2" fmla="*/ 28 w 28"/>
                              <a:gd name="T3" fmla="*/ 14 h 15"/>
                              <a:gd name="T4" fmla="*/ 13 w 28"/>
                              <a:gd name="T5" fmla="*/ 9 h 15"/>
                              <a:gd name="T6" fmla="*/ 0 w 28"/>
                              <a:gd name="T7" fmla="*/ 1 h 15"/>
                              <a:gd name="T8" fmla="*/ 15 w 28"/>
                              <a:gd name="T9" fmla="*/ 5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5">
                                <a:moveTo>
                                  <a:pt x="15" y="5"/>
                                </a:moveTo>
                                <a:cubicBezTo>
                                  <a:pt x="22" y="9"/>
                                  <a:pt x="28" y="13"/>
                                  <a:pt x="28" y="14"/>
                                </a:cubicBezTo>
                                <a:cubicBezTo>
                                  <a:pt x="27" y="15"/>
                                  <a:pt x="21" y="13"/>
                                  <a:pt x="13" y="9"/>
                                </a:cubicBezTo>
                                <a:cubicBezTo>
                                  <a:pt x="6" y="6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5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61" name="Freeform 2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754926"/>
                            <a:ext cx="95250" cy="47625"/>
                          </a:xfrm>
                          <a:custGeom>
                            <a:avLst/>
                            <a:gdLst>
                              <a:gd name="T0" fmla="*/ 15 w 28"/>
                              <a:gd name="T1" fmla="*/ 6 h 15"/>
                              <a:gd name="T2" fmla="*/ 28 w 28"/>
                              <a:gd name="T3" fmla="*/ 14 h 15"/>
                              <a:gd name="T4" fmla="*/ 13 w 28"/>
                              <a:gd name="T5" fmla="*/ 10 h 15"/>
                              <a:gd name="T6" fmla="*/ 0 w 28"/>
                              <a:gd name="T7" fmla="*/ 1 h 15"/>
                              <a:gd name="T8" fmla="*/ 15 w 28"/>
                              <a:gd name="T9" fmla="*/ 6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5">
                                <a:moveTo>
                                  <a:pt x="15" y="6"/>
                                </a:moveTo>
                                <a:cubicBezTo>
                                  <a:pt x="22" y="9"/>
                                  <a:pt x="28" y="13"/>
                                  <a:pt x="28" y="14"/>
                                </a:cubicBezTo>
                                <a:cubicBezTo>
                                  <a:pt x="27" y="15"/>
                                  <a:pt x="21" y="13"/>
                                  <a:pt x="13" y="10"/>
                                </a:cubicBezTo>
                                <a:cubicBezTo>
                                  <a:pt x="6" y="6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6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62" name="Freeform 2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853351"/>
                            <a:ext cx="95250" cy="46038"/>
                          </a:xfrm>
                          <a:custGeom>
                            <a:avLst/>
                            <a:gdLst>
                              <a:gd name="T0" fmla="*/ 15 w 28"/>
                              <a:gd name="T1" fmla="*/ 5 h 14"/>
                              <a:gd name="T2" fmla="*/ 28 w 28"/>
                              <a:gd name="T3" fmla="*/ 13 h 14"/>
                              <a:gd name="T4" fmla="*/ 13 w 28"/>
                              <a:gd name="T5" fmla="*/ 9 h 14"/>
                              <a:gd name="T6" fmla="*/ 0 w 28"/>
                              <a:gd name="T7" fmla="*/ 1 h 14"/>
                              <a:gd name="T8" fmla="*/ 15 w 28"/>
                              <a:gd name="T9" fmla="*/ 5 h 1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4">
                                <a:moveTo>
                                  <a:pt x="15" y="5"/>
                                </a:moveTo>
                                <a:cubicBezTo>
                                  <a:pt x="22" y="9"/>
                                  <a:pt x="28" y="12"/>
                                  <a:pt x="28" y="13"/>
                                </a:cubicBezTo>
                                <a:cubicBezTo>
                                  <a:pt x="27" y="14"/>
                                  <a:pt x="21" y="13"/>
                                  <a:pt x="13" y="9"/>
                                </a:cubicBezTo>
                                <a:cubicBezTo>
                                  <a:pt x="6" y="6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5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63" name="Freeform 2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950189"/>
                            <a:ext cx="95250" cy="47625"/>
                          </a:xfrm>
                          <a:custGeom>
                            <a:avLst/>
                            <a:gdLst>
                              <a:gd name="T0" fmla="*/ 15 w 28"/>
                              <a:gd name="T1" fmla="*/ 5 h 15"/>
                              <a:gd name="T2" fmla="*/ 28 w 28"/>
                              <a:gd name="T3" fmla="*/ 14 h 15"/>
                              <a:gd name="T4" fmla="*/ 13 w 28"/>
                              <a:gd name="T5" fmla="*/ 9 h 15"/>
                              <a:gd name="T6" fmla="*/ 0 w 28"/>
                              <a:gd name="T7" fmla="*/ 1 h 15"/>
                              <a:gd name="T8" fmla="*/ 15 w 28"/>
                              <a:gd name="T9" fmla="*/ 5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5">
                                <a:moveTo>
                                  <a:pt x="15" y="5"/>
                                </a:moveTo>
                                <a:cubicBezTo>
                                  <a:pt x="22" y="9"/>
                                  <a:pt x="28" y="13"/>
                                  <a:pt x="28" y="14"/>
                                </a:cubicBezTo>
                                <a:cubicBezTo>
                                  <a:pt x="27" y="15"/>
                                  <a:pt x="21" y="13"/>
                                  <a:pt x="13" y="9"/>
                                </a:cubicBezTo>
                                <a:cubicBezTo>
                                  <a:pt x="6" y="6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5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64" name="Freeform 2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1045439"/>
                            <a:ext cx="95250" cy="47625"/>
                          </a:xfrm>
                          <a:custGeom>
                            <a:avLst/>
                            <a:gdLst>
                              <a:gd name="T0" fmla="*/ 15 w 28"/>
                              <a:gd name="T1" fmla="*/ 6 h 15"/>
                              <a:gd name="T2" fmla="*/ 28 w 28"/>
                              <a:gd name="T3" fmla="*/ 14 h 15"/>
                              <a:gd name="T4" fmla="*/ 13 w 28"/>
                              <a:gd name="T5" fmla="*/ 10 h 15"/>
                              <a:gd name="T6" fmla="*/ 0 w 28"/>
                              <a:gd name="T7" fmla="*/ 2 h 15"/>
                              <a:gd name="T8" fmla="*/ 15 w 28"/>
                              <a:gd name="T9" fmla="*/ 6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5">
                                <a:moveTo>
                                  <a:pt x="15" y="6"/>
                                </a:moveTo>
                                <a:cubicBezTo>
                                  <a:pt x="22" y="9"/>
                                  <a:pt x="28" y="13"/>
                                  <a:pt x="28" y="14"/>
                                </a:cubicBezTo>
                                <a:cubicBezTo>
                                  <a:pt x="27" y="15"/>
                                  <a:pt x="21" y="13"/>
                                  <a:pt x="13" y="10"/>
                                </a:cubicBezTo>
                                <a:cubicBezTo>
                                  <a:pt x="6" y="6"/>
                                  <a:pt x="0" y="3"/>
                                  <a:pt x="0" y="2"/>
                                </a:cubicBezTo>
                                <a:cubicBezTo>
                                  <a:pt x="1" y="0"/>
                                  <a:pt x="7" y="2"/>
                                  <a:pt x="15" y="6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65" name="Freeform 2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1143864"/>
                            <a:ext cx="95250" cy="47625"/>
                          </a:xfrm>
                          <a:custGeom>
                            <a:avLst/>
                            <a:gdLst>
                              <a:gd name="T0" fmla="*/ 15 w 28"/>
                              <a:gd name="T1" fmla="*/ 5 h 15"/>
                              <a:gd name="T2" fmla="*/ 28 w 28"/>
                              <a:gd name="T3" fmla="*/ 13 h 15"/>
                              <a:gd name="T4" fmla="*/ 13 w 28"/>
                              <a:gd name="T5" fmla="*/ 9 h 15"/>
                              <a:gd name="T6" fmla="*/ 0 w 28"/>
                              <a:gd name="T7" fmla="*/ 1 h 15"/>
                              <a:gd name="T8" fmla="*/ 15 w 28"/>
                              <a:gd name="T9" fmla="*/ 5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5">
                                <a:moveTo>
                                  <a:pt x="15" y="5"/>
                                </a:moveTo>
                                <a:cubicBezTo>
                                  <a:pt x="22" y="9"/>
                                  <a:pt x="28" y="12"/>
                                  <a:pt x="28" y="13"/>
                                </a:cubicBezTo>
                                <a:cubicBezTo>
                                  <a:pt x="27" y="15"/>
                                  <a:pt x="21" y="13"/>
                                  <a:pt x="13" y="9"/>
                                </a:cubicBezTo>
                                <a:cubicBezTo>
                                  <a:pt x="6" y="6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5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66" name="Freeform 2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1239114"/>
                            <a:ext cx="95250" cy="47625"/>
                          </a:xfrm>
                          <a:custGeom>
                            <a:avLst/>
                            <a:gdLst>
                              <a:gd name="T0" fmla="*/ 15 w 28"/>
                              <a:gd name="T1" fmla="*/ 6 h 15"/>
                              <a:gd name="T2" fmla="*/ 28 w 28"/>
                              <a:gd name="T3" fmla="*/ 14 h 15"/>
                              <a:gd name="T4" fmla="*/ 13 w 28"/>
                              <a:gd name="T5" fmla="*/ 10 h 15"/>
                              <a:gd name="T6" fmla="*/ 0 w 28"/>
                              <a:gd name="T7" fmla="*/ 1 h 15"/>
                              <a:gd name="T8" fmla="*/ 15 w 28"/>
                              <a:gd name="T9" fmla="*/ 6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5">
                                <a:moveTo>
                                  <a:pt x="15" y="6"/>
                                </a:moveTo>
                                <a:cubicBezTo>
                                  <a:pt x="22" y="9"/>
                                  <a:pt x="28" y="13"/>
                                  <a:pt x="28" y="14"/>
                                </a:cubicBezTo>
                                <a:cubicBezTo>
                                  <a:pt x="27" y="15"/>
                                  <a:pt x="21" y="13"/>
                                  <a:pt x="13" y="10"/>
                                </a:cubicBezTo>
                                <a:cubicBezTo>
                                  <a:pt x="6" y="6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6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67" name="Freeform 2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1337539"/>
                            <a:ext cx="95250" cy="44450"/>
                          </a:xfrm>
                          <a:custGeom>
                            <a:avLst/>
                            <a:gdLst>
                              <a:gd name="T0" fmla="*/ 15 w 28"/>
                              <a:gd name="T1" fmla="*/ 5 h 14"/>
                              <a:gd name="T2" fmla="*/ 28 w 28"/>
                              <a:gd name="T3" fmla="*/ 13 h 14"/>
                              <a:gd name="T4" fmla="*/ 13 w 28"/>
                              <a:gd name="T5" fmla="*/ 9 h 14"/>
                              <a:gd name="T6" fmla="*/ 0 w 28"/>
                              <a:gd name="T7" fmla="*/ 1 h 14"/>
                              <a:gd name="T8" fmla="*/ 15 w 28"/>
                              <a:gd name="T9" fmla="*/ 5 h 1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4">
                                <a:moveTo>
                                  <a:pt x="15" y="5"/>
                                </a:moveTo>
                                <a:cubicBezTo>
                                  <a:pt x="22" y="8"/>
                                  <a:pt x="28" y="12"/>
                                  <a:pt x="28" y="13"/>
                                </a:cubicBezTo>
                                <a:cubicBezTo>
                                  <a:pt x="27" y="14"/>
                                  <a:pt x="21" y="12"/>
                                  <a:pt x="13" y="9"/>
                                </a:cubicBezTo>
                                <a:cubicBezTo>
                                  <a:pt x="6" y="5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1"/>
                                  <a:pt x="15" y="5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68" name="Freeform 2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1432789"/>
                            <a:ext cx="95250" cy="47625"/>
                          </a:xfrm>
                          <a:custGeom>
                            <a:avLst/>
                            <a:gdLst>
                              <a:gd name="T0" fmla="*/ 15 w 28"/>
                              <a:gd name="T1" fmla="*/ 5 h 15"/>
                              <a:gd name="T2" fmla="*/ 28 w 28"/>
                              <a:gd name="T3" fmla="*/ 14 h 15"/>
                              <a:gd name="T4" fmla="*/ 13 w 28"/>
                              <a:gd name="T5" fmla="*/ 9 h 15"/>
                              <a:gd name="T6" fmla="*/ 0 w 28"/>
                              <a:gd name="T7" fmla="*/ 1 h 15"/>
                              <a:gd name="T8" fmla="*/ 15 w 28"/>
                              <a:gd name="T9" fmla="*/ 5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5">
                                <a:moveTo>
                                  <a:pt x="15" y="5"/>
                                </a:moveTo>
                                <a:cubicBezTo>
                                  <a:pt x="22" y="9"/>
                                  <a:pt x="28" y="13"/>
                                  <a:pt x="28" y="14"/>
                                </a:cubicBezTo>
                                <a:cubicBezTo>
                                  <a:pt x="27" y="15"/>
                                  <a:pt x="21" y="13"/>
                                  <a:pt x="13" y="9"/>
                                </a:cubicBezTo>
                                <a:cubicBezTo>
                                  <a:pt x="6" y="6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5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69" name="Freeform 2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1529626"/>
                            <a:ext cx="95250" cy="47625"/>
                          </a:xfrm>
                          <a:custGeom>
                            <a:avLst/>
                            <a:gdLst>
                              <a:gd name="T0" fmla="*/ 15 w 28"/>
                              <a:gd name="T1" fmla="*/ 6 h 15"/>
                              <a:gd name="T2" fmla="*/ 28 w 28"/>
                              <a:gd name="T3" fmla="*/ 14 h 15"/>
                              <a:gd name="T4" fmla="*/ 13 w 28"/>
                              <a:gd name="T5" fmla="*/ 10 h 15"/>
                              <a:gd name="T6" fmla="*/ 0 w 28"/>
                              <a:gd name="T7" fmla="*/ 1 h 15"/>
                              <a:gd name="T8" fmla="*/ 15 w 28"/>
                              <a:gd name="T9" fmla="*/ 6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5">
                                <a:moveTo>
                                  <a:pt x="15" y="6"/>
                                </a:moveTo>
                                <a:cubicBezTo>
                                  <a:pt x="22" y="9"/>
                                  <a:pt x="28" y="13"/>
                                  <a:pt x="28" y="14"/>
                                </a:cubicBezTo>
                                <a:cubicBezTo>
                                  <a:pt x="27" y="15"/>
                                  <a:pt x="21" y="13"/>
                                  <a:pt x="13" y="10"/>
                                </a:cubicBezTo>
                                <a:cubicBezTo>
                                  <a:pt x="6" y="6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6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70" name="Freeform 3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1628051"/>
                            <a:ext cx="95250" cy="44450"/>
                          </a:xfrm>
                          <a:custGeom>
                            <a:avLst/>
                            <a:gdLst>
                              <a:gd name="T0" fmla="*/ 15 w 28"/>
                              <a:gd name="T1" fmla="*/ 5 h 14"/>
                              <a:gd name="T2" fmla="*/ 28 w 28"/>
                              <a:gd name="T3" fmla="*/ 13 h 14"/>
                              <a:gd name="T4" fmla="*/ 13 w 28"/>
                              <a:gd name="T5" fmla="*/ 9 h 14"/>
                              <a:gd name="T6" fmla="*/ 0 w 28"/>
                              <a:gd name="T7" fmla="*/ 1 h 14"/>
                              <a:gd name="T8" fmla="*/ 15 w 28"/>
                              <a:gd name="T9" fmla="*/ 5 h 1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4">
                                <a:moveTo>
                                  <a:pt x="15" y="5"/>
                                </a:moveTo>
                                <a:cubicBezTo>
                                  <a:pt x="22" y="9"/>
                                  <a:pt x="28" y="12"/>
                                  <a:pt x="28" y="13"/>
                                </a:cubicBezTo>
                                <a:cubicBezTo>
                                  <a:pt x="27" y="14"/>
                                  <a:pt x="21" y="12"/>
                                  <a:pt x="13" y="9"/>
                                </a:cubicBezTo>
                                <a:cubicBezTo>
                                  <a:pt x="6" y="6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5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71" name="Freeform 3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1723301"/>
                            <a:ext cx="95250" cy="47625"/>
                          </a:xfrm>
                          <a:custGeom>
                            <a:avLst/>
                            <a:gdLst>
                              <a:gd name="T0" fmla="*/ 15 w 28"/>
                              <a:gd name="T1" fmla="*/ 5 h 15"/>
                              <a:gd name="T2" fmla="*/ 28 w 28"/>
                              <a:gd name="T3" fmla="*/ 14 h 15"/>
                              <a:gd name="T4" fmla="*/ 13 w 28"/>
                              <a:gd name="T5" fmla="*/ 9 h 15"/>
                              <a:gd name="T6" fmla="*/ 0 w 28"/>
                              <a:gd name="T7" fmla="*/ 1 h 15"/>
                              <a:gd name="T8" fmla="*/ 15 w 28"/>
                              <a:gd name="T9" fmla="*/ 5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5">
                                <a:moveTo>
                                  <a:pt x="15" y="5"/>
                                </a:moveTo>
                                <a:cubicBezTo>
                                  <a:pt x="22" y="9"/>
                                  <a:pt x="28" y="13"/>
                                  <a:pt x="28" y="14"/>
                                </a:cubicBezTo>
                                <a:cubicBezTo>
                                  <a:pt x="27" y="15"/>
                                  <a:pt x="21" y="13"/>
                                  <a:pt x="13" y="9"/>
                                </a:cubicBezTo>
                                <a:cubicBezTo>
                                  <a:pt x="6" y="6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5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72" name="Freeform 3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1818551"/>
                            <a:ext cx="95250" cy="47625"/>
                          </a:xfrm>
                          <a:custGeom>
                            <a:avLst/>
                            <a:gdLst>
                              <a:gd name="T0" fmla="*/ 15 w 28"/>
                              <a:gd name="T1" fmla="*/ 6 h 15"/>
                              <a:gd name="T2" fmla="*/ 28 w 28"/>
                              <a:gd name="T3" fmla="*/ 14 h 15"/>
                              <a:gd name="T4" fmla="*/ 13 w 28"/>
                              <a:gd name="T5" fmla="*/ 10 h 15"/>
                              <a:gd name="T6" fmla="*/ 0 w 28"/>
                              <a:gd name="T7" fmla="*/ 2 h 15"/>
                              <a:gd name="T8" fmla="*/ 15 w 28"/>
                              <a:gd name="T9" fmla="*/ 6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5">
                                <a:moveTo>
                                  <a:pt x="15" y="6"/>
                                </a:moveTo>
                                <a:cubicBezTo>
                                  <a:pt x="22" y="9"/>
                                  <a:pt x="28" y="13"/>
                                  <a:pt x="28" y="14"/>
                                </a:cubicBezTo>
                                <a:cubicBezTo>
                                  <a:pt x="27" y="15"/>
                                  <a:pt x="21" y="13"/>
                                  <a:pt x="13" y="10"/>
                                </a:cubicBezTo>
                                <a:cubicBezTo>
                                  <a:pt x="6" y="6"/>
                                  <a:pt x="0" y="3"/>
                                  <a:pt x="0" y="2"/>
                                </a:cubicBezTo>
                                <a:cubicBezTo>
                                  <a:pt x="1" y="0"/>
                                  <a:pt x="7" y="2"/>
                                  <a:pt x="15" y="6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73" name="Freeform 3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1916976"/>
                            <a:ext cx="95250" cy="44450"/>
                          </a:xfrm>
                          <a:custGeom>
                            <a:avLst/>
                            <a:gdLst>
                              <a:gd name="T0" fmla="*/ 15 w 28"/>
                              <a:gd name="T1" fmla="*/ 5 h 14"/>
                              <a:gd name="T2" fmla="*/ 28 w 28"/>
                              <a:gd name="T3" fmla="*/ 13 h 14"/>
                              <a:gd name="T4" fmla="*/ 13 w 28"/>
                              <a:gd name="T5" fmla="*/ 9 h 14"/>
                              <a:gd name="T6" fmla="*/ 0 w 28"/>
                              <a:gd name="T7" fmla="*/ 1 h 14"/>
                              <a:gd name="T8" fmla="*/ 15 w 28"/>
                              <a:gd name="T9" fmla="*/ 5 h 1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4">
                                <a:moveTo>
                                  <a:pt x="15" y="5"/>
                                </a:moveTo>
                                <a:cubicBezTo>
                                  <a:pt x="22" y="9"/>
                                  <a:pt x="28" y="12"/>
                                  <a:pt x="28" y="13"/>
                                </a:cubicBezTo>
                                <a:cubicBezTo>
                                  <a:pt x="27" y="14"/>
                                  <a:pt x="21" y="13"/>
                                  <a:pt x="13" y="9"/>
                                </a:cubicBezTo>
                                <a:cubicBezTo>
                                  <a:pt x="6" y="6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5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74" name="Freeform 3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2012226"/>
                            <a:ext cx="95250" cy="47625"/>
                          </a:xfrm>
                          <a:custGeom>
                            <a:avLst/>
                            <a:gdLst>
                              <a:gd name="T0" fmla="*/ 15 w 28"/>
                              <a:gd name="T1" fmla="*/ 6 h 15"/>
                              <a:gd name="T2" fmla="*/ 28 w 28"/>
                              <a:gd name="T3" fmla="*/ 14 h 15"/>
                              <a:gd name="T4" fmla="*/ 13 w 28"/>
                              <a:gd name="T5" fmla="*/ 9 h 15"/>
                              <a:gd name="T6" fmla="*/ 0 w 28"/>
                              <a:gd name="T7" fmla="*/ 1 h 15"/>
                              <a:gd name="T8" fmla="*/ 15 w 28"/>
                              <a:gd name="T9" fmla="*/ 6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5">
                                <a:moveTo>
                                  <a:pt x="15" y="6"/>
                                </a:moveTo>
                                <a:cubicBezTo>
                                  <a:pt x="22" y="9"/>
                                  <a:pt x="28" y="13"/>
                                  <a:pt x="28" y="14"/>
                                </a:cubicBezTo>
                                <a:cubicBezTo>
                                  <a:pt x="27" y="15"/>
                                  <a:pt x="21" y="13"/>
                                  <a:pt x="13" y="9"/>
                                </a:cubicBezTo>
                                <a:cubicBezTo>
                                  <a:pt x="6" y="6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6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75" name="Freeform 3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2109064"/>
                            <a:ext cx="95250" cy="47625"/>
                          </a:xfrm>
                          <a:custGeom>
                            <a:avLst/>
                            <a:gdLst>
                              <a:gd name="T0" fmla="*/ 15 w 28"/>
                              <a:gd name="T1" fmla="*/ 6 h 15"/>
                              <a:gd name="T2" fmla="*/ 28 w 28"/>
                              <a:gd name="T3" fmla="*/ 14 h 15"/>
                              <a:gd name="T4" fmla="*/ 13 w 28"/>
                              <a:gd name="T5" fmla="*/ 10 h 15"/>
                              <a:gd name="T6" fmla="*/ 0 w 28"/>
                              <a:gd name="T7" fmla="*/ 2 h 15"/>
                              <a:gd name="T8" fmla="*/ 15 w 28"/>
                              <a:gd name="T9" fmla="*/ 6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5">
                                <a:moveTo>
                                  <a:pt x="15" y="6"/>
                                </a:moveTo>
                                <a:cubicBezTo>
                                  <a:pt x="22" y="9"/>
                                  <a:pt x="28" y="13"/>
                                  <a:pt x="28" y="14"/>
                                </a:cubicBezTo>
                                <a:cubicBezTo>
                                  <a:pt x="27" y="15"/>
                                  <a:pt x="21" y="13"/>
                                  <a:pt x="13" y="10"/>
                                </a:cubicBezTo>
                                <a:cubicBezTo>
                                  <a:pt x="6" y="6"/>
                                  <a:pt x="0" y="3"/>
                                  <a:pt x="0" y="2"/>
                                </a:cubicBezTo>
                                <a:cubicBezTo>
                                  <a:pt x="1" y="0"/>
                                  <a:pt x="7" y="2"/>
                                  <a:pt x="15" y="6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76" name="Freeform 3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2207489"/>
                            <a:ext cx="95250" cy="47625"/>
                          </a:xfrm>
                          <a:custGeom>
                            <a:avLst/>
                            <a:gdLst>
                              <a:gd name="T0" fmla="*/ 15 w 28"/>
                              <a:gd name="T1" fmla="*/ 5 h 15"/>
                              <a:gd name="T2" fmla="*/ 28 w 28"/>
                              <a:gd name="T3" fmla="*/ 14 h 15"/>
                              <a:gd name="T4" fmla="*/ 13 w 28"/>
                              <a:gd name="T5" fmla="*/ 9 h 15"/>
                              <a:gd name="T6" fmla="*/ 0 w 28"/>
                              <a:gd name="T7" fmla="*/ 1 h 15"/>
                              <a:gd name="T8" fmla="*/ 15 w 28"/>
                              <a:gd name="T9" fmla="*/ 5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5">
                                <a:moveTo>
                                  <a:pt x="15" y="5"/>
                                </a:moveTo>
                                <a:cubicBezTo>
                                  <a:pt x="22" y="9"/>
                                  <a:pt x="28" y="12"/>
                                  <a:pt x="28" y="14"/>
                                </a:cubicBezTo>
                                <a:cubicBezTo>
                                  <a:pt x="27" y="15"/>
                                  <a:pt x="21" y="13"/>
                                  <a:pt x="13" y="9"/>
                                </a:cubicBezTo>
                                <a:cubicBezTo>
                                  <a:pt x="6" y="6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5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77" name="Freeform 3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2302739"/>
                            <a:ext cx="95250" cy="47625"/>
                          </a:xfrm>
                          <a:custGeom>
                            <a:avLst/>
                            <a:gdLst>
                              <a:gd name="T0" fmla="*/ 15 w 28"/>
                              <a:gd name="T1" fmla="*/ 6 h 15"/>
                              <a:gd name="T2" fmla="*/ 28 w 28"/>
                              <a:gd name="T3" fmla="*/ 14 h 15"/>
                              <a:gd name="T4" fmla="*/ 13 w 28"/>
                              <a:gd name="T5" fmla="*/ 10 h 15"/>
                              <a:gd name="T6" fmla="*/ 0 w 28"/>
                              <a:gd name="T7" fmla="*/ 1 h 15"/>
                              <a:gd name="T8" fmla="*/ 15 w 28"/>
                              <a:gd name="T9" fmla="*/ 6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5">
                                <a:moveTo>
                                  <a:pt x="15" y="6"/>
                                </a:moveTo>
                                <a:cubicBezTo>
                                  <a:pt x="22" y="9"/>
                                  <a:pt x="28" y="13"/>
                                  <a:pt x="28" y="14"/>
                                </a:cubicBezTo>
                                <a:cubicBezTo>
                                  <a:pt x="27" y="15"/>
                                  <a:pt x="21" y="13"/>
                                  <a:pt x="13" y="10"/>
                                </a:cubicBezTo>
                                <a:cubicBezTo>
                                  <a:pt x="6" y="6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6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78" name="Freeform 3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2401164"/>
                            <a:ext cx="95250" cy="44450"/>
                          </a:xfrm>
                          <a:custGeom>
                            <a:avLst/>
                            <a:gdLst>
                              <a:gd name="T0" fmla="*/ 15 w 28"/>
                              <a:gd name="T1" fmla="*/ 5 h 14"/>
                              <a:gd name="T2" fmla="*/ 28 w 28"/>
                              <a:gd name="T3" fmla="*/ 13 h 14"/>
                              <a:gd name="T4" fmla="*/ 13 w 28"/>
                              <a:gd name="T5" fmla="*/ 9 h 14"/>
                              <a:gd name="T6" fmla="*/ 0 w 28"/>
                              <a:gd name="T7" fmla="*/ 1 h 14"/>
                              <a:gd name="T8" fmla="*/ 15 w 28"/>
                              <a:gd name="T9" fmla="*/ 5 h 1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4">
                                <a:moveTo>
                                  <a:pt x="15" y="5"/>
                                </a:moveTo>
                                <a:cubicBezTo>
                                  <a:pt x="22" y="9"/>
                                  <a:pt x="28" y="12"/>
                                  <a:pt x="28" y="13"/>
                                </a:cubicBezTo>
                                <a:cubicBezTo>
                                  <a:pt x="27" y="14"/>
                                  <a:pt x="21" y="12"/>
                                  <a:pt x="13" y="9"/>
                                </a:cubicBezTo>
                                <a:cubicBezTo>
                                  <a:pt x="6" y="6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5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79" name="Freeform 3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2496414"/>
                            <a:ext cx="95250" cy="47625"/>
                          </a:xfrm>
                          <a:custGeom>
                            <a:avLst/>
                            <a:gdLst>
                              <a:gd name="T0" fmla="*/ 15 w 28"/>
                              <a:gd name="T1" fmla="*/ 5 h 15"/>
                              <a:gd name="T2" fmla="*/ 28 w 28"/>
                              <a:gd name="T3" fmla="*/ 14 h 15"/>
                              <a:gd name="T4" fmla="*/ 13 w 28"/>
                              <a:gd name="T5" fmla="*/ 9 h 15"/>
                              <a:gd name="T6" fmla="*/ 0 w 28"/>
                              <a:gd name="T7" fmla="*/ 1 h 15"/>
                              <a:gd name="T8" fmla="*/ 15 w 28"/>
                              <a:gd name="T9" fmla="*/ 5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5">
                                <a:moveTo>
                                  <a:pt x="15" y="5"/>
                                </a:moveTo>
                                <a:cubicBezTo>
                                  <a:pt x="22" y="9"/>
                                  <a:pt x="28" y="13"/>
                                  <a:pt x="28" y="14"/>
                                </a:cubicBezTo>
                                <a:cubicBezTo>
                                  <a:pt x="27" y="15"/>
                                  <a:pt x="21" y="13"/>
                                  <a:pt x="13" y="9"/>
                                </a:cubicBezTo>
                                <a:cubicBezTo>
                                  <a:pt x="6" y="6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5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80" name="Freeform 4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2591664"/>
                            <a:ext cx="95250" cy="47625"/>
                          </a:xfrm>
                          <a:custGeom>
                            <a:avLst/>
                            <a:gdLst>
                              <a:gd name="T0" fmla="*/ 15 w 28"/>
                              <a:gd name="T1" fmla="*/ 6 h 15"/>
                              <a:gd name="T2" fmla="*/ 28 w 28"/>
                              <a:gd name="T3" fmla="*/ 14 h 15"/>
                              <a:gd name="T4" fmla="*/ 13 w 28"/>
                              <a:gd name="T5" fmla="*/ 10 h 15"/>
                              <a:gd name="T6" fmla="*/ 0 w 28"/>
                              <a:gd name="T7" fmla="*/ 1 h 15"/>
                              <a:gd name="T8" fmla="*/ 15 w 28"/>
                              <a:gd name="T9" fmla="*/ 6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5">
                                <a:moveTo>
                                  <a:pt x="15" y="6"/>
                                </a:moveTo>
                                <a:cubicBezTo>
                                  <a:pt x="22" y="9"/>
                                  <a:pt x="28" y="13"/>
                                  <a:pt x="28" y="14"/>
                                </a:cubicBezTo>
                                <a:cubicBezTo>
                                  <a:pt x="27" y="15"/>
                                  <a:pt x="21" y="13"/>
                                  <a:pt x="13" y="10"/>
                                </a:cubicBezTo>
                                <a:cubicBezTo>
                                  <a:pt x="6" y="6"/>
                                  <a:pt x="0" y="3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6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81" name="Freeform 4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2690089"/>
                            <a:ext cx="95250" cy="46038"/>
                          </a:xfrm>
                          <a:custGeom>
                            <a:avLst/>
                            <a:gdLst>
                              <a:gd name="T0" fmla="*/ 15 w 28"/>
                              <a:gd name="T1" fmla="*/ 5 h 14"/>
                              <a:gd name="T2" fmla="*/ 28 w 28"/>
                              <a:gd name="T3" fmla="*/ 13 h 14"/>
                              <a:gd name="T4" fmla="*/ 13 w 28"/>
                              <a:gd name="T5" fmla="*/ 9 h 14"/>
                              <a:gd name="T6" fmla="*/ 0 w 28"/>
                              <a:gd name="T7" fmla="*/ 1 h 14"/>
                              <a:gd name="T8" fmla="*/ 15 w 28"/>
                              <a:gd name="T9" fmla="*/ 5 h 1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4">
                                <a:moveTo>
                                  <a:pt x="15" y="5"/>
                                </a:moveTo>
                                <a:cubicBezTo>
                                  <a:pt x="22" y="9"/>
                                  <a:pt x="28" y="12"/>
                                  <a:pt x="28" y="13"/>
                                </a:cubicBezTo>
                                <a:cubicBezTo>
                                  <a:pt x="27" y="14"/>
                                  <a:pt x="21" y="13"/>
                                  <a:pt x="13" y="9"/>
                                </a:cubicBezTo>
                                <a:cubicBezTo>
                                  <a:pt x="6" y="6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5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82" name="Freeform 4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2786926"/>
                            <a:ext cx="95250" cy="47625"/>
                          </a:xfrm>
                          <a:custGeom>
                            <a:avLst/>
                            <a:gdLst>
                              <a:gd name="T0" fmla="*/ 15 w 28"/>
                              <a:gd name="T1" fmla="*/ 6 h 15"/>
                              <a:gd name="T2" fmla="*/ 28 w 28"/>
                              <a:gd name="T3" fmla="*/ 14 h 15"/>
                              <a:gd name="T4" fmla="*/ 13 w 28"/>
                              <a:gd name="T5" fmla="*/ 9 h 15"/>
                              <a:gd name="T6" fmla="*/ 0 w 28"/>
                              <a:gd name="T7" fmla="*/ 1 h 15"/>
                              <a:gd name="T8" fmla="*/ 15 w 28"/>
                              <a:gd name="T9" fmla="*/ 6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5">
                                <a:moveTo>
                                  <a:pt x="15" y="6"/>
                                </a:moveTo>
                                <a:cubicBezTo>
                                  <a:pt x="22" y="9"/>
                                  <a:pt x="28" y="13"/>
                                  <a:pt x="28" y="14"/>
                                </a:cubicBezTo>
                                <a:cubicBezTo>
                                  <a:pt x="27" y="15"/>
                                  <a:pt x="21" y="13"/>
                                  <a:pt x="13" y="9"/>
                                </a:cubicBezTo>
                                <a:cubicBezTo>
                                  <a:pt x="6" y="6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6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83" name="Freeform 4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2882176"/>
                            <a:ext cx="95250" cy="47625"/>
                          </a:xfrm>
                          <a:custGeom>
                            <a:avLst/>
                            <a:gdLst>
                              <a:gd name="T0" fmla="*/ 15 w 28"/>
                              <a:gd name="T1" fmla="*/ 6 h 15"/>
                              <a:gd name="T2" fmla="*/ 28 w 28"/>
                              <a:gd name="T3" fmla="*/ 14 h 15"/>
                              <a:gd name="T4" fmla="*/ 13 w 28"/>
                              <a:gd name="T5" fmla="*/ 10 h 15"/>
                              <a:gd name="T6" fmla="*/ 0 w 28"/>
                              <a:gd name="T7" fmla="*/ 2 h 15"/>
                              <a:gd name="T8" fmla="*/ 15 w 28"/>
                              <a:gd name="T9" fmla="*/ 6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5">
                                <a:moveTo>
                                  <a:pt x="15" y="6"/>
                                </a:moveTo>
                                <a:cubicBezTo>
                                  <a:pt x="22" y="9"/>
                                  <a:pt x="28" y="13"/>
                                  <a:pt x="28" y="14"/>
                                </a:cubicBezTo>
                                <a:cubicBezTo>
                                  <a:pt x="27" y="15"/>
                                  <a:pt x="21" y="13"/>
                                  <a:pt x="13" y="10"/>
                                </a:cubicBezTo>
                                <a:cubicBezTo>
                                  <a:pt x="6" y="6"/>
                                  <a:pt x="0" y="3"/>
                                  <a:pt x="0" y="2"/>
                                </a:cubicBezTo>
                                <a:cubicBezTo>
                                  <a:pt x="1" y="0"/>
                                  <a:pt x="7" y="2"/>
                                  <a:pt x="15" y="6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84" name="Freeform 4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2980601"/>
                            <a:ext cx="95250" cy="47625"/>
                          </a:xfrm>
                          <a:custGeom>
                            <a:avLst/>
                            <a:gdLst>
                              <a:gd name="T0" fmla="*/ 15 w 28"/>
                              <a:gd name="T1" fmla="*/ 5 h 15"/>
                              <a:gd name="T2" fmla="*/ 28 w 28"/>
                              <a:gd name="T3" fmla="*/ 14 h 15"/>
                              <a:gd name="T4" fmla="*/ 13 w 28"/>
                              <a:gd name="T5" fmla="*/ 9 h 15"/>
                              <a:gd name="T6" fmla="*/ 0 w 28"/>
                              <a:gd name="T7" fmla="*/ 1 h 15"/>
                              <a:gd name="T8" fmla="*/ 15 w 28"/>
                              <a:gd name="T9" fmla="*/ 5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5">
                                <a:moveTo>
                                  <a:pt x="15" y="5"/>
                                </a:moveTo>
                                <a:cubicBezTo>
                                  <a:pt x="22" y="9"/>
                                  <a:pt x="28" y="12"/>
                                  <a:pt x="28" y="14"/>
                                </a:cubicBezTo>
                                <a:cubicBezTo>
                                  <a:pt x="27" y="15"/>
                                  <a:pt x="21" y="13"/>
                                  <a:pt x="13" y="9"/>
                                </a:cubicBezTo>
                                <a:cubicBezTo>
                                  <a:pt x="6" y="6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5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85" name="Freeform 4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3075851"/>
                            <a:ext cx="95250" cy="47625"/>
                          </a:xfrm>
                          <a:custGeom>
                            <a:avLst/>
                            <a:gdLst>
                              <a:gd name="T0" fmla="*/ 15 w 28"/>
                              <a:gd name="T1" fmla="*/ 6 h 15"/>
                              <a:gd name="T2" fmla="*/ 28 w 28"/>
                              <a:gd name="T3" fmla="*/ 14 h 15"/>
                              <a:gd name="T4" fmla="*/ 13 w 28"/>
                              <a:gd name="T5" fmla="*/ 10 h 15"/>
                              <a:gd name="T6" fmla="*/ 0 w 28"/>
                              <a:gd name="T7" fmla="*/ 1 h 15"/>
                              <a:gd name="T8" fmla="*/ 15 w 28"/>
                              <a:gd name="T9" fmla="*/ 6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5">
                                <a:moveTo>
                                  <a:pt x="15" y="6"/>
                                </a:moveTo>
                                <a:cubicBezTo>
                                  <a:pt x="22" y="9"/>
                                  <a:pt x="28" y="13"/>
                                  <a:pt x="28" y="14"/>
                                </a:cubicBezTo>
                                <a:cubicBezTo>
                                  <a:pt x="27" y="15"/>
                                  <a:pt x="21" y="13"/>
                                  <a:pt x="13" y="10"/>
                                </a:cubicBezTo>
                                <a:cubicBezTo>
                                  <a:pt x="6" y="6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6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86" name="Freeform 4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3174276"/>
                            <a:ext cx="95250" cy="44450"/>
                          </a:xfrm>
                          <a:custGeom>
                            <a:avLst/>
                            <a:gdLst>
                              <a:gd name="T0" fmla="*/ 15 w 28"/>
                              <a:gd name="T1" fmla="*/ 5 h 14"/>
                              <a:gd name="T2" fmla="*/ 28 w 28"/>
                              <a:gd name="T3" fmla="*/ 13 h 14"/>
                              <a:gd name="T4" fmla="*/ 13 w 28"/>
                              <a:gd name="T5" fmla="*/ 9 h 14"/>
                              <a:gd name="T6" fmla="*/ 0 w 28"/>
                              <a:gd name="T7" fmla="*/ 1 h 14"/>
                              <a:gd name="T8" fmla="*/ 15 w 28"/>
                              <a:gd name="T9" fmla="*/ 5 h 1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4">
                                <a:moveTo>
                                  <a:pt x="15" y="5"/>
                                </a:moveTo>
                                <a:cubicBezTo>
                                  <a:pt x="22" y="9"/>
                                  <a:pt x="28" y="12"/>
                                  <a:pt x="28" y="13"/>
                                </a:cubicBezTo>
                                <a:cubicBezTo>
                                  <a:pt x="27" y="14"/>
                                  <a:pt x="21" y="12"/>
                                  <a:pt x="13" y="9"/>
                                </a:cubicBezTo>
                                <a:cubicBezTo>
                                  <a:pt x="6" y="5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5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87" name="Freeform 4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3269526"/>
                            <a:ext cx="95250" cy="49213"/>
                          </a:xfrm>
                          <a:custGeom>
                            <a:avLst/>
                            <a:gdLst>
                              <a:gd name="T0" fmla="*/ 15 w 28"/>
                              <a:gd name="T1" fmla="*/ 5 h 15"/>
                              <a:gd name="T2" fmla="*/ 28 w 28"/>
                              <a:gd name="T3" fmla="*/ 14 h 15"/>
                              <a:gd name="T4" fmla="*/ 13 w 28"/>
                              <a:gd name="T5" fmla="*/ 9 h 15"/>
                              <a:gd name="T6" fmla="*/ 0 w 28"/>
                              <a:gd name="T7" fmla="*/ 1 h 15"/>
                              <a:gd name="T8" fmla="*/ 15 w 28"/>
                              <a:gd name="T9" fmla="*/ 5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5">
                                <a:moveTo>
                                  <a:pt x="15" y="5"/>
                                </a:moveTo>
                                <a:cubicBezTo>
                                  <a:pt x="22" y="9"/>
                                  <a:pt x="28" y="13"/>
                                  <a:pt x="28" y="14"/>
                                </a:cubicBezTo>
                                <a:cubicBezTo>
                                  <a:pt x="27" y="15"/>
                                  <a:pt x="21" y="13"/>
                                  <a:pt x="13" y="9"/>
                                </a:cubicBezTo>
                                <a:cubicBezTo>
                                  <a:pt x="6" y="6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5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88" name="Freeform 4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3366364"/>
                            <a:ext cx="95250" cy="47625"/>
                          </a:xfrm>
                          <a:custGeom>
                            <a:avLst/>
                            <a:gdLst>
                              <a:gd name="T0" fmla="*/ 15 w 28"/>
                              <a:gd name="T1" fmla="*/ 6 h 15"/>
                              <a:gd name="T2" fmla="*/ 28 w 28"/>
                              <a:gd name="T3" fmla="*/ 14 h 15"/>
                              <a:gd name="T4" fmla="*/ 13 w 28"/>
                              <a:gd name="T5" fmla="*/ 10 h 15"/>
                              <a:gd name="T6" fmla="*/ 0 w 28"/>
                              <a:gd name="T7" fmla="*/ 1 h 15"/>
                              <a:gd name="T8" fmla="*/ 15 w 28"/>
                              <a:gd name="T9" fmla="*/ 6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5">
                                <a:moveTo>
                                  <a:pt x="15" y="6"/>
                                </a:moveTo>
                                <a:cubicBezTo>
                                  <a:pt x="22" y="9"/>
                                  <a:pt x="28" y="13"/>
                                  <a:pt x="28" y="14"/>
                                </a:cubicBezTo>
                                <a:cubicBezTo>
                                  <a:pt x="27" y="15"/>
                                  <a:pt x="21" y="13"/>
                                  <a:pt x="13" y="10"/>
                                </a:cubicBezTo>
                                <a:cubicBezTo>
                                  <a:pt x="6" y="6"/>
                                  <a:pt x="0" y="3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6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89" name="Freeform 4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3464789"/>
                            <a:ext cx="95250" cy="44450"/>
                          </a:xfrm>
                          <a:custGeom>
                            <a:avLst/>
                            <a:gdLst>
                              <a:gd name="T0" fmla="*/ 15 w 28"/>
                              <a:gd name="T1" fmla="*/ 5 h 14"/>
                              <a:gd name="T2" fmla="*/ 28 w 28"/>
                              <a:gd name="T3" fmla="*/ 13 h 14"/>
                              <a:gd name="T4" fmla="*/ 13 w 28"/>
                              <a:gd name="T5" fmla="*/ 9 h 14"/>
                              <a:gd name="T6" fmla="*/ 0 w 28"/>
                              <a:gd name="T7" fmla="*/ 1 h 14"/>
                              <a:gd name="T8" fmla="*/ 15 w 28"/>
                              <a:gd name="T9" fmla="*/ 5 h 1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4">
                                <a:moveTo>
                                  <a:pt x="15" y="5"/>
                                </a:moveTo>
                                <a:cubicBezTo>
                                  <a:pt x="22" y="9"/>
                                  <a:pt x="28" y="12"/>
                                  <a:pt x="28" y="13"/>
                                </a:cubicBezTo>
                                <a:cubicBezTo>
                                  <a:pt x="27" y="14"/>
                                  <a:pt x="21" y="12"/>
                                  <a:pt x="13" y="9"/>
                                </a:cubicBezTo>
                                <a:cubicBezTo>
                                  <a:pt x="6" y="6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5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90" name="Freeform 5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3560039"/>
                            <a:ext cx="95250" cy="47625"/>
                          </a:xfrm>
                          <a:custGeom>
                            <a:avLst/>
                            <a:gdLst>
                              <a:gd name="T0" fmla="*/ 15 w 28"/>
                              <a:gd name="T1" fmla="*/ 6 h 15"/>
                              <a:gd name="T2" fmla="*/ 28 w 28"/>
                              <a:gd name="T3" fmla="*/ 14 h 15"/>
                              <a:gd name="T4" fmla="*/ 13 w 28"/>
                              <a:gd name="T5" fmla="*/ 9 h 15"/>
                              <a:gd name="T6" fmla="*/ 0 w 28"/>
                              <a:gd name="T7" fmla="*/ 1 h 15"/>
                              <a:gd name="T8" fmla="*/ 15 w 28"/>
                              <a:gd name="T9" fmla="*/ 6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5">
                                <a:moveTo>
                                  <a:pt x="15" y="6"/>
                                </a:moveTo>
                                <a:cubicBezTo>
                                  <a:pt x="22" y="9"/>
                                  <a:pt x="28" y="13"/>
                                  <a:pt x="28" y="14"/>
                                </a:cubicBezTo>
                                <a:cubicBezTo>
                                  <a:pt x="27" y="15"/>
                                  <a:pt x="21" y="13"/>
                                  <a:pt x="13" y="9"/>
                                </a:cubicBezTo>
                                <a:cubicBezTo>
                                  <a:pt x="6" y="6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6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91" name="Freeform 5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3655289"/>
                            <a:ext cx="95250" cy="47625"/>
                          </a:xfrm>
                          <a:custGeom>
                            <a:avLst/>
                            <a:gdLst>
                              <a:gd name="T0" fmla="*/ 15 w 28"/>
                              <a:gd name="T1" fmla="*/ 6 h 15"/>
                              <a:gd name="T2" fmla="*/ 28 w 28"/>
                              <a:gd name="T3" fmla="*/ 14 h 15"/>
                              <a:gd name="T4" fmla="*/ 13 w 28"/>
                              <a:gd name="T5" fmla="*/ 10 h 15"/>
                              <a:gd name="T6" fmla="*/ 0 w 28"/>
                              <a:gd name="T7" fmla="*/ 2 h 15"/>
                              <a:gd name="T8" fmla="*/ 15 w 28"/>
                              <a:gd name="T9" fmla="*/ 6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5">
                                <a:moveTo>
                                  <a:pt x="15" y="6"/>
                                </a:moveTo>
                                <a:cubicBezTo>
                                  <a:pt x="22" y="9"/>
                                  <a:pt x="28" y="13"/>
                                  <a:pt x="28" y="14"/>
                                </a:cubicBezTo>
                                <a:cubicBezTo>
                                  <a:pt x="27" y="15"/>
                                  <a:pt x="21" y="13"/>
                                  <a:pt x="13" y="10"/>
                                </a:cubicBezTo>
                                <a:cubicBezTo>
                                  <a:pt x="6" y="6"/>
                                  <a:pt x="0" y="3"/>
                                  <a:pt x="0" y="2"/>
                                </a:cubicBezTo>
                                <a:cubicBezTo>
                                  <a:pt x="1" y="0"/>
                                  <a:pt x="7" y="2"/>
                                  <a:pt x="15" y="6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92" name="Freeform 5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3753714"/>
                            <a:ext cx="95250" cy="47625"/>
                          </a:xfrm>
                          <a:custGeom>
                            <a:avLst/>
                            <a:gdLst>
                              <a:gd name="T0" fmla="*/ 15 w 28"/>
                              <a:gd name="T1" fmla="*/ 5 h 15"/>
                              <a:gd name="T2" fmla="*/ 28 w 28"/>
                              <a:gd name="T3" fmla="*/ 14 h 15"/>
                              <a:gd name="T4" fmla="*/ 13 w 28"/>
                              <a:gd name="T5" fmla="*/ 9 h 15"/>
                              <a:gd name="T6" fmla="*/ 0 w 28"/>
                              <a:gd name="T7" fmla="*/ 1 h 15"/>
                              <a:gd name="T8" fmla="*/ 15 w 28"/>
                              <a:gd name="T9" fmla="*/ 5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5">
                                <a:moveTo>
                                  <a:pt x="15" y="5"/>
                                </a:moveTo>
                                <a:cubicBezTo>
                                  <a:pt x="22" y="9"/>
                                  <a:pt x="28" y="12"/>
                                  <a:pt x="28" y="14"/>
                                </a:cubicBezTo>
                                <a:cubicBezTo>
                                  <a:pt x="27" y="15"/>
                                  <a:pt x="21" y="13"/>
                                  <a:pt x="13" y="9"/>
                                </a:cubicBezTo>
                                <a:cubicBezTo>
                                  <a:pt x="6" y="6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5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93" name="Freeform 5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3848964"/>
                            <a:ext cx="95250" cy="47625"/>
                          </a:xfrm>
                          <a:custGeom>
                            <a:avLst/>
                            <a:gdLst>
                              <a:gd name="T0" fmla="*/ 15 w 28"/>
                              <a:gd name="T1" fmla="*/ 6 h 15"/>
                              <a:gd name="T2" fmla="*/ 28 w 28"/>
                              <a:gd name="T3" fmla="*/ 14 h 15"/>
                              <a:gd name="T4" fmla="*/ 13 w 28"/>
                              <a:gd name="T5" fmla="*/ 9 h 15"/>
                              <a:gd name="T6" fmla="*/ 0 w 28"/>
                              <a:gd name="T7" fmla="*/ 1 h 15"/>
                              <a:gd name="T8" fmla="*/ 15 w 28"/>
                              <a:gd name="T9" fmla="*/ 6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5">
                                <a:moveTo>
                                  <a:pt x="15" y="6"/>
                                </a:moveTo>
                                <a:cubicBezTo>
                                  <a:pt x="22" y="9"/>
                                  <a:pt x="28" y="13"/>
                                  <a:pt x="28" y="14"/>
                                </a:cubicBezTo>
                                <a:cubicBezTo>
                                  <a:pt x="27" y="15"/>
                                  <a:pt x="21" y="13"/>
                                  <a:pt x="13" y="9"/>
                                </a:cubicBezTo>
                                <a:cubicBezTo>
                                  <a:pt x="6" y="6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6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94" name="Freeform 5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3948976"/>
                            <a:ext cx="95250" cy="44450"/>
                          </a:xfrm>
                          <a:custGeom>
                            <a:avLst/>
                            <a:gdLst>
                              <a:gd name="T0" fmla="*/ 15 w 28"/>
                              <a:gd name="T1" fmla="*/ 5 h 14"/>
                              <a:gd name="T2" fmla="*/ 28 w 28"/>
                              <a:gd name="T3" fmla="*/ 13 h 14"/>
                              <a:gd name="T4" fmla="*/ 13 w 28"/>
                              <a:gd name="T5" fmla="*/ 9 h 14"/>
                              <a:gd name="T6" fmla="*/ 0 w 28"/>
                              <a:gd name="T7" fmla="*/ 1 h 14"/>
                              <a:gd name="T8" fmla="*/ 15 w 28"/>
                              <a:gd name="T9" fmla="*/ 5 h 1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4">
                                <a:moveTo>
                                  <a:pt x="15" y="5"/>
                                </a:moveTo>
                                <a:cubicBezTo>
                                  <a:pt x="22" y="8"/>
                                  <a:pt x="28" y="12"/>
                                  <a:pt x="28" y="13"/>
                                </a:cubicBezTo>
                                <a:cubicBezTo>
                                  <a:pt x="27" y="14"/>
                                  <a:pt x="21" y="12"/>
                                  <a:pt x="13" y="9"/>
                                </a:cubicBezTo>
                                <a:cubicBezTo>
                                  <a:pt x="6" y="5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5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95" name="Freeform 5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4044226"/>
                            <a:ext cx="95250" cy="47625"/>
                          </a:xfrm>
                          <a:custGeom>
                            <a:avLst/>
                            <a:gdLst>
                              <a:gd name="T0" fmla="*/ 15 w 28"/>
                              <a:gd name="T1" fmla="*/ 5 h 15"/>
                              <a:gd name="T2" fmla="*/ 28 w 28"/>
                              <a:gd name="T3" fmla="*/ 14 h 15"/>
                              <a:gd name="T4" fmla="*/ 13 w 28"/>
                              <a:gd name="T5" fmla="*/ 9 h 15"/>
                              <a:gd name="T6" fmla="*/ 0 w 28"/>
                              <a:gd name="T7" fmla="*/ 1 h 15"/>
                              <a:gd name="T8" fmla="*/ 15 w 28"/>
                              <a:gd name="T9" fmla="*/ 5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5">
                                <a:moveTo>
                                  <a:pt x="15" y="5"/>
                                </a:moveTo>
                                <a:cubicBezTo>
                                  <a:pt x="22" y="9"/>
                                  <a:pt x="28" y="12"/>
                                  <a:pt x="28" y="14"/>
                                </a:cubicBezTo>
                                <a:cubicBezTo>
                                  <a:pt x="27" y="15"/>
                                  <a:pt x="21" y="13"/>
                                  <a:pt x="13" y="9"/>
                                </a:cubicBezTo>
                                <a:cubicBezTo>
                                  <a:pt x="6" y="6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5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96" name="Freeform 5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4139476"/>
                            <a:ext cx="95250" cy="47625"/>
                          </a:xfrm>
                          <a:custGeom>
                            <a:avLst/>
                            <a:gdLst>
                              <a:gd name="T0" fmla="*/ 15 w 28"/>
                              <a:gd name="T1" fmla="*/ 6 h 15"/>
                              <a:gd name="T2" fmla="*/ 28 w 28"/>
                              <a:gd name="T3" fmla="*/ 14 h 15"/>
                              <a:gd name="T4" fmla="*/ 13 w 28"/>
                              <a:gd name="T5" fmla="*/ 10 h 15"/>
                              <a:gd name="T6" fmla="*/ 0 w 28"/>
                              <a:gd name="T7" fmla="*/ 1 h 15"/>
                              <a:gd name="T8" fmla="*/ 15 w 28"/>
                              <a:gd name="T9" fmla="*/ 6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5">
                                <a:moveTo>
                                  <a:pt x="15" y="6"/>
                                </a:moveTo>
                                <a:cubicBezTo>
                                  <a:pt x="22" y="9"/>
                                  <a:pt x="28" y="13"/>
                                  <a:pt x="28" y="14"/>
                                </a:cubicBezTo>
                                <a:cubicBezTo>
                                  <a:pt x="27" y="15"/>
                                  <a:pt x="21" y="13"/>
                                  <a:pt x="13" y="10"/>
                                </a:cubicBezTo>
                                <a:cubicBezTo>
                                  <a:pt x="6" y="6"/>
                                  <a:pt x="0" y="3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6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97" name="Freeform 5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4237901"/>
                            <a:ext cx="95250" cy="44450"/>
                          </a:xfrm>
                          <a:custGeom>
                            <a:avLst/>
                            <a:gdLst>
                              <a:gd name="T0" fmla="*/ 15 w 28"/>
                              <a:gd name="T1" fmla="*/ 5 h 14"/>
                              <a:gd name="T2" fmla="*/ 28 w 28"/>
                              <a:gd name="T3" fmla="*/ 13 h 14"/>
                              <a:gd name="T4" fmla="*/ 13 w 28"/>
                              <a:gd name="T5" fmla="*/ 9 h 14"/>
                              <a:gd name="T6" fmla="*/ 0 w 28"/>
                              <a:gd name="T7" fmla="*/ 1 h 14"/>
                              <a:gd name="T8" fmla="*/ 15 w 28"/>
                              <a:gd name="T9" fmla="*/ 5 h 1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4">
                                <a:moveTo>
                                  <a:pt x="15" y="5"/>
                                </a:moveTo>
                                <a:cubicBezTo>
                                  <a:pt x="22" y="9"/>
                                  <a:pt x="28" y="12"/>
                                  <a:pt x="28" y="13"/>
                                </a:cubicBezTo>
                                <a:cubicBezTo>
                                  <a:pt x="27" y="14"/>
                                  <a:pt x="21" y="12"/>
                                  <a:pt x="13" y="9"/>
                                </a:cubicBezTo>
                                <a:cubicBezTo>
                                  <a:pt x="6" y="6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5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98" name="Freeform 5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4333151"/>
                            <a:ext cx="95250" cy="47625"/>
                          </a:xfrm>
                          <a:custGeom>
                            <a:avLst/>
                            <a:gdLst>
                              <a:gd name="T0" fmla="*/ 15 w 28"/>
                              <a:gd name="T1" fmla="*/ 5 h 15"/>
                              <a:gd name="T2" fmla="*/ 28 w 28"/>
                              <a:gd name="T3" fmla="*/ 14 h 15"/>
                              <a:gd name="T4" fmla="*/ 13 w 28"/>
                              <a:gd name="T5" fmla="*/ 9 h 15"/>
                              <a:gd name="T6" fmla="*/ 0 w 28"/>
                              <a:gd name="T7" fmla="*/ 1 h 15"/>
                              <a:gd name="T8" fmla="*/ 15 w 28"/>
                              <a:gd name="T9" fmla="*/ 5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5">
                                <a:moveTo>
                                  <a:pt x="15" y="5"/>
                                </a:moveTo>
                                <a:cubicBezTo>
                                  <a:pt x="22" y="9"/>
                                  <a:pt x="28" y="13"/>
                                  <a:pt x="28" y="14"/>
                                </a:cubicBezTo>
                                <a:cubicBezTo>
                                  <a:pt x="27" y="15"/>
                                  <a:pt x="21" y="13"/>
                                  <a:pt x="13" y="9"/>
                                </a:cubicBezTo>
                                <a:cubicBezTo>
                                  <a:pt x="6" y="6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5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799" name="Freeform 5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4428401"/>
                            <a:ext cx="95250" cy="47625"/>
                          </a:xfrm>
                          <a:custGeom>
                            <a:avLst/>
                            <a:gdLst>
                              <a:gd name="T0" fmla="*/ 15 w 28"/>
                              <a:gd name="T1" fmla="*/ 6 h 15"/>
                              <a:gd name="T2" fmla="*/ 28 w 28"/>
                              <a:gd name="T3" fmla="*/ 14 h 15"/>
                              <a:gd name="T4" fmla="*/ 13 w 28"/>
                              <a:gd name="T5" fmla="*/ 10 h 15"/>
                              <a:gd name="T6" fmla="*/ 0 w 28"/>
                              <a:gd name="T7" fmla="*/ 1 h 15"/>
                              <a:gd name="T8" fmla="*/ 15 w 28"/>
                              <a:gd name="T9" fmla="*/ 6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5">
                                <a:moveTo>
                                  <a:pt x="15" y="6"/>
                                </a:moveTo>
                                <a:cubicBezTo>
                                  <a:pt x="22" y="9"/>
                                  <a:pt x="28" y="13"/>
                                  <a:pt x="28" y="14"/>
                                </a:cubicBezTo>
                                <a:cubicBezTo>
                                  <a:pt x="27" y="15"/>
                                  <a:pt x="21" y="13"/>
                                  <a:pt x="13" y="10"/>
                                </a:cubicBezTo>
                                <a:cubicBezTo>
                                  <a:pt x="6" y="6"/>
                                  <a:pt x="0" y="3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6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800" name="Freeform 6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4528414"/>
                            <a:ext cx="95250" cy="47625"/>
                          </a:xfrm>
                          <a:custGeom>
                            <a:avLst/>
                            <a:gdLst>
                              <a:gd name="T0" fmla="*/ 15 w 28"/>
                              <a:gd name="T1" fmla="*/ 5 h 15"/>
                              <a:gd name="T2" fmla="*/ 28 w 28"/>
                              <a:gd name="T3" fmla="*/ 13 h 15"/>
                              <a:gd name="T4" fmla="*/ 13 w 28"/>
                              <a:gd name="T5" fmla="*/ 9 h 15"/>
                              <a:gd name="T6" fmla="*/ 0 w 28"/>
                              <a:gd name="T7" fmla="*/ 1 h 15"/>
                              <a:gd name="T8" fmla="*/ 15 w 28"/>
                              <a:gd name="T9" fmla="*/ 5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5">
                                <a:moveTo>
                                  <a:pt x="15" y="5"/>
                                </a:moveTo>
                                <a:cubicBezTo>
                                  <a:pt x="22" y="9"/>
                                  <a:pt x="28" y="12"/>
                                  <a:pt x="28" y="13"/>
                                </a:cubicBezTo>
                                <a:cubicBezTo>
                                  <a:pt x="27" y="15"/>
                                  <a:pt x="21" y="13"/>
                                  <a:pt x="13" y="9"/>
                                </a:cubicBezTo>
                                <a:cubicBezTo>
                                  <a:pt x="6" y="6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5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5801" name="Freeform 6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83883" y="4623664"/>
                            <a:ext cx="95250" cy="47625"/>
                          </a:xfrm>
                          <a:custGeom>
                            <a:avLst/>
                            <a:gdLst>
                              <a:gd name="T0" fmla="*/ 15 w 28"/>
                              <a:gd name="T1" fmla="*/ 6 h 15"/>
                              <a:gd name="T2" fmla="*/ 28 w 28"/>
                              <a:gd name="T3" fmla="*/ 14 h 15"/>
                              <a:gd name="T4" fmla="*/ 13 w 28"/>
                              <a:gd name="T5" fmla="*/ 9 h 15"/>
                              <a:gd name="T6" fmla="*/ 0 w 28"/>
                              <a:gd name="T7" fmla="*/ 1 h 15"/>
                              <a:gd name="T8" fmla="*/ 15 w 28"/>
                              <a:gd name="T9" fmla="*/ 6 h 15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28" h="15">
                                <a:moveTo>
                                  <a:pt x="15" y="6"/>
                                </a:moveTo>
                                <a:cubicBezTo>
                                  <a:pt x="22" y="9"/>
                                  <a:pt x="28" y="13"/>
                                  <a:pt x="28" y="14"/>
                                </a:cubicBezTo>
                                <a:cubicBezTo>
                                  <a:pt x="27" y="15"/>
                                  <a:pt x="21" y="13"/>
                                  <a:pt x="13" y="9"/>
                                </a:cubicBezTo>
                                <a:cubicBezTo>
                                  <a:pt x="6" y="6"/>
                                  <a:pt x="0" y="2"/>
                                  <a:pt x="0" y="1"/>
                                </a:cubicBezTo>
                                <a:cubicBezTo>
                                  <a:pt x="1" y="0"/>
                                  <a:pt x="7" y="2"/>
                                  <a:pt x="15" y="6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GB"/>
                          </a:p>
                        </p:txBody>
                      </p:sp>
                    </p:grpSp>
                  </p:grpSp>
                </p:grpSp>
                <p:grpSp>
                  <p:nvGrpSpPr>
                    <p:cNvPr id="5738" name="Group 5737"/>
                    <p:cNvGrpSpPr/>
                    <p:nvPr/>
                  </p:nvGrpSpPr>
                  <p:grpSpPr>
                    <a:xfrm>
                      <a:off x="10949191" y="4252047"/>
                      <a:ext cx="973180" cy="1112856"/>
                      <a:chOff x="10949191" y="4252047"/>
                      <a:chExt cx="973180" cy="1112856"/>
                    </a:xfrm>
                  </p:grpSpPr>
                  <p:sp>
                    <p:nvSpPr>
                      <p:cNvPr id="5739" name="Trapezoid 5738"/>
                      <p:cNvSpPr/>
                      <p:nvPr/>
                    </p:nvSpPr>
                    <p:spPr>
                      <a:xfrm>
                        <a:off x="11077542" y="4335461"/>
                        <a:ext cx="719685" cy="1029442"/>
                      </a:xfrm>
                      <a:prstGeom prst="trapezoid">
                        <a:avLst>
                          <a:gd name="adj" fmla="val 39117"/>
                        </a:avLst>
                      </a:prstGeom>
                      <a:solidFill>
                        <a:srgbClr val="C0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5740" name="Rectangle: Rounded Corners 5739"/>
                      <p:cNvSpPr/>
                      <p:nvPr/>
                    </p:nvSpPr>
                    <p:spPr>
                      <a:xfrm>
                        <a:off x="11296036" y="4252047"/>
                        <a:ext cx="282697" cy="172652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rgbClr val="96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5741" name="TextBox 5740"/>
                      <p:cNvSpPr txBox="1"/>
                      <p:nvPr/>
                    </p:nvSpPr>
                    <p:spPr>
                      <a:xfrm>
                        <a:off x="10949191" y="4946124"/>
                        <a:ext cx="973180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GB" sz="900" b="1" dirty="0">
                            <a:solidFill>
                              <a:schemeClr val="bg1"/>
                            </a:solidFill>
                          </a:rPr>
                          <a:t>PULL FOR ATTENTION</a:t>
                        </a:r>
                      </a:p>
                    </p:txBody>
                  </p:sp>
                </p:grpSp>
              </p:grpSp>
            </p:grpSp>
          </p:grpSp>
          <p:grpSp>
            <p:nvGrpSpPr>
              <p:cNvPr id="5802" name="Group 5801"/>
              <p:cNvGrpSpPr/>
              <p:nvPr/>
            </p:nvGrpSpPr>
            <p:grpSpPr>
              <a:xfrm>
                <a:off x="7978419" y="12894160"/>
                <a:ext cx="2430466" cy="747833"/>
                <a:chOff x="7978424" y="5962416"/>
                <a:chExt cx="2356710" cy="725139"/>
              </a:xfrm>
            </p:grpSpPr>
            <p:sp>
              <p:nvSpPr>
                <p:cNvPr id="5803" name="Rectangle 245"/>
                <p:cNvSpPr>
                  <a:spLocks noChangeArrowheads="1"/>
                </p:cNvSpPr>
                <p:nvPr/>
              </p:nvSpPr>
              <p:spPr bwMode="auto">
                <a:xfrm>
                  <a:off x="7978424" y="5962416"/>
                  <a:ext cx="2356710" cy="150355"/>
                </a:xfrm>
                <a:prstGeom prst="rect">
                  <a:avLst/>
                </a:prstGeom>
                <a:solidFill>
                  <a:srgbClr val="9C6A3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grpSp>
              <p:nvGrpSpPr>
                <p:cNvPr id="5804" name="Group 5803"/>
                <p:cNvGrpSpPr/>
                <p:nvPr/>
              </p:nvGrpSpPr>
              <p:grpSpPr>
                <a:xfrm>
                  <a:off x="8276315" y="6093961"/>
                  <a:ext cx="1760928" cy="593594"/>
                  <a:chOff x="8276249" y="6093961"/>
                  <a:chExt cx="1760928" cy="593594"/>
                </a:xfrm>
              </p:grpSpPr>
              <p:sp>
                <p:nvSpPr>
                  <p:cNvPr id="5805" name="Rectangle 779"/>
                  <p:cNvSpPr>
                    <a:spLocks noChangeArrowheads="1"/>
                  </p:cNvSpPr>
                  <p:nvPr/>
                </p:nvSpPr>
                <p:spPr bwMode="auto">
                  <a:xfrm>
                    <a:off x="8302082" y="6108970"/>
                    <a:ext cx="1709262" cy="293510"/>
                  </a:xfrm>
                  <a:prstGeom prst="rect">
                    <a:avLst/>
                  </a:prstGeom>
                  <a:solidFill>
                    <a:srgbClr val="422C1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806" name="Rectangle 5805"/>
                  <p:cNvSpPr/>
                  <p:nvPr/>
                </p:nvSpPr>
                <p:spPr>
                  <a:xfrm>
                    <a:off x="8276249" y="6093961"/>
                    <a:ext cx="159705" cy="593594"/>
                  </a:xfrm>
                  <a:prstGeom prst="rect">
                    <a:avLst/>
                  </a:prstGeom>
                  <a:solidFill>
                    <a:srgbClr val="9C6A3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807" name="Rectangle 5806"/>
                  <p:cNvSpPr/>
                  <p:nvPr/>
                </p:nvSpPr>
                <p:spPr>
                  <a:xfrm>
                    <a:off x="9877472" y="6093961"/>
                    <a:ext cx="159705" cy="593594"/>
                  </a:xfrm>
                  <a:prstGeom prst="rect">
                    <a:avLst/>
                  </a:prstGeom>
                  <a:solidFill>
                    <a:srgbClr val="9C6A3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5808" name="Group 5807"/>
              <p:cNvGrpSpPr/>
              <p:nvPr/>
            </p:nvGrpSpPr>
            <p:grpSpPr>
              <a:xfrm>
                <a:off x="8536348" y="12341103"/>
                <a:ext cx="1236122" cy="688237"/>
                <a:chOff x="8536348" y="5386665"/>
                <a:chExt cx="1236122" cy="688237"/>
              </a:xfrm>
            </p:grpSpPr>
            <p:grpSp>
              <p:nvGrpSpPr>
                <p:cNvPr id="5809" name="Group 5808"/>
                <p:cNvGrpSpPr/>
                <p:nvPr/>
              </p:nvGrpSpPr>
              <p:grpSpPr>
                <a:xfrm>
                  <a:off x="8536348" y="5386665"/>
                  <a:ext cx="1236122" cy="209903"/>
                  <a:chOff x="8536348" y="5386665"/>
                  <a:chExt cx="1236122" cy="209903"/>
                </a:xfrm>
                <a:solidFill>
                  <a:srgbClr val="960000"/>
                </a:solidFill>
              </p:grpSpPr>
              <p:sp>
                <p:nvSpPr>
                  <p:cNvPr id="5812" name="Freeform: Shape 5811"/>
                  <p:cNvSpPr/>
                  <p:nvPr/>
                </p:nvSpPr>
                <p:spPr>
                  <a:xfrm rot="20357749">
                    <a:off x="8536348" y="5386665"/>
                    <a:ext cx="326886" cy="205474"/>
                  </a:xfrm>
                  <a:custGeom>
                    <a:avLst/>
                    <a:gdLst>
                      <a:gd name="connsiteX0" fmla="*/ 227062 w 326886"/>
                      <a:gd name="connsiteY0" fmla="*/ 15349 h 205474"/>
                      <a:gd name="connsiteX1" fmla="*/ 326886 w 326886"/>
                      <a:gd name="connsiteY1" fmla="*/ 195314 h 205474"/>
                      <a:gd name="connsiteX2" fmla="*/ 325169 w 326886"/>
                      <a:gd name="connsiteY2" fmla="*/ 205474 h 205474"/>
                      <a:gd name="connsiteX3" fmla="*/ 108 w 326886"/>
                      <a:gd name="connsiteY3" fmla="*/ 195949 h 205474"/>
                      <a:gd name="connsiteX4" fmla="*/ 0 w 326886"/>
                      <a:gd name="connsiteY4" fmla="*/ 195314 h 205474"/>
                      <a:gd name="connsiteX5" fmla="*/ 163443 w 326886"/>
                      <a:gd name="connsiteY5" fmla="*/ 0 h 205474"/>
                      <a:gd name="connsiteX6" fmla="*/ 227062 w 326886"/>
                      <a:gd name="connsiteY6" fmla="*/ 15349 h 2054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26886" h="205474">
                        <a:moveTo>
                          <a:pt x="227062" y="15349"/>
                        </a:moveTo>
                        <a:cubicBezTo>
                          <a:pt x="285725" y="44999"/>
                          <a:pt x="326885" y="114412"/>
                          <a:pt x="326886" y="195314"/>
                        </a:cubicBezTo>
                        <a:lnTo>
                          <a:pt x="325169" y="205474"/>
                        </a:lnTo>
                        <a:lnTo>
                          <a:pt x="108" y="195949"/>
                        </a:lnTo>
                        <a:lnTo>
                          <a:pt x="0" y="195314"/>
                        </a:lnTo>
                        <a:cubicBezTo>
                          <a:pt x="0" y="87445"/>
                          <a:pt x="73176" y="0"/>
                          <a:pt x="163443" y="0"/>
                        </a:cubicBezTo>
                        <a:cubicBezTo>
                          <a:pt x="186010" y="0"/>
                          <a:pt x="207508" y="5465"/>
                          <a:pt x="227062" y="15349"/>
                        </a:cubicBezTo>
                        <a:close/>
                      </a:path>
                    </a:pathLst>
                  </a:cu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813" name="Freeform: Shape 5812"/>
                  <p:cNvSpPr/>
                  <p:nvPr/>
                </p:nvSpPr>
                <p:spPr>
                  <a:xfrm rot="1242251" flipH="1">
                    <a:off x="9445584" y="5391094"/>
                    <a:ext cx="326886" cy="205474"/>
                  </a:xfrm>
                  <a:custGeom>
                    <a:avLst/>
                    <a:gdLst>
                      <a:gd name="connsiteX0" fmla="*/ 227062 w 326886"/>
                      <a:gd name="connsiteY0" fmla="*/ 15349 h 205474"/>
                      <a:gd name="connsiteX1" fmla="*/ 326886 w 326886"/>
                      <a:gd name="connsiteY1" fmla="*/ 195314 h 205474"/>
                      <a:gd name="connsiteX2" fmla="*/ 325169 w 326886"/>
                      <a:gd name="connsiteY2" fmla="*/ 205474 h 205474"/>
                      <a:gd name="connsiteX3" fmla="*/ 108 w 326886"/>
                      <a:gd name="connsiteY3" fmla="*/ 195949 h 205474"/>
                      <a:gd name="connsiteX4" fmla="*/ 0 w 326886"/>
                      <a:gd name="connsiteY4" fmla="*/ 195314 h 205474"/>
                      <a:gd name="connsiteX5" fmla="*/ 163443 w 326886"/>
                      <a:gd name="connsiteY5" fmla="*/ 0 h 205474"/>
                      <a:gd name="connsiteX6" fmla="*/ 227062 w 326886"/>
                      <a:gd name="connsiteY6" fmla="*/ 15349 h 2054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26886" h="205474">
                        <a:moveTo>
                          <a:pt x="227062" y="15349"/>
                        </a:moveTo>
                        <a:cubicBezTo>
                          <a:pt x="285725" y="44999"/>
                          <a:pt x="326885" y="114412"/>
                          <a:pt x="326886" y="195314"/>
                        </a:cubicBezTo>
                        <a:lnTo>
                          <a:pt x="325169" y="205474"/>
                        </a:lnTo>
                        <a:lnTo>
                          <a:pt x="108" y="195949"/>
                        </a:lnTo>
                        <a:lnTo>
                          <a:pt x="0" y="195314"/>
                        </a:lnTo>
                        <a:cubicBezTo>
                          <a:pt x="0" y="87445"/>
                          <a:pt x="73176" y="0"/>
                          <a:pt x="163443" y="0"/>
                        </a:cubicBezTo>
                        <a:cubicBezTo>
                          <a:pt x="186010" y="0"/>
                          <a:pt x="207508" y="5465"/>
                          <a:pt x="227062" y="15349"/>
                        </a:cubicBezTo>
                        <a:close/>
                      </a:path>
                    </a:pathLst>
                  </a:cu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sp>
              <p:nvSpPr>
                <p:cNvPr id="5810" name="Freeform: Shape 5809"/>
                <p:cNvSpPr/>
                <p:nvPr/>
              </p:nvSpPr>
              <p:spPr>
                <a:xfrm rot="1242251" flipV="1">
                  <a:off x="9275411" y="5937079"/>
                  <a:ext cx="276367" cy="137823"/>
                </a:xfrm>
                <a:custGeom>
                  <a:avLst/>
                  <a:gdLst>
                    <a:gd name="connsiteX0" fmla="*/ 227062 w 326886"/>
                    <a:gd name="connsiteY0" fmla="*/ 15349 h 205474"/>
                    <a:gd name="connsiteX1" fmla="*/ 326886 w 326886"/>
                    <a:gd name="connsiteY1" fmla="*/ 195314 h 205474"/>
                    <a:gd name="connsiteX2" fmla="*/ 325169 w 326886"/>
                    <a:gd name="connsiteY2" fmla="*/ 205474 h 205474"/>
                    <a:gd name="connsiteX3" fmla="*/ 108 w 326886"/>
                    <a:gd name="connsiteY3" fmla="*/ 195949 h 205474"/>
                    <a:gd name="connsiteX4" fmla="*/ 0 w 326886"/>
                    <a:gd name="connsiteY4" fmla="*/ 195314 h 205474"/>
                    <a:gd name="connsiteX5" fmla="*/ 163443 w 326886"/>
                    <a:gd name="connsiteY5" fmla="*/ 0 h 205474"/>
                    <a:gd name="connsiteX6" fmla="*/ 227062 w 326886"/>
                    <a:gd name="connsiteY6" fmla="*/ 15349 h 2054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26886" h="205474">
                      <a:moveTo>
                        <a:pt x="227062" y="15349"/>
                      </a:moveTo>
                      <a:cubicBezTo>
                        <a:pt x="285725" y="44999"/>
                        <a:pt x="326885" y="114412"/>
                        <a:pt x="326886" y="195314"/>
                      </a:cubicBezTo>
                      <a:lnTo>
                        <a:pt x="325169" y="205474"/>
                      </a:lnTo>
                      <a:lnTo>
                        <a:pt x="108" y="195949"/>
                      </a:lnTo>
                      <a:lnTo>
                        <a:pt x="0" y="195314"/>
                      </a:lnTo>
                      <a:cubicBezTo>
                        <a:pt x="0" y="87445"/>
                        <a:pt x="73176" y="0"/>
                        <a:pt x="163443" y="0"/>
                      </a:cubicBezTo>
                      <a:cubicBezTo>
                        <a:pt x="186010" y="0"/>
                        <a:pt x="207508" y="5465"/>
                        <a:pt x="227062" y="15349"/>
                      </a:cubicBezTo>
                      <a:close/>
                    </a:path>
                  </a:pathLst>
                </a:custGeom>
                <a:solidFill>
                  <a:srgbClr val="96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11" name="Freeform: Shape 5810"/>
                <p:cNvSpPr/>
                <p:nvPr/>
              </p:nvSpPr>
              <p:spPr>
                <a:xfrm rot="20357749" flipH="1" flipV="1">
                  <a:off x="8745556" y="5921516"/>
                  <a:ext cx="276367" cy="137823"/>
                </a:xfrm>
                <a:custGeom>
                  <a:avLst/>
                  <a:gdLst>
                    <a:gd name="connsiteX0" fmla="*/ 227062 w 326886"/>
                    <a:gd name="connsiteY0" fmla="*/ 15349 h 205474"/>
                    <a:gd name="connsiteX1" fmla="*/ 326886 w 326886"/>
                    <a:gd name="connsiteY1" fmla="*/ 195314 h 205474"/>
                    <a:gd name="connsiteX2" fmla="*/ 325169 w 326886"/>
                    <a:gd name="connsiteY2" fmla="*/ 205474 h 205474"/>
                    <a:gd name="connsiteX3" fmla="*/ 108 w 326886"/>
                    <a:gd name="connsiteY3" fmla="*/ 195949 h 205474"/>
                    <a:gd name="connsiteX4" fmla="*/ 0 w 326886"/>
                    <a:gd name="connsiteY4" fmla="*/ 195314 h 205474"/>
                    <a:gd name="connsiteX5" fmla="*/ 163443 w 326886"/>
                    <a:gd name="connsiteY5" fmla="*/ 0 h 205474"/>
                    <a:gd name="connsiteX6" fmla="*/ 227062 w 326886"/>
                    <a:gd name="connsiteY6" fmla="*/ 15349 h 2054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26886" h="205474">
                      <a:moveTo>
                        <a:pt x="227062" y="15349"/>
                      </a:moveTo>
                      <a:cubicBezTo>
                        <a:pt x="285725" y="44999"/>
                        <a:pt x="326885" y="114412"/>
                        <a:pt x="326886" y="195314"/>
                      </a:cubicBezTo>
                      <a:lnTo>
                        <a:pt x="325169" y="205474"/>
                      </a:lnTo>
                      <a:lnTo>
                        <a:pt x="108" y="195949"/>
                      </a:lnTo>
                      <a:lnTo>
                        <a:pt x="0" y="195314"/>
                      </a:lnTo>
                      <a:cubicBezTo>
                        <a:pt x="0" y="87445"/>
                        <a:pt x="73176" y="0"/>
                        <a:pt x="163443" y="0"/>
                      </a:cubicBezTo>
                      <a:cubicBezTo>
                        <a:pt x="186010" y="0"/>
                        <a:pt x="207508" y="5465"/>
                        <a:pt x="227062" y="15349"/>
                      </a:cubicBezTo>
                      <a:close/>
                    </a:path>
                  </a:pathLst>
                </a:custGeom>
                <a:solidFill>
                  <a:srgbClr val="96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8" name="Group 57"/>
              <p:cNvGrpSpPr/>
              <p:nvPr/>
            </p:nvGrpSpPr>
            <p:grpSpPr>
              <a:xfrm>
                <a:off x="8213887" y="13528543"/>
                <a:ext cx="326111" cy="197285"/>
                <a:chOff x="8213887" y="13528543"/>
                <a:chExt cx="326111" cy="197285"/>
              </a:xfrm>
            </p:grpSpPr>
            <p:sp>
              <p:nvSpPr>
                <p:cNvPr id="2143" name="Rectangle 803"/>
                <p:cNvSpPr>
                  <a:spLocks noChangeArrowheads="1"/>
                </p:cNvSpPr>
                <p:nvPr/>
              </p:nvSpPr>
              <p:spPr bwMode="auto">
                <a:xfrm>
                  <a:off x="8278372" y="13528543"/>
                  <a:ext cx="51796" cy="99164"/>
                </a:xfrm>
                <a:prstGeom prst="rect">
                  <a:avLst/>
                </a:prstGeom>
                <a:solidFill>
                  <a:srgbClr val="BD1D1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44" name="Rectangle 803"/>
                <p:cNvSpPr>
                  <a:spLocks noChangeArrowheads="1"/>
                </p:cNvSpPr>
                <p:nvPr/>
              </p:nvSpPr>
              <p:spPr bwMode="auto">
                <a:xfrm>
                  <a:off x="8374210" y="13528543"/>
                  <a:ext cx="51796" cy="99164"/>
                </a:xfrm>
                <a:prstGeom prst="rect">
                  <a:avLst/>
                </a:prstGeom>
                <a:solidFill>
                  <a:srgbClr val="BD1D1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6" name="Rectangle 55"/>
                <p:cNvSpPr/>
                <p:nvPr/>
              </p:nvSpPr>
              <p:spPr>
                <a:xfrm>
                  <a:off x="8213887" y="13609941"/>
                  <a:ext cx="326111" cy="115887"/>
                </a:xfrm>
                <a:prstGeom prst="rect">
                  <a:avLst/>
                </a:prstGeom>
                <a:solidFill>
                  <a:srgbClr val="BD1D1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57" name="Group 56"/>
                <p:cNvGrpSpPr/>
                <p:nvPr/>
              </p:nvGrpSpPr>
              <p:grpSpPr>
                <a:xfrm>
                  <a:off x="8236437" y="13616317"/>
                  <a:ext cx="276248" cy="56114"/>
                  <a:chOff x="7681923" y="13769101"/>
                  <a:chExt cx="276248" cy="56114"/>
                </a:xfrm>
              </p:grpSpPr>
              <p:sp>
                <p:nvSpPr>
                  <p:cNvPr id="2145" name="Rectangle 932"/>
                  <p:cNvSpPr>
                    <a:spLocks noChangeArrowheads="1"/>
                  </p:cNvSpPr>
                  <p:nvPr/>
                </p:nvSpPr>
                <p:spPr bwMode="auto">
                  <a:xfrm>
                    <a:off x="7858894" y="13769101"/>
                    <a:ext cx="99277" cy="56114"/>
                  </a:xfrm>
                  <a:prstGeom prst="rect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146" name="Rectangle 937"/>
                  <p:cNvSpPr>
                    <a:spLocks noChangeArrowheads="1"/>
                  </p:cNvSpPr>
                  <p:nvPr/>
                </p:nvSpPr>
                <p:spPr bwMode="auto">
                  <a:xfrm>
                    <a:off x="7681923" y="13769101"/>
                    <a:ext cx="99277" cy="56114"/>
                  </a:xfrm>
                  <a:prstGeom prst="rect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2147" name="Group 2146"/>
              <p:cNvGrpSpPr/>
              <p:nvPr/>
            </p:nvGrpSpPr>
            <p:grpSpPr>
              <a:xfrm>
                <a:off x="9919726" y="13528543"/>
                <a:ext cx="363555" cy="197285"/>
                <a:chOff x="8176443" y="13528543"/>
                <a:chExt cx="363555" cy="197285"/>
              </a:xfrm>
            </p:grpSpPr>
            <p:sp>
              <p:nvSpPr>
                <p:cNvPr id="2148" name="Rectangle 803"/>
                <p:cNvSpPr>
                  <a:spLocks noChangeArrowheads="1"/>
                </p:cNvSpPr>
                <p:nvPr/>
              </p:nvSpPr>
              <p:spPr bwMode="auto">
                <a:xfrm>
                  <a:off x="8278372" y="13528543"/>
                  <a:ext cx="51796" cy="99164"/>
                </a:xfrm>
                <a:prstGeom prst="rect">
                  <a:avLst/>
                </a:prstGeom>
                <a:solidFill>
                  <a:srgbClr val="BD1D1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50" name="Rectangle 2149"/>
                <p:cNvSpPr/>
                <p:nvPr/>
              </p:nvSpPr>
              <p:spPr>
                <a:xfrm>
                  <a:off x="8193685" y="13609941"/>
                  <a:ext cx="346313" cy="115887"/>
                </a:xfrm>
                <a:prstGeom prst="rect">
                  <a:avLst/>
                </a:prstGeom>
                <a:solidFill>
                  <a:srgbClr val="BD1D1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2151" name="Group 2150"/>
                <p:cNvGrpSpPr/>
                <p:nvPr/>
              </p:nvGrpSpPr>
              <p:grpSpPr>
                <a:xfrm>
                  <a:off x="8236437" y="13616317"/>
                  <a:ext cx="276248" cy="56114"/>
                  <a:chOff x="7681923" y="13769101"/>
                  <a:chExt cx="276248" cy="56114"/>
                </a:xfrm>
              </p:grpSpPr>
              <p:sp>
                <p:nvSpPr>
                  <p:cNvPr id="2152" name="Rectangle 932"/>
                  <p:cNvSpPr>
                    <a:spLocks noChangeArrowheads="1"/>
                  </p:cNvSpPr>
                  <p:nvPr/>
                </p:nvSpPr>
                <p:spPr bwMode="auto">
                  <a:xfrm>
                    <a:off x="7858894" y="13769101"/>
                    <a:ext cx="99277" cy="56114"/>
                  </a:xfrm>
                  <a:prstGeom prst="rect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153" name="Rectangle 937"/>
                  <p:cNvSpPr>
                    <a:spLocks noChangeArrowheads="1"/>
                  </p:cNvSpPr>
                  <p:nvPr/>
                </p:nvSpPr>
                <p:spPr bwMode="auto">
                  <a:xfrm>
                    <a:off x="7681923" y="13769101"/>
                    <a:ext cx="99277" cy="56114"/>
                  </a:xfrm>
                  <a:prstGeom prst="rect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sp>
              <p:nvSpPr>
                <p:cNvPr id="2154" name="Rectangle 803"/>
                <p:cNvSpPr>
                  <a:spLocks noChangeArrowheads="1"/>
                </p:cNvSpPr>
                <p:nvPr/>
              </p:nvSpPr>
              <p:spPr bwMode="auto">
                <a:xfrm>
                  <a:off x="8176443" y="13528543"/>
                  <a:ext cx="51796" cy="99164"/>
                </a:xfrm>
                <a:prstGeom prst="rect">
                  <a:avLst/>
                </a:prstGeom>
                <a:solidFill>
                  <a:srgbClr val="BD1D1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  <p:grpSp>
          <p:nvGrpSpPr>
            <p:cNvPr id="1881" name="Group 1880"/>
            <p:cNvGrpSpPr/>
            <p:nvPr/>
          </p:nvGrpSpPr>
          <p:grpSpPr>
            <a:xfrm>
              <a:off x="425871" y="12679821"/>
              <a:ext cx="3063875" cy="1038225"/>
              <a:chOff x="429060" y="5730013"/>
              <a:chExt cx="3063875" cy="1038225"/>
            </a:xfrm>
          </p:grpSpPr>
          <p:grpSp>
            <p:nvGrpSpPr>
              <p:cNvPr id="2157" name="Group 1045"/>
              <p:cNvGrpSpPr>
                <a:grpSpLocks noChangeAspect="1"/>
              </p:cNvGrpSpPr>
              <p:nvPr/>
            </p:nvGrpSpPr>
            <p:grpSpPr bwMode="auto">
              <a:xfrm>
                <a:off x="429060" y="5730013"/>
                <a:ext cx="3063875" cy="1038225"/>
                <a:chOff x="2875" y="1833"/>
                <a:chExt cx="1930" cy="654"/>
              </a:xfrm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160" name="AutoShape 1044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875" y="1833"/>
                  <a:ext cx="1930" cy="6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61" name="Rectangle 1047"/>
                <p:cNvSpPr>
                  <a:spLocks noChangeArrowheads="1"/>
                </p:cNvSpPr>
                <p:nvPr/>
              </p:nvSpPr>
              <p:spPr bwMode="auto">
                <a:xfrm>
                  <a:off x="3768" y="2057"/>
                  <a:ext cx="382" cy="315"/>
                </a:xfrm>
                <a:prstGeom prst="rect">
                  <a:avLst/>
                </a:prstGeom>
                <a:solidFill>
                  <a:srgbClr val="BCD03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62" name="Rectangle 1048"/>
                <p:cNvSpPr>
                  <a:spLocks noChangeArrowheads="1"/>
                </p:cNvSpPr>
                <p:nvPr/>
              </p:nvSpPr>
              <p:spPr bwMode="auto">
                <a:xfrm>
                  <a:off x="3768" y="2273"/>
                  <a:ext cx="382" cy="99"/>
                </a:xfrm>
                <a:prstGeom prst="rect">
                  <a:avLst/>
                </a:prstGeom>
                <a:solidFill>
                  <a:srgbClr val="8EA12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63" name="Rectangle 1049"/>
                <p:cNvSpPr>
                  <a:spLocks noChangeArrowheads="1"/>
                </p:cNvSpPr>
                <p:nvPr/>
              </p:nvSpPr>
              <p:spPr bwMode="auto">
                <a:xfrm>
                  <a:off x="4029" y="2087"/>
                  <a:ext cx="82" cy="11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64" name="Rectangle 1050"/>
                <p:cNvSpPr>
                  <a:spLocks noChangeArrowheads="1"/>
                </p:cNvSpPr>
                <p:nvPr/>
              </p:nvSpPr>
              <p:spPr bwMode="auto">
                <a:xfrm>
                  <a:off x="3916" y="2087"/>
                  <a:ext cx="85" cy="11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65" name="Rectangle 1051"/>
                <p:cNvSpPr>
                  <a:spLocks noChangeArrowheads="1"/>
                </p:cNvSpPr>
                <p:nvPr/>
              </p:nvSpPr>
              <p:spPr bwMode="auto">
                <a:xfrm>
                  <a:off x="3806" y="2087"/>
                  <a:ext cx="84" cy="11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66" name="Freeform 1052"/>
                <p:cNvSpPr>
                  <a:spLocks/>
                </p:cNvSpPr>
                <p:nvPr/>
              </p:nvSpPr>
              <p:spPr bwMode="auto">
                <a:xfrm>
                  <a:off x="3752" y="2004"/>
                  <a:ext cx="414" cy="53"/>
                </a:xfrm>
                <a:custGeom>
                  <a:avLst/>
                  <a:gdLst>
                    <a:gd name="T0" fmla="*/ 8 w 206"/>
                    <a:gd name="T1" fmla="*/ 26 h 26"/>
                    <a:gd name="T2" fmla="*/ 198 w 206"/>
                    <a:gd name="T3" fmla="*/ 26 h 26"/>
                    <a:gd name="T4" fmla="*/ 206 w 206"/>
                    <a:gd name="T5" fmla="*/ 18 h 26"/>
                    <a:gd name="T6" fmla="*/ 206 w 206"/>
                    <a:gd name="T7" fmla="*/ 8 h 26"/>
                    <a:gd name="T8" fmla="*/ 198 w 206"/>
                    <a:gd name="T9" fmla="*/ 0 h 26"/>
                    <a:gd name="T10" fmla="*/ 8 w 206"/>
                    <a:gd name="T11" fmla="*/ 0 h 26"/>
                    <a:gd name="T12" fmla="*/ 0 w 206"/>
                    <a:gd name="T13" fmla="*/ 8 h 26"/>
                    <a:gd name="T14" fmla="*/ 0 w 206"/>
                    <a:gd name="T15" fmla="*/ 18 h 26"/>
                    <a:gd name="T16" fmla="*/ 8 w 206"/>
                    <a:gd name="T17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06" h="26">
                      <a:moveTo>
                        <a:pt x="8" y="26"/>
                      </a:moveTo>
                      <a:cubicBezTo>
                        <a:pt x="198" y="26"/>
                        <a:pt x="198" y="26"/>
                        <a:pt x="198" y="26"/>
                      </a:cubicBezTo>
                      <a:cubicBezTo>
                        <a:pt x="203" y="26"/>
                        <a:pt x="206" y="23"/>
                        <a:pt x="206" y="18"/>
                      </a:cubicBezTo>
                      <a:cubicBezTo>
                        <a:pt x="206" y="8"/>
                        <a:pt x="206" y="8"/>
                        <a:pt x="206" y="8"/>
                      </a:cubicBezTo>
                      <a:cubicBezTo>
                        <a:pt x="206" y="4"/>
                        <a:pt x="203" y="0"/>
                        <a:pt x="19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3" y="0"/>
                        <a:pt x="0" y="4"/>
                        <a:pt x="0" y="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23"/>
                        <a:pt x="3" y="26"/>
                        <a:pt x="8" y="26"/>
                      </a:cubicBezTo>
                      <a:close/>
                    </a:path>
                  </a:pathLst>
                </a:custGeom>
                <a:solidFill>
                  <a:srgbClr val="8EA12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67" name="Oval 1053"/>
                <p:cNvSpPr>
                  <a:spLocks noChangeArrowheads="1"/>
                </p:cNvSpPr>
                <p:nvPr/>
              </p:nvSpPr>
              <p:spPr bwMode="auto">
                <a:xfrm>
                  <a:off x="3802" y="2315"/>
                  <a:ext cx="122" cy="125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68" name="Oval 1054"/>
                <p:cNvSpPr>
                  <a:spLocks noChangeArrowheads="1"/>
                </p:cNvSpPr>
                <p:nvPr/>
              </p:nvSpPr>
              <p:spPr bwMode="auto">
                <a:xfrm>
                  <a:off x="3820" y="2336"/>
                  <a:ext cx="86" cy="8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69" name="Oval 1055"/>
                <p:cNvSpPr>
                  <a:spLocks noChangeArrowheads="1"/>
                </p:cNvSpPr>
                <p:nvPr/>
              </p:nvSpPr>
              <p:spPr bwMode="auto">
                <a:xfrm>
                  <a:off x="3826" y="2342"/>
                  <a:ext cx="74" cy="72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70" name="Oval 1056"/>
                <p:cNvSpPr>
                  <a:spLocks noChangeArrowheads="1"/>
                </p:cNvSpPr>
                <p:nvPr/>
              </p:nvSpPr>
              <p:spPr bwMode="auto">
                <a:xfrm>
                  <a:off x="3991" y="2315"/>
                  <a:ext cx="124" cy="125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71" name="Oval 1057"/>
                <p:cNvSpPr>
                  <a:spLocks noChangeArrowheads="1"/>
                </p:cNvSpPr>
                <p:nvPr/>
              </p:nvSpPr>
              <p:spPr bwMode="auto">
                <a:xfrm>
                  <a:off x="4011" y="2336"/>
                  <a:ext cx="84" cy="8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72" name="Oval 1058"/>
                <p:cNvSpPr>
                  <a:spLocks noChangeArrowheads="1"/>
                </p:cNvSpPr>
                <p:nvPr/>
              </p:nvSpPr>
              <p:spPr bwMode="auto">
                <a:xfrm>
                  <a:off x="4017" y="2342"/>
                  <a:ext cx="72" cy="72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73" name="Rectangle 1059"/>
                <p:cNvSpPr>
                  <a:spLocks noChangeArrowheads="1"/>
                </p:cNvSpPr>
                <p:nvPr/>
              </p:nvSpPr>
              <p:spPr bwMode="auto">
                <a:xfrm>
                  <a:off x="3329" y="2057"/>
                  <a:ext cx="384" cy="315"/>
                </a:xfrm>
                <a:prstGeom prst="rect">
                  <a:avLst/>
                </a:prstGeom>
                <a:solidFill>
                  <a:srgbClr val="F393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74" name="Rectangle 1060"/>
                <p:cNvSpPr>
                  <a:spLocks noChangeArrowheads="1"/>
                </p:cNvSpPr>
                <p:nvPr/>
              </p:nvSpPr>
              <p:spPr bwMode="auto">
                <a:xfrm>
                  <a:off x="3329" y="2273"/>
                  <a:ext cx="384" cy="99"/>
                </a:xfrm>
                <a:prstGeom prst="rect">
                  <a:avLst/>
                </a:prstGeom>
                <a:solidFill>
                  <a:srgbClr val="D372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75" name="Rectangle 1061"/>
                <p:cNvSpPr>
                  <a:spLocks noChangeArrowheads="1"/>
                </p:cNvSpPr>
                <p:nvPr/>
              </p:nvSpPr>
              <p:spPr bwMode="auto">
                <a:xfrm>
                  <a:off x="3591" y="2087"/>
                  <a:ext cx="82" cy="11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76" name="Rectangle 1062"/>
                <p:cNvSpPr>
                  <a:spLocks noChangeArrowheads="1"/>
                </p:cNvSpPr>
                <p:nvPr/>
              </p:nvSpPr>
              <p:spPr bwMode="auto">
                <a:xfrm>
                  <a:off x="3480" y="2087"/>
                  <a:ext cx="83" cy="11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77" name="Rectangle 1063"/>
                <p:cNvSpPr>
                  <a:spLocks noChangeArrowheads="1"/>
                </p:cNvSpPr>
                <p:nvPr/>
              </p:nvSpPr>
              <p:spPr bwMode="auto">
                <a:xfrm>
                  <a:off x="3368" y="2087"/>
                  <a:ext cx="84" cy="11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78" name="Freeform 1064"/>
                <p:cNvSpPr>
                  <a:spLocks/>
                </p:cNvSpPr>
                <p:nvPr/>
              </p:nvSpPr>
              <p:spPr bwMode="auto">
                <a:xfrm>
                  <a:off x="3313" y="2004"/>
                  <a:ext cx="414" cy="53"/>
                </a:xfrm>
                <a:custGeom>
                  <a:avLst/>
                  <a:gdLst>
                    <a:gd name="T0" fmla="*/ 8 w 206"/>
                    <a:gd name="T1" fmla="*/ 26 h 26"/>
                    <a:gd name="T2" fmla="*/ 198 w 206"/>
                    <a:gd name="T3" fmla="*/ 26 h 26"/>
                    <a:gd name="T4" fmla="*/ 206 w 206"/>
                    <a:gd name="T5" fmla="*/ 18 h 26"/>
                    <a:gd name="T6" fmla="*/ 206 w 206"/>
                    <a:gd name="T7" fmla="*/ 8 h 26"/>
                    <a:gd name="T8" fmla="*/ 198 w 206"/>
                    <a:gd name="T9" fmla="*/ 0 h 26"/>
                    <a:gd name="T10" fmla="*/ 8 w 206"/>
                    <a:gd name="T11" fmla="*/ 0 h 26"/>
                    <a:gd name="T12" fmla="*/ 0 w 206"/>
                    <a:gd name="T13" fmla="*/ 8 h 26"/>
                    <a:gd name="T14" fmla="*/ 0 w 206"/>
                    <a:gd name="T15" fmla="*/ 18 h 26"/>
                    <a:gd name="T16" fmla="*/ 8 w 206"/>
                    <a:gd name="T17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06" h="26">
                      <a:moveTo>
                        <a:pt x="8" y="26"/>
                      </a:moveTo>
                      <a:cubicBezTo>
                        <a:pt x="198" y="26"/>
                        <a:pt x="198" y="26"/>
                        <a:pt x="198" y="26"/>
                      </a:cubicBezTo>
                      <a:cubicBezTo>
                        <a:pt x="203" y="26"/>
                        <a:pt x="206" y="23"/>
                        <a:pt x="206" y="18"/>
                      </a:cubicBezTo>
                      <a:cubicBezTo>
                        <a:pt x="206" y="8"/>
                        <a:pt x="206" y="8"/>
                        <a:pt x="206" y="8"/>
                      </a:cubicBezTo>
                      <a:cubicBezTo>
                        <a:pt x="206" y="4"/>
                        <a:pt x="203" y="0"/>
                        <a:pt x="19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23"/>
                        <a:pt x="4" y="26"/>
                        <a:pt x="8" y="26"/>
                      </a:cubicBezTo>
                      <a:close/>
                    </a:path>
                  </a:pathLst>
                </a:custGeom>
                <a:solidFill>
                  <a:srgbClr val="D372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79" name="Oval 1065"/>
                <p:cNvSpPr>
                  <a:spLocks noChangeArrowheads="1"/>
                </p:cNvSpPr>
                <p:nvPr/>
              </p:nvSpPr>
              <p:spPr bwMode="auto">
                <a:xfrm>
                  <a:off x="3364" y="2315"/>
                  <a:ext cx="122" cy="125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80" name="Oval 1066"/>
                <p:cNvSpPr>
                  <a:spLocks noChangeArrowheads="1"/>
                </p:cNvSpPr>
                <p:nvPr/>
              </p:nvSpPr>
              <p:spPr bwMode="auto">
                <a:xfrm>
                  <a:off x="3382" y="2336"/>
                  <a:ext cx="86" cy="8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81" name="Oval 1067"/>
                <p:cNvSpPr>
                  <a:spLocks noChangeArrowheads="1"/>
                </p:cNvSpPr>
                <p:nvPr/>
              </p:nvSpPr>
              <p:spPr bwMode="auto">
                <a:xfrm>
                  <a:off x="3390" y="2342"/>
                  <a:ext cx="72" cy="72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82" name="Oval 1068"/>
                <p:cNvSpPr>
                  <a:spLocks noChangeArrowheads="1"/>
                </p:cNvSpPr>
                <p:nvPr/>
              </p:nvSpPr>
              <p:spPr bwMode="auto">
                <a:xfrm>
                  <a:off x="3553" y="2315"/>
                  <a:ext cx="124" cy="125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83" name="Oval 1069"/>
                <p:cNvSpPr>
                  <a:spLocks noChangeArrowheads="1"/>
                </p:cNvSpPr>
                <p:nvPr/>
              </p:nvSpPr>
              <p:spPr bwMode="auto">
                <a:xfrm>
                  <a:off x="3573" y="2336"/>
                  <a:ext cx="84" cy="8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84" name="Oval 1070"/>
                <p:cNvSpPr>
                  <a:spLocks noChangeArrowheads="1"/>
                </p:cNvSpPr>
                <p:nvPr/>
              </p:nvSpPr>
              <p:spPr bwMode="auto">
                <a:xfrm>
                  <a:off x="3579" y="2342"/>
                  <a:ext cx="72" cy="72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85" name="Rectangle 1071"/>
                <p:cNvSpPr>
                  <a:spLocks noChangeArrowheads="1"/>
                </p:cNvSpPr>
                <p:nvPr/>
              </p:nvSpPr>
              <p:spPr bwMode="auto">
                <a:xfrm>
                  <a:off x="3713" y="2305"/>
                  <a:ext cx="55" cy="39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86" name="Rectangle 1072"/>
                <p:cNvSpPr>
                  <a:spLocks noChangeArrowheads="1"/>
                </p:cNvSpPr>
                <p:nvPr/>
              </p:nvSpPr>
              <p:spPr bwMode="auto">
                <a:xfrm>
                  <a:off x="2891" y="2057"/>
                  <a:ext cx="384" cy="315"/>
                </a:xfrm>
                <a:prstGeom prst="rect">
                  <a:avLst/>
                </a:prstGeom>
                <a:solidFill>
                  <a:srgbClr val="E628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87" name="Rectangle 1073"/>
                <p:cNvSpPr>
                  <a:spLocks noChangeArrowheads="1"/>
                </p:cNvSpPr>
                <p:nvPr/>
              </p:nvSpPr>
              <p:spPr bwMode="auto">
                <a:xfrm>
                  <a:off x="2891" y="2273"/>
                  <a:ext cx="384" cy="99"/>
                </a:xfrm>
                <a:prstGeom prst="rect">
                  <a:avLst/>
                </a:prstGeom>
                <a:solidFill>
                  <a:srgbClr val="B5191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88" name="Rectangle 1074"/>
                <p:cNvSpPr>
                  <a:spLocks noChangeArrowheads="1"/>
                </p:cNvSpPr>
                <p:nvPr/>
              </p:nvSpPr>
              <p:spPr bwMode="auto">
                <a:xfrm>
                  <a:off x="3152" y="2087"/>
                  <a:ext cx="85" cy="11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89" name="Rectangle 1075"/>
                <p:cNvSpPr>
                  <a:spLocks noChangeArrowheads="1"/>
                </p:cNvSpPr>
                <p:nvPr/>
              </p:nvSpPr>
              <p:spPr bwMode="auto">
                <a:xfrm>
                  <a:off x="3042" y="2087"/>
                  <a:ext cx="82" cy="11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90" name="Rectangle 1076"/>
                <p:cNvSpPr>
                  <a:spLocks noChangeArrowheads="1"/>
                </p:cNvSpPr>
                <p:nvPr/>
              </p:nvSpPr>
              <p:spPr bwMode="auto">
                <a:xfrm>
                  <a:off x="2929" y="2087"/>
                  <a:ext cx="85" cy="11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91" name="Freeform 1077"/>
                <p:cNvSpPr>
                  <a:spLocks/>
                </p:cNvSpPr>
                <p:nvPr/>
              </p:nvSpPr>
              <p:spPr bwMode="auto">
                <a:xfrm>
                  <a:off x="2875" y="2004"/>
                  <a:ext cx="416" cy="53"/>
                </a:xfrm>
                <a:custGeom>
                  <a:avLst/>
                  <a:gdLst>
                    <a:gd name="T0" fmla="*/ 8 w 207"/>
                    <a:gd name="T1" fmla="*/ 26 h 26"/>
                    <a:gd name="T2" fmla="*/ 199 w 207"/>
                    <a:gd name="T3" fmla="*/ 26 h 26"/>
                    <a:gd name="T4" fmla="*/ 207 w 207"/>
                    <a:gd name="T5" fmla="*/ 18 h 26"/>
                    <a:gd name="T6" fmla="*/ 207 w 207"/>
                    <a:gd name="T7" fmla="*/ 8 h 26"/>
                    <a:gd name="T8" fmla="*/ 199 w 207"/>
                    <a:gd name="T9" fmla="*/ 0 h 26"/>
                    <a:gd name="T10" fmla="*/ 8 w 207"/>
                    <a:gd name="T11" fmla="*/ 0 h 26"/>
                    <a:gd name="T12" fmla="*/ 0 w 207"/>
                    <a:gd name="T13" fmla="*/ 8 h 26"/>
                    <a:gd name="T14" fmla="*/ 0 w 207"/>
                    <a:gd name="T15" fmla="*/ 18 h 26"/>
                    <a:gd name="T16" fmla="*/ 8 w 207"/>
                    <a:gd name="T17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07" h="26">
                      <a:moveTo>
                        <a:pt x="8" y="26"/>
                      </a:moveTo>
                      <a:cubicBezTo>
                        <a:pt x="199" y="26"/>
                        <a:pt x="199" y="26"/>
                        <a:pt x="199" y="26"/>
                      </a:cubicBezTo>
                      <a:cubicBezTo>
                        <a:pt x="203" y="26"/>
                        <a:pt x="207" y="23"/>
                        <a:pt x="207" y="18"/>
                      </a:cubicBezTo>
                      <a:cubicBezTo>
                        <a:pt x="207" y="8"/>
                        <a:pt x="207" y="8"/>
                        <a:pt x="207" y="8"/>
                      </a:cubicBezTo>
                      <a:cubicBezTo>
                        <a:pt x="207" y="4"/>
                        <a:pt x="203" y="0"/>
                        <a:pt x="199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23"/>
                        <a:pt x="4" y="26"/>
                        <a:pt x="8" y="26"/>
                      </a:cubicBezTo>
                      <a:close/>
                    </a:path>
                  </a:pathLst>
                </a:custGeom>
                <a:solidFill>
                  <a:srgbClr val="B5191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92" name="Oval 1078"/>
                <p:cNvSpPr>
                  <a:spLocks noChangeArrowheads="1"/>
                </p:cNvSpPr>
                <p:nvPr/>
              </p:nvSpPr>
              <p:spPr bwMode="auto">
                <a:xfrm>
                  <a:off x="2925" y="2315"/>
                  <a:ext cx="125" cy="125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93" name="Oval 1079"/>
                <p:cNvSpPr>
                  <a:spLocks noChangeArrowheads="1"/>
                </p:cNvSpPr>
                <p:nvPr/>
              </p:nvSpPr>
              <p:spPr bwMode="auto">
                <a:xfrm>
                  <a:off x="2945" y="2336"/>
                  <a:ext cx="85" cy="8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94" name="Oval 1080"/>
                <p:cNvSpPr>
                  <a:spLocks noChangeArrowheads="1"/>
                </p:cNvSpPr>
                <p:nvPr/>
              </p:nvSpPr>
              <p:spPr bwMode="auto">
                <a:xfrm>
                  <a:off x="2951" y="2342"/>
                  <a:ext cx="73" cy="72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95" name="Oval 1081"/>
                <p:cNvSpPr>
                  <a:spLocks noChangeArrowheads="1"/>
                </p:cNvSpPr>
                <p:nvPr/>
              </p:nvSpPr>
              <p:spPr bwMode="auto">
                <a:xfrm>
                  <a:off x="3116" y="2315"/>
                  <a:ext cx="123" cy="125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96" name="Oval 1082"/>
                <p:cNvSpPr>
                  <a:spLocks noChangeArrowheads="1"/>
                </p:cNvSpPr>
                <p:nvPr/>
              </p:nvSpPr>
              <p:spPr bwMode="auto">
                <a:xfrm>
                  <a:off x="3134" y="2336"/>
                  <a:ext cx="87" cy="8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97" name="Oval 1083"/>
                <p:cNvSpPr>
                  <a:spLocks noChangeArrowheads="1"/>
                </p:cNvSpPr>
                <p:nvPr/>
              </p:nvSpPr>
              <p:spPr bwMode="auto">
                <a:xfrm>
                  <a:off x="3140" y="2342"/>
                  <a:ext cx="73" cy="72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98" name="Rectangle 1084"/>
                <p:cNvSpPr>
                  <a:spLocks noChangeArrowheads="1"/>
                </p:cNvSpPr>
                <p:nvPr/>
              </p:nvSpPr>
              <p:spPr bwMode="auto">
                <a:xfrm>
                  <a:off x="3275" y="2305"/>
                  <a:ext cx="54" cy="39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99" name="Freeform 1085"/>
                <p:cNvSpPr>
                  <a:spLocks/>
                </p:cNvSpPr>
                <p:nvPr/>
              </p:nvSpPr>
              <p:spPr bwMode="auto">
                <a:xfrm>
                  <a:off x="4602" y="2178"/>
                  <a:ext cx="42" cy="200"/>
                </a:xfrm>
                <a:custGeom>
                  <a:avLst/>
                  <a:gdLst>
                    <a:gd name="T0" fmla="*/ 21 w 21"/>
                    <a:gd name="T1" fmla="*/ 91 h 99"/>
                    <a:gd name="T2" fmla="*/ 21 w 21"/>
                    <a:gd name="T3" fmla="*/ 8 h 99"/>
                    <a:gd name="T4" fmla="*/ 13 w 21"/>
                    <a:gd name="T5" fmla="*/ 0 h 99"/>
                    <a:gd name="T6" fmla="*/ 8 w 21"/>
                    <a:gd name="T7" fmla="*/ 0 h 99"/>
                    <a:gd name="T8" fmla="*/ 0 w 21"/>
                    <a:gd name="T9" fmla="*/ 8 h 99"/>
                    <a:gd name="T10" fmla="*/ 0 w 21"/>
                    <a:gd name="T11" fmla="*/ 91 h 99"/>
                    <a:gd name="T12" fmla="*/ 8 w 21"/>
                    <a:gd name="T13" fmla="*/ 99 h 99"/>
                    <a:gd name="T14" fmla="*/ 13 w 21"/>
                    <a:gd name="T15" fmla="*/ 99 h 99"/>
                    <a:gd name="T16" fmla="*/ 21 w 21"/>
                    <a:gd name="T17" fmla="*/ 91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1" h="99">
                      <a:moveTo>
                        <a:pt x="21" y="91"/>
                      </a:move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1" y="4"/>
                        <a:pt x="18" y="0"/>
                        <a:pt x="13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0" y="96"/>
                        <a:pt x="4" y="99"/>
                        <a:pt x="8" y="99"/>
                      </a:cubicBezTo>
                      <a:cubicBezTo>
                        <a:pt x="13" y="99"/>
                        <a:pt x="13" y="99"/>
                        <a:pt x="13" y="99"/>
                      </a:cubicBezTo>
                      <a:cubicBezTo>
                        <a:pt x="18" y="99"/>
                        <a:pt x="21" y="96"/>
                        <a:pt x="21" y="91"/>
                      </a:cubicBezTo>
                      <a:close/>
                    </a:path>
                  </a:pathLst>
                </a:custGeom>
                <a:solidFill>
                  <a:srgbClr val="52AF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00" name="Oval 1086"/>
                <p:cNvSpPr>
                  <a:spLocks noChangeArrowheads="1"/>
                </p:cNvSpPr>
                <p:nvPr/>
              </p:nvSpPr>
              <p:spPr bwMode="auto">
                <a:xfrm>
                  <a:off x="4592" y="2243"/>
                  <a:ext cx="72" cy="72"/>
                </a:xfrm>
                <a:prstGeom prst="ellipse">
                  <a:avLst/>
                </a:prstGeom>
                <a:solidFill>
                  <a:srgbClr val="52AF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01" name="Rectangle 1087"/>
                <p:cNvSpPr>
                  <a:spLocks noChangeArrowheads="1"/>
                </p:cNvSpPr>
                <p:nvPr/>
              </p:nvSpPr>
              <p:spPr bwMode="auto">
                <a:xfrm>
                  <a:off x="4204" y="2176"/>
                  <a:ext cx="372" cy="196"/>
                </a:xfrm>
                <a:prstGeom prst="rect">
                  <a:avLst/>
                </a:prstGeom>
                <a:solidFill>
                  <a:srgbClr val="52AF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02" name="Freeform 1088"/>
                <p:cNvSpPr>
                  <a:spLocks/>
                </p:cNvSpPr>
                <p:nvPr/>
              </p:nvSpPr>
              <p:spPr bwMode="auto">
                <a:xfrm>
                  <a:off x="4576" y="2154"/>
                  <a:ext cx="52" cy="248"/>
                </a:xfrm>
                <a:custGeom>
                  <a:avLst/>
                  <a:gdLst>
                    <a:gd name="T0" fmla="*/ 26 w 26"/>
                    <a:gd name="T1" fmla="*/ 115 h 123"/>
                    <a:gd name="T2" fmla="*/ 26 w 26"/>
                    <a:gd name="T3" fmla="*/ 8 h 123"/>
                    <a:gd name="T4" fmla="*/ 18 w 26"/>
                    <a:gd name="T5" fmla="*/ 0 h 123"/>
                    <a:gd name="T6" fmla="*/ 8 w 26"/>
                    <a:gd name="T7" fmla="*/ 0 h 123"/>
                    <a:gd name="T8" fmla="*/ 0 w 26"/>
                    <a:gd name="T9" fmla="*/ 8 h 123"/>
                    <a:gd name="T10" fmla="*/ 0 w 26"/>
                    <a:gd name="T11" fmla="*/ 115 h 123"/>
                    <a:gd name="T12" fmla="*/ 8 w 26"/>
                    <a:gd name="T13" fmla="*/ 123 h 123"/>
                    <a:gd name="T14" fmla="*/ 18 w 26"/>
                    <a:gd name="T15" fmla="*/ 123 h 123"/>
                    <a:gd name="T16" fmla="*/ 26 w 26"/>
                    <a:gd name="T17" fmla="*/ 115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6" h="123">
                      <a:moveTo>
                        <a:pt x="26" y="115"/>
                      </a:move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26" y="4"/>
                        <a:pt x="23" y="0"/>
                        <a:pt x="1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115"/>
                        <a:pt x="0" y="115"/>
                        <a:pt x="0" y="115"/>
                      </a:cubicBezTo>
                      <a:cubicBezTo>
                        <a:pt x="0" y="120"/>
                        <a:pt x="4" y="123"/>
                        <a:pt x="8" y="123"/>
                      </a:cubicBezTo>
                      <a:cubicBezTo>
                        <a:pt x="18" y="123"/>
                        <a:pt x="18" y="123"/>
                        <a:pt x="18" y="123"/>
                      </a:cubicBezTo>
                      <a:cubicBezTo>
                        <a:pt x="23" y="123"/>
                        <a:pt x="26" y="120"/>
                        <a:pt x="26" y="115"/>
                      </a:cubicBezTo>
                      <a:close/>
                    </a:path>
                  </a:pathLst>
                </a:custGeom>
                <a:solidFill>
                  <a:srgbClr val="3485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03" name="Rectangle 1089"/>
                <p:cNvSpPr>
                  <a:spLocks noChangeArrowheads="1"/>
                </p:cNvSpPr>
                <p:nvPr/>
              </p:nvSpPr>
              <p:spPr bwMode="auto">
                <a:xfrm>
                  <a:off x="4204" y="2273"/>
                  <a:ext cx="372" cy="99"/>
                </a:xfrm>
                <a:prstGeom prst="rect">
                  <a:avLst/>
                </a:prstGeom>
                <a:solidFill>
                  <a:srgbClr val="3485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04" name="Rectangle 1090"/>
                <p:cNvSpPr>
                  <a:spLocks noChangeArrowheads="1"/>
                </p:cNvSpPr>
                <p:nvPr/>
              </p:nvSpPr>
              <p:spPr bwMode="auto">
                <a:xfrm>
                  <a:off x="4477" y="2097"/>
                  <a:ext cx="71" cy="79"/>
                </a:xfrm>
                <a:prstGeom prst="rect">
                  <a:avLst/>
                </a:prstGeom>
                <a:solidFill>
                  <a:srgbClr val="52AF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05" name="Freeform 1091"/>
                <p:cNvSpPr>
                  <a:spLocks/>
                </p:cNvSpPr>
                <p:nvPr/>
              </p:nvSpPr>
              <p:spPr bwMode="auto">
                <a:xfrm>
                  <a:off x="4469" y="2077"/>
                  <a:ext cx="87" cy="22"/>
                </a:xfrm>
                <a:custGeom>
                  <a:avLst/>
                  <a:gdLst>
                    <a:gd name="T0" fmla="*/ 5 w 43"/>
                    <a:gd name="T1" fmla="*/ 11 h 11"/>
                    <a:gd name="T2" fmla="*/ 38 w 43"/>
                    <a:gd name="T3" fmla="*/ 11 h 11"/>
                    <a:gd name="T4" fmla="*/ 43 w 43"/>
                    <a:gd name="T5" fmla="*/ 6 h 11"/>
                    <a:gd name="T6" fmla="*/ 38 w 43"/>
                    <a:gd name="T7" fmla="*/ 0 h 11"/>
                    <a:gd name="T8" fmla="*/ 5 w 43"/>
                    <a:gd name="T9" fmla="*/ 0 h 11"/>
                    <a:gd name="T10" fmla="*/ 0 w 43"/>
                    <a:gd name="T11" fmla="*/ 6 h 11"/>
                    <a:gd name="T12" fmla="*/ 5 w 43"/>
                    <a:gd name="T13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3" h="11">
                      <a:moveTo>
                        <a:pt x="5" y="11"/>
                      </a:moveTo>
                      <a:cubicBezTo>
                        <a:pt x="38" y="11"/>
                        <a:pt x="38" y="11"/>
                        <a:pt x="38" y="11"/>
                      </a:cubicBezTo>
                      <a:cubicBezTo>
                        <a:pt x="41" y="11"/>
                        <a:pt x="43" y="8"/>
                        <a:pt x="43" y="6"/>
                      </a:cubicBezTo>
                      <a:cubicBezTo>
                        <a:pt x="43" y="3"/>
                        <a:pt x="41" y="0"/>
                        <a:pt x="38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2" y="0"/>
                        <a:pt x="0" y="3"/>
                        <a:pt x="0" y="6"/>
                      </a:cubicBezTo>
                      <a:cubicBezTo>
                        <a:pt x="0" y="8"/>
                        <a:pt x="2" y="11"/>
                        <a:pt x="5" y="11"/>
                      </a:cubicBezTo>
                      <a:close/>
                    </a:path>
                  </a:pathLst>
                </a:custGeom>
                <a:solidFill>
                  <a:srgbClr val="3485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06" name="Rectangle 1092"/>
                <p:cNvSpPr>
                  <a:spLocks noChangeArrowheads="1"/>
                </p:cNvSpPr>
                <p:nvPr/>
              </p:nvSpPr>
              <p:spPr bwMode="auto">
                <a:xfrm>
                  <a:off x="4204" y="1978"/>
                  <a:ext cx="213" cy="200"/>
                </a:xfrm>
                <a:prstGeom prst="rect">
                  <a:avLst/>
                </a:prstGeom>
                <a:solidFill>
                  <a:srgbClr val="52AF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07" name="Freeform 1093"/>
                <p:cNvSpPr>
                  <a:spLocks/>
                </p:cNvSpPr>
                <p:nvPr/>
              </p:nvSpPr>
              <p:spPr bwMode="auto">
                <a:xfrm>
                  <a:off x="4186" y="1926"/>
                  <a:ext cx="247" cy="52"/>
                </a:xfrm>
                <a:custGeom>
                  <a:avLst/>
                  <a:gdLst>
                    <a:gd name="T0" fmla="*/ 8 w 123"/>
                    <a:gd name="T1" fmla="*/ 26 h 26"/>
                    <a:gd name="T2" fmla="*/ 115 w 123"/>
                    <a:gd name="T3" fmla="*/ 26 h 26"/>
                    <a:gd name="T4" fmla="*/ 123 w 123"/>
                    <a:gd name="T5" fmla="*/ 18 h 26"/>
                    <a:gd name="T6" fmla="*/ 123 w 123"/>
                    <a:gd name="T7" fmla="*/ 8 h 26"/>
                    <a:gd name="T8" fmla="*/ 115 w 123"/>
                    <a:gd name="T9" fmla="*/ 0 h 26"/>
                    <a:gd name="T10" fmla="*/ 8 w 123"/>
                    <a:gd name="T11" fmla="*/ 0 h 26"/>
                    <a:gd name="T12" fmla="*/ 0 w 123"/>
                    <a:gd name="T13" fmla="*/ 8 h 26"/>
                    <a:gd name="T14" fmla="*/ 0 w 123"/>
                    <a:gd name="T15" fmla="*/ 18 h 26"/>
                    <a:gd name="T16" fmla="*/ 8 w 123"/>
                    <a:gd name="T17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3" h="26">
                      <a:moveTo>
                        <a:pt x="8" y="26"/>
                      </a:moveTo>
                      <a:cubicBezTo>
                        <a:pt x="115" y="26"/>
                        <a:pt x="115" y="26"/>
                        <a:pt x="115" y="26"/>
                      </a:cubicBezTo>
                      <a:cubicBezTo>
                        <a:pt x="120" y="26"/>
                        <a:pt x="123" y="22"/>
                        <a:pt x="123" y="18"/>
                      </a:cubicBezTo>
                      <a:cubicBezTo>
                        <a:pt x="123" y="8"/>
                        <a:pt x="123" y="8"/>
                        <a:pt x="123" y="8"/>
                      </a:cubicBezTo>
                      <a:cubicBezTo>
                        <a:pt x="123" y="3"/>
                        <a:pt x="120" y="0"/>
                        <a:pt x="115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3"/>
                        <a:pt x="0" y="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22"/>
                        <a:pt x="4" y="26"/>
                        <a:pt x="8" y="26"/>
                      </a:cubicBezTo>
                      <a:close/>
                    </a:path>
                  </a:pathLst>
                </a:custGeom>
                <a:solidFill>
                  <a:srgbClr val="3485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08" name="Rectangle 1094"/>
                <p:cNvSpPr>
                  <a:spLocks noChangeArrowheads="1"/>
                </p:cNvSpPr>
                <p:nvPr/>
              </p:nvSpPr>
              <p:spPr bwMode="auto">
                <a:xfrm>
                  <a:off x="4244" y="2004"/>
                  <a:ext cx="129" cy="166"/>
                </a:xfrm>
                <a:prstGeom prst="rect">
                  <a:avLst/>
                </a:prstGeom>
                <a:solidFill>
                  <a:srgbClr val="D5E7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09" name="Oval 1095"/>
                <p:cNvSpPr>
                  <a:spLocks noChangeArrowheads="1"/>
                </p:cNvSpPr>
                <p:nvPr/>
              </p:nvSpPr>
              <p:spPr bwMode="auto">
                <a:xfrm>
                  <a:off x="4429" y="2315"/>
                  <a:ext cx="125" cy="125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10" name="Oval 1096"/>
                <p:cNvSpPr>
                  <a:spLocks noChangeArrowheads="1"/>
                </p:cNvSpPr>
                <p:nvPr/>
              </p:nvSpPr>
              <p:spPr bwMode="auto">
                <a:xfrm>
                  <a:off x="4449" y="2336"/>
                  <a:ext cx="85" cy="8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11" name="Oval 1097"/>
                <p:cNvSpPr>
                  <a:spLocks noChangeArrowheads="1"/>
                </p:cNvSpPr>
                <p:nvPr/>
              </p:nvSpPr>
              <p:spPr bwMode="auto">
                <a:xfrm>
                  <a:off x="4455" y="2342"/>
                  <a:ext cx="73" cy="72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12" name="Oval 1098"/>
                <p:cNvSpPr>
                  <a:spLocks noChangeArrowheads="1"/>
                </p:cNvSpPr>
                <p:nvPr/>
              </p:nvSpPr>
              <p:spPr bwMode="auto">
                <a:xfrm>
                  <a:off x="4232" y="2315"/>
                  <a:ext cx="125" cy="125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13" name="Oval 1099"/>
                <p:cNvSpPr>
                  <a:spLocks noChangeArrowheads="1"/>
                </p:cNvSpPr>
                <p:nvPr/>
              </p:nvSpPr>
              <p:spPr bwMode="auto">
                <a:xfrm>
                  <a:off x="4252" y="2336"/>
                  <a:ext cx="85" cy="8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14" name="Oval 1100"/>
                <p:cNvSpPr>
                  <a:spLocks noChangeArrowheads="1"/>
                </p:cNvSpPr>
                <p:nvPr/>
              </p:nvSpPr>
              <p:spPr bwMode="auto">
                <a:xfrm>
                  <a:off x="4258" y="2342"/>
                  <a:ext cx="73" cy="72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15" name="Rectangle 1101"/>
                <p:cNvSpPr>
                  <a:spLocks noChangeArrowheads="1"/>
                </p:cNvSpPr>
                <p:nvPr/>
              </p:nvSpPr>
              <p:spPr bwMode="auto">
                <a:xfrm>
                  <a:off x="4150" y="2303"/>
                  <a:ext cx="54" cy="41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2141" name="Group 2140"/>
              <p:cNvGrpSpPr/>
              <p:nvPr/>
            </p:nvGrpSpPr>
            <p:grpSpPr>
              <a:xfrm>
                <a:off x="455078" y="6329199"/>
                <a:ext cx="1998451" cy="153386"/>
                <a:chOff x="455078" y="6329199"/>
                <a:chExt cx="1998451" cy="153386"/>
              </a:xfrm>
            </p:grpSpPr>
            <p:sp>
              <p:nvSpPr>
                <p:cNvPr id="2149" name="Rectangle 2148"/>
                <p:cNvSpPr/>
                <p:nvPr/>
              </p:nvSpPr>
              <p:spPr>
                <a:xfrm>
                  <a:off x="455078" y="6329199"/>
                  <a:ext cx="608598" cy="15338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900" b="1" dirty="0">
                      <a:solidFill>
                        <a:srgbClr val="960000"/>
                      </a:solidFill>
                    </a:rPr>
                    <a:t>SANTA</a:t>
                  </a:r>
                </a:p>
              </p:txBody>
            </p:sp>
            <p:sp>
              <p:nvSpPr>
                <p:cNvPr id="2155" name="Rectangle 2154"/>
                <p:cNvSpPr/>
                <p:nvPr/>
              </p:nvSpPr>
              <p:spPr>
                <a:xfrm>
                  <a:off x="1150004" y="6329199"/>
                  <a:ext cx="612916" cy="15338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900" b="1" dirty="0">
                      <a:solidFill>
                        <a:srgbClr val="960000"/>
                      </a:solidFill>
                    </a:rPr>
                    <a:t>SLIPPER</a:t>
                  </a:r>
                </a:p>
              </p:txBody>
            </p:sp>
            <p:sp>
              <p:nvSpPr>
                <p:cNvPr id="2156" name="Rectangle 2155"/>
                <p:cNvSpPr/>
                <p:nvPr/>
              </p:nvSpPr>
              <p:spPr>
                <a:xfrm>
                  <a:off x="1844930" y="6329199"/>
                  <a:ext cx="608599" cy="15338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900" b="1" dirty="0">
                      <a:solidFill>
                        <a:srgbClr val="960000"/>
                      </a:solidFill>
                    </a:rPr>
                    <a:t>EXPRESS</a:t>
                  </a:r>
                </a:p>
              </p:txBody>
            </p:sp>
          </p:grpSp>
        </p:grpSp>
      </p:grpSp>
      <p:pic>
        <p:nvPicPr>
          <p:cNvPr id="3425" name="guinea pig">
            <a:hlinkClick r:id="" action="ppaction://media"/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1175353" y="-409386"/>
            <a:ext cx="609600" cy="609600"/>
          </a:xfrm>
          <a:prstGeom prst="rect">
            <a:avLst/>
          </a:prstGeom>
        </p:spPr>
      </p:pic>
      <p:pic>
        <p:nvPicPr>
          <p:cNvPr id="3426" name="thud sound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1309726" y="584200"/>
            <a:ext cx="609600" cy="609600"/>
          </a:xfrm>
          <a:prstGeom prst="rect">
            <a:avLst/>
          </a:prstGeom>
        </p:spPr>
      </p:pic>
      <p:pic>
        <p:nvPicPr>
          <p:cNvPr id="3427" name="plane slide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9">
                  <p14:trim end="1343.9183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1307934" y="-131930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416098"/>
      </p:ext>
    </p:extLst>
  </p:cSld>
  <p:clrMapOvr>
    <a:masterClrMapping/>
  </p:clrMapOvr>
  <p:transition spd="med" advClick="0" advTm="0"/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825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accel="50000" fill="hold" grpId="2" nodeType="withEffect" p14:presetBounceEnd="6667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9167E-6 -1.48148E-6 L -0.1293 0.07454 " pathEditMode="relative" rAng="0" ptsTypes="AA" p14:bounceEnd="6667">
                                          <p:cBhvr>
                                            <p:cTn id="8" dur="75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471" y="37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0" presetClass="path" presetSubtype="0" accel="50000" decel="50000" fill="hold" grpId="3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Motion origin="layout" path="M -0.12669 0.07477 L 0.00846 0.14977 L 0.02018 0.15949 L 0.02956 0.17616 L 0.03346 0.20949 L 0.03659 0.32593 " pathEditMode="relative" rAng="0" ptsTypes="AAAAAA">
                                          <p:cBhvr>
                                            <p:cTn id="10" dur="125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164" y="125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64" presetClass="path" presetSubtype="0" accel="50000" decel="5000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Motion origin="layout" path="M 2.5E-6 1.85185E-6 L 2.5E-6 -0.12917 " pathEditMode="relative" rAng="0" ptsTypes="AA">
                                          <p:cBhvr>
                                            <p:cTn id="12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4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" presetClass="exit" presetSubtype="0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accel="50000" decel="5000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Motion origin="layout" path="M -3.125E-6 -3.7037E-6 L -3.125E-6 0.06875 " pathEditMode="relative" rAng="0" ptsTypes="AA">
                                          <p:cBhvr>
                                            <p:cTn id="16" dur="1000" fill="hold"/>
                                            <p:tgtEl>
                                              <p:spTgt spid="4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42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18" presetID="37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75E-6 -0.00139 L 0.07734 0.02986 C 0.09349 0.03704 0.11757 0.0419 0.14297 0.0419 C 0.17187 0.0419 0.19518 0.03704 0.21119 0.02986 L 0.28893 -0.00139 " pathEditMode="relative" rAng="0" ptsTypes="AAAAA">
                                          <p:cBhvr>
                                            <p:cTn id="19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440" y="215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8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1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2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3" dur="3360" fill="hold"/>
                                            <p:tgtEl>
                                              <p:spTgt spid="342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4" presetID="8" presetClass="emph" presetSubtype="0" accel="50000" decel="50000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Rot by="2400000">
                                          <p:cBhvr>
                                            <p:cTn id="25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6" presetID="50" presetClass="path" presetSubtype="0" accel="50000" decel="50000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Motion origin="layout" path="M 3.125E-6 3.33333E-6 L 0.01562 3.33333E-6 C 0.02265 3.33333E-6 0.03138 0.05185 0.03138 0.09421 L 0.03138 0.18889 " pathEditMode="relative" rAng="0" ptsTypes="AAAA">
                                          <p:cBhvr>
                                            <p:cTn id="27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63" y="94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0" presetClass="path" presetSubtype="0" accel="50000" decel="50000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Motion origin="layout" path="M 0.28893 -0.00139 L 0.24622 0.01898 L 0.22864 0.0294 L 0.21653 0.03426 L 0.20273 0.04004 L 0.19205 0.04491 L 0.17825 0.04745 L 0.16028 0.04977 L 0.15039 0.05092 L 0.15039 0.05162 " pathEditMode="relative" rAng="0" ptsTypes="AAAAAAAAAA">
                                          <p:cBhvr>
                                            <p:cTn id="29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927" y="263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1" presetClass="mediacall" presetSubtype="0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1" dur="500" fill="hold"/>
                                            <p:tgtEl>
                                              <p:spTgt spid="6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2" presetID="8" presetClass="emph" presetSubtype="0" accel="50000" decel="50000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33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1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" presetID="1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" presetID="1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" presetID="42" presetClass="path" presetSubtype="0" accel="50000" fill="hold" nodeType="withEffect" p14:presetBounceEnd="44000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-4.375E-6 2.96296E-6 L -4.375E-6 0.09699 " pathEditMode="relative" rAng="0" ptsTypes="AA" p14:bounceEnd="44000">
                                          <p:cBhvr>
                                            <p:cTn id="47" dur="25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838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6160"/>
                                </p:stCondLst>
                                <p:childTnLst>
                                  <p:par>
                                    <p:cTn id="49" presetID="42" presetClass="path" presetSubtype="0" accel="50000" fill="hold" nodeType="afterEffect" p14:presetBounceEnd="12000">
                                      <p:stCondLst>
                                        <p:cond delay="40"/>
                                      </p:stCondLst>
                                      <p:childTnLst>
                                        <p:animMotion origin="layout" path="M -2.08333E-7 -1.11111E-6 L -0.37018 0.10671 " pathEditMode="relative" rAng="0" ptsTypes="AA" p14:bounceEnd="12000">
                                          <p:cBhvr>
                                            <p:cTn id="50" dur="75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8516" y="532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52" dur="772" fill="hold"/>
                                            <p:tgtEl>
                                              <p:spTgt spid="342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53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8" presetClass="emph" presetSubtype="0" accel="50000" decel="5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Rot by="-3600000">
                                          <p:cBhvr>
                                            <p:cTn id="62" dur="5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3" presetID="1" presetClass="mediacall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4" dur="94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65" presetID="8" presetClass="emph" presetSubtype="0" accel="50000" decel="50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66" dur="500" fill="hold"/>
                                            <p:tgtEl>
                                              <p:spTgt spid="9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7" presetID="8" presetClass="emp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-3900000">
                                          <p:cBhvr>
                                            <p:cTn id="68" dur="500" fill="hold"/>
                                            <p:tgtEl>
                                              <p:spTgt spid="97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9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4.16667E-7 -4.81481E-6 L -0.03984 0.09723 " pathEditMode="relative" rAng="0" ptsTypes="AA">
                                          <p:cBhvr>
                                            <p:cTn id="70" dur="500" fill="hold"/>
                                            <p:tgtEl>
                                              <p:spTgt spid="9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992" y="486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1" presetID="1" presetClass="exit" presetSubtype="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1" presetClass="entr" presetSubtype="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" presetClass="exit" presetSubtype="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8" presetClass="emph" presetSubtype="0" accel="50000" decel="5000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78" dur="400" fill="hold"/>
                                            <p:tgtEl>
                                              <p:spTgt spid="26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9" presetID="0" presetClass="path" presetSubtype="0" accel="50000" decel="5000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Motion origin="layout" path="M -3.75E-6 2.22222E-6 L 0.03594 -0.07523 L 0.05625 -0.10417 L 0.09375 -0.13426 L 0.1125 -0.14236 L 0.13204 -0.14931 L 0.15782 -0.15139 L 0.17969 -0.14699 L 0.19219 -0.13542 L 0.20157 -0.11806 L 0.20547 -0.10533 L 0.20704 -0.06597 L 0.20391 0.0162 " pathEditMode="relative" rAng="0" ptsTypes="AAAAAAAAAAAAA">
                                          <p:cBhvr>
                                            <p:cTn id="80" dur="750" fill="hold"/>
                                            <p:tgtEl>
                                              <p:spTgt spid="9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352" y="-67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1" presetID="8" presetClass="emph" presetSubtype="0" accel="10000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Rot by="9000000">
                                          <p:cBhvr>
                                            <p:cTn id="82" dur="750" fill="hold"/>
                                            <p:tgtEl>
                                              <p:spTgt spid="96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3" presetID="1" presetClass="exit" presetSubtype="0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42" presetClass="path" presetSubtype="0" accel="50000" fill="hold" nodeType="withEffect" p14:presetBounceEnd="42000">
                                      <p:stCondLst>
                                        <p:cond delay="2100"/>
                                      </p:stCondLst>
                                      <p:childTnLst>
                                        <p:animMotion origin="layout" path="M 2.5E-6 -2.22222E-6 L 2.5E-6 0.05625 " pathEditMode="relative" rAng="0" ptsTypes="AA" p14:bounceEnd="42000">
                                          <p:cBhvr>
                                            <p:cTn id="86" dur="500" fill="hold"/>
                                            <p:tgtEl>
                                              <p:spTgt spid="26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80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7" presetID="1" presetClass="mediacall" presetSubtype="0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8" dur="600" fill="hold"/>
                                            <p:tgtEl>
                                              <p:spTgt spid="342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89" presetID="42" presetClass="path" presetSubtype="0" accel="50000" fill="hold" grpId="0" nodeType="withEffect" p14:presetBounceEnd="42000">
                                      <p:stCondLst>
                                        <p:cond delay="2100"/>
                                      </p:stCondLst>
                                      <p:childTnLst>
                                        <p:animMotion origin="layout" path="M -3.75E-6 -4.07407E-6 L -3.75E-6 0.05093 " pathEditMode="relative" rAng="0" ptsTypes="AA" p14:bounceEnd="42000">
                                          <p:cBhvr>
                                            <p:cTn id="90" dur="500" fill="hold"/>
                                            <p:tgtEl>
                                              <p:spTgt spid="9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5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1" presetID="42" presetClass="path" presetSubtype="0" accel="50000" decel="50000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Motion origin="layout" path="M -3.54167E-6 1.48148E-6 L -3.54167E-6 -1.48148E-6 " pathEditMode="relative" rAng="0" ptsTypes="AA">
                                          <p:cBhvr>
                                            <p:cTn id="92" dur="500" fill="hold"/>
                                            <p:tgtEl>
                                              <p:spTgt spid="260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94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8860"/>
                                </p:stCondLst>
                                <p:childTnLst>
                                  <p:par>
                                    <p:cTn id="94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6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8860"/>
                                </p:stCondLst>
                                <p:childTnLst>
                                  <p:par>
                                    <p:cTn id="99" presetID="64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-2.96296E-6 L 4.16667E-6 -1.01574 " pathEditMode="relative" rAng="0" ptsTypes="AA">
                                          <p:cBhvr>
                                            <p:cTn id="100" dur="1000" fill="hold"/>
                                            <p:tgtEl>
                                              <p:spTgt spid="34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078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20000">
                    <p:cTn id="101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0"/>
                    </p:tgtEl>
                  </p:cMediaNode>
                </p:audio>
                <p:audio>
                  <p:cMediaNode vol="20000">
                    <p:cTn id="10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2"/>
                    </p:tgtEl>
                  </p:cMediaNode>
                </p:audio>
                <p:audio>
                  <p:cMediaNode vol="20000">
                    <p:cTn id="10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3"/>
                    </p:tgtEl>
                  </p:cMediaNode>
                </p:audio>
                <p:audio>
                  <p:cMediaNode vol="80000">
                    <p:cTn id="10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425"/>
                    </p:tgtEl>
                  </p:cMediaNode>
                </p:audio>
                <p:audio>
                  <p:cMediaNode vol="80000">
                    <p:cTn id="10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426"/>
                    </p:tgtEl>
                  </p:cMediaNode>
                </p:audio>
                <p:audio>
                  <p:cMediaNode vol="20000">
                    <p:cTn id="10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427"/>
                    </p:tgtEl>
                  </p:cMediaNode>
                </p:audio>
              </p:childTnLst>
            </p:cTn>
          </p:par>
        </p:tnLst>
        <p:bldLst>
          <p:bldP spid="54" grpId="0" animBg="1"/>
          <p:bldP spid="3" grpId="0" animBg="1"/>
          <p:bldP spid="55" grpId="0" animBg="1"/>
          <p:bldP spid="169" grpId="1" animBg="1"/>
          <p:bldP spid="169" grpId="2" animBg="1"/>
          <p:bldP spid="169" grpId="3" animBg="1"/>
          <p:bldP spid="929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825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ac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9167E-6 -1.48148E-6 L -0.1293 0.07454 " pathEditMode="relative" rAng="0" ptsTypes="AA">
                                          <p:cBhvr>
                                            <p:cTn id="8" dur="75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471" y="37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0" presetClass="path" presetSubtype="0" accel="50000" decel="50000" fill="hold" grpId="3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Motion origin="layout" path="M -0.12669 0.07477 L 0.00846 0.14977 L 0.02018 0.15949 L 0.02956 0.17616 L 0.03346 0.20949 L 0.03659 0.32593 " pathEditMode="relative" rAng="0" ptsTypes="AAAAAA">
                                          <p:cBhvr>
                                            <p:cTn id="10" dur="125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164" y="125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64" presetClass="path" presetSubtype="0" accel="50000" decel="5000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Motion origin="layout" path="M 2.5E-6 1.85185E-6 L 2.5E-6 -0.12917 " pathEditMode="relative" rAng="0" ptsTypes="AA">
                                          <p:cBhvr>
                                            <p:cTn id="12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4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" presetClass="exit" presetSubtype="0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accel="50000" decel="5000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Motion origin="layout" path="M -3.125E-6 -3.7037E-6 L -3.125E-6 0.06875 " pathEditMode="relative" rAng="0" ptsTypes="AA">
                                          <p:cBhvr>
                                            <p:cTn id="16" dur="1000" fill="hold"/>
                                            <p:tgtEl>
                                              <p:spTgt spid="4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42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18" presetID="37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75E-6 -0.00139 L 0.07734 0.02986 C 0.09349 0.03704 0.11757 0.0419 0.14297 0.0419 C 0.17187 0.0419 0.19518 0.03704 0.21119 0.02986 L 0.28893 -0.00139 " pathEditMode="relative" rAng="0" ptsTypes="AAAAA">
                                          <p:cBhvr>
                                            <p:cTn id="19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440" y="215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8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1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2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3" dur="3360" fill="hold"/>
                                            <p:tgtEl>
                                              <p:spTgt spid="342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4" presetID="8" presetClass="emph" presetSubtype="0" accel="50000" decel="50000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Rot by="2400000">
                                          <p:cBhvr>
                                            <p:cTn id="25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6" presetID="50" presetClass="path" presetSubtype="0" accel="50000" decel="50000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Motion origin="layout" path="M 3.125E-6 3.33333E-6 L 0.01562 3.33333E-6 C 0.02265 3.33333E-6 0.03138 0.05185 0.03138 0.09421 L 0.03138 0.18889 " pathEditMode="relative" rAng="0" ptsTypes="AAAA">
                                          <p:cBhvr>
                                            <p:cTn id="27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63" y="94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0" presetClass="path" presetSubtype="0" accel="50000" decel="50000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Motion origin="layout" path="M 0.28893 -0.00139 L 0.24622 0.01898 L 0.22864 0.0294 L 0.21653 0.03426 L 0.20273 0.04004 L 0.19205 0.04491 L 0.17825 0.04745 L 0.16028 0.04977 L 0.15039 0.05092 L 0.15039 0.05162 " pathEditMode="relative" rAng="0" ptsTypes="AAAAAAAAAA">
                                          <p:cBhvr>
                                            <p:cTn id="29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927" y="263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1" presetClass="mediacall" presetSubtype="0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1" dur="500" fill="hold"/>
                                            <p:tgtEl>
                                              <p:spTgt spid="6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2" presetID="8" presetClass="emph" presetSubtype="0" accel="50000" decel="50000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33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1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" presetID="1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" presetID="1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" presetID="42" presetClass="path" presetSubtype="0" accel="5000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-4.375E-6 2.96296E-6 L -4.375E-6 0.09699 " pathEditMode="relative" rAng="0" ptsTypes="AA">
                                          <p:cBhvr>
                                            <p:cTn id="47" dur="25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838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6160"/>
                                </p:stCondLst>
                                <p:childTnLst>
                                  <p:par>
                                    <p:cTn id="49" presetID="42" presetClass="path" presetSubtype="0" accel="50000" fill="hold" nodeType="afterEffect">
                                      <p:stCondLst>
                                        <p:cond delay="40"/>
                                      </p:stCondLst>
                                      <p:childTnLst>
                                        <p:animMotion origin="layout" path="M -2.08333E-7 -1.11111E-6 L -0.37018 0.10671 " pathEditMode="relative" rAng="0" ptsTypes="AA">
                                          <p:cBhvr>
                                            <p:cTn id="50" dur="75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8516" y="532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52" dur="772" fill="hold"/>
                                            <p:tgtEl>
                                              <p:spTgt spid="342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53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8" presetClass="emph" presetSubtype="0" accel="50000" decel="5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Rot by="-3600000">
                                          <p:cBhvr>
                                            <p:cTn id="62" dur="5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3" presetID="1" presetClass="mediacall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4" dur="94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65" presetID="8" presetClass="emph" presetSubtype="0" accel="50000" decel="50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66" dur="500" fill="hold"/>
                                            <p:tgtEl>
                                              <p:spTgt spid="9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7" presetID="8" presetClass="emp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-3900000">
                                          <p:cBhvr>
                                            <p:cTn id="68" dur="500" fill="hold"/>
                                            <p:tgtEl>
                                              <p:spTgt spid="97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9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4.16667E-7 -4.81481E-6 L -0.03984 0.09723 " pathEditMode="relative" rAng="0" ptsTypes="AA">
                                          <p:cBhvr>
                                            <p:cTn id="70" dur="500" fill="hold"/>
                                            <p:tgtEl>
                                              <p:spTgt spid="9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992" y="486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1" presetID="1" presetClass="exit" presetSubtype="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1" presetClass="entr" presetSubtype="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" presetClass="exit" presetSubtype="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8" presetClass="emph" presetSubtype="0" accel="50000" decel="5000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78" dur="400" fill="hold"/>
                                            <p:tgtEl>
                                              <p:spTgt spid="26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9" presetID="0" presetClass="path" presetSubtype="0" accel="50000" decel="5000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Motion origin="layout" path="M -3.75E-6 2.22222E-6 L 0.03594 -0.07523 L 0.05625 -0.10417 L 0.09375 -0.13426 L 0.1125 -0.14236 L 0.13204 -0.14931 L 0.15782 -0.15139 L 0.17969 -0.14699 L 0.19219 -0.13542 L 0.20157 -0.11806 L 0.20547 -0.10533 L 0.20704 -0.06597 L 0.20391 0.0162 " pathEditMode="relative" rAng="0" ptsTypes="AAAAAAAAAAAAA">
                                          <p:cBhvr>
                                            <p:cTn id="80" dur="750" fill="hold"/>
                                            <p:tgtEl>
                                              <p:spTgt spid="9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352" y="-67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1" presetID="8" presetClass="emph" presetSubtype="0" accel="10000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Rot by="9000000">
                                          <p:cBhvr>
                                            <p:cTn id="82" dur="750" fill="hold"/>
                                            <p:tgtEl>
                                              <p:spTgt spid="96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3" presetID="1" presetClass="exit" presetSubtype="0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42" presetClass="path" presetSubtype="0" accel="50000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Motion origin="layout" path="M 2.5E-6 -2.22222E-6 L 2.5E-6 0.05625 " pathEditMode="relative" rAng="0" ptsTypes="AA">
                                          <p:cBhvr>
                                            <p:cTn id="86" dur="500" fill="hold"/>
                                            <p:tgtEl>
                                              <p:spTgt spid="26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80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7" presetID="1" presetClass="mediacall" presetSubtype="0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8" dur="600" fill="hold"/>
                                            <p:tgtEl>
                                              <p:spTgt spid="342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89" presetID="42" presetClass="path" presetSubtype="0" accel="50000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Motion origin="layout" path="M -3.75E-6 -4.07407E-6 L -3.75E-6 0.05093 " pathEditMode="relative" rAng="0" ptsTypes="AA">
                                          <p:cBhvr>
                                            <p:cTn id="90" dur="500" fill="hold"/>
                                            <p:tgtEl>
                                              <p:spTgt spid="9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5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1" presetID="42" presetClass="path" presetSubtype="0" accel="50000" decel="50000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Motion origin="layout" path="M -3.54167E-6 1.48148E-6 L -3.54167E-6 -1.48148E-6 " pathEditMode="relative" rAng="0" ptsTypes="AA">
                                          <p:cBhvr>
                                            <p:cTn id="92" dur="500" fill="hold"/>
                                            <p:tgtEl>
                                              <p:spTgt spid="260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94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8860"/>
                                </p:stCondLst>
                                <p:childTnLst>
                                  <p:par>
                                    <p:cTn id="94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6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8860"/>
                                </p:stCondLst>
                                <p:childTnLst>
                                  <p:par>
                                    <p:cTn id="99" presetID="64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-2.96296E-6 L 4.16667E-6 -1.01574 " pathEditMode="relative" rAng="0" ptsTypes="AA">
                                          <p:cBhvr>
                                            <p:cTn id="100" dur="1000" fill="hold"/>
                                            <p:tgtEl>
                                              <p:spTgt spid="34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078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20000">
                    <p:cTn id="101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0"/>
                    </p:tgtEl>
                  </p:cMediaNode>
                </p:audio>
                <p:audio>
                  <p:cMediaNode vol="20000">
                    <p:cTn id="10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2"/>
                    </p:tgtEl>
                  </p:cMediaNode>
                </p:audio>
                <p:audio>
                  <p:cMediaNode vol="20000">
                    <p:cTn id="10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3"/>
                    </p:tgtEl>
                  </p:cMediaNode>
                </p:audio>
                <p:audio>
                  <p:cMediaNode vol="80000">
                    <p:cTn id="10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425"/>
                    </p:tgtEl>
                  </p:cMediaNode>
                </p:audio>
                <p:audio>
                  <p:cMediaNode vol="80000">
                    <p:cTn id="10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426"/>
                    </p:tgtEl>
                  </p:cMediaNode>
                </p:audio>
                <p:audio>
                  <p:cMediaNode vol="20000">
                    <p:cTn id="10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427"/>
                    </p:tgtEl>
                  </p:cMediaNode>
                </p:audio>
              </p:childTnLst>
            </p:cTn>
          </p:par>
        </p:tnLst>
        <p:bldLst>
          <p:bldP spid="54" grpId="0" animBg="1"/>
          <p:bldP spid="3" grpId="0" animBg="1"/>
          <p:bldP spid="55" grpId="0" animBg="1"/>
          <p:bldP spid="169" grpId="1" animBg="1"/>
          <p:bldP spid="169" grpId="2" animBg="1"/>
          <p:bldP spid="169" grpId="3" animBg="1"/>
          <p:bldP spid="929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4" name="Freeform 6"/>
          <p:cNvSpPr>
            <a:spLocks/>
          </p:cNvSpPr>
          <p:nvPr/>
        </p:nvSpPr>
        <p:spPr bwMode="auto">
          <a:xfrm>
            <a:off x="-149208" y="-68590"/>
            <a:ext cx="12439633" cy="6944961"/>
          </a:xfrm>
          <a:custGeom>
            <a:avLst/>
            <a:gdLst>
              <a:gd name="T0" fmla="*/ 0 w 2882"/>
              <a:gd name="T1" fmla="*/ 0 h 1609"/>
              <a:gd name="T2" fmla="*/ 0 w 2882"/>
              <a:gd name="T3" fmla="*/ 447 h 1609"/>
              <a:gd name="T4" fmla="*/ 0 w 2882"/>
              <a:gd name="T5" fmla="*/ 447 h 1609"/>
              <a:gd name="T6" fmla="*/ 0 w 2882"/>
              <a:gd name="T7" fmla="*/ 488 h 1609"/>
              <a:gd name="T8" fmla="*/ 0 w 2882"/>
              <a:gd name="T9" fmla="*/ 1609 h 1609"/>
              <a:gd name="T10" fmla="*/ 2882 w 2882"/>
              <a:gd name="T11" fmla="*/ 1609 h 1609"/>
              <a:gd name="T12" fmla="*/ 2882 w 2882"/>
              <a:gd name="T13" fmla="*/ 488 h 1609"/>
              <a:gd name="T14" fmla="*/ 2878 w 2882"/>
              <a:gd name="T15" fmla="*/ 447 h 1609"/>
              <a:gd name="T16" fmla="*/ 2878 w 2882"/>
              <a:gd name="T17" fmla="*/ 0 h 1609"/>
              <a:gd name="T18" fmla="*/ 0 w 2882"/>
              <a:gd name="T19" fmla="*/ 0 h 1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82" h="1609">
                <a:moveTo>
                  <a:pt x="0" y="0"/>
                </a:moveTo>
                <a:lnTo>
                  <a:pt x="0" y="447"/>
                </a:lnTo>
                <a:lnTo>
                  <a:pt x="0" y="447"/>
                </a:lnTo>
                <a:lnTo>
                  <a:pt x="0" y="488"/>
                </a:lnTo>
                <a:lnTo>
                  <a:pt x="0" y="1609"/>
                </a:lnTo>
                <a:lnTo>
                  <a:pt x="2882" y="1609"/>
                </a:lnTo>
                <a:lnTo>
                  <a:pt x="2882" y="488"/>
                </a:lnTo>
                <a:lnTo>
                  <a:pt x="2878" y="447"/>
                </a:lnTo>
                <a:lnTo>
                  <a:pt x="2878" y="0"/>
                </a:lnTo>
                <a:lnTo>
                  <a:pt x="0" y="0"/>
                </a:lnTo>
                <a:close/>
              </a:path>
            </a:pathLst>
          </a:custGeom>
          <a:solidFill>
            <a:srgbClr val="3A35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320" name="Group 1319"/>
          <p:cNvGrpSpPr/>
          <p:nvPr/>
        </p:nvGrpSpPr>
        <p:grpSpPr>
          <a:xfrm>
            <a:off x="4109803" y="-21111"/>
            <a:ext cx="1626292" cy="1938028"/>
            <a:chOff x="4289295" y="187402"/>
            <a:chExt cx="1626292" cy="1938028"/>
          </a:xfrm>
        </p:grpSpPr>
        <p:sp>
          <p:nvSpPr>
            <p:cNvPr id="1321" name="Freeform 149"/>
            <p:cNvSpPr>
              <a:spLocks/>
            </p:cNvSpPr>
            <p:nvPr/>
          </p:nvSpPr>
          <p:spPr bwMode="auto">
            <a:xfrm>
              <a:off x="5056637" y="187402"/>
              <a:ext cx="858950" cy="1938028"/>
            </a:xfrm>
            <a:custGeom>
              <a:avLst/>
              <a:gdLst>
                <a:gd name="T0" fmla="*/ 266 w 266"/>
                <a:gd name="T1" fmla="*/ 220 h 602"/>
                <a:gd name="T2" fmla="*/ 266 w 266"/>
                <a:gd name="T3" fmla="*/ 167 h 602"/>
                <a:gd name="T4" fmla="*/ 220 w 266"/>
                <a:gd name="T5" fmla="*/ 167 h 602"/>
                <a:gd name="T6" fmla="*/ 220 w 266"/>
                <a:gd name="T7" fmla="*/ 0 h 602"/>
                <a:gd name="T8" fmla="*/ 204 w 266"/>
                <a:gd name="T9" fmla="*/ 0 h 602"/>
                <a:gd name="T10" fmla="*/ 204 w 266"/>
                <a:gd name="T11" fmla="*/ 167 h 602"/>
                <a:gd name="T12" fmla="*/ 124 w 266"/>
                <a:gd name="T13" fmla="*/ 167 h 602"/>
                <a:gd name="T14" fmla="*/ 124 w 266"/>
                <a:gd name="T15" fmla="*/ 220 h 602"/>
                <a:gd name="T16" fmla="*/ 129 w 266"/>
                <a:gd name="T17" fmla="*/ 220 h 602"/>
                <a:gd name="T18" fmla="*/ 129 w 266"/>
                <a:gd name="T19" fmla="*/ 251 h 602"/>
                <a:gd name="T20" fmla="*/ 127 w 266"/>
                <a:gd name="T21" fmla="*/ 251 h 602"/>
                <a:gd name="T22" fmla="*/ 127 w 266"/>
                <a:gd name="T23" fmla="*/ 272 h 602"/>
                <a:gd name="T24" fmla="*/ 129 w 266"/>
                <a:gd name="T25" fmla="*/ 272 h 602"/>
                <a:gd name="T26" fmla="*/ 129 w 266"/>
                <a:gd name="T27" fmla="*/ 307 h 602"/>
                <a:gd name="T28" fmla="*/ 127 w 266"/>
                <a:gd name="T29" fmla="*/ 307 h 602"/>
                <a:gd name="T30" fmla="*/ 127 w 266"/>
                <a:gd name="T31" fmla="*/ 329 h 602"/>
                <a:gd name="T32" fmla="*/ 129 w 266"/>
                <a:gd name="T33" fmla="*/ 329 h 602"/>
                <a:gd name="T34" fmla="*/ 129 w 266"/>
                <a:gd name="T35" fmla="*/ 363 h 602"/>
                <a:gd name="T36" fmla="*/ 127 w 266"/>
                <a:gd name="T37" fmla="*/ 363 h 602"/>
                <a:gd name="T38" fmla="*/ 127 w 266"/>
                <a:gd name="T39" fmla="*/ 385 h 602"/>
                <a:gd name="T40" fmla="*/ 129 w 266"/>
                <a:gd name="T41" fmla="*/ 385 h 602"/>
                <a:gd name="T42" fmla="*/ 129 w 266"/>
                <a:gd name="T43" fmla="*/ 417 h 602"/>
                <a:gd name="T44" fmla="*/ 34 w 266"/>
                <a:gd name="T45" fmla="*/ 482 h 602"/>
                <a:gd name="T46" fmla="*/ 34 w 266"/>
                <a:gd name="T47" fmla="*/ 483 h 602"/>
                <a:gd name="T48" fmla="*/ 19 w 266"/>
                <a:gd name="T49" fmla="*/ 567 h 602"/>
                <a:gd name="T50" fmla="*/ 102 w 266"/>
                <a:gd name="T51" fmla="*/ 583 h 602"/>
                <a:gd name="T52" fmla="*/ 103 w 266"/>
                <a:gd name="T53" fmla="*/ 584 h 602"/>
                <a:gd name="T54" fmla="*/ 248 w 266"/>
                <a:gd name="T55" fmla="*/ 485 h 602"/>
                <a:gd name="T56" fmla="*/ 261 w 266"/>
                <a:gd name="T57" fmla="*/ 461 h 602"/>
                <a:gd name="T58" fmla="*/ 261 w 266"/>
                <a:gd name="T59" fmla="*/ 461 h 602"/>
                <a:gd name="T60" fmla="*/ 261 w 266"/>
                <a:gd name="T61" fmla="*/ 385 h 602"/>
                <a:gd name="T62" fmla="*/ 263 w 266"/>
                <a:gd name="T63" fmla="*/ 385 h 602"/>
                <a:gd name="T64" fmla="*/ 263 w 266"/>
                <a:gd name="T65" fmla="*/ 363 h 602"/>
                <a:gd name="T66" fmla="*/ 261 w 266"/>
                <a:gd name="T67" fmla="*/ 363 h 602"/>
                <a:gd name="T68" fmla="*/ 261 w 266"/>
                <a:gd name="T69" fmla="*/ 329 h 602"/>
                <a:gd name="T70" fmla="*/ 263 w 266"/>
                <a:gd name="T71" fmla="*/ 329 h 602"/>
                <a:gd name="T72" fmla="*/ 263 w 266"/>
                <a:gd name="T73" fmla="*/ 307 h 602"/>
                <a:gd name="T74" fmla="*/ 261 w 266"/>
                <a:gd name="T75" fmla="*/ 307 h 602"/>
                <a:gd name="T76" fmla="*/ 261 w 266"/>
                <a:gd name="T77" fmla="*/ 272 h 602"/>
                <a:gd name="T78" fmla="*/ 263 w 266"/>
                <a:gd name="T79" fmla="*/ 272 h 602"/>
                <a:gd name="T80" fmla="*/ 263 w 266"/>
                <a:gd name="T81" fmla="*/ 251 h 602"/>
                <a:gd name="T82" fmla="*/ 261 w 266"/>
                <a:gd name="T83" fmla="*/ 251 h 602"/>
                <a:gd name="T84" fmla="*/ 261 w 266"/>
                <a:gd name="T85" fmla="*/ 220 h 602"/>
                <a:gd name="T86" fmla="*/ 266 w 266"/>
                <a:gd name="T87" fmla="*/ 22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6" h="602">
                  <a:moveTo>
                    <a:pt x="266" y="220"/>
                  </a:moveTo>
                  <a:cubicBezTo>
                    <a:pt x="266" y="167"/>
                    <a:pt x="266" y="167"/>
                    <a:pt x="266" y="167"/>
                  </a:cubicBezTo>
                  <a:cubicBezTo>
                    <a:pt x="220" y="167"/>
                    <a:pt x="220" y="167"/>
                    <a:pt x="220" y="167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04" y="167"/>
                    <a:pt x="204" y="167"/>
                    <a:pt x="204" y="167"/>
                  </a:cubicBezTo>
                  <a:cubicBezTo>
                    <a:pt x="124" y="167"/>
                    <a:pt x="124" y="167"/>
                    <a:pt x="124" y="167"/>
                  </a:cubicBezTo>
                  <a:cubicBezTo>
                    <a:pt x="124" y="220"/>
                    <a:pt x="124" y="220"/>
                    <a:pt x="124" y="220"/>
                  </a:cubicBezTo>
                  <a:cubicBezTo>
                    <a:pt x="129" y="220"/>
                    <a:pt x="129" y="220"/>
                    <a:pt x="129" y="220"/>
                  </a:cubicBezTo>
                  <a:cubicBezTo>
                    <a:pt x="129" y="251"/>
                    <a:pt x="129" y="251"/>
                    <a:pt x="129" y="251"/>
                  </a:cubicBezTo>
                  <a:cubicBezTo>
                    <a:pt x="127" y="251"/>
                    <a:pt x="127" y="251"/>
                    <a:pt x="127" y="251"/>
                  </a:cubicBezTo>
                  <a:cubicBezTo>
                    <a:pt x="127" y="272"/>
                    <a:pt x="127" y="272"/>
                    <a:pt x="127" y="272"/>
                  </a:cubicBezTo>
                  <a:cubicBezTo>
                    <a:pt x="129" y="272"/>
                    <a:pt x="129" y="272"/>
                    <a:pt x="129" y="272"/>
                  </a:cubicBezTo>
                  <a:cubicBezTo>
                    <a:pt x="129" y="307"/>
                    <a:pt x="129" y="307"/>
                    <a:pt x="129" y="307"/>
                  </a:cubicBezTo>
                  <a:cubicBezTo>
                    <a:pt x="127" y="307"/>
                    <a:pt x="127" y="307"/>
                    <a:pt x="127" y="307"/>
                  </a:cubicBezTo>
                  <a:cubicBezTo>
                    <a:pt x="127" y="329"/>
                    <a:pt x="127" y="329"/>
                    <a:pt x="127" y="329"/>
                  </a:cubicBezTo>
                  <a:cubicBezTo>
                    <a:pt x="129" y="329"/>
                    <a:pt x="129" y="329"/>
                    <a:pt x="129" y="329"/>
                  </a:cubicBezTo>
                  <a:cubicBezTo>
                    <a:pt x="129" y="363"/>
                    <a:pt x="129" y="363"/>
                    <a:pt x="129" y="363"/>
                  </a:cubicBezTo>
                  <a:cubicBezTo>
                    <a:pt x="127" y="363"/>
                    <a:pt x="127" y="363"/>
                    <a:pt x="127" y="363"/>
                  </a:cubicBezTo>
                  <a:cubicBezTo>
                    <a:pt x="127" y="385"/>
                    <a:pt x="127" y="385"/>
                    <a:pt x="127" y="385"/>
                  </a:cubicBezTo>
                  <a:cubicBezTo>
                    <a:pt x="129" y="385"/>
                    <a:pt x="129" y="385"/>
                    <a:pt x="129" y="385"/>
                  </a:cubicBezTo>
                  <a:cubicBezTo>
                    <a:pt x="129" y="417"/>
                    <a:pt x="129" y="417"/>
                    <a:pt x="129" y="417"/>
                  </a:cubicBezTo>
                  <a:cubicBezTo>
                    <a:pt x="34" y="482"/>
                    <a:pt x="34" y="482"/>
                    <a:pt x="34" y="482"/>
                  </a:cubicBezTo>
                  <a:cubicBezTo>
                    <a:pt x="34" y="483"/>
                    <a:pt x="34" y="483"/>
                    <a:pt x="34" y="483"/>
                  </a:cubicBezTo>
                  <a:cubicBezTo>
                    <a:pt x="7" y="502"/>
                    <a:pt x="0" y="539"/>
                    <a:pt x="19" y="567"/>
                  </a:cubicBezTo>
                  <a:cubicBezTo>
                    <a:pt x="37" y="595"/>
                    <a:pt x="75" y="602"/>
                    <a:pt x="102" y="583"/>
                  </a:cubicBezTo>
                  <a:cubicBezTo>
                    <a:pt x="103" y="584"/>
                    <a:pt x="103" y="584"/>
                    <a:pt x="103" y="584"/>
                  </a:cubicBezTo>
                  <a:cubicBezTo>
                    <a:pt x="248" y="485"/>
                    <a:pt x="248" y="485"/>
                    <a:pt x="248" y="485"/>
                  </a:cubicBezTo>
                  <a:cubicBezTo>
                    <a:pt x="256" y="480"/>
                    <a:pt x="261" y="471"/>
                    <a:pt x="261" y="461"/>
                  </a:cubicBezTo>
                  <a:cubicBezTo>
                    <a:pt x="261" y="461"/>
                    <a:pt x="261" y="461"/>
                    <a:pt x="261" y="461"/>
                  </a:cubicBezTo>
                  <a:cubicBezTo>
                    <a:pt x="261" y="385"/>
                    <a:pt x="261" y="385"/>
                    <a:pt x="261" y="385"/>
                  </a:cubicBezTo>
                  <a:cubicBezTo>
                    <a:pt x="263" y="385"/>
                    <a:pt x="263" y="385"/>
                    <a:pt x="263" y="385"/>
                  </a:cubicBezTo>
                  <a:cubicBezTo>
                    <a:pt x="263" y="363"/>
                    <a:pt x="263" y="363"/>
                    <a:pt x="263" y="363"/>
                  </a:cubicBezTo>
                  <a:cubicBezTo>
                    <a:pt x="261" y="363"/>
                    <a:pt x="261" y="363"/>
                    <a:pt x="261" y="363"/>
                  </a:cubicBezTo>
                  <a:cubicBezTo>
                    <a:pt x="261" y="329"/>
                    <a:pt x="261" y="329"/>
                    <a:pt x="261" y="329"/>
                  </a:cubicBezTo>
                  <a:cubicBezTo>
                    <a:pt x="263" y="329"/>
                    <a:pt x="263" y="329"/>
                    <a:pt x="263" y="329"/>
                  </a:cubicBezTo>
                  <a:cubicBezTo>
                    <a:pt x="263" y="307"/>
                    <a:pt x="263" y="307"/>
                    <a:pt x="263" y="307"/>
                  </a:cubicBezTo>
                  <a:cubicBezTo>
                    <a:pt x="261" y="307"/>
                    <a:pt x="261" y="307"/>
                    <a:pt x="261" y="307"/>
                  </a:cubicBezTo>
                  <a:cubicBezTo>
                    <a:pt x="261" y="272"/>
                    <a:pt x="261" y="272"/>
                    <a:pt x="261" y="272"/>
                  </a:cubicBezTo>
                  <a:cubicBezTo>
                    <a:pt x="263" y="272"/>
                    <a:pt x="263" y="272"/>
                    <a:pt x="263" y="272"/>
                  </a:cubicBezTo>
                  <a:cubicBezTo>
                    <a:pt x="263" y="251"/>
                    <a:pt x="263" y="251"/>
                    <a:pt x="263" y="251"/>
                  </a:cubicBezTo>
                  <a:cubicBezTo>
                    <a:pt x="261" y="251"/>
                    <a:pt x="261" y="251"/>
                    <a:pt x="261" y="251"/>
                  </a:cubicBezTo>
                  <a:cubicBezTo>
                    <a:pt x="261" y="220"/>
                    <a:pt x="261" y="220"/>
                    <a:pt x="261" y="220"/>
                  </a:cubicBezTo>
                  <a:lnTo>
                    <a:pt x="266" y="220"/>
                  </a:lnTo>
                  <a:close/>
                </a:path>
              </a:pathLst>
            </a:custGeom>
            <a:solidFill>
              <a:srgbClr val="2725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2" name="Freeform 150"/>
            <p:cNvSpPr>
              <a:spLocks/>
            </p:cNvSpPr>
            <p:nvPr/>
          </p:nvSpPr>
          <p:spPr bwMode="auto">
            <a:xfrm>
              <a:off x="4289295" y="187402"/>
              <a:ext cx="802836" cy="1847384"/>
            </a:xfrm>
            <a:custGeom>
              <a:avLst/>
              <a:gdLst>
                <a:gd name="T0" fmla="*/ 207 w 248"/>
                <a:gd name="T1" fmla="*/ 0 h 573"/>
                <a:gd name="T2" fmla="*/ 192 w 248"/>
                <a:gd name="T3" fmla="*/ 0 h 573"/>
                <a:gd name="T4" fmla="*/ 192 w 248"/>
                <a:gd name="T5" fmla="*/ 167 h 573"/>
                <a:gd name="T6" fmla="*/ 115 w 248"/>
                <a:gd name="T7" fmla="*/ 167 h 573"/>
                <a:gd name="T8" fmla="*/ 115 w 248"/>
                <a:gd name="T9" fmla="*/ 216 h 573"/>
                <a:gd name="T10" fmla="*/ 121 w 248"/>
                <a:gd name="T11" fmla="*/ 216 h 573"/>
                <a:gd name="T12" fmla="*/ 121 w 248"/>
                <a:gd name="T13" fmla="*/ 242 h 573"/>
                <a:gd name="T14" fmla="*/ 119 w 248"/>
                <a:gd name="T15" fmla="*/ 242 h 573"/>
                <a:gd name="T16" fmla="*/ 119 w 248"/>
                <a:gd name="T17" fmla="*/ 262 h 573"/>
                <a:gd name="T18" fmla="*/ 121 w 248"/>
                <a:gd name="T19" fmla="*/ 262 h 573"/>
                <a:gd name="T20" fmla="*/ 121 w 248"/>
                <a:gd name="T21" fmla="*/ 288 h 573"/>
                <a:gd name="T22" fmla="*/ 119 w 248"/>
                <a:gd name="T23" fmla="*/ 288 h 573"/>
                <a:gd name="T24" fmla="*/ 119 w 248"/>
                <a:gd name="T25" fmla="*/ 308 h 573"/>
                <a:gd name="T26" fmla="*/ 121 w 248"/>
                <a:gd name="T27" fmla="*/ 308 h 573"/>
                <a:gd name="T28" fmla="*/ 121 w 248"/>
                <a:gd name="T29" fmla="*/ 333 h 573"/>
                <a:gd name="T30" fmla="*/ 119 w 248"/>
                <a:gd name="T31" fmla="*/ 333 h 573"/>
                <a:gd name="T32" fmla="*/ 119 w 248"/>
                <a:gd name="T33" fmla="*/ 353 h 573"/>
                <a:gd name="T34" fmla="*/ 121 w 248"/>
                <a:gd name="T35" fmla="*/ 353 h 573"/>
                <a:gd name="T36" fmla="*/ 121 w 248"/>
                <a:gd name="T37" fmla="*/ 401 h 573"/>
                <a:gd name="T38" fmla="*/ 31 w 248"/>
                <a:gd name="T39" fmla="*/ 461 h 573"/>
                <a:gd name="T40" fmla="*/ 32 w 248"/>
                <a:gd name="T41" fmla="*/ 462 h 573"/>
                <a:gd name="T42" fmla="*/ 17 w 248"/>
                <a:gd name="T43" fmla="*/ 540 h 573"/>
                <a:gd name="T44" fmla="*/ 95 w 248"/>
                <a:gd name="T45" fmla="*/ 556 h 573"/>
                <a:gd name="T46" fmla="*/ 96 w 248"/>
                <a:gd name="T47" fmla="*/ 556 h 573"/>
                <a:gd name="T48" fmla="*/ 202 w 248"/>
                <a:gd name="T49" fmla="*/ 484 h 573"/>
                <a:gd name="T50" fmla="*/ 202 w 248"/>
                <a:gd name="T51" fmla="*/ 485 h 573"/>
                <a:gd name="T52" fmla="*/ 233 w 248"/>
                <a:gd name="T53" fmla="*/ 464 h 573"/>
                <a:gd name="T54" fmla="*/ 245 w 248"/>
                <a:gd name="T55" fmla="*/ 442 h 573"/>
                <a:gd name="T56" fmla="*/ 245 w 248"/>
                <a:gd name="T57" fmla="*/ 442 h 573"/>
                <a:gd name="T58" fmla="*/ 245 w 248"/>
                <a:gd name="T59" fmla="*/ 400 h 573"/>
                <a:gd name="T60" fmla="*/ 244 w 248"/>
                <a:gd name="T61" fmla="*/ 399 h 573"/>
                <a:gd name="T62" fmla="*/ 244 w 248"/>
                <a:gd name="T63" fmla="*/ 353 h 573"/>
                <a:gd name="T64" fmla="*/ 246 w 248"/>
                <a:gd name="T65" fmla="*/ 353 h 573"/>
                <a:gd name="T66" fmla="*/ 246 w 248"/>
                <a:gd name="T67" fmla="*/ 333 h 573"/>
                <a:gd name="T68" fmla="*/ 244 w 248"/>
                <a:gd name="T69" fmla="*/ 333 h 573"/>
                <a:gd name="T70" fmla="*/ 244 w 248"/>
                <a:gd name="T71" fmla="*/ 308 h 573"/>
                <a:gd name="T72" fmla="*/ 246 w 248"/>
                <a:gd name="T73" fmla="*/ 308 h 573"/>
                <a:gd name="T74" fmla="*/ 246 w 248"/>
                <a:gd name="T75" fmla="*/ 288 h 573"/>
                <a:gd name="T76" fmla="*/ 244 w 248"/>
                <a:gd name="T77" fmla="*/ 288 h 573"/>
                <a:gd name="T78" fmla="*/ 244 w 248"/>
                <a:gd name="T79" fmla="*/ 262 h 573"/>
                <a:gd name="T80" fmla="*/ 246 w 248"/>
                <a:gd name="T81" fmla="*/ 262 h 573"/>
                <a:gd name="T82" fmla="*/ 246 w 248"/>
                <a:gd name="T83" fmla="*/ 242 h 573"/>
                <a:gd name="T84" fmla="*/ 244 w 248"/>
                <a:gd name="T85" fmla="*/ 242 h 573"/>
                <a:gd name="T86" fmla="*/ 244 w 248"/>
                <a:gd name="T87" fmla="*/ 216 h 573"/>
                <a:gd name="T88" fmla="*/ 248 w 248"/>
                <a:gd name="T89" fmla="*/ 216 h 573"/>
                <a:gd name="T90" fmla="*/ 248 w 248"/>
                <a:gd name="T91" fmla="*/ 167 h 573"/>
                <a:gd name="T92" fmla="*/ 207 w 248"/>
                <a:gd name="T93" fmla="*/ 167 h 573"/>
                <a:gd name="T94" fmla="*/ 207 w 248"/>
                <a:gd name="T95" fmla="*/ 0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8" h="573">
                  <a:moveTo>
                    <a:pt x="207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192" y="167"/>
                    <a:pt x="192" y="167"/>
                    <a:pt x="192" y="167"/>
                  </a:cubicBezTo>
                  <a:cubicBezTo>
                    <a:pt x="115" y="167"/>
                    <a:pt x="115" y="167"/>
                    <a:pt x="115" y="167"/>
                  </a:cubicBezTo>
                  <a:cubicBezTo>
                    <a:pt x="115" y="216"/>
                    <a:pt x="115" y="216"/>
                    <a:pt x="115" y="216"/>
                  </a:cubicBezTo>
                  <a:cubicBezTo>
                    <a:pt x="121" y="216"/>
                    <a:pt x="121" y="216"/>
                    <a:pt x="121" y="216"/>
                  </a:cubicBezTo>
                  <a:cubicBezTo>
                    <a:pt x="121" y="242"/>
                    <a:pt x="121" y="242"/>
                    <a:pt x="121" y="24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119" y="262"/>
                    <a:pt x="119" y="262"/>
                    <a:pt x="119" y="262"/>
                  </a:cubicBezTo>
                  <a:cubicBezTo>
                    <a:pt x="121" y="262"/>
                    <a:pt x="121" y="262"/>
                    <a:pt x="121" y="262"/>
                  </a:cubicBezTo>
                  <a:cubicBezTo>
                    <a:pt x="121" y="288"/>
                    <a:pt x="121" y="288"/>
                    <a:pt x="121" y="288"/>
                  </a:cubicBezTo>
                  <a:cubicBezTo>
                    <a:pt x="119" y="288"/>
                    <a:pt x="119" y="288"/>
                    <a:pt x="119" y="288"/>
                  </a:cubicBezTo>
                  <a:cubicBezTo>
                    <a:pt x="119" y="308"/>
                    <a:pt x="119" y="308"/>
                    <a:pt x="119" y="308"/>
                  </a:cubicBezTo>
                  <a:cubicBezTo>
                    <a:pt x="121" y="308"/>
                    <a:pt x="121" y="308"/>
                    <a:pt x="121" y="308"/>
                  </a:cubicBezTo>
                  <a:cubicBezTo>
                    <a:pt x="121" y="333"/>
                    <a:pt x="121" y="333"/>
                    <a:pt x="121" y="333"/>
                  </a:cubicBezTo>
                  <a:cubicBezTo>
                    <a:pt x="119" y="333"/>
                    <a:pt x="119" y="333"/>
                    <a:pt x="119" y="333"/>
                  </a:cubicBezTo>
                  <a:cubicBezTo>
                    <a:pt x="119" y="353"/>
                    <a:pt x="119" y="353"/>
                    <a:pt x="119" y="353"/>
                  </a:cubicBezTo>
                  <a:cubicBezTo>
                    <a:pt x="121" y="353"/>
                    <a:pt x="121" y="353"/>
                    <a:pt x="121" y="353"/>
                  </a:cubicBezTo>
                  <a:cubicBezTo>
                    <a:pt x="121" y="401"/>
                    <a:pt x="121" y="401"/>
                    <a:pt x="121" y="401"/>
                  </a:cubicBezTo>
                  <a:cubicBezTo>
                    <a:pt x="31" y="461"/>
                    <a:pt x="31" y="461"/>
                    <a:pt x="31" y="461"/>
                  </a:cubicBezTo>
                  <a:cubicBezTo>
                    <a:pt x="32" y="462"/>
                    <a:pt x="32" y="462"/>
                    <a:pt x="32" y="462"/>
                  </a:cubicBezTo>
                  <a:cubicBezTo>
                    <a:pt x="6" y="480"/>
                    <a:pt x="0" y="515"/>
                    <a:pt x="17" y="540"/>
                  </a:cubicBezTo>
                  <a:cubicBezTo>
                    <a:pt x="35" y="566"/>
                    <a:pt x="69" y="573"/>
                    <a:pt x="95" y="556"/>
                  </a:cubicBezTo>
                  <a:cubicBezTo>
                    <a:pt x="96" y="556"/>
                    <a:pt x="96" y="556"/>
                    <a:pt x="96" y="556"/>
                  </a:cubicBezTo>
                  <a:cubicBezTo>
                    <a:pt x="202" y="484"/>
                    <a:pt x="202" y="484"/>
                    <a:pt x="202" y="484"/>
                  </a:cubicBezTo>
                  <a:cubicBezTo>
                    <a:pt x="202" y="485"/>
                    <a:pt x="202" y="485"/>
                    <a:pt x="202" y="485"/>
                  </a:cubicBezTo>
                  <a:cubicBezTo>
                    <a:pt x="233" y="464"/>
                    <a:pt x="233" y="464"/>
                    <a:pt x="233" y="464"/>
                  </a:cubicBezTo>
                  <a:cubicBezTo>
                    <a:pt x="240" y="460"/>
                    <a:pt x="245" y="451"/>
                    <a:pt x="245" y="442"/>
                  </a:cubicBezTo>
                  <a:cubicBezTo>
                    <a:pt x="245" y="442"/>
                    <a:pt x="245" y="442"/>
                    <a:pt x="245" y="442"/>
                  </a:cubicBezTo>
                  <a:cubicBezTo>
                    <a:pt x="245" y="400"/>
                    <a:pt x="245" y="400"/>
                    <a:pt x="245" y="400"/>
                  </a:cubicBezTo>
                  <a:cubicBezTo>
                    <a:pt x="245" y="400"/>
                    <a:pt x="244" y="400"/>
                    <a:pt x="244" y="399"/>
                  </a:cubicBezTo>
                  <a:cubicBezTo>
                    <a:pt x="244" y="353"/>
                    <a:pt x="244" y="353"/>
                    <a:pt x="244" y="353"/>
                  </a:cubicBezTo>
                  <a:cubicBezTo>
                    <a:pt x="246" y="353"/>
                    <a:pt x="246" y="353"/>
                    <a:pt x="246" y="353"/>
                  </a:cubicBezTo>
                  <a:cubicBezTo>
                    <a:pt x="246" y="333"/>
                    <a:pt x="246" y="333"/>
                    <a:pt x="246" y="333"/>
                  </a:cubicBezTo>
                  <a:cubicBezTo>
                    <a:pt x="244" y="333"/>
                    <a:pt x="244" y="333"/>
                    <a:pt x="244" y="333"/>
                  </a:cubicBezTo>
                  <a:cubicBezTo>
                    <a:pt x="244" y="308"/>
                    <a:pt x="244" y="308"/>
                    <a:pt x="244" y="308"/>
                  </a:cubicBezTo>
                  <a:cubicBezTo>
                    <a:pt x="246" y="308"/>
                    <a:pt x="246" y="308"/>
                    <a:pt x="246" y="308"/>
                  </a:cubicBezTo>
                  <a:cubicBezTo>
                    <a:pt x="246" y="288"/>
                    <a:pt x="246" y="288"/>
                    <a:pt x="246" y="288"/>
                  </a:cubicBezTo>
                  <a:cubicBezTo>
                    <a:pt x="244" y="288"/>
                    <a:pt x="244" y="288"/>
                    <a:pt x="244" y="288"/>
                  </a:cubicBezTo>
                  <a:cubicBezTo>
                    <a:pt x="244" y="262"/>
                    <a:pt x="244" y="262"/>
                    <a:pt x="244" y="262"/>
                  </a:cubicBezTo>
                  <a:cubicBezTo>
                    <a:pt x="246" y="262"/>
                    <a:pt x="246" y="262"/>
                    <a:pt x="246" y="262"/>
                  </a:cubicBezTo>
                  <a:cubicBezTo>
                    <a:pt x="246" y="242"/>
                    <a:pt x="246" y="242"/>
                    <a:pt x="246" y="242"/>
                  </a:cubicBezTo>
                  <a:cubicBezTo>
                    <a:pt x="244" y="242"/>
                    <a:pt x="244" y="242"/>
                    <a:pt x="244" y="242"/>
                  </a:cubicBezTo>
                  <a:cubicBezTo>
                    <a:pt x="244" y="216"/>
                    <a:pt x="244" y="216"/>
                    <a:pt x="244" y="216"/>
                  </a:cubicBezTo>
                  <a:cubicBezTo>
                    <a:pt x="248" y="216"/>
                    <a:pt x="248" y="216"/>
                    <a:pt x="248" y="216"/>
                  </a:cubicBezTo>
                  <a:cubicBezTo>
                    <a:pt x="248" y="167"/>
                    <a:pt x="248" y="167"/>
                    <a:pt x="248" y="167"/>
                  </a:cubicBezTo>
                  <a:cubicBezTo>
                    <a:pt x="207" y="167"/>
                    <a:pt x="207" y="167"/>
                    <a:pt x="207" y="167"/>
                  </a:cubicBezTo>
                  <a:lnTo>
                    <a:pt x="207" y="0"/>
                  </a:lnTo>
                  <a:close/>
                </a:path>
              </a:pathLst>
            </a:custGeom>
            <a:solidFill>
              <a:srgbClr val="2725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295" name="Freeform 7"/>
          <p:cNvSpPr>
            <a:spLocks/>
          </p:cNvSpPr>
          <p:nvPr/>
        </p:nvSpPr>
        <p:spPr bwMode="auto">
          <a:xfrm>
            <a:off x="-149208" y="-68590"/>
            <a:ext cx="12439633" cy="6944961"/>
          </a:xfrm>
          <a:custGeom>
            <a:avLst/>
            <a:gdLst>
              <a:gd name="T0" fmla="*/ 0 w 2882"/>
              <a:gd name="T1" fmla="*/ 0 h 1609"/>
              <a:gd name="T2" fmla="*/ 0 w 2882"/>
              <a:gd name="T3" fmla="*/ 447 h 1609"/>
              <a:gd name="T4" fmla="*/ 0 w 2882"/>
              <a:gd name="T5" fmla="*/ 447 h 1609"/>
              <a:gd name="T6" fmla="*/ 0 w 2882"/>
              <a:gd name="T7" fmla="*/ 488 h 1609"/>
              <a:gd name="T8" fmla="*/ 0 w 2882"/>
              <a:gd name="T9" fmla="*/ 1609 h 1609"/>
              <a:gd name="T10" fmla="*/ 2882 w 2882"/>
              <a:gd name="T11" fmla="*/ 1609 h 1609"/>
              <a:gd name="T12" fmla="*/ 2882 w 2882"/>
              <a:gd name="T13" fmla="*/ 488 h 1609"/>
              <a:gd name="T14" fmla="*/ 2878 w 2882"/>
              <a:gd name="T15" fmla="*/ 447 h 1609"/>
              <a:gd name="T16" fmla="*/ 2878 w 2882"/>
              <a:gd name="T17" fmla="*/ 0 h 1609"/>
              <a:gd name="T18" fmla="*/ 0 w 2882"/>
              <a:gd name="T19" fmla="*/ 0 h 1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82" h="1609">
                <a:moveTo>
                  <a:pt x="0" y="0"/>
                </a:moveTo>
                <a:lnTo>
                  <a:pt x="0" y="447"/>
                </a:lnTo>
                <a:lnTo>
                  <a:pt x="0" y="447"/>
                </a:lnTo>
                <a:lnTo>
                  <a:pt x="0" y="488"/>
                </a:lnTo>
                <a:lnTo>
                  <a:pt x="0" y="1609"/>
                </a:lnTo>
                <a:lnTo>
                  <a:pt x="2882" y="1609"/>
                </a:lnTo>
                <a:lnTo>
                  <a:pt x="2882" y="488"/>
                </a:lnTo>
                <a:lnTo>
                  <a:pt x="2878" y="447"/>
                </a:lnTo>
                <a:lnTo>
                  <a:pt x="2878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96" name="Rectangle 8"/>
          <p:cNvSpPr>
            <a:spLocks noChangeArrowheads="1"/>
          </p:cNvSpPr>
          <p:nvPr/>
        </p:nvSpPr>
        <p:spPr bwMode="auto">
          <a:xfrm>
            <a:off x="9381225" y="2063672"/>
            <a:ext cx="556807" cy="198551"/>
          </a:xfrm>
          <a:prstGeom prst="rect">
            <a:avLst/>
          </a:prstGeom>
          <a:solidFill>
            <a:srgbClr val="784B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97" name="Rectangle 9"/>
          <p:cNvSpPr>
            <a:spLocks noChangeArrowheads="1"/>
          </p:cNvSpPr>
          <p:nvPr/>
        </p:nvSpPr>
        <p:spPr bwMode="auto">
          <a:xfrm>
            <a:off x="10231540" y="3125486"/>
            <a:ext cx="505011" cy="181285"/>
          </a:xfrm>
          <a:prstGeom prst="rect">
            <a:avLst/>
          </a:prstGeom>
          <a:solidFill>
            <a:srgbClr val="9658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98" name="Rectangle 10"/>
          <p:cNvSpPr>
            <a:spLocks noChangeArrowheads="1"/>
          </p:cNvSpPr>
          <p:nvPr/>
        </p:nvSpPr>
        <p:spPr bwMode="auto">
          <a:xfrm>
            <a:off x="9903499" y="3375833"/>
            <a:ext cx="509326" cy="181285"/>
          </a:xfrm>
          <a:prstGeom prst="rect">
            <a:avLst/>
          </a:prstGeom>
          <a:solidFill>
            <a:srgbClr val="784B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99" name="Rectangle 11"/>
          <p:cNvSpPr>
            <a:spLocks noChangeArrowheads="1"/>
          </p:cNvSpPr>
          <p:nvPr/>
        </p:nvSpPr>
        <p:spPr bwMode="auto">
          <a:xfrm>
            <a:off x="10525050" y="3393098"/>
            <a:ext cx="513644" cy="181285"/>
          </a:xfrm>
          <a:prstGeom prst="rect">
            <a:avLst/>
          </a:prstGeom>
          <a:solidFill>
            <a:srgbClr val="7A5C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00" name="Rectangle 12"/>
          <p:cNvSpPr>
            <a:spLocks noChangeArrowheads="1"/>
          </p:cNvSpPr>
          <p:nvPr/>
        </p:nvSpPr>
        <p:spPr bwMode="auto">
          <a:xfrm>
            <a:off x="9661785" y="1744264"/>
            <a:ext cx="556807" cy="202868"/>
          </a:xfrm>
          <a:prstGeom prst="rect">
            <a:avLst/>
          </a:prstGeom>
          <a:solidFill>
            <a:srgbClr val="644B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01" name="Rectangle 13"/>
          <p:cNvSpPr>
            <a:spLocks noChangeArrowheads="1"/>
          </p:cNvSpPr>
          <p:nvPr/>
        </p:nvSpPr>
        <p:spPr bwMode="auto">
          <a:xfrm>
            <a:off x="10965312" y="1381693"/>
            <a:ext cx="556807" cy="198551"/>
          </a:xfrm>
          <a:prstGeom prst="rect">
            <a:avLst/>
          </a:prstGeom>
          <a:solidFill>
            <a:srgbClr val="9658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02" name="Rectangle 14"/>
          <p:cNvSpPr>
            <a:spLocks noChangeArrowheads="1"/>
          </p:cNvSpPr>
          <p:nvPr/>
        </p:nvSpPr>
        <p:spPr bwMode="auto">
          <a:xfrm>
            <a:off x="9661785" y="1066603"/>
            <a:ext cx="556807" cy="198551"/>
          </a:xfrm>
          <a:prstGeom prst="rect">
            <a:avLst/>
          </a:prstGeom>
          <a:solidFill>
            <a:srgbClr val="784B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03" name="Rectangle 15"/>
          <p:cNvSpPr>
            <a:spLocks noChangeArrowheads="1"/>
          </p:cNvSpPr>
          <p:nvPr/>
        </p:nvSpPr>
        <p:spPr bwMode="auto">
          <a:xfrm>
            <a:off x="10680435" y="1744264"/>
            <a:ext cx="556807" cy="202868"/>
          </a:xfrm>
          <a:prstGeom prst="rect">
            <a:avLst/>
          </a:prstGeom>
          <a:solidFill>
            <a:srgbClr val="7A5C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04" name="Rectangle 16"/>
          <p:cNvSpPr>
            <a:spLocks noChangeArrowheads="1"/>
          </p:cNvSpPr>
          <p:nvPr/>
        </p:nvSpPr>
        <p:spPr bwMode="auto">
          <a:xfrm>
            <a:off x="10680435" y="1066603"/>
            <a:ext cx="556807" cy="198551"/>
          </a:xfrm>
          <a:prstGeom prst="rect">
            <a:avLst/>
          </a:prstGeom>
          <a:solidFill>
            <a:srgbClr val="644B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05" name="Rectangle 17"/>
          <p:cNvSpPr>
            <a:spLocks noChangeArrowheads="1"/>
          </p:cNvSpPr>
          <p:nvPr/>
        </p:nvSpPr>
        <p:spPr bwMode="auto">
          <a:xfrm>
            <a:off x="10197009" y="380307"/>
            <a:ext cx="561122" cy="198551"/>
          </a:xfrm>
          <a:prstGeom prst="rect">
            <a:avLst/>
          </a:prstGeom>
          <a:solidFill>
            <a:srgbClr val="644B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06" name="Rectangle 18"/>
          <p:cNvSpPr>
            <a:spLocks noChangeArrowheads="1"/>
          </p:cNvSpPr>
          <p:nvPr/>
        </p:nvSpPr>
        <p:spPr bwMode="auto">
          <a:xfrm>
            <a:off x="9856021" y="699715"/>
            <a:ext cx="1221521" cy="2171110"/>
          </a:xfrm>
          <a:prstGeom prst="rect">
            <a:avLst/>
          </a:prstGeom>
          <a:solidFill>
            <a:srgbClr val="846F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07" name="Rectangle 19"/>
          <p:cNvSpPr>
            <a:spLocks noChangeArrowheads="1"/>
          </p:cNvSpPr>
          <p:nvPr/>
        </p:nvSpPr>
        <p:spPr bwMode="auto">
          <a:xfrm>
            <a:off x="10002776" y="876685"/>
            <a:ext cx="928011" cy="1998457"/>
          </a:xfrm>
          <a:prstGeom prst="rect">
            <a:avLst/>
          </a:prstGeom>
          <a:solidFill>
            <a:srgbClr val="2A32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08" name="Rectangle 20"/>
          <p:cNvSpPr>
            <a:spLocks noChangeArrowheads="1"/>
          </p:cNvSpPr>
          <p:nvPr/>
        </p:nvSpPr>
        <p:spPr bwMode="auto">
          <a:xfrm>
            <a:off x="9976878" y="2253590"/>
            <a:ext cx="988437" cy="82011"/>
          </a:xfrm>
          <a:prstGeom prst="rect">
            <a:avLst/>
          </a:prstGeom>
          <a:solidFill>
            <a:srgbClr val="846F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09" name="Rectangle 21"/>
          <p:cNvSpPr>
            <a:spLocks noChangeArrowheads="1"/>
          </p:cNvSpPr>
          <p:nvPr/>
        </p:nvSpPr>
        <p:spPr bwMode="auto">
          <a:xfrm>
            <a:off x="9985511" y="1377378"/>
            <a:ext cx="988437" cy="86326"/>
          </a:xfrm>
          <a:prstGeom prst="rect">
            <a:avLst/>
          </a:prstGeom>
          <a:solidFill>
            <a:srgbClr val="846F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10" name="Rectangle 22"/>
          <p:cNvSpPr>
            <a:spLocks noChangeArrowheads="1"/>
          </p:cNvSpPr>
          <p:nvPr/>
        </p:nvSpPr>
        <p:spPr bwMode="auto">
          <a:xfrm>
            <a:off x="10417143" y="777409"/>
            <a:ext cx="99277" cy="2175425"/>
          </a:xfrm>
          <a:prstGeom prst="rect">
            <a:avLst/>
          </a:prstGeom>
          <a:solidFill>
            <a:srgbClr val="846F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11" name="Rectangle 23"/>
          <p:cNvSpPr>
            <a:spLocks noChangeArrowheads="1"/>
          </p:cNvSpPr>
          <p:nvPr/>
        </p:nvSpPr>
        <p:spPr bwMode="auto">
          <a:xfrm>
            <a:off x="9622939" y="2788813"/>
            <a:ext cx="1640201" cy="181285"/>
          </a:xfrm>
          <a:prstGeom prst="rect">
            <a:avLst/>
          </a:prstGeom>
          <a:solidFill>
            <a:srgbClr val="846F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12" name="Rectangle 24"/>
          <p:cNvSpPr>
            <a:spLocks noChangeArrowheads="1"/>
          </p:cNvSpPr>
          <p:nvPr/>
        </p:nvSpPr>
        <p:spPr bwMode="auto">
          <a:xfrm>
            <a:off x="10115000" y="2788813"/>
            <a:ext cx="1148142" cy="181285"/>
          </a:xfrm>
          <a:prstGeom prst="rect">
            <a:avLst/>
          </a:prstGeom>
          <a:solidFill>
            <a:srgbClr val="AC83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13" name="Rectangle 25"/>
          <p:cNvSpPr>
            <a:spLocks noChangeArrowheads="1"/>
          </p:cNvSpPr>
          <p:nvPr/>
        </p:nvSpPr>
        <p:spPr bwMode="auto">
          <a:xfrm>
            <a:off x="9843070" y="2793131"/>
            <a:ext cx="202869" cy="358256"/>
          </a:xfrm>
          <a:prstGeom prst="rect">
            <a:avLst/>
          </a:prstGeom>
          <a:solidFill>
            <a:srgbClr val="846F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14" name="Rectangle 26"/>
          <p:cNvSpPr>
            <a:spLocks noChangeArrowheads="1"/>
          </p:cNvSpPr>
          <p:nvPr/>
        </p:nvSpPr>
        <p:spPr bwMode="auto">
          <a:xfrm>
            <a:off x="10887618" y="2797446"/>
            <a:ext cx="198551" cy="362571"/>
          </a:xfrm>
          <a:prstGeom prst="rect">
            <a:avLst/>
          </a:prstGeom>
          <a:solidFill>
            <a:srgbClr val="AC83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15" name="Oval 27"/>
          <p:cNvSpPr>
            <a:spLocks noChangeArrowheads="1"/>
          </p:cNvSpPr>
          <p:nvPr/>
        </p:nvSpPr>
        <p:spPr bwMode="auto">
          <a:xfrm>
            <a:off x="10257438" y="1610460"/>
            <a:ext cx="38848" cy="43163"/>
          </a:xfrm>
          <a:prstGeom prst="ellipse">
            <a:avLst/>
          </a:prstGeom>
          <a:solidFill>
            <a:srgbClr val="F9B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16" name="Oval 28"/>
          <p:cNvSpPr>
            <a:spLocks noChangeArrowheads="1"/>
          </p:cNvSpPr>
          <p:nvPr/>
        </p:nvSpPr>
        <p:spPr bwMode="auto">
          <a:xfrm>
            <a:off x="10097735" y="1977345"/>
            <a:ext cx="43163" cy="43163"/>
          </a:xfrm>
          <a:prstGeom prst="ellipse">
            <a:avLst/>
          </a:prstGeom>
          <a:solidFill>
            <a:srgbClr val="F9B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17" name="Oval 29"/>
          <p:cNvSpPr>
            <a:spLocks noChangeArrowheads="1"/>
          </p:cNvSpPr>
          <p:nvPr/>
        </p:nvSpPr>
        <p:spPr bwMode="auto">
          <a:xfrm>
            <a:off x="10792659" y="1964398"/>
            <a:ext cx="43163" cy="43163"/>
          </a:xfrm>
          <a:prstGeom prst="ellipse">
            <a:avLst/>
          </a:prstGeom>
          <a:solidFill>
            <a:srgbClr val="F9B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18" name="Oval 30"/>
          <p:cNvSpPr>
            <a:spLocks noChangeArrowheads="1"/>
          </p:cNvSpPr>
          <p:nvPr/>
        </p:nvSpPr>
        <p:spPr bwMode="auto">
          <a:xfrm>
            <a:off x="10680435" y="1096816"/>
            <a:ext cx="38848" cy="38848"/>
          </a:xfrm>
          <a:prstGeom prst="ellipse">
            <a:avLst/>
          </a:prstGeom>
          <a:solidFill>
            <a:srgbClr val="F9B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19" name="Rectangle 31"/>
          <p:cNvSpPr>
            <a:spLocks noChangeArrowheads="1"/>
          </p:cNvSpPr>
          <p:nvPr/>
        </p:nvSpPr>
        <p:spPr bwMode="auto">
          <a:xfrm>
            <a:off x="10404193" y="2175896"/>
            <a:ext cx="125175" cy="61723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20" name="Freeform 32"/>
          <p:cNvSpPr>
            <a:spLocks/>
          </p:cNvSpPr>
          <p:nvPr/>
        </p:nvSpPr>
        <p:spPr bwMode="auto">
          <a:xfrm>
            <a:off x="10404193" y="2352866"/>
            <a:ext cx="125175" cy="211501"/>
          </a:xfrm>
          <a:custGeom>
            <a:avLst/>
            <a:gdLst>
              <a:gd name="T0" fmla="*/ 0 w 29"/>
              <a:gd name="T1" fmla="*/ 49 h 49"/>
              <a:gd name="T2" fmla="*/ 29 w 29"/>
              <a:gd name="T3" fmla="*/ 20 h 49"/>
              <a:gd name="T4" fmla="*/ 29 w 29"/>
              <a:gd name="T5" fmla="*/ 0 h 49"/>
              <a:gd name="T6" fmla="*/ 0 w 29"/>
              <a:gd name="T7" fmla="*/ 29 h 49"/>
              <a:gd name="T8" fmla="*/ 0 w 29"/>
              <a:gd name="T9" fmla="*/ 49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49">
                <a:moveTo>
                  <a:pt x="0" y="49"/>
                </a:moveTo>
                <a:lnTo>
                  <a:pt x="29" y="20"/>
                </a:lnTo>
                <a:lnTo>
                  <a:pt x="29" y="0"/>
                </a:lnTo>
                <a:lnTo>
                  <a:pt x="0" y="29"/>
                </a:lnTo>
                <a:lnTo>
                  <a:pt x="0" y="49"/>
                </a:lnTo>
                <a:close/>
              </a:path>
            </a:pathLst>
          </a:custGeom>
          <a:solidFill>
            <a:srgbClr val="ED6E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21" name="Freeform 33"/>
          <p:cNvSpPr>
            <a:spLocks/>
          </p:cNvSpPr>
          <p:nvPr/>
        </p:nvSpPr>
        <p:spPr bwMode="auto">
          <a:xfrm>
            <a:off x="10404193" y="2486671"/>
            <a:ext cx="125175" cy="211501"/>
          </a:xfrm>
          <a:custGeom>
            <a:avLst/>
            <a:gdLst>
              <a:gd name="T0" fmla="*/ 0 w 29"/>
              <a:gd name="T1" fmla="*/ 49 h 49"/>
              <a:gd name="T2" fmla="*/ 29 w 29"/>
              <a:gd name="T3" fmla="*/ 20 h 49"/>
              <a:gd name="T4" fmla="*/ 29 w 29"/>
              <a:gd name="T5" fmla="*/ 0 h 49"/>
              <a:gd name="T6" fmla="*/ 0 w 29"/>
              <a:gd name="T7" fmla="*/ 29 h 49"/>
              <a:gd name="T8" fmla="*/ 0 w 29"/>
              <a:gd name="T9" fmla="*/ 49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49">
                <a:moveTo>
                  <a:pt x="0" y="49"/>
                </a:moveTo>
                <a:lnTo>
                  <a:pt x="29" y="20"/>
                </a:lnTo>
                <a:lnTo>
                  <a:pt x="29" y="0"/>
                </a:lnTo>
                <a:lnTo>
                  <a:pt x="0" y="29"/>
                </a:lnTo>
                <a:lnTo>
                  <a:pt x="0" y="49"/>
                </a:lnTo>
                <a:close/>
              </a:path>
            </a:pathLst>
          </a:custGeom>
          <a:solidFill>
            <a:srgbClr val="ED6E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22" name="Freeform 34"/>
          <p:cNvSpPr>
            <a:spLocks/>
          </p:cNvSpPr>
          <p:nvPr/>
        </p:nvSpPr>
        <p:spPr bwMode="auto">
          <a:xfrm>
            <a:off x="10404193" y="2219059"/>
            <a:ext cx="125175" cy="211501"/>
          </a:xfrm>
          <a:custGeom>
            <a:avLst/>
            <a:gdLst>
              <a:gd name="T0" fmla="*/ 0 w 29"/>
              <a:gd name="T1" fmla="*/ 49 h 49"/>
              <a:gd name="T2" fmla="*/ 29 w 29"/>
              <a:gd name="T3" fmla="*/ 20 h 49"/>
              <a:gd name="T4" fmla="*/ 29 w 29"/>
              <a:gd name="T5" fmla="*/ 0 h 49"/>
              <a:gd name="T6" fmla="*/ 0 w 29"/>
              <a:gd name="T7" fmla="*/ 29 h 49"/>
              <a:gd name="T8" fmla="*/ 0 w 29"/>
              <a:gd name="T9" fmla="*/ 49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49">
                <a:moveTo>
                  <a:pt x="0" y="49"/>
                </a:moveTo>
                <a:lnTo>
                  <a:pt x="29" y="20"/>
                </a:lnTo>
                <a:lnTo>
                  <a:pt x="29" y="0"/>
                </a:lnTo>
                <a:lnTo>
                  <a:pt x="0" y="29"/>
                </a:lnTo>
                <a:lnTo>
                  <a:pt x="0" y="49"/>
                </a:lnTo>
                <a:close/>
              </a:path>
            </a:pathLst>
          </a:custGeom>
          <a:solidFill>
            <a:srgbClr val="ED6E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23" name="Freeform 35"/>
          <p:cNvSpPr>
            <a:spLocks/>
          </p:cNvSpPr>
          <p:nvPr/>
        </p:nvSpPr>
        <p:spPr bwMode="auto">
          <a:xfrm>
            <a:off x="10404193" y="2175896"/>
            <a:ext cx="120857" cy="120857"/>
          </a:xfrm>
          <a:custGeom>
            <a:avLst/>
            <a:gdLst>
              <a:gd name="T0" fmla="*/ 28 w 28"/>
              <a:gd name="T1" fmla="*/ 0 h 28"/>
              <a:gd name="T2" fmla="*/ 0 w 28"/>
              <a:gd name="T3" fmla="*/ 0 h 28"/>
              <a:gd name="T4" fmla="*/ 0 w 28"/>
              <a:gd name="T5" fmla="*/ 28 h 28"/>
              <a:gd name="T6" fmla="*/ 28 w 28"/>
              <a:gd name="T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" h="28">
                <a:moveTo>
                  <a:pt x="28" y="0"/>
                </a:moveTo>
                <a:lnTo>
                  <a:pt x="0" y="0"/>
                </a:lnTo>
                <a:lnTo>
                  <a:pt x="0" y="28"/>
                </a:lnTo>
                <a:lnTo>
                  <a:pt x="28" y="0"/>
                </a:lnTo>
                <a:close/>
              </a:path>
            </a:pathLst>
          </a:custGeom>
          <a:solidFill>
            <a:srgbClr val="ED6E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24" name="Freeform 36"/>
          <p:cNvSpPr>
            <a:spLocks/>
          </p:cNvSpPr>
          <p:nvPr/>
        </p:nvSpPr>
        <p:spPr bwMode="auto">
          <a:xfrm>
            <a:off x="10404193" y="2620478"/>
            <a:ext cx="125175" cy="172653"/>
          </a:xfrm>
          <a:custGeom>
            <a:avLst/>
            <a:gdLst>
              <a:gd name="T0" fmla="*/ 0 w 29"/>
              <a:gd name="T1" fmla="*/ 29 h 40"/>
              <a:gd name="T2" fmla="*/ 0 w 29"/>
              <a:gd name="T3" fmla="*/ 40 h 40"/>
              <a:gd name="T4" fmla="*/ 29 w 29"/>
              <a:gd name="T5" fmla="*/ 40 h 40"/>
              <a:gd name="T6" fmla="*/ 29 w 29"/>
              <a:gd name="T7" fmla="*/ 0 h 40"/>
              <a:gd name="T8" fmla="*/ 0 w 29"/>
              <a:gd name="T9" fmla="*/ 29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40">
                <a:moveTo>
                  <a:pt x="0" y="29"/>
                </a:moveTo>
                <a:lnTo>
                  <a:pt x="0" y="40"/>
                </a:lnTo>
                <a:lnTo>
                  <a:pt x="29" y="40"/>
                </a:lnTo>
                <a:lnTo>
                  <a:pt x="29" y="0"/>
                </a:lnTo>
                <a:lnTo>
                  <a:pt x="0" y="29"/>
                </a:lnTo>
                <a:close/>
              </a:path>
            </a:pathLst>
          </a:custGeom>
          <a:solidFill>
            <a:srgbClr val="ED6E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25" name="Rectangle 37"/>
          <p:cNvSpPr>
            <a:spLocks noChangeArrowheads="1"/>
          </p:cNvSpPr>
          <p:nvPr/>
        </p:nvSpPr>
        <p:spPr bwMode="auto">
          <a:xfrm>
            <a:off x="10192694" y="2314018"/>
            <a:ext cx="125175" cy="479113"/>
          </a:xfrm>
          <a:prstGeom prst="rect">
            <a:avLst/>
          </a:prstGeom>
          <a:solidFill>
            <a:srgbClr val="F49B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26" name="Rectangle 38"/>
          <p:cNvSpPr>
            <a:spLocks noChangeArrowheads="1"/>
          </p:cNvSpPr>
          <p:nvPr/>
        </p:nvSpPr>
        <p:spPr bwMode="auto">
          <a:xfrm>
            <a:off x="10615694" y="2314018"/>
            <a:ext cx="125175" cy="479113"/>
          </a:xfrm>
          <a:prstGeom prst="rect">
            <a:avLst/>
          </a:prstGeom>
          <a:solidFill>
            <a:srgbClr val="F49B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30" name="Rectangle 42"/>
          <p:cNvSpPr>
            <a:spLocks noChangeArrowheads="1"/>
          </p:cNvSpPr>
          <p:nvPr/>
        </p:nvSpPr>
        <p:spPr bwMode="auto">
          <a:xfrm>
            <a:off x="10140898" y="2650691"/>
            <a:ext cx="651766" cy="151073"/>
          </a:xfrm>
          <a:prstGeom prst="rect">
            <a:avLst/>
          </a:prstGeom>
          <a:solidFill>
            <a:srgbClr val="3987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31" name="Rectangle 43"/>
          <p:cNvSpPr>
            <a:spLocks noChangeArrowheads="1"/>
          </p:cNvSpPr>
          <p:nvPr/>
        </p:nvSpPr>
        <p:spPr bwMode="auto">
          <a:xfrm>
            <a:off x="9622939" y="2788813"/>
            <a:ext cx="1640201" cy="43163"/>
          </a:xfrm>
          <a:prstGeom prst="rect">
            <a:avLst/>
          </a:prstGeom>
          <a:solidFill>
            <a:srgbClr val="B5A8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32" name="Rectangle 44"/>
          <p:cNvSpPr>
            <a:spLocks noChangeArrowheads="1"/>
          </p:cNvSpPr>
          <p:nvPr/>
        </p:nvSpPr>
        <p:spPr bwMode="auto">
          <a:xfrm>
            <a:off x="10153846" y="2788813"/>
            <a:ext cx="1109294" cy="43163"/>
          </a:xfrm>
          <a:prstGeom prst="rect">
            <a:avLst/>
          </a:prstGeom>
          <a:solidFill>
            <a:srgbClr val="EAD6B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33" name="Rectangle 45"/>
          <p:cNvSpPr>
            <a:spLocks noChangeArrowheads="1"/>
          </p:cNvSpPr>
          <p:nvPr/>
        </p:nvSpPr>
        <p:spPr bwMode="auto">
          <a:xfrm>
            <a:off x="9035919" y="777409"/>
            <a:ext cx="561122" cy="202868"/>
          </a:xfrm>
          <a:prstGeom prst="rect">
            <a:avLst/>
          </a:prstGeom>
          <a:solidFill>
            <a:srgbClr val="9658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54" name="Rectangle 66"/>
          <p:cNvSpPr>
            <a:spLocks noChangeArrowheads="1"/>
          </p:cNvSpPr>
          <p:nvPr/>
        </p:nvSpPr>
        <p:spPr bwMode="auto">
          <a:xfrm>
            <a:off x="6364116" y="4467865"/>
            <a:ext cx="539542" cy="194236"/>
          </a:xfrm>
          <a:prstGeom prst="rect">
            <a:avLst/>
          </a:prstGeom>
          <a:solidFill>
            <a:srgbClr val="644B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55" name="Rectangle 67"/>
          <p:cNvSpPr>
            <a:spLocks noChangeArrowheads="1"/>
          </p:cNvSpPr>
          <p:nvPr/>
        </p:nvSpPr>
        <p:spPr bwMode="auto">
          <a:xfrm>
            <a:off x="5828894" y="3941274"/>
            <a:ext cx="539542" cy="194236"/>
          </a:xfrm>
          <a:prstGeom prst="rect">
            <a:avLst/>
          </a:prstGeom>
          <a:solidFill>
            <a:srgbClr val="644B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56" name="Freeform 68"/>
          <p:cNvSpPr>
            <a:spLocks/>
          </p:cNvSpPr>
          <p:nvPr/>
        </p:nvSpPr>
        <p:spPr bwMode="auto">
          <a:xfrm>
            <a:off x="1076628" y="2905355"/>
            <a:ext cx="4640045" cy="3971013"/>
          </a:xfrm>
          <a:custGeom>
            <a:avLst/>
            <a:gdLst>
              <a:gd name="T0" fmla="*/ 718 w 1436"/>
              <a:gd name="T1" fmla="*/ 0 h 1230"/>
              <a:gd name="T2" fmla="*/ 0 w 1436"/>
              <a:gd name="T3" fmla="*/ 718 h 1230"/>
              <a:gd name="T4" fmla="*/ 215 w 1436"/>
              <a:gd name="T5" fmla="*/ 1230 h 1230"/>
              <a:gd name="T6" fmla="*/ 1222 w 1436"/>
              <a:gd name="T7" fmla="*/ 1230 h 1230"/>
              <a:gd name="T8" fmla="*/ 1436 w 1436"/>
              <a:gd name="T9" fmla="*/ 718 h 1230"/>
              <a:gd name="T10" fmla="*/ 718 w 1436"/>
              <a:gd name="T11" fmla="*/ 0 h 1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36" h="1230">
                <a:moveTo>
                  <a:pt x="718" y="0"/>
                </a:moveTo>
                <a:cubicBezTo>
                  <a:pt x="321" y="0"/>
                  <a:pt x="0" y="321"/>
                  <a:pt x="0" y="718"/>
                </a:cubicBezTo>
                <a:cubicBezTo>
                  <a:pt x="0" y="919"/>
                  <a:pt x="82" y="1100"/>
                  <a:pt x="215" y="1230"/>
                </a:cubicBezTo>
                <a:cubicBezTo>
                  <a:pt x="1222" y="1230"/>
                  <a:pt x="1222" y="1230"/>
                  <a:pt x="1222" y="1230"/>
                </a:cubicBezTo>
                <a:cubicBezTo>
                  <a:pt x="1354" y="1100"/>
                  <a:pt x="1436" y="919"/>
                  <a:pt x="1436" y="718"/>
                </a:cubicBezTo>
                <a:cubicBezTo>
                  <a:pt x="1436" y="321"/>
                  <a:pt x="1115" y="0"/>
                  <a:pt x="718" y="0"/>
                </a:cubicBezTo>
                <a:close/>
              </a:path>
            </a:pathLst>
          </a:custGeom>
          <a:solidFill>
            <a:srgbClr val="5A41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57" name="Rectangle 69"/>
          <p:cNvSpPr>
            <a:spLocks noChangeArrowheads="1"/>
          </p:cNvSpPr>
          <p:nvPr/>
        </p:nvSpPr>
        <p:spPr bwMode="auto">
          <a:xfrm>
            <a:off x="847861" y="5944046"/>
            <a:ext cx="539542" cy="189918"/>
          </a:xfrm>
          <a:prstGeom prst="rect">
            <a:avLst/>
          </a:prstGeom>
          <a:solidFill>
            <a:srgbClr val="784B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58" name="Rectangle 70"/>
          <p:cNvSpPr>
            <a:spLocks noChangeArrowheads="1"/>
          </p:cNvSpPr>
          <p:nvPr/>
        </p:nvSpPr>
        <p:spPr bwMode="auto">
          <a:xfrm>
            <a:off x="4451988" y="5689382"/>
            <a:ext cx="539542" cy="189918"/>
          </a:xfrm>
          <a:prstGeom prst="rect">
            <a:avLst/>
          </a:prstGeom>
          <a:solidFill>
            <a:srgbClr val="7A5C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59" name="Rectangle 71"/>
          <p:cNvSpPr>
            <a:spLocks noChangeArrowheads="1"/>
          </p:cNvSpPr>
          <p:nvPr/>
        </p:nvSpPr>
        <p:spPr bwMode="auto">
          <a:xfrm>
            <a:off x="4059201" y="5292278"/>
            <a:ext cx="539542" cy="194236"/>
          </a:xfrm>
          <a:prstGeom prst="rect">
            <a:avLst/>
          </a:prstGeom>
          <a:solidFill>
            <a:srgbClr val="9658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60" name="Rectangle 72"/>
          <p:cNvSpPr>
            <a:spLocks noChangeArrowheads="1"/>
          </p:cNvSpPr>
          <p:nvPr/>
        </p:nvSpPr>
        <p:spPr bwMode="auto">
          <a:xfrm>
            <a:off x="4788661" y="5292278"/>
            <a:ext cx="539542" cy="194236"/>
          </a:xfrm>
          <a:prstGeom prst="rect">
            <a:avLst/>
          </a:prstGeom>
          <a:solidFill>
            <a:srgbClr val="9658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61" name="Rectangle 73"/>
          <p:cNvSpPr>
            <a:spLocks noChangeArrowheads="1"/>
          </p:cNvSpPr>
          <p:nvPr/>
        </p:nvSpPr>
        <p:spPr bwMode="auto">
          <a:xfrm>
            <a:off x="4395875" y="3755671"/>
            <a:ext cx="539542" cy="194236"/>
          </a:xfrm>
          <a:prstGeom prst="rect">
            <a:avLst/>
          </a:prstGeom>
          <a:solidFill>
            <a:srgbClr val="9658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62" name="Rectangle 74"/>
          <p:cNvSpPr>
            <a:spLocks noChangeArrowheads="1"/>
          </p:cNvSpPr>
          <p:nvPr/>
        </p:nvSpPr>
        <p:spPr bwMode="auto">
          <a:xfrm>
            <a:off x="4430405" y="4964241"/>
            <a:ext cx="539542" cy="194236"/>
          </a:xfrm>
          <a:prstGeom prst="rect">
            <a:avLst/>
          </a:prstGeom>
          <a:solidFill>
            <a:srgbClr val="7A5C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63" name="Rectangle 75"/>
          <p:cNvSpPr>
            <a:spLocks noChangeArrowheads="1"/>
          </p:cNvSpPr>
          <p:nvPr/>
        </p:nvSpPr>
        <p:spPr bwMode="auto">
          <a:xfrm>
            <a:off x="4089417" y="4528291"/>
            <a:ext cx="535224" cy="194236"/>
          </a:xfrm>
          <a:prstGeom prst="rect">
            <a:avLst/>
          </a:prstGeom>
          <a:solidFill>
            <a:srgbClr val="7A5C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64" name="Rectangle 76"/>
          <p:cNvSpPr>
            <a:spLocks noChangeArrowheads="1"/>
          </p:cNvSpPr>
          <p:nvPr/>
        </p:nvSpPr>
        <p:spPr bwMode="auto">
          <a:xfrm>
            <a:off x="4719600" y="4083712"/>
            <a:ext cx="539542" cy="194236"/>
          </a:xfrm>
          <a:prstGeom prst="rect">
            <a:avLst/>
          </a:prstGeom>
          <a:solidFill>
            <a:srgbClr val="7A5C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65" name="Rectangle 77"/>
          <p:cNvSpPr>
            <a:spLocks noChangeArrowheads="1"/>
          </p:cNvSpPr>
          <p:nvPr/>
        </p:nvSpPr>
        <p:spPr bwMode="auto">
          <a:xfrm>
            <a:off x="4719600" y="3449211"/>
            <a:ext cx="539542" cy="189918"/>
          </a:xfrm>
          <a:prstGeom prst="rect">
            <a:avLst/>
          </a:prstGeom>
          <a:solidFill>
            <a:srgbClr val="644B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66" name="Freeform 78"/>
          <p:cNvSpPr>
            <a:spLocks/>
          </p:cNvSpPr>
          <p:nvPr/>
        </p:nvSpPr>
        <p:spPr bwMode="auto">
          <a:xfrm>
            <a:off x="4719600" y="3449211"/>
            <a:ext cx="371204" cy="189918"/>
          </a:xfrm>
          <a:custGeom>
            <a:avLst/>
            <a:gdLst>
              <a:gd name="T0" fmla="*/ 53 w 116"/>
              <a:gd name="T1" fmla="*/ 0 h 59"/>
              <a:gd name="T2" fmla="*/ 0 w 116"/>
              <a:gd name="T3" fmla="*/ 0 h 59"/>
              <a:gd name="T4" fmla="*/ 0 w 116"/>
              <a:gd name="T5" fmla="*/ 59 h 59"/>
              <a:gd name="T6" fmla="*/ 116 w 116"/>
              <a:gd name="T7" fmla="*/ 59 h 59"/>
              <a:gd name="T8" fmla="*/ 53 w 116"/>
              <a:gd name="T9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" h="59">
                <a:moveTo>
                  <a:pt x="53" y="0"/>
                </a:moveTo>
                <a:cubicBezTo>
                  <a:pt x="0" y="0"/>
                  <a:pt x="0" y="0"/>
                  <a:pt x="0" y="0"/>
                </a:cubicBezTo>
                <a:cubicBezTo>
                  <a:pt x="0" y="59"/>
                  <a:pt x="0" y="59"/>
                  <a:pt x="0" y="59"/>
                </a:cubicBezTo>
                <a:cubicBezTo>
                  <a:pt x="116" y="59"/>
                  <a:pt x="116" y="59"/>
                  <a:pt x="116" y="59"/>
                </a:cubicBezTo>
                <a:cubicBezTo>
                  <a:pt x="96" y="38"/>
                  <a:pt x="75" y="18"/>
                  <a:pt x="53" y="0"/>
                </a:cubicBezTo>
                <a:close/>
              </a:path>
            </a:pathLst>
          </a:custGeom>
          <a:solidFill>
            <a:srgbClr val="7A5C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67" name="Rectangle 79"/>
          <p:cNvSpPr>
            <a:spLocks noChangeArrowheads="1"/>
          </p:cNvSpPr>
          <p:nvPr/>
        </p:nvSpPr>
        <p:spPr bwMode="auto">
          <a:xfrm>
            <a:off x="3437653" y="3449211"/>
            <a:ext cx="539542" cy="189918"/>
          </a:xfrm>
          <a:prstGeom prst="rect">
            <a:avLst/>
          </a:prstGeom>
          <a:solidFill>
            <a:srgbClr val="644B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68" name="Rectangle 80"/>
          <p:cNvSpPr>
            <a:spLocks noChangeArrowheads="1"/>
          </p:cNvSpPr>
          <p:nvPr/>
        </p:nvSpPr>
        <p:spPr bwMode="auto">
          <a:xfrm>
            <a:off x="5427477" y="3449211"/>
            <a:ext cx="535224" cy="189918"/>
          </a:xfrm>
          <a:prstGeom prst="rect">
            <a:avLst/>
          </a:prstGeom>
          <a:solidFill>
            <a:srgbClr val="784B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69" name="Freeform 81"/>
          <p:cNvSpPr>
            <a:spLocks/>
          </p:cNvSpPr>
          <p:nvPr/>
        </p:nvSpPr>
        <p:spPr bwMode="auto">
          <a:xfrm>
            <a:off x="929873" y="5503779"/>
            <a:ext cx="1670416" cy="1169724"/>
          </a:xfrm>
          <a:custGeom>
            <a:avLst/>
            <a:gdLst>
              <a:gd name="T0" fmla="*/ 0 w 387"/>
              <a:gd name="T1" fmla="*/ 235 h 271"/>
              <a:gd name="T2" fmla="*/ 12 w 387"/>
              <a:gd name="T3" fmla="*/ 172 h 271"/>
              <a:gd name="T4" fmla="*/ 24 w 387"/>
              <a:gd name="T5" fmla="*/ 137 h 271"/>
              <a:gd name="T6" fmla="*/ 64 w 387"/>
              <a:gd name="T7" fmla="*/ 126 h 271"/>
              <a:gd name="T8" fmla="*/ 87 w 387"/>
              <a:gd name="T9" fmla="*/ 97 h 271"/>
              <a:gd name="T10" fmla="*/ 158 w 387"/>
              <a:gd name="T11" fmla="*/ 25 h 271"/>
              <a:gd name="T12" fmla="*/ 179 w 387"/>
              <a:gd name="T13" fmla="*/ 0 h 271"/>
              <a:gd name="T14" fmla="*/ 278 w 387"/>
              <a:gd name="T15" fmla="*/ 22 h 271"/>
              <a:gd name="T16" fmla="*/ 367 w 387"/>
              <a:gd name="T17" fmla="*/ 111 h 271"/>
              <a:gd name="T18" fmla="*/ 387 w 387"/>
              <a:gd name="T19" fmla="*/ 256 h 271"/>
              <a:gd name="T20" fmla="*/ 94 w 387"/>
              <a:gd name="T21" fmla="*/ 271 h 271"/>
              <a:gd name="T22" fmla="*/ 18 w 387"/>
              <a:gd name="T23" fmla="*/ 271 h 271"/>
              <a:gd name="T24" fmla="*/ 0 w 387"/>
              <a:gd name="T25" fmla="*/ 235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87" h="271">
                <a:moveTo>
                  <a:pt x="0" y="235"/>
                </a:moveTo>
                <a:lnTo>
                  <a:pt x="12" y="172"/>
                </a:lnTo>
                <a:lnTo>
                  <a:pt x="24" y="137"/>
                </a:lnTo>
                <a:lnTo>
                  <a:pt x="64" y="126"/>
                </a:lnTo>
                <a:lnTo>
                  <a:pt x="87" y="97"/>
                </a:lnTo>
                <a:lnTo>
                  <a:pt x="158" y="25"/>
                </a:lnTo>
                <a:lnTo>
                  <a:pt x="179" y="0"/>
                </a:lnTo>
                <a:lnTo>
                  <a:pt x="278" y="22"/>
                </a:lnTo>
                <a:lnTo>
                  <a:pt x="367" y="111"/>
                </a:lnTo>
                <a:lnTo>
                  <a:pt x="387" y="256"/>
                </a:lnTo>
                <a:lnTo>
                  <a:pt x="94" y="271"/>
                </a:lnTo>
                <a:lnTo>
                  <a:pt x="18" y="271"/>
                </a:lnTo>
                <a:lnTo>
                  <a:pt x="0" y="235"/>
                </a:lnTo>
                <a:close/>
              </a:path>
            </a:pathLst>
          </a:custGeom>
          <a:solidFill>
            <a:srgbClr val="3A35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70" name="Rectangle 82"/>
          <p:cNvSpPr>
            <a:spLocks noChangeArrowheads="1"/>
          </p:cNvSpPr>
          <p:nvPr/>
        </p:nvSpPr>
        <p:spPr bwMode="auto">
          <a:xfrm>
            <a:off x="2600286" y="5775708"/>
            <a:ext cx="1631568" cy="833051"/>
          </a:xfrm>
          <a:prstGeom prst="rect">
            <a:avLst/>
          </a:prstGeom>
          <a:solidFill>
            <a:srgbClr val="3A35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71" name="Rectangle 83"/>
          <p:cNvSpPr>
            <a:spLocks noChangeArrowheads="1"/>
          </p:cNvSpPr>
          <p:nvPr/>
        </p:nvSpPr>
        <p:spPr bwMode="auto">
          <a:xfrm>
            <a:off x="2207502" y="4921077"/>
            <a:ext cx="535224" cy="194236"/>
          </a:xfrm>
          <a:prstGeom prst="rect">
            <a:avLst/>
          </a:prstGeom>
          <a:solidFill>
            <a:srgbClr val="7A5C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72" name="Rectangle 84"/>
          <p:cNvSpPr>
            <a:spLocks noChangeArrowheads="1"/>
          </p:cNvSpPr>
          <p:nvPr/>
        </p:nvSpPr>
        <p:spPr bwMode="auto">
          <a:xfrm>
            <a:off x="3088032" y="-275773"/>
            <a:ext cx="656081" cy="4860177"/>
          </a:xfrm>
          <a:prstGeom prst="rect">
            <a:avLst/>
          </a:prstGeom>
          <a:solidFill>
            <a:srgbClr val="3430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74" name="Freeform 86"/>
          <p:cNvSpPr>
            <a:spLocks/>
          </p:cNvSpPr>
          <p:nvPr/>
        </p:nvSpPr>
        <p:spPr bwMode="auto">
          <a:xfrm>
            <a:off x="3088032" y="2905355"/>
            <a:ext cx="656081" cy="1679049"/>
          </a:xfrm>
          <a:custGeom>
            <a:avLst/>
            <a:gdLst>
              <a:gd name="T0" fmla="*/ 95 w 202"/>
              <a:gd name="T1" fmla="*/ 0 h 520"/>
              <a:gd name="T2" fmla="*/ 0 w 202"/>
              <a:gd name="T3" fmla="*/ 6 h 520"/>
              <a:gd name="T4" fmla="*/ 0 w 202"/>
              <a:gd name="T5" fmla="*/ 520 h 520"/>
              <a:gd name="T6" fmla="*/ 202 w 202"/>
              <a:gd name="T7" fmla="*/ 520 h 520"/>
              <a:gd name="T8" fmla="*/ 202 w 202"/>
              <a:gd name="T9" fmla="*/ 8 h 520"/>
              <a:gd name="T10" fmla="*/ 95 w 202"/>
              <a:gd name="T11" fmla="*/ 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2" h="520">
                <a:moveTo>
                  <a:pt x="95" y="0"/>
                </a:moveTo>
                <a:cubicBezTo>
                  <a:pt x="63" y="0"/>
                  <a:pt x="31" y="2"/>
                  <a:pt x="0" y="6"/>
                </a:cubicBezTo>
                <a:cubicBezTo>
                  <a:pt x="0" y="520"/>
                  <a:pt x="0" y="520"/>
                  <a:pt x="0" y="520"/>
                </a:cubicBezTo>
                <a:cubicBezTo>
                  <a:pt x="202" y="520"/>
                  <a:pt x="202" y="520"/>
                  <a:pt x="202" y="520"/>
                </a:cubicBezTo>
                <a:cubicBezTo>
                  <a:pt x="202" y="8"/>
                  <a:pt x="202" y="8"/>
                  <a:pt x="202" y="8"/>
                </a:cubicBezTo>
                <a:cubicBezTo>
                  <a:pt x="167" y="2"/>
                  <a:pt x="131" y="0"/>
                  <a:pt x="95" y="0"/>
                </a:cubicBezTo>
                <a:close/>
              </a:path>
            </a:pathLst>
          </a:custGeom>
          <a:solidFill>
            <a:srgbClr val="4138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75" name="Freeform 87"/>
          <p:cNvSpPr>
            <a:spLocks/>
          </p:cNvSpPr>
          <p:nvPr/>
        </p:nvSpPr>
        <p:spPr bwMode="auto">
          <a:xfrm>
            <a:off x="2548491" y="6211658"/>
            <a:ext cx="215816" cy="435950"/>
          </a:xfrm>
          <a:custGeom>
            <a:avLst/>
            <a:gdLst>
              <a:gd name="T0" fmla="*/ 25 w 50"/>
              <a:gd name="T1" fmla="*/ 101 h 101"/>
              <a:gd name="T2" fmla="*/ 0 w 50"/>
              <a:gd name="T3" fmla="*/ 101 h 101"/>
              <a:gd name="T4" fmla="*/ 0 w 50"/>
              <a:gd name="T5" fmla="*/ 0 h 101"/>
              <a:gd name="T6" fmla="*/ 50 w 50"/>
              <a:gd name="T7" fmla="*/ 0 h 101"/>
              <a:gd name="T8" fmla="*/ 25 w 50"/>
              <a:gd name="T9" fmla="*/ 101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" h="101">
                <a:moveTo>
                  <a:pt x="25" y="101"/>
                </a:moveTo>
                <a:lnTo>
                  <a:pt x="0" y="101"/>
                </a:lnTo>
                <a:lnTo>
                  <a:pt x="0" y="0"/>
                </a:lnTo>
                <a:lnTo>
                  <a:pt x="50" y="0"/>
                </a:lnTo>
                <a:lnTo>
                  <a:pt x="25" y="101"/>
                </a:lnTo>
                <a:close/>
              </a:path>
            </a:pathLst>
          </a:custGeom>
          <a:solidFill>
            <a:srgbClr val="5F4D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76" name="Freeform 88"/>
          <p:cNvSpPr>
            <a:spLocks/>
          </p:cNvSpPr>
          <p:nvPr/>
        </p:nvSpPr>
        <p:spPr bwMode="auto">
          <a:xfrm>
            <a:off x="4089417" y="6211658"/>
            <a:ext cx="211501" cy="435950"/>
          </a:xfrm>
          <a:custGeom>
            <a:avLst/>
            <a:gdLst>
              <a:gd name="T0" fmla="*/ 24 w 49"/>
              <a:gd name="T1" fmla="*/ 101 h 101"/>
              <a:gd name="T2" fmla="*/ 49 w 49"/>
              <a:gd name="T3" fmla="*/ 101 h 101"/>
              <a:gd name="T4" fmla="*/ 49 w 49"/>
              <a:gd name="T5" fmla="*/ 0 h 101"/>
              <a:gd name="T6" fmla="*/ 0 w 49"/>
              <a:gd name="T7" fmla="*/ 0 h 101"/>
              <a:gd name="T8" fmla="*/ 24 w 49"/>
              <a:gd name="T9" fmla="*/ 101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" h="101">
                <a:moveTo>
                  <a:pt x="24" y="101"/>
                </a:moveTo>
                <a:lnTo>
                  <a:pt x="49" y="101"/>
                </a:lnTo>
                <a:lnTo>
                  <a:pt x="49" y="0"/>
                </a:lnTo>
                <a:lnTo>
                  <a:pt x="0" y="0"/>
                </a:lnTo>
                <a:lnTo>
                  <a:pt x="24" y="101"/>
                </a:lnTo>
                <a:close/>
              </a:path>
            </a:pathLst>
          </a:custGeom>
          <a:solidFill>
            <a:srgbClr val="5F4D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77" name="Rectangle 89"/>
          <p:cNvSpPr>
            <a:spLocks noChangeArrowheads="1"/>
          </p:cNvSpPr>
          <p:nvPr/>
        </p:nvSpPr>
        <p:spPr bwMode="auto">
          <a:xfrm>
            <a:off x="2509645" y="4174353"/>
            <a:ext cx="1817171" cy="1666099"/>
          </a:xfrm>
          <a:prstGeom prst="rect">
            <a:avLst/>
          </a:prstGeom>
          <a:solidFill>
            <a:srgbClr val="3430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78" name="Rectangle 90"/>
          <p:cNvSpPr>
            <a:spLocks noChangeArrowheads="1"/>
          </p:cNvSpPr>
          <p:nvPr/>
        </p:nvSpPr>
        <p:spPr bwMode="auto">
          <a:xfrm>
            <a:off x="2509645" y="4256364"/>
            <a:ext cx="1817171" cy="371203"/>
          </a:xfrm>
          <a:prstGeom prst="rect">
            <a:avLst/>
          </a:prstGeom>
          <a:solidFill>
            <a:srgbClr val="2623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79" name="Rectangle 91"/>
          <p:cNvSpPr>
            <a:spLocks noChangeArrowheads="1"/>
          </p:cNvSpPr>
          <p:nvPr/>
        </p:nvSpPr>
        <p:spPr bwMode="auto">
          <a:xfrm>
            <a:off x="2587339" y="5736863"/>
            <a:ext cx="1666098" cy="38848"/>
          </a:xfrm>
          <a:prstGeom prst="rect">
            <a:avLst/>
          </a:prstGeom>
          <a:solidFill>
            <a:srgbClr val="F39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80" name="Freeform 92"/>
          <p:cNvSpPr>
            <a:spLocks/>
          </p:cNvSpPr>
          <p:nvPr/>
        </p:nvSpPr>
        <p:spPr bwMode="auto">
          <a:xfrm>
            <a:off x="2829053" y="4787270"/>
            <a:ext cx="1161090" cy="802835"/>
          </a:xfrm>
          <a:custGeom>
            <a:avLst/>
            <a:gdLst>
              <a:gd name="T0" fmla="*/ 359 w 360"/>
              <a:gd name="T1" fmla="*/ 32 h 249"/>
              <a:gd name="T2" fmla="*/ 181 w 360"/>
              <a:gd name="T3" fmla="*/ 0 h 249"/>
              <a:gd name="T4" fmla="*/ 2 w 360"/>
              <a:gd name="T5" fmla="*/ 32 h 249"/>
              <a:gd name="T6" fmla="*/ 0 w 360"/>
              <a:gd name="T7" fmla="*/ 33 h 249"/>
              <a:gd name="T8" fmla="*/ 0 w 360"/>
              <a:gd name="T9" fmla="*/ 249 h 249"/>
              <a:gd name="T10" fmla="*/ 360 w 360"/>
              <a:gd name="T11" fmla="*/ 249 h 249"/>
              <a:gd name="T12" fmla="*/ 360 w 360"/>
              <a:gd name="T13" fmla="*/ 32 h 249"/>
              <a:gd name="T14" fmla="*/ 359 w 360"/>
              <a:gd name="T15" fmla="*/ 32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60" h="249">
                <a:moveTo>
                  <a:pt x="359" y="32"/>
                </a:moveTo>
                <a:cubicBezTo>
                  <a:pt x="303" y="11"/>
                  <a:pt x="243" y="0"/>
                  <a:pt x="181" y="0"/>
                </a:cubicBezTo>
                <a:cubicBezTo>
                  <a:pt x="118" y="0"/>
                  <a:pt x="58" y="11"/>
                  <a:pt x="2" y="32"/>
                </a:cubicBezTo>
                <a:cubicBezTo>
                  <a:pt x="2" y="32"/>
                  <a:pt x="1" y="32"/>
                  <a:pt x="0" y="33"/>
                </a:cubicBezTo>
                <a:cubicBezTo>
                  <a:pt x="0" y="249"/>
                  <a:pt x="0" y="249"/>
                  <a:pt x="0" y="249"/>
                </a:cubicBezTo>
                <a:cubicBezTo>
                  <a:pt x="360" y="249"/>
                  <a:pt x="360" y="249"/>
                  <a:pt x="360" y="249"/>
                </a:cubicBezTo>
                <a:cubicBezTo>
                  <a:pt x="360" y="32"/>
                  <a:pt x="360" y="32"/>
                  <a:pt x="360" y="32"/>
                </a:cubicBezTo>
                <a:cubicBezTo>
                  <a:pt x="360" y="32"/>
                  <a:pt x="359" y="32"/>
                  <a:pt x="359" y="32"/>
                </a:cubicBezTo>
                <a:close/>
              </a:path>
            </a:pathLst>
          </a:custGeom>
          <a:solidFill>
            <a:srgbClr val="EC68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81" name="Rectangle 93"/>
          <p:cNvSpPr>
            <a:spLocks noChangeArrowheads="1"/>
          </p:cNvSpPr>
          <p:nvPr/>
        </p:nvSpPr>
        <p:spPr bwMode="auto">
          <a:xfrm>
            <a:off x="2634817" y="5059200"/>
            <a:ext cx="82012" cy="349623"/>
          </a:xfrm>
          <a:prstGeom prst="rect">
            <a:avLst/>
          </a:prstGeom>
          <a:solidFill>
            <a:srgbClr val="4446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82" name="Freeform 94"/>
          <p:cNvSpPr>
            <a:spLocks/>
          </p:cNvSpPr>
          <p:nvPr/>
        </p:nvSpPr>
        <p:spPr bwMode="auto">
          <a:xfrm>
            <a:off x="761535" y="6228923"/>
            <a:ext cx="440265" cy="379836"/>
          </a:xfrm>
          <a:custGeom>
            <a:avLst/>
            <a:gdLst>
              <a:gd name="T0" fmla="*/ 137 w 137"/>
              <a:gd name="T1" fmla="*/ 118 h 118"/>
              <a:gd name="T2" fmla="*/ 16 w 137"/>
              <a:gd name="T3" fmla="*/ 118 h 118"/>
              <a:gd name="T4" fmla="*/ 0 w 137"/>
              <a:gd name="T5" fmla="*/ 118 h 118"/>
              <a:gd name="T6" fmla="*/ 69 w 137"/>
              <a:gd name="T7" fmla="*/ 0 h 118"/>
              <a:gd name="T8" fmla="*/ 77 w 137"/>
              <a:gd name="T9" fmla="*/ 13 h 118"/>
              <a:gd name="T10" fmla="*/ 85 w 137"/>
              <a:gd name="T11" fmla="*/ 62 h 118"/>
              <a:gd name="T12" fmla="*/ 137 w 137"/>
              <a:gd name="T13" fmla="*/ 118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7" h="118">
                <a:moveTo>
                  <a:pt x="137" y="118"/>
                </a:moveTo>
                <a:cubicBezTo>
                  <a:pt x="16" y="118"/>
                  <a:pt x="16" y="118"/>
                  <a:pt x="16" y="118"/>
                </a:cubicBezTo>
                <a:cubicBezTo>
                  <a:pt x="0" y="118"/>
                  <a:pt x="0" y="118"/>
                  <a:pt x="0" y="118"/>
                </a:cubicBezTo>
                <a:cubicBezTo>
                  <a:pt x="1" y="68"/>
                  <a:pt x="28" y="24"/>
                  <a:pt x="69" y="0"/>
                </a:cubicBezTo>
                <a:cubicBezTo>
                  <a:pt x="77" y="13"/>
                  <a:pt x="77" y="13"/>
                  <a:pt x="77" y="13"/>
                </a:cubicBezTo>
                <a:cubicBezTo>
                  <a:pt x="85" y="62"/>
                  <a:pt x="85" y="62"/>
                  <a:pt x="85" y="62"/>
                </a:cubicBezTo>
                <a:lnTo>
                  <a:pt x="137" y="118"/>
                </a:lnTo>
                <a:close/>
              </a:path>
            </a:pathLst>
          </a:custGeom>
          <a:solidFill>
            <a:srgbClr val="A75F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83" name="Freeform 95"/>
          <p:cNvSpPr>
            <a:spLocks/>
          </p:cNvSpPr>
          <p:nvPr/>
        </p:nvSpPr>
        <p:spPr bwMode="auto">
          <a:xfrm>
            <a:off x="1033465" y="6034688"/>
            <a:ext cx="440265" cy="440264"/>
          </a:xfrm>
          <a:custGeom>
            <a:avLst/>
            <a:gdLst>
              <a:gd name="T0" fmla="*/ 54 w 137"/>
              <a:gd name="T1" fmla="*/ 60 h 136"/>
              <a:gd name="T2" fmla="*/ 8 w 137"/>
              <a:gd name="T3" fmla="*/ 30 h 136"/>
              <a:gd name="T4" fmla="*/ 0 w 137"/>
              <a:gd name="T5" fmla="*/ 18 h 136"/>
              <a:gd name="T6" fmla="*/ 69 w 137"/>
              <a:gd name="T7" fmla="*/ 0 h 136"/>
              <a:gd name="T8" fmla="*/ 137 w 137"/>
              <a:gd name="T9" fmla="*/ 18 h 136"/>
              <a:gd name="T10" fmla="*/ 130 w 137"/>
              <a:gd name="T11" fmla="*/ 31 h 136"/>
              <a:gd name="T12" fmla="*/ 90 w 137"/>
              <a:gd name="T13" fmla="*/ 59 h 136"/>
              <a:gd name="T14" fmla="*/ 69 w 137"/>
              <a:gd name="T15" fmla="*/ 136 h 136"/>
              <a:gd name="T16" fmla="*/ 68 w 137"/>
              <a:gd name="T17" fmla="*/ 136 h 136"/>
              <a:gd name="T18" fmla="*/ 54 w 137"/>
              <a:gd name="T19" fmla="*/ 60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7" h="136">
                <a:moveTo>
                  <a:pt x="54" y="60"/>
                </a:moveTo>
                <a:cubicBezTo>
                  <a:pt x="8" y="30"/>
                  <a:pt x="8" y="30"/>
                  <a:pt x="8" y="30"/>
                </a:cubicBezTo>
                <a:cubicBezTo>
                  <a:pt x="0" y="18"/>
                  <a:pt x="0" y="18"/>
                  <a:pt x="0" y="18"/>
                </a:cubicBezTo>
                <a:cubicBezTo>
                  <a:pt x="20" y="6"/>
                  <a:pt x="44" y="0"/>
                  <a:pt x="69" y="0"/>
                </a:cubicBezTo>
                <a:cubicBezTo>
                  <a:pt x="94" y="0"/>
                  <a:pt x="117" y="6"/>
                  <a:pt x="137" y="18"/>
                </a:cubicBezTo>
                <a:cubicBezTo>
                  <a:pt x="130" y="31"/>
                  <a:pt x="130" y="31"/>
                  <a:pt x="130" y="31"/>
                </a:cubicBezTo>
                <a:cubicBezTo>
                  <a:pt x="90" y="59"/>
                  <a:pt x="90" y="59"/>
                  <a:pt x="90" y="59"/>
                </a:cubicBezTo>
                <a:cubicBezTo>
                  <a:pt x="69" y="136"/>
                  <a:pt x="69" y="136"/>
                  <a:pt x="69" y="136"/>
                </a:cubicBezTo>
                <a:cubicBezTo>
                  <a:pt x="68" y="136"/>
                  <a:pt x="68" y="136"/>
                  <a:pt x="68" y="136"/>
                </a:cubicBezTo>
                <a:lnTo>
                  <a:pt x="54" y="60"/>
                </a:lnTo>
                <a:close/>
              </a:path>
            </a:pathLst>
          </a:custGeom>
          <a:solidFill>
            <a:srgbClr val="A75F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84" name="Freeform 96"/>
          <p:cNvSpPr>
            <a:spLocks/>
          </p:cNvSpPr>
          <p:nvPr/>
        </p:nvSpPr>
        <p:spPr bwMode="auto">
          <a:xfrm>
            <a:off x="809016" y="6272086"/>
            <a:ext cx="392787" cy="336673"/>
          </a:xfrm>
          <a:custGeom>
            <a:avLst/>
            <a:gdLst>
              <a:gd name="T0" fmla="*/ 122 w 122"/>
              <a:gd name="T1" fmla="*/ 105 h 105"/>
              <a:gd name="T2" fmla="*/ 0 w 122"/>
              <a:gd name="T3" fmla="*/ 105 h 105"/>
              <a:gd name="T4" fmla="*/ 62 w 122"/>
              <a:gd name="T5" fmla="*/ 0 h 105"/>
              <a:gd name="T6" fmla="*/ 87 w 122"/>
              <a:gd name="T7" fmla="*/ 45 h 105"/>
              <a:gd name="T8" fmla="*/ 122 w 122"/>
              <a:gd name="T9" fmla="*/ 105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2" h="105">
                <a:moveTo>
                  <a:pt x="122" y="105"/>
                </a:moveTo>
                <a:cubicBezTo>
                  <a:pt x="0" y="105"/>
                  <a:pt x="0" y="105"/>
                  <a:pt x="0" y="105"/>
                </a:cubicBezTo>
                <a:cubicBezTo>
                  <a:pt x="1" y="60"/>
                  <a:pt x="25" y="21"/>
                  <a:pt x="62" y="0"/>
                </a:cubicBezTo>
                <a:cubicBezTo>
                  <a:pt x="87" y="45"/>
                  <a:pt x="87" y="45"/>
                  <a:pt x="87" y="45"/>
                </a:cubicBezTo>
                <a:lnTo>
                  <a:pt x="122" y="105"/>
                </a:lnTo>
                <a:close/>
              </a:path>
            </a:pathLst>
          </a:custGeom>
          <a:solidFill>
            <a:srgbClr val="DFC58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85" name="Freeform 97"/>
          <p:cNvSpPr>
            <a:spLocks/>
          </p:cNvSpPr>
          <p:nvPr/>
        </p:nvSpPr>
        <p:spPr bwMode="auto">
          <a:xfrm>
            <a:off x="1059363" y="6082168"/>
            <a:ext cx="392787" cy="392786"/>
          </a:xfrm>
          <a:custGeom>
            <a:avLst/>
            <a:gdLst>
              <a:gd name="T0" fmla="*/ 25 w 122"/>
              <a:gd name="T1" fmla="*/ 61 h 122"/>
              <a:gd name="T2" fmla="*/ 0 w 122"/>
              <a:gd name="T3" fmla="*/ 17 h 122"/>
              <a:gd name="T4" fmla="*/ 61 w 122"/>
              <a:gd name="T5" fmla="*/ 0 h 122"/>
              <a:gd name="T6" fmla="*/ 122 w 122"/>
              <a:gd name="T7" fmla="*/ 17 h 122"/>
              <a:gd name="T8" fmla="*/ 96 w 122"/>
              <a:gd name="T9" fmla="*/ 61 h 122"/>
              <a:gd name="T10" fmla="*/ 61 w 122"/>
              <a:gd name="T11" fmla="*/ 122 h 122"/>
              <a:gd name="T12" fmla="*/ 60 w 122"/>
              <a:gd name="T13" fmla="*/ 122 h 122"/>
              <a:gd name="T14" fmla="*/ 25 w 122"/>
              <a:gd name="T15" fmla="*/ 61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2" h="122">
                <a:moveTo>
                  <a:pt x="25" y="61"/>
                </a:moveTo>
                <a:cubicBezTo>
                  <a:pt x="0" y="17"/>
                  <a:pt x="0" y="17"/>
                  <a:pt x="0" y="17"/>
                </a:cubicBezTo>
                <a:cubicBezTo>
                  <a:pt x="18" y="6"/>
                  <a:pt x="38" y="0"/>
                  <a:pt x="61" y="0"/>
                </a:cubicBezTo>
                <a:cubicBezTo>
                  <a:pt x="83" y="0"/>
                  <a:pt x="104" y="6"/>
                  <a:pt x="122" y="17"/>
                </a:cubicBezTo>
                <a:cubicBezTo>
                  <a:pt x="96" y="61"/>
                  <a:pt x="96" y="61"/>
                  <a:pt x="96" y="61"/>
                </a:cubicBezTo>
                <a:cubicBezTo>
                  <a:pt x="61" y="122"/>
                  <a:pt x="61" y="122"/>
                  <a:pt x="61" y="122"/>
                </a:cubicBezTo>
                <a:cubicBezTo>
                  <a:pt x="60" y="122"/>
                  <a:pt x="60" y="122"/>
                  <a:pt x="60" y="122"/>
                </a:cubicBezTo>
                <a:lnTo>
                  <a:pt x="25" y="61"/>
                </a:lnTo>
                <a:close/>
              </a:path>
            </a:pathLst>
          </a:custGeom>
          <a:solidFill>
            <a:srgbClr val="DFC58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86" name="Freeform 98"/>
          <p:cNvSpPr>
            <a:spLocks/>
          </p:cNvSpPr>
          <p:nvPr/>
        </p:nvSpPr>
        <p:spPr bwMode="auto">
          <a:xfrm>
            <a:off x="1011882" y="6444739"/>
            <a:ext cx="189918" cy="164020"/>
          </a:xfrm>
          <a:custGeom>
            <a:avLst/>
            <a:gdLst>
              <a:gd name="T0" fmla="*/ 59 w 59"/>
              <a:gd name="T1" fmla="*/ 51 h 51"/>
              <a:gd name="T2" fmla="*/ 0 w 59"/>
              <a:gd name="T3" fmla="*/ 51 h 51"/>
              <a:gd name="T4" fmla="*/ 30 w 59"/>
              <a:gd name="T5" fmla="*/ 0 h 51"/>
              <a:gd name="T6" fmla="*/ 42 w 59"/>
              <a:gd name="T7" fmla="*/ 22 h 51"/>
              <a:gd name="T8" fmla="*/ 59 w 59"/>
              <a:gd name="T9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" h="51">
                <a:moveTo>
                  <a:pt x="59" y="51"/>
                </a:moveTo>
                <a:cubicBezTo>
                  <a:pt x="0" y="51"/>
                  <a:pt x="0" y="51"/>
                  <a:pt x="0" y="51"/>
                </a:cubicBezTo>
                <a:cubicBezTo>
                  <a:pt x="1" y="29"/>
                  <a:pt x="12" y="11"/>
                  <a:pt x="30" y="0"/>
                </a:cubicBezTo>
                <a:cubicBezTo>
                  <a:pt x="42" y="22"/>
                  <a:pt x="42" y="22"/>
                  <a:pt x="42" y="22"/>
                </a:cubicBezTo>
                <a:lnTo>
                  <a:pt x="59" y="51"/>
                </a:lnTo>
                <a:close/>
              </a:path>
            </a:pathLst>
          </a:custGeom>
          <a:solidFill>
            <a:srgbClr val="FCE9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87" name="Freeform 99"/>
          <p:cNvSpPr>
            <a:spLocks/>
          </p:cNvSpPr>
          <p:nvPr/>
        </p:nvSpPr>
        <p:spPr bwMode="auto">
          <a:xfrm>
            <a:off x="1305392" y="5611688"/>
            <a:ext cx="423000" cy="422999"/>
          </a:xfrm>
          <a:custGeom>
            <a:avLst/>
            <a:gdLst>
              <a:gd name="T0" fmla="*/ 132 w 132"/>
              <a:gd name="T1" fmla="*/ 131 h 131"/>
              <a:gd name="T2" fmla="*/ 68 w 132"/>
              <a:gd name="T3" fmla="*/ 95 h 131"/>
              <a:gd name="T4" fmla="*/ 15 w 132"/>
              <a:gd name="T5" fmla="*/ 101 h 131"/>
              <a:gd name="T6" fmla="*/ 0 w 132"/>
              <a:gd name="T7" fmla="*/ 97 h 131"/>
              <a:gd name="T8" fmla="*/ 96 w 132"/>
              <a:gd name="T9" fmla="*/ 0 h 131"/>
              <a:gd name="T10" fmla="*/ 100 w 132"/>
              <a:gd name="T11" fmla="*/ 15 h 131"/>
              <a:gd name="T12" fmla="*/ 96 w 132"/>
              <a:gd name="T13" fmla="*/ 64 h 131"/>
              <a:gd name="T14" fmla="*/ 132 w 132"/>
              <a:gd name="T15" fmla="*/ 13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2" h="131">
                <a:moveTo>
                  <a:pt x="132" y="131"/>
                </a:moveTo>
                <a:cubicBezTo>
                  <a:pt x="68" y="95"/>
                  <a:pt x="68" y="95"/>
                  <a:pt x="68" y="95"/>
                </a:cubicBezTo>
                <a:cubicBezTo>
                  <a:pt x="15" y="101"/>
                  <a:pt x="15" y="101"/>
                  <a:pt x="15" y="101"/>
                </a:cubicBezTo>
                <a:cubicBezTo>
                  <a:pt x="0" y="97"/>
                  <a:pt x="0" y="97"/>
                  <a:pt x="0" y="97"/>
                </a:cubicBezTo>
                <a:cubicBezTo>
                  <a:pt x="13" y="49"/>
                  <a:pt x="51" y="13"/>
                  <a:pt x="96" y="0"/>
                </a:cubicBezTo>
                <a:cubicBezTo>
                  <a:pt x="100" y="15"/>
                  <a:pt x="100" y="15"/>
                  <a:pt x="100" y="15"/>
                </a:cubicBezTo>
                <a:cubicBezTo>
                  <a:pt x="96" y="64"/>
                  <a:pt x="96" y="64"/>
                  <a:pt x="96" y="64"/>
                </a:cubicBezTo>
                <a:lnTo>
                  <a:pt x="132" y="131"/>
                </a:lnTo>
                <a:close/>
              </a:path>
            </a:pathLst>
          </a:custGeom>
          <a:solidFill>
            <a:srgbClr val="A75F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88" name="Freeform 100"/>
          <p:cNvSpPr>
            <a:spLocks/>
          </p:cNvSpPr>
          <p:nvPr/>
        </p:nvSpPr>
        <p:spPr bwMode="auto">
          <a:xfrm>
            <a:off x="1348555" y="5659169"/>
            <a:ext cx="384154" cy="375521"/>
          </a:xfrm>
          <a:custGeom>
            <a:avLst/>
            <a:gdLst>
              <a:gd name="T0" fmla="*/ 119 w 119"/>
              <a:gd name="T1" fmla="*/ 116 h 116"/>
              <a:gd name="T2" fmla="*/ 0 w 119"/>
              <a:gd name="T3" fmla="*/ 86 h 116"/>
              <a:gd name="T4" fmla="*/ 86 w 119"/>
              <a:gd name="T5" fmla="*/ 0 h 116"/>
              <a:gd name="T6" fmla="*/ 100 w 119"/>
              <a:gd name="T7" fmla="*/ 49 h 116"/>
              <a:gd name="T8" fmla="*/ 119 w 119"/>
              <a:gd name="T9" fmla="*/ 116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9" h="116">
                <a:moveTo>
                  <a:pt x="119" y="116"/>
                </a:moveTo>
                <a:cubicBezTo>
                  <a:pt x="0" y="86"/>
                  <a:pt x="0" y="86"/>
                  <a:pt x="0" y="86"/>
                </a:cubicBezTo>
                <a:cubicBezTo>
                  <a:pt x="12" y="43"/>
                  <a:pt x="46" y="11"/>
                  <a:pt x="86" y="0"/>
                </a:cubicBezTo>
                <a:cubicBezTo>
                  <a:pt x="100" y="49"/>
                  <a:pt x="100" y="49"/>
                  <a:pt x="100" y="49"/>
                </a:cubicBezTo>
                <a:lnTo>
                  <a:pt x="119" y="116"/>
                </a:lnTo>
                <a:close/>
              </a:path>
            </a:pathLst>
          </a:custGeom>
          <a:solidFill>
            <a:srgbClr val="DFC58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89" name="Freeform 101"/>
          <p:cNvSpPr>
            <a:spLocks/>
          </p:cNvSpPr>
          <p:nvPr/>
        </p:nvSpPr>
        <p:spPr bwMode="auto">
          <a:xfrm>
            <a:off x="1547106" y="5853402"/>
            <a:ext cx="185603" cy="181285"/>
          </a:xfrm>
          <a:custGeom>
            <a:avLst/>
            <a:gdLst>
              <a:gd name="T0" fmla="*/ 58 w 58"/>
              <a:gd name="T1" fmla="*/ 56 h 56"/>
              <a:gd name="T2" fmla="*/ 0 w 58"/>
              <a:gd name="T3" fmla="*/ 42 h 56"/>
              <a:gd name="T4" fmla="*/ 42 w 58"/>
              <a:gd name="T5" fmla="*/ 0 h 56"/>
              <a:gd name="T6" fmla="*/ 49 w 58"/>
              <a:gd name="T7" fmla="*/ 24 h 56"/>
              <a:gd name="T8" fmla="*/ 58 w 58"/>
              <a:gd name="T9" fmla="*/ 56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6">
                <a:moveTo>
                  <a:pt x="58" y="56"/>
                </a:moveTo>
                <a:cubicBezTo>
                  <a:pt x="0" y="42"/>
                  <a:pt x="0" y="42"/>
                  <a:pt x="0" y="42"/>
                </a:cubicBezTo>
                <a:cubicBezTo>
                  <a:pt x="6" y="21"/>
                  <a:pt x="22" y="5"/>
                  <a:pt x="42" y="0"/>
                </a:cubicBezTo>
                <a:cubicBezTo>
                  <a:pt x="49" y="24"/>
                  <a:pt x="49" y="24"/>
                  <a:pt x="49" y="24"/>
                </a:cubicBezTo>
                <a:lnTo>
                  <a:pt x="58" y="56"/>
                </a:lnTo>
                <a:close/>
              </a:path>
            </a:pathLst>
          </a:custGeom>
          <a:solidFill>
            <a:srgbClr val="FCE9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90" name="Freeform 102"/>
          <p:cNvSpPr>
            <a:spLocks/>
          </p:cNvSpPr>
          <p:nvPr/>
        </p:nvSpPr>
        <p:spPr bwMode="auto">
          <a:xfrm>
            <a:off x="1896727" y="6237556"/>
            <a:ext cx="444583" cy="384154"/>
          </a:xfrm>
          <a:custGeom>
            <a:avLst/>
            <a:gdLst>
              <a:gd name="T0" fmla="*/ 0 w 137"/>
              <a:gd name="T1" fmla="*/ 118 h 118"/>
              <a:gd name="T2" fmla="*/ 122 w 137"/>
              <a:gd name="T3" fmla="*/ 118 h 118"/>
              <a:gd name="T4" fmla="*/ 137 w 137"/>
              <a:gd name="T5" fmla="*/ 118 h 118"/>
              <a:gd name="T6" fmla="*/ 68 w 137"/>
              <a:gd name="T7" fmla="*/ 0 h 118"/>
              <a:gd name="T8" fmla="*/ 61 w 137"/>
              <a:gd name="T9" fmla="*/ 13 h 118"/>
              <a:gd name="T10" fmla="*/ 53 w 137"/>
              <a:gd name="T11" fmla="*/ 61 h 118"/>
              <a:gd name="T12" fmla="*/ 0 w 137"/>
              <a:gd name="T13" fmla="*/ 118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7" h="118">
                <a:moveTo>
                  <a:pt x="0" y="118"/>
                </a:moveTo>
                <a:cubicBezTo>
                  <a:pt x="122" y="118"/>
                  <a:pt x="122" y="118"/>
                  <a:pt x="122" y="118"/>
                </a:cubicBezTo>
                <a:cubicBezTo>
                  <a:pt x="137" y="118"/>
                  <a:pt x="137" y="118"/>
                  <a:pt x="137" y="118"/>
                </a:cubicBezTo>
                <a:cubicBezTo>
                  <a:pt x="137" y="67"/>
                  <a:pt x="109" y="23"/>
                  <a:pt x="68" y="0"/>
                </a:cubicBezTo>
                <a:cubicBezTo>
                  <a:pt x="61" y="13"/>
                  <a:pt x="61" y="13"/>
                  <a:pt x="61" y="13"/>
                </a:cubicBezTo>
                <a:cubicBezTo>
                  <a:pt x="53" y="61"/>
                  <a:pt x="53" y="61"/>
                  <a:pt x="53" y="61"/>
                </a:cubicBezTo>
                <a:lnTo>
                  <a:pt x="0" y="118"/>
                </a:lnTo>
                <a:close/>
              </a:path>
            </a:pathLst>
          </a:custGeom>
          <a:solidFill>
            <a:srgbClr val="A75F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91" name="Freeform 103"/>
          <p:cNvSpPr>
            <a:spLocks/>
          </p:cNvSpPr>
          <p:nvPr/>
        </p:nvSpPr>
        <p:spPr bwMode="auto">
          <a:xfrm>
            <a:off x="1896727" y="6280719"/>
            <a:ext cx="397102" cy="340991"/>
          </a:xfrm>
          <a:custGeom>
            <a:avLst/>
            <a:gdLst>
              <a:gd name="T0" fmla="*/ 0 w 122"/>
              <a:gd name="T1" fmla="*/ 105 h 105"/>
              <a:gd name="T2" fmla="*/ 122 w 122"/>
              <a:gd name="T3" fmla="*/ 105 h 105"/>
              <a:gd name="T4" fmla="*/ 61 w 122"/>
              <a:gd name="T5" fmla="*/ 0 h 105"/>
              <a:gd name="T6" fmla="*/ 35 w 122"/>
              <a:gd name="T7" fmla="*/ 44 h 105"/>
              <a:gd name="T8" fmla="*/ 0 w 122"/>
              <a:gd name="T9" fmla="*/ 105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2" h="105">
                <a:moveTo>
                  <a:pt x="0" y="105"/>
                </a:moveTo>
                <a:cubicBezTo>
                  <a:pt x="122" y="105"/>
                  <a:pt x="122" y="105"/>
                  <a:pt x="122" y="105"/>
                </a:cubicBezTo>
                <a:cubicBezTo>
                  <a:pt x="122" y="60"/>
                  <a:pt x="97" y="21"/>
                  <a:pt x="61" y="0"/>
                </a:cubicBezTo>
                <a:cubicBezTo>
                  <a:pt x="35" y="44"/>
                  <a:pt x="35" y="44"/>
                  <a:pt x="35" y="44"/>
                </a:cubicBezTo>
                <a:lnTo>
                  <a:pt x="0" y="105"/>
                </a:lnTo>
                <a:close/>
              </a:path>
            </a:pathLst>
          </a:custGeom>
          <a:solidFill>
            <a:srgbClr val="DFC58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92" name="Freeform 104"/>
          <p:cNvSpPr>
            <a:spLocks/>
          </p:cNvSpPr>
          <p:nvPr/>
        </p:nvSpPr>
        <p:spPr bwMode="auto">
          <a:xfrm>
            <a:off x="1896727" y="6453372"/>
            <a:ext cx="189918" cy="168338"/>
          </a:xfrm>
          <a:custGeom>
            <a:avLst/>
            <a:gdLst>
              <a:gd name="T0" fmla="*/ 0 w 59"/>
              <a:gd name="T1" fmla="*/ 51 h 51"/>
              <a:gd name="T2" fmla="*/ 59 w 59"/>
              <a:gd name="T3" fmla="*/ 51 h 51"/>
              <a:gd name="T4" fmla="*/ 30 w 59"/>
              <a:gd name="T5" fmla="*/ 0 h 51"/>
              <a:gd name="T6" fmla="*/ 17 w 59"/>
              <a:gd name="T7" fmla="*/ 21 h 51"/>
              <a:gd name="T8" fmla="*/ 0 w 59"/>
              <a:gd name="T9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" h="51">
                <a:moveTo>
                  <a:pt x="0" y="51"/>
                </a:moveTo>
                <a:cubicBezTo>
                  <a:pt x="59" y="51"/>
                  <a:pt x="59" y="51"/>
                  <a:pt x="59" y="51"/>
                </a:cubicBezTo>
                <a:cubicBezTo>
                  <a:pt x="59" y="29"/>
                  <a:pt x="47" y="10"/>
                  <a:pt x="30" y="0"/>
                </a:cubicBezTo>
                <a:cubicBezTo>
                  <a:pt x="17" y="21"/>
                  <a:pt x="17" y="21"/>
                  <a:pt x="17" y="21"/>
                </a:cubicBezTo>
                <a:lnTo>
                  <a:pt x="0" y="51"/>
                </a:lnTo>
                <a:close/>
              </a:path>
            </a:pathLst>
          </a:custGeom>
          <a:solidFill>
            <a:srgbClr val="FCE9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93" name="Freeform 105"/>
          <p:cNvSpPr>
            <a:spLocks/>
          </p:cNvSpPr>
          <p:nvPr/>
        </p:nvSpPr>
        <p:spPr bwMode="auto">
          <a:xfrm>
            <a:off x="1875144" y="5784341"/>
            <a:ext cx="379837" cy="440264"/>
          </a:xfrm>
          <a:custGeom>
            <a:avLst/>
            <a:gdLst>
              <a:gd name="T0" fmla="*/ 117 w 117"/>
              <a:gd name="T1" fmla="*/ 137 h 137"/>
              <a:gd name="T2" fmla="*/ 117 w 117"/>
              <a:gd name="T3" fmla="*/ 16 h 137"/>
              <a:gd name="T4" fmla="*/ 117 w 117"/>
              <a:gd name="T5" fmla="*/ 0 h 137"/>
              <a:gd name="T6" fmla="*/ 0 w 117"/>
              <a:gd name="T7" fmla="*/ 69 h 137"/>
              <a:gd name="T8" fmla="*/ 13 w 117"/>
              <a:gd name="T9" fmla="*/ 77 h 137"/>
              <a:gd name="T10" fmla="*/ 61 w 117"/>
              <a:gd name="T11" fmla="*/ 85 h 137"/>
              <a:gd name="T12" fmla="*/ 117 w 117"/>
              <a:gd name="T13" fmla="*/ 137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" h="137">
                <a:moveTo>
                  <a:pt x="117" y="137"/>
                </a:moveTo>
                <a:cubicBezTo>
                  <a:pt x="117" y="16"/>
                  <a:pt x="117" y="16"/>
                  <a:pt x="117" y="16"/>
                </a:cubicBezTo>
                <a:cubicBezTo>
                  <a:pt x="117" y="0"/>
                  <a:pt x="117" y="0"/>
                  <a:pt x="117" y="0"/>
                </a:cubicBezTo>
                <a:cubicBezTo>
                  <a:pt x="67" y="1"/>
                  <a:pt x="23" y="28"/>
                  <a:pt x="0" y="69"/>
                </a:cubicBezTo>
                <a:cubicBezTo>
                  <a:pt x="13" y="77"/>
                  <a:pt x="13" y="77"/>
                  <a:pt x="13" y="77"/>
                </a:cubicBezTo>
                <a:cubicBezTo>
                  <a:pt x="61" y="85"/>
                  <a:pt x="61" y="85"/>
                  <a:pt x="61" y="85"/>
                </a:cubicBezTo>
                <a:lnTo>
                  <a:pt x="117" y="137"/>
                </a:lnTo>
                <a:close/>
              </a:path>
            </a:pathLst>
          </a:custGeom>
          <a:solidFill>
            <a:srgbClr val="A75F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94" name="Freeform 106"/>
          <p:cNvSpPr>
            <a:spLocks/>
          </p:cNvSpPr>
          <p:nvPr/>
        </p:nvSpPr>
        <p:spPr bwMode="auto">
          <a:xfrm>
            <a:off x="1913992" y="5831822"/>
            <a:ext cx="340991" cy="392786"/>
          </a:xfrm>
          <a:custGeom>
            <a:avLst/>
            <a:gdLst>
              <a:gd name="T0" fmla="*/ 105 w 105"/>
              <a:gd name="T1" fmla="*/ 122 h 122"/>
              <a:gd name="T2" fmla="*/ 105 w 105"/>
              <a:gd name="T3" fmla="*/ 0 h 122"/>
              <a:gd name="T4" fmla="*/ 0 w 105"/>
              <a:gd name="T5" fmla="*/ 62 h 122"/>
              <a:gd name="T6" fmla="*/ 45 w 105"/>
              <a:gd name="T7" fmla="*/ 87 h 122"/>
              <a:gd name="T8" fmla="*/ 105 w 105"/>
              <a:gd name="T9" fmla="*/ 122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5" h="122">
                <a:moveTo>
                  <a:pt x="105" y="122"/>
                </a:moveTo>
                <a:cubicBezTo>
                  <a:pt x="105" y="0"/>
                  <a:pt x="105" y="0"/>
                  <a:pt x="105" y="0"/>
                </a:cubicBezTo>
                <a:cubicBezTo>
                  <a:pt x="61" y="1"/>
                  <a:pt x="21" y="25"/>
                  <a:pt x="0" y="62"/>
                </a:cubicBezTo>
                <a:cubicBezTo>
                  <a:pt x="45" y="87"/>
                  <a:pt x="45" y="87"/>
                  <a:pt x="45" y="87"/>
                </a:cubicBezTo>
                <a:lnTo>
                  <a:pt x="105" y="122"/>
                </a:lnTo>
                <a:close/>
              </a:path>
            </a:pathLst>
          </a:custGeom>
          <a:solidFill>
            <a:srgbClr val="DFC58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95" name="Freeform 107"/>
          <p:cNvSpPr>
            <a:spLocks/>
          </p:cNvSpPr>
          <p:nvPr/>
        </p:nvSpPr>
        <p:spPr bwMode="auto">
          <a:xfrm>
            <a:off x="2090960" y="6034688"/>
            <a:ext cx="164020" cy="189918"/>
          </a:xfrm>
          <a:custGeom>
            <a:avLst/>
            <a:gdLst>
              <a:gd name="T0" fmla="*/ 50 w 50"/>
              <a:gd name="T1" fmla="*/ 59 h 59"/>
              <a:gd name="T2" fmla="*/ 50 w 50"/>
              <a:gd name="T3" fmla="*/ 0 h 59"/>
              <a:gd name="T4" fmla="*/ 0 w 50"/>
              <a:gd name="T5" fmla="*/ 30 h 59"/>
              <a:gd name="T6" fmla="*/ 21 w 50"/>
              <a:gd name="T7" fmla="*/ 42 h 59"/>
              <a:gd name="T8" fmla="*/ 50 w 50"/>
              <a:gd name="T9" fmla="*/ 59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" h="59">
                <a:moveTo>
                  <a:pt x="50" y="59"/>
                </a:moveTo>
                <a:cubicBezTo>
                  <a:pt x="50" y="0"/>
                  <a:pt x="50" y="0"/>
                  <a:pt x="50" y="0"/>
                </a:cubicBezTo>
                <a:cubicBezTo>
                  <a:pt x="29" y="0"/>
                  <a:pt x="10" y="12"/>
                  <a:pt x="0" y="30"/>
                </a:cubicBezTo>
                <a:cubicBezTo>
                  <a:pt x="21" y="42"/>
                  <a:pt x="21" y="42"/>
                  <a:pt x="21" y="42"/>
                </a:cubicBezTo>
                <a:lnTo>
                  <a:pt x="50" y="59"/>
                </a:lnTo>
                <a:close/>
              </a:path>
            </a:pathLst>
          </a:custGeom>
          <a:solidFill>
            <a:srgbClr val="FCE9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96" name="Freeform 108"/>
          <p:cNvSpPr>
            <a:spLocks/>
          </p:cNvSpPr>
          <p:nvPr/>
        </p:nvSpPr>
        <p:spPr bwMode="auto">
          <a:xfrm>
            <a:off x="1318342" y="6237556"/>
            <a:ext cx="444583" cy="384154"/>
          </a:xfrm>
          <a:custGeom>
            <a:avLst/>
            <a:gdLst>
              <a:gd name="T0" fmla="*/ 137 w 137"/>
              <a:gd name="T1" fmla="*/ 118 h 118"/>
              <a:gd name="T2" fmla="*/ 0 w 137"/>
              <a:gd name="T3" fmla="*/ 118 h 118"/>
              <a:gd name="T4" fmla="*/ 69 w 137"/>
              <a:gd name="T5" fmla="*/ 0 h 118"/>
              <a:gd name="T6" fmla="*/ 76 w 137"/>
              <a:gd name="T7" fmla="*/ 12 h 118"/>
              <a:gd name="T8" fmla="*/ 78 w 137"/>
              <a:gd name="T9" fmla="*/ 68 h 118"/>
              <a:gd name="T10" fmla="*/ 137 w 137"/>
              <a:gd name="T11" fmla="*/ 118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7" h="118">
                <a:moveTo>
                  <a:pt x="137" y="118"/>
                </a:moveTo>
                <a:cubicBezTo>
                  <a:pt x="0" y="118"/>
                  <a:pt x="0" y="118"/>
                  <a:pt x="0" y="118"/>
                </a:cubicBezTo>
                <a:cubicBezTo>
                  <a:pt x="1" y="67"/>
                  <a:pt x="28" y="23"/>
                  <a:pt x="69" y="0"/>
                </a:cubicBezTo>
                <a:cubicBezTo>
                  <a:pt x="76" y="12"/>
                  <a:pt x="76" y="12"/>
                  <a:pt x="76" y="12"/>
                </a:cubicBezTo>
                <a:cubicBezTo>
                  <a:pt x="78" y="68"/>
                  <a:pt x="78" y="68"/>
                  <a:pt x="78" y="68"/>
                </a:cubicBezTo>
                <a:lnTo>
                  <a:pt x="137" y="118"/>
                </a:lnTo>
                <a:close/>
              </a:path>
            </a:pathLst>
          </a:custGeom>
          <a:solidFill>
            <a:srgbClr val="A75F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97" name="Freeform 109"/>
          <p:cNvSpPr>
            <a:spLocks/>
          </p:cNvSpPr>
          <p:nvPr/>
        </p:nvSpPr>
        <p:spPr bwMode="auto">
          <a:xfrm>
            <a:off x="1365818" y="6280719"/>
            <a:ext cx="397102" cy="340991"/>
          </a:xfrm>
          <a:custGeom>
            <a:avLst/>
            <a:gdLst>
              <a:gd name="T0" fmla="*/ 122 w 122"/>
              <a:gd name="T1" fmla="*/ 105 h 105"/>
              <a:gd name="T2" fmla="*/ 0 w 122"/>
              <a:gd name="T3" fmla="*/ 105 h 105"/>
              <a:gd name="T4" fmla="*/ 62 w 122"/>
              <a:gd name="T5" fmla="*/ 0 h 105"/>
              <a:gd name="T6" fmla="*/ 87 w 122"/>
              <a:gd name="T7" fmla="*/ 44 h 105"/>
              <a:gd name="T8" fmla="*/ 122 w 122"/>
              <a:gd name="T9" fmla="*/ 105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2" h="105">
                <a:moveTo>
                  <a:pt x="122" y="105"/>
                </a:moveTo>
                <a:cubicBezTo>
                  <a:pt x="0" y="105"/>
                  <a:pt x="0" y="105"/>
                  <a:pt x="0" y="105"/>
                </a:cubicBezTo>
                <a:cubicBezTo>
                  <a:pt x="1" y="60"/>
                  <a:pt x="25" y="21"/>
                  <a:pt x="62" y="0"/>
                </a:cubicBezTo>
                <a:cubicBezTo>
                  <a:pt x="87" y="44"/>
                  <a:pt x="87" y="44"/>
                  <a:pt x="87" y="44"/>
                </a:cubicBezTo>
                <a:lnTo>
                  <a:pt x="122" y="105"/>
                </a:lnTo>
                <a:close/>
              </a:path>
            </a:pathLst>
          </a:custGeom>
          <a:solidFill>
            <a:srgbClr val="DFC58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98" name="Freeform 110"/>
          <p:cNvSpPr>
            <a:spLocks/>
          </p:cNvSpPr>
          <p:nvPr/>
        </p:nvSpPr>
        <p:spPr bwMode="auto">
          <a:xfrm>
            <a:off x="1573004" y="6453372"/>
            <a:ext cx="194236" cy="168338"/>
          </a:xfrm>
          <a:custGeom>
            <a:avLst/>
            <a:gdLst>
              <a:gd name="T0" fmla="*/ 59 w 59"/>
              <a:gd name="T1" fmla="*/ 51 h 51"/>
              <a:gd name="T2" fmla="*/ 0 w 59"/>
              <a:gd name="T3" fmla="*/ 51 h 51"/>
              <a:gd name="T4" fmla="*/ 30 w 59"/>
              <a:gd name="T5" fmla="*/ 0 h 51"/>
              <a:gd name="T6" fmla="*/ 42 w 59"/>
              <a:gd name="T7" fmla="*/ 21 h 51"/>
              <a:gd name="T8" fmla="*/ 59 w 59"/>
              <a:gd name="T9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" h="51">
                <a:moveTo>
                  <a:pt x="59" y="51"/>
                </a:moveTo>
                <a:cubicBezTo>
                  <a:pt x="0" y="51"/>
                  <a:pt x="0" y="51"/>
                  <a:pt x="0" y="51"/>
                </a:cubicBezTo>
                <a:cubicBezTo>
                  <a:pt x="0" y="29"/>
                  <a:pt x="12" y="10"/>
                  <a:pt x="30" y="0"/>
                </a:cubicBezTo>
                <a:cubicBezTo>
                  <a:pt x="42" y="21"/>
                  <a:pt x="42" y="21"/>
                  <a:pt x="42" y="21"/>
                </a:cubicBezTo>
                <a:lnTo>
                  <a:pt x="59" y="51"/>
                </a:lnTo>
                <a:close/>
              </a:path>
            </a:pathLst>
          </a:custGeom>
          <a:solidFill>
            <a:srgbClr val="FCE9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99" name="Freeform 111"/>
          <p:cNvSpPr>
            <a:spLocks/>
          </p:cNvSpPr>
          <p:nvPr/>
        </p:nvSpPr>
        <p:spPr bwMode="auto">
          <a:xfrm>
            <a:off x="1158637" y="6289352"/>
            <a:ext cx="189918" cy="185603"/>
          </a:xfrm>
          <a:custGeom>
            <a:avLst/>
            <a:gdLst>
              <a:gd name="T0" fmla="*/ 13 w 59"/>
              <a:gd name="T1" fmla="*/ 29 h 58"/>
              <a:gd name="T2" fmla="*/ 0 w 59"/>
              <a:gd name="T3" fmla="*/ 8 h 58"/>
              <a:gd name="T4" fmla="*/ 30 w 59"/>
              <a:gd name="T5" fmla="*/ 0 h 58"/>
              <a:gd name="T6" fmla="*/ 59 w 59"/>
              <a:gd name="T7" fmla="*/ 8 h 58"/>
              <a:gd name="T8" fmla="*/ 47 w 59"/>
              <a:gd name="T9" fmla="*/ 29 h 58"/>
              <a:gd name="T10" fmla="*/ 30 w 59"/>
              <a:gd name="T11" fmla="*/ 58 h 58"/>
              <a:gd name="T12" fmla="*/ 30 w 59"/>
              <a:gd name="T13" fmla="*/ 58 h 58"/>
              <a:gd name="T14" fmla="*/ 13 w 59"/>
              <a:gd name="T15" fmla="*/ 29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9" h="58">
                <a:moveTo>
                  <a:pt x="13" y="29"/>
                </a:moveTo>
                <a:cubicBezTo>
                  <a:pt x="0" y="8"/>
                  <a:pt x="0" y="8"/>
                  <a:pt x="0" y="8"/>
                </a:cubicBezTo>
                <a:cubicBezTo>
                  <a:pt x="9" y="3"/>
                  <a:pt x="19" y="0"/>
                  <a:pt x="30" y="0"/>
                </a:cubicBezTo>
                <a:cubicBezTo>
                  <a:pt x="41" y="0"/>
                  <a:pt x="51" y="3"/>
                  <a:pt x="59" y="8"/>
                </a:cubicBezTo>
                <a:cubicBezTo>
                  <a:pt x="47" y="29"/>
                  <a:pt x="47" y="29"/>
                  <a:pt x="47" y="29"/>
                </a:cubicBezTo>
                <a:cubicBezTo>
                  <a:pt x="30" y="58"/>
                  <a:pt x="30" y="58"/>
                  <a:pt x="30" y="58"/>
                </a:cubicBezTo>
                <a:cubicBezTo>
                  <a:pt x="30" y="58"/>
                  <a:pt x="30" y="58"/>
                  <a:pt x="30" y="58"/>
                </a:cubicBezTo>
                <a:lnTo>
                  <a:pt x="13" y="29"/>
                </a:lnTo>
                <a:close/>
              </a:path>
            </a:pathLst>
          </a:custGeom>
          <a:solidFill>
            <a:srgbClr val="FCE9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00" name="Freeform 112"/>
          <p:cNvSpPr>
            <a:spLocks/>
          </p:cNvSpPr>
          <p:nvPr/>
        </p:nvSpPr>
        <p:spPr bwMode="auto">
          <a:xfrm>
            <a:off x="1607532" y="6103746"/>
            <a:ext cx="440265" cy="440264"/>
          </a:xfrm>
          <a:custGeom>
            <a:avLst/>
            <a:gdLst>
              <a:gd name="T0" fmla="*/ 53 w 137"/>
              <a:gd name="T1" fmla="*/ 60 h 136"/>
              <a:gd name="T2" fmla="*/ 7 w 137"/>
              <a:gd name="T3" fmla="*/ 31 h 136"/>
              <a:gd name="T4" fmla="*/ 0 w 137"/>
              <a:gd name="T5" fmla="*/ 18 h 136"/>
              <a:gd name="T6" fmla="*/ 68 w 137"/>
              <a:gd name="T7" fmla="*/ 0 h 136"/>
              <a:gd name="T8" fmla="*/ 137 w 137"/>
              <a:gd name="T9" fmla="*/ 19 h 136"/>
              <a:gd name="T10" fmla="*/ 129 w 137"/>
              <a:gd name="T11" fmla="*/ 31 h 136"/>
              <a:gd name="T12" fmla="*/ 89 w 137"/>
              <a:gd name="T13" fmla="*/ 60 h 136"/>
              <a:gd name="T14" fmla="*/ 69 w 137"/>
              <a:gd name="T15" fmla="*/ 136 h 136"/>
              <a:gd name="T16" fmla="*/ 68 w 137"/>
              <a:gd name="T17" fmla="*/ 136 h 136"/>
              <a:gd name="T18" fmla="*/ 53 w 137"/>
              <a:gd name="T19" fmla="*/ 60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7" h="136">
                <a:moveTo>
                  <a:pt x="53" y="60"/>
                </a:moveTo>
                <a:cubicBezTo>
                  <a:pt x="7" y="31"/>
                  <a:pt x="7" y="31"/>
                  <a:pt x="7" y="31"/>
                </a:cubicBezTo>
                <a:cubicBezTo>
                  <a:pt x="0" y="18"/>
                  <a:pt x="0" y="18"/>
                  <a:pt x="0" y="18"/>
                </a:cubicBezTo>
                <a:cubicBezTo>
                  <a:pt x="20" y="7"/>
                  <a:pt x="43" y="0"/>
                  <a:pt x="68" y="0"/>
                </a:cubicBezTo>
                <a:cubicBezTo>
                  <a:pt x="93" y="0"/>
                  <a:pt x="117" y="7"/>
                  <a:pt x="137" y="19"/>
                </a:cubicBezTo>
                <a:cubicBezTo>
                  <a:pt x="129" y="31"/>
                  <a:pt x="129" y="31"/>
                  <a:pt x="129" y="31"/>
                </a:cubicBezTo>
                <a:cubicBezTo>
                  <a:pt x="89" y="60"/>
                  <a:pt x="89" y="60"/>
                  <a:pt x="89" y="60"/>
                </a:cubicBezTo>
                <a:cubicBezTo>
                  <a:pt x="69" y="136"/>
                  <a:pt x="69" y="136"/>
                  <a:pt x="69" y="136"/>
                </a:cubicBezTo>
                <a:cubicBezTo>
                  <a:pt x="68" y="136"/>
                  <a:pt x="68" y="136"/>
                  <a:pt x="68" y="136"/>
                </a:cubicBezTo>
                <a:lnTo>
                  <a:pt x="53" y="60"/>
                </a:lnTo>
                <a:close/>
              </a:path>
            </a:pathLst>
          </a:custGeom>
          <a:solidFill>
            <a:srgbClr val="A75F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01" name="Freeform 113"/>
          <p:cNvSpPr>
            <a:spLocks/>
          </p:cNvSpPr>
          <p:nvPr/>
        </p:nvSpPr>
        <p:spPr bwMode="auto">
          <a:xfrm>
            <a:off x="1629115" y="6151229"/>
            <a:ext cx="392787" cy="392786"/>
          </a:xfrm>
          <a:custGeom>
            <a:avLst/>
            <a:gdLst>
              <a:gd name="T0" fmla="*/ 26 w 122"/>
              <a:gd name="T1" fmla="*/ 61 h 121"/>
              <a:gd name="T2" fmla="*/ 0 w 122"/>
              <a:gd name="T3" fmla="*/ 16 h 121"/>
              <a:gd name="T4" fmla="*/ 61 w 122"/>
              <a:gd name="T5" fmla="*/ 0 h 121"/>
              <a:gd name="T6" fmla="*/ 122 w 122"/>
              <a:gd name="T7" fmla="*/ 16 h 121"/>
              <a:gd name="T8" fmla="*/ 97 w 122"/>
              <a:gd name="T9" fmla="*/ 61 h 121"/>
              <a:gd name="T10" fmla="*/ 62 w 122"/>
              <a:gd name="T11" fmla="*/ 121 h 121"/>
              <a:gd name="T12" fmla="*/ 61 w 122"/>
              <a:gd name="T13" fmla="*/ 121 h 121"/>
              <a:gd name="T14" fmla="*/ 26 w 122"/>
              <a:gd name="T15" fmla="*/ 6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2" h="121">
                <a:moveTo>
                  <a:pt x="26" y="61"/>
                </a:moveTo>
                <a:cubicBezTo>
                  <a:pt x="0" y="16"/>
                  <a:pt x="0" y="16"/>
                  <a:pt x="0" y="16"/>
                </a:cubicBezTo>
                <a:cubicBezTo>
                  <a:pt x="18" y="6"/>
                  <a:pt x="39" y="0"/>
                  <a:pt x="61" y="0"/>
                </a:cubicBezTo>
                <a:cubicBezTo>
                  <a:pt x="84" y="0"/>
                  <a:pt x="104" y="6"/>
                  <a:pt x="122" y="16"/>
                </a:cubicBezTo>
                <a:cubicBezTo>
                  <a:pt x="97" y="61"/>
                  <a:pt x="97" y="61"/>
                  <a:pt x="97" y="61"/>
                </a:cubicBezTo>
                <a:cubicBezTo>
                  <a:pt x="62" y="121"/>
                  <a:pt x="62" y="121"/>
                  <a:pt x="62" y="121"/>
                </a:cubicBezTo>
                <a:cubicBezTo>
                  <a:pt x="61" y="121"/>
                  <a:pt x="61" y="121"/>
                  <a:pt x="61" y="121"/>
                </a:cubicBezTo>
                <a:lnTo>
                  <a:pt x="26" y="61"/>
                </a:lnTo>
                <a:close/>
              </a:path>
            </a:pathLst>
          </a:custGeom>
          <a:solidFill>
            <a:srgbClr val="DFC58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02" name="Freeform 114"/>
          <p:cNvSpPr>
            <a:spLocks/>
          </p:cNvSpPr>
          <p:nvPr/>
        </p:nvSpPr>
        <p:spPr bwMode="auto">
          <a:xfrm>
            <a:off x="1732709" y="6358413"/>
            <a:ext cx="189918" cy="185603"/>
          </a:xfrm>
          <a:custGeom>
            <a:avLst/>
            <a:gdLst>
              <a:gd name="T0" fmla="*/ 12 w 59"/>
              <a:gd name="T1" fmla="*/ 29 h 58"/>
              <a:gd name="T2" fmla="*/ 0 w 59"/>
              <a:gd name="T3" fmla="*/ 8 h 58"/>
              <a:gd name="T4" fmla="*/ 29 w 59"/>
              <a:gd name="T5" fmla="*/ 0 h 58"/>
              <a:gd name="T6" fmla="*/ 59 w 59"/>
              <a:gd name="T7" fmla="*/ 8 h 58"/>
              <a:gd name="T8" fmla="*/ 47 w 59"/>
              <a:gd name="T9" fmla="*/ 29 h 58"/>
              <a:gd name="T10" fmla="*/ 30 w 59"/>
              <a:gd name="T11" fmla="*/ 58 h 58"/>
              <a:gd name="T12" fmla="*/ 29 w 59"/>
              <a:gd name="T13" fmla="*/ 58 h 58"/>
              <a:gd name="T14" fmla="*/ 12 w 59"/>
              <a:gd name="T15" fmla="*/ 29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9" h="58">
                <a:moveTo>
                  <a:pt x="12" y="29"/>
                </a:moveTo>
                <a:cubicBezTo>
                  <a:pt x="0" y="8"/>
                  <a:pt x="0" y="8"/>
                  <a:pt x="0" y="8"/>
                </a:cubicBezTo>
                <a:cubicBezTo>
                  <a:pt x="9" y="3"/>
                  <a:pt x="19" y="0"/>
                  <a:pt x="29" y="0"/>
                </a:cubicBezTo>
                <a:cubicBezTo>
                  <a:pt x="40" y="0"/>
                  <a:pt x="50" y="3"/>
                  <a:pt x="59" y="8"/>
                </a:cubicBezTo>
                <a:cubicBezTo>
                  <a:pt x="47" y="29"/>
                  <a:pt x="47" y="29"/>
                  <a:pt x="47" y="29"/>
                </a:cubicBezTo>
                <a:cubicBezTo>
                  <a:pt x="30" y="58"/>
                  <a:pt x="30" y="58"/>
                  <a:pt x="30" y="58"/>
                </a:cubicBezTo>
                <a:cubicBezTo>
                  <a:pt x="29" y="58"/>
                  <a:pt x="29" y="58"/>
                  <a:pt x="29" y="58"/>
                </a:cubicBezTo>
                <a:lnTo>
                  <a:pt x="12" y="29"/>
                </a:lnTo>
                <a:close/>
              </a:path>
            </a:pathLst>
          </a:custGeom>
          <a:solidFill>
            <a:srgbClr val="FCE9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03" name="Freeform 115"/>
          <p:cNvSpPr>
            <a:spLocks/>
          </p:cNvSpPr>
          <p:nvPr/>
        </p:nvSpPr>
        <p:spPr bwMode="auto">
          <a:xfrm>
            <a:off x="1702491" y="5477881"/>
            <a:ext cx="427317" cy="444582"/>
          </a:xfrm>
          <a:custGeom>
            <a:avLst/>
            <a:gdLst>
              <a:gd name="T0" fmla="*/ 43 w 133"/>
              <a:gd name="T1" fmla="*/ 61 h 138"/>
              <a:gd name="T2" fmla="*/ 4 w 133"/>
              <a:gd name="T3" fmla="*/ 22 h 138"/>
              <a:gd name="T4" fmla="*/ 0 w 133"/>
              <a:gd name="T5" fmla="*/ 8 h 138"/>
              <a:gd name="T6" fmla="*/ 70 w 133"/>
              <a:gd name="T7" fmla="*/ 5 h 138"/>
              <a:gd name="T8" fmla="*/ 133 w 133"/>
              <a:gd name="T9" fmla="*/ 38 h 138"/>
              <a:gd name="T10" fmla="*/ 123 w 133"/>
              <a:gd name="T11" fmla="*/ 49 h 138"/>
              <a:gd name="T12" fmla="*/ 78 w 133"/>
              <a:gd name="T13" fmla="*/ 68 h 138"/>
              <a:gd name="T14" fmla="*/ 41 w 133"/>
              <a:gd name="T15" fmla="*/ 138 h 138"/>
              <a:gd name="T16" fmla="*/ 40 w 133"/>
              <a:gd name="T17" fmla="*/ 138 h 138"/>
              <a:gd name="T18" fmla="*/ 43 w 133"/>
              <a:gd name="T19" fmla="*/ 61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3" h="138">
                <a:moveTo>
                  <a:pt x="43" y="61"/>
                </a:moveTo>
                <a:cubicBezTo>
                  <a:pt x="4" y="22"/>
                  <a:pt x="4" y="22"/>
                  <a:pt x="4" y="22"/>
                </a:cubicBezTo>
                <a:cubicBezTo>
                  <a:pt x="0" y="8"/>
                  <a:pt x="0" y="8"/>
                  <a:pt x="0" y="8"/>
                </a:cubicBezTo>
                <a:cubicBezTo>
                  <a:pt x="22" y="1"/>
                  <a:pt x="46" y="0"/>
                  <a:pt x="70" y="5"/>
                </a:cubicBezTo>
                <a:cubicBezTo>
                  <a:pt x="95" y="11"/>
                  <a:pt x="116" y="23"/>
                  <a:pt x="133" y="38"/>
                </a:cubicBezTo>
                <a:cubicBezTo>
                  <a:pt x="123" y="49"/>
                  <a:pt x="123" y="49"/>
                  <a:pt x="123" y="49"/>
                </a:cubicBezTo>
                <a:cubicBezTo>
                  <a:pt x="78" y="68"/>
                  <a:pt x="78" y="68"/>
                  <a:pt x="78" y="68"/>
                </a:cubicBezTo>
                <a:cubicBezTo>
                  <a:pt x="41" y="138"/>
                  <a:pt x="41" y="138"/>
                  <a:pt x="41" y="138"/>
                </a:cubicBezTo>
                <a:cubicBezTo>
                  <a:pt x="40" y="138"/>
                  <a:pt x="40" y="138"/>
                  <a:pt x="40" y="138"/>
                </a:cubicBezTo>
                <a:lnTo>
                  <a:pt x="43" y="61"/>
                </a:lnTo>
                <a:close/>
              </a:path>
            </a:pathLst>
          </a:custGeom>
          <a:solidFill>
            <a:srgbClr val="A75F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04" name="Freeform 116"/>
          <p:cNvSpPr>
            <a:spLocks/>
          </p:cNvSpPr>
          <p:nvPr/>
        </p:nvSpPr>
        <p:spPr bwMode="auto">
          <a:xfrm>
            <a:off x="1715444" y="5525362"/>
            <a:ext cx="384154" cy="397101"/>
          </a:xfrm>
          <a:custGeom>
            <a:avLst/>
            <a:gdLst>
              <a:gd name="T0" fmla="*/ 15 w 119"/>
              <a:gd name="T1" fmla="*/ 56 h 123"/>
              <a:gd name="T2" fmla="*/ 0 w 119"/>
              <a:gd name="T3" fmla="*/ 7 h 123"/>
              <a:gd name="T4" fmla="*/ 63 w 119"/>
              <a:gd name="T5" fmla="*/ 5 h 123"/>
              <a:gd name="T6" fmla="*/ 119 w 119"/>
              <a:gd name="T7" fmla="*/ 34 h 123"/>
              <a:gd name="T8" fmla="*/ 85 w 119"/>
              <a:gd name="T9" fmla="*/ 72 h 123"/>
              <a:gd name="T10" fmla="*/ 37 w 119"/>
              <a:gd name="T11" fmla="*/ 123 h 123"/>
              <a:gd name="T12" fmla="*/ 36 w 119"/>
              <a:gd name="T13" fmla="*/ 123 h 123"/>
              <a:gd name="T14" fmla="*/ 15 w 119"/>
              <a:gd name="T15" fmla="*/ 56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9" h="123">
                <a:moveTo>
                  <a:pt x="15" y="56"/>
                </a:moveTo>
                <a:cubicBezTo>
                  <a:pt x="0" y="7"/>
                  <a:pt x="0" y="7"/>
                  <a:pt x="0" y="7"/>
                </a:cubicBezTo>
                <a:cubicBezTo>
                  <a:pt x="20" y="1"/>
                  <a:pt x="42" y="0"/>
                  <a:pt x="63" y="5"/>
                </a:cubicBezTo>
                <a:cubicBezTo>
                  <a:pt x="85" y="10"/>
                  <a:pt x="104" y="20"/>
                  <a:pt x="119" y="34"/>
                </a:cubicBezTo>
                <a:cubicBezTo>
                  <a:pt x="85" y="72"/>
                  <a:pt x="85" y="72"/>
                  <a:pt x="85" y="72"/>
                </a:cubicBezTo>
                <a:cubicBezTo>
                  <a:pt x="37" y="123"/>
                  <a:pt x="37" y="123"/>
                  <a:pt x="37" y="123"/>
                </a:cubicBezTo>
                <a:cubicBezTo>
                  <a:pt x="36" y="123"/>
                  <a:pt x="36" y="123"/>
                  <a:pt x="36" y="123"/>
                </a:cubicBezTo>
                <a:lnTo>
                  <a:pt x="15" y="56"/>
                </a:lnTo>
                <a:close/>
              </a:path>
            </a:pathLst>
          </a:custGeom>
          <a:solidFill>
            <a:srgbClr val="DFC58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05" name="Freeform 117"/>
          <p:cNvSpPr>
            <a:spLocks/>
          </p:cNvSpPr>
          <p:nvPr/>
        </p:nvSpPr>
        <p:spPr bwMode="auto">
          <a:xfrm>
            <a:off x="1775870" y="5736863"/>
            <a:ext cx="181286" cy="185603"/>
          </a:xfrm>
          <a:custGeom>
            <a:avLst/>
            <a:gdLst>
              <a:gd name="T0" fmla="*/ 7 w 57"/>
              <a:gd name="T1" fmla="*/ 27 h 58"/>
              <a:gd name="T2" fmla="*/ 0 w 57"/>
              <a:gd name="T3" fmla="*/ 3 h 58"/>
              <a:gd name="T4" fmla="*/ 30 w 57"/>
              <a:gd name="T5" fmla="*/ 2 h 58"/>
              <a:gd name="T6" fmla="*/ 57 w 57"/>
              <a:gd name="T7" fmla="*/ 16 h 58"/>
              <a:gd name="T8" fmla="*/ 41 w 57"/>
              <a:gd name="T9" fmla="*/ 34 h 58"/>
              <a:gd name="T10" fmla="*/ 18 w 57"/>
              <a:gd name="T11" fmla="*/ 58 h 58"/>
              <a:gd name="T12" fmla="*/ 17 w 57"/>
              <a:gd name="T13" fmla="*/ 58 h 58"/>
              <a:gd name="T14" fmla="*/ 7 w 57"/>
              <a:gd name="T15" fmla="*/ 27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" h="58">
                <a:moveTo>
                  <a:pt x="7" y="27"/>
                </a:moveTo>
                <a:cubicBezTo>
                  <a:pt x="0" y="3"/>
                  <a:pt x="0" y="3"/>
                  <a:pt x="0" y="3"/>
                </a:cubicBezTo>
                <a:cubicBezTo>
                  <a:pt x="9" y="0"/>
                  <a:pt x="20" y="0"/>
                  <a:pt x="30" y="2"/>
                </a:cubicBezTo>
                <a:cubicBezTo>
                  <a:pt x="41" y="5"/>
                  <a:pt x="50" y="10"/>
                  <a:pt x="57" y="16"/>
                </a:cubicBezTo>
                <a:cubicBezTo>
                  <a:pt x="41" y="34"/>
                  <a:pt x="41" y="34"/>
                  <a:pt x="41" y="34"/>
                </a:cubicBezTo>
                <a:cubicBezTo>
                  <a:pt x="18" y="58"/>
                  <a:pt x="18" y="58"/>
                  <a:pt x="18" y="58"/>
                </a:cubicBezTo>
                <a:cubicBezTo>
                  <a:pt x="17" y="58"/>
                  <a:pt x="17" y="58"/>
                  <a:pt x="17" y="58"/>
                </a:cubicBezTo>
                <a:lnTo>
                  <a:pt x="7" y="27"/>
                </a:lnTo>
                <a:close/>
              </a:path>
            </a:pathLst>
          </a:custGeom>
          <a:solidFill>
            <a:srgbClr val="FCE9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06" name="Freeform 118"/>
          <p:cNvSpPr>
            <a:spLocks/>
          </p:cNvSpPr>
          <p:nvPr/>
        </p:nvSpPr>
        <p:spPr bwMode="auto">
          <a:xfrm>
            <a:off x="1076628" y="5205954"/>
            <a:ext cx="310775" cy="194236"/>
          </a:xfrm>
          <a:custGeom>
            <a:avLst/>
            <a:gdLst>
              <a:gd name="T0" fmla="*/ 0 w 96"/>
              <a:gd name="T1" fmla="*/ 0 h 60"/>
              <a:gd name="T2" fmla="*/ 3 w 96"/>
              <a:gd name="T3" fmla="*/ 60 h 60"/>
              <a:gd name="T4" fmla="*/ 96 w 96"/>
              <a:gd name="T5" fmla="*/ 60 h 60"/>
              <a:gd name="T6" fmla="*/ 96 w 96"/>
              <a:gd name="T7" fmla="*/ 0 h 60"/>
              <a:gd name="T8" fmla="*/ 0 w 96"/>
              <a:gd name="T9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60">
                <a:moveTo>
                  <a:pt x="0" y="0"/>
                </a:moveTo>
                <a:cubicBezTo>
                  <a:pt x="0" y="20"/>
                  <a:pt x="1" y="40"/>
                  <a:pt x="3" y="60"/>
                </a:cubicBezTo>
                <a:cubicBezTo>
                  <a:pt x="96" y="60"/>
                  <a:pt x="96" y="60"/>
                  <a:pt x="96" y="60"/>
                </a:cubicBezTo>
                <a:cubicBezTo>
                  <a:pt x="96" y="0"/>
                  <a:pt x="96" y="0"/>
                  <a:pt x="96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9658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07" name="Freeform 119"/>
          <p:cNvSpPr>
            <a:spLocks/>
          </p:cNvSpPr>
          <p:nvPr/>
        </p:nvSpPr>
        <p:spPr bwMode="auto">
          <a:xfrm>
            <a:off x="1879464" y="5417455"/>
            <a:ext cx="112224" cy="116542"/>
          </a:xfrm>
          <a:custGeom>
            <a:avLst/>
            <a:gdLst>
              <a:gd name="T0" fmla="*/ 0 w 34"/>
              <a:gd name="T1" fmla="*/ 23 h 37"/>
              <a:gd name="T2" fmla="*/ 23 w 34"/>
              <a:gd name="T3" fmla="*/ 0 h 37"/>
              <a:gd name="T4" fmla="*/ 29 w 34"/>
              <a:gd name="T5" fmla="*/ 9 h 37"/>
              <a:gd name="T6" fmla="*/ 25 w 34"/>
              <a:gd name="T7" fmla="*/ 29 h 37"/>
              <a:gd name="T8" fmla="*/ 18 w 34"/>
              <a:gd name="T9" fmla="*/ 32 h 37"/>
              <a:gd name="T10" fmla="*/ 0 w 34"/>
              <a:gd name="T11" fmla="*/ 23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" h="37">
                <a:moveTo>
                  <a:pt x="0" y="23"/>
                </a:moveTo>
                <a:cubicBezTo>
                  <a:pt x="0" y="23"/>
                  <a:pt x="4" y="3"/>
                  <a:pt x="23" y="0"/>
                </a:cubicBez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16" y="20"/>
                  <a:pt x="25" y="29"/>
                </a:cubicBezTo>
                <a:cubicBezTo>
                  <a:pt x="34" y="37"/>
                  <a:pt x="18" y="32"/>
                  <a:pt x="18" y="32"/>
                </a:cubicBezTo>
                <a:lnTo>
                  <a:pt x="0" y="23"/>
                </a:lnTo>
                <a:close/>
              </a:path>
            </a:pathLst>
          </a:custGeom>
          <a:solidFill>
            <a:srgbClr val="A75F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08" name="Freeform 120"/>
          <p:cNvSpPr>
            <a:spLocks/>
          </p:cNvSpPr>
          <p:nvPr/>
        </p:nvSpPr>
        <p:spPr bwMode="auto">
          <a:xfrm>
            <a:off x="1331290" y="5663484"/>
            <a:ext cx="138122" cy="107909"/>
          </a:xfrm>
          <a:custGeom>
            <a:avLst/>
            <a:gdLst>
              <a:gd name="T0" fmla="*/ 16 w 43"/>
              <a:gd name="T1" fmla="*/ 33 h 33"/>
              <a:gd name="T2" fmla="*/ 5 w 43"/>
              <a:gd name="T3" fmla="*/ 3 h 33"/>
              <a:gd name="T4" fmla="*/ 16 w 43"/>
              <a:gd name="T5" fmla="*/ 0 h 33"/>
              <a:gd name="T6" fmla="*/ 32 w 43"/>
              <a:gd name="T7" fmla="*/ 13 h 33"/>
              <a:gd name="T8" fmla="*/ 32 w 43"/>
              <a:gd name="T9" fmla="*/ 21 h 33"/>
              <a:gd name="T10" fmla="*/ 16 w 43"/>
              <a:gd name="T11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" h="33">
                <a:moveTo>
                  <a:pt x="16" y="33"/>
                </a:moveTo>
                <a:cubicBezTo>
                  <a:pt x="16" y="33"/>
                  <a:pt x="0" y="21"/>
                  <a:pt x="5" y="3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21" y="17"/>
                  <a:pt x="32" y="13"/>
                </a:cubicBezTo>
                <a:cubicBezTo>
                  <a:pt x="43" y="8"/>
                  <a:pt x="32" y="21"/>
                  <a:pt x="32" y="21"/>
                </a:cubicBezTo>
                <a:lnTo>
                  <a:pt x="16" y="33"/>
                </a:lnTo>
                <a:close/>
              </a:path>
            </a:pathLst>
          </a:custGeom>
          <a:solidFill>
            <a:srgbClr val="A75F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09" name="Freeform 121"/>
          <p:cNvSpPr>
            <a:spLocks/>
          </p:cNvSpPr>
          <p:nvPr/>
        </p:nvSpPr>
        <p:spPr bwMode="auto">
          <a:xfrm>
            <a:off x="1957155" y="5792971"/>
            <a:ext cx="142440" cy="103592"/>
          </a:xfrm>
          <a:custGeom>
            <a:avLst/>
            <a:gdLst>
              <a:gd name="T0" fmla="*/ 16 w 43"/>
              <a:gd name="T1" fmla="*/ 33 h 33"/>
              <a:gd name="T2" fmla="*/ 5 w 43"/>
              <a:gd name="T3" fmla="*/ 2 h 33"/>
              <a:gd name="T4" fmla="*/ 16 w 43"/>
              <a:gd name="T5" fmla="*/ 0 h 33"/>
              <a:gd name="T6" fmla="*/ 32 w 43"/>
              <a:gd name="T7" fmla="*/ 12 h 33"/>
              <a:gd name="T8" fmla="*/ 33 w 43"/>
              <a:gd name="T9" fmla="*/ 20 h 33"/>
              <a:gd name="T10" fmla="*/ 16 w 43"/>
              <a:gd name="T11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" h="33">
                <a:moveTo>
                  <a:pt x="16" y="33"/>
                </a:moveTo>
                <a:cubicBezTo>
                  <a:pt x="16" y="33"/>
                  <a:pt x="0" y="21"/>
                  <a:pt x="5" y="2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21" y="17"/>
                  <a:pt x="32" y="12"/>
                </a:cubicBezTo>
                <a:cubicBezTo>
                  <a:pt x="43" y="8"/>
                  <a:pt x="33" y="20"/>
                  <a:pt x="33" y="20"/>
                </a:cubicBezTo>
                <a:lnTo>
                  <a:pt x="16" y="33"/>
                </a:lnTo>
                <a:close/>
              </a:path>
            </a:pathLst>
          </a:custGeom>
          <a:solidFill>
            <a:srgbClr val="A75F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14" name="Rectangle 126"/>
          <p:cNvSpPr>
            <a:spLocks noChangeArrowheads="1"/>
          </p:cNvSpPr>
          <p:nvPr/>
        </p:nvSpPr>
        <p:spPr bwMode="auto">
          <a:xfrm>
            <a:off x="2449216" y="4182988"/>
            <a:ext cx="1938028" cy="353938"/>
          </a:xfrm>
          <a:prstGeom prst="rect">
            <a:avLst/>
          </a:prstGeom>
          <a:solidFill>
            <a:srgbClr val="3430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15" name="Rectangle 127"/>
          <p:cNvSpPr>
            <a:spLocks noChangeArrowheads="1"/>
          </p:cNvSpPr>
          <p:nvPr/>
        </p:nvSpPr>
        <p:spPr bwMode="auto">
          <a:xfrm>
            <a:off x="2358572" y="4118239"/>
            <a:ext cx="2119314" cy="112224"/>
          </a:xfrm>
          <a:prstGeom prst="rect">
            <a:avLst/>
          </a:prstGeom>
          <a:solidFill>
            <a:srgbClr val="626D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16" name="Freeform 128"/>
          <p:cNvSpPr>
            <a:spLocks/>
          </p:cNvSpPr>
          <p:nvPr/>
        </p:nvSpPr>
        <p:spPr bwMode="auto">
          <a:xfrm>
            <a:off x="2772939" y="3690925"/>
            <a:ext cx="246032" cy="276244"/>
          </a:xfrm>
          <a:custGeom>
            <a:avLst/>
            <a:gdLst>
              <a:gd name="T0" fmla="*/ 57 w 57"/>
              <a:gd name="T1" fmla="*/ 47 h 64"/>
              <a:gd name="T2" fmla="*/ 34 w 57"/>
              <a:gd name="T3" fmla="*/ 64 h 64"/>
              <a:gd name="T4" fmla="*/ 0 w 57"/>
              <a:gd name="T5" fmla="*/ 17 h 64"/>
              <a:gd name="T6" fmla="*/ 23 w 57"/>
              <a:gd name="T7" fmla="*/ 0 h 64"/>
              <a:gd name="T8" fmla="*/ 57 w 57"/>
              <a:gd name="T9" fmla="*/ 4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64">
                <a:moveTo>
                  <a:pt x="57" y="47"/>
                </a:moveTo>
                <a:lnTo>
                  <a:pt x="34" y="64"/>
                </a:lnTo>
                <a:lnTo>
                  <a:pt x="0" y="17"/>
                </a:lnTo>
                <a:lnTo>
                  <a:pt x="23" y="0"/>
                </a:lnTo>
                <a:lnTo>
                  <a:pt x="57" y="47"/>
                </a:lnTo>
                <a:close/>
              </a:path>
            </a:pathLst>
          </a:custGeom>
          <a:solidFill>
            <a:srgbClr val="ED6A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17" name="Freeform 129"/>
          <p:cNvSpPr>
            <a:spLocks/>
          </p:cNvSpPr>
          <p:nvPr/>
        </p:nvSpPr>
        <p:spPr bwMode="auto">
          <a:xfrm>
            <a:off x="2738409" y="3652077"/>
            <a:ext cx="155388" cy="133807"/>
          </a:xfrm>
          <a:custGeom>
            <a:avLst/>
            <a:gdLst>
              <a:gd name="T0" fmla="*/ 27 w 36"/>
              <a:gd name="T1" fmla="*/ 0 h 31"/>
              <a:gd name="T2" fmla="*/ 0 w 36"/>
              <a:gd name="T3" fmla="*/ 20 h 31"/>
              <a:gd name="T4" fmla="*/ 9 w 36"/>
              <a:gd name="T5" fmla="*/ 31 h 31"/>
              <a:gd name="T6" fmla="*/ 36 w 36"/>
              <a:gd name="T7" fmla="*/ 12 h 31"/>
              <a:gd name="T8" fmla="*/ 27 w 36"/>
              <a:gd name="T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31">
                <a:moveTo>
                  <a:pt x="27" y="0"/>
                </a:moveTo>
                <a:lnTo>
                  <a:pt x="0" y="20"/>
                </a:lnTo>
                <a:lnTo>
                  <a:pt x="9" y="31"/>
                </a:lnTo>
                <a:lnTo>
                  <a:pt x="36" y="12"/>
                </a:lnTo>
                <a:lnTo>
                  <a:pt x="27" y="0"/>
                </a:lnTo>
                <a:close/>
              </a:path>
            </a:pathLst>
          </a:custGeom>
          <a:solidFill>
            <a:srgbClr val="AA3A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18" name="Freeform 130"/>
          <p:cNvSpPr>
            <a:spLocks/>
          </p:cNvSpPr>
          <p:nvPr/>
        </p:nvSpPr>
        <p:spPr bwMode="auto">
          <a:xfrm>
            <a:off x="2889482" y="3393098"/>
            <a:ext cx="621551" cy="604285"/>
          </a:xfrm>
          <a:custGeom>
            <a:avLst/>
            <a:gdLst>
              <a:gd name="T0" fmla="*/ 192 w 192"/>
              <a:gd name="T1" fmla="*/ 101 h 188"/>
              <a:gd name="T2" fmla="*/ 192 w 192"/>
              <a:gd name="T3" fmla="*/ 99 h 188"/>
              <a:gd name="T4" fmla="*/ 192 w 192"/>
              <a:gd name="T5" fmla="*/ 99 h 188"/>
              <a:gd name="T6" fmla="*/ 192 w 192"/>
              <a:gd name="T7" fmla="*/ 99 h 188"/>
              <a:gd name="T8" fmla="*/ 84 w 192"/>
              <a:gd name="T9" fmla="*/ 0 h 188"/>
              <a:gd name="T10" fmla="*/ 0 w 192"/>
              <a:gd name="T11" fmla="*/ 40 h 188"/>
              <a:gd name="T12" fmla="*/ 16 w 192"/>
              <a:gd name="T13" fmla="*/ 49 h 188"/>
              <a:gd name="T14" fmla="*/ 75 w 192"/>
              <a:gd name="T15" fmla="*/ 25 h 188"/>
              <a:gd name="T16" fmla="*/ 159 w 192"/>
              <a:gd name="T17" fmla="*/ 99 h 188"/>
              <a:gd name="T18" fmla="*/ 151 w 192"/>
              <a:gd name="T19" fmla="*/ 99 h 188"/>
              <a:gd name="T20" fmla="*/ 151 w 192"/>
              <a:gd name="T21" fmla="*/ 188 h 188"/>
              <a:gd name="T22" fmla="*/ 192 w 192"/>
              <a:gd name="T23" fmla="*/ 188 h 188"/>
              <a:gd name="T24" fmla="*/ 192 w 192"/>
              <a:gd name="T25" fmla="*/ 101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2" h="188">
                <a:moveTo>
                  <a:pt x="192" y="101"/>
                </a:moveTo>
                <a:cubicBezTo>
                  <a:pt x="192" y="100"/>
                  <a:pt x="192" y="100"/>
                  <a:pt x="192" y="99"/>
                </a:cubicBezTo>
                <a:cubicBezTo>
                  <a:pt x="192" y="99"/>
                  <a:pt x="192" y="99"/>
                  <a:pt x="192" y="99"/>
                </a:cubicBezTo>
                <a:cubicBezTo>
                  <a:pt x="192" y="99"/>
                  <a:pt x="192" y="99"/>
                  <a:pt x="192" y="99"/>
                </a:cubicBezTo>
                <a:cubicBezTo>
                  <a:pt x="187" y="44"/>
                  <a:pt x="141" y="0"/>
                  <a:pt x="84" y="0"/>
                </a:cubicBezTo>
                <a:cubicBezTo>
                  <a:pt x="50" y="0"/>
                  <a:pt x="20" y="16"/>
                  <a:pt x="0" y="40"/>
                </a:cubicBezTo>
                <a:cubicBezTo>
                  <a:pt x="16" y="49"/>
                  <a:pt x="16" y="49"/>
                  <a:pt x="16" y="49"/>
                </a:cubicBezTo>
                <a:cubicBezTo>
                  <a:pt x="31" y="35"/>
                  <a:pt x="52" y="25"/>
                  <a:pt x="75" y="25"/>
                </a:cubicBezTo>
                <a:cubicBezTo>
                  <a:pt x="118" y="25"/>
                  <a:pt x="153" y="57"/>
                  <a:pt x="159" y="99"/>
                </a:cubicBezTo>
                <a:cubicBezTo>
                  <a:pt x="151" y="99"/>
                  <a:pt x="151" y="99"/>
                  <a:pt x="151" y="99"/>
                </a:cubicBezTo>
                <a:cubicBezTo>
                  <a:pt x="151" y="188"/>
                  <a:pt x="151" y="188"/>
                  <a:pt x="151" y="188"/>
                </a:cubicBezTo>
                <a:cubicBezTo>
                  <a:pt x="192" y="188"/>
                  <a:pt x="192" y="188"/>
                  <a:pt x="192" y="188"/>
                </a:cubicBezTo>
                <a:cubicBezTo>
                  <a:pt x="192" y="101"/>
                  <a:pt x="192" y="101"/>
                  <a:pt x="192" y="101"/>
                </a:cubicBezTo>
                <a:close/>
              </a:path>
            </a:pathLst>
          </a:custGeom>
          <a:solidFill>
            <a:srgbClr val="A130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19" name="Freeform 131"/>
          <p:cNvSpPr>
            <a:spLocks/>
          </p:cNvSpPr>
          <p:nvPr/>
        </p:nvSpPr>
        <p:spPr bwMode="auto">
          <a:xfrm>
            <a:off x="2885164" y="3634814"/>
            <a:ext cx="625868" cy="457530"/>
          </a:xfrm>
          <a:custGeom>
            <a:avLst/>
            <a:gdLst>
              <a:gd name="T0" fmla="*/ 195 w 195"/>
              <a:gd name="T1" fmla="*/ 98 h 141"/>
              <a:gd name="T2" fmla="*/ 195 w 195"/>
              <a:gd name="T3" fmla="*/ 97 h 141"/>
              <a:gd name="T4" fmla="*/ 97 w 195"/>
              <a:gd name="T5" fmla="*/ 0 h 141"/>
              <a:gd name="T6" fmla="*/ 0 w 195"/>
              <a:gd name="T7" fmla="*/ 97 h 141"/>
              <a:gd name="T8" fmla="*/ 0 w 195"/>
              <a:gd name="T9" fmla="*/ 98 h 141"/>
              <a:gd name="T10" fmla="*/ 0 w 195"/>
              <a:gd name="T11" fmla="*/ 98 h 141"/>
              <a:gd name="T12" fmla="*/ 0 w 195"/>
              <a:gd name="T13" fmla="*/ 141 h 141"/>
              <a:gd name="T14" fmla="*/ 195 w 195"/>
              <a:gd name="T15" fmla="*/ 141 h 141"/>
              <a:gd name="T16" fmla="*/ 195 w 195"/>
              <a:gd name="T17" fmla="*/ 98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5" h="141">
                <a:moveTo>
                  <a:pt x="195" y="98"/>
                </a:moveTo>
                <a:cubicBezTo>
                  <a:pt x="195" y="97"/>
                  <a:pt x="195" y="97"/>
                  <a:pt x="195" y="97"/>
                </a:cubicBezTo>
                <a:cubicBezTo>
                  <a:pt x="195" y="43"/>
                  <a:pt x="151" y="0"/>
                  <a:pt x="97" y="0"/>
                </a:cubicBezTo>
                <a:cubicBezTo>
                  <a:pt x="43" y="0"/>
                  <a:pt x="0" y="43"/>
                  <a:pt x="0" y="97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141"/>
                  <a:pt x="0" y="141"/>
                  <a:pt x="0" y="141"/>
                </a:cubicBezTo>
                <a:cubicBezTo>
                  <a:pt x="195" y="141"/>
                  <a:pt x="195" y="141"/>
                  <a:pt x="195" y="141"/>
                </a:cubicBezTo>
                <a:cubicBezTo>
                  <a:pt x="195" y="98"/>
                  <a:pt x="195" y="98"/>
                  <a:pt x="195" y="98"/>
                </a:cubicBezTo>
                <a:close/>
              </a:path>
            </a:pathLst>
          </a:custGeom>
          <a:solidFill>
            <a:srgbClr val="DF502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20" name="Oval 132"/>
          <p:cNvSpPr>
            <a:spLocks noChangeArrowheads="1"/>
          </p:cNvSpPr>
          <p:nvPr/>
        </p:nvSpPr>
        <p:spPr bwMode="auto">
          <a:xfrm>
            <a:off x="3001706" y="3785884"/>
            <a:ext cx="112224" cy="112224"/>
          </a:xfrm>
          <a:prstGeom prst="ellipse">
            <a:avLst/>
          </a:prstGeom>
          <a:solidFill>
            <a:srgbClr val="EDD7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21" name="Rectangle 133"/>
          <p:cNvSpPr>
            <a:spLocks noChangeArrowheads="1"/>
          </p:cNvSpPr>
          <p:nvPr/>
        </p:nvSpPr>
        <p:spPr bwMode="auto">
          <a:xfrm>
            <a:off x="2867899" y="4062131"/>
            <a:ext cx="660399" cy="56114"/>
          </a:xfrm>
          <a:prstGeom prst="rect">
            <a:avLst/>
          </a:prstGeom>
          <a:solidFill>
            <a:srgbClr val="AA3A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22" name="Freeform 134"/>
          <p:cNvSpPr>
            <a:spLocks/>
          </p:cNvSpPr>
          <p:nvPr/>
        </p:nvSpPr>
        <p:spPr bwMode="auto">
          <a:xfrm>
            <a:off x="2885164" y="3634814"/>
            <a:ext cx="513644" cy="371203"/>
          </a:xfrm>
          <a:custGeom>
            <a:avLst/>
            <a:gdLst>
              <a:gd name="T0" fmla="*/ 0 w 159"/>
              <a:gd name="T1" fmla="*/ 107 h 115"/>
              <a:gd name="T2" fmla="*/ 42 w 159"/>
              <a:gd name="T3" fmla="*/ 115 h 115"/>
              <a:gd name="T4" fmla="*/ 159 w 159"/>
              <a:gd name="T5" fmla="*/ 22 h 115"/>
              <a:gd name="T6" fmla="*/ 97 w 159"/>
              <a:gd name="T7" fmla="*/ 0 h 115"/>
              <a:gd name="T8" fmla="*/ 0 w 159"/>
              <a:gd name="T9" fmla="*/ 97 h 115"/>
              <a:gd name="T10" fmla="*/ 0 w 159"/>
              <a:gd name="T11" fmla="*/ 98 h 115"/>
              <a:gd name="T12" fmla="*/ 0 w 159"/>
              <a:gd name="T13" fmla="*/ 98 h 115"/>
              <a:gd name="T14" fmla="*/ 0 w 159"/>
              <a:gd name="T15" fmla="*/ 107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9" h="115">
                <a:moveTo>
                  <a:pt x="0" y="107"/>
                </a:moveTo>
                <a:cubicBezTo>
                  <a:pt x="13" y="112"/>
                  <a:pt x="27" y="115"/>
                  <a:pt x="42" y="115"/>
                </a:cubicBezTo>
                <a:cubicBezTo>
                  <a:pt x="99" y="115"/>
                  <a:pt x="147" y="75"/>
                  <a:pt x="159" y="22"/>
                </a:cubicBezTo>
                <a:cubicBezTo>
                  <a:pt x="142" y="8"/>
                  <a:pt x="121" y="0"/>
                  <a:pt x="97" y="0"/>
                </a:cubicBezTo>
                <a:cubicBezTo>
                  <a:pt x="43" y="0"/>
                  <a:pt x="0" y="43"/>
                  <a:pt x="0" y="97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8"/>
                  <a:pt x="0" y="98"/>
                  <a:pt x="0" y="98"/>
                </a:cubicBezTo>
                <a:lnTo>
                  <a:pt x="0" y="107"/>
                </a:lnTo>
                <a:close/>
              </a:path>
            </a:pathLst>
          </a:custGeom>
          <a:solidFill>
            <a:srgbClr val="ED6A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23" name="Rectangle 135"/>
          <p:cNvSpPr>
            <a:spLocks noChangeArrowheads="1"/>
          </p:cNvSpPr>
          <p:nvPr/>
        </p:nvSpPr>
        <p:spPr bwMode="auto">
          <a:xfrm>
            <a:off x="3023286" y="5512414"/>
            <a:ext cx="772621" cy="73379"/>
          </a:xfrm>
          <a:prstGeom prst="rect">
            <a:avLst/>
          </a:prstGeom>
          <a:solidFill>
            <a:srgbClr val="754D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24" name="Freeform 136"/>
          <p:cNvSpPr>
            <a:spLocks/>
          </p:cNvSpPr>
          <p:nvPr/>
        </p:nvSpPr>
        <p:spPr bwMode="auto">
          <a:xfrm>
            <a:off x="3178674" y="5443353"/>
            <a:ext cx="90644" cy="107909"/>
          </a:xfrm>
          <a:custGeom>
            <a:avLst/>
            <a:gdLst>
              <a:gd name="T0" fmla="*/ 27 w 27"/>
              <a:gd name="T1" fmla="*/ 25 h 34"/>
              <a:gd name="T2" fmla="*/ 4 w 27"/>
              <a:gd name="T3" fmla="*/ 0 h 34"/>
              <a:gd name="T4" fmla="*/ 0 w 27"/>
              <a:gd name="T5" fmla="*/ 5 h 34"/>
              <a:gd name="T6" fmla="*/ 10 w 27"/>
              <a:gd name="T7" fmla="*/ 25 h 34"/>
              <a:gd name="T8" fmla="*/ 27 w 27"/>
              <a:gd name="T9" fmla="*/ 25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34">
                <a:moveTo>
                  <a:pt x="27" y="25"/>
                </a:moveTo>
                <a:cubicBezTo>
                  <a:pt x="27" y="25"/>
                  <a:pt x="20" y="4"/>
                  <a:pt x="4" y="0"/>
                </a:cubicBezTo>
                <a:cubicBezTo>
                  <a:pt x="0" y="5"/>
                  <a:pt x="0" y="5"/>
                  <a:pt x="0" y="5"/>
                </a:cubicBezTo>
                <a:cubicBezTo>
                  <a:pt x="0" y="5"/>
                  <a:pt x="15" y="15"/>
                  <a:pt x="10" y="25"/>
                </a:cubicBezTo>
                <a:cubicBezTo>
                  <a:pt x="4" y="34"/>
                  <a:pt x="27" y="25"/>
                  <a:pt x="27" y="25"/>
                </a:cubicBezTo>
                <a:close/>
              </a:path>
            </a:pathLst>
          </a:custGeom>
          <a:solidFill>
            <a:srgbClr val="754D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25" name="Freeform 137"/>
          <p:cNvSpPr>
            <a:spLocks/>
          </p:cNvSpPr>
          <p:nvPr/>
        </p:nvSpPr>
        <p:spPr bwMode="auto">
          <a:xfrm>
            <a:off x="3372910" y="5016036"/>
            <a:ext cx="12950" cy="21583"/>
          </a:xfrm>
          <a:custGeom>
            <a:avLst/>
            <a:gdLst>
              <a:gd name="T0" fmla="*/ 3 w 3"/>
              <a:gd name="T1" fmla="*/ 6 h 6"/>
              <a:gd name="T2" fmla="*/ 0 w 3"/>
              <a:gd name="T3" fmla="*/ 0 h 6"/>
              <a:gd name="T4" fmla="*/ 3 w 3"/>
              <a:gd name="T5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6">
                <a:moveTo>
                  <a:pt x="3" y="6"/>
                </a:moveTo>
                <a:cubicBezTo>
                  <a:pt x="3" y="4"/>
                  <a:pt x="1" y="2"/>
                  <a:pt x="0" y="0"/>
                </a:cubicBezTo>
                <a:cubicBezTo>
                  <a:pt x="1" y="2"/>
                  <a:pt x="2" y="4"/>
                  <a:pt x="3" y="6"/>
                </a:cubicBezTo>
                <a:close/>
              </a:path>
            </a:pathLst>
          </a:custGeom>
          <a:solidFill>
            <a:srgbClr val="F39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26" name="Rectangle 138"/>
          <p:cNvSpPr>
            <a:spLocks noChangeArrowheads="1"/>
          </p:cNvSpPr>
          <p:nvPr/>
        </p:nvSpPr>
        <p:spPr bwMode="auto">
          <a:xfrm>
            <a:off x="2492380" y="5771393"/>
            <a:ext cx="1851702" cy="466162"/>
          </a:xfrm>
          <a:prstGeom prst="rect">
            <a:avLst/>
          </a:prstGeom>
          <a:solidFill>
            <a:srgbClr val="626D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27" name="Rectangle 139"/>
          <p:cNvSpPr>
            <a:spLocks noChangeArrowheads="1"/>
          </p:cNvSpPr>
          <p:nvPr/>
        </p:nvSpPr>
        <p:spPr bwMode="auto">
          <a:xfrm>
            <a:off x="2721144" y="5866352"/>
            <a:ext cx="1394171" cy="267612"/>
          </a:xfrm>
          <a:prstGeom prst="rect">
            <a:avLst/>
          </a:prstGeom>
          <a:solidFill>
            <a:srgbClr val="3430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28" name="Oval 140"/>
          <p:cNvSpPr>
            <a:spLocks noChangeArrowheads="1"/>
          </p:cNvSpPr>
          <p:nvPr/>
        </p:nvSpPr>
        <p:spPr bwMode="auto">
          <a:xfrm>
            <a:off x="3359960" y="5939729"/>
            <a:ext cx="116542" cy="116542"/>
          </a:xfrm>
          <a:prstGeom prst="ellipse">
            <a:avLst/>
          </a:prstGeom>
          <a:solidFill>
            <a:srgbClr val="4446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29" name="Oval 141"/>
          <p:cNvSpPr>
            <a:spLocks noChangeArrowheads="1"/>
          </p:cNvSpPr>
          <p:nvPr/>
        </p:nvSpPr>
        <p:spPr bwMode="auto">
          <a:xfrm>
            <a:off x="3057817" y="4770008"/>
            <a:ext cx="112224" cy="116542"/>
          </a:xfrm>
          <a:prstGeom prst="ellipse">
            <a:avLst/>
          </a:prstGeom>
          <a:solidFill>
            <a:srgbClr val="F9B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30" name="Oval 142"/>
          <p:cNvSpPr>
            <a:spLocks noChangeArrowheads="1"/>
          </p:cNvSpPr>
          <p:nvPr/>
        </p:nvSpPr>
        <p:spPr bwMode="auto">
          <a:xfrm>
            <a:off x="2997388" y="5218902"/>
            <a:ext cx="155388" cy="151073"/>
          </a:xfrm>
          <a:prstGeom prst="ellipse">
            <a:avLst/>
          </a:prstGeom>
          <a:solidFill>
            <a:srgbClr val="F9B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31" name="Oval 143"/>
          <p:cNvSpPr>
            <a:spLocks noChangeArrowheads="1"/>
          </p:cNvSpPr>
          <p:nvPr/>
        </p:nvSpPr>
        <p:spPr bwMode="auto">
          <a:xfrm>
            <a:off x="3726846" y="4959926"/>
            <a:ext cx="82012" cy="82011"/>
          </a:xfrm>
          <a:prstGeom prst="ellipse">
            <a:avLst/>
          </a:prstGeom>
          <a:solidFill>
            <a:srgbClr val="F9B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33" name="Freeform 145"/>
          <p:cNvSpPr>
            <a:spLocks/>
          </p:cNvSpPr>
          <p:nvPr/>
        </p:nvSpPr>
        <p:spPr bwMode="auto">
          <a:xfrm>
            <a:off x="2984441" y="3634814"/>
            <a:ext cx="427317" cy="77694"/>
          </a:xfrm>
          <a:custGeom>
            <a:avLst/>
            <a:gdLst>
              <a:gd name="T0" fmla="*/ 132 w 132"/>
              <a:gd name="T1" fmla="*/ 24 h 24"/>
              <a:gd name="T2" fmla="*/ 66 w 132"/>
              <a:gd name="T3" fmla="*/ 0 h 24"/>
              <a:gd name="T4" fmla="*/ 0 w 132"/>
              <a:gd name="T5" fmla="*/ 24 h 24"/>
              <a:gd name="T6" fmla="*/ 132 w 132"/>
              <a:gd name="T7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2" h="24">
                <a:moveTo>
                  <a:pt x="132" y="24"/>
                </a:moveTo>
                <a:cubicBezTo>
                  <a:pt x="115" y="9"/>
                  <a:pt x="92" y="0"/>
                  <a:pt x="66" y="0"/>
                </a:cubicBezTo>
                <a:cubicBezTo>
                  <a:pt x="41" y="0"/>
                  <a:pt x="18" y="9"/>
                  <a:pt x="0" y="24"/>
                </a:cubicBezTo>
                <a:lnTo>
                  <a:pt x="132" y="24"/>
                </a:lnTo>
                <a:close/>
              </a:path>
            </a:pathLst>
          </a:custGeom>
          <a:solidFill>
            <a:srgbClr val="AA3A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34" name="Rectangle 146"/>
          <p:cNvSpPr>
            <a:spLocks noChangeArrowheads="1"/>
          </p:cNvSpPr>
          <p:nvPr/>
        </p:nvSpPr>
        <p:spPr bwMode="auto">
          <a:xfrm>
            <a:off x="3174359" y="3587334"/>
            <a:ext cx="60429" cy="73379"/>
          </a:xfrm>
          <a:prstGeom prst="rect">
            <a:avLst/>
          </a:prstGeom>
          <a:solidFill>
            <a:srgbClr val="AA3A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35" name="Rectangle 147"/>
          <p:cNvSpPr>
            <a:spLocks noChangeArrowheads="1"/>
          </p:cNvSpPr>
          <p:nvPr/>
        </p:nvSpPr>
        <p:spPr bwMode="auto">
          <a:xfrm>
            <a:off x="3157094" y="3570068"/>
            <a:ext cx="94959" cy="34531"/>
          </a:xfrm>
          <a:prstGeom prst="rect">
            <a:avLst/>
          </a:prstGeom>
          <a:solidFill>
            <a:srgbClr val="AA3A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36" name="Oval 148"/>
          <p:cNvSpPr>
            <a:spLocks noChangeArrowheads="1"/>
          </p:cNvSpPr>
          <p:nvPr/>
        </p:nvSpPr>
        <p:spPr bwMode="auto">
          <a:xfrm>
            <a:off x="3010339" y="3785884"/>
            <a:ext cx="94959" cy="90644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39" name="Rectangle 151"/>
          <p:cNvSpPr>
            <a:spLocks noChangeArrowheads="1"/>
          </p:cNvSpPr>
          <p:nvPr/>
        </p:nvSpPr>
        <p:spPr bwMode="auto">
          <a:xfrm>
            <a:off x="-149208" y="-275773"/>
            <a:ext cx="12439633" cy="414367"/>
          </a:xfrm>
          <a:prstGeom prst="rect">
            <a:avLst/>
          </a:prstGeom>
          <a:solidFill>
            <a:srgbClr val="8558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40" name="Freeform 152"/>
          <p:cNvSpPr>
            <a:spLocks/>
          </p:cNvSpPr>
          <p:nvPr/>
        </p:nvSpPr>
        <p:spPr bwMode="auto">
          <a:xfrm>
            <a:off x="4128265" y="3250663"/>
            <a:ext cx="2784028" cy="3565279"/>
          </a:xfrm>
          <a:custGeom>
            <a:avLst/>
            <a:gdLst>
              <a:gd name="T0" fmla="*/ 322 w 645"/>
              <a:gd name="T1" fmla="*/ 826 h 826"/>
              <a:gd name="T2" fmla="*/ 645 w 645"/>
              <a:gd name="T3" fmla="*/ 826 h 826"/>
              <a:gd name="T4" fmla="*/ 484 w 645"/>
              <a:gd name="T5" fmla="*/ 413 h 826"/>
              <a:gd name="T6" fmla="*/ 322 w 645"/>
              <a:gd name="T7" fmla="*/ 0 h 826"/>
              <a:gd name="T8" fmla="*/ 161 w 645"/>
              <a:gd name="T9" fmla="*/ 413 h 826"/>
              <a:gd name="T10" fmla="*/ 0 w 645"/>
              <a:gd name="T11" fmla="*/ 826 h 826"/>
              <a:gd name="T12" fmla="*/ 322 w 645"/>
              <a:gd name="T13" fmla="*/ 826 h 8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5" h="826">
                <a:moveTo>
                  <a:pt x="322" y="826"/>
                </a:moveTo>
                <a:lnTo>
                  <a:pt x="645" y="826"/>
                </a:lnTo>
                <a:lnTo>
                  <a:pt x="484" y="413"/>
                </a:lnTo>
                <a:lnTo>
                  <a:pt x="322" y="0"/>
                </a:lnTo>
                <a:lnTo>
                  <a:pt x="161" y="413"/>
                </a:lnTo>
                <a:lnTo>
                  <a:pt x="0" y="826"/>
                </a:lnTo>
                <a:lnTo>
                  <a:pt x="322" y="826"/>
                </a:lnTo>
                <a:close/>
              </a:path>
            </a:pathLst>
          </a:custGeom>
          <a:solidFill>
            <a:srgbClr val="26A9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41" name="Freeform 153"/>
          <p:cNvSpPr>
            <a:spLocks/>
          </p:cNvSpPr>
          <p:nvPr/>
        </p:nvSpPr>
        <p:spPr bwMode="auto">
          <a:xfrm>
            <a:off x="4408825" y="5611688"/>
            <a:ext cx="189918" cy="215816"/>
          </a:xfrm>
          <a:custGeom>
            <a:avLst/>
            <a:gdLst>
              <a:gd name="T0" fmla="*/ 0 w 44"/>
              <a:gd name="T1" fmla="*/ 25 h 50"/>
              <a:gd name="T2" fmla="*/ 0 w 44"/>
              <a:gd name="T3" fmla="*/ 0 h 50"/>
              <a:gd name="T4" fmla="*/ 22 w 44"/>
              <a:gd name="T5" fmla="*/ 12 h 50"/>
              <a:gd name="T6" fmla="*/ 44 w 44"/>
              <a:gd name="T7" fmla="*/ 25 h 50"/>
              <a:gd name="T8" fmla="*/ 22 w 44"/>
              <a:gd name="T9" fmla="*/ 38 h 50"/>
              <a:gd name="T10" fmla="*/ 0 w 44"/>
              <a:gd name="T11" fmla="*/ 50 h 50"/>
              <a:gd name="T12" fmla="*/ 0 w 44"/>
              <a:gd name="T13" fmla="*/ 25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" h="50">
                <a:moveTo>
                  <a:pt x="0" y="25"/>
                </a:moveTo>
                <a:lnTo>
                  <a:pt x="0" y="0"/>
                </a:lnTo>
                <a:lnTo>
                  <a:pt x="22" y="12"/>
                </a:lnTo>
                <a:lnTo>
                  <a:pt x="44" y="25"/>
                </a:lnTo>
                <a:lnTo>
                  <a:pt x="22" y="38"/>
                </a:lnTo>
                <a:lnTo>
                  <a:pt x="0" y="50"/>
                </a:lnTo>
                <a:lnTo>
                  <a:pt x="0" y="25"/>
                </a:lnTo>
                <a:close/>
              </a:path>
            </a:pathLst>
          </a:custGeom>
          <a:solidFill>
            <a:srgbClr val="EE73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42" name="Freeform 154"/>
          <p:cNvSpPr>
            <a:spLocks/>
          </p:cNvSpPr>
          <p:nvPr/>
        </p:nvSpPr>
        <p:spPr bwMode="auto">
          <a:xfrm>
            <a:off x="4538315" y="5611688"/>
            <a:ext cx="189918" cy="215816"/>
          </a:xfrm>
          <a:custGeom>
            <a:avLst/>
            <a:gdLst>
              <a:gd name="T0" fmla="*/ 44 w 44"/>
              <a:gd name="T1" fmla="*/ 25 h 50"/>
              <a:gd name="T2" fmla="*/ 44 w 44"/>
              <a:gd name="T3" fmla="*/ 0 h 50"/>
              <a:gd name="T4" fmla="*/ 22 w 44"/>
              <a:gd name="T5" fmla="*/ 12 h 50"/>
              <a:gd name="T6" fmla="*/ 0 w 44"/>
              <a:gd name="T7" fmla="*/ 25 h 50"/>
              <a:gd name="T8" fmla="*/ 22 w 44"/>
              <a:gd name="T9" fmla="*/ 38 h 50"/>
              <a:gd name="T10" fmla="*/ 44 w 44"/>
              <a:gd name="T11" fmla="*/ 50 h 50"/>
              <a:gd name="T12" fmla="*/ 44 w 44"/>
              <a:gd name="T13" fmla="*/ 25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" h="50">
                <a:moveTo>
                  <a:pt x="44" y="25"/>
                </a:moveTo>
                <a:lnTo>
                  <a:pt x="44" y="0"/>
                </a:lnTo>
                <a:lnTo>
                  <a:pt x="22" y="12"/>
                </a:lnTo>
                <a:lnTo>
                  <a:pt x="0" y="25"/>
                </a:lnTo>
                <a:lnTo>
                  <a:pt x="22" y="38"/>
                </a:lnTo>
                <a:lnTo>
                  <a:pt x="44" y="50"/>
                </a:lnTo>
                <a:lnTo>
                  <a:pt x="44" y="25"/>
                </a:lnTo>
                <a:close/>
              </a:path>
            </a:pathLst>
          </a:custGeom>
          <a:solidFill>
            <a:srgbClr val="EE73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43" name="Freeform 155"/>
          <p:cNvSpPr>
            <a:spLocks/>
          </p:cNvSpPr>
          <p:nvPr/>
        </p:nvSpPr>
        <p:spPr bwMode="auto">
          <a:xfrm>
            <a:off x="5522437" y="3259293"/>
            <a:ext cx="1389854" cy="3556647"/>
          </a:xfrm>
          <a:custGeom>
            <a:avLst/>
            <a:gdLst>
              <a:gd name="T0" fmla="*/ 0 w 322"/>
              <a:gd name="T1" fmla="*/ 824 h 824"/>
              <a:gd name="T2" fmla="*/ 322 w 322"/>
              <a:gd name="T3" fmla="*/ 824 h 824"/>
              <a:gd name="T4" fmla="*/ 161 w 322"/>
              <a:gd name="T5" fmla="*/ 411 h 824"/>
              <a:gd name="T6" fmla="*/ 0 w 322"/>
              <a:gd name="T7" fmla="*/ 0 h 824"/>
              <a:gd name="T8" fmla="*/ 0 w 322"/>
              <a:gd name="T9" fmla="*/ 824 h 8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2" h="824">
                <a:moveTo>
                  <a:pt x="0" y="824"/>
                </a:moveTo>
                <a:lnTo>
                  <a:pt x="322" y="824"/>
                </a:lnTo>
                <a:lnTo>
                  <a:pt x="161" y="411"/>
                </a:lnTo>
                <a:lnTo>
                  <a:pt x="0" y="0"/>
                </a:lnTo>
                <a:lnTo>
                  <a:pt x="0" y="824"/>
                </a:lnTo>
                <a:close/>
              </a:path>
            </a:pathLst>
          </a:custGeom>
          <a:solidFill>
            <a:srgbClr val="0676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44" name="Freeform 156"/>
          <p:cNvSpPr>
            <a:spLocks/>
          </p:cNvSpPr>
          <p:nvPr/>
        </p:nvSpPr>
        <p:spPr bwMode="auto">
          <a:xfrm>
            <a:off x="5103752" y="3250663"/>
            <a:ext cx="828734" cy="940957"/>
          </a:xfrm>
          <a:custGeom>
            <a:avLst/>
            <a:gdLst>
              <a:gd name="T0" fmla="*/ 192 w 192"/>
              <a:gd name="T1" fmla="*/ 218 h 218"/>
              <a:gd name="T2" fmla="*/ 96 w 192"/>
              <a:gd name="T3" fmla="*/ 0 h 218"/>
              <a:gd name="T4" fmla="*/ 0 w 192"/>
              <a:gd name="T5" fmla="*/ 218 h 218"/>
              <a:gd name="T6" fmla="*/ 192 w 192"/>
              <a:gd name="T7" fmla="*/ 218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2" h="218">
                <a:moveTo>
                  <a:pt x="192" y="218"/>
                </a:moveTo>
                <a:lnTo>
                  <a:pt x="96" y="0"/>
                </a:lnTo>
                <a:lnTo>
                  <a:pt x="0" y="218"/>
                </a:lnTo>
                <a:lnTo>
                  <a:pt x="192" y="218"/>
                </a:lnTo>
                <a:close/>
              </a:path>
            </a:pathLst>
          </a:custGeom>
          <a:solidFill>
            <a:srgbClr val="ED68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45" name="Oval 157"/>
          <p:cNvSpPr>
            <a:spLocks noChangeArrowheads="1"/>
          </p:cNvSpPr>
          <p:nvPr/>
        </p:nvSpPr>
        <p:spPr bwMode="auto">
          <a:xfrm>
            <a:off x="5401580" y="4735474"/>
            <a:ext cx="233082" cy="233081"/>
          </a:xfrm>
          <a:prstGeom prst="ellipse">
            <a:avLst/>
          </a:prstGeom>
          <a:solidFill>
            <a:srgbClr val="D5CB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46" name="Oval 158"/>
          <p:cNvSpPr>
            <a:spLocks noChangeArrowheads="1"/>
          </p:cNvSpPr>
          <p:nvPr/>
        </p:nvSpPr>
        <p:spPr bwMode="auto">
          <a:xfrm>
            <a:off x="5017425" y="5641904"/>
            <a:ext cx="129490" cy="129490"/>
          </a:xfrm>
          <a:prstGeom prst="ellipse">
            <a:avLst/>
          </a:prstGeom>
          <a:solidFill>
            <a:srgbClr val="FFDC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47" name="Oval 159"/>
          <p:cNvSpPr>
            <a:spLocks noChangeArrowheads="1"/>
          </p:cNvSpPr>
          <p:nvPr/>
        </p:nvSpPr>
        <p:spPr bwMode="auto">
          <a:xfrm>
            <a:off x="4801609" y="5641904"/>
            <a:ext cx="129490" cy="129490"/>
          </a:xfrm>
          <a:prstGeom prst="ellipse">
            <a:avLst/>
          </a:prstGeom>
          <a:solidFill>
            <a:srgbClr val="FFDC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48" name="Oval 160"/>
          <p:cNvSpPr>
            <a:spLocks noChangeArrowheads="1"/>
          </p:cNvSpPr>
          <p:nvPr/>
        </p:nvSpPr>
        <p:spPr bwMode="auto">
          <a:xfrm>
            <a:off x="6368436" y="5603053"/>
            <a:ext cx="220134" cy="220134"/>
          </a:xfrm>
          <a:prstGeom prst="ellipse">
            <a:avLst/>
          </a:prstGeom>
          <a:solidFill>
            <a:srgbClr val="FBC6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49" name="Oval 161"/>
          <p:cNvSpPr>
            <a:spLocks noChangeArrowheads="1"/>
          </p:cNvSpPr>
          <p:nvPr/>
        </p:nvSpPr>
        <p:spPr bwMode="auto">
          <a:xfrm>
            <a:off x="5720988" y="4735474"/>
            <a:ext cx="233082" cy="233081"/>
          </a:xfrm>
          <a:prstGeom prst="ellipse">
            <a:avLst/>
          </a:prstGeom>
          <a:solidFill>
            <a:srgbClr val="FFDC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50" name="Oval 162"/>
          <p:cNvSpPr>
            <a:spLocks noChangeArrowheads="1"/>
          </p:cNvSpPr>
          <p:nvPr/>
        </p:nvSpPr>
        <p:spPr bwMode="auto">
          <a:xfrm>
            <a:off x="6036078" y="4735474"/>
            <a:ext cx="228767" cy="233081"/>
          </a:xfrm>
          <a:prstGeom prst="ellipse">
            <a:avLst/>
          </a:prstGeom>
          <a:solidFill>
            <a:srgbClr val="D5CB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51" name="Oval 163"/>
          <p:cNvSpPr>
            <a:spLocks noChangeArrowheads="1"/>
          </p:cNvSpPr>
          <p:nvPr/>
        </p:nvSpPr>
        <p:spPr bwMode="auto">
          <a:xfrm>
            <a:off x="5103752" y="4735474"/>
            <a:ext cx="233082" cy="233081"/>
          </a:xfrm>
          <a:prstGeom prst="ellipse">
            <a:avLst/>
          </a:prstGeom>
          <a:solidFill>
            <a:srgbClr val="FFDC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52" name="Oval 164"/>
          <p:cNvSpPr>
            <a:spLocks noChangeArrowheads="1"/>
          </p:cNvSpPr>
          <p:nvPr/>
        </p:nvSpPr>
        <p:spPr bwMode="auto">
          <a:xfrm>
            <a:off x="4810242" y="4735474"/>
            <a:ext cx="233082" cy="233081"/>
          </a:xfrm>
          <a:prstGeom prst="ellipse">
            <a:avLst/>
          </a:prstGeom>
          <a:solidFill>
            <a:srgbClr val="D5CB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53" name="Oval 165"/>
          <p:cNvSpPr>
            <a:spLocks noChangeArrowheads="1"/>
          </p:cNvSpPr>
          <p:nvPr/>
        </p:nvSpPr>
        <p:spPr bwMode="auto">
          <a:xfrm>
            <a:off x="5457690" y="5162791"/>
            <a:ext cx="146755" cy="146755"/>
          </a:xfrm>
          <a:prstGeom prst="ellipse">
            <a:avLst/>
          </a:prstGeom>
          <a:solidFill>
            <a:srgbClr val="F9B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54" name="Oval 166"/>
          <p:cNvSpPr>
            <a:spLocks noChangeArrowheads="1"/>
          </p:cNvSpPr>
          <p:nvPr/>
        </p:nvSpPr>
        <p:spPr bwMode="auto">
          <a:xfrm>
            <a:off x="6044708" y="6073536"/>
            <a:ext cx="146755" cy="146755"/>
          </a:xfrm>
          <a:prstGeom prst="ellipse">
            <a:avLst/>
          </a:prstGeom>
          <a:solidFill>
            <a:srgbClr val="F9B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55" name="Oval 167"/>
          <p:cNvSpPr>
            <a:spLocks noChangeArrowheads="1"/>
          </p:cNvSpPr>
          <p:nvPr/>
        </p:nvSpPr>
        <p:spPr bwMode="auto">
          <a:xfrm>
            <a:off x="6338218" y="6073536"/>
            <a:ext cx="146755" cy="146755"/>
          </a:xfrm>
          <a:prstGeom prst="ellipse">
            <a:avLst/>
          </a:prstGeom>
          <a:solidFill>
            <a:srgbClr val="F9B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56" name="Oval 168"/>
          <p:cNvSpPr>
            <a:spLocks noChangeArrowheads="1"/>
          </p:cNvSpPr>
          <p:nvPr/>
        </p:nvSpPr>
        <p:spPr bwMode="auto">
          <a:xfrm>
            <a:off x="6592882" y="6077851"/>
            <a:ext cx="142440" cy="146755"/>
          </a:xfrm>
          <a:prstGeom prst="ellipse">
            <a:avLst/>
          </a:prstGeom>
          <a:solidFill>
            <a:srgbClr val="F9B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57" name="Oval 169"/>
          <p:cNvSpPr>
            <a:spLocks noChangeArrowheads="1"/>
          </p:cNvSpPr>
          <p:nvPr/>
        </p:nvSpPr>
        <p:spPr bwMode="auto">
          <a:xfrm>
            <a:off x="4913834" y="5162791"/>
            <a:ext cx="146755" cy="146755"/>
          </a:xfrm>
          <a:prstGeom prst="ellipse">
            <a:avLst/>
          </a:prstGeom>
          <a:solidFill>
            <a:srgbClr val="FFDC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58" name="Oval 170"/>
          <p:cNvSpPr>
            <a:spLocks noChangeArrowheads="1"/>
          </p:cNvSpPr>
          <p:nvPr/>
        </p:nvSpPr>
        <p:spPr bwMode="auto">
          <a:xfrm>
            <a:off x="4641906" y="5162791"/>
            <a:ext cx="151073" cy="146755"/>
          </a:xfrm>
          <a:prstGeom prst="ellipse">
            <a:avLst/>
          </a:prstGeom>
          <a:solidFill>
            <a:srgbClr val="F9B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59" name="Oval 171"/>
          <p:cNvSpPr>
            <a:spLocks noChangeArrowheads="1"/>
          </p:cNvSpPr>
          <p:nvPr/>
        </p:nvSpPr>
        <p:spPr bwMode="auto">
          <a:xfrm>
            <a:off x="6238944" y="5162791"/>
            <a:ext cx="146755" cy="146755"/>
          </a:xfrm>
          <a:prstGeom prst="ellipse">
            <a:avLst/>
          </a:prstGeom>
          <a:solidFill>
            <a:srgbClr val="F9B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60" name="Oval 172"/>
          <p:cNvSpPr>
            <a:spLocks noChangeArrowheads="1"/>
          </p:cNvSpPr>
          <p:nvPr/>
        </p:nvSpPr>
        <p:spPr bwMode="auto">
          <a:xfrm>
            <a:off x="5695090" y="5162791"/>
            <a:ext cx="151073" cy="146755"/>
          </a:xfrm>
          <a:prstGeom prst="ellipse">
            <a:avLst/>
          </a:prstGeom>
          <a:solidFill>
            <a:srgbClr val="F9B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61" name="Oval 173"/>
          <p:cNvSpPr>
            <a:spLocks noChangeArrowheads="1"/>
          </p:cNvSpPr>
          <p:nvPr/>
        </p:nvSpPr>
        <p:spPr bwMode="auto">
          <a:xfrm>
            <a:off x="5474956" y="4476495"/>
            <a:ext cx="112224" cy="116542"/>
          </a:xfrm>
          <a:prstGeom prst="ellipse">
            <a:avLst/>
          </a:prstGeom>
          <a:solidFill>
            <a:srgbClr val="D5CB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62" name="Oval 174"/>
          <p:cNvSpPr>
            <a:spLocks noChangeArrowheads="1"/>
          </p:cNvSpPr>
          <p:nvPr/>
        </p:nvSpPr>
        <p:spPr bwMode="auto">
          <a:xfrm>
            <a:off x="4935417" y="4476495"/>
            <a:ext cx="112224" cy="116542"/>
          </a:xfrm>
          <a:prstGeom prst="ellipse">
            <a:avLst/>
          </a:prstGeom>
          <a:solidFill>
            <a:srgbClr val="D5CB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63" name="Oval 175"/>
          <p:cNvSpPr>
            <a:spLocks noChangeArrowheads="1"/>
          </p:cNvSpPr>
          <p:nvPr/>
        </p:nvSpPr>
        <p:spPr bwMode="auto">
          <a:xfrm>
            <a:off x="5992912" y="4476495"/>
            <a:ext cx="116542" cy="116542"/>
          </a:xfrm>
          <a:prstGeom prst="ellipse">
            <a:avLst/>
          </a:prstGeom>
          <a:solidFill>
            <a:srgbClr val="D5CB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64" name="Freeform 176"/>
          <p:cNvSpPr>
            <a:spLocks/>
          </p:cNvSpPr>
          <p:nvPr/>
        </p:nvSpPr>
        <p:spPr bwMode="auto">
          <a:xfrm>
            <a:off x="5133967" y="5158476"/>
            <a:ext cx="151073" cy="172653"/>
          </a:xfrm>
          <a:custGeom>
            <a:avLst/>
            <a:gdLst>
              <a:gd name="T0" fmla="*/ 0 w 35"/>
              <a:gd name="T1" fmla="*/ 20 h 40"/>
              <a:gd name="T2" fmla="*/ 0 w 35"/>
              <a:gd name="T3" fmla="*/ 0 h 40"/>
              <a:gd name="T4" fmla="*/ 17 w 35"/>
              <a:gd name="T5" fmla="*/ 10 h 40"/>
              <a:gd name="T6" fmla="*/ 35 w 35"/>
              <a:gd name="T7" fmla="*/ 20 h 40"/>
              <a:gd name="T8" fmla="*/ 17 w 35"/>
              <a:gd name="T9" fmla="*/ 30 h 40"/>
              <a:gd name="T10" fmla="*/ 0 w 35"/>
              <a:gd name="T11" fmla="*/ 40 h 40"/>
              <a:gd name="T12" fmla="*/ 0 w 35"/>
              <a:gd name="T13" fmla="*/ 2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" h="40">
                <a:moveTo>
                  <a:pt x="0" y="20"/>
                </a:moveTo>
                <a:lnTo>
                  <a:pt x="0" y="0"/>
                </a:lnTo>
                <a:lnTo>
                  <a:pt x="17" y="10"/>
                </a:lnTo>
                <a:lnTo>
                  <a:pt x="35" y="20"/>
                </a:lnTo>
                <a:lnTo>
                  <a:pt x="17" y="30"/>
                </a:lnTo>
                <a:lnTo>
                  <a:pt x="0" y="40"/>
                </a:lnTo>
                <a:lnTo>
                  <a:pt x="0" y="20"/>
                </a:lnTo>
                <a:close/>
              </a:path>
            </a:pathLst>
          </a:custGeom>
          <a:solidFill>
            <a:srgbClr val="EE73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65" name="Freeform 177"/>
          <p:cNvSpPr>
            <a:spLocks/>
          </p:cNvSpPr>
          <p:nvPr/>
        </p:nvSpPr>
        <p:spPr bwMode="auto">
          <a:xfrm>
            <a:off x="5237559" y="5158476"/>
            <a:ext cx="151073" cy="172653"/>
          </a:xfrm>
          <a:custGeom>
            <a:avLst/>
            <a:gdLst>
              <a:gd name="T0" fmla="*/ 35 w 35"/>
              <a:gd name="T1" fmla="*/ 20 h 40"/>
              <a:gd name="T2" fmla="*/ 35 w 35"/>
              <a:gd name="T3" fmla="*/ 0 h 40"/>
              <a:gd name="T4" fmla="*/ 17 w 35"/>
              <a:gd name="T5" fmla="*/ 10 h 40"/>
              <a:gd name="T6" fmla="*/ 0 w 35"/>
              <a:gd name="T7" fmla="*/ 20 h 40"/>
              <a:gd name="T8" fmla="*/ 17 w 35"/>
              <a:gd name="T9" fmla="*/ 30 h 40"/>
              <a:gd name="T10" fmla="*/ 35 w 35"/>
              <a:gd name="T11" fmla="*/ 40 h 40"/>
              <a:gd name="T12" fmla="*/ 35 w 35"/>
              <a:gd name="T13" fmla="*/ 2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" h="40">
                <a:moveTo>
                  <a:pt x="35" y="20"/>
                </a:moveTo>
                <a:lnTo>
                  <a:pt x="35" y="0"/>
                </a:lnTo>
                <a:lnTo>
                  <a:pt x="17" y="10"/>
                </a:lnTo>
                <a:lnTo>
                  <a:pt x="0" y="20"/>
                </a:lnTo>
                <a:lnTo>
                  <a:pt x="17" y="30"/>
                </a:lnTo>
                <a:lnTo>
                  <a:pt x="35" y="40"/>
                </a:lnTo>
                <a:lnTo>
                  <a:pt x="35" y="20"/>
                </a:lnTo>
                <a:close/>
              </a:path>
            </a:pathLst>
          </a:custGeom>
          <a:solidFill>
            <a:srgbClr val="EE73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66" name="Freeform 178"/>
          <p:cNvSpPr>
            <a:spLocks/>
          </p:cNvSpPr>
          <p:nvPr/>
        </p:nvSpPr>
        <p:spPr bwMode="auto">
          <a:xfrm>
            <a:off x="5915221" y="5158476"/>
            <a:ext cx="151073" cy="172653"/>
          </a:xfrm>
          <a:custGeom>
            <a:avLst/>
            <a:gdLst>
              <a:gd name="T0" fmla="*/ 0 w 35"/>
              <a:gd name="T1" fmla="*/ 20 h 40"/>
              <a:gd name="T2" fmla="*/ 0 w 35"/>
              <a:gd name="T3" fmla="*/ 0 h 40"/>
              <a:gd name="T4" fmla="*/ 18 w 35"/>
              <a:gd name="T5" fmla="*/ 10 h 40"/>
              <a:gd name="T6" fmla="*/ 35 w 35"/>
              <a:gd name="T7" fmla="*/ 20 h 40"/>
              <a:gd name="T8" fmla="*/ 18 w 35"/>
              <a:gd name="T9" fmla="*/ 30 h 40"/>
              <a:gd name="T10" fmla="*/ 0 w 35"/>
              <a:gd name="T11" fmla="*/ 40 h 40"/>
              <a:gd name="T12" fmla="*/ 0 w 35"/>
              <a:gd name="T13" fmla="*/ 2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" h="40">
                <a:moveTo>
                  <a:pt x="0" y="20"/>
                </a:moveTo>
                <a:lnTo>
                  <a:pt x="0" y="0"/>
                </a:lnTo>
                <a:lnTo>
                  <a:pt x="18" y="10"/>
                </a:lnTo>
                <a:lnTo>
                  <a:pt x="35" y="20"/>
                </a:lnTo>
                <a:lnTo>
                  <a:pt x="18" y="30"/>
                </a:lnTo>
                <a:lnTo>
                  <a:pt x="0" y="40"/>
                </a:lnTo>
                <a:lnTo>
                  <a:pt x="0" y="20"/>
                </a:lnTo>
                <a:close/>
              </a:path>
            </a:pathLst>
          </a:custGeom>
          <a:solidFill>
            <a:srgbClr val="EE73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67" name="Freeform 179"/>
          <p:cNvSpPr>
            <a:spLocks/>
          </p:cNvSpPr>
          <p:nvPr/>
        </p:nvSpPr>
        <p:spPr bwMode="auto">
          <a:xfrm>
            <a:off x="6018810" y="5158476"/>
            <a:ext cx="151073" cy="172653"/>
          </a:xfrm>
          <a:custGeom>
            <a:avLst/>
            <a:gdLst>
              <a:gd name="T0" fmla="*/ 35 w 35"/>
              <a:gd name="T1" fmla="*/ 20 h 40"/>
              <a:gd name="T2" fmla="*/ 35 w 35"/>
              <a:gd name="T3" fmla="*/ 0 h 40"/>
              <a:gd name="T4" fmla="*/ 18 w 35"/>
              <a:gd name="T5" fmla="*/ 10 h 40"/>
              <a:gd name="T6" fmla="*/ 0 w 35"/>
              <a:gd name="T7" fmla="*/ 20 h 40"/>
              <a:gd name="T8" fmla="*/ 18 w 35"/>
              <a:gd name="T9" fmla="*/ 30 h 40"/>
              <a:gd name="T10" fmla="*/ 35 w 35"/>
              <a:gd name="T11" fmla="*/ 40 h 40"/>
              <a:gd name="T12" fmla="*/ 35 w 35"/>
              <a:gd name="T13" fmla="*/ 2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" h="40">
                <a:moveTo>
                  <a:pt x="35" y="20"/>
                </a:moveTo>
                <a:lnTo>
                  <a:pt x="35" y="0"/>
                </a:lnTo>
                <a:lnTo>
                  <a:pt x="18" y="10"/>
                </a:lnTo>
                <a:lnTo>
                  <a:pt x="0" y="20"/>
                </a:lnTo>
                <a:lnTo>
                  <a:pt x="18" y="30"/>
                </a:lnTo>
                <a:lnTo>
                  <a:pt x="35" y="40"/>
                </a:lnTo>
                <a:lnTo>
                  <a:pt x="35" y="20"/>
                </a:lnTo>
                <a:close/>
              </a:path>
            </a:pathLst>
          </a:custGeom>
          <a:solidFill>
            <a:srgbClr val="EE73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68" name="Freeform 180"/>
          <p:cNvSpPr>
            <a:spLocks/>
          </p:cNvSpPr>
          <p:nvPr/>
        </p:nvSpPr>
        <p:spPr bwMode="auto">
          <a:xfrm>
            <a:off x="5660559" y="4463548"/>
            <a:ext cx="151073" cy="168338"/>
          </a:xfrm>
          <a:custGeom>
            <a:avLst/>
            <a:gdLst>
              <a:gd name="T0" fmla="*/ 0 w 35"/>
              <a:gd name="T1" fmla="*/ 20 h 39"/>
              <a:gd name="T2" fmla="*/ 0 w 35"/>
              <a:gd name="T3" fmla="*/ 0 h 39"/>
              <a:gd name="T4" fmla="*/ 17 w 35"/>
              <a:gd name="T5" fmla="*/ 10 h 39"/>
              <a:gd name="T6" fmla="*/ 35 w 35"/>
              <a:gd name="T7" fmla="*/ 20 h 39"/>
              <a:gd name="T8" fmla="*/ 17 w 35"/>
              <a:gd name="T9" fmla="*/ 30 h 39"/>
              <a:gd name="T10" fmla="*/ 0 w 35"/>
              <a:gd name="T11" fmla="*/ 39 h 39"/>
              <a:gd name="T12" fmla="*/ 0 w 35"/>
              <a:gd name="T13" fmla="*/ 2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" h="39">
                <a:moveTo>
                  <a:pt x="0" y="20"/>
                </a:moveTo>
                <a:lnTo>
                  <a:pt x="0" y="0"/>
                </a:lnTo>
                <a:lnTo>
                  <a:pt x="17" y="10"/>
                </a:lnTo>
                <a:lnTo>
                  <a:pt x="35" y="20"/>
                </a:lnTo>
                <a:lnTo>
                  <a:pt x="17" y="30"/>
                </a:lnTo>
                <a:lnTo>
                  <a:pt x="0" y="39"/>
                </a:lnTo>
                <a:lnTo>
                  <a:pt x="0" y="20"/>
                </a:lnTo>
                <a:close/>
              </a:path>
            </a:pathLst>
          </a:custGeom>
          <a:solidFill>
            <a:srgbClr val="EE73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69" name="Freeform 181"/>
          <p:cNvSpPr>
            <a:spLocks/>
          </p:cNvSpPr>
          <p:nvPr/>
        </p:nvSpPr>
        <p:spPr bwMode="auto">
          <a:xfrm>
            <a:off x="5764151" y="4463548"/>
            <a:ext cx="146755" cy="168338"/>
          </a:xfrm>
          <a:custGeom>
            <a:avLst/>
            <a:gdLst>
              <a:gd name="T0" fmla="*/ 34 w 34"/>
              <a:gd name="T1" fmla="*/ 20 h 39"/>
              <a:gd name="T2" fmla="*/ 34 w 34"/>
              <a:gd name="T3" fmla="*/ 0 h 39"/>
              <a:gd name="T4" fmla="*/ 17 w 34"/>
              <a:gd name="T5" fmla="*/ 10 h 39"/>
              <a:gd name="T6" fmla="*/ 0 w 34"/>
              <a:gd name="T7" fmla="*/ 20 h 39"/>
              <a:gd name="T8" fmla="*/ 17 w 34"/>
              <a:gd name="T9" fmla="*/ 30 h 39"/>
              <a:gd name="T10" fmla="*/ 34 w 34"/>
              <a:gd name="T11" fmla="*/ 39 h 39"/>
              <a:gd name="T12" fmla="*/ 34 w 34"/>
              <a:gd name="T13" fmla="*/ 2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" h="39">
                <a:moveTo>
                  <a:pt x="34" y="20"/>
                </a:moveTo>
                <a:lnTo>
                  <a:pt x="34" y="0"/>
                </a:lnTo>
                <a:lnTo>
                  <a:pt x="17" y="10"/>
                </a:lnTo>
                <a:lnTo>
                  <a:pt x="0" y="20"/>
                </a:lnTo>
                <a:lnTo>
                  <a:pt x="17" y="30"/>
                </a:lnTo>
                <a:lnTo>
                  <a:pt x="34" y="39"/>
                </a:lnTo>
                <a:lnTo>
                  <a:pt x="34" y="20"/>
                </a:lnTo>
                <a:close/>
              </a:path>
            </a:pathLst>
          </a:custGeom>
          <a:solidFill>
            <a:srgbClr val="EE73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70" name="Freeform 182"/>
          <p:cNvSpPr>
            <a:spLocks/>
          </p:cNvSpPr>
          <p:nvPr/>
        </p:nvSpPr>
        <p:spPr bwMode="auto">
          <a:xfrm>
            <a:off x="5151233" y="4463548"/>
            <a:ext cx="146755" cy="168338"/>
          </a:xfrm>
          <a:custGeom>
            <a:avLst/>
            <a:gdLst>
              <a:gd name="T0" fmla="*/ 0 w 34"/>
              <a:gd name="T1" fmla="*/ 20 h 39"/>
              <a:gd name="T2" fmla="*/ 0 w 34"/>
              <a:gd name="T3" fmla="*/ 0 h 39"/>
              <a:gd name="T4" fmla="*/ 17 w 34"/>
              <a:gd name="T5" fmla="*/ 10 h 39"/>
              <a:gd name="T6" fmla="*/ 34 w 34"/>
              <a:gd name="T7" fmla="*/ 20 h 39"/>
              <a:gd name="T8" fmla="*/ 17 w 34"/>
              <a:gd name="T9" fmla="*/ 30 h 39"/>
              <a:gd name="T10" fmla="*/ 0 w 34"/>
              <a:gd name="T11" fmla="*/ 39 h 39"/>
              <a:gd name="T12" fmla="*/ 0 w 34"/>
              <a:gd name="T13" fmla="*/ 2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" h="39">
                <a:moveTo>
                  <a:pt x="0" y="20"/>
                </a:moveTo>
                <a:lnTo>
                  <a:pt x="0" y="0"/>
                </a:lnTo>
                <a:lnTo>
                  <a:pt x="17" y="10"/>
                </a:lnTo>
                <a:lnTo>
                  <a:pt x="34" y="20"/>
                </a:lnTo>
                <a:lnTo>
                  <a:pt x="17" y="30"/>
                </a:lnTo>
                <a:lnTo>
                  <a:pt x="0" y="39"/>
                </a:lnTo>
                <a:lnTo>
                  <a:pt x="0" y="20"/>
                </a:lnTo>
                <a:close/>
              </a:path>
            </a:pathLst>
          </a:custGeom>
          <a:solidFill>
            <a:srgbClr val="EE73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71" name="Freeform 183"/>
          <p:cNvSpPr>
            <a:spLocks/>
          </p:cNvSpPr>
          <p:nvPr/>
        </p:nvSpPr>
        <p:spPr bwMode="auto">
          <a:xfrm>
            <a:off x="5250507" y="4463548"/>
            <a:ext cx="151073" cy="168338"/>
          </a:xfrm>
          <a:custGeom>
            <a:avLst/>
            <a:gdLst>
              <a:gd name="T0" fmla="*/ 35 w 35"/>
              <a:gd name="T1" fmla="*/ 20 h 39"/>
              <a:gd name="T2" fmla="*/ 35 w 35"/>
              <a:gd name="T3" fmla="*/ 0 h 39"/>
              <a:gd name="T4" fmla="*/ 17 w 35"/>
              <a:gd name="T5" fmla="*/ 10 h 39"/>
              <a:gd name="T6" fmla="*/ 0 w 35"/>
              <a:gd name="T7" fmla="*/ 20 h 39"/>
              <a:gd name="T8" fmla="*/ 17 w 35"/>
              <a:gd name="T9" fmla="*/ 30 h 39"/>
              <a:gd name="T10" fmla="*/ 35 w 35"/>
              <a:gd name="T11" fmla="*/ 39 h 39"/>
              <a:gd name="T12" fmla="*/ 35 w 35"/>
              <a:gd name="T13" fmla="*/ 2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" h="39">
                <a:moveTo>
                  <a:pt x="35" y="20"/>
                </a:moveTo>
                <a:lnTo>
                  <a:pt x="35" y="0"/>
                </a:lnTo>
                <a:lnTo>
                  <a:pt x="17" y="10"/>
                </a:lnTo>
                <a:lnTo>
                  <a:pt x="0" y="20"/>
                </a:lnTo>
                <a:lnTo>
                  <a:pt x="17" y="30"/>
                </a:lnTo>
                <a:lnTo>
                  <a:pt x="35" y="39"/>
                </a:lnTo>
                <a:lnTo>
                  <a:pt x="35" y="20"/>
                </a:lnTo>
                <a:close/>
              </a:path>
            </a:pathLst>
          </a:custGeom>
          <a:solidFill>
            <a:srgbClr val="EE73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72" name="Freeform 184"/>
          <p:cNvSpPr>
            <a:spLocks/>
          </p:cNvSpPr>
          <p:nvPr/>
        </p:nvSpPr>
        <p:spPr bwMode="auto">
          <a:xfrm>
            <a:off x="5906588" y="5624639"/>
            <a:ext cx="159705" cy="181285"/>
          </a:xfrm>
          <a:custGeom>
            <a:avLst/>
            <a:gdLst>
              <a:gd name="T0" fmla="*/ 0 w 37"/>
              <a:gd name="T1" fmla="*/ 21 h 42"/>
              <a:gd name="T2" fmla="*/ 0 w 37"/>
              <a:gd name="T3" fmla="*/ 0 h 42"/>
              <a:gd name="T4" fmla="*/ 18 w 37"/>
              <a:gd name="T5" fmla="*/ 11 h 42"/>
              <a:gd name="T6" fmla="*/ 37 w 37"/>
              <a:gd name="T7" fmla="*/ 21 h 42"/>
              <a:gd name="T8" fmla="*/ 18 w 37"/>
              <a:gd name="T9" fmla="*/ 32 h 42"/>
              <a:gd name="T10" fmla="*/ 0 w 37"/>
              <a:gd name="T11" fmla="*/ 42 h 42"/>
              <a:gd name="T12" fmla="*/ 0 w 37"/>
              <a:gd name="T13" fmla="*/ 2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7" h="42">
                <a:moveTo>
                  <a:pt x="0" y="21"/>
                </a:moveTo>
                <a:lnTo>
                  <a:pt x="0" y="0"/>
                </a:lnTo>
                <a:lnTo>
                  <a:pt x="18" y="11"/>
                </a:lnTo>
                <a:lnTo>
                  <a:pt x="37" y="21"/>
                </a:lnTo>
                <a:lnTo>
                  <a:pt x="18" y="32"/>
                </a:lnTo>
                <a:lnTo>
                  <a:pt x="0" y="42"/>
                </a:lnTo>
                <a:lnTo>
                  <a:pt x="0" y="21"/>
                </a:lnTo>
                <a:close/>
              </a:path>
            </a:pathLst>
          </a:custGeom>
          <a:solidFill>
            <a:srgbClr val="EE73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73" name="Freeform 185"/>
          <p:cNvSpPr>
            <a:spLocks/>
          </p:cNvSpPr>
          <p:nvPr/>
        </p:nvSpPr>
        <p:spPr bwMode="auto">
          <a:xfrm>
            <a:off x="6014495" y="5624639"/>
            <a:ext cx="155388" cy="181285"/>
          </a:xfrm>
          <a:custGeom>
            <a:avLst/>
            <a:gdLst>
              <a:gd name="T0" fmla="*/ 36 w 36"/>
              <a:gd name="T1" fmla="*/ 21 h 42"/>
              <a:gd name="T2" fmla="*/ 36 w 36"/>
              <a:gd name="T3" fmla="*/ 0 h 42"/>
              <a:gd name="T4" fmla="*/ 19 w 36"/>
              <a:gd name="T5" fmla="*/ 11 h 42"/>
              <a:gd name="T6" fmla="*/ 0 w 36"/>
              <a:gd name="T7" fmla="*/ 21 h 42"/>
              <a:gd name="T8" fmla="*/ 19 w 36"/>
              <a:gd name="T9" fmla="*/ 32 h 42"/>
              <a:gd name="T10" fmla="*/ 36 w 36"/>
              <a:gd name="T11" fmla="*/ 42 h 42"/>
              <a:gd name="T12" fmla="*/ 36 w 36"/>
              <a:gd name="T13" fmla="*/ 2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" h="42">
                <a:moveTo>
                  <a:pt x="36" y="21"/>
                </a:moveTo>
                <a:lnTo>
                  <a:pt x="36" y="0"/>
                </a:lnTo>
                <a:lnTo>
                  <a:pt x="19" y="11"/>
                </a:lnTo>
                <a:lnTo>
                  <a:pt x="0" y="21"/>
                </a:lnTo>
                <a:lnTo>
                  <a:pt x="19" y="32"/>
                </a:lnTo>
                <a:lnTo>
                  <a:pt x="36" y="42"/>
                </a:lnTo>
                <a:lnTo>
                  <a:pt x="36" y="21"/>
                </a:lnTo>
                <a:close/>
              </a:path>
            </a:pathLst>
          </a:custGeom>
          <a:solidFill>
            <a:srgbClr val="EE73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74" name="Freeform 186"/>
          <p:cNvSpPr>
            <a:spLocks/>
          </p:cNvSpPr>
          <p:nvPr/>
        </p:nvSpPr>
        <p:spPr bwMode="auto">
          <a:xfrm>
            <a:off x="5518119" y="3250663"/>
            <a:ext cx="336673" cy="224449"/>
          </a:xfrm>
          <a:custGeom>
            <a:avLst/>
            <a:gdLst>
              <a:gd name="T0" fmla="*/ 0 w 78"/>
              <a:gd name="T1" fmla="*/ 0 h 52"/>
              <a:gd name="T2" fmla="*/ 78 w 78"/>
              <a:gd name="T3" fmla="*/ 52 h 52"/>
              <a:gd name="T4" fmla="*/ 5 w 78"/>
              <a:gd name="T5" fmla="*/ 44 h 52"/>
              <a:gd name="T6" fmla="*/ 0 w 78"/>
              <a:gd name="T7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8" h="52">
                <a:moveTo>
                  <a:pt x="0" y="0"/>
                </a:moveTo>
                <a:lnTo>
                  <a:pt x="78" y="52"/>
                </a:lnTo>
                <a:lnTo>
                  <a:pt x="5" y="44"/>
                </a:lnTo>
                <a:lnTo>
                  <a:pt x="0" y="0"/>
                </a:lnTo>
                <a:close/>
              </a:path>
            </a:pathLst>
          </a:custGeom>
          <a:solidFill>
            <a:srgbClr val="A442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75" name="Oval 187"/>
          <p:cNvSpPr>
            <a:spLocks noChangeArrowheads="1"/>
          </p:cNvSpPr>
          <p:nvPr/>
        </p:nvSpPr>
        <p:spPr bwMode="auto">
          <a:xfrm>
            <a:off x="5716670" y="3367200"/>
            <a:ext cx="271930" cy="271929"/>
          </a:xfrm>
          <a:prstGeom prst="ellipse">
            <a:avLst/>
          </a:prstGeom>
          <a:solidFill>
            <a:srgbClr val="FCDE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76" name="Freeform 188"/>
          <p:cNvSpPr>
            <a:spLocks/>
          </p:cNvSpPr>
          <p:nvPr/>
        </p:nvSpPr>
        <p:spPr bwMode="auto">
          <a:xfrm>
            <a:off x="5518119" y="3250663"/>
            <a:ext cx="414367" cy="940957"/>
          </a:xfrm>
          <a:custGeom>
            <a:avLst/>
            <a:gdLst>
              <a:gd name="T0" fmla="*/ 0 w 96"/>
              <a:gd name="T1" fmla="*/ 218 h 218"/>
              <a:gd name="T2" fmla="*/ 96 w 96"/>
              <a:gd name="T3" fmla="*/ 218 h 218"/>
              <a:gd name="T4" fmla="*/ 0 w 96"/>
              <a:gd name="T5" fmla="*/ 0 h 218"/>
              <a:gd name="T6" fmla="*/ 0 w 96"/>
              <a:gd name="T7" fmla="*/ 2 h 218"/>
              <a:gd name="T8" fmla="*/ 0 w 96"/>
              <a:gd name="T9" fmla="*/ 218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218">
                <a:moveTo>
                  <a:pt x="0" y="218"/>
                </a:moveTo>
                <a:lnTo>
                  <a:pt x="96" y="218"/>
                </a:lnTo>
                <a:lnTo>
                  <a:pt x="0" y="0"/>
                </a:lnTo>
                <a:lnTo>
                  <a:pt x="0" y="2"/>
                </a:lnTo>
                <a:lnTo>
                  <a:pt x="0" y="218"/>
                </a:lnTo>
                <a:close/>
              </a:path>
            </a:pathLst>
          </a:custGeom>
          <a:solidFill>
            <a:srgbClr val="E843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77" name="Rectangle 189"/>
          <p:cNvSpPr>
            <a:spLocks noChangeArrowheads="1"/>
          </p:cNvSpPr>
          <p:nvPr/>
        </p:nvSpPr>
        <p:spPr bwMode="auto">
          <a:xfrm>
            <a:off x="5086487" y="5831822"/>
            <a:ext cx="423000" cy="824418"/>
          </a:xfrm>
          <a:prstGeom prst="rect">
            <a:avLst/>
          </a:prstGeom>
          <a:solidFill>
            <a:srgbClr val="EB575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78" name="Rectangle 190"/>
          <p:cNvSpPr>
            <a:spLocks noChangeArrowheads="1"/>
          </p:cNvSpPr>
          <p:nvPr/>
        </p:nvSpPr>
        <p:spPr bwMode="auto">
          <a:xfrm>
            <a:off x="5496539" y="5831822"/>
            <a:ext cx="418685" cy="824418"/>
          </a:xfrm>
          <a:prstGeom prst="rect">
            <a:avLst/>
          </a:prstGeom>
          <a:solidFill>
            <a:srgbClr val="E444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79" name="Freeform 191"/>
          <p:cNvSpPr>
            <a:spLocks/>
          </p:cNvSpPr>
          <p:nvPr/>
        </p:nvSpPr>
        <p:spPr bwMode="auto">
          <a:xfrm>
            <a:off x="5492221" y="6418841"/>
            <a:ext cx="237399" cy="237399"/>
          </a:xfrm>
          <a:custGeom>
            <a:avLst/>
            <a:gdLst>
              <a:gd name="T0" fmla="*/ 0 w 55"/>
              <a:gd name="T1" fmla="*/ 28 h 55"/>
              <a:gd name="T2" fmla="*/ 27 w 55"/>
              <a:gd name="T3" fmla="*/ 55 h 55"/>
              <a:gd name="T4" fmla="*/ 55 w 55"/>
              <a:gd name="T5" fmla="*/ 55 h 55"/>
              <a:gd name="T6" fmla="*/ 0 w 55"/>
              <a:gd name="T7" fmla="*/ 0 h 55"/>
              <a:gd name="T8" fmla="*/ 0 w 55"/>
              <a:gd name="T9" fmla="*/ 28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5">
                <a:moveTo>
                  <a:pt x="0" y="28"/>
                </a:moveTo>
                <a:lnTo>
                  <a:pt x="27" y="55"/>
                </a:lnTo>
                <a:lnTo>
                  <a:pt x="55" y="55"/>
                </a:lnTo>
                <a:lnTo>
                  <a:pt x="0" y="0"/>
                </a:lnTo>
                <a:lnTo>
                  <a:pt x="0" y="28"/>
                </a:lnTo>
                <a:close/>
              </a:path>
            </a:pathLst>
          </a:custGeom>
          <a:solidFill>
            <a:srgbClr val="EB5C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80" name="Freeform 192"/>
          <p:cNvSpPr>
            <a:spLocks/>
          </p:cNvSpPr>
          <p:nvPr/>
        </p:nvSpPr>
        <p:spPr bwMode="auto">
          <a:xfrm>
            <a:off x="5492221" y="6177127"/>
            <a:ext cx="423000" cy="479113"/>
          </a:xfrm>
          <a:custGeom>
            <a:avLst/>
            <a:gdLst>
              <a:gd name="T0" fmla="*/ 0 w 98"/>
              <a:gd name="T1" fmla="*/ 0 h 111"/>
              <a:gd name="T2" fmla="*/ 0 w 98"/>
              <a:gd name="T3" fmla="*/ 28 h 111"/>
              <a:gd name="T4" fmla="*/ 84 w 98"/>
              <a:gd name="T5" fmla="*/ 111 h 111"/>
              <a:gd name="T6" fmla="*/ 98 w 98"/>
              <a:gd name="T7" fmla="*/ 111 h 111"/>
              <a:gd name="T8" fmla="*/ 98 w 98"/>
              <a:gd name="T9" fmla="*/ 97 h 111"/>
              <a:gd name="T10" fmla="*/ 0 w 98"/>
              <a:gd name="T11" fmla="*/ 0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8" h="111">
                <a:moveTo>
                  <a:pt x="0" y="0"/>
                </a:moveTo>
                <a:lnTo>
                  <a:pt x="0" y="28"/>
                </a:lnTo>
                <a:lnTo>
                  <a:pt x="84" y="111"/>
                </a:lnTo>
                <a:lnTo>
                  <a:pt x="98" y="111"/>
                </a:lnTo>
                <a:lnTo>
                  <a:pt x="98" y="97"/>
                </a:lnTo>
                <a:lnTo>
                  <a:pt x="0" y="0"/>
                </a:lnTo>
                <a:close/>
              </a:path>
            </a:pathLst>
          </a:custGeom>
          <a:solidFill>
            <a:srgbClr val="EB5C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81" name="Freeform 193"/>
          <p:cNvSpPr>
            <a:spLocks/>
          </p:cNvSpPr>
          <p:nvPr/>
        </p:nvSpPr>
        <p:spPr bwMode="auto">
          <a:xfrm>
            <a:off x="5492221" y="5931096"/>
            <a:ext cx="423000" cy="535224"/>
          </a:xfrm>
          <a:custGeom>
            <a:avLst/>
            <a:gdLst>
              <a:gd name="T0" fmla="*/ 0 w 98"/>
              <a:gd name="T1" fmla="*/ 27 h 124"/>
              <a:gd name="T2" fmla="*/ 98 w 98"/>
              <a:gd name="T3" fmla="*/ 124 h 124"/>
              <a:gd name="T4" fmla="*/ 98 w 98"/>
              <a:gd name="T5" fmla="*/ 96 h 124"/>
              <a:gd name="T6" fmla="*/ 0 w 98"/>
              <a:gd name="T7" fmla="*/ 0 h 124"/>
              <a:gd name="T8" fmla="*/ 0 w 98"/>
              <a:gd name="T9" fmla="*/ 27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124">
                <a:moveTo>
                  <a:pt x="0" y="27"/>
                </a:moveTo>
                <a:lnTo>
                  <a:pt x="98" y="124"/>
                </a:lnTo>
                <a:lnTo>
                  <a:pt x="98" y="96"/>
                </a:lnTo>
                <a:lnTo>
                  <a:pt x="0" y="0"/>
                </a:lnTo>
                <a:lnTo>
                  <a:pt x="0" y="27"/>
                </a:lnTo>
                <a:close/>
              </a:path>
            </a:pathLst>
          </a:custGeom>
          <a:solidFill>
            <a:srgbClr val="EB5C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82" name="Freeform 194"/>
          <p:cNvSpPr>
            <a:spLocks/>
          </p:cNvSpPr>
          <p:nvPr/>
        </p:nvSpPr>
        <p:spPr bwMode="auto">
          <a:xfrm>
            <a:off x="5522437" y="5827504"/>
            <a:ext cx="392787" cy="392786"/>
          </a:xfrm>
          <a:custGeom>
            <a:avLst/>
            <a:gdLst>
              <a:gd name="T0" fmla="*/ 91 w 91"/>
              <a:gd name="T1" fmla="*/ 91 h 91"/>
              <a:gd name="T2" fmla="*/ 91 w 91"/>
              <a:gd name="T3" fmla="*/ 63 h 91"/>
              <a:gd name="T4" fmla="*/ 28 w 91"/>
              <a:gd name="T5" fmla="*/ 0 h 91"/>
              <a:gd name="T6" fmla="*/ 0 w 91"/>
              <a:gd name="T7" fmla="*/ 0 h 91"/>
              <a:gd name="T8" fmla="*/ 91 w 91"/>
              <a:gd name="T9" fmla="*/ 91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" h="91">
                <a:moveTo>
                  <a:pt x="91" y="91"/>
                </a:moveTo>
                <a:lnTo>
                  <a:pt x="91" y="63"/>
                </a:lnTo>
                <a:lnTo>
                  <a:pt x="28" y="0"/>
                </a:lnTo>
                <a:lnTo>
                  <a:pt x="0" y="0"/>
                </a:lnTo>
                <a:lnTo>
                  <a:pt x="91" y="91"/>
                </a:lnTo>
                <a:close/>
              </a:path>
            </a:pathLst>
          </a:custGeom>
          <a:solidFill>
            <a:srgbClr val="EB5C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83" name="Rectangle 195"/>
          <p:cNvSpPr>
            <a:spLocks noChangeArrowheads="1"/>
          </p:cNvSpPr>
          <p:nvPr/>
        </p:nvSpPr>
        <p:spPr bwMode="auto">
          <a:xfrm>
            <a:off x="5086487" y="5965626"/>
            <a:ext cx="828734" cy="47481"/>
          </a:xfrm>
          <a:prstGeom prst="rect">
            <a:avLst/>
          </a:prstGeom>
          <a:solidFill>
            <a:srgbClr val="CF3A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84" name="Freeform 196"/>
          <p:cNvSpPr>
            <a:spLocks noEditPoints="1"/>
          </p:cNvSpPr>
          <p:nvPr/>
        </p:nvSpPr>
        <p:spPr bwMode="auto">
          <a:xfrm>
            <a:off x="5233242" y="5559892"/>
            <a:ext cx="297828" cy="271929"/>
          </a:xfrm>
          <a:custGeom>
            <a:avLst/>
            <a:gdLst>
              <a:gd name="T0" fmla="*/ 46 w 93"/>
              <a:gd name="T1" fmla="*/ 0 h 85"/>
              <a:gd name="T2" fmla="*/ 0 w 93"/>
              <a:gd name="T3" fmla="*/ 43 h 85"/>
              <a:gd name="T4" fmla="*/ 45 w 93"/>
              <a:gd name="T5" fmla="*/ 85 h 85"/>
              <a:gd name="T6" fmla="*/ 93 w 93"/>
              <a:gd name="T7" fmla="*/ 84 h 85"/>
              <a:gd name="T8" fmla="*/ 92 w 93"/>
              <a:gd name="T9" fmla="*/ 43 h 85"/>
              <a:gd name="T10" fmla="*/ 46 w 93"/>
              <a:gd name="T11" fmla="*/ 0 h 85"/>
              <a:gd name="T12" fmla="*/ 71 w 93"/>
              <a:gd name="T13" fmla="*/ 66 h 85"/>
              <a:gd name="T14" fmla="*/ 45 w 93"/>
              <a:gd name="T15" fmla="*/ 66 h 85"/>
              <a:gd name="T16" fmla="*/ 20 w 93"/>
              <a:gd name="T17" fmla="*/ 43 h 85"/>
              <a:gd name="T18" fmla="*/ 46 w 93"/>
              <a:gd name="T19" fmla="*/ 20 h 85"/>
              <a:gd name="T20" fmla="*/ 71 w 93"/>
              <a:gd name="T21" fmla="*/ 43 h 85"/>
              <a:gd name="T22" fmla="*/ 71 w 93"/>
              <a:gd name="T23" fmla="*/ 66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" h="85">
                <a:moveTo>
                  <a:pt x="46" y="0"/>
                </a:moveTo>
                <a:cubicBezTo>
                  <a:pt x="20" y="0"/>
                  <a:pt x="0" y="19"/>
                  <a:pt x="0" y="43"/>
                </a:cubicBezTo>
                <a:cubicBezTo>
                  <a:pt x="0" y="66"/>
                  <a:pt x="20" y="85"/>
                  <a:pt x="45" y="85"/>
                </a:cubicBezTo>
                <a:cubicBezTo>
                  <a:pt x="93" y="84"/>
                  <a:pt x="93" y="84"/>
                  <a:pt x="93" y="84"/>
                </a:cubicBezTo>
                <a:cubicBezTo>
                  <a:pt x="92" y="43"/>
                  <a:pt x="92" y="43"/>
                  <a:pt x="92" y="43"/>
                </a:cubicBezTo>
                <a:cubicBezTo>
                  <a:pt x="92" y="19"/>
                  <a:pt x="71" y="0"/>
                  <a:pt x="46" y="0"/>
                </a:cubicBezTo>
                <a:close/>
                <a:moveTo>
                  <a:pt x="71" y="66"/>
                </a:moveTo>
                <a:cubicBezTo>
                  <a:pt x="45" y="66"/>
                  <a:pt x="45" y="66"/>
                  <a:pt x="45" y="66"/>
                </a:cubicBezTo>
                <a:cubicBezTo>
                  <a:pt x="32" y="66"/>
                  <a:pt x="20" y="56"/>
                  <a:pt x="20" y="43"/>
                </a:cubicBezTo>
                <a:cubicBezTo>
                  <a:pt x="20" y="30"/>
                  <a:pt x="32" y="20"/>
                  <a:pt x="46" y="20"/>
                </a:cubicBezTo>
                <a:cubicBezTo>
                  <a:pt x="60" y="20"/>
                  <a:pt x="71" y="30"/>
                  <a:pt x="71" y="43"/>
                </a:cubicBezTo>
                <a:lnTo>
                  <a:pt x="71" y="66"/>
                </a:lnTo>
                <a:close/>
              </a:path>
            </a:pathLst>
          </a:custGeom>
          <a:solidFill>
            <a:srgbClr val="70C9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85" name="Freeform 197"/>
          <p:cNvSpPr>
            <a:spLocks noEditPoints="1"/>
          </p:cNvSpPr>
          <p:nvPr/>
        </p:nvSpPr>
        <p:spPr bwMode="auto">
          <a:xfrm>
            <a:off x="5522437" y="5559892"/>
            <a:ext cx="297828" cy="271929"/>
          </a:xfrm>
          <a:custGeom>
            <a:avLst/>
            <a:gdLst>
              <a:gd name="T0" fmla="*/ 46 w 92"/>
              <a:gd name="T1" fmla="*/ 0 h 85"/>
              <a:gd name="T2" fmla="*/ 0 w 92"/>
              <a:gd name="T3" fmla="*/ 43 h 85"/>
              <a:gd name="T4" fmla="*/ 0 w 92"/>
              <a:gd name="T5" fmla="*/ 85 h 85"/>
              <a:gd name="T6" fmla="*/ 47 w 92"/>
              <a:gd name="T7" fmla="*/ 85 h 85"/>
              <a:gd name="T8" fmla="*/ 92 w 92"/>
              <a:gd name="T9" fmla="*/ 43 h 85"/>
              <a:gd name="T10" fmla="*/ 46 w 92"/>
              <a:gd name="T11" fmla="*/ 0 h 85"/>
              <a:gd name="T12" fmla="*/ 47 w 92"/>
              <a:gd name="T13" fmla="*/ 66 h 85"/>
              <a:gd name="T14" fmla="*/ 47 w 92"/>
              <a:gd name="T15" fmla="*/ 66 h 85"/>
              <a:gd name="T16" fmla="*/ 21 w 92"/>
              <a:gd name="T17" fmla="*/ 66 h 85"/>
              <a:gd name="T18" fmla="*/ 21 w 92"/>
              <a:gd name="T19" fmla="*/ 43 h 85"/>
              <a:gd name="T20" fmla="*/ 46 w 92"/>
              <a:gd name="T21" fmla="*/ 20 h 85"/>
              <a:gd name="T22" fmla="*/ 72 w 92"/>
              <a:gd name="T23" fmla="*/ 43 h 85"/>
              <a:gd name="T24" fmla="*/ 47 w 92"/>
              <a:gd name="T25" fmla="*/ 66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" h="85">
                <a:moveTo>
                  <a:pt x="46" y="0"/>
                </a:moveTo>
                <a:cubicBezTo>
                  <a:pt x="21" y="0"/>
                  <a:pt x="0" y="19"/>
                  <a:pt x="0" y="43"/>
                </a:cubicBezTo>
                <a:cubicBezTo>
                  <a:pt x="0" y="85"/>
                  <a:pt x="0" y="85"/>
                  <a:pt x="0" y="85"/>
                </a:cubicBezTo>
                <a:cubicBezTo>
                  <a:pt x="47" y="85"/>
                  <a:pt x="47" y="85"/>
                  <a:pt x="47" y="85"/>
                </a:cubicBezTo>
                <a:cubicBezTo>
                  <a:pt x="72" y="85"/>
                  <a:pt x="92" y="66"/>
                  <a:pt x="92" y="43"/>
                </a:cubicBezTo>
                <a:cubicBezTo>
                  <a:pt x="92" y="19"/>
                  <a:pt x="72" y="0"/>
                  <a:pt x="46" y="0"/>
                </a:cubicBezTo>
                <a:close/>
                <a:moveTo>
                  <a:pt x="47" y="66"/>
                </a:moveTo>
                <a:cubicBezTo>
                  <a:pt x="47" y="66"/>
                  <a:pt x="47" y="66"/>
                  <a:pt x="47" y="66"/>
                </a:cubicBezTo>
                <a:cubicBezTo>
                  <a:pt x="21" y="66"/>
                  <a:pt x="21" y="66"/>
                  <a:pt x="21" y="66"/>
                </a:cubicBezTo>
                <a:cubicBezTo>
                  <a:pt x="21" y="43"/>
                  <a:pt x="21" y="43"/>
                  <a:pt x="21" y="43"/>
                </a:cubicBezTo>
                <a:cubicBezTo>
                  <a:pt x="21" y="30"/>
                  <a:pt x="32" y="20"/>
                  <a:pt x="46" y="20"/>
                </a:cubicBezTo>
                <a:cubicBezTo>
                  <a:pt x="60" y="20"/>
                  <a:pt x="72" y="30"/>
                  <a:pt x="72" y="43"/>
                </a:cubicBezTo>
                <a:cubicBezTo>
                  <a:pt x="72" y="56"/>
                  <a:pt x="60" y="66"/>
                  <a:pt x="47" y="66"/>
                </a:cubicBezTo>
                <a:close/>
              </a:path>
            </a:pathLst>
          </a:custGeom>
          <a:solidFill>
            <a:srgbClr val="70C9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86" name="Rectangle 198"/>
          <p:cNvSpPr>
            <a:spLocks noChangeArrowheads="1"/>
          </p:cNvSpPr>
          <p:nvPr/>
        </p:nvSpPr>
        <p:spPr bwMode="auto">
          <a:xfrm>
            <a:off x="5518119" y="5827504"/>
            <a:ext cx="397102" cy="159705"/>
          </a:xfrm>
          <a:prstGeom prst="rect">
            <a:avLst/>
          </a:prstGeom>
          <a:solidFill>
            <a:srgbClr val="EB5C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87" name="Rectangle 199"/>
          <p:cNvSpPr>
            <a:spLocks noChangeArrowheads="1"/>
          </p:cNvSpPr>
          <p:nvPr/>
        </p:nvSpPr>
        <p:spPr bwMode="auto">
          <a:xfrm>
            <a:off x="5051956" y="5831822"/>
            <a:ext cx="457530" cy="151073"/>
          </a:xfrm>
          <a:prstGeom prst="rect">
            <a:avLst/>
          </a:prstGeom>
          <a:solidFill>
            <a:srgbClr val="EF7B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88" name="Rectangle 200"/>
          <p:cNvSpPr>
            <a:spLocks noChangeArrowheads="1"/>
          </p:cNvSpPr>
          <p:nvPr/>
        </p:nvSpPr>
        <p:spPr bwMode="auto">
          <a:xfrm>
            <a:off x="5470641" y="5814554"/>
            <a:ext cx="103592" cy="841683"/>
          </a:xfrm>
          <a:prstGeom prst="rect">
            <a:avLst/>
          </a:prstGeom>
          <a:solidFill>
            <a:srgbClr val="5BC4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89" name="Freeform 201"/>
          <p:cNvSpPr>
            <a:spLocks/>
          </p:cNvSpPr>
          <p:nvPr/>
        </p:nvSpPr>
        <p:spPr bwMode="auto">
          <a:xfrm>
            <a:off x="5142600" y="5810239"/>
            <a:ext cx="116542" cy="310775"/>
          </a:xfrm>
          <a:custGeom>
            <a:avLst/>
            <a:gdLst>
              <a:gd name="T0" fmla="*/ 0 w 27"/>
              <a:gd name="T1" fmla="*/ 0 h 72"/>
              <a:gd name="T2" fmla="*/ 0 w 27"/>
              <a:gd name="T3" fmla="*/ 69 h 72"/>
              <a:gd name="T4" fmla="*/ 14 w 27"/>
              <a:gd name="T5" fmla="*/ 58 h 72"/>
              <a:gd name="T6" fmla="*/ 27 w 27"/>
              <a:gd name="T7" fmla="*/ 72 h 72"/>
              <a:gd name="T8" fmla="*/ 27 w 27"/>
              <a:gd name="T9" fmla="*/ 0 h 72"/>
              <a:gd name="T10" fmla="*/ 0 w 27"/>
              <a:gd name="T11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" h="72">
                <a:moveTo>
                  <a:pt x="0" y="0"/>
                </a:moveTo>
                <a:lnTo>
                  <a:pt x="0" y="69"/>
                </a:lnTo>
                <a:lnTo>
                  <a:pt x="14" y="58"/>
                </a:lnTo>
                <a:lnTo>
                  <a:pt x="27" y="72"/>
                </a:lnTo>
                <a:lnTo>
                  <a:pt x="27" y="0"/>
                </a:lnTo>
                <a:lnTo>
                  <a:pt x="0" y="0"/>
                </a:lnTo>
                <a:close/>
              </a:path>
            </a:pathLst>
          </a:custGeom>
          <a:solidFill>
            <a:srgbClr val="5BC4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90" name="Freeform 202"/>
          <p:cNvSpPr>
            <a:spLocks/>
          </p:cNvSpPr>
          <p:nvPr/>
        </p:nvSpPr>
        <p:spPr bwMode="auto">
          <a:xfrm>
            <a:off x="4296601" y="5956994"/>
            <a:ext cx="207184" cy="215816"/>
          </a:xfrm>
          <a:custGeom>
            <a:avLst/>
            <a:gdLst>
              <a:gd name="T0" fmla="*/ 0 w 48"/>
              <a:gd name="T1" fmla="*/ 0 h 50"/>
              <a:gd name="T2" fmla="*/ 48 w 48"/>
              <a:gd name="T3" fmla="*/ 25 h 50"/>
              <a:gd name="T4" fmla="*/ 48 w 48"/>
              <a:gd name="T5" fmla="*/ 50 h 50"/>
              <a:gd name="T6" fmla="*/ 0 w 48"/>
              <a:gd name="T7" fmla="*/ 50 h 50"/>
              <a:gd name="T8" fmla="*/ 0 w 48"/>
              <a:gd name="T9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50">
                <a:moveTo>
                  <a:pt x="0" y="0"/>
                </a:moveTo>
                <a:lnTo>
                  <a:pt x="48" y="25"/>
                </a:lnTo>
                <a:lnTo>
                  <a:pt x="48" y="50"/>
                </a:lnTo>
                <a:lnTo>
                  <a:pt x="0" y="50"/>
                </a:lnTo>
                <a:lnTo>
                  <a:pt x="0" y="0"/>
                </a:lnTo>
                <a:close/>
              </a:path>
            </a:pathLst>
          </a:custGeom>
          <a:solidFill>
            <a:srgbClr val="694E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91" name="Freeform 203"/>
          <p:cNvSpPr>
            <a:spLocks/>
          </p:cNvSpPr>
          <p:nvPr/>
        </p:nvSpPr>
        <p:spPr bwMode="auto">
          <a:xfrm>
            <a:off x="4590111" y="5956994"/>
            <a:ext cx="207184" cy="215816"/>
          </a:xfrm>
          <a:custGeom>
            <a:avLst/>
            <a:gdLst>
              <a:gd name="T0" fmla="*/ 48 w 48"/>
              <a:gd name="T1" fmla="*/ 0 h 50"/>
              <a:gd name="T2" fmla="*/ 0 w 48"/>
              <a:gd name="T3" fmla="*/ 25 h 50"/>
              <a:gd name="T4" fmla="*/ 0 w 48"/>
              <a:gd name="T5" fmla="*/ 50 h 50"/>
              <a:gd name="T6" fmla="*/ 48 w 48"/>
              <a:gd name="T7" fmla="*/ 50 h 50"/>
              <a:gd name="T8" fmla="*/ 48 w 48"/>
              <a:gd name="T9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50">
                <a:moveTo>
                  <a:pt x="48" y="0"/>
                </a:moveTo>
                <a:lnTo>
                  <a:pt x="0" y="25"/>
                </a:lnTo>
                <a:lnTo>
                  <a:pt x="0" y="50"/>
                </a:lnTo>
                <a:lnTo>
                  <a:pt x="48" y="50"/>
                </a:lnTo>
                <a:lnTo>
                  <a:pt x="48" y="0"/>
                </a:lnTo>
                <a:close/>
              </a:path>
            </a:pathLst>
          </a:custGeom>
          <a:solidFill>
            <a:srgbClr val="694E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92" name="Rectangle 204"/>
          <p:cNvSpPr>
            <a:spLocks noChangeArrowheads="1"/>
          </p:cNvSpPr>
          <p:nvPr/>
        </p:nvSpPr>
        <p:spPr bwMode="auto">
          <a:xfrm>
            <a:off x="4197324" y="6159862"/>
            <a:ext cx="1117927" cy="539541"/>
          </a:xfrm>
          <a:prstGeom prst="rect">
            <a:avLst/>
          </a:prstGeom>
          <a:solidFill>
            <a:srgbClr val="7470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93" name="Rectangle 206"/>
          <p:cNvSpPr>
            <a:spLocks noChangeArrowheads="1"/>
          </p:cNvSpPr>
          <p:nvPr/>
        </p:nvSpPr>
        <p:spPr bwMode="auto">
          <a:xfrm>
            <a:off x="4197326" y="6423159"/>
            <a:ext cx="1117927" cy="250346"/>
          </a:xfrm>
          <a:prstGeom prst="rect">
            <a:avLst/>
          </a:prstGeom>
          <a:solidFill>
            <a:srgbClr val="5551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94" name="Rectangle 207"/>
          <p:cNvSpPr>
            <a:spLocks noChangeArrowheads="1"/>
          </p:cNvSpPr>
          <p:nvPr/>
        </p:nvSpPr>
        <p:spPr bwMode="auto">
          <a:xfrm>
            <a:off x="4503784" y="6064903"/>
            <a:ext cx="90644" cy="107909"/>
          </a:xfrm>
          <a:prstGeom prst="rect">
            <a:avLst/>
          </a:prstGeom>
          <a:solidFill>
            <a:srgbClr val="BE60A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95" name="Rectangle 208"/>
          <p:cNvSpPr>
            <a:spLocks noChangeArrowheads="1"/>
          </p:cNvSpPr>
          <p:nvPr/>
        </p:nvSpPr>
        <p:spPr bwMode="auto">
          <a:xfrm>
            <a:off x="4197326" y="6379996"/>
            <a:ext cx="1117927" cy="94959"/>
          </a:xfrm>
          <a:prstGeom prst="rect">
            <a:avLst/>
          </a:prstGeom>
          <a:solidFill>
            <a:srgbClr val="EF81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96" name="Rectangle 209"/>
          <p:cNvSpPr>
            <a:spLocks noChangeArrowheads="1"/>
          </p:cNvSpPr>
          <p:nvPr/>
        </p:nvSpPr>
        <p:spPr bwMode="auto">
          <a:xfrm>
            <a:off x="4503784" y="6159862"/>
            <a:ext cx="90644" cy="539541"/>
          </a:xfrm>
          <a:prstGeom prst="rect">
            <a:avLst/>
          </a:prstGeom>
          <a:solidFill>
            <a:srgbClr val="EF81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97" name="Freeform 210"/>
          <p:cNvSpPr>
            <a:spLocks/>
          </p:cNvSpPr>
          <p:nvPr/>
        </p:nvSpPr>
        <p:spPr bwMode="auto">
          <a:xfrm>
            <a:off x="5051959" y="4066446"/>
            <a:ext cx="979807" cy="211501"/>
          </a:xfrm>
          <a:custGeom>
            <a:avLst/>
            <a:gdLst>
              <a:gd name="T0" fmla="*/ 302 w 302"/>
              <a:gd name="T1" fmla="*/ 33 h 65"/>
              <a:gd name="T2" fmla="*/ 271 w 302"/>
              <a:gd name="T3" fmla="*/ 0 h 65"/>
              <a:gd name="T4" fmla="*/ 271 w 302"/>
              <a:gd name="T5" fmla="*/ 0 h 65"/>
              <a:gd name="T6" fmla="*/ 33 w 302"/>
              <a:gd name="T7" fmla="*/ 0 h 65"/>
              <a:gd name="T8" fmla="*/ 0 w 302"/>
              <a:gd name="T9" fmla="*/ 33 h 65"/>
              <a:gd name="T10" fmla="*/ 33 w 302"/>
              <a:gd name="T11" fmla="*/ 65 h 65"/>
              <a:gd name="T12" fmla="*/ 271 w 302"/>
              <a:gd name="T13" fmla="*/ 65 h 65"/>
              <a:gd name="T14" fmla="*/ 271 w 302"/>
              <a:gd name="T15" fmla="*/ 65 h 65"/>
              <a:gd name="T16" fmla="*/ 302 w 302"/>
              <a:gd name="T17" fmla="*/ 33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02" h="65">
                <a:moveTo>
                  <a:pt x="302" y="33"/>
                </a:moveTo>
                <a:cubicBezTo>
                  <a:pt x="302" y="15"/>
                  <a:pt x="288" y="1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15" y="0"/>
                  <a:pt x="0" y="15"/>
                  <a:pt x="0" y="33"/>
                </a:cubicBezTo>
                <a:cubicBezTo>
                  <a:pt x="0" y="51"/>
                  <a:pt x="15" y="65"/>
                  <a:pt x="33" y="65"/>
                </a:cubicBezTo>
                <a:cubicBezTo>
                  <a:pt x="271" y="65"/>
                  <a:pt x="271" y="65"/>
                  <a:pt x="271" y="65"/>
                </a:cubicBezTo>
                <a:cubicBezTo>
                  <a:pt x="271" y="65"/>
                  <a:pt x="271" y="65"/>
                  <a:pt x="271" y="65"/>
                </a:cubicBezTo>
                <a:cubicBezTo>
                  <a:pt x="288" y="65"/>
                  <a:pt x="302" y="50"/>
                  <a:pt x="302" y="33"/>
                </a:cubicBezTo>
                <a:close/>
              </a:path>
            </a:pathLst>
          </a:custGeom>
          <a:solidFill>
            <a:srgbClr val="FCDE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98" name="Freeform 211"/>
          <p:cNvSpPr>
            <a:spLocks/>
          </p:cNvSpPr>
          <p:nvPr/>
        </p:nvSpPr>
        <p:spPr bwMode="auto">
          <a:xfrm>
            <a:off x="4037621" y="1200411"/>
            <a:ext cx="358256" cy="353938"/>
          </a:xfrm>
          <a:custGeom>
            <a:avLst/>
            <a:gdLst>
              <a:gd name="T0" fmla="*/ 95 w 110"/>
              <a:gd name="T1" fmla="*/ 28 h 110"/>
              <a:gd name="T2" fmla="*/ 82 w 110"/>
              <a:gd name="T3" fmla="*/ 95 h 110"/>
              <a:gd name="T4" fmla="*/ 15 w 110"/>
              <a:gd name="T5" fmla="*/ 82 h 110"/>
              <a:gd name="T6" fmla="*/ 27 w 110"/>
              <a:gd name="T7" fmla="*/ 15 h 110"/>
              <a:gd name="T8" fmla="*/ 95 w 110"/>
              <a:gd name="T9" fmla="*/ 28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0" h="110">
                <a:moveTo>
                  <a:pt x="95" y="28"/>
                </a:moveTo>
                <a:cubicBezTo>
                  <a:pt x="110" y="50"/>
                  <a:pt x="104" y="80"/>
                  <a:pt x="82" y="95"/>
                </a:cubicBezTo>
                <a:cubicBezTo>
                  <a:pt x="60" y="110"/>
                  <a:pt x="30" y="104"/>
                  <a:pt x="15" y="82"/>
                </a:cubicBezTo>
                <a:cubicBezTo>
                  <a:pt x="0" y="60"/>
                  <a:pt x="5" y="30"/>
                  <a:pt x="27" y="15"/>
                </a:cubicBezTo>
                <a:cubicBezTo>
                  <a:pt x="49" y="0"/>
                  <a:pt x="80" y="6"/>
                  <a:pt x="95" y="28"/>
                </a:cubicBezTo>
                <a:close/>
              </a:path>
            </a:pathLst>
          </a:custGeom>
          <a:solidFill>
            <a:srgbClr val="EBD4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99" name="Freeform 212"/>
          <p:cNvSpPr>
            <a:spLocks/>
          </p:cNvSpPr>
          <p:nvPr/>
        </p:nvSpPr>
        <p:spPr bwMode="auto">
          <a:xfrm>
            <a:off x="4128265" y="496849"/>
            <a:ext cx="582705" cy="1014336"/>
          </a:xfrm>
          <a:custGeom>
            <a:avLst/>
            <a:gdLst>
              <a:gd name="T0" fmla="*/ 181 w 181"/>
              <a:gd name="T1" fmla="*/ 216 h 314"/>
              <a:gd name="T2" fmla="*/ 181 w 181"/>
              <a:gd name="T3" fmla="*/ 216 h 314"/>
              <a:gd name="T4" fmla="*/ 181 w 181"/>
              <a:gd name="T5" fmla="*/ 0 h 314"/>
              <a:gd name="T6" fmla="*/ 76 w 181"/>
              <a:gd name="T7" fmla="*/ 0 h 314"/>
              <a:gd name="T8" fmla="*/ 76 w 181"/>
              <a:gd name="T9" fmla="*/ 181 h 314"/>
              <a:gd name="T10" fmla="*/ 0 w 181"/>
              <a:gd name="T11" fmla="*/ 233 h 314"/>
              <a:gd name="T12" fmla="*/ 55 w 181"/>
              <a:gd name="T13" fmla="*/ 314 h 314"/>
              <a:gd name="T14" fmla="*/ 170 w 181"/>
              <a:gd name="T15" fmla="*/ 235 h 314"/>
              <a:gd name="T16" fmla="*/ 181 w 181"/>
              <a:gd name="T17" fmla="*/ 216 h 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1" h="314">
                <a:moveTo>
                  <a:pt x="181" y="216"/>
                </a:moveTo>
                <a:cubicBezTo>
                  <a:pt x="181" y="216"/>
                  <a:pt x="181" y="216"/>
                  <a:pt x="181" y="216"/>
                </a:cubicBezTo>
                <a:cubicBezTo>
                  <a:pt x="181" y="0"/>
                  <a:pt x="181" y="0"/>
                  <a:pt x="181" y="0"/>
                </a:cubicBezTo>
                <a:cubicBezTo>
                  <a:pt x="76" y="0"/>
                  <a:pt x="76" y="0"/>
                  <a:pt x="76" y="0"/>
                </a:cubicBezTo>
                <a:cubicBezTo>
                  <a:pt x="76" y="181"/>
                  <a:pt x="76" y="181"/>
                  <a:pt x="76" y="181"/>
                </a:cubicBezTo>
                <a:cubicBezTo>
                  <a:pt x="0" y="233"/>
                  <a:pt x="0" y="233"/>
                  <a:pt x="0" y="233"/>
                </a:cubicBezTo>
                <a:cubicBezTo>
                  <a:pt x="55" y="314"/>
                  <a:pt x="55" y="314"/>
                  <a:pt x="55" y="314"/>
                </a:cubicBezTo>
                <a:cubicBezTo>
                  <a:pt x="170" y="235"/>
                  <a:pt x="170" y="235"/>
                  <a:pt x="170" y="235"/>
                </a:cubicBezTo>
                <a:cubicBezTo>
                  <a:pt x="177" y="231"/>
                  <a:pt x="181" y="224"/>
                  <a:pt x="181" y="216"/>
                </a:cubicBezTo>
                <a:close/>
              </a:path>
            </a:pathLst>
          </a:custGeom>
          <a:solidFill>
            <a:srgbClr val="E843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00" name="Rectangle 213"/>
          <p:cNvSpPr>
            <a:spLocks noChangeArrowheads="1"/>
          </p:cNvSpPr>
          <p:nvPr/>
        </p:nvSpPr>
        <p:spPr bwMode="auto">
          <a:xfrm>
            <a:off x="4365662" y="647922"/>
            <a:ext cx="353939" cy="51796"/>
          </a:xfrm>
          <a:prstGeom prst="rect">
            <a:avLst/>
          </a:prstGeom>
          <a:solidFill>
            <a:srgbClr val="EBD4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01" name="Rectangle 214"/>
          <p:cNvSpPr>
            <a:spLocks noChangeArrowheads="1"/>
          </p:cNvSpPr>
          <p:nvPr/>
        </p:nvSpPr>
        <p:spPr bwMode="auto">
          <a:xfrm>
            <a:off x="4365662" y="773094"/>
            <a:ext cx="353939" cy="51796"/>
          </a:xfrm>
          <a:prstGeom prst="rect">
            <a:avLst/>
          </a:prstGeom>
          <a:solidFill>
            <a:srgbClr val="EBD4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02" name="Rectangle 215"/>
          <p:cNvSpPr>
            <a:spLocks noChangeArrowheads="1"/>
          </p:cNvSpPr>
          <p:nvPr/>
        </p:nvSpPr>
        <p:spPr bwMode="auto">
          <a:xfrm>
            <a:off x="4365662" y="898268"/>
            <a:ext cx="353939" cy="56114"/>
          </a:xfrm>
          <a:prstGeom prst="rect">
            <a:avLst/>
          </a:prstGeom>
          <a:solidFill>
            <a:srgbClr val="EBD4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03" name="Rectangle 216"/>
          <p:cNvSpPr>
            <a:spLocks noChangeArrowheads="1"/>
          </p:cNvSpPr>
          <p:nvPr/>
        </p:nvSpPr>
        <p:spPr bwMode="auto">
          <a:xfrm>
            <a:off x="4357029" y="440739"/>
            <a:ext cx="362571" cy="133807"/>
          </a:xfrm>
          <a:prstGeom prst="rect">
            <a:avLst/>
          </a:prstGeom>
          <a:solidFill>
            <a:srgbClr val="EBD4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04" name="Freeform 217"/>
          <p:cNvSpPr>
            <a:spLocks/>
          </p:cNvSpPr>
          <p:nvPr/>
        </p:nvSpPr>
        <p:spPr bwMode="auto">
          <a:xfrm>
            <a:off x="4792979" y="1256521"/>
            <a:ext cx="379837" cy="379836"/>
          </a:xfrm>
          <a:custGeom>
            <a:avLst/>
            <a:gdLst>
              <a:gd name="T0" fmla="*/ 102 w 118"/>
              <a:gd name="T1" fmla="*/ 30 h 118"/>
              <a:gd name="T2" fmla="*/ 88 w 118"/>
              <a:gd name="T3" fmla="*/ 102 h 118"/>
              <a:gd name="T4" fmla="*/ 16 w 118"/>
              <a:gd name="T5" fmla="*/ 88 h 118"/>
              <a:gd name="T6" fmla="*/ 30 w 118"/>
              <a:gd name="T7" fmla="*/ 16 h 118"/>
              <a:gd name="T8" fmla="*/ 102 w 118"/>
              <a:gd name="T9" fmla="*/ 30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8" h="118">
                <a:moveTo>
                  <a:pt x="102" y="30"/>
                </a:moveTo>
                <a:cubicBezTo>
                  <a:pt x="118" y="53"/>
                  <a:pt x="112" y="85"/>
                  <a:pt x="88" y="102"/>
                </a:cubicBezTo>
                <a:cubicBezTo>
                  <a:pt x="65" y="118"/>
                  <a:pt x="32" y="112"/>
                  <a:pt x="16" y="88"/>
                </a:cubicBezTo>
                <a:cubicBezTo>
                  <a:pt x="0" y="64"/>
                  <a:pt x="6" y="32"/>
                  <a:pt x="30" y="16"/>
                </a:cubicBezTo>
                <a:cubicBezTo>
                  <a:pt x="54" y="0"/>
                  <a:pt x="86" y="6"/>
                  <a:pt x="102" y="30"/>
                </a:cubicBezTo>
                <a:close/>
              </a:path>
            </a:pathLst>
          </a:custGeom>
          <a:solidFill>
            <a:srgbClr val="EFDC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05" name="Freeform 218"/>
          <p:cNvSpPr>
            <a:spLocks/>
          </p:cNvSpPr>
          <p:nvPr/>
        </p:nvSpPr>
        <p:spPr bwMode="auto">
          <a:xfrm>
            <a:off x="4887938" y="501167"/>
            <a:ext cx="625868" cy="1083397"/>
          </a:xfrm>
          <a:custGeom>
            <a:avLst/>
            <a:gdLst>
              <a:gd name="T0" fmla="*/ 194 w 194"/>
              <a:gd name="T1" fmla="*/ 232 h 336"/>
              <a:gd name="T2" fmla="*/ 194 w 194"/>
              <a:gd name="T3" fmla="*/ 232 h 336"/>
              <a:gd name="T4" fmla="*/ 194 w 194"/>
              <a:gd name="T5" fmla="*/ 0 h 336"/>
              <a:gd name="T6" fmla="*/ 82 w 194"/>
              <a:gd name="T7" fmla="*/ 0 h 336"/>
              <a:gd name="T8" fmla="*/ 82 w 194"/>
              <a:gd name="T9" fmla="*/ 194 h 336"/>
              <a:gd name="T10" fmla="*/ 0 w 194"/>
              <a:gd name="T11" fmla="*/ 250 h 336"/>
              <a:gd name="T12" fmla="*/ 59 w 194"/>
              <a:gd name="T13" fmla="*/ 336 h 336"/>
              <a:gd name="T14" fmla="*/ 183 w 194"/>
              <a:gd name="T15" fmla="*/ 252 h 336"/>
              <a:gd name="T16" fmla="*/ 194 w 194"/>
              <a:gd name="T17" fmla="*/ 232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4" h="336">
                <a:moveTo>
                  <a:pt x="194" y="232"/>
                </a:moveTo>
                <a:cubicBezTo>
                  <a:pt x="194" y="232"/>
                  <a:pt x="194" y="232"/>
                  <a:pt x="194" y="232"/>
                </a:cubicBezTo>
                <a:cubicBezTo>
                  <a:pt x="194" y="0"/>
                  <a:pt x="194" y="0"/>
                  <a:pt x="194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82" y="194"/>
                  <a:pt x="82" y="194"/>
                  <a:pt x="82" y="194"/>
                </a:cubicBezTo>
                <a:cubicBezTo>
                  <a:pt x="0" y="250"/>
                  <a:pt x="0" y="250"/>
                  <a:pt x="0" y="250"/>
                </a:cubicBezTo>
                <a:cubicBezTo>
                  <a:pt x="59" y="336"/>
                  <a:pt x="59" y="336"/>
                  <a:pt x="59" y="336"/>
                </a:cubicBezTo>
                <a:cubicBezTo>
                  <a:pt x="183" y="252"/>
                  <a:pt x="183" y="252"/>
                  <a:pt x="183" y="252"/>
                </a:cubicBezTo>
                <a:cubicBezTo>
                  <a:pt x="190" y="248"/>
                  <a:pt x="194" y="240"/>
                  <a:pt x="194" y="232"/>
                </a:cubicBezTo>
                <a:close/>
              </a:path>
            </a:pathLst>
          </a:custGeom>
          <a:solidFill>
            <a:srgbClr val="F39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06" name="Rectangle 219"/>
          <p:cNvSpPr>
            <a:spLocks noChangeArrowheads="1"/>
          </p:cNvSpPr>
          <p:nvPr/>
        </p:nvSpPr>
        <p:spPr bwMode="auto">
          <a:xfrm>
            <a:off x="5142600" y="669502"/>
            <a:ext cx="375522" cy="60428"/>
          </a:xfrm>
          <a:prstGeom prst="rect">
            <a:avLst/>
          </a:prstGeom>
          <a:solidFill>
            <a:srgbClr val="EFDC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07" name="Rectangle 220"/>
          <p:cNvSpPr>
            <a:spLocks noChangeArrowheads="1"/>
          </p:cNvSpPr>
          <p:nvPr/>
        </p:nvSpPr>
        <p:spPr bwMode="auto">
          <a:xfrm>
            <a:off x="5142600" y="824890"/>
            <a:ext cx="375522" cy="60428"/>
          </a:xfrm>
          <a:prstGeom prst="rect">
            <a:avLst/>
          </a:prstGeom>
          <a:solidFill>
            <a:srgbClr val="EFDC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08" name="Rectangle 221"/>
          <p:cNvSpPr>
            <a:spLocks noChangeArrowheads="1"/>
          </p:cNvSpPr>
          <p:nvPr/>
        </p:nvSpPr>
        <p:spPr bwMode="auto">
          <a:xfrm>
            <a:off x="5142600" y="980277"/>
            <a:ext cx="375522" cy="60428"/>
          </a:xfrm>
          <a:prstGeom prst="rect">
            <a:avLst/>
          </a:prstGeom>
          <a:solidFill>
            <a:srgbClr val="EFDC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09" name="Rectangle 222"/>
          <p:cNvSpPr>
            <a:spLocks noChangeArrowheads="1"/>
          </p:cNvSpPr>
          <p:nvPr/>
        </p:nvSpPr>
        <p:spPr bwMode="auto">
          <a:xfrm>
            <a:off x="5133967" y="440739"/>
            <a:ext cx="392787" cy="142440"/>
          </a:xfrm>
          <a:prstGeom prst="rect">
            <a:avLst/>
          </a:prstGeom>
          <a:solidFill>
            <a:srgbClr val="EFDC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10" name="Freeform 223"/>
          <p:cNvSpPr>
            <a:spLocks/>
          </p:cNvSpPr>
          <p:nvPr/>
        </p:nvSpPr>
        <p:spPr bwMode="auto">
          <a:xfrm>
            <a:off x="4555580" y="1079554"/>
            <a:ext cx="159705" cy="233081"/>
          </a:xfrm>
          <a:custGeom>
            <a:avLst/>
            <a:gdLst>
              <a:gd name="T0" fmla="*/ 42 w 49"/>
              <a:gd name="T1" fmla="*/ 0 h 73"/>
              <a:gd name="T2" fmla="*/ 0 w 49"/>
              <a:gd name="T3" fmla="*/ 42 h 73"/>
              <a:gd name="T4" fmla="*/ 13 w 49"/>
              <a:gd name="T5" fmla="*/ 73 h 73"/>
              <a:gd name="T6" fmla="*/ 38 w 49"/>
              <a:gd name="T7" fmla="*/ 56 h 73"/>
              <a:gd name="T8" fmla="*/ 49 w 49"/>
              <a:gd name="T9" fmla="*/ 36 h 73"/>
              <a:gd name="T10" fmla="*/ 49 w 49"/>
              <a:gd name="T11" fmla="*/ 36 h 73"/>
              <a:gd name="T12" fmla="*/ 49 w 49"/>
              <a:gd name="T13" fmla="*/ 0 h 73"/>
              <a:gd name="T14" fmla="*/ 42 w 49"/>
              <a:gd name="T15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9" h="73">
                <a:moveTo>
                  <a:pt x="42" y="0"/>
                </a:moveTo>
                <a:cubicBezTo>
                  <a:pt x="19" y="0"/>
                  <a:pt x="0" y="19"/>
                  <a:pt x="0" y="42"/>
                </a:cubicBezTo>
                <a:cubicBezTo>
                  <a:pt x="0" y="54"/>
                  <a:pt x="5" y="65"/>
                  <a:pt x="13" y="73"/>
                </a:cubicBezTo>
                <a:cubicBezTo>
                  <a:pt x="38" y="56"/>
                  <a:pt x="38" y="56"/>
                  <a:pt x="38" y="56"/>
                </a:cubicBezTo>
                <a:cubicBezTo>
                  <a:pt x="45" y="51"/>
                  <a:pt x="49" y="44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0"/>
                  <a:pt x="49" y="0"/>
                  <a:pt x="49" y="0"/>
                </a:cubicBezTo>
                <a:cubicBezTo>
                  <a:pt x="47" y="0"/>
                  <a:pt x="45" y="0"/>
                  <a:pt x="42" y="0"/>
                </a:cubicBezTo>
                <a:close/>
              </a:path>
            </a:pathLst>
          </a:custGeom>
          <a:solidFill>
            <a:srgbClr val="86C0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12" name="Rectangle 225"/>
          <p:cNvSpPr>
            <a:spLocks noChangeArrowheads="1"/>
          </p:cNvSpPr>
          <p:nvPr/>
        </p:nvSpPr>
        <p:spPr bwMode="auto">
          <a:xfrm>
            <a:off x="5358416" y="-21109"/>
            <a:ext cx="43163" cy="509326"/>
          </a:xfrm>
          <a:prstGeom prst="rect">
            <a:avLst/>
          </a:prstGeom>
          <a:solidFill>
            <a:srgbClr val="EFDC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13" name="Rectangle 226"/>
          <p:cNvSpPr>
            <a:spLocks noChangeArrowheads="1"/>
          </p:cNvSpPr>
          <p:nvPr/>
        </p:nvSpPr>
        <p:spPr bwMode="auto">
          <a:xfrm>
            <a:off x="8371208" y="5827504"/>
            <a:ext cx="172653" cy="833051"/>
          </a:xfrm>
          <a:prstGeom prst="rect">
            <a:avLst/>
          </a:prstGeom>
          <a:solidFill>
            <a:srgbClr val="96A9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14" name="Rectangle 227"/>
          <p:cNvSpPr>
            <a:spLocks noChangeArrowheads="1"/>
          </p:cNvSpPr>
          <p:nvPr/>
        </p:nvSpPr>
        <p:spPr bwMode="auto">
          <a:xfrm>
            <a:off x="8371208" y="5827504"/>
            <a:ext cx="172653" cy="833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15" name="Rectangle 228"/>
          <p:cNvSpPr>
            <a:spLocks noChangeArrowheads="1"/>
          </p:cNvSpPr>
          <p:nvPr/>
        </p:nvSpPr>
        <p:spPr bwMode="auto">
          <a:xfrm>
            <a:off x="9864653" y="5827504"/>
            <a:ext cx="172653" cy="833051"/>
          </a:xfrm>
          <a:prstGeom prst="rect">
            <a:avLst/>
          </a:prstGeom>
          <a:solidFill>
            <a:srgbClr val="96A9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16" name="Rectangle 229"/>
          <p:cNvSpPr>
            <a:spLocks noChangeArrowheads="1"/>
          </p:cNvSpPr>
          <p:nvPr/>
        </p:nvSpPr>
        <p:spPr bwMode="auto">
          <a:xfrm>
            <a:off x="9864653" y="5827504"/>
            <a:ext cx="172653" cy="833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17" name="Freeform 230"/>
          <p:cNvSpPr>
            <a:spLocks/>
          </p:cNvSpPr>
          <p:nvPr/>
        </p:nvSpPr>
        <p:spPr bwMode="auto">
          <a:xfrm>
            <a:off x="8172657" y="2901040"/>
            <a:ext cx="2063200" cy="2477567"/>
          </a:xfrm>
          <a:custGeom>
            <a:avLst/>
            <a:gdLst>
              <a:gd name="T0" fmla="*/ 502 w 639"/>
              <a:gd name="T1" fmla="*/ 768 h 768"/>
              <a:gd name="T2" fmla="*/ 137 w 639"/>
              <a:gd name="T3" fmla="*/ 768 h 768"/>
              <a:gd name="T4" fmla="*/ 0 w 639"/>
              <a:gd name="T5" fmla="*/ 631 h 768"/>
              <a:gd name="T6" fmla="*/ 0 w 639"/>
              <a:gd name="T7" fmla="*/ 137 h 768"/>
              <a:gd name="T8" fmla="*/ 137 w 639"/>
              <a:gd name="T9" fmla="*/ 0 h 768"/>
              <a:gd name="T10" fmla="*/ 502 w 639"/>
              <a:gd name="T11" fmla="*/ 0 h 768"/>
              <a:gd name="T12" fmla="*/ 639 w 639"/>
              <a:gd name="T13" fmla="*/ 137 h 768"/>
              <a:gd name="T14" fmla="*/ 639 w 639"/>
              <a:gd name="T15" fmla="*/ 631 h 768"/>
              <a:gd name="T16" fmla="*/ 502 w 639"/>
              <a:gd name="T17" fmla="*/ 768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39" h="768">
                <a:moveTo>
                  <a:pt x="502" y="768"/>
                </a:moveTo>
                <a:cubicBezTo>
                  <a:pt x="137" y="768"/>
                  <a:pt x="137" y="768"/>
                  <a:pt x="137" y="768"/>
                </a:cubicBezTo>
                <a:cubicBezTo>
                  <a:pt x="62" y="768"/>
                  <a:pt x="0" y="706"/>
                  <a:pt x="0" y="631"/>
                </a:cubicBezTo>
                <a:cubicBezTo>
                  <a:pt x="0" y="137"/>
                  <a:pt x="0" y="137"/>
                  <a:pt x="0" y="137"/>
                </a:cubicBezTo>
                <a:cubicBezTo>
                  <a:pt x="0" y="62"/>
                  <a:pt x="62" y="0"/>
                  <a:pt x="137" y="0"/>
                </a:cubicBezTo>
                <a:cubicBezTo>
                  <a:pt x="502" y="0"/>
                  <a:pt x="502" y="0"/>
                  <a:pt x="502" y="0"/>
                </a:cubicBezTo>
                <a:cubicBezTo>
                  <a:pt x="577" y="0"/>
                  <a:pt x="639" y="62"/>
                  <a:pt x="639" y="137"/>
                </a:cubicBezTo>
                <a:cubicBezTo>
                  <a:pt x="639" y="631"/>
                  <a:pt x="639" y="631"/>
                  <a:pt x="639" y="631"/>
                </a:cubicBezTo>
                <a:cubicBezTo>
                  <a:pt x="639" y="706"/>
                  <a:pt x="577" y="768"/>
                  <a:pt x="502" y="768"/>
                </a:cubicBezTo>
              </a:path>
            </a:pathLst>
          </a:custGeom>
          <a:solidFill>
            <a:srgbClr val="7A852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18" name="Freeform 231"/>
          <p:cNvSpPr>
            <a:spLocks/>
          </p:cNvSpPr>
          <p:nvPr/>
        </p:nvSpPr>
        <p:spPr bwMode="auto">
          <a:xfrm>
            <a:off x="8125179" y="2901040"/>
            <a:ext cx="241714" cy="2546628"/>
          </a:xfrm>
          <a:custGeom>
            <a:avLst/>
            <a:gdLst>
              <a:gd name="T0" fmla="*/ 37 w 74"/>
              <a:gd name="T1" fmla="*/ 790 h 790"/>
              <a:gd name="T2" fmla="*/ 0 w 74"/>
              <a:gd name="T3" fmla="*/ 753 h 790"/>
              <a:gd name="T4" fmla="*/ 0 w 74"/>
              <a:gd name="T5" fmla="*/ 37 h 790"/>
              <a:gd name="T6" fmla="*/ 37 w 74"/>
              <a:gd name="T7" fmla="*/ 0 h 790"/>
              <a:gd name="T8" fmla="*/ 74 w 74"/>
              <a:gd name="T9" fmla="*/ 37 h 790"/>
              <a:gd name="T10" fmla="*/ 74 w 74"/>
              <a:gd name="T11" fmla="*/ 753 h 790"/>
              <a:gd name="T12" fmla="*/ 37 w 74"/>
              <a:gd name="T13" fmla="*/ 790 h 7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4" h="790">
                <a:moveTo>
                  <a:pt x="37" y="790"/>
                </a:moveTo>
                <a:cubicBezTo>
                  <a:pt x="17" y="790"/>
                  <a:pt x="0" y="773"/>
                  <a:pt x="0" y="753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17"/>
                  <a:pt x="17" y="0"/>
                  <a:pt x="37" y="0"/>
                </a:cubicBezTo>
                <a:cubicBezTo>
                  <a:pt x="58" y="0"/>
                  <a:pt x="74" y="17"/>
                  <a:pt x="74" y="37"/>
                </a:cubicBezTo>
                <a:cubicBezTo>
                  <a:pt x="74" y="753"/>
                  <a:pt x="74" y="753"/>
                  <a:pt x="74" y="753"/>
                </a:cubicBezTo>
                <a:cubicBezTo>
                  <a:pt x="74" y="773"/>
                  <a:pt x="58" y="790"/>
                  <a:pt x="37" y="790"/>
                </a:cubicBezTo>
              </a:path>
            </a:pathLst>
          </a:custGeom>
          <a:solidFill>
            <a:srgbClr val="96A9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19" name="Freeform 232"/>
          <p:cNvSpPr>
            <a:spLocks/>
          </p:cNvSpPr>
          <p:nvPr/>
        </p:nvSpPr>
        <p:spPr bwMode="auto">
          <a:xfrm>
            <a:off x="10054572" y="2901040"/>
            <a:ext cx="241714" cy="2546628"/>
          </a:xfrm>
          <a:custGeom>
            <a:avLst/>
            <a:gdLst>
              <a:gd name="T0" fmla="*/ 37 w 74"/>
              <a:gd name="T1" fmla="*/ 790 h 790"/>
              <a:gd name="T2" fmla="*/ 0 w 74"/>
              <a:gd name="T3" fmla="*/ 753 h 790"/>
              <a:gd name="T4" fmla="*/ 0 w 74"/>
              <a:gd name="T5" fmla="*/ 37 h 790"/>
              <a:gd name="T6" fmla="*/ 37 w 74"/>
              <a:gd name="T7" fmla="*/ 0 h 790"/>
              <a:gd name="T8" fmla="*/ 74 w 74"/>
              <a:gd name="T9" fmla="*/ 37 h 790"/>
              <a:gd name="T10" fmla="*/ 74 w 74"/>
              <a:gd name="T11" fmla="*/ 753 h 790"/>
              <a:gd name="T12" fmla="*/ 37 w 74"/>
              <a:gd name="T13" fmla="*/ 790 h 7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4" h="790">
                <a:moveTo>
                  <a:pt x="37" y="790"/>
                </a:moveTo>
                <a:cubicBezTo>
                  <a:pt x="16" y="790"/>
                  <a:pt x="0" y="773"/>
                  <a:pt x="0" y="753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17"/>
                  <a:pt x="16" y="0"/>
                  <a:pt x="37" y="0"/>
                </a:cubicBezTo>
                <a:cubicBezTo>
                  <a:pt x="57" y="0"/>
                  <a:pt x="74" y="17"/>
                  <a:pt x="74" y="37"/>
                </a:cubicBezTo>
                <a:cubicBezTo>
                  <a:pt x="74" y="753"/>
                  <a:pt x="74" y="753"/>
                  <a:pt x="74" y="753"/>
                </a:cubicBezTo>
                <a:cubicBezTo>
                  <a:pt x="74" y="773"/>
                  <a:pt x="57" y="790"/>
                  <a:pt x="37" y="790"/>
                </a:cubicBezTo>
              </a:path>
            </a:pathLst>
          </a:custGeom>
          <a:solidFill>
            <a:srgbClr val="96A9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20" name="Freeform 233"/>
          <p:cNvSpPr>
            <a:spLocks/>
          </p:cNvSpPr>
          <p:nvPr/>
        </p:nvSpPr>
        <p:spPr bwMode="auto">
          <a:xfrm>
            <a:off x="8263301" y="5378607"/>
            <a:ext cx="1808539" cy="587019"/>
          </a:xfrm>
          <a:custGeom>
            <a:avLst/>
            <a:gdLst>
              <a:gd name="T0" fmla="*/ 419 w 419"/>
              <a:gd name="T1" fmla="*/ 136 h 136"/>
              <a:gd name="T2" fmla="*/ 15 w 419"/>
              <a:gd name="T3" fmla="*/ 136 h 136"/>
              <a:gd name="T4" fmla="*/ 0 w 419"/>
              <a:gd name="T5" fmla="*/ 0 h 136"/>
              <a:gd name="T6" fmla="*/ 419 w 419"/>
              <a:gd name="T7" fmla="*/ 0 h 136"/>
              <a:gd name="T8" fmla="*/ 419 w 419"/>
              <a:gd name="T9" fmla="*/ 136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9" h="136">
                <a:moveTo>
                  <a:pt x="419" y="136"/>
                </a:moveTo>
                <a:lnTo>
                  <a:pt x="15" y="136"/>
                </a:lnTo>
                <a:lnTo>
                  <a:pt x="0" y="0"/>
                </a:lnTo>
                <a:lnTo>
                  <a:pt x="419" y="0"/>
                </a:lnTo>
                <a:lnTo>
                  <a:pt x="419" y="136"/>
                </a:lnTo>
                <a:close/>
              </a:path>
            </a:pathLst>
          </a:custGeom>
          <a:solidFill>
            <a:srgbClr val="7A852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21" name="Freeform 234"/>
          <p:cNvSpPr>
            <a:spLocks/>
          </p:cNvSpPr>
          <p:nvPr/>
        </p:nvSpPr>
        <p:spPr bwMode="auto">
          <a:xfrm>
            <a:off x="8263301" y="5378607"/>
            <a:ext cx="1808539" cy="587019"/>
          </a:xfrm>
          <a:custGeom>
            <a:avLst/>
            <a:gdLst>
              <a:gd name="T0" fmla="*/ 419 w 419"/>
              <a:gd name="T1" fmla="*/ 136 h 136"/>
              <a:gd name="T2" fmla="*/ 15 w 419"/>
              <a:gd name="T3" fmla="*/ 136 h 136"/>
              <a:gd name="T4" fmla="*/ 0 w 419"/>
              <a:gd name="T5" fmla="*/ 0 h 136"/>
              <a:gd name="T6" fmla="*/ 419 w 419"/>
              <a:gd name="T7" fmla="*/ 0 h 136"/>
              <a:gd name="T8" fmla="*/ 419 w 419"/>
              <a:gd name="T9" fmla="*/ 136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9" h="136">
                <a:moveTo>
                  <a:pt x="419" y="136"/>
                </a:moveTo>
                <a:lnTo>
                  <a:pt x="15" y="136"/>
                </a:lnTo>
                <a:lnTo>
                  <a:pt x="0" y="0"/>
                </a:lnTo>
                <a:lnTo>
                  <a:pt x="419" y="0"/>
                </a:lnTo>
                <a:lnTo>
                  <a:pt x="419" y="136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22" name="Freeform 235"/>
          <p:cNvSpPr>
            <a:spLocks/>
          </p:cNvSpPr>
          <p:nvPr/>
        </p:nvSpPr>
        <p:spPr bwMode="auto">
          <a:xfrm>
            <a:off x="9834441" y="5098045"/>
            <a:ext cx="910746" cy="884847"/>
          </a:xfrm>
          <a:custGeom>
            <a:avLst/>
            <a:gdLst>
              <a:gd name="T0" fmla="*/ 47 w 281"/>
              <a:gd name="T1" fmla="*/ 274 h 274"/>
              <a:gd name="T2" fmla="*/ 141 w 281"/>
              <a:gd name="T3" fmla="*/ 6 h 274"/>
              <a:gd name="T4" fmla="*/ 80 w 281"/>
              <a:gd name="T5" fmla="*/ 274 h 274"/>
              <a:gd name="T6" fmla="*/ 47 w 281"/>
              <a:gd name="T7" fmla="*/ 274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1" h="274">
                <a:moveTo>
                  <a:pt x="47" y="274"/>
                </a:moveTo>
                <a:cubicBezTo>
                  <a:pt x="47" y="274"/>
                  <a:pt x="0" y="12"/>
                  <a:pt x="141" y="6"/>
                </a:cubicBezTo>
                <a:cubicBezTo>
                  <a:pt x="281" y="0"/>
                  <a:pt x="80" y="274"/>
                  <a:pt x="80" y="274"/>
                </a:cubicBezTo>
                <a:cubicBezTo>
                  <a:pt x="47" y="274"/>
                  <a:pt x="47" y="274"/>
                  <a:pt x="47" y="274"/>
                </a:cubicBezTo>
              </a:path>
            </a:pathLst>
          </a:custGeom>
          <a:solidFill>
            <a:srgbClr val="96A9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23" name="Freeform 236"/>
          <p:cNvSpPr>
            <a:spLocks/>
          </p:cNvSpPr>
          <p:nvPr/>
        </p:nvSpPr>
        <p:spPr bwMode="auto">
          <a:xfrm>
            <a:off x="7650383" y="5098045"/>
            <a:ext cx="906428" cy="884847"/>
          </a:xfrm>
          <a:custGeom>
            <a:avLst/>
            <a:gdLst>
              <a:gd name="T0" fmla="*/ 234 w 281"/>
              <a:gd name="T1" fmla="*/ 274 h 274"/>
              <a:gd name="T2" fmla="*/ 140 w 281"/>
              <a:gd name="T3" fmla="*/ 6 h 274"/>
              <a:gd name="T4" fmla="*/ 200 w 281"/>
              <a:gd name="T5" fmla="*/ 274 h 274"/>
              <a:gd name="T6" fmla="*/ 234 w 281"/>
              <a:gd name="T7" fmla="*/ 274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1" h="274">
                <a:moveTo>
                  <a:pt x="234" y="274"/>
                </a:moveTo>
                <a:cubicBezTo>
                  <a:pt x="234" y="274"/>
                  <a:pt x="281" y="12"/>
                  <a:pt x="140" y="6"/>
                </a:cubicBezTo>
                <a:cubicBezTo>
                  <a:pt x="0" y="0"/>
                  <a:pt x="200" y="274"/>
                  <a:pt x="200" y="274"/>
                </a:cubicBezTo>
                <a:cubicBezTo>
                  <a:pt x="234" y="274"/>
                  <a:pt x="234" y="274"/>
                  <a:pt x="234" y="274"/>
                </a:cubicBezTo>
              </a:path>
            </a:pathLst>
          </a:custGeom>
          <a:solidFill>
            <a:srgbClr val="96A9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24" name="Freeform 237"/>
          <p:cNvSpPr>
            <a:spLocks/>
          </p:cNvSpPr>
          <p:nvPr/>
        </p:nvSpPr>
        <p:spPr bwMode="auto">
          <a:xfrm>
            <a:off x="9938032" y="5313861"/>
            <a:ext cx="86326" cy="64746"/>
          </a:xfrm>
          <a:custGeom>
            <a:avLst/>
            <a:gdLst>
              <a:gd name="T0" fmla="*/ 26 w 26"/>
              <a:gd name="T1" fmla="*/ 0 h 20"/>
              <a:gd name="T2" fmla="*/ 3 w 26"/>
              <a:gd name="T3" fmla="*/ 11 h 20"/>
              <a:gd name="T4" fmla="*/ 0 w 26"/>
              <a:gd name="T5" fmla="*/ 20 h 20"/>
              <a:gd name="T6" fmla="*/ 19 w 26"/>
              <a:gd name="T7" fmla="*/ 20 h 20"/>
              <a:gd name="T8" fmla="*/ 26 w 26"/>
              <a:gd name="T9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20">
                <a:moveTo>
                  <a:pt x="26" y="0"/>
                </a:moveTo>
                <a:cubicBezTo>
                  <a:pt x="19" y="5"/>
                  <a:pt x="11" y="8"/>
                  <a:pt x="3" y="11"/>
                </a:cubicBezTo>
                <a:cubicBezTo>
                  <a:pt x="2" y="14"/>
                  <a:pt x="1" y="17"/>
                  <a:pt x="0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1" y="13"/>
                  <a:pt x="23" y="6"/>
                  <a:pt x="26" y="0"/>
                </a:cubicBezTo>
              </a:path>
            </a:pathLst>
          </a:custGeom>
          <a:solidFill>
            <a:srgbClr val="3E3C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25" name="Freeform 238"/>
          <p:cNvSpPr>
            <a:spLocks noEditPoints="1"/>
          </p:cNvSpPr>
          <p:nvPr/>
        </p:nvSpPr>
        <p:spPr bwMode="auto">
          <a:xfrm>
            <a:off x="8492065" y="3073693"/>
            <a:ext cx="1562507" cy="2274701"/>
          </a:xfrm>
          <a:custGeom>
            <a:avLst/>
            <a:gdLst>
              <a:gd name="T0" fmla="*/ 458 w 484"/>
              <a:gd name="T1" fmla="*/ 650 h 705"/>
              <a:gd name="T2" fmla="*/ 459 w 484"/>
              <a:gd name="T3" fmla="*/ 673 h 705"/>
              <a:gd name="T4" fmla="*/ 459 w 484"/>
              <a:gd name="T5" fmla="*/ 673 h 705"/>
              <a:gd name="T6" fmla="*/ 459 w 484"/>
              <a:gd name="T7" fmla="*/ 673 h 705"/>
              <a:gd name="T8" fmla="*/ 474 w 484"/>
              <a:gd name="T9" fmla="*/ 694 h 705"/>
              <a:gd name="T10" fmla="*/ 466 w 484"/>
              <a:gd name="T11" fmla="*/ 575 h 705"/>
              <a:gd name="T12" fmla="*/ 458 w 484"/>
              <a:gd name="T13" fmla="*/ 570 h 705"/>
              <a:gd name="T14" fmla="*/ 443 w 484"/>
              <a:gd name="T15" fmla="*/ 563 h 705"/>
              <a:gd name="T16" fmla="*/ 6 w 484"/>
              <a:gd name="T17" fmla="*/ 411 h 705"/>
              <a:gd name="T18" fmla="*/ 5 w 484"/>
              <a:gd name="T19" fmla="*/ 412 h 705"/>
              <a:gd name="T20" fmla="*/ 252 w 484"/>
              <a:gd name="T21" fmla="*/ 0 h 705"/>
              <a:gd name="T22" fmla="*/ 177 w 484"/>
              <a:gd name="T23" fmla="*/ 38 h 705"/>
              <a:gd name="T24" fmla="*/ 91 w 484"/>
              <a:gd name="T25" fmla="*/ 140 h 705"/>
              <a:gd name="T26" fmla="*/ 37 w 484"/>
              <a:gd name="T27" fmla="*/ 355 h 705"/>
              <a:gd name="T28" fmla="*/ 39 w 484"/>
              <a:gd name="T29" fmla="*/ 365 h 705"/>
              <a:gd name="T30" fmla="*/ 86 w 484"/>
              <a:gd name="T31" fmla="*/ 365 h 705"/>
              <a:gd name="T32" fmla="*/ 109 w 484"/>
              <a:gd name="T33" fmla="*/ 365 h 705"/>
              <a:gd name="T34" fmla="*/ 134 w 484"/>
              <a:gd name="T35" fmla="*/ 365 h 705"/>
              <a:gd name="T36" fmla="*/ 165 w 484"/>
              <a:gd name="T37" fmla="*/ 365 h 705"/>
              <a:gd name="T38" fmla="*/ 190 w 484"/>
              <a:gd name="T39" fmla="*/ 365 h 705"/>
              <a:gd name="T40" fmla="*/ 193 w 484"/>
              <a:gd name="T41" fmla="*/ 365 h 705"/>
              <a:gd name="T42" fmla="*/ 245 w 484"/>
              <a:gd name="T43" fmla="*/ 365 h 705"/>
              <a:gd name="T44" fmla="*/ 268 w 484"/>
              <a:gd name="T45" fmla="*/ 365 h 705"/>
              <a:gd name="T46" fmla="*/ 273 w 484"/>
              <a:gd name="T47" fmla="*/ 365 h 705"/>
              <a:gd name="T48" fmla="*/ 285 w 484"/>
              <a:gd name="T49" fmla="*/ 365 h 705"/>
              <a:gd name="T50" fmla="*/ 328 w 484"/>
              <a:gd name="T51" fmla="*/ 365 h 705"/>
              <a:gd name="T52" fmla="*/ 354 w 484"/>
              <a:gd name="T53" fmla="*/ 365 h 705"/>
              <a:gd name="T54" fmla="*/ 354 w 484"/>
              <a:gd name="T55" fmla="*/ 365 h 705"/>
              <a:gd name="T56" fmla="*/ 386 w 484"/>
              <a:gd name="T57" fmla="*/ 401 h 705"/>
              <a:gd name="T58" fmla="*/ 394 w 484"/>
              <a:gd name="T59" fmla="*/ 369 h 705"/>
              <a:gd name="T60" fmla="*/ 394 w 484"/>
              <a:gd name="T61" fmla="*/ 369 h 705"/>
              <a:gd name="T62" fmla="*/ 396 w 484"/>
              <a:gd name="T63" fmla="*/ 367 h 705"/>
              <a:gd name="T64" fmla="*/ 484 w 484"/>
              <a:gd name="T65" fmla="*/ 480 h 705"/>
              <a:gd name="T66" fmla="*/ 478 w 484"/>
              <a:gd name="T67" fmla="*/ 440 h 705"/>
              <a:gd name="T68" fmla="*/ 470 w 484"/>
              <a:gd name="T69" fmla="*/ 431 h 705"/>
              <a:gd name="T70" fmla="*/ 467 w 484"/>
              <a:gd name="T71" fmla="*/ 426 h 705"/>
              <a:gd name="T72" fmla="*/ 465 w 484"/>
              <a:gd name="T73" fmla="*/ 424 h 705"/>
              <a:gd name="T74" fmla="*/ 461 w 484"/>
              <a:gd name="T75" fmla="*/ 420 h 705"/>
              <a:gd name="T76" fmla="*/ 453 w 484"/>
              <a:gd name="T77" fmla="*/ 412 h 705"/>
              <a:gd name="T78" fmla="*/ 451 w 484"/>
              <a:gd name="T79" fmla="*/ 410 h 705"/>
              <a:gd name="T80" fmla="*/ 435 w 484"/>
              <a:gd name="T81" fmla="*/ 393 h 705"/>
              <a:gd name="T82" fmla="*/ 435 w 484"/>
              <a:gd name="T83" fmla="*/ 351 h 705"/>
              <a:gd name="T84" fmla="*/ 450 w 484"/>
              <a:gd name="T85" fmla="*/ 212 h 705"/>
              <a:gd name="T86" fmla="*/ 357 w 484"/>
              <a:gd name="T87" fmla="*/ 65 h 7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84" h="705">
                <a:moveTo>
                  <a:pt x="443" y="563"/>
                </a:moveTo>
                <a:cubicBezTo>
                  <a:pt x="450" y="591"/>
                  <a:pt x="456" y="620"/>
                  <a:pt x="458" y="649"/>
                </a:cubicBezTo>
                <a:cubicBezTo>
                  <a:pt x="458" y="650"/>
                  <a:pt x="458" y="650"/>
                  <a:pt x="458" y="650"/>
                </a:cubicBezTo>
                <a:cubicBezTo>
                  <a:pt x="458" y="650"/>
                  <a:pt x="458" y="650"/>
                  <a:pt x="458" y="650"/>
                </a:cubicBezTo>
                <a:cubicBezTo>
                  <a:pt x="459" y="657"/>
                  <a:pt x="459" y="665"/>
                  <a:pt x="459" y="673"/>
                </a:cubicBezTo>
                <a:cubicBezTo>
                  <a:pt x="459" y="673"/>
                  <a:pt x="459" y="673"/>
                  <a:pt x="459" y="673"/>
                </a:cubicBezTo>
                <a:cubicBezTo>
                  <a:pt x="459" y="673"/>
                  <a:pt x="459" y="673"/>
                  <a:pt x="459" y="673"/>
                </a:cubicBezTo>
                <a:cubicBezTo>
                  <a:pt x="459" y="673"/>
                  <a:pt x="459" y="673"/>
                  <a:pt x="459" y="673"/>
                </a:cubicBezTo>
                <a:cubicBezTo>
                  <a:pt x="459" y="673"/>
                  <a:pt x="459" y="673"/>
                  <a:pt x="459" y="673"/>
                </a:cubicBezTo>
                <a:cubicBezTo>
                  <a:pt x="459" y="673"/>
                  <a:pt x="459" y="673"/>
                  <a:pt x="459" y="673"/>
                </a:cubicBezTo>
                <a:cubicBezTo>
                  <a:pt x="459" y="673"/>
                  <a:pt x="459" y="673"/>
                  <a:pt x="459" y="673"/>
                </a:cubicBezTo>
                <a:cubicBezTo>
                  <a:pt x="459" y="673"/>
                  <a:pt x="459" y="673"/>
                  <a:pt x="459" y="673"/>
                </a:cubicBezTo>
                <a:cubicBezTo>
                  <a:pt x="459" y="673"/>
                  <a:pt x="459" y="673"/>
                  <a:pt x="459" y="673"/>
                </a:cubicBezTo>
                <a:cubicBezTo>
                  <a:pt x="459" y="673"/>
                  <a:pt x="456" y="686"/>
                  <a:pt x="451" y="705"/>
                </a:cubicBezTo>
                <a:cubicBezTo>
                  <a:pt x="459" y="702"/>
                  <a:pt x="467" y="699"/>
                  <a:pt x="474" y="694"/>
                </a:cubicBezTo>
                <a:cubicBezTo>
                  <a:pt x="477" y="688"/>
                  <a:pt x="480" y="681"/>
                  <a:pt x="484" y="676"/>
                </a:cubicBezTo>
                <a:cubicBezTo>
                  <a:pt x="484" y="587"/>
                  <a:pt x="484" y="587"/>
                  <a:pt x="484" y="587"/>
                </a:cubicBezTo>
                <a:cubicBezTo>
                  <a:pt x="478" y="583"/>
                  <a:pt x="472" y="579"/>
                  <a:pt x="466" y="575"/>
                </a:cubicBezTo>
                <a:cubicBezTo>
                  <a:pt x="466" y="575"/>
                  <a:pt x="466" y="575"/>
                  <a:pt x="466" y="575"/>
                </a:cubicBezTo>
                <a:cubicBezTo>
                  <a:pt x="464" y="573"/>
                  <a:pt x="461" y="572"/>
                  <a:pt x="458" y="570"/>
                </a:cubicBezTo>
                <a:cubicBezTo>
                  <a:pt x="458" y="570"/>
                  <a:pt x="458" y="570"/>
                  <a:pt x="458" y="570"/>
                </a:cubicBezTo>
                <a:cubicBezTo>
                  <a:pt x="454" y="568"/>
                  <a:pt x="450" y="566"/>
                  <a:pt x="446" y="564"/>
                </a:cubicBezTo>
                <a:cubicBezTo>
                  <a:pt x="446" y="564"/>
                  <a:pt x="446" y="564"/>
                  <a:pt x="446" y="564"/>
                </a:cubicBezTo>
                <a:cubicBezTo>
                  <a:pt x="445" y="564"/>
                  <a:pt x="444" y="563"/>
                  <a:pt x="443" y="563"/>
                </a:cubicBezTo>
                <a:moveTo>
                  <a:pt x="10" y="405"/>
                </a:moveTo>
                <a:cubicBezTo>
                  <a:pt x="5" y="408"/>
                  <a:pt x="5" y="408"/>
                  <a:pt x="5" y="408"/>
                </a:cubicBezTo>
                <a:cubicBezTo>
                  <a:pt x="6" y="411"/>
                  <a:pt x="6" y="411"/>
                  <a:pt x="6" y="411"/>
                </a:cubicBezTo>
                <a:cubicBezTo>
                  <a:pt x="6" y="412"/>
                  <a:pt x="6" y="412"/>
                  <a:pt x="6" y="412"/>
                </a:cubicBezTo>
                <a:cubicBezTo>
                  <a:pt x="5" y="412"/>
                  <a:pt x="5" y="412"/>
                  <a:pt x="5" y="412"/>
                </a:cubicBezTo>
                <a:cubicBezTo>
                  <a:pt x="5" y="412"/>
                  <a:pt x="5" y="412"/>
                  <a:pt x="5" y="412"/>
                </a:cubicBezTo>
                <a:cubicBezTo>
                  <a:pt x="5" y="414"/>
                  <a:pt x="5" y="414"/>
                  <a:pt x="5" y="414"/>
                </a:cubicBezTo>
                <a:cubicBezTo>
                  <a:pt x="7" y="411"/>
                  <a:pt x="8" y="408"/>
                  <a:pt x="10" y="405"/>
                </a:cubicBezTo>
                <a:moveTo>
                  <a:pt x="252" y="0"/>
                </a:moveTo>
                <a:cubicBezTo>
                  <a:pt x="252" y="0"/>
                  <a:pt x="251" y="0"/>
                  <a:pt x="250" y="0"/>
                </a:cubicBezTo>
                <a:cubicBezTo>
                  <a:pt x="215" y="3"/>
                  <a:pt x="218" y="39"/>
                  <a:pt x="202" y="39"/>
                </a:cubicBezTo>
                <a:cubicBezTo>
                  <a:pt x="196" y="39"/>
                  <a:pt x="186" y="38"/>
                  <a:pt x="177" y="38"/>
                </a:cubicBezTo>
                <a:cubicBezTo>
                  <a:pt x="163" y="38"/>
                  <a:pt x="150" y="40"/>
                  <a:pt x="145" y="47"/>
                </a:cubicBezTo>
                <a:cubicBezTo>
                  <a:pt x="137" y="60"/>
                  <a:pt x="124" y="81"/>
                  <a:pt x="100" y="98"/>
                </a:cubicBezTo>
                <a:cubicBezTo>
                  <a:pt x="82" y="110"/>
                  <a:pt x="87" y="131"/>
                  <a:pt x="91" y="140"/>
                </a:cubicBezTo>
                <a:cubicBezTo>
                  <a:pt x="82" y="165"/>
                  <a:pt x="65" y="206"/>
                  <a:pt x="50" y="218"/>
                </a:cubicBezTo>
                <a:cubicBezTo>
                  <a:pt x="28" y="234"/>
                  <a:pt x="0" y="325"/>
                  <a:pt x="29" y="351"/>
                </a:cubicBezTo>
                <a:cubicBezTo>
                  <a:pt x="31" y="353"/>
                  <a:pt x="33" y="354"/>
                  <a:pt x="37" y="355"/>
                </a:cubicBezTo>
                <a:cubicBezTo>
                  <a:pt x="36" y="358"/>
                  <a:pt x="36" y="361"/>
                  <a:pt x="35" y="365"/>
                </a:cubicBezTo>
                <a:cubicBezTo>
                  <a:pt x="37" y="365"/>
                  <a:pt x="38" y="365"/>
                  <a:pt x="39" y="365"/>
                </a:cubicBezTo>
                <a:cubicBezTo>
                  <a:pt x="39" y="365"/>
                  <a:pt x="39" y="365"/>
                  <a:pt x="39" y="365"/>
                </a:cubicBezTo>
                <a:cubicBezTo>
                  <a:pt x="56" y="365"/>
                  <a:pt x="71" y="365"/>
                  <a:pt x="86" y="365"/>
                </a:cubicBezTo>
                <a:cubicBezTo>
                  <a:pt x="86" y="365"/>
                  <a:pt x="86" y="365"/>
                  <a:pt x="86" y="365"/>
                </a:cubicBezTo>
                <a:cubicBezTo>
                  <a:pt x="86" y="365"/>
                  <a:pt x="86" y="365"/>
                  <a:pt x="86" y="365"/>
                </a:cubicBezTo>
                <a:cubicBezTo>
                  <a:pt x="93" y="365"/>
                  <a:pt x="99" y="365"/>
                  <a:pt x="105" y="365"/>
                </a:cubicBezTo>
                <a:cubicBezTo>
                  <a:pt x="105" y="365"/>
                  <a:pt x="105" y="365"/>
                  <a:pt x="105" y="365"/>
                </a:cubicBezTo>
                <a:cubicBezTo>
                  <a:pt x="106" y="365"/>
                  <a:pt x="108" y="365"/>
                  <a:pt x="109" y="365"/>
                </a:cubicBezTo>
                <a:cubicBezTo>
                  <a:pt x="109" y="365"/>
                  <a:pt x="109" y="365"/>
                  <a:pt x="109" y="365"/>
                </a:cubicBezTo>
                <a:cubicBezTo>
                  <a:pt x="109" y="365"/>
                  <a:pt x="109" y="365"/>
                  <a:pt x="109" y="365"/>
                </a:cubicBezTo>
                <a:cubicBezTo>
                  <a:pt x="118" y="365"/>
                  <a:pt x="126" y="365"/>
                  <a:pt x="134" y="365"/>
                </a:cubicBezTo>
                <a:cubicBezTo>
                  <a:pt x="134" y="365"/>
                  <a:pt x="134" y="365"/>
                  <a:pt x="134" y="365"/>
                </a:cubicBezTo>
                <a:cubicBezTo>
                  <a:pt x="144" y="365"/>
                  <a:pt x="155" y="365"/>
                  <a:pt x="165" y="365"/>
                </a:cubicBezTo>
                <a:cubicBezTo>
                  <a:pt x="165" y="365"/>
                  <a:pt x="165" y="365"/>
                  <a:pt x="165" y="365"/>
                </a:cubicBezTo>
                <a:cubicBezTo>
                  <a:pt x="165" y="365"/>
                  <a:pt x="165" y="365"/>
                  <a:pt x="165" y="365"/>
                </a:cubicBezTo>
                <a:cubicBezTo>
                  <a:pt x="174" y="365"/>
                  <a:pt x="182" y="365"/>
                  <a:pt x="190" y="365"/>
                </a:cubicBezTo>
                <a:cubicBezTo>
                  <a:pt x="190" y="365"/>
                  <a:pt x="190" y="365"/>
                  <a:pt x="190" y="365"/>
                </a:cubicBezTo>
                <a:cubicBezTo>
                  <a:pt x="191" y="365"/>
                  <a:pt x="192" y="365"/>
                  <a:pt x="193" y="365"/>
                </a:cubicBezTo>
                <a:cubicBezTo>
                  <a:pt x="193" y="365"/>
                  <a:pt x="193" y="365"/>
                  <a:pt x="193" y="365"/>
                </a:cubicBezTo>
                <a:cubicBezTo>
                  <a:pt x="193" y="365"/>
                  <a:pt x="193" y="365"/>
                  <a:pt x="193" y="365"/>
                </a:cubicBezTo>
                <a:cubicBezTo>
                  <a:pt x="196" y="365"/>
                  <a:pt x="199" y="365"/>
                  <a:pt x="202" y="365"/>
                </a:cubicBezTo>
                <a:cubicBezTo>
                  <a:pt x="202" y="365"/>
                  <a:pt x="202" y="365"/>
                  <a:pt x="202" y="365"/>
                </a:cubicBezTo>
                <a:cubicBezTo>
                  <a:pt x="218" y="365"/>
                  <a:pt x="232" y="365"/>
                  <a:pt x="245" y="365"/>
                </a:cubicBezTo>
                <a:cubicBezTo>
                  <a:pt x="245" y="365"/>
                  <a:pt x="245" y="365"/>
                  <a:pt x="245" y="365"/>
                </a:cubicBezTo>
                <a:cubicBezTo>
                  <a:pt x="245" y="365"/>
                  <a:pt x="245" y="365"/>
                  <a:pt x="245" y="365"/>
                </a:cubicBezTo>
                <a:cubicBezTo>
                  <a:pt x="253" y="365"/>
                  <a:pt x="261" y="365"/>
                  <a:pt x="268" y="365"/>
                </a:cubicBezTo>
                <a:cubicBezTo>
                  <a:pt x="268" y="365"/>
                  <a:pt x="268" y="365"/>
                  <a:pt x="268" y="365"/>
                </a:cubicBezTo>
                <a:cubicBezTo>
                  <a:pt x="270" y="365"/>
                  <a:pt x="271" y="365"/>
                  <a:pt x="273" y="365"/>
                </a:cubicBezTo>
                <a:cubicBezTo>
                  <a:pt x="273" y="365"/>
                  <a:pt x="273" y="365"/>
                  <a:pt x="273" y="365"/>
                </a:cubicBezTo>
                <a:cubicBezTo>
                  <a:pt x="273" y="365"/>
                  <a:pt x="273" y="365"/>
                  <a:pt x="273" y="365"/>
                </a:cubicBezTo>
                <a:cubicBezTo>
                  <a:pt x="277" y="365"/>
                  <a:pt x="281" y="365"/>
                  <a:pt x="285" y="365"/>
                </a:cubicBezTo>
                <a:cubicBezTo>
                  <a:pt x="285" y="365"/>
                  <a:pt x="285" y="365"/>
                  <a:pt x="285" y="365"/>
                </a:cubicBezTo>
                <a:cubicBezTo>
                  <a:pt x="304" y="365"/>
                  <a:pt x="318" y="365"/>
                  <a:pt x="328" y="365"/>
                </a:cubicBezTo>
                <a:cubicBezTo>
                  <a:pt x="328" y="365"/>
                  <a:pt x="328" y="365"/>
                  <a:pt x="328" y="365"/>
                </a:cubicBezTo>
                <a:cubicBezTo>
                  <a:pt x="328" y="365"/>
                  <a:pt x="328" y="365"/>
                  <a:pt x="328" y="365"/>
                </a:cubicBezTo>
                <a:cubicBezTo>
                  <a:pt x="341" y="365"/>
                  <a:pt x="348" y="365"/>
                  <a:pt x="351" y="365"/>
                </a:cubicBezTo>
                <a:cubicBezTo>
                  <a:pt x="351" y="365"/>
                  <a:pt x="351" y="365"/>
                  <a:pt x="351" y="365"/>
                </a:cubicBezTo>
                <a:cubicBezTo>
                  <a:pt x="353" y="365"/>
                  <a:pt x="354" y="365"/>
                  <a:pt x="354" y="365"/>
                </a:cubicBezTo>
                <a:cubicBezTo>
                  <a:pt x="354" y="365"/>
                  <a:pt x="354" y="365"/>
                  <a:pt x="354" y="365"/>
                </a:cubicBezTo>
                <a:cubicBezTo>
                  <a:pt x="354" y="365"/>
                  <a:pt x="354" y="365"/>
                  <a:pt x="354" y="365"/>
                </a:cubicBezTo>
                <a:cubicBezTo>
                  <a:pt x="354" y="365"/>
                  <a:pt x="354" y="365"/>
                  <a:pt x="354" y="365"/>
                </a:cubicBezTo>
                <a:cubicBezTo>
                  <a:pt x="354" y="365"/>
                  <a:pt x="354" y="365"/>
                  <a:pt x="354" y="365"/>
                </a:cubicBezTo>
                <a:cubicBezTo>
                  <a:pt x="354" y="365"/>
                  <a:pt x="363" y="378"/>
                  <a:pt x="376" y="401"/>
                </a:cubicBezTo>
                <a:cubicBezTo>
                  <a:pt x="380" y="401"/>
                  <a:pt x="383" y="401"/>
                  <a:pt x="386" y="401"/>
                </a:cubicBezTo>
                <a:cubicBezTo>
                  <a:pt x="394" y="376"/>
                  <a:pt x="394" y="376"/>
                  <a:pt x="394" y="376"/>
                </a:cubicBezTo>
                <a:cubicBezTo>
                  <a:pt x="394" y="372"/>
                  <a:pt x="394" y="369"/>
                  <a:pt x="394" y="369"/>
                </a:cubicBezTo>
                <a:cubicBezTo>
                  <a:pt x="394" y="369"/>
                  <a:pt x="394" y="369"/>
                  <a:pt x="394" y="369"/>
                </a:cubicBezTo>
                <a:cubicBezTo>
                  <a:pt x="394" y="369"/>
                  <a:pt x="394" y="369"/>
                  <a:pt x="394" y="369"/>
                </a:cubicBezTo>
                <a:cubicBezTo>
                  <a:pt x="394" y="369"/>
                  <a:pt x="394" y="369"/>
                  <a:pt x="394" y="369"/>
                </a:cubicBezTo>
                <a:cubicBezTo>
                  <a:pt x="394" y="369"/>
                  <a:pt x="394" y="369"/>
                  <a:pt x="394" y="369"/>
                </a:cubicBezTo>
                <a:cubicBezTo>
                  <a:pt x="394" y="369"/>
                  <a:pt x="394" y="369"/>
                  <a:pt x="394" y="369"/>
                </a:cubicBezTo>
                <a:cubicBezTo>
                  <a:pt x="394" y="369"/>
                  <a:pt x="395" y="370"/>
                  <a:pt x="395" y="370"/>
                </a:cubicBezTo>
                <a:cubicBezTo>
                  <a:pt x="396" y="367"/>
                  <a:pt x="396" y="367"/>
                  <a:pt x="396" y="367"/>
                </a:cubicBezTo>
                <a:cubicBezTo>
                  <a:pt x="418" y="388"/>
                  <a:pt x="418" y="388"/>
                  <a:pt x="418" y="388"/>
                </a:cubicBezTo>
                <a:cubicBezTo>
                  <a:pt x="417" y="389"/>
                  <a:pt x="417" y="389"/>
                  <a:pt x="417" y="389"/>
                </a:cubicBezTo>
                <a:cubicBezTo>
                  <a:pt x="436" y="407"/>
                  <a:pt x="463" y="438"/>
                  <a:pt x="484" y="480"/>
                </a:cubicBezTo>
                <a:cubicBezTo>
                  <a:pt x="484" y="447"/>
                  <a:pt x="484" y="447"/>
                  <a:pt x="484" y="447"/>
                </a:cubicBezTo>
                <a:cubicBezTo>
                  <a:pt x="483" y="446"/>
                  <a:pt x="482" y="445"/>
                  <a:pt x="481" y="444"/>
                </a:cubicBezTo>
                <a:cubicBezTo>
                  <a:pt x="480" y="443"/>
                  <a:pt x="479" y="441"/>
                  <a:pt x="478" y="440"/>
                </a:cubicBezTo>
                <a:cubicBezTo>
                  <a:pt x="478" y="440"/>
                  <a:pt x="478" y="440"/>
                  <a:pt x="478" y="440"/>
                </a:cubicBezTo>
                <a:cubicBezTo>
                  <a:pt x="478" y="440"/>
                  <a:pt x="478" y="440"/>
                  <a:pt x="478" y="440"/>
                </a:cubicBezTo>
                <a:cubicBezTo>
                  <a:pt x="475" y="437"/>
                  <a:pt x="473" y="433"/>
                  <a:pt x="470" y="431"/>
                </a:cubicBezTo>
                <a:cubicBezTo>
                  <a:pt x="471" y="431"/>
                  <a:pt x="471" y="431"/>
                  <a:pt x="471" y="431"/>
                </a:cubicBezTo>
                <a:cubicBezTo>
                  <a:pt x="470" y="430"/>
                  <a:pt x="469" y="429"/>
                  <a:pt x="469" y="429"/>
                </a:cubicBezTo>
                <a:cubicBezTo>
                  <a:pt x="468" y="428"/>
                  <a:pt x="467" y="427"/>
                  <a:pt x="467" y="426"/>
                </a:cubicBezTo>
                <a:cubicBezTo>
                  <a:pt x="466" y="426"/>
                  <a:pt x="466" y="426"/>
                  <a:pt x="466" y="426"/>
                </a:cubicBezTo>
                <a:cubicBezTo>
                  <a:pt x="466" y="426"/>
                  <a:pt x="466" y="426"/>
                  <a:pt x="466" y="426"/>
                </a:cubicBezTo>
                <a:cubicBezTo>
                  <a:pt x="466" y="425"/>
                  <a:pt x="465" y="425"/>
                  <a:pt x="465" y="424"/>
                </a:cubicBezTo>
                <a:cubicBezTo>
                  <a:pt x="465" y="424"/>
                  <a:pt x="465" y="424"/>
                  <a:pt x="465" y="424"/>
                </a:cubicBezTo>
                <a:cubicBezTo>
                  <a:pt x="464" y="424"/>
                  <a:pt x="464" y="423"/>
                  <a:pt x="463" y="422"/>
                </a:cubicBezTo>
                <a:cubicBezTo>
                  <a:pt x="462" y="422"/>
                  <a:pt x="462" y="421"/>
                  <a:pt x="461" y="420"/>
                </a:cubicBezTo>
                <a:cubicBezTo>
                  <a:pt x="461" y="420"/>
                  <a:pt x="461" y="420"/>
                  <a:pt x="461" y="420"/>
                </a:cubicBezTo>
                <a:cubicBezTo>
                  <a:pt x="461" y="420"/>
                  <a:pt x="461" y="420"/>
                  <a:pt x="461" y="420"/>
                </a:cubicBezTo>
                <a:cubicBezTo>
                  <a:pt x="458" y="417"/>
                  <a:pt x="456" y="414"/>
                  <a:pt x="453" y="412"/>
                </a:cubicBezTo>
                <a:cubicBezTo>
                  <a:pt x="453" y="412"/>
                  <a:pt x="453" y="412"/>
                  <a:pt x="453" y="412"/>
                </a:cubicBezTo>
                <a:cubicBezTo>
                  <a:pt x="452" y="411"/>
                  <a:pt x="452" y="411"/>
                  <a:pt x="452" y="411"/>
                </a:cubicBezTo>
                <a:cubicBezTo>
                  <a:pt x="452" y="410"/>
                  <a:pt x="451" y="410"/>
                  <a:pt x="451" y="410"/>
                </a:cubicBezTo>
                <a:cubicBezTo>
                  <a:pt x="450" y="409"/>
                  <a:pt x="450" y="409"/>
                  <a:pt x="450" y="408"/>
                </a:cubicBezTo>
                <a:cubicBezTo>
                  <a:pt x="450" y="408"/>
                  <a:pt x="450" y="408"/>
                  <a:pt x="450" y="408"/>
                </a:cubicBezTo>
                <a:cubicBezTo>
                  <a:pt x="435" y="393"/>
                  <a:pt x="435" y="393"/>
                  <a:pt x="435" y="393"/>
                </a:cubicBezTo>
                <a:cubicBezTo>
                  <a:pt x="435" y="385"/>
                  <a:pt x="435" y="378"/>
                  <a:pt x="435" y="372"/>
                </a:cubicBezTo>
                <a:cubicBezTo>
                  <a:pt x="434" y="367"/>
                  <a:pt x="433" y="360"/>
                  <a:pt x="432" y="353"/>
                </a:cubicBezTo>
                <a:cubicBezTo>
                  <a:pt x="433" y="352"/>
                  <a:pt x="434" y="352"/>
                  <a:pt x="435" y="351"/>
                </a:cubicBezTo>
                <a:cubicBezTo>
                  <a:pt x="463" y="334"/>
                  <a:pt x="481" y="301"/>
                  <a:pt x="475" y="285"/>
                </a:cubicBezTo>
                <a:cubicBezTo>
                  <a:pt x="469" y="268"/>
                  <a:pt x="435" y="245"/>
                  <a:pt x="435" y="245"/>
                </a:cubicBezTo>
                <a:cubicBezTo>
                  <a:pt x="435" y="245"/>
                  <a:pt x="454" y="230"/>
                  <a:pt x="450" y="212"/>
                </a:cubicBezTo>
                <a:cubicBezTo>
                  <a:pt x="446" y="193"/>
                  <a:pt x="397" y="181"/>
                  <a:pt x="390" y="161"/>
                </a:cubicBezTo>
                <a:cubicBezTo>
                  <a:pt x="383" y="142"/>
                  <a:pt x="386" y="100"/>
                  <a:pt x="381" y="97"/>
                </a:cubicBezTo>
                <a:cubicBezTo>
                  <a:pt x="377" y="94"/>
                  <a:pt x="360" y="70"/>
                  <a:pt x="357" y="65"/>
                </a:cubicBezTo>
                <a:cubicBezTo>
                  <a:pt x="357" y="65"/>
                  <a:pt x="357" y="65"/>
                  <a:pt x="357" y="65"/>
                </a:cubicBezTo>
                <a:cubicBezTo>
                  <a:pt x="336" y="36"/>
                  <a:pt x="282" y="0"/>
                  <a:pt x="252" y="0"/>
                </a:cubicBezTo>
              </a:path>
            </a:pathLst>
          </a:custGeom>
          <a:solidFill>
            <a:srgbClr val="6A72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26" name="Freeform 239"/>
          <p:cNvSpPr>
            <a:spLocks/>
          </p:cNvSpPr>
          <p:nvPr/>
        </p:nvSpPr>
        <p:spPr bwMode="auto">
          <a:xfrm>
            <a:off x="8168342" y="4882229"/>
            <a:ext cx="185603" cy="332358"/>
          </a:xfrm>
          <a:custGeom>
            <a:avLst/>
            <a:gdLst>
              <a:gd name="T0" fmla="*/ 57 w 57"/>
              <a:gd name="T1" fmla="*/ 0 h 103"/>
              <a:gd name="T2" fmla="*/ 14 w 57"/>
              <a:gd name="T3" fmla="*/ 22 h 103"/>
              <a:gd name="T4" fmla="*/ 5 w 57"/>
              <a:gd name="T5" fmla="*/ 29 h 103"/>
              <a:gd name="T6" fmla="*/ 5 w 57"/>
              <a:gd name="T7" fmla="*/ 29 h 103"/>
              <a:gd name="T8" fmla="*/ 5 w 57"/>
              <a:gd name="T9" fmla="*/ 30 h 103"/>
              <a:gd name="T10" fmla="*/ 3 w 57"/>
              <a:gd name="T11" fmla="*/ 50 h 103"/>
              <a:gd name="T12" fmla="*/ 3 w 57"/>
              <a:gd name="T13" fmla="*/ 50 h 103"/>
              <a:gd name="T14" fmla="*/ 3 w 57"/>
              <a:gd name="T15" fmla="*/ 50 h 103"/>
              <a:gd name="T16" fmla="*/ 2 w 57"/>
              <a:gd name="T17" fmla="*/ 57 h 103"/>
              <a:gd name="T18" fmla="*/ 2 w 57"/>
              <a:gd name="T19" fmla="*/ 58 h 103"/>
              <a:gd name="T20" fmla="*/ 2 w 57"/>
              <a:gd name="T21" fmla="*/ 60 h 103"/>
              <a:gd name="T22" fmla="*/ 0 w 57"/>
              <a:gd name="T23" fmla="*/ 76 h 103"/>
              <a:gd name="T24" fmla="*/ 43 w 57"/>
              <a:gd name="T25" fmla="*/ 103 h 103"/>
              <a:gd name="T26" fmla="*/ 57 w 57"/>
              <a:gd name="T27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7" h="103">
                <a:moveTo>
                  <a:pt x="57" y="0"/>
                </a:moveTo>
                <a:cubicBezTo>
                  <a:pt x="44" y="6"/>
                  <a:pt x="29" y="12"/>
                  <a:pt x="14" y="22"/>
                </a:cubicBezTo>
                <a:cubicBezTo>
                  <a:pt x="11" y="24"/>
                  <a:pt x="8" y="26"/>
                  <a:pt x="5" y="29"/>
                </a:cubicBezTo>
                <a:cubicBezTo>
                  <a:pt x="5" y="29"/>
                  <a:pt x="5" y="29"/>
                  <a:pt x="5" y="29"/>
                </a:cubicBezTo>
                <a:cubicBezTo>
                  <a:pt x="5" y="30"/>
                  <a:pt x="5" y="30"/>
                  <a:pt x="5" y="30"/>
                </a:cubicBezTo>
                <a:cubicBezTo>
                  <a:pt x="4" y="37"/>
                  <a:pt x="3" y="43"/>
                  <a:pt x="3" y="50"/>
                </a:cubicBezTo>
                <a:cubicBezTo>
                  <a:pt x="3" y="50"/>
                  <a:pt x="3" y="50"/>
                  <a:pt x="3" y="50"/>
                </a:cubicBezTo>
                <a:cubicBezTo>
                  <a:pt x="3" y="50"/>
                  <a:pt x="3" y="50"/>
                  <a:pt x="3" y="50"/>
                </a:cubicBezTo>
                <a:cubicBezTo>
                  <a:pt x="3" y="53"/>
                  <a:pt x="3" y="55"/>
                  <a:pt x="2" y="57"/>
                </a:cubicBezTo>
                <a:cubicBezTo>
                  <a:pt x="2" y="58"/>
                  <a:pt x="2" y="58"/>
                  <a:pt x="2" y="58"/>
                </a:cubicBezTo>
                <a:cubicBezTo>
                  <a:pt x="2" y="59"/>
                  <a:pt x="2" y="59"/>
                  <a:pt x="2" y="60"/>
                </a:cubicBezTo>
                <a:cubicBezTo>
                  <a:pt x="1" y="66"/>
                  <a:pt x="1" y="71"/>
                  <a:pt x="0" y="76"/>
                </a:cubicBezTo>
                <a:cubicBezTo>
                  <a:pt x="18" y="81"/>
                  <a:pt x="32" y="90"/>
                  <a:pt x="43" y="103"/>
                </a:cubicBezTo>
                <a:cubicBezTo>
                  <a:pt x="44" y="83"/>
                  <a:pt x="48" y="45"/>
                  <a:pt x="57" y="0"/>
                </a:cubicBezTo>
              </a:path>
            </a:pathLst>
          </a:custGeom>
          <a:solidFill>
            <a:srgbClr val="7C89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27" name="Freeform 240"/>
          <p:cNvSpPr>
            <a:spLocks noEditPoints="1"/>
          </p:cNvSpPr>
          <p:nvPr/>
        </p:nvSpPr>
        <p:spPr bwMode="auto">
          <a:xfrm>
            <a:off x="8776940" y="5076465"/>
            <a:ext cx="1519343" cy="1044549"/>
          </a:xfrm>
          <a:custGeom>
            <a:avLst/>
            <a:gdLst>
              <a:gd name="T0" fmla="*/ 99 w 470"/>
              <a:gd name="T1" fmla="*/ 275 h 324"/>
              <a:gd name="T2" fmla="*/ 0 w 470"/>
              <a:gd name="T3" fmla="*/ 275 h 324"/>
              <a:gd name="T4" fmla="*/ 6 w 470"/>
              <a:gd name="T5" fmla="*/ 285 h 324"/>
              <a:gd name="T6" fmla="*/ 14 w 470"/>
              <a:gd name="T7" fmla="*/ 294 h 324"/>
              <a:gd name="T8" fmla="*/ 23 w 470"/>
              <a:gd name="T9" fmla="*/ 303 h 324"/>
              <a:gd name="T10" fmla="*/ 34 w 470"/>
              <a:gd name="T11" fmla="*/ 312 h 324"/>
              <a:gd name="T12" fmla="*/ 49 w 470"/>
              <a:gd name="T13" fmla="*/ 319 h 324"/>
              <a:gd name="T14" fmla="*/ 61 w 470"/>
              <a:gd name="T15" fmla="*/ 321 h 324"/>
              <a:gd name="T16" fmla="*/ 71 w 470"/>
              <a:gd name="T17" fmla="*/ 319 h 324"/>
              <a:gd name="T18" fmla="*/ 89 w 470"/>
              <a:gd name="T19" fmla="*/ 305 h 324"/>
              <a:gd name="T20" fmla="*/ 95 w 470"/>
              <a:gd name="T21" fmla="*/ 290 h 324"/>
              <a:gd name="T22" fmla="*/ 98 w 470"/>
              <a:gd name="T23" fmla="*/ 276 h 324"/>
              <a:gd name="T24" fmla="*/ 99 w 470"/>
              <a:gd name="T25" fmla="*/ 275 h 324"/>
              <a:gd name="T26" fmla="*/ 298 w 470"/>
              <a:gd name="T27" fmla="*/ 275 h 324"/>
              <a:gd name="T28" fmla="*/ 197 w 470"/>
              <a:gd name="T29" fmla="*/ 275 h 324"/>
              <a:gd name="T30" fmla="*/ 197 w 470"/>
              <a:gd name="T31" fmla="*/ 279 h 324"/>
              <a:gd name="T32" fmla="*/ 200 w 470"/>
              <a:gd name="T33" fmla="*/ 293 h 324"/>
              <a:gd name="T34" fmla="*/ 207 w 470"/>
              <a:gd name="T35" fmla="*/ 308 h 324"/>
              <a:gd name="T36" fmla="*/ 224 w 470"/>
              <a:gd name="T37" fmla="*/ 322 h 324"/>
              <a:gd name="T38" fmla="*/ 235 w 470"/>
              <a:gd name="T39" fmla="*/ 324 h 324"/>
              <a:gd name="T40" fmla="*/ 247 w 470"/>
              <a:gd name="T41" fmla="*/ 322 h 324"/>
              <a:gd name="T42" fmla="*/ 261 w 470"/>
              <a:gd name="T43" fmla="*/ 315 h 324"/>
              <a:gd name="T44" fmla="*/ 273 w 470"/>
              <a:gd name="T45" fmla="*/ 307 h 324"/>
              <a:gd name="T46" fmla="*/ 282 w 470"/>
              <a:gd name="T47" fmla="*/ 298 h 324"/>
              <a:gd name="T48" fmla="*/ 289 w 470"/>
              <a:gd name="T49" fmla="*/ 288 h 324"/>
              <a:gd name="T50" fmla="*/ 296 w 470"/>
              <a:gd name="T51" fmla="*/ 278 h 324"/>
              <a:gd name="T52" fmla="*/ 298 w 470"/>
              <a:gd name="T53" fmla="*/ 275 h 324"/>
              <a:gd name="T54" fmla="*/ 469 w 470"/>
              <a:gd name="T55" fmla="*/ 0 h 324"/>
              <a:gd name="T56" fmla="*/ 469 w 470"/>
              <a:gd name="T57" fmla="*/ 12 h 324"/>
              <a:gd name="T58" fmla="*/ 469 w 470"/>
              <a:gd name="T59" fmla="*/ 12 h 324"/>
              <a:gd name="T60" fmla="*/ 470 w 470"/>
              <a:gd name="T61" fmla="*/ 3 h 324"/>
              <a:gd name="T62" fmla="*/ 469 w 470"/>
              <a:gd name="T63" fmla="*/ 0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70" h="324">
                <a:moveTo>
                  <a:pt x="99" y="275"/>
                </a:moveTo>
                <a:cubicBezTo>
                  <a:pt x="0" y="275"/>
                  <a:pt x="0" y="275"/>
                  <a:pt x="0" y="275"/>
                </a:cubicBezTo>
                <a:cubicBezTo>
                  <a:pt x="2" y="279"/>
                  <a:pt x="4" y="282"/>
                  <a:pt x="6" y="285"/>
                </a:cubicBezTo>
                <a:cubicBezTo>
                  <a:pt x="9" y="288"/>
                  <a:pt x="12" y="291"/>
                  <a:pt x="14" y="294"/>
                </a:cubicBezTo>
                <a:cubicBezTo>
                  <a:pt x="17" y="298"/>
                  <a:pt x="20" y="301"/>
                  <a:pt x="23" y="303"/>
                </a:cubicBezTo>
                <a:cubicBezTo>
                  <a:pt x="27" y="307"/>
                  <a:pt x="31" y="310"/>
                  <a:pt x="34" y="312"/>
                </a:cubicBezTo>
                <a:cubicBezTo>
                  <a:pt x="39" y="315"/>
                  <a:pt x="44" y="318"/>
                  <a:pt x="49" y="319"/>
                </a:cubicBezTo>
                <a:cubicBezTo>
                  <a:pt x="53" y="320"/>
                  <a:pt x="57" y="321"/>
                  <a:pt x="61" y="321"/>
                </a:cubicBezTo>
                <a:cubicBezTo>
                  <a:pt x="64" y="321"/>
                  <a:pt x="68" y="321"/>
                  <a:pt x="71" y="319"/>
                </a:cubicBezTo>
                <a:cubicBezTo>
                  <a:pt x="78" y="317"/>
                  <a:pt x="84" y="312"/>
                  <a:pt x="89" y="305"/>
                </a:cubicBezTo>
                <a:cubicBezTo>
                  <a:pt x="91" y="301"/>
                  <a:pt x="94" y="296"/>
                  <a:pt x="95" y="290"/>
                </a:cubicBezTo>
                <a:cubicBezTo>
                  <a:pt x="97" y="286"/>
                  <a:pt x="98" y="281"/>
                  <a:pt x="98" y="276"/>
                </a:cubicBezTo>
                <a:cubicBezTo>
                  <a:pt x="98" y="276"/>
                  <a:pt x="98" y="276"/>
                  <a:pt x="99" y="275"/>
                </a:cubicBezTo>
                <a:moveTo>
                  <a:pt x="298" y="275"/>
                </a:moveTo>
                <a:cubicBezTo>
                  <a:pt x="197" y="275"/>
                  <a:pt x="197" y="275"/>
                  <a:pt x="197" y="275"/>
                </a:cubicBezTo>
                <a:cubicBezTo>
                  <a:pt x="197" y="277"/>
                  <a:pt x="197" y="278"/>
                  <a:pt x="197" y="279"/>
                </a:cubicBezTo>
                <a:cubicBezTo>
                  <a:pt x="198" y="284"/>
                  <a:pt x="199" y="289"/>
                  <a:pt x="200" y="293"/>
                </a:cubicBezTo>
                <a:cubicBezTo>
                  <a:pt x="202" y="299"/>
                  <a:pt x="204" y="304"/>
                  <a:pt x="207" y="308"/>
                </a:cubicBezTo>
                <a:cubicBezTo>
                  <a:pt x="212" y="315"/>
                  <a:pt x="217" y="320"/>
                  <a:pt x="224" y="322"/>
                </a:cubicBezTo>
                <a:cubicBezTo>
                  <a:pt x="228" y="324"/>
                  <a:pt x="231" y="324"/>
                  <a:pt x="235" y="324"/>
                </a:cubicBezTo>
                <a:cubicBezTo>
                  <a:pt x="239" y="324"/>
                  <a:pt x="243" y="324"/>
                  <a:pt x="247" y="322"/>
                </a:cubicBezTo>
                <a:cubicBezTo>
                  <a:pt x="252" y="321"/>
                  <a:pt x="257" y="318"/>
                  <a:pt x="261" y="315"/>
                </a:cubicBezTo>
                <a:cubicBezTo>
                  <a:pt x="265" y="313"/>
                  <a:pt x="269" y="310"/>
                  <a:pt x="273" y="307"/>
                </a:cubicBezTo>
                <a:cubicBezTo>
                  <a:pt x="276" y="304"/>
                  <a:pt x="279" y="301"/>
                  <a:pt x="282" y="298"/>
                </a:cubicBezTo>
                <a:cubicBezTo>
                  <a:pt x="284" y="295"/>
                  <a:pt x="287" y="291"/>
                  <a:pt x="289" y="288"/>
                </a:cubicBezTo>
                <a:cubicBezTo>
                  <a:pt x="292" y="285"/>
                  <a:pt x="294" y="281"/>
                  <a:pt x="296" y="278"/>
                </a:cubicBezTo>
                <a:cubicBezTo>
                  <a:pt x="297" y="277"/>
                  <a:pt x="297" y="276"/>
                  <a:pt x="298" y="275"/>
                </a:cubicBezTo>
                <a:moveTo>
                  <a:pt x="469" y="0"/>
                </a:moveTo>
                <a:cubicBezTo>
                  <a:pt x="469" y="12"/>
                  <a:pt x="469" y="12"/>
                  <a:pt x="469" y="12"/>
                </a:cubicBezTo>
                <a:cubicBezTo>
                  <a:pt x="469" y="12"/>
                  <a:pt x="469" y="12"/>
                  <a:pt x="469" y="12"/>
                </a:cubicBezTo>
                <a:cubicBezTo>
                  <a:pt x="469" y="9"/>
                  <a:pt x="469" y="6"/>
                  <a:pt x="470" y="3"/>
                </a:cubicBezTo>
                <a:cubicBezTo>
                  <a:pt x="469" y="2"/>
                  <a:pt x="469" y="1"/>
                  <a:pt x="469" y="0"/>
                </a:cubicBezTo>
              </a:path>
            </a:pathLst>
          </a:custGeom>
          <a:solidFill>
            <a:srgbClr val="3E3C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28" name="Freeform 241"/>
          <p:cNvSpPr>
            <a:spLocks noEditPoints="1"/>
          </p:cNvSpPr>
          <p:nvPr/>
        </p:nvSpPr>
        <p:spPr bwMode="auto">
          <a:xfrm>
            <a:off x="10054572" y="4515343"/>
            <a:ext cx="241714" cy="738092"/>
          </a:xfrm>
          <a:custGeom>
            <a:avLst/>
            <a:gdLst>
              <a:gd name="T0" fmla="*/ 0 w 74"/>
              <a:gd name="T1" fmla="*/ 140 h 229"/>
              <a:gd name="T2" fmla="*/ 0 w 74"/>
              <a:gd name="T3" fmla="*/ 229 h 229"/>
              <a:gd name="T4" fmla="*/ 32 w 74"/>
              <a:gd name="T5" fmla="*/ 197 h 229"/>
              <a:gd name="T6" fmla="*/ 30 w 74"/>
              <a:gd name="T7" fmla="*/ 187 h 229"/>
              <a:gd name="T8" fmla="*/ 30 w 74"/>
              <a:gd name="T9" fmla="*/ 187 h 229"/>
              <a:gd name="T10" fmla="*/ 12 w 74"/>
              <a:gd name="T11" fmla="*/ 153 h 229"/>
              <a:gd name="T12" fmla="*/ 12 w 74"/>
              <a:gd name="T13" fmla="*/ 153 h 229"/>
              <a:gd name="T14" fmla="*/ 1 w 74"/>
              <a:gd name="T15" fmla="*/ 142 h 229"/>
              <a:gd name="T16" fmla="*/ 1 w 74"/>
              <a:gd name="T17" fmla="*/ 142 h 229"/>
              <a:gd name="T18" fmla="*/ 0 w 74"/>
              <a:gd name="T19" fmla="*/ 140 h 229"/>
              <a:gd name="T20" fmla="*/ 0 w 74"/>
              <a:gd name="T21" fmla="*/ 0 h 229"/>
              <a:gd name="T22" fmla="*/ 0 w 74"/>
              <a:gd name="T23" fmla="*/ 33 h 229"/>
              <a:gd name="T24" fmla="*/ 33 w 74"/>
              <a:gd name="T25" fmla="*/ 196 h 229"/>
              <a:gd name="T26" fmla="*/ 73 w 74"/>
              <a:gd name="T27" fmla="*/ 186 h 229"/>
              <a:gd name="T28" fmla="*/ 74 w 74"/>
              <a:gd name="T29" fmla="*/ 186 h 229"/>
              <a:gd name="T30" fmla="*/ 74 w 74"/>
              <a:gd name="T31" fmla="*/ 174 h 229"/>
              <a:gd name="T32" fmla="*/ 62 w 74"/>
              <a:gd name="T33" fmla="*/ 152 h 229"/>
              <a:gd name="T34" fmla="*/ 61 w 74"/>
              <a:gd name="T35" fmla="*/ 147 h 229"/>
              <a:gd name="T36" fmla="*/ 61 w 74"/>
              <a:gd name="T37" fmla="*/ 147 h 229"/>
              <a:gd name="T38" fmla="*/ 61 w 74"/>
              <a:gd name="T39" fmla="*/ 145 h 229"/>
              <a:gd name="T40" fmla="*/ 61 w 74"/>
              <a:gd name="T41" fmla="*/ 145 h 229"/>
              <a:gd name="T42" fmla="*/ 61 w 74"/>
              <a:gd name="T43" fmla="*/ 145 h 229"/>
              <a:gd name="T44" fmla="*/ 61 w 74"/>
              <a:gd name="T45" fmla="*/ 142 h 229"/>
              <a:gd name="T46" fmla="*/ 61 w 74"/>
              <a:gd name="T47" fmla="*/ 142 h 229"/>
              <a:gd name="T48" fmla="*/ 58 w 74"/>
              <a:gd name="T49" fmla="*/ 130 h 229"/>
              <a:gd name="T50" fmla="*/ 58 w 74"/>
              <a:gd name="T51" fmla="*/ 130 h 229"/>
              <a:gd name="T52" fmla="*/ 58 w 74"/>
              <a:gd name="T53" fmla="*/ 127 h 229"/>
              <a:gd name="T54" fmla="*/ 57 w 74"/>
              <a:gd name="T55" fmla="*/ 123 h 229"/>
              <a:gd name="T56" fmla="*/ 54 w 74"/>
              <a:gd name="T57" fmla="*/ 113 h 229"/>
              <a:gd name="T58" fmla="*/ 53 w 74"/>
              <a:gd name="T59" fmla="*/ 109 h 229"/>
              <a:gd name="T60" fmla="*/ 51 w 74"/>
              <a:gd name="T61" fmla="*/ 100 h 229"/>
              <a:gd name="T62" fmla="*/ 49 w 74"/>
              <a:gd name="T63" fmla="*/ 96 h 229"/>
              <a:gd name="T64" fmla="*/ 49 w 74"/>
              <a:gd name="T65" fmla="*/ 94 h 229"/>
              <a:gd name="T66" fmla="*/ 49 w 74"/>
              <a:gd name="T67" fmla="*/ 94 h 229"/>
              <a:gd name="T68" fmla="*/ 38 w 74"/>
              <a:gd name="T69" fmla="*/ 67 h 229"/>
              <a:gd name="T70" fmla="*/ 39 w 74"/>
              <a:gd name="T71" fmla="*/ 67 h 229"/>
              <a:gd name="T72" fmla="*/ 37 w 74"/>
              <a:gd name="T73" fmla="*/ 64 h 229"/>
              <a:gd name="T74" fmla="*/ 37 w 74"/>
              <a:gd name="T75" fmla="*/ 64 h 229"/>
              <a:gd name="T76" fmla="*/ 35 w 74"/>
              <a:gd name="T77" fmla="*/ 60 h 229"/>
              <a:gd name="T78" fmla="*/ 35 w 74"/>
              <a:gd name="T79" fmla="*/ 60 h 229"/>
              <a:gd name="T80" fmla="*/ 33 w 74"/>
              <a:gd name="T81" fmla="*/ 55 h 229"/>
              <a:gd name="T82" fmla="*/ 28 w 74"/>
              <a:gd name="T83" fmla="*/ 45 h 229"/>
              <a:gd name="T84" fmla="*/ 25 w 74"/>
              <a:gd name="T85" fmla="*/ 40 h 229"/>
              <a:gd name="T86" fmla="*/ 25 w 74"/>
              <a:gd name="T87" fmla="*/ 40 h 229"/>
              <a:gd name="T88" fmla="*/ 25 w 74"/>
              <a:gd name="T89" fmla="*/ 40 h 229"/>
              <a:gd name="T90" fmla="*/ 23 w 74"/>
              <a:gd name="T91" fmla="*/ 35 h 229"/>
              <a:gd name="T92" fmla="*/ 20 w 74"/>
              <a:gd name="T93" fmla="*/ 31 h 229"/>
              <a:gd name="T94" fmla="*/ 20 w 74"/>
              <a:gd name="T95" fmla="*/ 30 h 229"/>
              <a:gd name="T96" fmla="*/ 17 w 74"/>
              <a:gd name="T97" fmla="*/ 26 h 229"/>
              <a:gd name="T98" fmla="*/ 15 w 74"/>
              <a:gd name="T99" fmla="*/ 22 h 229"/>
              <a:gd name="T100" fmla="*/ 14 w 74"/>
              <a:gd name="T101" fmla="*/ 21 h 229"/>
              <a:gd name="T102" fmla="*/ 11 w 74"/>
              <a:gd name="T103" fmla="*/ 17 h 229"/>
              <a:gd name="T104" fmla="*/ 9 w 74"/>
              <a:gd name="T105" fmla="*/ 14 h 229"/>
              <a:gd name="T106" fmla="*/ 8 w 74"/>
              <a:gd name="T107" fmla="*/ 12 h 229"/>
              <a:gd name="T108" fmla="*/ 6 w 74"/>
              <a:gd name="T109" fmla="*/ 9 h 229"/>
              <a:gd name="T110" fmla="*/ 4 w 74"/>
              <a:gd name="T111" fmla="*/ 6 h 229"/>
              <a:gd name="T112" fmla="*/ 3 w 74"/>
              <a:gd name="T113" fmla="*/ 5 h 229"/>
              <a:gd name="T114" fmla="*/ 3 w 74"/>
              <a:gd name="T115" fmla="*/ 5 h 229"/>
              <a:gd name="T116" fmla="*/ 3 w 74"/>
              <a:gd name="T117" fmla="*/ 5 h 229"/>
              <a:gd name="T118" fmla="*/ 0 w 74"/>
              <a:gd name="T119" fmla="*/ 1 h 229"/>
              <a:gd name="T120" fmla="*/ 0 w 74"/>
              <a:gd name="T121" fmla="*/ 0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4" h="229">
                <a:moveTo>
                  <a:pt x="0" y="140"/>
                </a:moveTo>
                <a:cubicBezTo>
                  <a:pt x="0" y="229"/>
                  <a:pt x="0" y="229"/>
                  <a:pt x="0" y="229"/>
                </a:cubicBezTo>
                <a:cubicBezTo>
                  <a:pt x="8" y="215"/>
                  <a:pt x="19" y="204"/>
                  <a:pt x="32" y="197"/>
                </a:cubicBezTo>
                <a:cubicBezTo>
                  <a:pt x="31" y="193"/>
                  <a:pt x="31" y="190"/>
                  <a:pt x="30" y="187"/>
                </a:cubicBezTo>
                <a:cubicBezTo>
                  <a:pt x="30" y="187"/>
                  <a:pt x="30" y="187"/>
                  <a:pt x="30" y="187"/>
                </a:cubicBezTo>
                <a:cubicBezTo>
                  <a:pt x="26" y="174"/>
                  <a:pt x="20" y="163"/>
                  <a:pt x="12" y="153"/>
                </a:cubicBezTo>
                <a:cubicBezTo>
                  <a:pt x="12" y="153"/>
                  <a:pt x="12" y="153"/>
                  <a:pt x="12" y="153"/>
                </a:cubicBezTo>
                <a:cubicBezTo>
                  <a:pt x="9" y="149"/>
                  <a:pt x="5" y="146"/>
                  <a:pt x="1" y="142"/>
                </a:cubicBezTo>
                <a:cubicBezTo>
                  <a:pt x="1" y="142"/>
                  <a:pt x="1" y="142"/>
                  <a:pt x="1" y="142"/>
                </a:cubicBezTo>
                <a:cubicBezTo>
                  <a:pt x="1" y="142"/>
                  <a:pt x="0" y="141"/>
                  <a:pt x="0" y="140"/>
                </a:cubicBezTo>
                <a:moveTo>
                  <a:pt x="0" y="0"/>
                </a:moveTo>
                <a:cubicBezTo>
                  <a:pt x="0" y="33"/>
                  <a:pt x="0" y="33"/>
                  <a:pt x="0" y="33"/>
                </a:cubicBezTo>
                <a:cubicBezTo>
                  <a:pt x="20" y="76"/>
                  <a:pt x="36" y="130"/>
                  <a:pt x="33" y="196"/>
                </a:cubicBezTo>
                <a:cubicBezTo>
                  <a:pt x="44" y="190"/>
                  <a:pt x="57" y="186"/>
                  <a:pt x="73" y="186"/>
                </a:cubicBezTo>
                <a:cubicBezTo>
                  <a:pt x="73" y="186"/>
                  <a:pt x="73" y="186"/>
                  <a:pt x="74" y="186"/>
                </a:cubicBezTo>
                <a:cubicBezTo>
                  <a:pt x="74" y="174"/>
                  <a:pt x="74" y="174"/>
                  <a:pt x="74" y="174"/>
                </a:cubicBezTo>
                <a:cubicBezTo>
                  <a:pt x="70" y="166"/>
                  <a:pt x="66" y="159"/>
                  <a:pt x="62" y="152"/>
                </a:cubicBezTo>
                <a:cubicBezTo>
                  <a:pt x="62" y="150"/>
                  <a:pt x="62" y="149"/>
                  <a:pt x="61" y="147"/>
                </a:cubicBezTo>
                <a:cubicBezTo>
                  <a:pt x="61" y="147"/>
                  <a:pt x="61" y="147"/>
                  <a:pt x="61" y="147"/>
                </a:cubicBezTo>
                <a:cubicBezTo>
                  <a:pt x="61" y="146"/>
                  <a:pt x="61" y="146"/>
                  <a:pt x="61" y="145"/>
                </a:cubicBezTo>
                <a:cubicBezTo>
                  <a:pt x="61" y="145"/>
                  <a:pt x="61" y="145"/>
                  <a:pt x="61" y="145"/>
                </a:cubicBezTo>
                <a:cubicBezTo>
                  <a:pt x="61" y="145"/>
                  <a:pt x="61" y="145"/>
                  <a:pt x="61" y="145"/>
                </a:cubicBezTo>
                <a:cubicBezTo>
                  <a:pt x="61" y="144"/>
                  <a:pt x="61" y="143"/>
                  <a:pt x="61" y="142"/>
                </a:cubicBezTo>
                <a:cubicBezTo>
                  <a:pt x="61" y="142"/>
                  <a:pt x="61" y="142"/>
                  <a:pt x="61" y="142"/>
                </a:cubicBezTo>
                <a:cubicBezTo>
                  <a:pt x="60" y="138"/>
                  <a:pt x="59" y="134"/>
                  <a:pt x="58" y="130"/>
                </a:cubicBezTo>
                <a:cubicBezTo>
                  <a:pt x="58" y="130"/>
                  <a:pt x="58" y="130"/>
                  <a:pt x="58" y="130"/>
                </a:cubicBezTo>
                <a:cubicBezTo>
                  <a:pt x="58" y="129"/>
                  <a:pt x="58" y="128"/>
                  <a:pt x="58" y="127"/>
                </a:cubicBezTo>
                <a:cubicBezTo>
                  <a:pt x="57" y="126"/>
                  <a:pt x="57" y="124"/>
                  <a:pt x="57" y="123"/>
                </a:cubicBezTo>
                <a:cubicBezTo>
                  <a:pt x="56" y="119"/>
                  <a:pt x="55" y="116"/>
                  <a:pt x="54" y="113"/>
                </a:cubicBezTo>
                <a:cubicBezTo>
                  <a:pt x="54" y="112"/>
                  <a:pt x="53" y="110"/>
                  <a:pt x="53" y="109"/>
                </a:cubicBezTo>
                <a:cubicBezTo>
                  <a:pt x="52" y="106"/>
                  <a:pt x="51" y="103"/>
                  <a:pt x="51" y="100"/>
                </a:cubicBezTo>
                <a:cubicBezTo>
                  <a:pt x="50" y="99"/>
                  <a:pt x="50" y="97"/>
                  <a:pt x="49" y="96"/>
                </a:cubicBezTo>
                <a:cubicBezTo>
                  <a:pt x="49" y="95"/>
                  <a:pt x="49" y="95"/>
                  <a:pt x="49" y="94"/>
                </a:cubicBezTo>
                <a:cubicBezTo>
                  <a:pt x="49" y="94"/>
                  <a:pt x="49" y="94"/>
                  <a:pt x="49" y="94"/>
                </a:cubicBezTo>
                <a:cubicBezTo>
                  <a:pt x="46" y="85"/>
                  <a:pt x="42" y="76"/>
                  <a:pt x="38" y="67"/>
                </a:cubicBezTo>
                <a:cubicBezTo>
                  <a:pt x="39" y="67"/>
                  <a:pt x="39" y="67"/>
                  <a:pt x="39" y="67"/>
                </a:cubicBezTo>
                <a:cubicBezTo>
                  <a:pt x="38" y="66"/>
                  <a:pt x="38" y="65"/>
                  <a:pt x="37" y="64"/>
                </a:cubicBezTo>
                <a:cubicBezTo>
                  <a:pt x="37" y="64"/>
                  <a:pt x="37" y="64"/>
                  <a:pt x="37" y="64"/>
                </a:cubicBezTo>
                <a:cubicBezTo>
                  <a:pt x="36" y="63"/>
                  <a:pt x="36" y="61"/>
                  <a:pt x="35" y="60"/>
                </a:cubicBezTo>
                <a:cubicBezTo>
                  <a:pt x="35" y="60"/>
                  <a:pt x="35" y="60"/>
                  <a:pt x="35" y="60"/>
                </a:cubicBezTo>
                <a:cubicBezTo>
                  <a:pt x="34" y="58"/>
                  <a:pt x="33" y="56"/>
                  <a:pt x="33" y="55"/>
                </a:cubicBezTo>
                <a:cubicBezTo>
                  <a:pt x="31" y="51"/>
                  <a:pt x="30" y="48"/>
                  <a:pt x="28" y="45"/>
                </a:cubicBezTo>
                <a:cubicBezTo>
                  <a:pt x="27" y="44"/>
                  <a:pt x="26" y="42"/>
                  <a:pt x="25" y="40"/>
                </a:cubicBezTo>
                <a:cubicBezTo>
                  <a:pt x="25" y="40"/>
                  <a:pt x="25" y="40"/>
                  <a:pt x="25" y="40"/>
                </a:cubicBezTo>
                <a:cubicBezTo>
                  <a:pt x="25" y="40"/>
                  <a:pt x="25" y="40"/>
                  <a:pt x="25" y="40"/>
                </a:cubicBezTo>
                <a:cubicBezTo>
                  <a:pt x="24" y="38"/>
                  <a:pt x="23" y="37"/>
                  <a:pt x="23" y="35"/>
                </a:cubicBezTo>
                <a:cubicBezTo>
                  <a:pt x="22" y="34"/>
                  <a:pt x="21" y="32"/>
                  <a:pt x="20" y="31"/>
                </a:cubicBezTo>
                <a:cubicBezTo>
                  <a:pt x="20" y="30"/>
                  <a:pt x="20" y="30"/>
                  <a:pt x="20" y="30"/>
                </a:cubicBezTo>
                <a:cubicBezTo>
                  <a:pt x="19" y="29"/>
                  <a:pt x="18" y="27"/>
                  <a:pt x="17" y="26"/>
                </a:cubicBezTo>
                <a:cubicBezTo>
                  <a:pt x="16" y="25"/>
                  <a:pt x="15" y="23"/>
                  <a:pt x="15" y="22"/>
                </a:cubicBezTo>
                <a:cubicBezTo>
                  <a:pt x="14" y="22"/>
                  <a:pt x="14" y="21"/>
                  <a:pt x="14" y="21"/>
                </a:cubicBezTo>
                <a:cubicBezTo>
                  <a:pt x="13" y="19"/>
                  <a:pt x="12" y="18"/>
                  <a:pt x="11" y="17"/>
                </a:cubicBezTo>
                <a:cubicBezTo>
                  <a:pt x="11" y="16"/>
                  <a:pt x="10" y="15"/>
                  <a:pt x="9" y="14"/>
                </a:cubicBezTo>
                <a:cubicBezTo>
                  <a:pt x="9" y="13"/>
                  <a:pt x="8" y="13"/>
                  <a:pt x="8" y="12"/>
                </a:cubicBezTo>
                <a:cubicBezTo>
                  <a:pt x="7" y="11"/>
                  <a:pt x="7" y="10"/>
                  <a:pt x="6" y="9"/>
                </a:cubicBezTo>
                <a:cubicBezTo>
                  <a:pt x="5" y="8"/>
                  <a:pt x="4" y="7"/>
                  <a:pt x="4" y="6"/>
                </a:cubicBezTo>
                <a:cubicBezTo>
                  <a:pt x="3" y="5"/>
                  <a:pt x="3" y="5"/>
                  <a:pt x="3" y="5"/>
                </a:cubicBezTo>
                <a:cubicBezTo>
                  <a:pt x="3" y="5"/>
                  <a:pt x="3" y="5"/>
                  <a:pt x="3" y="5"/>
                </a:cubicBezTo>
                <a:cubicBezTo>
                  <a:pt x="3" y="5"/>
                  <a:pt x="3" y="5"/>
                  <a:pt x="3" y="5"/>
                </a:cubicBezTo>
                <a:cubicBezTo>
                  <a:pt x="2" y="3"/>
                  <a:pt x="1" y="2"/>
                  <a:pt x="0" y="1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7C89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29" name="Freeform 242"/>
          <p:cNvSpPr>
            <a:spLocks/>
          </p:cNvSpPr>
          <p:nvPr/>
        </p:nvSpPr>
        <p:spPr bwMode="auto">
          <a:xfrm>
            <a:off x="8483430" y="5378607"/>
            <a:ext cx="1515028" cy="587019"/>
          </a:xfrm>
          <a:custGeom>
            <a:avLst/>
            <a:gdLst>
              <a:gd name="T0" fmla="*/ 469 w 469"/>
              <a:gd name="T1" fmla="*/ 0 h 182"/>
              <a:gd name="T2" fmla="*/ 450 w 469"/>
              <a:gd name="T3" fmla="*/ 0 h 182"/>
              <a:gd name="T4" fmla="*/ 425 w 469"/>
              <a:gd name="T5" fmla="*/ 110 h 182"/>
              <a:gd name="T6" fmla="*/ 306 w 469"/>
              <a:gd name="T7" fmla="*/ 123 h 182"/>
              <a:gd name="T8" fmla="*/ 202 w 469"/>
              <a:gd name="T9" fmla="*/ 118 h 182"/>
              <a:gd name="T10" fmla="*/ 62 w 469"/>
              <a:gd name="T11" fmla="*/ 123 h 182"/>
              <a:gd name="T12" fmla="*/ 0 w 469"/>
              <a:gd name="T13" fmla="*/ 121 h 182"/>
              <a:gd name="T14" fmla="*/ 11 w 469"/>
              <a:gd name="T15" fmla="*/ 138 h 182"/>
              <a:gd name="T16" fmla="*/ 73 w 469"/>
              <a:gd name="T17" fmla="*/ 145 h 182"/>
              <a:gd name="T18" fmla="*/ 75 w 469"/>
              <a:gd name="T19" fmla="*/ 150 h 182"/>
              <a:gd name="T20" fmla="*/ 79 w 469"/>
              <a:gd name="T21" fmla="*/ 161 h 182"/>
              <a:gd name="T22" fmla="*/ 84 w 469"/>
              <a:gd name="T23" fmla="*/ 171 h 182"/>
              <a:gd name="T24" fmla="*/ 91 w 469"/>
              <a:gd name="T25" fmla="*/ 182 h 182"/>
              <a:gd name="T26" fmla="*/ 91 w 469"/>
              <a:gd name="T27" fmla="*/ 182 h 182"/>
              <a:gd name="T28" fmla="*/ 190 w 469"/>
              <a:gd name="T29" fmla="*/ 182 h 182"/>
              <a:gd name="T30" fmla="*/ 190 w 469"/>
              <a:gd name="T31" fmla="*/ 171 h 182"/>
              <a:gd name="T32" fmla="*/ 190 w 469"/>
              <a:gd name="T33" fmla="*/ 158 h 182"/>
              <a:gd name="T34" fmla="*/ 189 w 469"/>
              <a:gd name="T35" fmla="*/ 146 h 182"/>
              <a:gd name="T36" fmla="*/ 189 w 469"/>
              <a:gd name="T37" fmla="*/ 142 h 182"/>
              <a:gd name="T38" fmla="*/ 234 w 469"/>
              <a:gd name="T39" fmla="*/ 138 h 182"/>
              <a:gd name="T40" fmla="*/ 289 w 469"/>
              <a:gd name="T41" fmla="*/ 143 h 182"/>
              <a:gd name="T42" fmla="*/ 289 w 469"/>
              <a:gd name="T43" fmla="*/ 149 h 182"/>
              <a:gd name="T44" fmla="*/ 288 w 469"/>
              <a:gd name="T45" fmla="*/ 161 h 182"/>
              <a:gd name="T46" fmla="*/ 287 w 469"/>
              <a:gd name="T47" fmla="*/ 174 h 182"/>
              <a:gd name="T48" fmla="*/ 288 w 469"/>
              <a:gd name="T49" fmla="*/ 182 h 182"/>
              <a:gd name="T50" fmla="*/ 389 w 469"/>
              <a:gd name="T51" fmla="*/ 182 h 182"/>
              <a:gd name="T52" fmla="*/ 393 w 469"/>
              <a:gd name="T53" fmla="*/ 174 h 182"/>
              <a:gd name="T54" fmla="*/ 399 w 469"/>
              <a:gd name="T55" fmla="*/ 164 h 182"/>
              <a:gd name="T56" fmla="*/ 403 w 469"/>
              <a:gd name="T57" fmla="*/ 153 h 182"/>
              <a:gd name="T58" fmla="*/ 405 w 469"/>
              <a:gd name="T59" fmla="*/ 147 h 182"/>
              <a:gd name="T60" fmla="*/ 406 w 469"/>
              <a:gd name="T61" fmla="*/ 146 h 182"/>
              <a:gd name="T62" fmla="*/ 457 w 469"/>
              <a:gd name="T63" fmla="*/ 129 h 182"/>
              <a:gd name="T64" fmla="*/ 458 w 469"/>
              <a:gd name="T65" fmla="*/ 125 h 182"/>
              <a:gd name="T66" fmla="*/ 469 w 469"/>
              <a:gd name="T67" fmla="*/ 0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69" h="182">
                <a:moveTo>
                  <a:pt x="469" y="0"/>
                </a:moveTo>
                <a:cubicBezTo>
                  <a:pt x="450" y="0"/>
                  <a:pt x="450" y="0"/>
                  <a:pt x="450" y="0"/>
                </a:cubicBezTo>
                <a:cubicBezTo>
                  <a:pt x="441" y="34"/>
                  <a:pt x="429" y="82"/>
                  <a:pt x="425" y="110"/>
                </a:cubicBezTo>
                <a:cubicBezTo>
                  <a:pt x="394" y="121"/>
                  <a:pt x="348" y="123"/>
                  <a:pt x="306" y="123"/>
                </a:cubicBezTo>
                <a:cubicBezTo>
                  <a:pt x="251" y="123"/>
                  <a:pt x="202" y="118"/>
                  <a:pt x="202" y="118"/>
                </a:cubicBezTo>
                <a:cubicBezTo>
                  <a:pt x="202" y="118"/>
                  <a:pt x="128" y="123"/>
                  <a:pt x="62" y="123"/>
                </a:cubicBezTo>
                <a:cubicBezTo>
                  <a:pt x="40" y="123"/>
                  <a:pt x="18" y="122"/>
                  <a:pt x="0" y="121"/>
                </a:cubicBezTo>
                <a:cubicBezTo>
                  <a:pt x="6" y="133"/>
                  <a:pt x="11" y="138"/>
                  <a:pt x="11" y="138"/>
                </a:cubicBezTo>
                <a:cubicBezTo>
                  <a:pt x="11" y="138"/>
                  <a:pt x="29" y="143"/>
                  <a:pt x="73" y="145"/>
                </a:cubicBezTo>
                <a:cubicBezTo>
                  <a:pt x="73" y="147"/>
                  <a:pt x="74" y="148"/>
                  <a:pt x="75" y="150"/>
                </a:cubicBezTo>
                <a:cubicBezTo>
                  <a:pt x="76" y="154"/>
                  <a:pt x="78" y="157"/>
                  <a:pt x="79" y="161"/>
                </a:cubicBezTo>
                <a:cubicBezTo>
                  <a:pt x="81" y="165"/>
                  <a:pt x="83" y="168"/>
                  <a:pt x="84" y="171"/>
                </a:cubicBezTo>
                <a:cubicBezTo>
                  <a:pt x="86" y="175"/>
                  <a:pt x="88" y="178"/>
                  <a:pt x="91" y="182"/>
                </a:cubicBezTo>
                <a:cubicBezTo>
                  <a:pt x="91" y="182"/>
                  <a:pt x="91" y="182"/>
                  <a:pt x="91" y="182"/>
                </a:cubicBezTo>
                <a:cubicBezTo>
                  <a:pt x="190" y="182"/>
                  <a:pt x="190" y="182"/>
                  <a:pt x="190" y="182"/>
                </a:cubicBezTo>
                <a:cubicBezTo>
                  <a:pt x="190" y="179"/>
                  <a:pt x="190" y="175"/>
                  <a:pt x="190" y="171"/>
                </a:cubicBezTo>
                <a:cubicBezTo>
                  <a:pt x="191" y="167"/>
                  <a:pt x="191" y="162"/>
                  <a:pt x="190" y="158"/>
                </a:cubicBezTo>
                <a:cubicBezTo>
                  <a:pt x="190" y="154"/>
                  <a:pt x="190" y="150"/>
                  <a:pt x="189" y="146"/>
                </a:cubicBezTo>
                <a:cubicBezTo>
                  <a:pt x="189" y="145"/>
                  <a:pt x="189" y="143"/>
                  <a:pt x="189" y="142"/>
                </a:cubicBezTo>
                <a:cubicBezTo>
                  <a:pt x="203" y="141"/>
                  <a:pt x="218" y="139"/>
                  <a:pt x="234" y="138"/>
                </a:cubicBezTo>
                <a:cubicBezTo>
                  <a:pt x="254" y="140"/>
                  <a:pt x="273" y="142"/>
                  <a:pt x="289" y="143"/>
                </a:cubicBezTo>
                <a:cubicBezTo>
                  <a:pt x="289" y="145"/>
                  <a:pt x="289" y="147"/>
                  <a:pt x="289" y="149"/>
                </a:cubicBezTo>
                <a:cubicBezTo>
                  <a:pt x="288" y="153"/>
                  <a:pt x="288" y="157"/>
                  <a:pt x="288" y="161"/>
                </a:cubicBezTo>
                <a:cubicBezTo>
                  <a:pt x="287" y="166"/>
                  <a:pt x="287" y="170"/>
                  <a:pt x="287" y="174"/>
                </a:cubicBezTo>
                <a:cubicBezTo>
                  <a:pt x="287" y="177"/>
                  <a:pt x="288" y="180"/>
                  <a:pt x="288" y="182"/>
                </a:cubicBezTo>
                <a:cubicBezTo>
                  <a:pt x="389" y="182"/>
                  <a:pt x="389" y="182"/>
                  <a:pt x="389" y="182"/>
                </a:cubicBezTo>
                <a:cubicBezTo>
                  <a:pt x="390" y="180"/>
                  <a:pt x="392" y="177"/>
                  <a:pt x="393" y="174"/>
                </a:cubicBezTo>
                <a:cubicBezTo>
                  <a:pt x="395" y="171"/>
                  <a:pt x="397" y="168"/>
                  <a:pt x="399" y="164"/>
                </a:cubicBezTo>
                <a:cubicBezTo>
                  <a:pt x="400" y="161"/>
                  <a:pt x="402" y="157"/>
                  <a:pt x="403" y="153"/>
                </a:cubicBezTo>
                <a:cubicBezTo>
                  <a:pt x="404" y="151"/>
                  <a:pt x="405" y="149"/>
                  <a:pt x="405" y="147"/>
                </a:cubicBezTo>
                <a:cubicBezTo>
                  <a:pt x="406" y="147"/>
                  <a:pt x="406" y="146"/>
                  <a:pt x="406" y="146"/>
                </a:cubicBezTo>
                <a:cubicBezTo>
                  <a:pt x="453" y="141"/>
                  <a:pt x="457" y="129"/>
                  <a:pt x="457" y="129"/>
                </a:cubicBezTo>
                <a:cubicBezTo>
                  <a:pt x="457" y="129"/>
                  <a:pt x="458" y="128"/>
                  <a:pt x="458" y="125"/>
                </a:cubicBezTo>
                <a:cubicBezTo>
                  <a:pt x="456" y="88"/>
                  <a:pt x="457" y="40"/>
                  <a:pt x="469" y="0"/>
                </a:cubicBezTo>
              </a:path>
            </a:pathLst>
          </a:custGeom>
          <a:solidFill>
            <a:srgbClr val="6A72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30" name="Freeform 243"/>
          <p:cNvSpPr>
            <a:spLocks/>
          </p:cNvSpPr>
          <p:nvPr/>
        </p:nvSpPr>
        <p:spPr bwMode="auto">
          <a:xfrm>
            <a:off x="9959613" y="5115310"/>
            <a:ext cx="336673" cy="664713"/>
          </a:xfrm>
          <a:custGeom>
            <a:avLst/>
            <a:gdLst>
              <a:gd name="T0" fmla="*/ 104 w 104"/>
              <a:gd name="T1" fmla="*/ 0 h 206"/>
              <a:gd name="T2" fmla="*/ 104 w 104"/>
              <a:gd name="T3" fmla="*/ 0 h 206"/>
              <a:gd name="T4" fmla="*/ 103 w 104"/>
              <a:gd name="T5" fmla="*/ 0 h 206"/>
              <a:gd name="T6" fmla="*/ 63 w 104"/>
              <a:gd name="T7" fmla="*/ 10 h 206"/>
              <a:gd name="T8" fmla="*/ 63 w 104"/>
              <a:gd name="T9" fmla="*/ 15 h 206"/>
              <a:gd name="T10" fmla="*/ 63 w 104"/>
              <a:gd name="T11" fmla="*/ 15 h 206"/>
              <a:gd name="T12" fmla="*/ 63 w 104"/>
              <a:gd name="T13" fmla="*/ 15 h 206"/>
              <a:gd name="T14" fmla="*/ 62 w 104"/>
              <a:gd name="T15" fmla="*/ 11 h 206"/>
              <a:gd name="T16" fmla="*/ 30 w 104"/>
              <a:gd name="T17" fmla="*/ 43 h 206"/>
              <a:gd name="T18" fmla="*/ 20 w 104"/>
              <a:gd name="T19" fmla="*/ 61 h 206"/>
              <a:gd name="T20" fmla="*/ 13 w 104"/>
              <a:gd name="T21" fmla="*/ 81 h 206"/>
              <a:gd name="T22" fmla="*/ 2 w 104"/>
              <a:gd name="T23" fmla="*/ 206 h 206"/>
              <a:gd name="T24" fmla="*/ 11 w 104"/>
              <a:gd name="T25" fmla="*/ 165 h 206"/>
              <a:gd name="T26" fmla="*/ 11 w 104"/>
              <a:gd name="T27" fmla="*/ 165 h 206"/>
              <a:gd name="T28" fmla="*/ 30 w 104"/>
              <a:gd name="T29" fmla="*/ 87 h 206"/>
              <a:gd name="T30" fmla="*/ 35 w 104"/>
              <a:gd name="T31" fmla="*/ 87 h 206"/>
              <a:gd name="T32" fmla="*/ 89 w 104"/>
              <a:gd name="T33" fmla="*/ 55 h 206"/>
              <a:gd name="T34" fmla="*/ 95 w 104"/>
              <a:gd name="T35" fmla="*/ 34 h 206"/>
              <a:gd name="T36" fmla="*/ 104 w 104"/>
              <a:gd name="T37" fmla="*/ 0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04" h="206">
                <a:moveTo>
                  <a:pt x="104" y="0"/>
                </a:moveTo>
                <a:cubicBezTo>
                  <a:pt x="104" y="0"/>
                  <a:pt x="104" y="0"/>
                  <a:pt x="104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87" y="0"/>
                  <a:pt x="74" y="4"/>
                  <a:pt x="63" y="10"/>
                </a:cubicBezTo>
                <a:cubicBezTo>
                  <a:pt x="63" y="12"/>
                  <a:pt x="63" y="14"/>
                  <a:pt x="63" y="15"/>
                </a:cubicBezTo>
                <a:cubicBezTo>
                  <a:pt x="63" y="15"/>
                  <a:pt x="63" y="15"/>
                  <a:pt x="63" y="15"/>
                </a:cubicBezTo>
                <a:cubicBezTo>
                  <a:pt x="63" y="15"/>
                  <a:pt x="63" y="15"/>
                  <a:pt x="63" y="15"/>
                </a:cubicBezTo>
                <a:cubicBezTo>
                  <a:pt x="63" y="14"/>
                  <a:pt x="62" y="12"/>
                  <a:pt x="62" y="11"/>
                </a:cubicBezTo>
                <a:cubicBezTo>
                  <a:pt x="49" y="18"/>
                  <a:pt x="38" y="29"/>
                  <a:pt x="30" y="43"/>
                </a:cubicBezTo>
                <a:cubicBezTo>
                  <a:pt x="26" y="48"/>
                  <a:pt x="23" y="55"/>
                  <a:pt x="20" y="61"/>
                </a:cubicBezTo>
                <a:cubicBezTo>
                  <a:pt x="17" y="67"/>
                  <a:pt x="15" y="74"/>
                  <a:pt x="13" y="81"/>
                </a:cubicBezTo>
                <a:cubicBezTo>
                  <a:pt x="1" y="121"/>
                  <a:pt x="0" y="169"/>
                  <a:pt x="2" y="206"/>
                </a:cubicBezTo>
                <a:cubicBezTo>
                  <a:pt x="4" y="198"/>
                  <a:pt x="8" y="179"/>
                  <a:pt x="11" y="165"/>
                </a:cubicBezTo>
                <a:cubicBezTo>
                  <a:pt x="11" y="165"/>
                  <a:pt x="11" y="165"/>
                  <a:pt x="11" y="165"/>
                </a:cubicBezTo>
                <a:cubicBezTo>
                  <a:pt x="17" y="138"/>
                  <a:pt x="24" y="108"/>
                  <a:pt x="30" y="87"/>
                </a:cubicBezTo>
                <a:cubicBezTo>
                  <a:pt x="31" y="87"/>
                  <a:pt x="33" y="87"/>
                  <a:pt x="35" y="87"/>
                </a:cubicBezTo>
                <a:cubicBezTo>
                  <a:pt x="55" y="87"/>
                  <a:pt x="74" y="78"/>
                  <a:pt x="89" y="55"/>
                </a:cubicBezTo>
                <a:cubicBezTo>
                  <a:pt x="93" y="49"/>
                  <a:pt x="94" y="42"/>
                  <a:pt x="95" y="34"/>
                </a:cubicBezTo>
                <a:cubicBezTo>
                  <a:pt x="95" y="34"/>
                  <a:pt x="101" y="19"/>
                  <a:pt x="104" y="0"/>
                </a:cubicBezTo>
              </a:path>
            </a:pathLst>
          </a:custGeom>
          <a:solidFill>
            <a:srgbClr val="7C89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31" name="Freeform 244"/>
          <p:cNvSpPr>
            <a:spLocks/>
          </p:cNvSpPr>
          <p:nvPr/>
        </p:nvSpPr>
        <p:spPr bwMode="auto">
          <a:xfrm>
            <a:off x="8168342" y="5128261"/>
            <a:ext cx="146755" cy="246032"/>
          </a:xfrm>
          <a:custGeom>
            <a:avLst/>
            <a:gdLst>
              <a:gd name="T0" fmla="*/ 0 w 45"/>
              <a:gd name="T1" fmla="*/ 0 h 77"/>
              <a:gd name="T2" fmla="*/ 6 w 45"/>
              <a:gd name="T3" fmla="*/ 31 h 77"/>
              <a:gd name="T4" fmla="*/ 12 w 45"/>
              <a:gd name="T5" fmla="*/ 52 h 77"/>
              <a:gd name="T6" fmla="*/ 45 w 45"/>
              <a:gd name="T7" fmla="*/ 77 h 77"/>
              <a:gd name="T8" fmla="*/ 42 w 45"/>
              <a:gd name="T9" fmla="*/ 44 h 77"/>
              <a:gd name="T10" fmla="*/ 42 w 45"/>
              <a:gd name="T11" fmla="*/ 44 h 77"/>
              <a:gd name="T12" fmla="*/ 42 w 45"/>
              <a:gd name="T13" fmla="*/ 44 h 77"/>
              <a:gd name="T14" fmla="*/ 42 w 45"/>
              <a:gd name="T15" fmla="*/ 44 h 77"/>
              <a:gd name="T16" fmla="*/ 42 w 45"/>
              <a:gd name="T17" fmla="*/ 44 h 77"/>
              <a:gd name="T18" fmla="*/ 43 w 45"/>
              <a:gd name="T19" fmla="*/ 27 h 77"/>
              <a:gd name="T20" fmla="*/ 0 w 45"/>
              <a:gd name="T21" fmla="*/ 0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5" h="77">
                <a:moveTo>
                  <a:pt x="0" y="0"/>
                </a:moveTo>
                <a:cubicBezTo>
                  <a:pt x="0" y="20"/>
                  <a:pt x="6" y="31"/>
                  <a:pt x="6" y="31"/>
                </a:cubicBezTo>
                <a:cubicBezTo>
                  <a:pt x="7" y="39"/>
                  <a:pt x="9" y="46"/>
                  <a:pt x="12" y="52"/>
                </a:cubicBezTo>
                <a:cubicBezTo>
                  <a:pt x="19" y="68"/>
                  <a:pt x="31" y="75"/>
                  <a:pt x="45" y="77"/>
                </a:cubicBezTo>
                <a:cubicBezTo>
                  <a:pt x="43" y="57"/>
                  <a:pt x="42" y="44"/>
                  <a:pt x="42" y="44"/>
                </a:cubicBezTo>
                <a:cubicBezTo>
                  <a:pt x="42" y="44"/>
                  <a:pt x="42" y="44"/>
                  <a:pt x="42" y="44"/>
                </a:cubicBezTo>
                <a:cubicBezTo>
                  <a:pt x="42" y="44"/>
                  <a:pt x="42" y="44"/>
                  <a:pt x="42" y="44"/>
                </a:cubicBezTo>
                <a:cubicBezTo>
                  <a:pt x="42" y="44"/>
                  <a:pt x="42" y="44"/>
                  <a:pt x="42" y="44"/>
                </a:cubicBezTo>
                <a:cubicBezTo>
                  <a:pt x="42" y="44"/>
                  <a:pt x="42" y="44"/>
                  <a:pt x="42" y="44"/>
                </a:cubicBezTo>
                <a:cubicBezTo>
                  <a:pt x="42" y="43"/>
                  <a:pt x="42" y="38"/>
                  <a:pt x="43" y="27"/>
                </a:cubicBezTo>
                <a:cubicBezTo>
                  <a:pt x="32" y="14"/>
                  <a:pt x="18" y="5"/>
                  <a:pt x="0" y="0"/>
                </a:cubicBezTo>
              </a:path>
            </a:pathLst>
          </a:custGeom>
          <a:solidFill>
            <a:srgbClr val="7C89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33" name="Freeform 246"/>
          <p:cNvSpPr>
            <a:spLocks/>
          </p:cNvSpPr>
          <p:nvPr/>
        </p:nvSpPr>
        <p:spPr bwMode="auto">
          <a:xfrm>
            <a:off x="9679053" y="4264997"/>
            <a:ext cx="513644" cy="902112"/>
          </a:xfrm>
          <a:custGeom>
            <a:avLst/>
            <a:gdLst>
              <a:gd name="T0" fmla="*/ 0 w 159"/>
              <a:gd name="T1" fmla="*/ 177 h 279"/>
              <a:gd name="T2" fmla="*/ 3 w 159"/>
              <a:gd name="T3" fmla="*/ 153 h 279"/>
              <a:gd name="T4" fmla="*/ 27 w 159"/>
              <a:gd name="T5" fmla="*/ 0 h 279"/>
              <a:gd name="T6" fmla="*/ 150 w 159"/>
              <a:gd name="T7" fmla="*/ 279 h 279"/>
              <a:gd name="T8" fmla="*/ 0 w 159"/>
              <a:gd name="T9" fmla="*/ 177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" h="279">
                <a:moveTo>
                  <a:pt x="0" y="177"/>
                </a:moveTo>
                <a:cubicBezTo>
                  <a:pt x="3" y="170"/>
                  <a:pt x="4" y="162"/>
                  <a:pt x="3" y="153"/>
                </a:cubicBezTo>
                <a:cubicBezTo>
                  <a:pt x="22" y="103"/>
                  <a:pt x="27" y="0"/>
                  <a:pt x="27" y="0"/>
                </a:cubicBezTo>
                <a:cubicBezTo>
                  <a:pt x="27" y="0"/>
                  <a:pt x="159" y="92"/>
                  <a:pt x="150" y="279"/>
                </a:cubicBezTo>
                <a:cubicBezTo>
                  <a:pt x="138" y="196"/>
                  <a:pt x="37" y="180"/>
                  <a:pt x="0" y="177"/>
                </a:cubicBezTo>
              </a:path>
            </a:pathLst>
          </a:custGeom>
          <a:solidFill>
            <a:srgbClr val="C433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34" name="Freeform 247"/>
          <p:cNvSpPr>
            <a:spLocks/>
          </p:cNvSpPr>
          <p:nvPr/>
        </p:nvSpPr>
        <p:spPr bwMode="auto">
          <a:xfrm>
            <a:off x="8302147" y="5244800"/>
            <a:ext cx="1670416" cy="565439"/>
          </a:xfrm>
          <a:custGeom>
            <a:avLst/>
            <a:gdLst>
              <a:gd name="T0" fmla="*/ 0 w 517"/>
              <a:gd name="T1" fmla="*/ 7 h 175"/>
              <a:gd name="T2" fmla="*/ 35 w 517"/>
              <a:gd name="T3" fmla="*/ 159 h 175"/>
              <a:gd name="T4" fmla="*/ 258 w 517"/>
              <a:gd name="T5" fmla="*/ 159 h 175"/>
              <a:gd name="T6" fmla="*/ 481 w 517"/>
              <a:gd name="T7" fmla="*/ 151 h 175"/>
              <a:gd name="T8" fmla="*/ 517 w 517"/>
              <a:gd name="T9" fmla="*/ 0 h 175"/>
              <a:gd name="T10" fmla="*/ 273 w 517"/>
              <a:gd name="T11" fmla="*/ 20 h 175"/>
              <a:gd name="T12" fmla="*/ 0 w 517"/>
              <a:gd name="T13" fmla="*/ 7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7" h="175">
                <a:moveTo>
                  <a:pt x="0" y="7"/>
                </a:moveTo>
                <a:cubicBezTo>
                  <a:pt x="0" y="7"/>
                  <a:pt x="6" y="120"/>
                  <a:pt x="35" y="159"/>
                </a:cubicBezTo>
                <a:cubicBezTo>
                  <a:pt x="93" y="170"/>
                  <a:pt x="258" y="159"/>
                  <a:pt x="258" y="159"/>
                </a:cubicBezTo>
                <a:cubicBezTo>
                  <a:pt x="258" y="159"/>
                  <a:pt x="410" y="175"/>
                  <a:pt x="481" y="151"/>
                </a:cubicBezTo>
                <a:cubicBezTo>
                  <a:pt x="488" y="105"/>
                  <a:pt x="517" y="0"/>
                  <a:pt x="517" y="0"/>
                </a:cubicBezTo>
                <a:cubicBezTo>
                  <a:pt x="273" y="20"/>
                  <a:pt x="273" y="20"/>
                  <a:pt x="273" y="20"/>
                </a:cubicBezTo>
                <a:cubicBezTo>
                  <a:pt x="0" y="7"/>
                  <a:pt x="0" y="7"/>
                  <a:pt x="0" y="7"/>
                </a:cubicBezTo>
              </a:path>
            </a:pathLst>
          </a:custGeom>
          <a:solidFill>
            <a:srgbClr val="D435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35" name="Freeform 248"/>
          <p:cNvSpPr>
            <a:spLocks/>
          </p:cNvSpPr>
          <p:nvPr/>
        </p:nvSpPr>
        <p:spPr bwMode="auto">
          <a:xfrm>
            <a:off x="8332360" y="5395872"/>
            <a:ext cx="1562507" cy="284877"/>
          </a:xfrm>
          <a:custGeom>
            <a:avLst/>
            <a:gdLst>
              <a:gd name="T0" fmla="*/ 0 w 484"/>
              <a:gd name="T1" fmla="*/ 33 h 89"/>
              <a:gd name="T2" fmla="*/ 123 w 484"/>
              <a:gd name="T3" fmla="*/ 4 h 89"/>
              <a:gd name="T4" fmla="*/ 253 w 484"/>
              <a:gd name="T5" fmla="*/ 52 h 89"/>
              <a:gd name="T6" fmla="*/ 400 w 484"/>
              <a:gd name="T7" fmla="*/ 0 h 89"/>
              <a:gd name="T8" fmla="*/ 484 w 484"/>
              <a:gd name="T9" fmla="*/ 48 h 89"/>
              <a:gd name="T10" fmla="*/ 474 w 484"/>
              <a:gd name="T11" fmla="*/ 89 h 89"/>
              <a:gd name="T12" fmla="*/ 9 w 484"/>
              <a:gd name="T13" fmla="*/ 68 h 89"/>
              <a:gd name="T14" fmla="*/ 0 w 484"/>
              <a:gd name="T15" fmla="*/ 33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84" h="89">
                <a:moveTo>
                  <a:pt x="0" y="33"/>
                </a:moveTo>
                <a:cubicBezTo>
                  <a:pt x="0" y="33"/>
                  <a:pt x="58" y="4"/>
                  <a:pt x="123" y="4"/>
                </a:cubicBezTo>
                <a:cubicBezTo>
                  <a:pt x="189" y="4"/>
                  <a:pt x="253" y="52"/>
                  <a:pt x="253" y="52"/>
                </a:cubicBezTo>
                <a:cubicBezTo>
                  <a:pt x="253" y="52"/>
                  <a:pt x="321" y="0"/>
                  <a:pt x="400" y="0"/>
                </a:cubicBezTo>
                <a:cubicBezTo>
                  <a:pt x="479" y="0"/>
                  <a:pt x="484" y="48"/>
                  <a:pt x="484" y="48"/>
                </a:cubicBezTo>
                <a:cubicBezTo>
                  <a:pt x="474" y="89"/>
                  <a:pt x="474" y="89"/>
                  <a:pt x="474" y="89"/>
                </a:cubicBezTo>
                <a:cubicBezTo>
                  <a:pt x="9" y="68"/>
                  <a:pt x="9" y="68"/>
                  <a:pt x="9" y="68"/>
                </a:cubicBezTo>
                <a:lnTo>
                  <a:pt x="0" y="33"/>
                </a:lnTo>
                <a:close/>
              </a:path>
            </a:pathLst>
          </a:custGeom>
          <a:solidFill>
            <a:srgbClr val="E845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36" name="Freeform 249"/>
          <p:cNvSpPr>
            <a:spLocks/>
          </p:cNvSpPr>
          <p:nvPr/>
        </p:nvSpPr>
        <p:spPr bwMode="auto">
          <a:xfrm>
            <a:off x="8340995" y="5486514"/>
            <a:ext cx="1549559" cy="353938"/>
          </a:xfrm>
          <a:custGeom>
            <a:avLst/>
            <a:gdLst>
              <a:gd name="T0" fmla="*/ 0 w 480"/>
              <a:gd name="T1" fmla="*/ 25 h 110"/>
              <a:gd name="T2" fmla="*/ 248 w 480"/>
              <a:gd name="T3" fmla="*/ 53 h 110"/>
              <a:gd name="T4" fmla="*/ 480 w 480"/>
              <a:gd name="T5" fmla="*/ 31 h 110"/>
              <a:gd name="T6" fmla="*/ 470 w 480"/>
              <a:gd name="T7" fmla="*/ 76 h 110"/>
              <a:gd name="T8" fmla="*/ 247 w 480"/>
              <a:gd name="T9" fmla="*/ 84 h 110"/>
              <a:gd name="T10" fmla="*/ 24 w 480"/>
              <a:gd name="T11" fmla="*/ 84 h 110"/>
              <a:gd name="T12" fmla="*/ 0 w 480"/>
              <a:gd name="T13" fmla="*/ 25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80" h="110">
                <a:moveTo>
                  <a:pt x="0" y="25"/>
                </a:moveTo>
                <a:cubicBezTo>
                  <a:pt x="0" y="25"/>
                  <a:pt x="110" y="0"/>
                  <a:pt x="248" y="53"/>
                </a:cubicBezTo>
                <a:cubicBezTo>
                  <a:pt x="379" y="21"/>
                  <a:pt x="446" y="10"/>
                  <a:pt x="480" y="31"/>
                </a:cubicBezTo>
                <a:cubicBezTo>
                  <a:pt x="476" y="49"/>
                  <a:pt x="470" y="76"/>
                  <a:pt x="470" y="76"/>
                </a:cubicBezTo>
                <a:cubicBezTo>
                  <a:pt x="470" y="76"/>
                  <a:pt x="458" y="110"/>
                  <a:pt x="247" y="84"/>
                </a:cubicBezTo>
                <a:cubicBezTo>
                  <a:pt x="85" y="103"/>
                  <a:pt x="24" y="84"/>
                  <a:pt x="24" y="84"/>
                </a:cubicBezTo>
                <a:cubicBezTo>
                  <a:pt x="24" y="84"/>
                  <a:pt x="8" y="70"/>
                  <a:pt x="0" y="25"/>
                </a:cubicBez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37" name="Freeform 250"/>
          <p:cNvSpPr>
            <a:spLocks/>
          </p:cNvSpPr>
          <p:nvPr/>
        </p:nvSpPr>
        <p:spPr bwMode="auto">
          <a:xfrm>
            <a:off x="8302147" y="4252047"/>
            <a:ext cx="1670416" cy="1143826"/>
          </a:xfrm>
          <a:custGeom>
            <a:avLst/>
            <a:gdLst>
              <a:gd name="T0" fmla="*/ 0 w 517"/>
              <a:gd name="T1" fmla="*/ 315 h 354"/>
              <a:gd name="T2" fmla="*/ 91 w 517"/>
              <a:gd name="T3" fmla="*/ 0 h 354"/>
              <a:gd name="T4" fmla="*/ 412 w 517"/>
              <a:gd name="T5" fmla="*/ 0 h 354"/>
              <a:gd name="T6" fmla="*/ 517 w 517"/>
              <a:gd name="T7" fmla="*/ 308 h 354"/>
              <a:gd name="T8" fmla="*/ 0 w 517"/>
              <a:gd name="T9" fmla="*/ 315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7" h="354">
                <a:moveTo>
                  <a:pt x="0" y="315"/>
                </a:moveTo>
                <a:cubicBezTo>
                  <a:pt x="0" y="315"/>
                  <a:pt x="3" y="135"/>
                  <a:pt x="91" y="0"/>
                </a:cubicBezTo>
                <a:cubicBezTo>
                  <a:pt x="377" y="0"/>
                  <a:pt x="412" y="0"/>
                  <a:pt x="412" y="0"/>
                </a:cubicBezTo>
                <a:cubicBezTo>
                  <a:pt x="412" y="0"/>
                  <a:pt x="515" y="151"/>
                  <a:pt x="517" y="308"/>
                </a:cubicBezTo>
                <a:cubicBezTo>
                  <a:pt x="347" y="332"/>
                  <a:pt x="236" y="354"/>
                  <a:pt x="0" y="315"/>
                </a:cubicBezTo>
              </a:path>
            </a:pathLst>
          </a:custGeom>
          <a:solidFill>
            <a:srgbClr val="AC2D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38" name="Freeform 251"/>
          <p:cNvSpPr>
            <a:spLocks/>
          </p:cNvSpPr>
          <p:nvPr/>
        </p:nvSpPr>
        <p:spPr bwMode="auto">
          <a:xfrm>
            <a:off x="7982739" y="4252047"/>
            <a:ext cx="587020" cy="915060"/>
          </a:xfrm>
          <a:custGeom>
            <a:avLst/>
            <a:gdLst>
              <a:gd name="T0" fmla="*/ 181 w 181"/>
              <a:gd name="T1" fmla="*/ 181 h 283"/>
              <a:gd name="T2" fmla="*/ 177 w 181"/>
              <a:gd name="T3" fmla="*/ 157 h 283"/>
              <a:gd name="T4" fmla="*/ 162 w 181"/>
              <a:gd name="T5" fmla="*/ 0 h 283"/>
              <a:gd name="T6" fmla="*/ 31 w 181"/>
              <a:gd name="T7" fmla="*/ 283 h 283"/>
              <a:gd name="T8" fmla="*/ 181 w 181"/>
              <a:gd name="T9" fmla="*/ 181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" h="283">
                <a:moveTo>
                  <a:pt x="181" y="181"/>
                </a:moveTo>
                <a:cubicBezTo>
                  <a:pt x="178" y="174"/>
                  <a:pt x="176" y="166"/>
                  <a:pt x="177" y="157"/>
                </a:cubicBezTo>
                <a:cubicBezTo>
                  <a:pt x="159" y="107"/>
                  <a:pt x="162" y="0"/>
                  <a:pt x="162" y="0"/>
                </a:cubicBezTo>
                <a:cubicBezTo>
                  <a:pt x="162" y="0"/>
                  <a:pt x="0" y="121"/>
                  <a:pt x="31" y="283"/>
                </a:cubicBezTo>
                <a:cubicBezTo>
                  <a:pt x="43" y="200"/>
                  <a:pt x="143" y="184"/>
                  <a:pt x="181" y="181"/>
                </a:cubicBezTo>
              </a:path>
            </a:pathLst>
          </a:custGeom>
          <a:solidFill>
            <a:srgbClr val="C433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39" name="Freeform 252"/>
          <p:cNvSpPr>
            <a:spLocks noEditPoints="1"/>
          </p:cNvSpPr>
          <p:nvPr/>
        </p:nvSpPr>
        <p:spPr bwMode="auto">
          <a:xfrm>
            <a:off x="8306462" y="5180056"/>
            <a:ext cx="1627253" cy="12950"/>
          </a:xfrm>
          <a:custGeom>
            <a:avLst/>
            <a:gdLst>
              <a:gd name="T0" fmla="*/ 88 w 503"/>
              <a:gd name="T1" fmla="*/ 4 h 4"/>
              <a:gd name="T2" fmla="*/ 88 w 503"/>
              <a:gd name="T3" fmla="*/ 2 h 4"/>
              <a:gd name="T4" fmla="*/ 1 w 503"/>
              <a:gd name="T5" fmla="*/ 0 h 4"/>
              <a:gd name="T6" fmla="*/ 3 w 503"/>
              <a:gd name="T7" fmla="*/ 4 h 4"/>
              <a:gd name="T8" fmla="*/ 17 w 503"/>
              <a:gd name="T9" fmla="*/ 0 h 4"/>
              <a:gd name="T10" fmla="*/ 7 w 503"/>
              <a:gd name="T11" fmla="*/ 4 h 4"/>
              <a:gd name="T12" fmla="*/ 17 w 503"/>
              <a:gd name="T13" fmla="*/ 0 h 4"/>
              <a:gd name="T14" fmla="*/ 55 w 503"/>
              <a:gd name="T15" fmla="*/ 0 h 4"/>
              <a:gd name="T16" fmla="*/ 84 w 503"/>
              <a:gd name="T17" fmla="*/ 4 h 4"/>
              <a:gd name="T18" fmla="*/ 162 w 503"/>
              <a:gd name="T19" fmla="*/ 0 h 4"/>
              <a:gd name="T20" fmla="*/ 142 w 503"/>
              <a:gd name="T21" fmla="*/ 4 h 4"/>
              <a:gd name="T22" fmla="*/ 162 w 503"/>
              <a:gd name="T23" fmla="*/ 0 h 4"/>
              <a:gd name="T24" fmla="*/ 166 w 503"/>
              <a:gd name="T25" fmla="*/ 0 h 4"/>
              <a:gd name="T26" fmla="*/ 185 w 503"/>
              <a:gd name="T27" fmla="*/ 4 h 4"/>
              <a:gd name="T28" fmla="*/ 246 w 503"/>
              <a:gd name="T29" fmla="*/ 0 h 4"/>
              <a:gd name="T30" fmla="*/ 217 w 503"/>
              <a:gd name="T31" fmla="*/ 4 h 4"/>
              <a:gd name="T32" fmla="*/ 246 w 503"/>
              <a:gd name="T33" fmla="*/ 0 h 4"/>
              <a:gd name="T34" fmla="*/ 250 w 503"/>
              <a:gd name="T35" fmla="*/ 0 h 4"/>
              <a:gd name="T36" fmla="*/ 258 w 503"/>
              <a:gd name="T37" fmla="*/ 4 h 4"/>
              <a:gd name="T38" fmla="*/ 325 w 503"/>
              <a:gd name="T39" fmla="*/ 0 h 4"/>
              <a:gd name="T40" fmla="*/ 296 w 503"/>
              <a:gd name="T41" fmla="*/ 4 h 4"/>
              <a:gd name="T42" fmla="*/ 325 w 503"/>
              <a:gd name="T43" fmla="*/ 0 h 4"/>
              <a:gd name="T44" fmla="*/ 329 w 503"/>
              <a:gd name="T45" fmla="*/ 0 h 4"/>
              <a:gd name="T46" fmla="*/ 345 w 503"/>
              <a:gd name="T47" fmla="*/ 4 h 4"/>
              <a:gd name="T48" fmla="*/ 408 w 503"/>
              <a:gd name="T49" fmla="*/ 0 h 4"/>
              <a:gd name="T50" fmla="*/ 383 w 503"/>
              <a:gd name="T51" fmla="*/ 4 h 4"/>
              <a:gd name="T52" fmla="*/ 408 w 503"/>
              <a:gd name="T53" fmla="*/ 0 h 4"/>
              <a:gd name="T54" fmla="*/ 412 w 503"/>
              <a:gd name="T55" fmla="*/ 0 h 4"/>
              <a:gd name="T56" fmla="*/ 422 w 503"/>
              <a:gd name="T57" fmla="*/ 4 h 4"/>
              <a:gd name="T58" fmla="*/ 486 w 503"/>
              <a:gd name="T59" fmla="*/ 0 h 4"/>
              <a:gd name="T60" fmla="*/ 458 w 503"/>
              <a:gd name="T61" fmla="*/ 4 h 4"/>
              <a:gd name="T62" fmla="*/ 486 w 503"/>
              <a:gd name="T63" fmla="*/ 0 h 4"/>
              <a:gd name="T64" fmla="*/ 490 w 503"/>
              <a:gd name="T65" fmla="*/ 0 h 4"/>
              <a:gd name="T66" fmla="*/ 503 w 503"/>
              <a:gd name="T67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03" h="4">
                <a:moveTo>
                  <a:pt x="88" y="2"/>
                </a:moveTo>
                <a:cubicBezTo>
                  <a:pt x="88" y="4"/>
                  <a:pt x="88" y="4"/>
                  <a:pt x="88" y="4"/>
                </a:cubicBezTo>
                <a:cubicBezTo>
                  <a:pt x="88" y="4"/>
                  <a:pt x="88" y="4"/>
                  <a:pt x="88" y="4"/>
                </a:cubicBezTo>
                <a:cubicBezTo>
                  <a:pt x="88" y="2"/>
                  <a:pt x="88" y="2"/>
                  <a:pt x="88" y="2"/>
                </a:cubicBezTo>
                <a:moveTo>
                  <a:pt x="3" y="0"/>
                </a:moveTo>
                <a:cubicBezTo>
                  <a:pt x="1" y="0"/>
                  <a:pt x="1" y="0"/>
                  <a:pt x="1" y="0"/>
                </a:cubicBezTo>
                <a:cubicBezTo>
                  <a:pt x="1" y="2"/>
                  <a:pt x="0" y="3"/>
                  <a:pt x="0" y="4"/>
                </a:cubicBezTo>
                <a:cubicBezTo>
                  <a:pt x="3" y="4"/>
                  <a:pt x="3" y="4"/>
                  <a:pt x="3" y="4"/>
                </a:cubicBezTo>
                <a:cubicBezTo>
                  <a:pt x="3" y="0"/>
                  <a:pt x="3" y="0"/>
                  <a:pt x="3" y="0"/>
                </a:cubicBezTo>
                <a:moveTo>
                  <a:pt x="1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4"/>
                  <a:pt x="7" y="4"/>
                  <a:pt x="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0"/>
                  <a:pt x="17" y="0"/>
                  <a:pt x="17" y="0"/>
                </a:cubicBezTo>
                <a:moveTo>
                  <a:pt x="84" y="0"/>
                </a:moveTo>
                <a:cubicBezTo>
                  <a:pt x="55" y="0"/>
                  <a:pt x="55" y="0"/>
                  <a:pt x="55" y="0"/>
                </a:cubicBezTo>
                <a:cubicBezTo>
                  <a:pt x="55" y="4"/>
                  <a:pt x="55" y="4"/>
                  <a:pt x="55" y="4"/>
                </a:cubicBezTo>
                <a:cubicBezTo>
                  <a:pt x="84" y="4"/>
                  <a:pt x="84" y="4"/>
                  <a:pt x="84" y="4"/>
                </a:cubicBezTo>
                <a:cubicBezTo>
                  <a:pt x="84" y="0"/>
                  <a:pt x="84" y="0"/>
                  <a:pt x="84" y="0"/>
                </a:cubicBezTo>
                <a:moveTo>
                  <a:pt x="162" y="0"/>
                </a:moveTo>
                <a:cubicBezTo>
                  <a:pt x="142" y="0"/>
                  <a:pt x="142" y="0"/>
                  <a:pt x="142" y="0"/>
                </a:cubicBezTo>
                <a:cubicBezTo>
                  <a:pt x="142" y="4"/>
                  <a:pt x="142" y="4"/>
                  <a:pt x="142" y="4"/>
                </a:cubicBezTo>
                <a:cubicBezTo>
                  <a:pt x="162" y="4"/>
                  <a:pt x="162" y="4"/>
                  <a:pt x="162" y="4"/>
                </a:cubicBezTo>
                <a:cubicBezTo>
                  <a:pt x="162" y="0"/>
                  <a:pt x="162" y="0"/>
                  <a:pt x="162" y="0"/>
                </a:cubicBezTo>
                <a:moveTo>
                  <a:pt x="185" y="0"/>
                </a:moveTo>
                <a:cubicBezTo>
                  <a:pt x="166" y="0"/>
                  <a:pt x="166" y="0"/>
                  <a:pt x="166" y="0"/>
                </a:cubicBezTo>
                <a:cubicBezTo>
                  <a:pt x="166" y="4"/>
                  <a:pt x="166" y="4"/>
                  <a:pt x="166" y="4"/>
                </a:cubicBezTo>
                <a:cubicBezTo>
                  <a:pt x="185" y="4"/>
                  <a:pt x="185" y="4"/>
                  <a:pt x="185" y="4"/>
                </a:cubicBezTo>
                <a:cubicBezTo>
                  <a:pt x="185" y="0"/>
                  <a:pt x="185" y="0"/>
                  <a:pt x="185" y="0"/>
                </a:cubicBezTo>
                <a:moveTo>
                  <a:pt x="246" y="0"/>
                </a:moveTo>
                <a:cubicBezTo>
                  <a:pt x="217" y="0"/>
                  <a:pt x="217" y="0"/>
                  <a:pt x="217" y="0"/>
                </a:cubicBezTo>
                <a:cubicBezTo>
                  <a:pt x="217" y="4"/>
                  <a:pt x="217" y="4"/>
                  <a:pt x="217" y="4"/>
                </a:cubicBezTo>
                <a:cubicBezTo>
                  <a:pt x="246" y="4"/>
                  <a:pt x="246" y="4"/>
                  <a:pt x="246" y="4"/>
                </a:cubicBezTo>
                <a:cubicBezTo>
                  <a:pt x="246" y="0"/>
                  <a:pt x="246" y="0"/>
                  <a:pt x="246" y="0"/>
                </a:cubicBezTo>
                <a:moveTo>
                  <a:pt x="258" y="0"/>
                </a:moveTo>
                <a:cubicBezTo>
                  <a:pt x="250" y="0"/>
                  <a:pt x="250" y="0"/>
                  <a:pt x="250" y="0"/>
                </a:cubicBezTo>
                <a:cubicBezTo>
                  <a:pt x="250" y="4"/>
                  <a:pt x="250" y="4"/>
                  <a:pt x="250" y="4"/>
                </a:cubicBezTo>
                <a:cubicBezTo>
                  <a:pt x="258" y="4"/>
                  <a:pt x="258" y="4"/>
                  <a:pt x="258" y="4"/>
                </a:cubicBezTo>
                <a:cubicBezTo>
                  <a:pt x="258" y="0"/>
                  <a:pt x="258" y="0"/>
                  <a:pt x="258" y="0"/>
                </a:cubicBezTo>
                <a:moveTo>
                  <a:pt x="325" y="0"/>
                </a:moveTo>
                <a:cubicBezTo>
                  <a:pt x="296" y="0"/>
                  <a:pt x="296" y="0"/>
                  <a:pt x="296" y="0"/>
                </a:cubicBezTo>
                <a:cubicBezTo>
                  <a:pt x="296" y="4"/>
                  <a:pt x="296" y="4"/>
                  <a:pt x="296" y="4"/>
                </a:cubicBezTo>
                <a:cubicBezTo>
                  <a:pt x="325" y="4"/>
                  <a:pt x="325" y="4"/>
                  <a:pt x="325" y="4"/>
                </a:cubicBezTo>
                <a:cubicBezTo>
                  <a:pt x="325" y="0"/>
                  <a:pt x="325" y="0"/>
                  <a:pt x="325" y="0"/>
                </a:cubicBezTo>
                <a:moveTo>
                  <a:pt x="345" y="0"/>
                </a:moveTo>
                <a:cubicBezTo>
                  <a:pt x="329" y="0"/>
                  <a:pt x="329" y="0"/>
                  <a:pt x="329" y="0"/>
                </a:cubicBezTo>
                <a:cubicBezTo>
                  <a:pt x="329" y="4"/>
                  <a:pt x="329" y="4"/>
                  <a:pt x="329" y="4"/>
                </a:cubicBezTo>
                <a:cubicBezTo>
                  <a:pt x="345" y="4"/>
                  <a:pt x="345" y="4"/>
                  <a:pt x="345" y="4"/>
                </a:cubicBezTo>
                <a:cubicBezTo>
                  <a:pt x="345" y="0"/>
                  <a:pt x="345" y="0"/>
                  <a:pt x="345" y="0"/>
                </a:cubicBezTo>
                <a:moveTo>
                  <a:pt x="408" y="0"/>
                </a:moveTo>
                <a:cubicBezTo>
                  <a:pt x="383" y="0"/>
                  <a:pt x="383" y="0"/>
                  <a:pt x="383" y="0"/>
                </a:cubicBezTo>
                <a:cubicBezTo>
                  <a:pt x="383" y="4"/>
                  <a:pt x="383" y="4"/>
                  <a:pt x="383" y="4"/>
                </a:cubicBezTo>
                <a:cubicBezTo>
                  <a:pt x="408" y="4"/>
                  <a:pt x="408" y="4"/>
                  <a:pt x="408" y="4"/>
                </a:cubicBezTo>
                <a:cubicBezTo>
                  <a:pt x="408" y="0"/>
                  <a:pt x="408" y="0"/>
                  <a:pt x="408" y="0"/>
                </a:cubicBezTo>
                <a:moveTo>
                  <a:pt x="422" y="0"/>
                </a:moveTo>
                <a:cubicBezTo>
                  <a:pt x="412" y="0"/>
                  <a:pt x="412" y="0"/>
                  <a:pt x="412" y="0"/>
                </a:cubicBezTo>
                <a:cubicBezTo>
                  <a:pt x="412" y="4"/>
                  <a:pt x="412" y="4"/>
                  <a:pt x="412" y="4"/>
                </a:cubicBezTo>
                <a:cubicBezTo>
                  <a:pt x="422" y="4"/>
                  <a:pt x="422" y="4"/>
                  <a:pt x="422" y="4"/>
                </a:cubicBezTo>
                <a:cubicBezTo>
                  <a:pt x="422" y="0"/>
                  <a:pt x="422" y="0"/>
                  <a:pt x="422" y="0"/>
                </a:cubicBezTo>
                <a:moveTo>
                  <a:pt x="486" y="0"/>
                </a:moveTo>
                <a:cubicBezTo>
                  <a:pt x="458" y="0"/>
                  <a:pt x="458" y="0"/>
                  <a:pt x="458" y="0"/>
                </a:cubicBezTo>
                <a:cubicBezTo>
                  <a:pt x="458" y="4"/>
                  <a:pt x="458" y="4"/>
                  <a:pt x="458" y="4"/>
                </a:cubicBezTo>
                <a:cubicBezTo>
                  <a:pt x="486" y="4"/>
                  <a:pt x="486" y="4"/>
                  <a:pt x="486" y="4"/>
                </a:cubicBezTo>
                <a:cubicBezTo>
                  <a:pt x="486" y="0"/>
                  <a:pt x="486" y="0"/>
                  <a:pt x="486" y="0"/>
                </a:cubicBezTo>
                <a:moveTo>
                  <a:pt x="503" y="0"/>
                </a:moveTo>
                <a:cubicBezTo>
                  <a:pt x="490" y="0"/>
                  <a:pt x="490" y="0"/>
                  <a:pt x="490" y="0"/>
                </a:cubicBezTo>
                <a:cubicBezTo>
                  <a:pt x="490" y="4"/>
                  <a:pt x="490" y="4"/>
                  <a:pt x="490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0"/>
                  <a:pt x="503" y="0"/>
                  <a:pt x="503" y="0"/>
                </a:cubicBezTo>
              </a:path>
            </a:pathLst>
          </a:cu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40" name="Freeform 253"/>
          <p:cNvSpPr>
            <a:spLocks/>
          </p:cNvSpPr>
          <p:nvPr/>
        </p:nvSpPr>
        <p:spPr bwMode="auto">
          <a:xfrm>
            <a:off x="9972563" y="4912445"/>
            <a:ext cx="25898" cy="17265"/>
          </a:xfrm>
          <a:custGeom>
            <a:avLst/>
            <a:gdLst>
              <a:gd name="T0" fmla="*/ 0 w 8"/>
              <a:gd name="T1" fmla="*/ 0 h 5"/>
              <a:gd name="T2" fmla="*/ 8 w 8"/>
              <a:gd name="T3" fmla="*/ 5 h 5"/>
              <a:gd name="T4" fmla="*/ 8 w 8"/>
              <a:gd name="T5" fmla="*/ 5 h 5"/>
              <a:gd name="T6" fmla="*/ 0 w 8"/>
              <a:gd name="T7" fmla="*/ 0 h 5"/>
              <a:gd name="T8" fmla="*/ 0 w 8"/>
              <a:gd name="T9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5">
                <a:moveTo>
                  <a:pt x="0" y="0"/>
                </a:moveTo>
                <a:cubicBezTo>
                  <a:pt x="3" y="2"/>
                  <a:pt x="6" y="3"/>
                  <a:pt x="8" y="5"/>
                </a:cubicBezTo>
                <a:cubicBezTo>
                  <a:pt x="8" y="5"/>
                  <a:pt x="8" y="5"/>
                  <a:pt x="8" y="5"/>
                </a:cubicBezTo>
                <a:cubicBezTo>
                  <a:pt x="6" y="3"/>
                  <a:pt x="3" y="2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CEA6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41" name="Freeform 254"/>
          <p:cNvSpPr>
            <a:spLocks/>
          </p:cNvSpPr>
          <p:nvPr/>
        </p:nvSpPr>
        <p:spPr bwMode="auto">
          <a:xfrm>
            <a:off x="10063204" y="4912445"/>
            <a:ext cx="86326" cy="17265"/>
          </a:xfrm>
          <a:custGeom>
            <a:avLst/>
            <a:gdLst>
              <a:gd name="T0" fmla="*/ 0 w 27"/>
              <a:gd name="T1" fmla="*/ 0 h 5"/>
              <a:gd name="T2" fmla="*/ 0 w 27"/>
              <a:gd name="T3" fmla="*/ 5 h 5"/>
              <a:gd name="T4" fmla="*/ 27 w 27"/>
              <a:gd name="T5" fmla="*/ 5 h 5"/>
              <a:gd name="T6" fmla="*/ 27 w 27"/>
              <a:gd name="T7" fmla="*/ 3 h 5"/>
              <a:gd name="T8" fmla="*/ 27 w 27"/>
              <a:gd name="T9" fmla="*/ 5 h 5"/>
              <a:gd name="T10" fmla="*/ 27 w 27"/>
              <a:gd name="T11" fmla="*/ 5 h 5"/>
              <a:gd name="T12" fmla="*/ 26 w 27"/>
              <a:gd name="T13" fmla="*/ 0 h 5"/>
              <a:gd name="T14" fmla="*/ 0 w 27"/>
              <a:gd name="T15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7" h="5">
                <a:moveTo>
                  <a:pt x="0" y="0"/>
                </a:moveTo>
                <a:cubicBezTo>
                  <a:pt x="0" y="5"/>
                  <a:pt x="0" y="5"/>
                  <a:pt x="0" y="5"/>
                </a:cubicBezTo>
                <a:cubicBezTo>
                  <a:pt x="27" y="5"/>
                  <a:pt x="27" y="5"/>
                  <a:pt x="27" y="5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4"/>
                  <a:pt x="27" y="4"/>
                  <a:pt x="27" y="5"/>
                </a:cubicBezTo>
                <a:cubicBezTo>
                  <a:pt x="27" y="5"/>
                  <a:pt x="27" y="5"/>
                  <a:pt x="27" y="5"/>
                </a:cubicBezTo>
                <a:cubicBezTo>
                  <a:pt x="27" y="3"/>
                  <a:pt x="27" y="2"/>
                  <a:pt x="26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997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42" name="Freeform 255"/>
          <p:cNvSpPr>
            <a:spLocks/>
          </p:cNvSpPr>
          <p:nvPr/>
        </p:nvSpPr>
        <p:spPr bwMode="auto">
          <a:xfrm>
            <a:off x="8082016" y="4912445"/>
            <a:ext cx="25898" cy="12950"/>
          </a:xfrm>
          <a:custGeom>
            <a:avLst/>
            <a:gdLst>
              <a:gd name="T0" fmla="*/ 0 w 8"/>
              <a:gd name="T1" fmla="*/ 0 h 4"/>
              <a:gd name="T2" fmla="*/ 0 w 8"/>
              <a:gd name="T3" fmla="*/ 4 h 4"/>
              <a:gd name="T4" fmla="*/ 6 w 8"/>
              <a:gd name="T5" fmla="*/ 4 h 4"/>
              <a:gd name="T6" fmla="*/ 7 w 8"/>
              <a:gd name="T7" fmla="*/ 2 h 4"/>
              <a:gd name="T8" fmla="*/ 8 w 8"/>
              <a:gd name="T9" fmla="*/ 0 h 4"/>
              <a:gd name="T10" fmla="*/ 0 w 8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4">
                <a:moveTo>
                  <a:pt x="0" y="0"/>
                </a:moveTo>
                <a:cubicBezTo>
                  <a:pt x="0" y="1"/>
                  <a:pt x="0" y="2"/>
                  <a:pt x="0" y="4"/>
                </a:cubicBezTo>
                <a:cubicBezTo>
                  <a:pt x="6" y="4"/>
                  <a:pt x="6" y="4"/>
                  <a:pt x="6" y="4"/>
                </a:cubicBezTo>
                <a:cubicBezTo>
                  <a:pt x="6" y="3"/>
                  <a:pt x="7" y="3"/>
                  <a:pt x="7" y="2"/>
                </a:cubicBezTo>
                <a:cubicBezTo>
                  <a:pt x="7" y="2"/>
                  <a:pt x="8" y="1"/>
                  <a:pt x="8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997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43" name="Freeform 256"/>
          <p:cNvSpPr>
            <a:spLocks noEditPoints="1"/>
          </p:cNvSpPr>
          <p:nvPr/>
        </p:nvSpPr>
        <p:spPr bwMode="auto">
          <a:xfrm>
            <a:off x="8345310" y="4912445"/>
            <a:ext cx="1588405" cy="17265"/>
          </a:xfrm>
          <a:custGeom>
            <a:avLst/>
            <a:gdLst>
              <a:gd name="T0" fmla="*/ 478 w 491"/>
              <a:gd name="T1" fmla="*/ 0 h 5"/>
              <a:gd name="T2" fmla="*/ 478 w 491"/>
              <a:gd name="T3" fmla="*/ 5 h 5"/>
              <a:gd name="T4" fmla="*/ 491 w 491"/>
              <a:gd name="T5" fmla="*/ 5 h 5"/>
              <a:gd name="T6" fmla="*/ 491 w 491"/>
              <a:gd name="T7" fmla="*/ 4 h 5"/>
              <a:gd name="T8" fmla="*/ 491 w 491"/>
              <a:gd name="T9" fmla="*/ 5 h 5"/>
              <a:gd name="T10" fmla="*/ 491 w 491"/>
              <a:gd name="T11" fmla="*/ 5 h 5"/>
              <a:gd name="T12" fmla="*/ 490 w 491"/>
              <a:gd name="T13" fmla="*/ 0 h 5"/>
              <a:gd name="T14" fmla="*/ 478 w 491"/>
              <a:gd name="T15" fmla="*/ 0 h 5"/>
              <a:gd name="T16" fmla="*/ 446 w 491"/>
              <a:gd name="T17" fmla="*/ 0 h 5"/>
              <a:gd name="T18" fmla="*/ 446 w 491"/>
              <a:gd name="T19" fmla="*/ 5 h 5"/>
              <a:gd name="T20" fmla="*/ 474 w 491"/>
              <a:gd name="T21" fmla="*/ 5 h 5"/>
              <a:gd name="T22" fmla="*/ 474 w 491"/>
              <a:gd name="T23" fmla="*/ 0 h 5"/>
              <a:gd name="T24" fmla="*/ 446 w 491"/>
              <a:gd name="T25" fmla="*/ 0 h 5"/>
              <a:gd name="T26" fmla="*/ 400 w 491"/>
              <a:gd name="T27" fmla="*/ 0 h 5"/>
              <a:gd name="T28" fmla="*/ 400 w 491"/>
              <a:gd name="T29" fmla="*/ 5 h 5"/>
              <a:gd name="T30" fmla="*/ 410 w 491"/>
              <a:gd name="T31" fmla="*/ 5 h 5"/>
              <a:gd name="T32" fmla="*/ 410 w 491"/>
              <a:gd name="T33" fmla="*/ 0 h 5"/>
              <a:gd name="T34" fmla="*/ 400 w 491"/>
              <a:gd name="T35" fmla="*/ 0 h 5"/>
              <a:gd name="T36" fmla="*/ 372 w 491"/>
              <a:gd name="T37" fmla="*/ 0 h 5"/>
              <a:gd name="T38" fmla="*/ 372 w 491"/>
              <a:gd name="T39" fmla="*/ 5 h 5"/>
              <a:gd name="T40" fmla="*/ 375 w 491"/>
              <a:gd name="T41" fmla="*/ 5 h 5"/>
              <a:gd name="T42" fmla="*/ 377 w 491"/>
              <a:gd name="T43" fmla="*/ 0 h 5"/>
              <a:gd name="T44" fmla="*/ 372 w 491"/>
              <a:gd name="T45" fmla="*/ 0 h 5"/>
              <a:gd name="T46" fmla="*/ 82 w 491"/>
              <a:gd name="T47" fmla="*/ 0 h 5"/>
              <a:gd name="T48" fmla="*/ 82 w 491"/>
              <a:gd name="T49" fmla="*/ 2 h 5"/>
              <a:gd name="T50" fmla="*/ 82 w 491"/>
              <a:gd name="T51" fmla="*/ 0 h 5"/>
              <a:gd name="T52" fmla="*/ 82 w 491"/>
              <a:gd name="T53" fmla="*/ 0 h 5"/>
              <a:gd name="T54" fmla="*/ 45 w 491"/>
              <a:gd name="T55" fmla="*/ 0 h 5"/>
              <a:gd name="T56" fmla="*/ 45 w 491"/>
              <a:gd name="T57" fmla="*/ 4 h 5"/>
              <a:gd name="T58" fmla="*/ 58 w 491"/>
              <a:gd name="T59" fmla="*/ 4 h 5"/>
              <a:gd name="T60" fmla="*/ 57 w 491"/>
              <a:gd name="T61" fmla="*/ 0 h 5"/>
              <a:gd name="T62" fmla="*/ 45 w 491"/>
              <a:gd name="T63" fmla="*/ 0 h 5"/>
              <a:gd name="T64" fmla="*/ 0 w 491"/>
              <a:gd name="T65" fmla="*/ 0 h 5"/>
              <a:gd name="T66" fmla="*/ 0 w 491"/>
              <a:gd name="T67" fmla="*/ 4 h 5"/>
              <a:gd name="T68" fmla="*/ 5 w 491"/>
              <a:gd name="T69" fmla="*/ 4 h 5"/>
              <a:gd name="T70" fmla="*/ 5 w 491"/>
              <a:gd name="T71" fmla="*/ 0 h 5"/>
              <a:gd name="T72" fmla="*/ 0 w 491"/>
              <a:gd name="T73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91" h="5">
                <a:moveTo>
                  <a:pt x="478" y="0"/>
                </a:moveTo>
                <a:cubicBezTo>
                  <a:pt x="478" y="5"/>
                  <a:pt x="478" y="5"/>
                  <a:pt x="478" y="5"/>
                </a:cubicBezTo>
                <a:cubicBezTo>
                  <a:pt x="491" y="5"/>
                  <a:pt x="491" y="5"/>
                  <a:pt x="491" y="5"/>
                </a:cubicBezTo>
                <a:cubicBezTo>
                  <a:pt x="491" y="4"/>
                  <a:pt x="491" y="4"/>
                  <a:pt x="491" y="4"/>
                </a:cubicBezTo>
                <a:cubicBezTo>
                  <a:pt x="491" y="4"/>
                  <a:pt x="491" y="5"/>
                  <a:pt x="491" y="5"/>
                </a:cubicBezTo>
                <a:cubicBezTo>
                  <a:pt x="491" y="5"/>
                  <a:pt x="491" y="5"/>
                  <a:pt x="491" y="5"/>
                </a:cubicBezTo>
                <a:cubicBezTo>
                  <a:pt x="491" y="3"/>
                  <a:pt x="490" y="2"/>
                  <a:pt x="490" y="0"/>
                </a:cubicBezTo>
                <a:cubicBezTo>
                  <a:pt x="478" y="0"/>
                  <a:pt x="478" y="0"/>
                  <a:pt x="478" y="0"/>
                </a:cubicBezTo>
                <a:moveTo>
                  <a:pt x="446" y="0"/>
                </a:moveTo>
                <a:cubicBezTo>
                  <a:pt x="446" y="5"/>
                  <a:pt x="446" y="5"/>
                  <a:pt x="446" y="5"/>
                </a:cubicBezTo>
                <a:cubicBezTo>
                  <a:pt x="474" y="5"/>
                  <a:pt x="474" y="5"/>
                  <a:pt x="474" y="5"/>
                </a:cubicBezTo>
                <a:cubicBezTo>
                  <a:pt x="474" y="0"/>
                  <a:pt x="474" y="0"/>
                  <a:pt x="474" y="0"/>
                </a:cubicBezTo>
                <a:cubicBezTo>
                  <a:pt x="446" y="0"/>
                  <a:pt x="446" y="0"/>
                  <a:pt x="446" y="0"/>
                </a:cubicBezTo>
                <a:moveTo>
                  <a:pt x="400" y="0"/>
                </a:moveTo>
                <a:cubicBezTo>
                  <a:pt x="400" y="5"/>
                  <a:pt x="400" y="5"/>
                  <a:pt x="400" y="5"/>
                </a:cubicBezTo>
                <a:cubicBezTo>
                  <a:pt x="410" y="5"/>
                  <a:pt x="410" y="5"/>
                  <a:pt x="410" y="5"/>
                </a:cubicBezTo>
                <a:cubicBezTo>
                  <a:pt x="410" y="0"/>
                  <a:pt x="410" y="0"/>
                  <a:pt x="410" y="0"/>
                </a:cubicBezTo>
                <a:cubicBezTo>
                  <a:pt x="400" y="0"/>
                  <a:pt x="400" y="0"/>
                  <a:pt x="400" y="0"/>
                </a:cubicBezTo>
                <a:moveTo>
                  <a:pt x="372" y="0"/>
                </a:moveTo>
                <a:cubicBezTo>
                  <a:pt x="372" y="5"/>
                  <a:pt x="372" y="5"/>
                  <a:pt x="372" y="5"/>
                </a:cubicBezTo>
                <a:cubicBezTo>
                  <a:pt x="375" y="5"/>
                  <a:pt x="375" y="5"/>
                  <a:pt x="375" y="5"/>
                </a:cubicBezTo>
                <a:cubicBezTo>
                  <a:pt x="377" y="0"/>
                  <a:pt x="377" y="0"/>
                  <a:pt x="377" y="0"/>
                </a:cubicBezTo>
                <a:cubicBezTo>
                  <a:pt x="372" y="0"/>
                  <a:pt x="372" y="0"/>
                  <a:pt x="372" y="0"/>
                </a:cubicBezTo>
                <a:moveTo>
                  <a:pt x="82" y="0"/>
                </a:moveTo>
                <a:cubicBezTo>
                  <a:pt x="82" y="2"/>
                  <a:pt x="82" y="2"/>
                  <a:pt x="82" y="2"/>
                </a:cubicBezTo>
                <a:cubicBezTo>
                  <a:pt x="82" y="0"/>
                  <a:pt x="82" y="0"/>
                  <a:pt x="82" y="0"/>
                </a:cubicBezTo>
                <a:cubicBezTo>
                  <a:pt x="82" y="0"/>
                  <a:pt x="82" y="0"/>
                  <a:pt x="82" y="0"/>
                </a:cubicBezTo>
                <a:moveTo>
                  <a:pt x="45" y="0"/>
                </a:moveTo>
                <a:cubicBezTo>
                  <a:pt x="45" y="4"/>
                  <a:pt x="45" y="4"/>
                  <a:pt x="45" y="4"/>
                </a:cubicBezTo>
                <a:cubicBezTo>
                  <a:pt x="58" y="4"/>
                  <a:pt x="58" y="4"/>
                  <a:pt x="58" y="4"/>
                </a:cubicBezTo>
                <a:cubicBezTo>
                  <a:pt x="57" y="0"/>
                  <a:pt x="57" y="0"/>
                  <a:pt x="57" y="0"/>
                </a:cubicBezTo>
                <a:cubicBezTo>
                  <a:pt x="45" y="0"/>
                  <a:pt x="45" y="0"/>
                  <a:pt x="45" y="0"/>
                </a:cubicBezTo>
                <a:moveTo>
                  <a:pt x="0" y="0"/>
                </a:moveTo>
                <a:cubicBezTo>
                  <a:pt x="0" y="1"/>
                  <a:pt x="0" y="3"/>
                  <a:pt x="0" y="4"/>
                </a:cubicBezTo>
                <a:cubicBezTo>
                  <a:pt x="5" y="4"/>
                  <a:pt x="5" y="4"/>
                  <a:pt x="5" y="4"/>
                </a:cubicBezTo>
                <a:cubicBezTo>
                  <a:pt x="5" y="0"/>
                  <a:pt x="5" y="0"/>
                  <a:pt x="5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44" name="Freeform 257"/>
          <p:cNvSpPr>
            <a:spLocks noEditPoints="1"/>
          </p:cNvSpPr>
          <p:nvPr/>
        </p:nvSpPr>
        <p:spPr bwMode="auto">
          <a:xfrm>
            <a:off x="9843073" y="4662098"/>
            <a:ext cx="233082" cy="8633"/>
          </a:xfrm>
          <a:custGeom>
            <a:avLst/>
            <a:gdLst>
              <a:gd name="T0" fmla="*/ 68 w 71"/>
              <a:gd name="T1" fmla="*/ 0 h 3"/>
              <a:gd name="T2" fmla="*/ 68 w 71"/>
              <a:gd name="T3" fmla="*/ 3 h 3"/>
              <a:gd name="T4" fmla="*/ 71 w 71"/>
              <a:gd name="T5" fmla="*/ 3 h 3"/>
              <a:gd name="T6" fmla="*/ 70 w 71"/>
              <a:gd name="T7" fmla="*/ 0 h 3"/>
              <a:gd name="T8" fmla="*/ 68 w 71"/>
              <a:gd name="T9" fmla="*/ 0 h 3"/>
              <a:gd name="T10" fmla="*/ 14 w 71"/>
              <a:gd name="T11" fmla="*/ 0 h 3"/>
              <a:gd name="T12" fmla="*/ 14 w 71"/>
              <a:gd name="T13" fmla="*/ 3 h 3"/>
              <a:gd name="T14" fmla="*/ 27 w 71"/>
              <a:gd name="T15" fmla="*/ 3 h 3"/>
              <a:gd name="T16" fmla="*/ 27 w 71"/>
              <a:gd name="T17" fmla="*/ 0 h 3"/>
              <a:gd name="T18" fmla="*/ 14 w 71"/>
              <a:gd name="T19" fmla="*/ 0 h 3"/>
              <a:gd name="T20" fmla="*/ 0 w 71"/>
              <a:gd name="T21" fmla="*/ 0 h 3"/>
              <a:gd name="T22" fmla="*/ 1 w 71"/>
              <a:gd name="T23" fmla="*/ 3 h 3"/>
              <a:gd name="T24" fmla="*/ 10 w 71"/>
              <a:gd name="T25" fmla="*/ 3 h 3"/>
              <a:gd name="T26" fmla="*/ 10 w 71"/>
              <a:gd name="T27" fmla="*/ 0 h 3"/>
              <a:gd name="T28" fmla="*/ 0 w 71"/>
              <a:gd name="T2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1" h="3">
                <a:moveTo>
                  <a:pt x="68" y="0"/>
                </a:moveTo>
                <a:cubicBezTo>
                  <a:pt x="68" y="3"/>
                  <a:pt x="68" y="3"/>
                  <a:pt x="68" y="3"/>
                </a:cubicBezTo>
                <a:cubicBezTo>
                  <a:pt x="71" y="3"/>
                  <a:pt x="71" y="3"/>
                  <a:pt x="71" y="3"/>
                </a:cubicBezTo>
                <a:cubicBezTo>
                  <a:pt x="71" y="2"/>
                  <a:pt x="70" y="1"/>
                  <a:pt x="70" y="0"/>
                </a:cubicBezTo>
                <a:cubicBezTo>
                  <a:pt x="68" y="0"/>
                  <a:pt x="68" y="0"/>
                  <a:pt x="68" y="0"/>
                </a:cubicBezTo>
                <a:moveTo>
                  <a:pt x="14" y="0"/>
                </a:moveTo>
                <a:cubicBezTo>
                  <a:pt x="14" y="3"/>
                  <a:pt x="14" y="3"/>
                  <a:pt x="14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0"/>
                  <a:pt x="27" y="0"/>
                  <a:pt x="27" y="0"/>
                </a:cubicBezTo>
                <a:cubicBezTo>
                  <a:pt x="14" y="0"/>
                  <a:pt x="14" y="0"/>
                  <a:pt x="14" y="0"/>
                </a:cubicBezTo>
                <a:moveTo>
                  <a:pt x="0" y="0"/>
                </a:moveTo>
                <a:cubicBezTo>
                  <a:pt x="1" y="1"/>
                  <a:pt x="1" y="2"/>
                  <a:pt x="1" y="3"/>
                </a:cubicBezTo>
                <a:cubicBezTo>
                  <a:pt x="10" y="3"/>
                  <a:pt x="10" y="3"/>
                  <a:pt x="10" y="3"/>
                </a:cubicBezTo>
                <a:cubicBezTo>
                  <a:pt x="10" y="0"/>
                  <a:pt x="10" y="0"/>
                  <a:pt x="1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997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45" name="Freeform 258"/>
          <p:cNvSpPr>
            <a:spLocks/>
          </p:cNvSpPr>
          <p:nvPr/>
        </p:nvSpPr>
        <p:spPr bwMode="auto">
          <a:xfrm>
            <a:off x="9791277" y="4662098"/>
            <a:ext cx="56114" cy="8633"/>
          </a:xfrm>
          <a:custGeom>
            <a:avLst/>
            <a:gdLst>
              <a:gd name="T0" fmla="*/ 0 w 18"/>
              <a:gd name="T1" fmla="*/ 0 h 3"/>
              <a:gd name="T2" fmla="*/ 0 w 18"/>
              <a:gd name="T3" fmla="*/ 3 h 3"/>
              <a:gd name="T4" fmla="*/ 18 w 18"/>
              <a:gd name="T5" fmla="*/ 3 h 3"/>
              <a:gd name="T6" fmla="*/ 17 w 18"/>
              <a:gd name="T7" fmla="*/ 0 h 3"/>
              <a:gd name="T8" fmla="*/ 0 w 18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3">
                <a:moveTo>
                  <a:pt x="0" y="0"/>
                </a:moveTo>
                <a:cubicBezTo>
                  <a:pt x="0" y="3"/>
                  <a:pt x="0" y="3"/>
                  <a:pt x="0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2"/>
                  <a:pt x="18" y="1"/>
                  <a:pt x="17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46" name="Freeform 259"/>
          <p:cNvSpPr>
            <a:spLocks noEditPoints="1"/>
          </p:cNvSpPr>
          <p:nvPr/>
        </p:nvSpPr>
        <p:spPr bwMode="auto">
          <a:xfrm>
            <a:off x="8250351" y="4657781"/>
            <a:ext cx="112224" cy="8633"/>
          </a:xfrm>
          <a:custGeom>
            <a:avLst/>
            <a:gdLst>
              <a:gd name="T0" fmla="*/ 18 w 26"/>
              <a:gd name="T1" fmla="*/ 0 h 2"/>
              <a:gd name="T2" fmla="*/ 18 w 26"/>
              <a:gd name="T3" fmla="*/ 2 h 2"/>
              <a:gd name="T4" fmla="*/ 26 w 26"/>
              <a:gd name="T5" fmla="*/ 2 h 2"/>
              <a:gd name="T6" fmla="*/ 26 w 26"/>
              <a:gd name="T7" fmla="*/ 0 h 2"/>
              <a:gd name="T8" fmla="*/ 18 w 26"/>
              <a:gd name="T9" fmla="*/ 0 h 2"/>
              <a:gd name="T10" fmla="*/ 0 w 26"/>
              <a:gd name="T11" fmla="*/ 0 h 2"/>
              <a:gd name="T12" fmla="*/ 0 w 26"/>
              <a:gd name="T13" fmla="*/ 2 h 2"/>
              <a:gd name="T14" fmla="*/ 16 w 26"/>
              <a:gd name="T15" fmla="*/ 2 h 2"/>
              <a:gd name="T16" fmla="*/ 16 w 26"/>
              <a:gd name="T17" fmla="*/ 0 h 2"/>
              <a:gd name="T18" fmla="*/ 0 w 26"/>
              <a:gd name="T1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6" h="2">
                <a:moveTo>
                  <a:pt x="18" y="0"/>
                </a:moveTo>
                <a:lnTo>
                  <a:pt x="18" y="2"/>
                </a:lnTo>
                <a:lnTo>
                  <a:pt x="26" y="2"/>
                </a:lnTo>
                <a:lnTo>
                  <a:pt x="26" y="0"/>
                </a:lnTo>
                <a:lnTo>
                  <a:pt x="18" y="0"/>
                </a:lnTo>
                <a:close/>
                <a:moveTo>
                  <a:pt x="0" y="0"/>
                </a:moveTo>
                <a:lnTo>
                  <a:pt x="0" y="2"/>
                </a:lnTo>
                <a:lnTo>
                  <a:pt x="16" y="2"/>
                </a:lnTo>
                <a:lnTo>
                  <a:pt x="16" y="0"/>
                </a:lnTo>
                <a:lnTo>
                  <a:pt x="0" y="0"/>
                </a:lnTo>
                <a:close/>
              </a:path>
            </a:pathLst>
          </a:custGeom>
          <a:solidFill>
            <a:srgbClr val="E997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47" name="Freeform 260"/>
          <p:cNvSpPr>
            <a:spLocks noEditPoints="1"/>
          </p:cNvSpPr>
          <p:nvPr/>
        </p:nvSpPr>
        <p:spPr bwMode="auto">
          <a:xfrm>
            <a:off x="8250351" y="4657781"/>
            <a:ext cx="112224" cy="8633"/>
          </a:xfrm>
          <a:custGeom>
            <a:avLst/>
            <a:gdLst>
              <a:gd name="T0" fmla="*/ 18 w 26"/>
              <a:gd name="T1" fmla="*/ 0 h 2"/>
              <a:gd name="T2" fmla="*/ 18 w 26"/>
              <a:gd name="T3" fmla="*/ 2 h 2"/>
              <a:gd name="T4" fmla="*/ 26 w 26"/>
              <a:gd name="T5" fmla="*/ 2 h 2"/>
              <a:gd name="T6" fmla="*/ 26 w 26"/>
              <a:gd name="T7" fmla="*/ 0 h 2"/>
              <a:gd name="T8" fmla="*/ 18 w 26"/>
              <a:gd name="T9" fmla="*/ 0 h 2"/>
              <a:gd name="T10" fmla="*/ 0 w 26"/>
              <a:gd name="T11" fmla="*/ 0 h 2"/>
              <a:gd name="T12" fmla="*/ 0 w 26"/>
              <a:gd name="T13" fmla="*/ 2 h 2"/>
              <a:gd name="T14" fmla="*/ 16 w 26"/>
              <a:gd name="T15" fmla="*/ 2 h 2"/>
              <a:gd name="T16" fmla="*/ 16 w 26"/>
              <a:gd name="T17" fmla="*/ 0 h 2"/>
              <a:gd name="T18" fmla="*/ 0 w 26"/>
              <a:gd name="T1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6" h="2">
                <a:moveTo>
                  <a:pt x="18" y="0"/>
                </a:moveTo>
                <a:lnTo>
                  <a:pt x="18" y="2"/>
                </a:lnTo>
                <a:lnTo>
                  <a:pt x="26" y="2"/>
                </a:lnTo>
                <a:lnTo>
                  <a:pt x="26" y="0"/>
                </a:lnTo>
                <a:lnTo>
                  <a:pt x="18" y="0"/>
                </a:lnTo>
                <a:moveTo>
                  <a:pt x="0" y="0"/>
                </a:moveTo>
                <a:lnTo>
                  <a:pt x="0" y="2"/>
                </a:lnTo>
                <a:lnTo>
                  <a:pt x="16" y="2"/>
                </a:lnTo>
                <a:lnTo>
                  <a:pt x="16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48" name="Freeform 261"/>
          <p:cNvSpPr>
            <a:spLocks noEditPoints="1"/>
          </p:cNvSpPr>
          <p:nvPr/>
        </p:nvSpPr>
        <p:spPr bwMode="auto">
          <a:xfrm>
            <a:off x="8513648" y="4385854"/>
            <a:ext cx="833052" cy="12950"/>
          </a:xfrm>
          <a:custGeom>
            <a:avLst/>
            <a:gdLst>
              <a:gd name="T0" fmla="*/ 237 w 258"/>
              <a:gd name="T1" fmla="*/ 1 h 5"/>
              <a:gd name="T2" fmla="*/ 237 w 258"/>
              <a:gd name="T3" fmla="*/ 2 h 5"/>
              <a:gd name="T4" fmla="*/ 258 w 258"/>
              <a:gd name="T5" fmla="*/ 1 h 5"/>
              <a:gd name="T6" fmla="*/ 237 w 258"/>
              <a:gd name="T7" fmla="*/ 1 h 5"/>
              <a:gd name="T8" fmla="*/ 186 w 258"/>
              <a:gd name="T9" fmla="*/ 1 h 5"/>
              <a:gd name="T10" fmla="*/ 186 w 258"/>
              <a:gd name="T11" fmla="*/ 4 h 5"/>
              <a:gd name="T12" fmla="*/ 195 w 258"/>
              <a:gd name="T13" fmla="*/ 4 h 5"/>
              <a:gd name="T14" fmla="*/ 195 w 258"/>
              <a:gd name="T15" fmla="*/ 1 h 5"/>
              <a:gd name="T16" fmla="*/ 186 w 258"/>
              <a:gd name="T17" fmla="*/ 1 h 5"/>
              <a:gd name="T18" fmla="*/ 157 w 258"/>
              <a:gd name="T19" fmla="*/ 1 h 5"/>
              <a:gd name="T20" fmla="*/ 157 w 258"/>
              <a:gd name="T21" fmla="*/ 5 h 5"/>
              <a:gd name="T22" fmla="*/ 168 w 258"/>
              <a:gd name="T23" fmla="*/ 5 h 5"/>
              <a:gd name="T24" fmla="*/ 183 w 258"/>
              <a:gd name="T25" fmla="*/ 5 h 5"/>
              <a:gd name="T26" fmla="*/ 183 w 258"/>
              <a:gd name="T27" fmla="*/ 1 h 5"/>
              <a:gd name="T28" fmla="*/ 157 w 258"/>
              <a:gd name="T29" fmla="*/ 1 h 5"/>
              <a:gd name="T30" fmla="*/ 102 w 258"/>
              <a:gd name="T31" fmla="*/ 1 h 5"/>
              <a:gd name="T32" fmla="*/ 102 w 258"/>
              <a:gd name="T33" fmla="*/ 5 h 5"/>
              <a:gd name="T34" fmla="*/ 126 w 258"/>
              <a:gd name="T35" fmla="*/ 5 h 5"/>
              <a:gd name="T36" fmla="*/ 126 w 258"/>
              <a:gd name="T37" fmla="*/ 1 h 5"/>
              <a:gd name="T38" fmla="*/ 102 w 258"/>
              <a:gd name="T39" fmla="*/ 1 h 5"/>
              <a:gd name="T40" fmla="*/ 79 w 258"/>
              <a:gd name="T41" fmla="*/ 1 h 5"/>
              <a:gd name="T42" fmla="*/ 79 w 258"/>
              <a:gd name="T43" fmla="*/ 5 h 5"/>
              <a:gd name="T44" fmla="*/ 98 w 258"/>
              <a:gd name="T45" fmla="*/ 5 h 5"/>
              <a:gd name="T46" fmla="*/ 98 w 258"/>
              <a:gd name="T47" fmla="*/ 1 h 5"/>
              <a:gd name="T48" fmla="*/ 79 w 258"/>
              <a:gd name="T49" fmla="*/ 1 h 5"/>
              <a:gd name="T50" fmla="*/ 24 w 258"/>
              <a:gd name="T51" fmla="*/ 1 h 5"/>
              <a:gd name="T52" fmla="*/ 24 w 258"/>
              <a:gd name="T53" fmla="*/ 5 h 5"/>
              <a:gd name="T54" fmla="*/ 32 w 258"/>
              <a:gd name="T55" fmla="*/ 5 h 5"/>
              <a:gd name="T56" fmla="*/ 32 w 258"/>
              <a:gd name="T57" fmla="*/ 1 h 5"/>
              <a:gd name="T58" fmla="*/ 24 w 258"/>
              <a:gd name="T59" fmla="*/ 1 h 5"/>
              <a:gd name="T60" fmla="*/ 2 w 258"/>
              <a:gd name="T61" fmla="*/ 0 h 5"/>
              <a:gd name="T62" fmla="*/ 0 w 258"/>
              <a:gd name="T63" fmla="*/ 5 h 5"/>
              <a:gd name="T64" fmla="*/ 20 w 258"/>
              <a:gd name="T65" fmla="*/ 5 h 5"/>
              <a:gd name="T66" fmla="*/ 20 w 258"/>
              <a:gd name="T67" fmla="*/ 1 h 5"/>
              <a:gd name="T68" fmla="*/ 2 w 258"/>
              <a:gd name="T69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58" h="5">
                <a:moveTo>
                  <a:pt x="237" y="1"/>
                </a:moveTo>
                <a:cubicBezTo>
                  <a:pt x="237" y="2"/>
                  <a:pt x="237" y="2"/>
                  <a:pt x="237" y="2"/>
                </a:cubicBezTo>
                <a:cubicBezTo>
                  <a:pt x="244" y="1"/>
                  <a:pt x="251" y="1"/>
                  <a:pt x="258" y="1"/>
                </a:cubicBezTo>
                <a:cubicBezTo>
                  <a:pt x="237" y="1"/>
                  <a:pt x="237" y="1"/>
                  <a:pt x="237" y="1"/>
                </a:cubicBezTo>
                <a:moveTo>
                  <a:pt x="186" y="1"/>
                </a:moveTo>
                <a:cubicBezTo>
                  <a:pt x="186" y="4"/>
                  <a:pt x="186" y="4"/>
                  <a:pt x="186" y="4"/>
                </a:cubicBezTo>
                <a:cubicBezTo>
                  <a:pt x="189" y="4"/>
                  <a:pt x="192" y="4"/>
                  <a:pt x="195" y="4"/>
                </a:cubicBezTo>
                <a:cubicBezTo>
                  <a:pt x="195" y="1"/>
                  <a:pt x="195" y="1"/>
                  <a:pt x="195" y="1"/>
                </a:cubicBezTo>
                <a:cubicBezTo>
                  <a:pt x="186" y="1"/>
                  <a:pt x="186" y="1"/>
                  <a:pt x="186" y="1"/>
                </a:cubicBezTo>
                <a:moveTo>
                  <a:pt x="157" y="1"/>
                </a:moveTo>
                <a:cubicBezTo>
                  <a:pt x="157" y="5"/>
                  <a:pt x="157" y="5"/>
                  <a:pt x="157" y="5"/>
                </a:cubicBezTo>
                <a:cubicBezTo>
                  <a:pt x="168" y="5"/>
                  <a:pt x="168" y="5"/>
                  <a:pt x="168" y="5"/>
                </a:cubicBezTo>
                <a:cubicBezTo>
                  <a:pt x="173" y="5"/>
                  <a:pt x="178" y="5"/>
                  <a:pt x="183" y="5"/>
                </a:cubicBezTo>
                <a:cubicBezTo>
                  <a:pt x="183" y="1"/>
                  <a:pt x="183" y="1"/>
                  <a:pt x="183" y="1"/>
                </a:cubicBezTo>
                <a:cubicBezTo>
                  <a:pt x="157" y="1"/>
                  <a:pt x="157" y="1"/>
                  <a:pt x="157" y="1"/>
                </a:cubicBezTo>
                <a:moveTo>
                  <a:pt x="102" y="1"/>
                </a:moveTo>
                <a:cubicBezTo>
                  <a:pt x="102" y="5"/>
                  <a:pt x="102" y="5"/>
                  <a:pt x="102" y="5"/>
                </a:cubicBezTo>
                <a:cubicBezTo>
                  <a:pt x="126" y="5"/>
                  <a:pt x="126" y="5"/>
                  <a:pt x="126" y="5"/>
                </a:cubicBezTo>
                <a:cubicBezTo>
                  <a:pt x="126" y="1"/>
                  <a:pt x="126" y="1"/>
                  <a:pt x="126" y="1"/>
                </a:cubicBezTo>
                <a:cubicBezTo>
                  <a:pt x="102" y="1"/>
                  <a:pt x="102" y="1"/>
                  <a:pt x="102" y="1"/>
                </a:cubicBezTo>
                <a:moveTo>
                  <a:pt x="79" y="1"/>
                </a:moveTo>
                <a:cubicBezTo>
                  <a:pt x="79" y="5"/>
                  <a:pt x="79" y="5"/>
                  <a:pt x="79" y="5"/>
                </a:cubicBezTo>
                <a:cubicBezTo>
                  <a:pt x="98" y="5"/>
                  <a:pt x="98" y="5"/>
                  <a:pt x="98" y="5"/>
                </a:cubicBezTo>
                <a:cubicBezTo>
                  <a:pt x="98" y="1"/>
                  <a:pt x="98" y="1"/>
                  <a:pt x="98" y="1"/>
                </a:cubicBezTo>
                <a:cubicBezTo>
                  <a:pt x="79" y="1"/>
                  <a:pt x="79" y="1"/>
                  <a:pt x="79" y="1"/>
                </a:cubicBezTo>
                <a:moveTo>
                  <a:pt x="24" y="1"/>
                </a:moveTo>
                <a:cubicBezTo>
                  <a:pt x="24" y="5"/>
                  <a:pt x="24" y="5"/>
                  <a:pt x="24" y="5"/>
                </a:cubicBezTo>
                <a:cubicBezTo>
                  <a:pt x="32" y="5"/>
                  <a:pt x="32" y="5"/>
                  <a:pt x="32" y="5"/>
                </a:cubicBezTo>
                <a:cubicBezTo>
                  <a:pt x="32" y="1"/>
                  <a:pt x="32" y="1"/>
                  <a:pt x="32" y="1"/>
                </a:cubicBezTo>
                <a:cubicBezTo>
                  <a:pt x="24" y="1"/>
                  <a:pt x="24" y="1"/>
                  <a:pt x="24" y="1"/>
                </a:cubicBezTo>
                <a:moveTo>
                  <a:pt x="2" y="0"/>
                </a:moveTo>
                <a:cubicBezTo>
                  <a:pt x="1" y="2"/>
                  <a:pt x="1" y="4"/>
                  <a:pt x="0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1"/>
                  <a:pt x="20" y="1"/>
                  <a:pt x="20" y="1"/>
                </a:cubicBezTo>
                <a:cubicBezTo>
                  <a:pt x="2" y="0"/>
                  <a:pt x="2" y="0"/>
                  <a:pt x="2" y="0"/>
                </a:cubicBezTo>
              </a:path>
            </a:pathLst>
          </a:cu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49" name="Freeform 262"/>
          <p:cNvSpPr>
            <a:spLocks/>
          </p:cNvSpPr>
          <p:nvPr/>
        </p:nvSpPr>
        <p:spPr bwMode="auto">
          <a:xfrm>
            <a:off x="8509328" y="4385854"/>
            <a:ext cx="0" cy="12950"/>
          </a:xfrm>
          <a:custGeom>
            <a:avLst/>
            <a:gdLst>
              <a:gd name="T0" fmla="*/ 0 h 5"/>
              <a:gd name="T1" fmla="*/ 5 h 5"/>
              <a:gd name="T2" fmla="*/ 5 h 5"/>
              <a:gd name="T3" fmla="*/ 0 h 5"/>
              <a:gd name="T4" fmla="*/ 0 h 5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5">
                <a:moveTo>
                  <a:pt x="0" y="0"/>
                </a:moveTo>
                <a:cubicBezTo>
                  <a:pt x="0" y="2"/>
                  <a:pt x="0" y="4"/>
                  <a:pt x="0" y="5"/>
                </a:cubicBezTo>
                <a:cubicBezTo>
                  <a:pt x="0" y="5"/>
                  <a:pt x="0" y="5"/>
                  <a:pt x="0" y="5"/>
                </a:cubicBezTo>
                <a:cubicBezTo>
                  <a:pt x="0" y="4"/>
                  <a:pt x="0" y="2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5AD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50" name="Freeform 263"/>
          <p:cNvSpPr>
            <a:spLocks noEditPoints="1"/>
          </p:cNvSpPr>
          <p:nvPr/>
        </p:nvSpPr>
        <p:spPr bwMode="auto">
          <a:xfrm>
            <a:off x="8345310" y="4385854"/>
            <a:ext cx="164020" cy="12950"/>
          </a:xfrm>
          <a:custGeom>
            <a:avLst/>
            <a:gdLst>
              <a:gd name="T0" fmla="*/ 49 w 50"/>
              <a:gd name="T1" fmla="*/ 0 h 5"/>
              <a:gd name="T2" fmla="*/ 50 w 50"/>
              <a:gd name="T3" fmla="*/ 5 h 5"/>
              <a:gd name="T4" fmla="*/ 50 w 50"/>
              <a:gd name="T5" fmla="*/ 5 h 5"/>
              <a:gd name="T6" fmla="*/ 50 w 50"/>
              <a:gd name="T7" fmla="*/ 0 h 5"/>
              <a:gd name="T8" fmla="*/ 49 w 50"/>
              <a:gd name="T9" fmla="*/ 0 h 5"/>
              <a:gd name="T10" fmla="*/ 5 w 50"/>
              <a:gd name="T11" fmla="*/ 0 h 5"/>
              <a:gd name="T12" fmla="*/ 0 w 50"/>
              <a:gd name="T13" fmla="*/ 5 h 5"/>
              <a:gd name="T14" fmla="*/ 5 w 50"/>
              <a:gd name="T15" fmla="*/ 5 h 5"/>
              <a:gd name="T16" fmla="*/ 5 w 50"/>
              <a:gd name="T17" fmla="*/ 1 h 5"/>
              <a:gd name="T18" fmla="*/ 5 w 50"/>
              <a:gd name="T19" fmla="*/ 0 h 5"/>
              <a:gd name="T20" fmla="*/ 5 w 50"/>
              <a:gd name="T2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0" h="5">
                <a:moveTo>
                  <a:pt x="49" y="0"/>
                </a:moveTo>
                <a:cubicBezTo>
                  <a:pt x="50" y="5"/>
                  <a:pt x="50" y="5"/>
                  <a:pt x="50" y="5"/>
                </a:cubicBezTo>
                <a:cubicBezTo>
                  <a:pt x="50" y="5"/>
                  <a:pt x="50" y="5"/>
                  <a:pt x="50" y="5"/>
                </a:cubicBezTo>
                <a:cubicBezTo>
                  <a:pt x="50" y="4"/>
                  <a:pt x="50" y="2"/>
                  <a:pt x="50" y="0"/>
                </a:cubicBezTo>
                <a:cubicBezTo>
                  <a:pt x="49" y="0"/>
                  <a:pt x="49" y="0"/>
                  <a:pt x="49" y="0"/>
                </a:cubicBezTo>
                <a:moveTo>
                  <a:pt x="5" y="0"/>
                </a:moveTo>
                <a:cubicBezTo>
                  <a:pt x="3" y="2"/>
                  <a:pt x="2" y="4"/>
                  <a:pt x="0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"/>
                  <a:pt x="5" y="1"/>
                  <a:pt x="5" y="1"/>
                </a:cubicBezTo>
                <a:cubicBezTo>
                  <a:pt x="5" y="1"/>
                  <a:pt x="5" y="1"/>
                  <a:pt x="5" y="0"/>
                </a:cubicBezTo>
                <a:cubicBezTo>
                  <a:pt x="5" y="0"/>
                  <a:pt x="5" y="0"/>
                  <a:pt x="5" y="0"/>
                </a:cubicBezTo>
              </a:path>
            </a:pathLst>
          </a:custGeom>
          <a:solidFill>
            <a:srgbClr val="E997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51" name="Freeform 264"/>
          <p:cNvSpPr>
            <a:spLocks noEditPoints="1"/>
          </p:cNvSpPr>
          <p:nvPr/>
        </p:nvSpPr>
        <p:spPr bwMode="auto">
          <a:xfrm>
            <a:off x="9812858" y="4385854"/>
            <a:ext cx="94959" cy="17265"/>
          </a:xfrm>
          <a:custGeom>
            <a:avLst/>
            <a:gdLst>
              <a:gd name="T0" fmla="*/ 24 w 29"/>
              <a:gd name="T1" fmla="*/ 0 h 5"/>
              <a:gd name="T2" fmla="*/ 24 w 29"/>
              <a:gd name="T3" fmla="*/ 5 h 5"/>
              <a:gd name="T4" fmla="*/ 29 w 29"/>
              <a:gd name="T5" fmla="*/ 5 h 5"/>
              <a:gd name="T6" fmla="*/ 25 w 29"/>
              <a:gd name="T7" fmla="*/ 0 h 5"/>
              <a:gd name="T8" fmla="*/ 24 w 29"/>
              <a:gd name="T9" fmla="*/ 0 h 5"/>
              <a:gd name="T10" fmla="*/ 2 w 29"/>
              <a:gd name="T11" fmla="*/ 0 h 5"/>
              <a:gd name="T12" fmla="*/ 0 w 29"/>
              <a:gd name="T13" fmla="*/ 5 h 5"/>
              <a:gd name="T14" fmla="*/ 20 w 29"/>
              <a:gd name="T15" fmla="*/ 5 h 5"/>
              <a:gd name="T16" fmla="*/ 20 w 29"/>
              <a:gd name="T17" fmla="*/ 0 h 5"/>
              <a:gd name="T18" fmla="*/ 2 w 29"/>
              <a:gd name="T19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9" h="5">
                <a:moveTo>
                  <a:pt x="24" y="0"/>
                </a:moveTo>
                <a:cubicBezTo>
                  <a:pt x="24" y="5"/>
                  <a:pt x="24" y="5"/>
                  <a:pt x="24" y="5"/>
                </a:cubicBezTo>
                <a:cubicBezTo>
                  <a:pt x="29" y="5"/>
                  <a:pt x="29" y="5"/>
                  <a:pt x="29" y="5"/>
                </a:cubicBezTo>
                <a:cubicBezTo>
                  <a:pt x="28" y="3"/>
                  <a:pt x="27" y="1"/>
                  <a:pt x="25" y="0"/>
                </a:cubicBezTo>
                <a:cubicBezTo>
                  <a:pt x="24" y="0"/>
                  <a:pt x="24" y="0"/>
                  <a:pt x="24" y="0"/>
                </a:cubicBezTo>
                <a:moveTo>
                  <a:pt x="2" y="0"/>
                </a:moveTo>
                <a:cubicBezTo>
                  <a:pt x="0" y="5"/>
                  <a:pt x="0" y="5"/>
                  <a:pt x="0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0"/>
                  <a:pt x="20" y="0"/>
                  <a:pt x="20" y="0"/>
                </a:cubicBezTo>
                <a:cubicBezTo>
                  <a:pt x="2" y="0"/>
                  <a:pt x="2" y="0"/>
                  <a:pt x="2" y="0"/>
                </a:cubicBezTo>
              </a:path>
            </a:pathLst>
          </a:custGeom>
          <a:solidFill>
            <a:srgbClr val="E997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52" name="Freeform 265"/>
          <p:cNvSpPr>
            <a:spLocks noEditPoints="1"/>
          </p:cNvSpPr>
          <p:nvPr/>
        </p:nvSpPr>
        <p:spPr bwMode="auto">
          <a:xfrm>
            <a:off x="9635890" y="4252047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A76C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53" name="Freeform 266"/>
          <p:cNvSpPr>
            <a:spLocks noEditPoints="1"/>
          </p:cNvSpPr>
          <p:nvPr/>
        </p:nvSpPr>
        <p:spPr bwMode="auto">
          <a:xfrm>
            <a:off x="9635890" y="4252047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54" name="Freeform 267"/>
          <p:cNvSpPr>
            <a:spLocks noEditPoints="1"/>
          </p:cNvSpPr>
          <p:nvPr/>
        </p:nvSpPr>
        <p:spPr bwMode="auto">
          <a:xfrm>
            <a:off x="9372592" y="4252047"/>
            <a:ext cx="254664" cy="90644"/>
          </a:xfrm>
          <a:custGeom>
            <a:avLst/>
            <a:gdLst>
              <a:gd name="T0" fmla="*/ 12 w 78"/>
              <a:gd name="T1" fmla="*/ 0 h 28"/>
              <a:gd name="T2" fmla="*/ 0 w 78"/>
              <a:gd name="T3" fmla="*/ 0 h 28"/>
              <a:gd name="T4" fmla="*/ 0 w 78"/>
              <a:gd name="T5" fmla="*/ 28 h 28"/>
              <a:gd name="T6" fmla="*/ 13 w 78"/>
              <a:gd name="T7" fmla="*/ 28 h 28"/>
              <a:gd name="T8" fmla="*/ 12 w 78"/>
              <a:gd name="T9" fmla="*/ 0 h 28"/>
              <a:gd name="T10" fmla="*/ 78 w 78"/>
              <a:gd name="T11" fmla="*/ 0 h 28"/>
              <a:gd name="T12" fmla="*/ 55 w 78"/>
              <a:gd name="T13" fmla="*/ 0 h 28"/>
              <a:gd name="T14" fmla="*/ 55 w 78"/>
              <a:gd name="T15" fmla="*/ 28 h 28"/>
              <a:gd name="T16" fmla="*/ 78 w 78"/>
              <a:gd name="T17" fmla="*/ 28 h 28"/>
              <a:gd name="T18" fmla="*/ 78 w 78"/>
              <a:gd name="T1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8" h="28">
                <a:moveTo>
                  <a:pt x="12" y="0"/>
                </a:moveTo>
                <a:cubicBezTo>
                  <a:pt x="8" y="0"/>
                  <a:pt x="4" y="0"/>
                  <a:pt x="0" y="0"/>
                </a:cubicBezTo>
                <a:cubicBezTo>
                  <a:pt x="0" y="28"/>
                  <a:pt x="0" y="28"/>
                  <a:pt x="0" y="28"/>
                </a:cubicBezTo>
                <a:cubicBezTo>
                  <a:pt x="13" y="28"/>
                  <a:pt x="13" y="28"/>
                  <a:pt x="13" y="28"/>
                </a:cubicBezTo>
                <a:cubicBezTo>
                  <a:pt x="12" y="0"/>
                  <a:pt x="12" y="0"/>
                  <a:pt x="12" y="0"/>
                </a:cubicBezTo>
                <a:moveTo>
                  <a:pt x="78" y="0"/>
                </a:moveTo>
                <a:cubicBezTo>
                  <a:pt x="75" y="0"/>
                  <a:pt x="68" y="0"/>
                  <a:pt x="55" y="0"/>
                </a:cubicBezTo>
                <a:cubicBezTo>
                  <a:pt x="55" y="28"/>
                  <a:pt x="55" y="28"/>
                  <a:pt x="55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0"/>
                  <a:pt x="78" y="0"/>
                  <a:pt x="78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55" name="Freeform 268"/>
          <p:cNvSpPr>
            <a:spLocks noEditPoints="1"/>
          </p:cNvSpPr>
          <p:nvPr/>
        </p:nvSpPr>
        <p:spPr bwMode="auto">
          <a:xfrm>
            <a:off x="9113613" y="4252047"/>
            <a:ext cx="241714" cy="90644"/>
          </a:xfrm>
          <a:custGeom>
            <a:avLst/>
            <a:gdLst>
              <a:gd name="T0" fmla="*/ 9 w 75"/>
              <a:gd name="T1" fmla="*/ 0 h 28"/>
              <a:gd name="T2" fmla="*/ 0 w 75"/>
              <a:gd name="T3" fmla="*/ 0 h 28"/>
              <a:gd name="T4" fmla="*/ 0 w 75"/>
              <a:gd name="T5" fmla="*/ 28 h 28"/>
              <a:gd name="T6" fmla="*/ 9 w 75"/>
              <a:gd name="T7" fmla="*/ 28 h 28"/>
              <a:gd name="T8" fmla="*/ 9 w 75"/>
              <a:gd name="T9" fmla="*/ 0 h 28"/>
              <a:gd name="T10" fmla="*/ 75 w 75"/>
              <a:gd name="T11" fmla="*/ 0 h 28"/>
              <a:gd name="T12" fmla="*/ 52 w 75"/>
              <a:gd name="T13" fmla="*/ 0 h 28"/>
              <a:gd name="T14" fmla="*/ 51 w 75"/>
              <a:gd name="T15" fmla="*/ 28 h 28"/>
              <a:gd name="T16" fmla="*/ 75 w 75"/>
              <a:gd name="T17" fmla="*/ 28 h 28"/>
              <a:gd name="T18" fmla="*/ 75 w 75"/>
              <a:gd name="T1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5" h="28">
                <a:moveTo>
                  <a:pt x="9" y="0"/>
                </a:moveTo>
                <a:cubicBezTo>
                  <a:pt x="6" y="0"/>
                  <a:pt x="3" y="0"/>
                  <a:pt x="0" y="0"/>
                </a:cubicBezTo>
                <a:cubicBezTo>
                  <a:pt x="0" y="28"/>
                  <a:pt x="0" y="28"/>
                  <a:pt x="0" y="28"/>
                </a:cubicBezTo>
                <a:cubicBezTo>
                  <a:pt x="9" y="28"/>
                  <a:pt x="9" y="28"/>
                  <a:pt x="9" y="28"/>
                </a:cubicBezTo>
                <a:cubicBezTo>
                  <a:pt x="9" y="0"/>
                  <a:pt x="9" y="0"/>
                  <a:pt x="9" y="0"/>
                </a:cubicBezTo>
                <a:moveTo>
                  <a:pt x="75" y="0"/>
                </a:moveTo>
                <a:cubicBezTo>
                  <a:pt x="68" y="0"/>
                  <a:pt x="60" y="0"/>
                  <a:pt x="52" y="0"/>
                </a:cubicBezTo>
                <a:cubicBezTo>
                  <a:pt x="51" y="28"/>
                  <a:pt x="51" y="28"/>
                  <a:pt x="51" y="28"/>
                </a:cubicBezTo>
                <a:cubicBezTo>
                  <a:pt x="75" y="28"/>
                  <a:pt x="75" y="28"/>
                  <a:pt x="75" y="28"/>
                </a:cubicBezTo>
                <a:cubicBezTo>
                  <a:pt x="75" y="0"/>
                  <a:pt x="75" y="0"/>
                  <a:pt x="75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56" name="Freeform 269"/>
          <p:cNvSpPr>
            <a:spLocks noEditPoints="1"/>
          </p:cNvSpPr>
          <p:nvPr/>
        </p:nvSpPr>
        <p:spPr bwMode="auto">
          <a:xfrm>
            <a:off x="8841686" y="4252047"/>
            <a:ext cx="263297" cy="90644"/>
          </a:xfrm>
          <a:custGeom>
            <a:avLst/>
            <a:gdLst>
              <a:gd name="T0" fmla="*/ 25 w 81"/>
              <a:gd name="T1" fmla="*/ 0 h 28"/>
              <a:gd name="T2" fmla="*/ 0 w 81"/>
              <a:gd name="T3" fmla="*/ 0 h 28"/>
              <a:gd name="T4" fmla="*/ 0 w 81"/>
              <a:gd name="T5" fmla="*/ 28 h 28"/>
              <a:gd name="T6" fmla="*/ 24 w 81"/>
              <a:gd name="T7" fmla="*/ 28 h 28"/>
              <a:gd name="T8" fmla="*/ 25 w 81"/>
              <a:gd name="T9" fmla="*/ 0 h 28"/>
              <a:gd name="T10" fmla="*/ 81 w 81"/>
              <a:gd name="T11" fmla="*/ 0 h 28"/>
              <a:gd name="T12" fmla="*/ 56 w 81"/>
              <a:gd name="T13" fmla="*/ 0 h 28"/>
              <a:gd name="T14" fmla="*/ 55 w 81"/>
              <a:gd name="T15" fmla="*/ 28 h 28"/>
              <a:gd name="T16" fmla="*/ 81 w 81"/>
              <a:gd name="T17" fmla="*/ 28 h 28"/>
              <a:gd name="T18" fmla="*/ 81 w 81"/>
              <a:gd name="T1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1" h="28">
                <a:moveTo>
                  <a:pt x="25" y="0"/>
                </a:moveTo>
                <a:cubicBezTo>
                  <a:pt x="17" y="0"/>
                  <a:pt x="9" y="0"/>
                  <a:pt x="0" y="0"/>
                </a:cubicBezTo>
                <a:cubicBezTo>
                  <a:pt x="0" y="28"/>
                  <a:pt x="0" y="28"/>
                  <a:pt x="0" y="28"/>
                </a:cubicBezTo>
                <a:cubicBezTo>
                  <a:pt x="24" y="28"/>
                  <a:pt x="24" y="28"/>
                  <a:pt x="24" y="28"/>
                </a:cubicBezTo>
                <a:cubicBezTo>
                  <a:pt x="25" y="0"/>
                  <a:pt x="25" y="0"/>
                  <a:pt x="25" y="0"/>
                </a:cubicBezTo>
                <a:moveTo>
                  <a:pt x="81" y="0"/>
                </a:moveTo>
                <a:cubicBezTo>
                  <a:pt x="73" y="0"/>
                  <a:pt x="65" y="0"/>
                  <a:pt x="56" y="0"/>
                </a:cubicBezTo>
                <a:cubicBezTo>
                  <a:pt x="55" y="28"/>
                  <a:pt x="55" y="28"/>
                  <a:pt x="55" y="28"/>
                </a:cubicBezTo>
                <a:cubicBezTo>
                  <a:pt x="81" y="28"/>
                  <a:pt x="81" y="28"/>
                  <a:pt x="81" y="28"/>
                </a:cubicBezTo>
                <a:cubicBezTo>
                  <a:pt x="81" y="0"/>
                  <a:pt x="81" y="0"/>
                  <a:pt x="81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57" name="Freeform 270"/>
          <p:cNvSpPr>
            <a:spLocks noEditPoints="1"/>
          </p:cNvSpPr>
          <p:nvPr/>
        </p:nvSpPr>
        <p:spPr bwMode="auto">
          <a:xfrm>
            <a:off x="8543858" y="4252047"/>
            <a:ext cx="1126562" cy="90644"/>
          </a:xfrm>
          <a:custGeom>
            <a:avLst/>
            <a:gdLst>
              <a:gd name="T0" fmla="*/ 338 w 349"/>
              <a:gd name="T1" fmla="*/ 0 h 28"/>
              <a:gd name="T2" fmla="*/ 339 w 349"/>
              <a:gd name="T3" fmla="*/ 2 h 28"/>
              <a:gd name="T4" fmla="*/ 339 w 349"/>
              <a:gd name="T5" fmla="*/ 28 h 28"/>
              <a:gd name="T6" fmla="*/ 349 w 349"/>
              <a:gd name="T7" fmla="*/ 28 h 28"/>
              <a:gd name="T8" fmla="*/ 349 w 349"/>
              <a:gd name="T9" fmla="*/ 17 h 28"/>
              <a:gd name="T10" fmla="*/ 338 w 349"/>
              <a:gd name="T11" fmla="*/ 0 h 28"/>
              <a:gd name="T12" fmla="*/ 338 w 349"/>
              <a:gd name="T13" fmla="*/ 0 h 28"/>
              <a:gd name="T14" fmla="*/ 338 w 349"/>
              <a:gd name="T15" fmla="*/ 0 h 28"/>
              <a:gd name="T16" fmla="*/ 338 w 349"/>
              <a:gd name="T17" fmla="*/ 0 h 28"/>
              <a:gd name="T18" fmla="*/ 23 w 349"/>
              <a:gd name="T19" fmla="*/ 0 h 28"/>
              <a:gd name="T20" fmla="*/ 17 w 349"/>
              <a:gd name="T21" fmla="*/ 0 h 28"/>
              <a:gd name="T22" fmla="*/ 17 w 349"/>
              <a:gd name="T23" fmla="*/ 0 h 28"/>
              <a:gd name="T24" fmla="*/ 0 w 349"/>
              <a:gd name="T25" fmla="*/ 28 h 28"/>
              <a:gd name="T26" fmla="*/ 11 w 349"/>
              <a:gd name="T27" fmla="*/ 28 h 28"/>
              <a:gd name="T28" fmla="*/ 11 w 349"/>
              <a:gd name="T29" fmla="*/ 10 h 28"/>
              <a:gd name="T30" fmla="*/ 15 w 349"/>
              <a:gd name="T31" fmla="*/ 3 h 28"/>
              <a:gd name="T32" fmla="*/ 15 w 349"/>
              <a:gd name="T33" fmla="*/ 3 h 28"/>
              <a:gd name="T34" fmla="*/ 15 w 349"/>
              <a:gd name="T35" fmla="*/ 3 h 28"/>
              <a:gd name="T36" fmla="*/ 15 w 349"/>
              <a:gd name="T37" fmla="*/ 28 h 28"/>
              <a:gd name="T38" fmla="*/ 23 w 349"/>
              <a:gd name="T39" fmla="*/ 28 h 28"/>
              <a:gd name="T40" fmla="*/ 23 w 349"/>
              <a:gd name="T41" fmla="*/ 0 h 28"/>
              <a:gd name="T42" fmla="*/ 89 w 349"/>
              <a:gd name="T43" fmla="*/ 0 h 28"/>
              <a:gd name="T44" fmla="*/ 70 w 349"/>
              <a:gd name="T45" fmla="*/ 0 h 28"/>
              <a:gd name="T46" fmla="*/ 70 w 349"/>
              <a:gd name="T47" fmla="*/ 28 h 28"/>
              <a:gd name="T48" fmla="*/ 89 w 349"/>
              <a:gd name="T49" fmla="*/ 28 h 28"/>
              <a:gd name="T50" fmla="*/ 89 w 349"/>
              <a:gd name="T51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49" h="28">
                <a:moveTo>
                  <a:pt x="338" y="0"/>
                </a:moveTo>
                <a:cubicBezTo>
                  <a:pt x="338" y="0"/>
                  <a:pt x="339" y="1"/>
                  <a:pt x="339" y="2"/>
                </a:cubicBezTo>
                <a:cubicBezTo>
                  <a:pt x="339" y="28"/>
                  <a:pt x="339" y="28"/>
                  <a:pt x="339" y="28"/>
                </a:cubicBezTo>
                <a:cubicBezTo>
                  <a:pt x="349" y="28"/>
                  <a:pt x="349" y="28"/>
                  <a:pt x="349" y="28"/>
                </a:cubicBezTo>
                <a:cubicBezTo>
                  <a:pt x="349" y="17"/>
                  <a:pt x="349" y="17"/>
                  <a:pt x="349" y="17"/>
                </a:cubicBezTo>
                <a:cubicBezTo>
                  <a:pt x="343" y="6"/>
                  <a:pt x="339" y="0"/>
                  <a:pt x="338" y="0"/>
                </a:cubicBezTo>
                <a:moveTo>
                  <a:pt x="338" y="0"/>
                </a:moveTo>
                <a:cubicBezTo>
                  <a:pt x="338" y="0"/>
                  <a:pt x="338" y="0"/>
                  <a:pt x="338" y="0"/>
                </a:cubicBezTo>
                <a:cubicBezTo>
                  <a:pt x="338" y="0"/>
                  <a:pt x="338" y="0"/>
                  <a:pt x="338" y="0"/>
                </a:cubicBezTo>
                <a:moveTo>
                  <a:pt x="23" y="0"/>
                </a:moveTo>
                <a:cubicBezTo>
                  <a:pt x="21" y="0"/>
                  <a:pt x="19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1" y="9"/>
                  <a:pt x="6" y="18"/>
                  <a:pt x="0" y="28"/>
                </a:cubicBezTo>
                <a:cubicBezTo>
                  <a:pt x="11" y="28"/>
                  <a:pt x="11" y="28"/>
                  <a:pt x="11" y="28"/>
                </a:cubicBezTo>
                <a:cubicBezTo>
                  <a:pt x="11" y="10"/>
                  <a:pt x="11" y="10"/>
                  <a:pt x="11" y="10"/>
                </a:cubicBezTo>
                <a:cubicBezTo>
                  <a:pt x="12" y="7"/>
                  <a:pt x="14" y="5"/>
                  <a:pt x="15" y="3"/>
                </a:cubicBezTo>
                <a:cubicBezTo>
                  <a:pt x="15" y="3"/>
                  <a:pt x="15" y="3"/>
                  <a:pt x="15" y="3"/>
                </a:cubicBezTo>
                <a:cubicBezTo>
                  <a:pt x="15" y="3"/>
                  <a:pt x="15" y="3"/>
                  <a:pt x="15" y="3"/>
                </a:cubicBezTo>
                <a:cubicBezTo>
                  <a:pt x="15" y="28"/>
                  <a:pt x="15" y="28"/>
                  <a:pt x="15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23" y="0"/>
                  <a:pt x="23" y="0"/>
                  <a:pt x="23" y="0"/>
                </a:cubicBezTo>
                <a:moveTo>
                  <a:pt x="89" y="0"/>
                </a:moveTo>
                <a:cubicBezTo>
                  <a:pt x="83" y="0"/>
                  <a:pt x="77" y="0"/>
                  <a:pt x="70" y="0"/>
                </a:cubicBezTo>
                <a:cubicBezTo>
                  <a:pt x="70" y="28"/>
                  <a:pt x="70" y="28"/>
                  <a:pt x="70" y="28"/>
                </a:cubicBezTo>
                <a:cubicBezTo>
                  <a:pt x="89" y="28"/>
                  <a:pt x="89" y="28"/>
                  <a:pt x="89" y="28"/>
                </a:cubicBezTo>
                <a:cubicBezTo>
                  <a:pt x="89" y="0"/>
                  <a:pt x="89" y="0"/>
                  <a:pt x="89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58" name="Freeform 271"/>
          <p:cNvSpPr>
            <a:spLocks noEditPoints="1"/>
          </p:cNvSpPr>
          <p:nvPr/>
        </p:nvSpPr>
        <p:spPr bwMode="auto">
          <a:xfrm>
            <a:off x="9765379" y="4264997"/>
            <a:ext cx="0" cy="21583"/>
          </a:xfrm>
          <a:custGeom>
            <a:avLst/>
            <a:gdLst>
              <a:gd name="T0" fmla="*/ 0 h 7"/>
              <a:gd name="T1" fmla="*/ 0 h 7"/>
              <a:gd name="T2" fmla="*/ 0 h 7"/>
              <a:gd name="T3" fmla="*/ 0 h 7"/>
              <a:gd name="T4" fmla="*/ 0 h 7"/>
              <a:gd name="T5" fmla="*/ 0 h 7"/>
              <a:gd name="T6" fmla="*/ 0 h 7"/>
              <a:gd name="T7" fmla="*/ 0 h 7"/>
              <a:gd name="T8" fmla="*/ 0 h 7"/>
              <a:gd name="T9" fmla="*/ 0 h 7"/>
              <a:gd name="T10" fmla="*/ 0 h 7"/>
              <a:gd name="T11" fmla="*/ 0 h 7"/>
              <a:gd name="T12" fmla="*/ 7 h 7"/>
              <a:gd name="T13" fmla="*/ 7 h 7"/>
              <a:gd name="T14" fmla="*/ 1 h 7"/>
              <a:gd name="T15" fmla="*/ 1 h 7"/>
              <a:gd name="T16" fmla="*/ 1 h 7"/>
              <a:gd name="T17" fmla="*/ 1 h 7"/>
              <a:gd name="T18" fmla="*/ 1 h 7"/>
              <a:gd name="T19" fmla="*/ 1 h 7"/>
              <a:gd name="T20" fmla="*/ 0 h 7"/>
              <a:gd name="T21" fmla="*/ 0 h 7"/>
              <a:gd name="T22" fmla="*/ 0 h 7"/>
              <a:gd name="T23" fmla="*/ 0 h 7"/>
              <a:gd name="T24" fmla="*/ 0 h 7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  <a:cxn ang="0">
                <a:pos x="0" y="T8"/>
              </a:cxn>
              <a:cxn ang="0">
                <a:pos x="0" y="T9"/>
              </a:cxn>
              <a:cxn ang="0">
                <a:pos x="0" y="T10"/>
              </a:cxn>
              <a:cxn ang="0">
                <a:pos x="0" y="T11"/>
              </a:cxn>
              <a:cxn ang="0">
                <a:pos x="0" y="T12"/>
              </a:cxn>
              <a:cxn ang="0">
                <a:pos x="0" y="T13"/>
              </a:cxn>
              <a:cxn ang="0">
                <a:pos x="0" y="T14"/>
              </a:cxn>
              <a:cxn ang="0">
                <a:pos x="0" y="T15"/>
              </a:cxn>
              <a:cxn ang="0">
                <a:pos x="0" y="T16"/>
              </a:cxn>
              <a:cxn ang="0">
                <a:pos x="0" y="T17"/>
              </a:cxn>
              <a:cxn ang="0">
                <a:pos x="0" y="T18"/>
              </a:cxn>
              <a:cxn ang="0">
                <a:pos x="0" y="T19"/>
              </a:cxn>
              <a:cxn ang="0">
                <a:pos x="0" y="T20"/>
              </a:cxn>
              <a:cxn ang="0">
                <a:pos x="0" y="T21"/>
              </a:cxn>
              <a:cxn ang="0">
                <a:pos x="0" y="T22"/>
              </a:cxn>
              <a:cxn ang="0">
                <a:pos x="0" y="T23"/>
              </a:cxn>
              <a:cxn ang="0">
                <a:pos x="0" y="T24"/>
              </a:cxn>
            </a:cxnLst>
            <a:rect l="0" t="0" r="r" b="b"/>
            <a:pathLst>
              <a:path h="7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3"/>
                  <a:pt x="0" y="7"/>
                </a:cubicBezTo>
                <a:cubicBezTo>
                  <a:pt x="0" y="7"/>
                  <a:pt x="0" y="7"/>
                  <a:pt x="0" y="7"/>
                </a:cubicBezTo>
                <a:cubicBezTo>
                  <a:pt x="0" y="4"/>
                  <a:pt x="0" y="2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A76C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59" name="Freeform 272"/>
          <p:cNvSpPr>
            <a:spLocks noEditPoints="1"/>
          </p:cNvSpPr>
          <p:nvPr/>
        </p:nvSpPr>
        <p:spPr bwMode="auto">
          <a:xfrm>
            <a:off x="9765379" y="4264997"/>
            <a:ext cx="86326" cy="77694"/>
          </a:xfrm>
          <a:custGeom>
            <a:avLst/>
            <a:gdLst>
              <a:gd name="T0" fmla="*/ 23 w 27"/>
              <a:gd name="T1" fmla="*/ 20 h 24"/>
              <a:gd name="T2" fmla="*/ 22 w 27"/>
              <a:gd name="T3" fmla="*/ 24 h 24"/>
              <a:gd name="T4" fmla="*/ 27 w 27"/>
              <a:gd name="T5" fmla="*/ 24 h 24"/>
              <a:gd name="T6" fmla="*/ 23 w 27"/>
              <a:gd name="T7" fmla="*/ 20 h 24"/>
              <a:gd name="T8" fmla="*/ 0 w 27"/>
              <a:gd name="T9" fmla="*/ 1 h 24"/>
              <a:gd name="T10" fmla="*/ 0 w 27"/>
              <a:gd name="T11" fmla="*/ 1 h 24"/>
              <a:gd name="T12" fmla="*/ 0 w 27"/>
              <a:gd name="T13" fmla="*/ 1 h 24"/>
              <a:gd name="T14" fmla="*/ 0 w 27"/>
              <a:gd name="T15" fmla="*/ 1 h 24"/>
              <a:gd name="T16" fmla="*/ 0 w 27"/>
              <a:gd name="T17" fmla="*/ 1 h 24"/>
              <a:gd name="T18" fmla="*/ 0 w 27"/>
              <a:gd name="T19" fmla="*/ 1 h 24"/>
              <a:gd name="T20" fmla="*/ 0 w 27"/>
              <a:gd name="T21" fmla="*/ 1 h 24"/>
              <a:gd name="T22" fmla="*/ 0 w 27"/>
              <a:gd name="T23" fmla="*/ 1 h 24"/>
              <a:gd name="T24" fmla="*/ 0 w 27"/>
              <a:gd name="T25" fmla="*/ 1 h 24"/>
              <a:gd name="T26" fmla="*/ 0 w 27"/>
              <a:gd name="T27" fmla="*/ 0 h 24"/>
              <a:gd name="T28" fmla="*/ 0 w 27"/>
              <a:gd name="T29" fmla="*/ 0 h 24"/>
              <a:gd name="T30" fmla="*/ 0 w 27"/>
              <a:gd name="T31" fmla="*/ 0 h 24"/>
              <a:gd name="T32" fmla="*/ 0 w 27"/>
              <a:gd name="T33" fmla="*/ 0 h 24"/>
              <a:gd name="T34" fmla="*/ 0 w 27"/>
              <a:gd name="T35" fmla="*/ 0 h 24"/>
              <a:gd name="T36" fmla="*/ 0 w 27"/>
              <a:gd name="T37" fmla="*/ 0 h 24"/>
              <a:gd name="T38" fmla="*/ 0 w 27"/>
              <a:gd name="T39" fmla="*/ 0 h 24"/>
              <a:gd name="T40" fmla="*/ 1 w 27"/>
              <a:gd name="T41" fmla="*/ 1 h 24"/>
              <a:gd name="T42" fmla="*/ 1 w 27"/>
              <a:gd name="T43" fmla="*/ 1 h 24"/>
              <a:gd name="T44" fmla="*/ 0 w 27"/>
              <a:gd name="T45" fmla="*/ 0 h 24"/>
              <a:gd name="T46" fmla="*/ 0 w 27"/>
              <a:gd name="T47" fmla="*/ 0 h 24"/>
              <a:gd name="T48" fmla="*/ 0 w 27"/>
              <a:gd name="T49" fmla="*/ 0 h 24"/>
              <a:gd name="T50" fmla="*/ 0 w 27"/>
              <a:gd name="T51" fmla="*/ 0 h 24"/>
              <a:gd name="T52" fmla="*/ 0 w 27"/>
              <a:gd name="T53" fmla="*/ 0 h 24"/>
              <a:gd name="T54" fmla="*/ 0 w 27"/>
              <a:gd name="T55" fmla="*/ 0 h 24"/>
              <a:gd name="T56" fmla="*/ 0 w 27"/>
              <a:gd name="T57" fmla="*/ 0 h 24"/>
              <a:gd name="T58" fmla="*/ 0 w 27"/>
              <a:gd name="T59" fmla="*/ 0 h 24"/>
              <a:gd name="T60" fmla="*/ 0 w 27"/>
              <a:gd name="T61" fmla="*/ 0 h 24"/>
              <a:gd name="T62" fmla="*/ 0 w 27"/>
              <a:gd name="T6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7" h="24">
                <a:moveTo>
                  <a:pt x="23" y="20"/>
                </a:moveTo>
                <a:cubicBezTo>
                  <a:pt x="22" y="24"/>
                  <a:pt x="22" y="24"/>
                  <a:pt x="22" y="24"/>
                </a:cubicBezTo>
                <a:cubicBezTo>
                  <a:pt x="27" y="24"/>
                  <a:pt x="27" y="24"/>
                  <a:pt x="27" y="24"/>
                </a:cubicBezTo>
                <a:cubicBezTo>
                  <a:pt x="26" y="22"/>
                  <a:pt x="25" y="21"/>
                  <a:pt x="23" y="20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140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60" name="Freeform 273"/>
          <p:cNvSpPr>
            <a:spLocks noEditPoints="1"/>
          </p:cNvSpPr>
          <p:nvPr/>
        </p:nvSpPr>
        <p:spPr bwMode="auto">
          <a:xfrm>
            <a:off x="8505013" y="4252047"/>
            <a:ext cx="4318" cy="90644"/>
          </a:xfrm>
          <a:custGeom>
            <a:avLst/>
            <a:gdLst>
              <a:gd name="T0" fmla="*/ 1 w 1"/>
              <a:gd name="T1" fmla="*/ 0 h 28"/>
              <a:gd name="T2" fmla="*/ 1 w 1"/>
              <a:gd name="T3" fmla="*/ 28 h 28"/>
              <a:gd name="T4" fmla="*/ 1 w 1"/>
              <a:gd name="T5" fmla="*/ 28 h 28"/>
              <a:gd name="T6" fmla="*/ 1 w 1"/>
              <a:gd name="T7" fmla="*/ 0 h 28"/>
              <a:gd name="T8" fmla="*/ 1 w 1"/>
              <a:gd name="T9" fmla="*/ 0 h 28"/>
              <a:gd name="T10" fmla="*/ 1 w 1"/>
              <a:gd name="T11" fmla="*/ 0 h 28"/>
              <a:gd name="T12" fmla="*/ 1 w 1"/>
              <a:gd name="T13" fmla="*/ 0 h 28"/>
              <a:gd name="T14" fmla="*/ 1 w 1"/>
              <a:gd name="T15" fmla="*/ 0 h 28"/>
              <a:gd name="T16" fmla="*/ 1 w 1"/>
              <a:gd name="T17" fmla="*/ 0 h 28"/>
              <a:gd name="T18" fmla="*/ 1 w 1"/>
              <a:gd name="T19" fmla="*/ 0 h 28"/>
              <a:gd name="T20" fmla="*/ 1 w 1"/>
              <a:gd name="T21" fmla="*/ 0 h 28"/>
              <a:gd name="T22" fmla="*/ 1 w 1"/>
              <a:gd name="T23" fmla="*/ 0 h 28"/>
              <a:gd name="T24" fmla="*/ 1 w 1"/>
              <a:gd name="T25" fmla="*/ 0 h 28"/>
              <a:gd name="T26" fmla="*/ 1 w 1"/>
              <a:gd name="T27" fmla="*/ 0 h 28"/>
              <a:gd name="T28" fmla="*/ 1 w 1"/>
              <a:gd name="T29" fmla="*/ 0 h 28"/>
              <a:gd name="T30" fmla="*/ 1 w 1"/>
              <a:gd name="T31" fmla="*/ 0 h 28"/>
              <a:gd name="T32" fmla="*/ 1 w 1"/>
              <a:gd name="T33" fmla="*/ 0 h 28"/>
              <a:gd name="T34" fmla="*/ 1 w 1"/>
              <a:gd name="T35" fmla="*/ 0 h 28"/>
              <a:gd name="T36" fmla="*/ 1 w 1"/>
              <a:gd name="T3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" h="28">
                <a:moveTo>
                  <a:pt x="1" y="0"/>
                </a:moveTo>
                <a:cubicBezTo>
                  <a:pt x="1" y="0"/>
                  <a:pt x="0" y="11"/>
                  <a:pt x="1" y="28"/>
                </a:cubicBezTo>
                <a:cubicBezTo>
                  <a:pt x="1" y="28"/>
                  <a:pt x="1" y="28"/>
                  <a:pt x="1" y="28"/>
                </a:cubicBezTo>
                <a:cubicBezTo>
                  <a:pt x="0" y="11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rgbClr val="B175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61" name="Freeform 274"/>
          <p:cNvSpPr>
            <a:spLocks/>
          </p:cNvSpPr>
          <p:nvPr/>
        </p:nvSpPr>
        <p:spPr bwMode="auto">
          <a:xfrm>
            <a:off x="8483430" y="4252047"/>
            <a:ext cx="25898" cy="90644"/>
          </a:xfrm>
          <a:custGeom>
            <a:avLst/>
            <a:gdLst>
              <a:gd name="T0" fmla="*/ 7 w 7"/>
              <a:gd name="T1" fmla="*/ 0 h 28"/>
              <a:gd name="T2" fmla="*/ 7 w 7"/>
              <a:gd name="T3" fmla="*/ 0 h 28"/>
              <a:gd name="T4" fmla="*/ 7 w 7"/>
              <a:gd name="T5" fmla="*/ 0 h 28"/>
              <a:gd name="T6" fmla="*/ 7 w 7"/>
              <a:gd name="T7" fmla="*/ 0 h 28"/>
              <a:gd name="T8" fmla="*/ 7 w 7"/>
              <a:gd name="T9" fmla="*/ 0 h 28"/>
              <a:gd name="T10" fmla="*/ 0 w 7"/>
              <a:gd name="T11" fmla="*/ 5 h 28"/>
              <a:gd name="T12" fmla="*/ 5 w 7"/>
              <a:gd name="T13" fmla="*/ 1 h 28"/>
              <a:gd name="T14" fmla="*/ 5 w 7"/>
              <a:gd name="T15" fmla="*/ 1 h 28"/>
              <a:gd name="T16" fmla="*/ 5 w 7"/>
              <a:gd name="T17" fmla="*/ 1 h 28"/>
              <a:gd name="T18" fmla="*/ 4 w 7"/>
              <a:gd name="T19" fmla="*/ 28 h 28"/>
              <a:gd name="T20" fmla="*/ 7 w 7"/>
              <a:gd name="T21" fmla="*/ 28 h 28"/>
              <a:gd name="T22" fmla="*/ 7 w 7"/>
              <a:gd name="T23" fmla="*/ 0 h 28"/>
              <a:gd name="T24" fmla="*/ 7 w 7"/>
              <a:gd name="T25" fmla="*/ 0 h 28"/>
              <a:gd name="T26" fmla="*/ 7 w 7"/>
              <a:gd name="T27" fmla="*/ 0 h 28"/>
              <a:gd name="T28" fmla="*/ 7 w 7"/>
              <a:gd name="T29" fmla="*/ 0 h 28"/>
              <a:gd name="T30" fmla="*/ 7 w 7"/>
              <a:gd name="T31" fmla="*/ 0 h 28"/>
              <a:gd name="T32" fmla="*/ 7 w 7"/>
              <a:gd name="T33" fmla="*/ 0 h 28"/>
              <a:gd name="T34" fmla="*/ 7 w 7"/>
              <a:gd name="T35" fmla="*/ 0 h 28"/>
              <a:gd name="T36" fmla="*/ 7 w 7"/>
              <a:gd name="T3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7" h="28"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cubicBezTo>
                  <a:pt x="6" y="0"/>
                  <a:pt x="4" y="2"/>
                  <a:pt x="0" y="5"/>
                </a:cubicBezTo>
                <a:cubicBezTo>
                  <a:pt x="2" y="3"/>
                  <a:pt x="4" y="2"/>
                  <a:pt x="5" y="1"/>
                </a:cubicBezTo>
                <a:cubicBezTo>
                  <a:pt x="5" y="1"/>
                  <a:pt x="5" y="1"/>
                  <a:pt x="5" y="1"/>
                </a:cubicBezTo>
                <a:cubicBezTo>
                  <a:pt x="5" y="1"/>
                  <a:pt x="5" y="1"/>
                  <a:pt x="5" y="1"/>
                </a:cubicBezTo>
                <a:cubicBezTo>
                  <a:pt x="4" y="28"/>
                  <a:pt x="4" y="28"/>
                  <a:pt x="4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6" y="11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</a:path>
            </a:pathLst>
          </a:custGeom>
          <a:solidFill>
            <a:srgbClr val="D140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62" name="Freeform 275"/>
          <p:cNvSpPr>
            <a:spLocks/>
          </p:cNvSpPr>
          <p:nvPr/>
        </p:nvSpPr>
        <p:spPr bwMode="auto">
          <a:xfrm>
            <a:off x="8250351" y="4459230"/>
            <a:ext cx="69061" cy="138122"/>
          </a:xfrm>
          <a:custGeom>
            <a:avLst/>
            <a:gdLst>
              <a:gd name="T0" fmla="*/ 16 w 22"/>
              <a:gd name="T1" fmla="*/ 0 h 43"/>
              <a:gd name="T2" fmla="*/ 0 w 22"/>
              <a:gd name="T3" fmla="*/ 21 h 43"/>
              <a:gd name="T4" fmla="*/ 0 w 22"/>
              <a:gd name="T5" fmla="*/ 43 h 43"/>
              <a:gd name="T6" fmla="*/ 22 w 22"/>
              <a:gd name="T7" fmla="*/ 43 h 43"/>
              <a:gd name="T8" fmla="*/ 22 w 22"/>
              <a:gd name="T9" fmla="*/ 0 h 43"/>
              <a:gd name="T10" fmla="*/ 16 w 22"/>
              <a:gd name="T11" fmla="*/ 0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" h="43">
                <a:moveTo>
                  <a:pt x="16" y="0"/>
                </a:moveTo>
                <a:cubicBezTo>
                  <a:pt x="10" y="6"/>
                  <a:pt x="5" y="13"/>
                  <a:pt x="0" y="21"/>
                </a:cubicBezTo>
                <a:cubicBezTo>
                  <a:pt x="0" y="43"/>
                  <a:pt x="0" y="43"/>
                  <a:pt x="0" y="43"/>
                </a:cubicBezTo>
                <a:cubicBezTo>
                  <a:pt x="22" y="43"/>
                  <a:pt x="22" y="43"/>
                  <a:pt x="22" y="43"/>
                </a:cubicBezTo>
                <a:cubicBezTo>
                  <a:pt x="22" y="0"/>
                  <a:pt x="22" y="0"/>
                  <a:pt x="22" y="0"/>
                </a:cubicBezTo>
                <a:cubicBezTo>
                  <a:pt x="16" y="0"/>
                  <a:pt x="16" y="0"/>
                  <a:pt x="16" y="0"/>
                </a:cubicBezTo>
              </a:path>
            </a:pathLst>
          </a:custGeom>
          <a:solidFill>
            <a:srgbClr val="D140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63" name="Rectangle 276"/>
          <p:cNvSpPr>
            <a:spLocks noChangeArrowheads="1"/>
          </p:cNvSpPr>
          <p:nvPr/>
        </p:nvSpPr>
        <p:spPr bwMode="auto">
          <a:xfrm>
            <a:off x="8328042" y="4459230"/>
            <a:ext cx="34531" cy="138122"/>
          </a:xfrm>
          <a:prstGeom prst="rect">
            <a:avLst/>
          </a:prstGeom>
          <a:solidFill>
            <a:srgbClr val="D140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64" name="Rectangle 277"/>
          <p:cNvSpPr>
            <a:spLocks noChangeArrowheads="1"/>
          </p:cNvSpPr>
          <p:nvPr/>
        </p:nvSpPr>
        <p:spPr bwMode="auto">
          <a:xfrm>
            <a:off x="8328042" y="4459230"/>
            <a:ext cx="34531" cy="138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65" name="Freeform 278"/>
          <p:cNvSpPr>
            <a:spLocks/>
          </p:cNvSpPr>
          <p:nvPr/>
        </p:nvSpPr>
        <p:spPr bwMode="auto">
          <a:xfrm>
            <a:off x="9791277" y="4467863"/>
            <a:ext cx="86326" cy="120857"/>
          </a:xfrm>
          <a:custGeom>
            <a:avLst/>
            <a:gdLst>
              <a:gd name="T0" fmla="*/ 0 w 27"/>
              <a:gd name="T1" fmla="*/ 0 h 37"/>
              <a:gd name="T2" fmla="*/ 0 w 27"/>
              <a:gd name="T3" fmla="*/ 21 h 37"/>
              <a:gd name="T4" fmla="*/ 8 w 27"/>
              <a:gd name="T5" fmla="*/ 37 h 37"/>
              <a:gd name="T6" fmla="*/ 27 w 27"/>
              <a:gd name="T7" fmla="*/ 37 h 37"/>
              <a:gd name="T8" fmla="*/ 27 w 27"/>
              <a:gd name="T9" fmla="*/ 0 h 37"/>
              <a:gd name="T10" fmla="*/ 0 w 27"/>
              <a:gd name="T11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" h="37">
                <a:moveTo>
                  <a:pt x="0" y="0"/>
                </a:moveTo>
                <a:cubicBezTo>
                  <a:pt x="0" y="21"/>
                  <a:pt x="0" y="21"/>
                  <a:pt x="0" y="21"/>
                </a:cubicBezTo>
                <a:cubicBezTo>
                  <a:pt x="3" y="26"/>
                  <a:pt x="5" y="31"/>
                  <a:pt x="8" y="37"/>
                </a:cubicBezTo>
                <a:cubicBezTo>
                  <a:pt x="27" y="37"/>
                  <a:pt x="27" y="37"/>
                  <a:pt x="27" y="37"/>
                </a:cubicBezTo>
                <a:cubicBezTo>
                  <a:pt x="27" y="0"/>
                  <a:pt x="27" y="0"/>
                  <a:pt x="27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140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66" name="Freeform 279"/>
          <p:cNvSpPr>
            <a:spLocks/>
          </p:cNvSpPr>
          <p:nvPr/>
        </p:nvSpPr>
        <p:spPr bwMode="auto">
          <a:xfrm>
            <a:off x="9791277" y="4536924"/>
            <a:ext cx="25898" cy="51796"/>
          </a:xfrm>
          <a:custGeom>
            <a:avLst/>
            <a:gdLst>
              <a:gd name="T0" fmla="*/ 0 w 8"/>
              <a:gd name="T1" fmla="*/ 0 h 16"/>
              <a:gd name="T2" fmla="*/ 0 w 8"/>
              <a:gd name="T3" fmla="*/ 16 h 16"/>
              <a:gd name="T4" fmla="*/ 8 w 8"/>
              <a:gd name="T5" fmla="*/ 16 h 16"/>
              <a:gd name="T6" fmla="*/ 0 w 8"/>
              <a:gd name="T7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" h="16">
                <a:moveTo>
                  <a:pt x="0" y="0"/>
                </a:moveTo>
                <a:cubicBezTo>
                  <a:pt x="0" y="16"/>
                  <a:pt x="0" y="16"/>
                  <a:pt x="0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5" y="10"/>
                  <a:pt x="3" y="5"/>
                  <a:pt x="0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67" name="Freeform 280"/>
          <p:cNvSpPr>
            <a:spLocks/>
          </p:cNvSpPr>
          <p:nvPr/>
        </p:nvSpPr>
        <p:spPr bwMode="auto">
          <a:xfrm>
            <a:off x="9890551" y="4467863"/>
            <a:ext cx="43163" cy="120857"/>
          </a:xfrm>
          <a:custGeom>
            <a:avLst/>
            <a:gdLst>
              <a:gd name="T0" fmla="*/ 0 w 10"/>
              <a:gd name="T1" fmla="*/ 0 h 28"/>
              <a:gd name="T2" fmla="*/ 0 w 10"/>
              <a:gd name="T3" fmla="*/ 28 h 28"/>
              <a:gd name="T4" fmla="*/ 10 w 10"/>
              <a:gd name="T5" fmla="*/ 27 h 28"/>
              <a:gd name="T6" fmla="*/ 10 w 10"/>
              <a:gd name="T7" fmla="*/ 0 h 28"/>
              <a:gd name="T8" fmla="*/ 0 w 10"/>
              <a:gd name="T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28">
                <a:moveTo>
                  <a:pt x="0" y="0"/>
                </a:moveTo>
                <a:lnTo>
                  <a:pt x="0" y="28"/>
                </a:lnTo>
                <a:lnTo>
                  <a:pt x="10" y="27"/>
                </a:lnTo>
                <a:lnTo>
                  <a:pt x="10" y="0"/>
                </a:lnTo>
                <a:lnTo>
                  <a:pt x="0" y="0"/>
                </a:lnTo>
                <a:close/>
              </a:path>
            </a:pathLst>
          </a:custGeom>
          <a:solidFill>
            <a:srgbClr val="D140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68" name="Freeform 281"/>
          <p:cNvSpPr>
            <a:spLocks/>
          </p:cNvSpPr>
          <p:nvPr/>
        </p:nvSpPr>
        <p:spPr bwMode="auto">
          <a:xfrm>
            <a:off x="9890551" y="4467863"/>
            <a:ext cx="43163" cy="120857"/>
          </a:xfrm>
          <a:custGeom>
            <a:avLst/>
            <a:gdLst>
              <a:gd name="T0" fmla="*/ 0 w 10"/>
              <a:gd name="T1" fmla="*/ 0 h 28"/>
              <a:gd name="T2" fmla="*/ 0 w 10"/>
              <a:gd name="T3" fmla="*/ 28 h 28"/>
              <a:gd name="T4" fmla="*/ 10 w 10"/>
              <a:gd name="T5" fmla="*/ 27 h 28"/>
              <a:gd name="T6" fmla="*/ 10 w 10"/>
              <a:gd name="T7" fmla="*/ 0 h 28"/>
              <a:gd name="T8" fmla="*/ 0 w 10"/>
              <a:gd name="T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28">
                <a:moveTo>
                  <a:pt x="0" y="0"/>
                </a:moveTo>
                <a:lnTo>
                  <a:pt x="0" y="28"/>
                </a:lnTo>
                <a:lnTo>
                  <a:pt x="10" y="27"/>
                </a:lnTo>
                <a:lnTo>
                  <a:pt x="10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69" name="Freeform 282"/>
          <p:cNvSpPr>
            <a:spLocks noEditPoints="1"/>
          </p:cNvSpPr>
          <p:nvPr/>
        </p:nvSpPr>
        <p:spPr bwMode="auto">
          <a:xfrm>
            <a:off x="8099281" y="4748425"/>
            <a:ext cx="25898" cy="86326"/>
          </a:xfrm>
          <a:custGeom>
            <a:avLst/>
            <a:gdLst>
              <a:gd name="T0" fmla="*/ 0 w 9"/>
              <a:gd name="T1" fmla="*/ 27 h 27"/>
              <a:gd name="T2" fmla="*/ 0 w 9"/>
              <a:gd name="T3" fmla="*/ 27 h 27"/>
              <a:gd name="T4" fmla="*/ 0 w 9"/>
              <a:gd name="T5" fmla="*/ 27 h 27"/>
              <a:gd name="T6" fmla="*/ 1 w 9"/>
              <a:gd name="T7" fmla="*/ 26 h 27"/>
              <a:gd name="T8" fmla="*/ 1 w 9"/>
              <a:gd name="T9" fmla="*/ 26 h 27"/>
              <a:gd name="T10" fmla="*/ 1 w 9"/>
              <a:gd name="T11" fmla="*/ 26 h 27"/>
              <a:gd name="T12" fmla="*/ 9 w 9"/>
              <a:gd name="T13" fmla="*/ 0 h 27"/>
              <a:gd name="T14" fmla="*/ 1 w 9"/>
              <a:gd name="T15" fmla="*/ 25 h 27"/>
              <a:gd name="T16" fmla="*/ 9 w 9"/>
              <a:gd name="T17" fmla="*/ 0 h 27"/>
              <a:gd name="T18" fmla="*/ 9 w 9"/>
              <a:gd name="T19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" h="27">
                <a:moveTo>
                  <a:pt x="0" y="27"/>
                </a:move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moveTo>
                  <a:pt x="1" y="26"/>
                </a:move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1" y="26"/>
                  <a:pt x="1" y="26"/>
                </a:cubicBezTo>
                <a:moveTo>
                  <a:pt x="9" y="0"/>
                </a:moveTo>
                <a:cubicBezTo>
                  <a:pt x="6" y="8"/>
                  <a:pt x="3" y="17"/>
                  <a:pt x="1" y="25"/>
                </a:cubicBezTo>
                <a:cubicBezTo>
                  <a:pt x="3" y="17"/>
                  <a:pt x="6" y="8"/>
                  <a:pt x="9" y="0"/>
                </a:cubicBezTo>
                <a:cubicBezTo>
                  <a:pt x="9" y="0"/>
                  <a:pt x="9" y="0"/>
                  <a:pt x="9" y="0"/>
                </a:cubicBezTo>
              </a:path>
            </a:pathLst>
          </a:custGeom>
          <a:solidFill>
            <a:srgbClr val="8847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70" name="Freeform 283"/>
          <p:cNvSpPr>
            <a:spLocks/>
          </p:cNvSpPr>
          <p:nvPr/>
        </p:nvSpPr>
        <p:spPr bwMode="auto">
          <a:xfrm>
            <a:off x="8125179" y="4726842"/>
            <a:ext cx="12950" cy="21583"/>
          </a:xfrm>
          <a:custGeom>
            <a:avLst/>
            <a:gdLst>
              <a:gd name="T0" fmla="*/ 3 w 3"/>
              <a:gd name="T1" fmla="*/ 0 h 7"/>
              <a:gd name="T2" fmla="*/ 0 w 3"/>
              <a:gd name="T3" fmla="*/ 7 h 7"/>
              <a:gd name="T4" fmla="*/ 0 w 3"/>
              <a:gd name="T5" fmla="*/ 7 h 7"/>
              <a:gd name="T6" fmla="*/ 3 w 3"/>
              <a:gd name="T7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7">
                <a:moveTo>
                  <a:pt x="3" y="0"/>
                </a:moveTo>
                <a:cubicBezTo>
                  <a:pt x="2" y="2"/>
                  <a:pt x="1" y="4"/>
                  <a:pt x="0" y="7"/>
                </a:cubicBezTo>
                <a:cubicBezTo>
                  <a:pt x="0" y="7"/>
                  <a:pt x="0" y="7"/>
                  <a:pt x="0" y="7"/>
                </a:cubicBezTo>
                <a:cubicBezTo>
                  <a:pt x="1" y="4"/>
                  <a:pt x="2" y="2"/>
                  <a:pt x="3" y="0"/>
                </a:cubicBezTo>
              </a:path>
            </a:pathLst>
          </a:custGeom>
          <a:solidFill>
            <a:srgbClr val="BF8B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71" name="Freeform 284"/>
          <p:cNvSpPr>
            <a:spLocks noEditPoints="1"/>
          </p:cNvSpPr>
          <p:nvPr/>
        </p:nvSpPr>
        <p:spPr bwMode="auto">
          <a:xfrm>
            <a:off x="8090648" y="4722527"/>
            <a:ext cx="228767" cy="142440"/>
          </a:xfrm>
          <a:custGeom>
            <a:avLst/>
            <a:gdLst>
              <a:gd name="T0" fmla="*/ 49 w 71"/>
              <a:gd name="T1" fmla="*/ 0 h 44"/>
              <a:gd name="T2" fmla="*/ 49 w 71"/>
              <a:gd name="T3" fmla="*/ 22 h 44"/>
              <a:gd name="T4" fmla="*/ 70 w 71"/>
              <a:gd name="T5" fmla="*/ 13 h 44"/>
              <a:gd name="T6" fmla="*/ 71 w 71"/>
              <a:gd name="T7" fmla="*/ 1 h 44"/>
              <a:gd name="T8" fmla="*/ 49 w 71"/>
              <a:gd name="T9" fmla="*/ 0 h 44"/>
              <a:gd name="T10" fmla="*/ 15 w 71"/>
              <a:gd name="T11" fmla="*/ 0 h 44"/>
              <a:gd name="T12" fmla="*/ 14 w 71"/>
              <a:gd name="T13" fmla="*/ 1 h 44"/>
              <a:gd name="T14" fmla="*/ 11 w 71"/>
              <a:gd name="T15" fmla="*/ 8 h 44"/>
              <a:gd name="T16" fmla="*/ 3 w 71"/>
              <a:gd name="T17" fmla="*/ 33 h 44"/>
              <a:gd name="T18" fmla="*/ 3 w 71"/>
              <a:gd name="T19" fmla="*/ 34 h 44"/>
              <a:gd name="T20" fmla="*/ 3 w 71"/>
              <a:gd name="T21" fmla="*/ 34 h 44"/>
              <a:gd name="T22" fmla="*/ 2 w 71"/>
              <a:gd name="T23" fmla="*/ 35 h 44"/>
              <a:gd name="T24" fmla="*/ 2 w 71"/>
              <a:gd name="T25" fmla="*/ 35 h 44"/>
              <a:gd name="T26" fmla="*/ 0 w 71"/>
              <a:gd name="T27" fmla="*/ 44 h 44"/>
              <a:gd name="T28" fmla="*/ 9 w 71"/>
              <a:gd name="T29" fmla="*/ 44 h 44"/>
              <a:gd name="T30" fmla="*/ 10 w 71"/>
              <a:gd name="T31" fmla="*/ 12 h 44"/>
              <a:gd name="T32" fmla="*/ 15 w 71"/>
              <a:gd name="T33" fmla="*/ 0 h 44"/>
              <a:gd name="T34" fmla="*/ 15 w 71"/>
              <a:gd name="T35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1" h="44">
                <a:moveTo>
                  <a:pt x="49" y="0"/>
                </a:moveTo>
                <a:cubicBezTo>
                  <a:pt x="49" y="22"/>
                  <a:pt x="49" y="22"/>
                  <a:pt x="49" y="22"/>
                </a:cubicBezTo>
                <a:cubicBezTo>
                  <a:pt x="56" y="19"/>
                  <a:pt x="63" y="16"/>
                  <a:pt x="70" y="13"/>
                </a:cubicBezTo>
                <a:cubicBezTo>
                  <a:pt x="71" y="1"/>
                  <a:pt x="71" y="1"/>
                  <a:pt x="71" y="1"/>
                </a:cubicBezTo>
                <a:cubicBezTo>
                  <a:pt x="49" y="0"/>
                  <a:pt x="49" y="0"/>
                  <a:pt x="49" y="0"/>
                </a:cubicBezTo>
                <a:moveTo>
                  <a:pt x="15" y="0"/>
                </a:moveTo>
                <a:cubicBezTo>
                  <a:pt x="14" y="0"/>
                  <a:pt x="14" y="0"/>
                  <a:pt x="14" y="1"/>
                </a:cubicBezTo>
                <a:cubicBezTo>
                  <a:pt x="13" y="3"/>
                  <a:pt x="12" y="5"/>
                  <a:pt x="11" y="8"/>
                </a:cubicBezTo>
                <a:cubicBezTo>
                  <a:pt x="8" y="16"/>
                  <a:pt x="5" y="25"/>
                  <a:pt x="3" y="33"/>
                </a:cubicBezTo>
                <a:cubicBezTo>
                  <a:pt x="3" y="34"/>
                  <a:pt x="3" y="34"/>
                  <a:pt x="3" y="34"/>
                </a:cubicBezTo>
                <a:cubicBezTo>
                  <a:pt x="3" y="34"/>
                  <a:pt x="3" y="34"/>
                  <a:pt x="3" y="34"/>
                </a:cubicBezTo>
                <a:cubicBezTo>
                  <a:pt x="3" y="34"/>
                  <a:pt x="2" y="34"/>
                  <a:pt x="2" y="35"/>
                </a:cubicBezTo>
                <a:cubicBezTo>
                  <a:pt x="2" y="35"/>
                  <a:pt x="2" y="35"/>
                  <a:pt x="2" y="35"/>
                </a:cubicBezTo>
                <a:cubicBezTo>
                  <a:pt x="2" y="38"/>
                  <a:pt x="1" y="41"/>
                  <a:pt x="0" y="44"/>
                </a:cubicBezTo>
                <a:cubicBezTo>
                  <a:pt x="9" y="44"/>
                  <a:pt x="9" y="44"/>
                  <a:pt x="9" y="44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8"/>
                  <a:pt x="13" y="4"/>
                  <a:pt x="15" y="0"/>
                </a:cubicBezTo>
                <a:cubicBezTo>
                  <a:pt x="15" y="0"/>
                  <a:pt x="15" y="0"/>
                  <a:pt x="15" y="0"/>
                </a:cubicBezTo>
              </a:path>
            </a:pathLst>
          </a:custGeom>
          <a:solidFill>
            <a:srgbClr val="D140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72" name="Freeform 285"/>
          <p:cNvSpPr>
            <a:spLocks/>
          </p:cNvSpPr>
          <p:nvPr/>
        </p:nvSpPr>
        <p:spPr bwMode="auto">
          <a:xfrm>
            <a:off x="8492065" y="4843384"/>
            <a:ext cx="30216" cy="25898"/>
          </a:xfrm>
          <a:custGeom>
            <a:avLst/>
            <a:gdLst>
              <a:gd name="T0" fmla="*/ 7 w 9"/>
              <a:gd name="T1" fmla="*/ 0 h 8"/>
              <a:gd name="T2" fmla="*/ 0 w 9"/>
              <a:gd name="T3" fmla="*/ 1 h 8"/>
              <a:gd name="T4" fmla="*/ 0 w 9"/>
              <a:gd name="T5" fmla="*/ 8 h 8"/>
              <a:gd name="T6" fmla="*/ 9 w 9"/>
              <a:gd name="T7" fmla="*/ 8 h 8"/>
              <a:gd name="T8" fmla="*/ 7 w 9"/>
              <a:gd name="T9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8">
                <a:moveTo>
                  <a:pt x="7" y="0"/>
                </a:moveTo>
                <a:cubicBezTo>
                  <a:pt x="5" y="0"/>
                  <a:pt x="3" y="0"/>
                  <a:pt x="0" y="1"/>
                </a:cubicBezTo>
                <a:cubicBezTo>
                  <a:pt x="0" y="8"/>
                  <a:pt x="0" y="8"/>
                  <a:pt x="0" y="8"/>
                </a:cubicBezTo>
                <a:cubicBezTo>
                  <a:pt x="9" y="8"/>
                  <a:pt x="9" y="8"/>
                  <a:pt x="9" y="8"/>
                </a:cubicBezTo>
                <a:cubicBezTo>
                  <a:pt x="7" y="0"/>
                  <a:pt x="7" y="0"/>
                  <a:pt x="7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73" name="Freeform 286"/>
          <p:cNvSpPr>
            <a:spLocks noEditPoints="1"/>
          </p:cNvSpPr>
          <p:nvPr/>
        </p:nvSpPr>
        <p:spPr bwMode="auto">
          <a:xfrm>
            <a:off x="8328042" y="4726842"/>
            <a:ext cx="185603" cy="120857"/>
          </a:xfrm>
          <a:custGeom>
            <a:avLst/>
            <a:gdLst>
              <a:gd name="T0" fmla="*/ 57 w 57"/>
              <a:gd name="T1" fmla="*/ 35 h 37"/>
              <a:gd name="T2" fmla="*/ 50 w 57"/>
              <a:gd name="T3" fmla="*/ 36 h 37"/>
              <a:gd name="T4" fmla="*/ 50 w 57"/>
              <a:gd name="T5" fmla="*/ 37 h 37"/>
              <a:gd name="T6" fmla="*/ 57 w 57"/>
              <a:gd name="T7" fmla="*/ 36 h 37"/>
              <a:gd name="T8" fmla="*/ 57 w 57"/>
              <a:gd name="T9" fmla="*/ 35 h 37"/>
              <a:gd name="T10" fmla="*/ 50 w 57"/>
              <a:gd name="T11" fmla="*/ 3 h 37"/>
              <a:gd name="T12" fmla="*/ 50 w 57"/>
              <a:gd name="T13" fmla="*/ 3 h 37"/>
              <a:gd name="T14" fmla="*/ 51 w 57"/>
              <a:gd name="T15" fmla="*/ 3 h 37"/>
              <a:gd name="T16" fmla="*/ 50 w 57"/>
              <a:gd name="T17" fmla="*/ 3 h 37"/>
              <a:gd name="T18" fmla="*/ 0 w 57"/>
              <a:gd name="T19" fmla="*/ 0 h 37"/>
              <a:gd name="T20" fmla="*/ 0 w 57"/>
              <a:gd name="T21" fmla="*/ 11 h 37"/>
              <a:gd name="T22" fmla="*/ 10 w 57"/>
              <a:gd name="T23" fmla="*/ 8 h 37"/>
              <a:gd name="T24" fmla="*/ 10 w 57"/>
              <a:gd name="T25" fmla="*/ 0 h 37"/>
              <a:gd name="T26" fmla="*/ 0 w 57"/>
              <a:gd name="T27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7" h="37">
                <a:moveTo>
                  <a:pt x="57" y="35"/>
                </a:moveTo>
                <a:cubicBezTo>
                  <a:pt x="55" y="35"/>
                  <a:pt x="53" y="36"/>
                  <a:pt x="50" y="36"/>
                </a:cubicBezTo>
                <a:cubicBezTo>
                  <a:pt x="50" y="37"/>
                  <a:pt x="50" y="37"/>
                  <a:pt x="50" y="37"/>
                </a:cubicBezTo>
                <a:cubicBezTo>
                  <a:pt x="53" y="36"/>
                  <a:pt x="55" y="36"/>
                  <a:pt x="57" y="36"/>
                </a:cubicBezTo>
                <a:cubicBezTo>
                  <a:pt x="57" y="35"/>
                  <a:pt x="57" y="35"/>
                  <a:pt x="57" y="35"/>
                </a:cubicBezTo>
                <a:moveTo>
                  <a:pt x="50" y="3"/>
                </a:moveTo>
                <a:cubicBezTo>
                  <a:pt x="50" y="3"/>
                  <a:pt x="50" y="3"/>
                  <a:pt x="50" y="3"/>
                </a:cubicBezTo>
                <a:cubicBezTo>
                  <a:pt x="50" y="3"/>
                  <a:pt x="50" y="3"/>
                  <a:pt x="51" y="3"/>
                </a:cubicBezTo>
                <a:cubicBezTo>
                  <a:pt x="50" y="3"/>
                  <a:pt x="50" y="3"/>
                  <a:pt x="50" y="3"/>
                </a:cubicBezTo>
                <a:moveTo>
                  <a:pt x="0" y="0"/>
                </a:moveTo>
                <a:cubicBezTo>
                  <a:pt x="0" y="11"/>
                  <a:pt x="0" y="11"/>
                  <a:pt x="0" y="11"/>
                </a:cubicBezTo>
                <a:cubicBezTo>
                  <a:pt x="3" y="10"/>
                  <a:pt x="7" y="9"/>
                  <a:pt x="10" y="8"/>
                </a:cubicBezTo>
                <a:cubicBezTo>
                  <a:pt x="10" y="0"/>
                  <a:pt x="10" y="0"/>
                  <a:pt x="1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140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74" name="Freeform 287"/>
          <p:cNvSpPr>
            <a:spLocks noEditPoints="1"/>
          </p:cNvSpPr>
          <p:nvPr/>
        </p:nvSpPr>
        <p:spPr bwMode="auto">
          <a:xfrm>
            <a:off x="8591339" y="4752740"/>
            <a:ext cx="1286262" cy="120857"/>
          </a:xfrm>
          <a:custGeom>
            <a:avLst/>
            <a:gdLst>
              <a:gd name="T0" fmla="*/ 0 w 398"/>
              <a:gd name="T1" fmla="*/ 19 h 37"/>
              <a:gd name="T2" fmla="*/ 0 w 398"/>
              <a:gd name="T3" fmla="*/ 20 h 37"/>
              <a:gd name="T4" fmla="*/ 3 w 398"/>
              <a:gd name="T5" fmla="*/ 36 h 37"/>
              <a:gd name="T6" fmla="*/ 7 w 398"/>
              <a:gd name="T7" fmla="*/ 36 h 37"/>
              <a:gd name="T8" fmla="*/ 7 w 398"/>
              <a:gd name="T9" fmla="*/ 26 h 37"/>
              <a:gd name="T10" fmla="*/ 0 w 398"/>
              <a:gd name="T11" fmla="*/ 19 h 37"/>
              <a:gd name="T12" fmla="*/ 334 w 398"/>
              <a:gd name="T13" fmla="*/ 17 h 37"/>
              <a:gd name="T14" fmla="*/ 327 w 398"/>
              <a:gd name="T15" fmla="*/ 37 h 37"/>
              <a:gd name="T16" fmla="*/ 334 w 398"/>
              <a:gd name="T17" fmla="*/ 37 h 37"/>
              <a:gd name="T18" fmla="*/ 334 w 398"/>
              <a:gd name="T19" fmla="*/ 17 h 37"/>
              <a:gd name="T20" fmla="*/ 371 w 398"/>
              <a:gd name="T21" fmla="*/ 0 h 37"/>
              <a:gd name="T22" fmla="*/ 371 w 398"/>
              <a:gd name="T23" fmla="*/ 37 h 37"/>
              <a:gd name="T24" fmla="*/ 398 w 398"/>
              <a:gd name="T25" fmla="*/ 37 h 37"/>
              <a:gd name="T26" fmla="*/ 398 w 398"/>
              <a:gd name="T27" fmla="*/ 1 h 37"/>
              <a:gd name="T28" fmla="*/ 371 w 398"/>
              <a:gd name="T29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98" h="37">
                <a:moveTo>
                  <a:pt x="0" y="19"/>
                </a:moveTo>
                <a:cubicBezTo>
                  <a:pt x="0" y="20"/>
                  <a:pt x="0" y="20"/>
                  <a:pt x="0" y="20"/>
                </a:cubicBezTo>
                <a:cubicBezTo>
                  <a:pt x="3" y="36"/>
                  <a:pt x="3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26"/>
                  <a:pt x="7" y="26"/>
                  <a:pt x="7" y="26"/>
                </a:cubicBezTo>
                <a:cubicBezTo>
                  <a:pt x="4" y="24"/>
                  <a:pt x="2" y="21"/>
                  <a:pt x="0" y="19"/>
                </a:cubicBezTo>
                <a:moveTo>
                  <a:pt x="334" y="17"/>
                </a:moveTo>
                <a:cubicBezTo>
                  <a:pt x="327" y="37"/>
                  <a:pt x="327" y="37"/>
                  <a:pt x="327" y="37"/>
                </a:cubicBezTo>
                <a:cubicBezTo>
                  <a:pt x="334" y="37"/>
                  <a:pt x="334" y="37"/>
                  <a:pt x="334" y="37"/>
                </a:cubicBezTo>
                <a:cubicBezTo>
                  <a:pt x="334" y="17"/>
                  <a:pt x="334" y="17"/>
                  <a:pt x="334" y="17"/>
                </a:cubicBezTo>
                <a:moveTo>
                  <a:pt x="371" y="0"/>
                </a:moveTo>
                <a:cubicBezTo>
                  <a:pt x="371" y="37"/>
                  <a:pt x="371" y="37"/>
                  <a:pt x="371" y="37"/>
                </a:cubicBezTo>
                <a:cubicBezTo>
                  <a:pt x="398" y="37"/>
                  <a:pt x="398" y="37"/>
                  <a:pt x="398" y="37"/>
                </a:cubicBezTo>
                <a:cubicBezTo>
                  <a:pt x="398" y="1"/>
                  <a:pt x="398" y="1"/>
                  <a:pt x="398" y="1"/>
                </a:cubicBezTo>
                <a:cubicBezTo>
                  <a:pt x="371" y="0"/>
                  <a:pt x="371" y="0"/>
                  <a:pt x="371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75" name="Freeform 288"/>
          <p:cNvSpPr>
            <a:spLocks noEditPoints="1"/>
          </p:cNvSpPr>
          <p:nvPr/>
        </p:nvSpPr>
        <p:spPr bwMode="auto">
          <a:xfrm>
            <a:off x="9890551" y="4757057"/>
            <a:ext cx="250347" cy="116542"/>
          </a:xfrm>
          <a:custGeom>
            <a:avLst/>
            <a:gdLst>
              <a:gd name="T0" fmla="*/ 53 w 77"/>
              <a:gd name="T1" fmla="*/ 1 h 36"/>
              <a:gd name="T2" fmla="*/ 53 w 77"/>
              <a:gd name="T3" fmla="*/ 36 h 36"/>
              <a:gd name="T4" fmla="*/ 77 w 77"/>
              <a:gd name="T5" fmla="*/ 36 h 36"/>
              <a:gd name="T6" fmla="*/ 68 w 77"/>
              <a:gd name="T7" fmla="*/ 1 h 36"/>
              <a:gd name="T8" fmla="*/ 53 w 77"/>
              <a:gd name="T9" fmla="*/ 1 h 36"/>
              <a:gd name="T10" fmla="*/ 0 w 77"/>
              <a:gd name="T11" fmla="*/ 0 h 36"/>
              <a:gd name="T12" fmla="*/ 0 w 77"/>
              <a:gd name="T13" fmla="*/ 8 h 36"/>
              <a:gd name="T14" fmla="*/ 8 w 77"/>
              <a:gd name="T15" fmla="*/ 36 h 36"/>
              <a:gd name="T16" fmla="*/ 13 w 77"/>
              <a:gd name="T17" fmla="*/ 36 h 36"/>
              <a:gd name="T18" fmla="*/ 13 w 77"/>
              <a:gd name="T19" fmla="*/ 0 h 36"/>
              <a:gd name="T20" fmla="*/ 0 w 77"/>
              <a:gd name="T21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7" h="36">
                <a:moveTo>
                  <a:pt x="53" y="1"/>
                </a:moveTo>
                <a:cubicBezTo>
                  <a:pt x="53" y="36"/>
                  <a:pt x="53" y="36"/>
                  <a:pt x="53" y="36"/>
                </a:cubicBezTo>
                <a:cubicBezTo>
                  <a:pt x="77" y="36"/>
                  <a:pt x="77" y="36"/>
                  <a:pt x="77" y="36"/>
                </a:cubicBezTo>
                <a:cubicBezTo>
                  <a:pt x="74" y="24"/>
                  <a:pt x="71" y="12"/>
                  <a:pt x="68" y="1"/>
                </a:cubicBezTo>
                <a:cubicBezTo>
                  <a:pt x="53" y="1"/>
                  <a:pt x="53" y="1"/>
                  <a:pt x="53" y="1"/>
                </a:cubicBezTo>
                <a:moveTo>
                  <a:pt x="0" y="0"/>
                </a:moveTo>
                <a:cubicBezTo>
                  <a:pt x="0" y="8"/>
                  <a:pt x="0" y="8"/>
                  <a:pt x="0" y="8"/>
                </a:cubicBezTo>
                <a:cubicBezTo>
                  <a:pt x="3" y="17"/>
                  <a:pt x="6" y="27"/>
                  <a:pt x="8" y="36"/>
                </a:cubicBezTo>
                <a:cubicBezTo>
                  <a:pt x="13" y="36"/>
                  <a:pt x="13" y="36"/>
                  <a:pt x="13" y="36"/>
                </a:cubicBezTo>
                <a:cubicBezTo>
                  <a:pt x="13" y="0"/>
                  <a:pt x="13" y="0"/>
                  <a:pt x="13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140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76" name="Freeform 289"/>
          <p:cNvSpPr>
            <a:spLocks/>
          </p:cNvSpPr>
          <p:nvPr/>
        </p:nvSpPr>
        <p:spPr bwMode="auto">
          <a:xfrm>
            <a:off x="9890551" y="4782955"/>
            <a:ext cx="25898" cy="90644"/>
          </a:xfrm>
          <a:custGeom>
            <a:avLst/>
            <a:gdLst>
              <a:gd name="T0" fmla="*/ 0 w 8"/>
              <a:gd name="T1" fmla="*/ 0 h 28"/>
              <a:gd name="T2" fmla="*/ 0 w 8"/>
              <a:gd name="T3" fmla="*/ 28 h 28"/>
              <a:gd name="T4" fmla="*/ 8 w 8"/>
              <a:gd name="T5" fmla="*/ 28 h 28"/>
              <a:gd name="T6" fmla="*/ 0 w 8"/>
              <a:gd name="T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" h="28">
                <a:moveTo>
                  <a:pt x="0" y="0"/>
                </a:moveTo>
                <a:cubicBezTo>
                  <a:pt x="0" y="28"/>
                  <a:pt x="0" y="28"/>
                  <a:pt x="0" y="28"/>
                </a:cubicBezTo>
                <a:cubicBezTo>
                  <a:pt x="8" y="28"/>
                  <a:pt x="8" y="28"/>
                  <a:pt x="8" y="28"/>
                </a:cubicBezTo>
                <a:cubicBezTo>
                  <a:pt x="6" y="19"/>
                  <a:pt x="3" y="9"/>
                  <a:pt x="0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77" name="Freeform 290"/>
          <p:cNvSpPr>
            <a:spLocks/>
          </p:cNvSpPr>
          <p:nvPr/>
        </p:nvSpPr>
        <p:spPr bwMode="auto">
          <a:xfrm>
            <a:off x="8107914" y="5046249"/>
            <a:ext cx="17265" cy="34531"/>
          </a:xfrm>
          <a:custGeom>
            <a:avLst/>
            <a:gdLst>
              <a:gd name="T0" fmla="*/ 6 w 6"/>
              <a:gd name="T1" fmla="*/ 0 h 11"/>
              <a:gd name="T2" fmla="*/ 3 w 6"/>
              <a:gd name="T3" fmla="*/ 5 h 11"/>
              <a:gd name="T4" fmla="*/ 3 w 6"/>
              <a:gd name="T5" fmla="*/ 5 h 11"/>
              <a:gd name="T6" fmla="*/ 0 w 6"/>
              <a:gd name="T7" fmla="*/ 11 h 11"/>
              <a:gd name="T8" fmla="*/ 0 w 6"/>
              <a:gd name="T9" fmla="*/ 11 h 11"/>
              <a:gd name="T10" fmla="*/ 6 w 6"/>
              <a:gd name="T11" fmla="*/ 0 h 11"/>
              <a:gd name="T12" fmla="*/ 6 w 6"/>
              <a:gd name="T13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" h="11">
                <a:moveTo>
                  <a:pt x="6" y="0"/>
                </a:moveTo>
                <a:cubicBezTo>
                  <a:pt x="5" y="1"/>
                  <a:pt x="4" y="3"/>
                  <a:pt x="3" y="5"/>
                </a:cubicBezTo>
                <a:cubicBezTo>
                  <a:pt x="3" y="5"/>
                  <a:pt x="3" y="5"/>
                  <a:pt x="3" y="5"/>
                </a:cubicBezTo>
                <a:cubicBezTo>
                  <a:pt x="2" y="7"/>
                  <a:pt x="1" y="9"/>
                  <a:pt x="0" y="11"/>
                </a:cubicBezTo>
                <a:cubicBezTo>
                  <a:pt x="0" y="11"/>
                  <a:pt x="0" y="11"/>
                  <a:pt x="0" y="11"/>
                </a:cubicBezTo>
                <a:cubicBezTo>
                  <a:pt x="2" y="7"/>
                  <a:pt x="4" y="3"/>
                  <a:pt x="6" y="0"/>
                </a:cubicBezTo>
                <a:cubicBezTo>
                  <a:pt x="6" y="0"/>
                  <a:pt x="6" y="0"/>
                  <a:pt x="6" y="0"/>
                </a:cubicBezTo>
              </a:path>
            </a:pathLst>
          </a:custGeom>
          <a:solidFill>
            <a:srgbClr val="8847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78" name="Freeform 291"/>
          <p:cNvSpPr>
            <a:spLocks/>
          </p:cNvSpPr>
          <p:nvPr/>
        </p:nvSpPr>
        <p:spPr bwMode="auto">
          <a:xfrm>
            <a:off x="8125179" y="4981506"/>
            <a:ext cx="51796" cy="64746"/>
          </a:xfrm>
          <a:custGeom>
            <a:avLst/>
            <a:gdLst>
              <a:gd name="T0" fmla="*/ 16 w 16"/>
              <a:gd name="T1" fmla="*/ 0 h 20"/>
              <a:gd name="T2" fmla="*/ 0 w 16"/>
              <a:gd name="T3" fmla="*/ 20 h 20"/>
              <a:gd name="T4" fmla="*/ 0 w 16"/>
              <a:gd name="T5" fmla="*/ 20 h 20"/>
              <a:gd name="T6" fmla="*/ 16 w 16"/>
              <a:gd name="T7" fmla="*/ 0 h 20"/>
              <a:gd name="T8" fmla="*/ 16 w 16"/>
              <a:gd name="T9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20">
                <a:moveTo>
                  <a:pt x="16" y="0"/>
                </a:moveTo>
                <a:cubicBezTo>
                  <a:pt x="10" y="6"/>
                  <a:pt x="5" y="12"/>
                  <a:pt x="0" y="20"/>
                </a:cubicBezTo>
                <a:cubicBezTo>
                  <a:pt x="0" y="20"/>
                  <a:pt x="0" y="20"/>
                  <a:pt x="0" y="20"/>
                </a:cubicBezTo>
                <a:cubicBezTo>
                  <a:pt x="5" y="12"/>
                  <a:pt x="10" y="6"/>
                  <a:pt x="16" y="0"/>
                </a:cubicBezTo>
                <a:cubicBezTo>
                  <a:pt x="16" y="0"/>
                  <a:pt x="16" y="0"/>
                  <a:pt x="16" y="0"/>
                </a:cubicBezTo>
              </a:path>
            </a:pathLst>
          </a:custGeom>
          <a:solidFill>
            <a:srgbClr val="BF8B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79" name="Freeform 292"/>
          <p:cNvSpPr>
            <a:spLocks noEditPoints="1"/>
          </p:cNvSpPr>
          <p:nvPr/>
        </p:nvSpPr>
        <p:spPr bwMode="auto">
          <a:xfrm>
            <a:off x="8073383" y="4981506"/>
            <a:ext cx="43163" cy="99277"/>
          </a:xfrm>
          <a:custGeom>
            <a:avLst/>
            <a:gdLst>
              <a:gd name="T0" fmla="*/ 14 w 14"/>
              <a:gd name="T1" fmla="*/ 24 h 31"/>
              <a:gd name="T2" fmla="*/ 11 w 14"/>
              <a:gd name="T3" fmla="*/ 31 h 31"/>
              <a:gd name="T4" fmla="*/ 11 w 14"/>
              <a:gd name="T5" fmla="*/ 31 h 31"/>
              <a:gd name="T6" fmla="*/ 14 w 14"/>
              <a:gd name="T7" fmla="*/ 25 h 31"/>
              <a:gd name="T8" fmla="*/ 14 w 14"/>
              <a:gd name="T9" fmla="*/ 24 h 31"/>
              <a:gd name="T10" fmla="*/ 1 w 14"/>
              <a:gd name="T11" fmla="*/ 0 h 31"/>
              <a:gd name="T12" fmla="*/ 0 w 14"/>
              <a:gd name="T13" fmla="*/ 10 h 31"/>
              <a:gd name="T14" fmla="*/ 3 w 14"/>
              <a:gd name="T15" fmla="*/ 0 h 31"/>
              <a:gd name="T16" fmla="*/ 1 w 14"/>
              <a:gd name="T17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" h="31">
                <a:moveTo>
                  <a:pt x="14" y="24"/>
                </a:moveTo>
                <a:cubicBezTo>
                  <a:pt x="13" y="26"/>
                  <a:pt x="12" y="29"/>
                  <a:pt x="11" y="31"/>
                </a:cubicBezTo>
                <a:cubicBezTo>
                  <a:pt x="11" y="31"/>
                  <a:pt x="11" y="31"/>
                  <a:pt x="11" y="31"/>
                </a:cubicBezTo>
                <a:cubicBezTo>
                  <a:pt x="12" y="29"/>
                  <a:pt x="13" y="27"/>
                  <a:pt x="14" y="25"/>
                </a:cubicBezTo>
                <a:cubicBezTo>
                  <a:pt x="14" y="24"/>
                  <a:pt x="14" y="24"/>
                  <a:pt x="14" y="24"/>
                </a:cubicBezTo>
                <a:moveTo>
                  <a:pt x="1" y="0"/>
                </a:moveTo>
                <a:cubicBezTo>
                  <a:pt x="0" y="3"/>
                  <a:pt x="0" y="7"/>
                  <a:pt x="0" y="10"/>
                </a:cubicBezTo>
                <a:cubicBezTo>
                  <a:pt x="1" y="7"/>
                  <a:pt x="2" y="3"/>
                  <a:pt x="3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rgbClr val="D140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80" name="Freeform 293"/>
          <p:cNvSpPr>
            <a:spLocks noEditPoints="1"/>
          </p:cNvSpPr>
          <p:nvPr/>
        </p:nvSpPr>
        <p:spPr bwMode="auto">
          <a:xfrm>
            <a:off x="8328042" y="4985821"/>
            <a:ext cx="1027285" cy="116542"/>
          </a:xfrm>
          <a:custGeom>
            <a:avLst/>
            <a:gdLst>
              <a:gd name="T0" fmla="*/ 243 w 318"/>
              <a:gd name="T1" fmla="*/ 8 h 37"/>
              <a:gd name="T2" fmla="*/ 243 w 318"/>
              <a:gd name="T3" fmla="*/ 36 h 37"/>
              <a:gd name="T4" fmla="*/ 251 w 318"/>
              <a:gd name="T5" fmla="*/ 36 h 37"/>
              <a:gd name="T6" fmla="*/ 251 w 318"/>
              <a:gd name="T7" fmla="*/ 31 h 37"/>
              <a:gd name="T8" fmla="*/ 250 w 318"/>
              <a:gd name="T9" fmla="*/ 8 h 37"/>
              <a:gd name="T10" fmla="*/ 243 w 318"/>
              <a:gd name="T11" fmla="*/ 8 h 37"/>
              <a:gd name="T12" fmla="*/ 211 w 318"/>
              <a:gd name="T13" fmla="*/ 5 h 37"/>
              <a:gd name="T14" fmla="*/ 211 w 318"/>
              <a:gd name="T15" fmla="*/ 35 h 37"/>
              <a:gd name="T16" fmla="*/ 240 w 318"/>
              <a:gd name="T17" fmla="*/ 36 h 37"/>
              <a:gd name="T18" fmla="*/ 240 w 318"/>
              <a:gd name="T19" fmla="*/ 8 h 37"/>
              <a:gd name="T20" fmla="*/ 211 w 318"/>
              <a:gd name="T21" fmla="*/ 5 h 37"/>
              <a:gd name="T22" fmla="*/ 306 w 318"/>
              <a:gd name="T23" fmla="*/ 5 h 37"/>
              <a:gd name="T24" fmla="*/ 290 w 318"/>
              <a:gd name="T25" fmla="*/ 7 h 37"/>
              <a:gd name="T26" fmla="*/ 290 w 318"/>
              <a:gd name="T27" fmla="*/ 37 h 37"/>
              <a:gd name="T28" fmla="*/ 318 w 318"/>
              <a:gd name="T29" fmla="*/ 37 h 37"/>
              <a:gd name="T30" fmla="*/ 318 w 318"/>
              <a:gd name="T31" fmla="*/ 5 h 37"/>
              <a:gd name="T32" fmla="*/ 306 w 318"/>
              <a:gd name="T33" fmla="*/ 5 h 37"/>
              <a:gd name="T34" fmla="*/ 159 w 318"/>
              <a:gd name="T35" fmla="*/ 3 h 37"/>
              <a:gd name="T36" fmla="*/ 159 w 318"/>
              <a:gd name="T37" fmla="*/ 34 h 37"/>
              <a:gd name="T38" fmla="*/ 179 w 318"/>
              <a:gd name="T39" fmla="*/ 35 h 37"/>
              <a:gd name="T40" fmla="*/ 179 w 318"/>
              <a:gd name="T41" fmla="*/ 3 h 37"/>
              <a:gd name="T42" fmla="*/ 159 w 318"/>
              <a:gd name="T43" fmla="*/ 3 h 37"/>
              <a:gd name="T44" fmla="*/ 135 w 318"/>
              <a:gd name="T45" fmla="*/ 2 h 37"/>
              <a:gd name="T46" fmla="*/ 135 w 318"/>
              <a:gd name="T47" fmla="*/ 34 h 37"/>
              <a:gd name="T48" fmla="*/ 155 w 318"/>
              <a:gd name="T49" fmla="*/ 34 h 37"/>
              <a:gd name="T50" fmla="*/ 155 w 318"/>
              <a:gd name="T51" fmla="*/ 2 h 37"/>
              <a:gd name="T52" fmla="*/ 135 w 318"/>
              <a:gd name="T53" fmla="*/ 2 h 37"/>
              <a:gd name="T54" fmla="*/ 49 w 318"/>
              <a:gd name="T55" fmla="*/ 1 h 37"/>
              <a:gd name="T56" fmla="*/ 49 w 318"/>
              <a:gd name="T57" fmla="*/ 32 h 37"/>
              <a:gd name="T58" fmla="*/ 74 w 318"/>
              <a:gd name="T59" fmla="*/ 33 h 37"/>
              <a:gd name="T60" fmla="*/ 67 w 318"/>
              <a:gd name="T61" fmla="*/ 1 h 37"/>
              <a:gd name="T62" fmla="*/ 49 w 318"/>
              <a:gd name="T63" fmla="*/ 1 h 37"/>
              <a:gd name="T64" fmla="*/ 1 w 318"/>
              <a:gd name="T65" fmla="*/ 0 h 37"/>
              <a:gd name="T66" fmla="*/ 0 w 318"/>
              <a:gd name="T67" fmla="*/ 5 h 37"/>
              <a:gd name="T68" fmla="*/ 0 w 318"/>
              <a:gd name="T69" fmla="*/ 31 h 37"/>
              <a:gd name="T70" fmla="*/ 10 w 318"/>
              <a:gd name="T71" fmla="*/ 31 h 37"/>
              <a:gd name="T72" fmla="*/ 10 w 318"/>
              <a:gd name="T73" fmla="*/ 0 h 37"/>
              <a:gd name="T74" fmla="*/ 1 w 318"/>
              <a:gd name="T75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8" h="37">
                <a:moveTo>
                  <a:pt x="243" y="8"/>
                </a:moveTo>
                <a:cubicBezTo>
                  <a:pt x="243" y="36"/>
                  <a:pt x="243" y="36"/>
                  <a:pt x="243" y="36"/>
                </a:cubicBezTo>
                <a:cubicBezTo>
                  <a:pt x="251" y="36"/>
                  <a:pt x="251" y="36"/>
                  <a:pt x="251" y="36"/>
                </a:cubicBezTo>
                <a:cubicBezTo>
                  <a:pt x="251" y="31"/>
                  <a:pt x="251" y="31"/>
                  <a:pt x="251" y="31"/>
                </a:cubicBezTo>
                <a:cubicBezTo>
                  <a:pt x="250" y="8"/>
                  <a:pt x="250" y="8"/>
                  <a:pt x="250" y="8"/>
                </a:cubicBezTo>
                <a:cubicBezTo>
                  <a:pt x="248" y="8"/>
                  <a:pt x="245" y="8"/>
                  <a:pt x="243" y="8"/>
                </a:cubicBezTo>
                <a:moveTo>
                  <a:pt x="211" y="5"/>
                </a:moveTo>
                <a:cubicBezTo>
                  <a:pt x="211" y="35"/>
                  <a:pt x="211" y="35"/>
                  <a:pt x="211" y="35"/>
                </a:cubicBezTo>
                <a:cubicBezTo>
                  <a:pt x="240" y="36"/>
                  <a:pt x="240" y="36"/>
                  <a:pt x="240" y="36"/>
                </a:cubicBezTo>
                <a:cubicBezTo>
                  <a:pt x="240" y="8"/>
                  <a:pt x="240" y="8"/>
                  <a:pt x="240" y="8"/>
                </a:cubicBezTo>
                <a:cubicBezTo>
                  <a:pt x="230" y="7"/>
                  <a:pt x="220" y="7"/>
                  <a:pt x="211" y="5"/>
                </a:cubicBezTo>
                <a:moveTo>
                  <a:pt x="306" y="5"/>
                </a:moveTo>
                <a:cubicBezTo>
                  <a:pt x="301" y="6"/>
                  <a:pt x="296" y="6"/>
                  <a:pt x="290" y="7"/>
                </a:cubicBezTo>
                <a:cubicBezTo>
                  <a:pt x="290" y="37"/>
                  <a:pt x="290" y="37"/>
                  <a:pt x="290" y="37"/>
                </a:cubicBezTo>
                <a:cubicBezTo>
                  <a:pt x="318" y="37"/>
                  <a:pt x="318" y="37"/>
                  <a:pt x="318" y="37"/>
                </a:cubicBezTo>
                <a:cubicBezTo>
                  <a:pt x="318" y="5"/>
                  <a:pt x="318" y="5"/>
                  <a:pt x="318" y="5"/>
                </a:cubicBezTo>
                <a:cubicBezTo>
                  <a:pt x="306" y="5"/>
                  <a:pt x="306" y="5"/>
                  <a:pt x="306" y="5"/>
                </a:cubicBezTo>
                <a:moveTo>
                  <a:pt x="159" y="3"/>
                </a:moveTo>
                <a:cubicBezTo>
                  <a:pt x="159" y="34"/>
                  <a:pt x="159" y="34"/>
                  <a:pt x="159" y="34"/>
                </a:cubicBezTo>
                <a:cubicBezTo>
                  <a:pt x="179" y="35"/>
                  <a:pt x="179" y="35"/>
                  <a:pt x="179" y="35"/>
                </a:cubicBezTo>
                <a:cubicBezTo>
                  <a:pt x="179" y="3"/>
                  <a:pt x="179" y="3"/>
                  <a:pt x="179" y="3"/>
                </a:cubicBezTo>
                <a:cubicBezTo>
                  <a:pt x="159" y="3"/>
                  <a:pt x="159" y="3"/>
                  <a:pt x="159" y="3"/>
                </a:cubicBezTo>
                <a:moveTo>
                  <a:pt x="135" y="2"/>
                </a:moveTo>
                <a:cubicBezTo>
                  <a:pt x="135" y="34"/>
                  <a:pt x="135" y="34"/>
                  <a:pt x="135" y="34"/>
                </a:cubicBezTo>
                <a:cubicBezTo>
                  <a:pt x="155" y="34"/>
                  <a:pt x="155" y="34"/>
                  <a:pt x="155" y="34"/>
                </a:cubicBezTo>
                <a:cubicBezTo>
                  <a:pt x="155" y="2"/>
                  <a:pt x="155" y="2"/>
                  <a:pt x="155" y="2"/>
                </a:cubicBezTo>
                <a:cubicBezTo>
                  <a:pt x="135" y="2"/>
                  <a:pt x="135" y="2"/>
                  <a:pt x="135" y="2"/>
                </a:cubicBezTo>
                <a:moveTo>
                  <a:pt x="49" y="1"/>
                </a:moveTo>
                <a:cubicBezTo>
                  <a:pt x="49" y="32"/>
                  <a:pt x="49" y="32"/>
                  <a:pt x="49" y="32"/>
                </a:cubicBezTo>
                <a:cubicBezTo>
                  <a:pt x="74" y="33"/>
                  <a:pt x="74" y="33"/>
                  <a:pt x="74" y="33"/>
                </a:cubicBezTo>
                <a:cubicBezTo>
                  <a:pt x="67" y="1"/>
                  <a:pt x="67" y="1"/>
                  <a:pt x="67" y="1"/>
                </a:cubicBezTo>
                <a:cubicBezTo>
                  <a:pt x="49" y="1"/>
                  <a:pt x="49" y="1"/>
                  <a:pt x="49" y="1"/>
                </a:cubicBezTo>
                <a:moveTo>
                  <a:pt x="1" y="0"/>
                </a:moveTo>
                <a:cubicBezTo>
                  <a:pt x="1" y="2"/>
                  <a:pt x="1" y="4"/>
                  <a:pt x="0" y="5"/>
                </a:cubicBezTo>
                <a:cubicBezTo>
                  <a:pt x="0" y="31"/>
                  <a:pt x="0" y="31"/>
                  <a:pt x="0" y="31"/>
                </a:cubicBezTo>
                <a:cubicBezTo>
                  <a:pt x="10" y="31"/>
                  <a:pt x="10" y="31"/>
                  <a:pt x="10" y="31"/>
                </a:cubicBezTo>
                <a:cubicBezTo>
                  <a:pt x="10" y="0"/>
                  <a:pt x="10" y="0"/>
                  <a:pt x="10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81" name="Freeform 294"/>
          <p:cNvSpPr>
            <a:spLocks/>
          </p:cNvSpPr>
          <p:nvPr/>
        </p:nvSpPr>
        <p:spPr bwMode="auto">
          <a:xfrm>
            <a:off x="9139511" y="5011719"/>
            <a:ext cx="0" cy="73379"/>
          </a:xfrm>
          <a:custGeom>
            <a:avLst/>
            <a:gdLst>
              <a:gd name="T0" fmla="*/ 0 w 1"/>
              <a:gd name="T1" fmla="*/ 0 h 23"/>
              <a:gd name="T2" fmla="*/ 1 w 1"/>
              <a:gd name="T3" fmla="*/ 23 h 23"/>
              <a:gd name="T4" fmla="*/ 1 w 1"/>
              <a:gd name="T5" fmla="*/ 0 h 23"/>
              <a:gd name="T6" fmla="*/ 0 w 1"/>
              <a:gd name="T7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" h="23">
                <a:moveTo>
                  <a:pt x="0" y="0"/>
                </a:moveTo>
                <a:cubicBezTo>
                  <a:pt x="1" y="23"/>
                  <a:pt x="1" y="23"/>
                  <a:pt x="1" y="23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0" y="0"/>
                  <a:pt x="0" y="0"/>
                </a:cubicBezTo>
              </a:path>
            </a:pathLst>
          </a:custGeom>
          <a:solidFill>
            <a:srgbClr val="B23B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82" name="Freeform 295"/>
          <p:cNvSpPr>
            <a:spLocks noEditPoints="1"/>
          </p:cNvSpPr>
          <p:nvPr/>
        </p:nvSpPr>
        <p:spPr bwMode="auto">
          <a:xfrm>
            <a:off x="8319412" y="4998771"/>
            <a:ext cx="1614303" cy="116542"/>
          </a:xfrm>
          <a:custGeom>
            <a:avLst/>
            <a:gdLst>
              <a:gd name="T0" fmla="*/ 2 w 499"/>
              <a:gd name="T1" fmla="*/ 8 h 36"/>
              <a:gd name="T2" fmla="*/ 0 w 499"/>
              <a:gd name="T3" fmla="*/ 26 h 36"/>
              <a:gd name="T4" fmla="*/ 0 w 499"/>
              <a:gd name="T5" fmla="*/ 26 h 36"/>
              <a:gd name="T6" fmla="*/ 2 w 499"/>
              <a:gd name="T7" fmla="*/ 8 h 36"/>
              <a:gd name="T8" fmla="*/ 486 w 499"/>
              <a:gd name="T9" fmla="*/ 2 h 36"/>
              <a:gd name="T10" fmla="*/ 486 w 499"/>
              <a:gd name="T11" fmla="*/ 35 h 36"/>
              <a:gd name="T12" fmla="*/ 499 w 499"/>
              <a:gd name="T13" fmla="*/ 36 h 36"/>
              <a:gd name="T14" fmla="*/ 499 w 499"/>
              <a:gd name="T15" fmla="*/ 3 h 36"/>
              <a:gd name="T16" fmla="*/ 486 w 499"/>
              <a:gd name="T17" fmla="*/ 2 h 36"/>
              <a:gd name="T18" fmla="*/ 454 w 499"/>
              <a:gd name="T19" fmla="*/ 2 h 36"/>
              <a:gd name="T20" fmla="*/ 454 w 499"/>
              <a:gd name="T21" fmla="*/ 35 h 36"/>
              <a:gd name="T22" fmla="*/ 482 w 499"/>
              <a:gd name="T23" fmla="*/ 35 h 36"/>
              <a:gd name="T24" fmla="*/ 482 w 499"/>
              <a:gd name="T25" fmla="*/ 2 h 36"/>
              <a:gd name="T26" fmla="*/ 454 w 499"/>
              <a:gd name="T27" fmla="*/ 2 h 36"/>
              <a:gd name="T28" fmla="*/ 408 w 499"/>
              <a:gd name="T29" fmla="*/ 1 h 36"/>
              <a:gd name="T30" fmla="*/ 408 w 499"/>
              <a:gd name="T31" fmla="*/ 34 h 36"/>
              <a:gd name="T32" fmla="*/ 418 w 499"/>
              <a:gd name="T33" fmla="*/ 34 h 36"/>
              <a:gd name="T34" fmla="*/ 418 w 499"/>
              <a:gd name="T35" fmla="*/ 1 h 36"/>
              <a:gd name="T36" fmla="*/ 408 w 499"/>
              <a:gd name="T37" fmla="*/ 1 h 36"/>
              <a:gd name="T38" fmla="*/ 396 w 499"/>
              <a:gd name="T39" fmla="*/ 1 h 36"/>
              <a:gd name="T40" fmla="*/ 385 w 499"/>
              <a:gd name="T41" fmla="*/ 33 h 36"/>
              <a:gd name="T42" fmla="*/ 404 w 499"/>
              <a:gd name="T43" fmla="*/ 34 h 36"/>
              <a:gd name="T44" fmla="*/ 404 w 499"/>
              <a:gd name="T45" fmla="*/ 1 h 36"/>
              <a:gd name="T46" fmla="*/ 396 w 499"/>
              <a:gd name="T47" fmla="*/ 1 h 36"/>
              <a:gd name="T48" fmla="*/ 325 w 499"/>
              <a:gd name="T49" fmla="*/ 0 h 36"/>
              <a:gd name="T50" fmla="*/ 325 w 499"/>
              <a:gd name="T51" fmla="*/ 32 h 36"/>
              <a:gd name="T52" fmla="*/ 340 w 499"/>
              <a:gd name="T53" fmla="*/ 33 h 36"/>
              <a:gd name="T54" fmla="*/ 340 w 499"/>
              <a:gd name="T55" fmla="*/ 0 h 36"/>
              <a:gd name="T56" fmla="*/ 325 w 499"/>
              <a:gd name="T57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99" h="36">
                <a:moveTo>
                  <a:pt x="2" y="8"/>
                </a:moveTo>
                <a:cubicBezTo>
                  <a:pt x="1" y="14"/>
                  <a:pt x="1" y="20"/>
                  <a:pt x="0" y="26"/>
                </a:cubicBezTo>
                <a:cubicBezTo>
                  <a:pt x="0" y="26"/>
                  <a:pt x="0" y="26"/>
                  <a:pt x="0" y="26"/>
                </a:cubicBezTo>
                <a:cubicBezTo>
                  <a:pt x="1" y="20"/>
                  <a:pt x="1" y="14"/>
                  <a:pt x="2" y="8"/>
                </a:cubicBezTo>
                <a:moveTo>
                  <a:pt x="486" y="2"/>
                </a:moveTo>
                <a:cubicBezTo>
                  <a:pt x="486" y="35"/>
                  <a:pt x="486" y="35"/>
                  <a:pt x="486" y="35"/>
                </a:cubicBezTo>
                <a:cubicBezTo>
                  <a:pt x="499" y="36"/>
                  <a:pt x="499" y="36"/>
                  <a:pt x="499" y="36"/>
                </a:cubicBezTo>
                <a:cubicBezTo>
                  <a:pt x="499" y="3"/>
                  <a:pt x="499" y="3"/>
                  <a:pt x="499" y="3"/>
                </a:cubicBezTo>
                <a:cubicBezTo>
                  <a:pt x="486" y="2"/>
                  <a:pt x="486" y="2"/>
                  <a:pt x="486" y="2"/>
                </a:cubicBezTo>
                <a:moveTo>
                  <a:pt x="454" y="2"/>
                </a:moveTo>
                <a:cubicBezTo>
                  <a:pt x="454" y="35"/>
                  <a:pt x="454" y="35"/>
                  <a:pt x="454" y="35"/>
                </a:cubicBezTo>
                <a:cubicBezTo>
                  <a:pt x="482" y="35"/>
                  <a:pt x="482" y="35"/>
                  <a:pt x="482" y="35"/>
                </a:cubicBezTo>
                <a:cubicBezTo>
                  <a:pt x="482" y="2"/>
                  <a:pt x="482" y="2"/>
                  <a:pt x="482" y="2"/>
                </a:cubicBezTo>
                <a:cubicBezTo>
                  <a:pt x="454" y="2"/>
                  <a:pt x="454" y="2"/>
                  <a:pt x="454" y="2"/>
                </a:cubicBezTo>
                <a:moveTo>
                  <a:pt x="408" y="1"/>
                </a:moveTo>
                <a:cubicBezTo>
                  <a:pt x="408" y="34"/>
                  <a:pt x="408" y="34"/>
                  <a:pt x="408" y="34"/>
                </a:cubicBezTo>
                <a:cubicBezTo>
                  <a:pt x="418" y="34"/>
                  <a:pt x="418" y="34"/>
                  <a:pt x="418" y="34"/>
                </a:cubicBezTo>
                <a:cubicBezTo>
                  <a:pt x="418" y="1"/>
                  <a:pt x="418" y="1"/>
                  <a:pt x="418" y="1"/>
                </a:cubicBezTo>
                <a:cubicBezTo>
                  <a:pt x="408" y="1"/>
                  <a:pt x="408" y="1"/>
                  <a:pt x="408" y="1"/>
                </a:cubicBezTo>
                <a:moveTo>
                  <a:pt x="396" y="1"/>
                </a:moveTo>
                <a:cubicBezTo>
                  <a:pt x="385" y="33"/>
                  <a:pt x="385" y="33"/>
                  <a:pt x="385" y="33"/>
                </a:cubicBezTo>
                <a:cubicBezTo>
                  <a:pt x="404" y="34"/>
                  <a:pt x="404" y="34"/>
                  <a:pt x="404" y="34"/>
                </a:cubicBezTo>
                <a:cubicBezTo>
                  <a:pt x="404" y="1"/>
                  <a:pt x="404" y="1"/>
                  <a:pt x="404" y="1"/>
                </a:cubicBezTo>
                <a:cubicBezTo>
                  <a:pt x="396" y="1"/>
                  <a:pt x="396" y="1"/>
                  <a:pt x="396" y="1"/>
                </a:cubicBezTo>
                <a:moveTo>
                  <a:pt x="325" y="0"/>
                </a:moveTo>
                <a:cubicBezTo>
                  <a:pt x="325" y="32"/>
                  <a:pt x="325" y="32"/>
                  <a:pt x="325" y="32"/>
                </a:cubicBezTo>
                <a:cubicBezTo>
                  <a:pt x="340" y="33"/>
                  <a:pt x="340" y="33"/>
                  <a:pt x="340" y="33"/>
                </a:cubicBezTo>
                <a:cubicBezTo>
                  <a:pt x="340" y="0"/>
                  <a:pt x="340" y="0"/>
                  <a:pt x="340" y="0"/>
                </a:cubicBezTo>
                <a:cubicBezTo>
                  <a:pt x="325" y="0"/>
                  <a:pt x="325" y="0"/>
                  <a:pt x="325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83" name="Freeform 296"/>
          <p:cNvSpPr>
            <a:spLocks/>
          </p:cNvSpPr>
          <p:nvPr/>
        </p:nvSpPr>
        <p:spPr bwMode="auto">
          <a:xfrm>
            <a:off x="10093420" y="5011719"/>
            <a:ext cx="60429" cy="107909"/>
          </a:xfrm>
          <a:custGeom>
            <a:avLst/>
            <a:gdLst>
              <a:gd name="T0" fmla="*/ 0 w 18"/>
              <a:gd name="T1" fmla="*/ 0 h 34"/>
              <a:gd name="T2" fmla="*/ 18 w 18"/>
              <a:gd name="T3" fmla="*/ 34 h 34"/>
              <a:gd name="T4" fmla="*/ 18 w 18"/>
              <a:gd name="T5" fmla="*/ 34 h 34"/>
              <a:gd name="T6" fmla="*/ 17 w 18"/>
              <a:gd name="T7" fmla="*/ 31 h 34"/>
              <a:gd name="T8" fmla="*/ 17 w 18"/>
              <a:gd name="T9" fmla="*/ 31 h 34"/>
              <a:gd name="T10" fmla="*/ 0 w 18"/>
              <a:gd name="T11" fmla="*/ 0 h 34"/>
              <a:gd name="T12" fmla="*/ 0 w 18"/>
              <a:gd name="T13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" h="34">
                <a:moveTo>
                  <a:pt x="0" y="0"/>
                </a:moveTo>
                <a:cubicBezTo>
                  <a:pt x="8" y="10"/>
                  <a:pt x="14" y="21"/>
                  <a:pt x="18" y="34"/>
                </a:cubicBezTo>
                <a:cubicBezTo>
                  <a:pt x="18" y="34"/>
                  <a:pt x="18" y="34"/>
                  <a:pt x="18" y="34"/>
                </a:cubicBezTo>
                <a:cubicBezTo>
                  <a:pt x="17" y="33"/>
                  <a:pt x="17" y="32"/>
                  <a:pt x="17" y="31"/>
                </a:cubicBezTo>
                <a:cubicBezTo>
                  <a:pt x="17" y="31"/>
                  <a:pt x="17" y="31"/>
                  <a:pt x="17" y="31"/>
                </a:cubicBezTo>
                <a:cubicBezTo>
                  <a:pt x="13" y="19"/>
                  <a:pt x="7" y="9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B17B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84" name="Freeform 297"/>
          <p:cNvSpPr>
            <a:spLocks noEditPoints="1"/>
          </p:cNvSpPr>
          <p:nvPr/>
        </p:nvSpPr>
        <p:spPr bwMode="auto">
          <a:xfrm>
            <a:off x="10093420" y="5011719"/>
            <a:ext cx="69061" cy="107909"/>
          </a:xfrm>
          <a:custGeom>
            <a:avLst/>
            <a:gdLst>
              <a:gd name="T0" fmla="*/ 20 w 21"/>
              <a:gd name="T1" fmla="*/ 1 h 34"/>
              <a:gd name="T2" fmla="*/ 21 w 21"/>
              <a:gd name="T3" fmla="*/ 11 h 34"/>
              <a:gd name="T4" fmla="*/ 21 w 21"/>
              <a:gd name="T5" fmla="*/ 34 h 34"/>
              <a:gd name="T6" fmla="*/ 21 w 21"/>
              <a:gd name="T7" fmla="*/ 34 h 34"/>
              <a:gd name="T8" fmla="*/ 20 w 21"/>
              <a:gd name="T9" fmla="*/ 1 h 34"/>
              <a:gd name="T10" fmla="*/ 20 w 21"/>
              <a:gd name="T11" fmla="*/ 1 h 34"/>
              <a:gd name="T12" fmla="*/ 0 w 21"/>
              <a:gd name="T13" fmla="*/ 0 h 34"/>
              <a:gd name="T14" fmla="*/ 17 w 21"/>
              <a:gd name="T15" fmla="*/ 31 h 34"/>
              <a:gd name="T16" fmla="*/ 17 w 21"/>
              <a:gd name="T17" fmla="*/ 1 h 34"/>
              <a:gd name="T18" fmla="*/ 0 w 21"/>
              <a:gd name="T19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" h="34">
                <a:moveTo>
                  <a:pt x="20" y="1"/>
                </a:moveTo>
                <a:cubicBezTo>
                  <a:pt x="20" y="4"/>
                  <a:pt x="21" y="7"/>
                  <a:pt x="21" y="11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23"/>
                  <a:pt x="21" y="11"/>
                  <a:pt x="20" y="1"/>
                </a:cubicBezTo>
                <a:cubicBezTo>
                  <a:pt x="20" y="1"/>
                  <a:pt x="20" y="1"/>
                  <a:pt x="20" y="1"/>
                </a:cubicBezTo>
                <a:moveTo>
                  <a:pt x="0" y="0"/>
                </a:moveTo>
                <a:cubicBezTo>
                  <a:pt x="7" y="9"/>
                  <a:pt x="13" y="19"/>
                  <a:pt x="17" y="31"/>
                </a:cubicBezTo>
                <a:cubicBezTo>
                  <a:pt x="17" y="1"/>
                  <a:pt x="17" y="1"/>
                  <a:pt x="17" y="1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140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85" name="Freeform 298"/>
          <p:cNvSpPr>
            <a:spLocks noEditPoints="1"/>
          </p:cNvSpPr>
          <p:nvPr/>
        </p:nvSpPr>
        <p:spPr bwMode="auto">
          <a:xfrm>
            <a:off x="8315097" y="5266383"/>
            <a:ext cx="1320795" cy="73379"/>
          </a:xfrm>
          <a:custGeom>
            <a:avLst/>
            <a:gdLst>
              <a:gd name="T0" fmla="*/ 231 w 409"/>
              <a:gd name="T1" fmla="*/ 22 h 22"/>
              <a:gd name="T2" fmla="*/ 231 w 409"/>
              <a:gd name="T3" fmla="*/ 22 h 22"/>
              <a:gd name="T4" fmla="*/ 231 w 409"/>
              <a:gd name="T5" fmla="*/ 22 h 22"/>
              <a:gd name="T6" fmla="*/ 231 w 409"/>
              <a:gd name="T7" fmla="*/ 22 h 22"/>
              <a:gd name="T8" fmla="*/ 409 w 409"/>
              <a:gd name="T9" fmla="*/ 8 h 22"/>
              <a:gd name="T10" fmla="*/ 408 w 409"/>
              <a:gd name="T11" fmla="*/ 8 h 22"/>
              <a:gd name="T12" fmla="*/ 231 w 409"/>
              <a:gd name="T13" fmla="*/ 22 h 22"/>
              <a:gd name="T14" fmla="*/ 409 w 409"/>
              <a:gd name="T15" fmla="*/ 8 h 22"/>
              <a:gd name="T16" fmla="*/ 8 w 409"/>
              <a:gd name="T17" fmla="*/ 1 h 22"/>
              <a:gd name="T18" fmla="*/ 8 w 409"/>
              <a:gd name="T19" fmla="*/ 1 h 22"/>
              <a:gd name="T20" fmla="*/ 8 w 409"/>
              <a:gd name="T21" fmla="*/ 1 h 22"/>
              <a:gd name="T22" fmla="*/ 4 w 409"/>
              <a:gd name="T23" fmla="*/ 1 h 22"/>
              <a:gd name="T24" fmla="*/ 5 w 409"/>
              <a:gd name="T25" fmla="*/ 1 h 22"/>
              <a:gd name="T26" fmla="*/ 4 w 409"/>
              <a:gd name="T27" fmla="*/ 1 h 22"/>
              <a:gd name="T28" fmla="*/ 2 w 409"/>
              <a:gd name="T29" fmla="*/ 0 h 22"/>
              <a:gd name="T30" fmla="*/ 3 w 409"/>
              <a:gd name="T31" fmla="*/ 1 h 22"/>
              <a:gd name="T32" fmla="*/ 2 w 409"/>
              <a:gd name="T33" fmla="*/ 0 h 22"/>
              <a:gd name="T34" fmla="*/ 0 w 409"/>
              <a:gd name="T35" fmla="*/ 0 h 22"/>
              <a:gd name="T36" fmla="*/ 1 w 409"/>
              <a:gd name="T37" fmla="*/ 0 h 22"/>
              <a:gd name="T38" fmla="*/ 0 w 409"/>
              <a:gd name="T39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09" h="22">
                <a:moveTo>
                  <a:pt x="231" y="22"/>
                </a:moveTo>
                <a:cubicBezTo>
                  <a:pt x="231" y="22"/>
                  <a:pt x="231" y="22"/>
                  <a:pt x="231" y="22"/>
                </a:cubicBezTo>
                <a:cubicBezTo>
                  <a:pt x="231" y="22"/>
                  <a:pt x="231" y="22"/>
                  <a:pt x="231" y="22"/>
                </a:cubicBezTo>
                <a:cubicBezTo>
                  <a:pt x="231" y="22"/>
                  <a:pt x="231" y="22"/>
                  <a:pt x="231" y="22"/>
                </a:cubicBezTo>
                <a:moveTo>
                  <a:pt x="409" y="8"/>
                </a:moveTo>
                <a:cubicBezTo>
                  <a:pt x="409" y="8"/>
                  <a:pt x="409" y="8"/>
                  <a:pt x="408" y="8"/>
                </a:cubicBezTo>
                <a:cubicBezTo>
                  <a:pt x="350" y="16"/>
                  <a:pt x="294" y="22"/>
                  <a:pt x="231" y="22"/>
                </a:cubicBezTo>
                <a:cubicBezTo>
                  <a:pt x="295" y="22"/>
                  <a:pt x="350" y="16"/>
                  <a:pt x="409" y="8"/>
                </a:cubicBezTo>
                <a:moveTo>
                  <a:pt x="8" y="1"/>
                </a:moveTo>
                <a:cubicBezTo>
                  <a:pt x="8" y="1"/>
                  <a:pt x="8" y="1"/>
                  <a:pt x="8" y="1"/>
                </a:cubicBezTo>
                <a:cubicBezTo>
                  <a:pt x="8" y="1"/>
                  <a:pt x="8" y="1"/>
                  <a:pt x="8" y="1"/>
                </a:cubicBezTo>
                <a:moveTo>
                  <a:pt x="4" y="1"/>
                </a:moveTo>
                <a:cubicBezTo>
                  <a:pt x="5" y="1"/>
                  <a:pt x="5" y="1"/>
                  <a:pt x="5" y="1"/>
                </a:cubicBezTo>
                <a:cubicBezTo>
                  <a:pt x="5" y="1"/>
                  <a:pt x="5" y="1"/>
                  <a:pt x="4" y="1"/>
                </a:cubicBezTo>
                <a:moveTo>
                  <a:pt x="2" y="0"/>
                </a:moveTo>
                <a:cubicBezTo>
                  <a:pt x="2" y="1"/>
                  <a:pt x="3" y="1"/>
                  <a:pt x="3" y="1"/>
                </a:cubicBezTo>
                <a:cubicBezTo>
                  <a:pt x="3" y="1"/>
                  <a:pt x="2" y="1"/>
                  <a:pt x="2" y="0"/>
                </a:cubicBezTo>
                <a:moveTo>
                  <a:pt x="0" y="0"/>
                </a:moveTo>
                <a:cubicBezTo>
                  <a:pt x="0" y="0"/>
                  <a:pt x="1" y="0"/>
                  <a:pt x="1" y="0"/>
                </a:cubicBezTo>
                <a:cubicBezTo>
                  <a:pt x="1" y="0"/>
                  <a:pt x="0" y="0"/>
                  <a:pt x="0" y="0"/>
                </a:cubicBezTo>
              </a:path>
            </a:pathLst>
          </a:custGeom>
          <a:solidFill>
            <a:srgbClr val="D942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86" name="Freeform 299"/>
          <p:cNvSpPr>
            <a:spLocks/>
          </p:cNvSpPr>
          <p:nvPr/>
        </p:nvSpPr>
        <p:spPr bwMode="auto">
          <a:xfrm>
            <a:off x="8302147" y="5240485"/>
            <a:ext cx="1329425" cy="99277"/>
          </a:xfrm>
          <a:custGeom>
            <a:avLst/>
            <a:gdLst>
              <a:gd name="T0" fmla="*/ 0 w 411"/>
              <a:gd name="T1" fmla="*/ 0 h 31"/>
              <a:gd name="T2" fmla="*/ 0 w 411"/>
              <a:gd name="T3" fmla="*/ 9 h 31"/>
              <a:gd name="T4" fmla="*/ 0 w 411"/>
              <a:gd name="T5" fmla="*/ 9 h 31"/>
              <a:gd name="T6" fmla="*/ 0 w 411"/>
              <a:gd name="T7" fmla="*/ 9 h 31"/>
              <a:gd name="T8" fmla="*/ 3 w 411"/>
              <a:gd name="T9" fmla="*/ 9 h 31"/>
              <a:gd name="T10" fmla="*/ 4 w 411"/>
              <a:gd name="T11" fmla="*/ 9 h 31"/>
              <a:gd name="T12" fmla="*/ 5 w 411"/>
              <a:gd name="T13" fmla="*/ 9 h 31"/>
              <a:gd name="T14" fmla="*/ 6 w 411"/>
              <a:gd name="T15" fmla="*/ 10 h 31"/>
              <a:gd name="T16" fmla="*/ 7 w 411"/>
              <a:gd name="T17" fmla="*/ 10 h 31"/>
              <a:gd name="T18" fmla="*/ 8 w 411"/>
              <a:gd name="T19" fmla="*/ 10 h 31"/>
              <a:gd name="T20" fmla="*/ 11 w 411"/>
              <a:gd name="T21" fmla="*/ 10 h 31"/>
              <a:gd name="T22" fmla="*/ 11 w 411"/>
              <a:gd name="T23" fmla="*/ 10 h 31"/>
              <a:gd name="T24" fmla="*/ 234 w 411"/>
              <a:gd name="T25" fmla="*/ 31 h 31"/>
              <a:gd name="T26" fmla="*/ 234 w 411"/>
              <a:gd name="T27" fmla="*/ 31 h 31"/>
              <a:gd name="T28" fmla="*/ 234 w 411"/>
              <a:gd name="T29" fmla="*/ 31 h 31"/>
              <a:gd name="T30" fmla="*/ 411 w 411"/>
              <a:gd name="T31" fmla="*/ 17 h 31"/>
              <a:gd name="T32" fmla="*/ 409 w 411"/>
              <a:gd name="T33" fmla="*/ 18 h 31"/>
              <a:gd name="T34" fmla="*/ 409 w 411"/>
              <a:gd name="T35" fmla="*/ 2 h 31"/>
              <a:gd name="T36" fmla="*/ 384 w 411"/>
              <a:gd name="T37" fmla="*/ 1 h 31"/>
              <a:gd name="T38" fmla="*/ 384 w 411"/>
              <a:gd name="T39" fmla="*/ 21 h 31"/>
              <a:gd name="T40" fmla="*/ 346 w 411"/>
              <a:gd name="T41" fmla="*/ 25 h 31"/>
              <a:gd name="T42" fmla="*/ 346 w 411"/>
              <a:gd name="T43" fmla="*/ 1 h 31"/>
              <a:gd name="T44" fmla="*/ 330 w 411"/>
              <a:gd name="T45" fmla="*/ 1 h 31"/>
              <a:gd name="T46" fmla="*/ 330 w 411"/>
              <a:gd name="T47" fmla="*/ 26 h 31"/>
              <a:gd name="T48" fmla="*/ 326 w 411"/>
              <a:gd name="T49" fmla="*/ 27 h 31"/>
              <a:gd name="T50" fmla="*/ 326 w 411"/>
              <a:gd name="T51" fmla="*/ 1 h 31"/>
              <a:gd name="T52" fmla="*/ 297 w 411"/>
              <a:gd name="T53" fmla="*/ 1 h 31"/>
              <a:gd name="T54" fmla="*/ 297 w 411"/>
              <a:gd name="T55" fmla="*/ 29 h 31"/>
              <a:gd name="T56" fmla="*/ 259 w 411"/>
              <a:gd name="T57" fmla="*/ 30 h 31"/>
              <a:gd name="T58" fmla="*/ 259 w 411"/>
              <a:gd name="T59" fmla="*/ 1 h 31"/>
              <a:gd name="T60" fmla="*/ 251 w 411"/>
              <a:gd name="T61" fmla="*/ 1 h 31"/>
              <a:gd name="T62" fmla="*/ 251 w 411"/>
              <a:gd name="T63" fmla="*/ 30 h 31"/>
              <a:gd name="T64" fmla="*/ 247 w 411"/>
              <a:gd name="T65" fmla="*/ 30 h 31"/>
              <a:gd name="T66" fmla="*/ 247 w 411"/>
              <a:gd name="T67" fmla="*/ 1 h 31"/>
              <a:gd name="T68" fmla="*/ 218 w 411"/>
              <a:gd name="T69" fmla="*/ 1 h 31"/>
              <a:gd name="T70" fmla="*/ 218 w 411"/>
              <a:gd name="T71" fmla="*/ 30 h 31"/>
              <a:gd name="T72" fmla="*/ 185 w 411"/>
              <a:gd name="T73" fmla="*/ 29 h 31"/>
              <a:gd name="T74" fmla="*/ 186 w 411"/>
              <a:gd name="T75" fmla="*/ 1 h 31"/>
              <a:gd name="T76" fmla="*/ 167 w 411"/>
              <a:gd name="T77" fmla="*/ 1 h 31"/>
              <a:gd name="T78" fmla="*/ 167 w 411"/>
              <a:gd name="T79" fmla="*/ 28 h 31"/>
              <a:gd name="T80" fmla="*/ 163 w 411"/>
              <a:gd name="T81" fmla="*/ 28 h 31"/>
              <a:gd name="T82" fmla="*/ 163 w 411"/>
              <a:gd name="T83" fmla="*/ 1 h 31"/>
              <a:gd name="T84" fmla="*/ 143 w 411"/>
              <a:gd name="T85" fmla="*/ 1 h 31"/>
              <a:gd name="T86" fmla="*/ 143 w 411"/>
              <a:gd name="T87" fmla="*/ 27 h 31"/>
              <a:gd name="T88" fmla="*/ 95 w 411"/>
              <a:gd name="T89" fmla="*/ 22 h 31"/>
              <a:gd name="T90" fmla="*/ 95 w 411"/>
              <a:gd name="T91" fmla="*/ 12 h 31"/>
              <a:gd name="T92" fmla="*/ 92 w 411"/>
              <a:gd name="T93" fmla="*/ 0 h 31"/>
              <a:gd name="T94" fmla="*/ 89 w 411"/>
              <a:gd name="T95" fmla="*/ 0 h 31"/>
              <a:gd name="T96" fmla="*/ 89 w 411"/>
              <a:gd name="T97" fmla="*/ 21 h 31"/>
              <a:gd name="T98" fmla="*/ 85 w 411"/>
              <a:gd name="T99" fmla="*/ 21 h 31"/>
              <a:gd name="T100" fmla="*/ 85 w 411"/>
              <a:gd name="T101" fmla="*/ 0 h 31"/>
              <a:gd name="T102" fmla="*/ 56 w 411"/>
              <a:gd name="T103" fmla="*/ 0 h 31"/>
              <a:gd name="T104" fmla="*/ 56 w 411"/>
              <a:gd name="T105" fmla="*/ 17 h 31"/>
              <a:gd name="T106" fmla="*/ 18 w 411"/>
              <a:gd name="T107" fmla="*/ 12 h 31"/>
              <a:gd name="T108" fmla="*/ 18 w 411"/>
              <a:gd name="T109" fmla="*/ 0 h 31"/>
              <a:gd name="T110" fmla="*/ 8 w 411"/>
              <a:gd name="T111" fmla="*/ 0 h 31"/>
              <a:gd name="T112" fmla="*/ 8 w 411"/>
              <a:gd name="T113" fmla="*/ 10 h 31"/>
              <a:gd name="T114" fmla="*/ 4 w 411"/>
              <a:gd name="T115" fmla="*/ 9 h 31"/>
              <a:gd name="T116" fmla="*/ 4 w 411"/>
              <a:gd name="T117" fmla="*/ 0 h 31"/>
              <a:gd name="T118" fmla="*/ 0 w 411"/>
              <a:gd name="T1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11" h="31">
                <a:moveTo>
                  <a:pt x="0" y="0"/>
                </a:moveTo>
                <a:cubicBezTo>
                  <a:pt x="0" y="5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1" y="9"/>
                  <a:pt x="2" y="9"/>
                  <a:pt x="3" y="9"/>
                </a:cubicBezTo>
                <a:cubicBezTo>
                  <a:pt x="3" y="9"/>
                  <a:pt x="4" y="9"/>
                  <a:pt x="4" y="9"/>
                </a:cubicBezTo>
                <a:cubicBezTo>
                  <a:pt x="4" y="9"/>
                  <a:pt x="5" y="9"/>
                  <a:pt x="5" y="9"/>
                </a:cubicBezTo>
                <a:cubicBezTo>
                  <a:pt x="5" y="10"/>
                  <a:pt x="6" y="10"/>
                  <a:pt x="6" y="10"/>
                </a:cubicBezTo>
                <a:cubicBezTo>
                  <a:pt x="7" y="10"/>
                  <a:pt x="7" y="10"/>
                  <a:pt x="7" y="10"/>
                </a:cubicBezTo>
                <a:cubicBezTo>
                  <a:pt x="8" y="10"/>
                  <a:pt x="8" y="10"/>
                  <a:pt x="8" y="10"/>
                </a:cubicBezTo>
                <a:cubicBezTo>
                  <a:pt x="9" y="10"/>
                  <a:pt x="10" y="10"/>
                  <a:pt x="11" y="10"/>
                </a:cubicBezTo>
                <a:cubicBezTo>
                  <a:pt x="11" y="10"/>
                  <a:pt x="11" y="10"/>
                  <a:pt x="11" y="10"/>
                </a:cubicBezTo>
                <a:cubicBezTo>
                  <a:pt x="100" y="25"/>
                  <a:pt x="171" y="31"/>
                  <a:pt x="234" y="31"/>
                </a:cubicBezTo>
                <a:cubicBezTo>
                  <a:pt x="234" y="31"/>
                  <a:pt x="234" y="31"/>
                  <a:pt x="234" y="31"/>
                </a:cubicBezTo>
                <a:cubicBezTo>
                  <a:pt x="234" y="31"/>
                  <a:pt x="234" y="31"/>
                  <a:pt x="234" y="31"/>
                </a:cubicBezTo>
                <a:cubicBezTo>
                  <a:pt x="297" y="31"/>
                  <a:pt x="353" y="25"/>
                  <a:pt x="411" y="17"/>
                </a:cubicBezTo>
                <a:cubicBezTo>
                  <a:pt x="411" y="17"/>
                  <a:pt x="410" y="17"/>
                  <a:pt x="409" y="18"/>
                </a:cubicBezTo>
                <a:cubicBezTo>
                  <a:pt x="409" y="2"/>
                  <a:pt x="409" y="2"/>
                  <a:pt x="409" y="2"/>
                </a:cubicBezTo>
                <a:cubicBezTo>
                  <a:pt x="384" y="1"/>
                  <a:pt x="384" y="1"/>
                  <a:pt x="384" y="1"/>
                </a:cubicBezTo>
                <a:cubicBezTo>
                  <a:pt x="384" y="21"/>
                  <a:pt x="384" y="21"/>
                  <a:pt x="384" y="21"/>
                </a:cubicBezTo>
                <a:cubicBezTo>
                  <a:pt x="371" y="22"/>
                  <a:pt x="359" y="24"/>
                  <a:pt x="346" y="25"/>
                </a:cubicBezTo>
                <a:cubicBezTo>
                  <a:pt x="346" y="1"/>
                  <a:pt x="346" y="1"/>
                  <a:pt x="346" y="1"/>
                </a:cubicBezTo>
                <a:cubicBezTo>
                  <a:pt x="330" y="1"/>
                  <a:pt x="330" y="1"/>
                  <a:pt x="330" y="1"/>
                </a:cubicBezTo>
                <a:cubicBezTo>
                  <a:pt x="330" y="26"/>
                  <a:pt x="330" y="26"/>
                  <a:pt x="330" y="26"/>
                </a:cubicBezTo>
                <a:cubicBezTo>
                  <a:pt x="329" y="26"/>
                  <a:pt x="327" y="27"/>
                  <a:pt x="326" y="27"/>
                </a:cubicBezTo>
                <a:cubicBezTo>
                  <a:pt x="326" y="1"/>
                  <a:pt x="326" y="1"/>
                  <a:pt x="326" y="1"/>
                </a:cubicBezTo>
                <a:cubicBezTo>
                  <a:pt x="297" y="1"/>
                  <a:pt x="297" y="1"/>
                  <a:pt x="297" y="1"/>
                </a:cubicBezTo>
                <a:cubicBezTo>
                  <a:pt x="297" y="29"/>
                  <a:pt x="297" y="29"/>
                  <a:pt x="297" y="29"/>
                </a:cubicBezTo>
                <a:cubicBezTo>
                  <a:pt x="284" y="29"/>
                  <a:pt x="271" y="30"/>
                  <a:pt x="259" y="30"/>
                </a:cubicBezTo>
                <a:cubicBezTo>
                  <a:pt x="259" y="1"/>
                  <a:pt x="259" y="1"/>
                  <a:pt x="259" y="1"/>
                </a:cubicBezTo>
                <a:cubicBezTo>
                  <a:pt x="251" y="1"/>
                  <a:pt x="251" y="1"/>
                  <a:pt x="251" y="1"/>
                </a:cubicBezTo>
                <a:cubicBezTo>
                  <a:pt x="251" y="30"/>
                  <a:pt x="251" y="30"/>
                  <a:pt x="251" y="30"/>
                </a:cubicBezTo>
                <a:cubicBezTo>
                  <a:pt x="250" y="30"/>
                  <a:pt x="248" y="30"/>
                  <a:pt x="247" y="30"/>
                </a:cubicBezTo>
                <a:cubicBezTo>
                  <a:pt x="247" y="1"/>
                  <a:pt x="247" y="1"/>
                  <a:pt x="247" y="1"/>
                </a:cubicBezTo>
                <a:cubicBezTo>
                  <a:pt x="218" y="1"/>
                  <a:pt x="218" y="1"/>
                  <a:pt x="218" y="1"/>
                </a:cubicBezTo>
                <a:cubicBezTo>
                  <a:pt x="218" y="30"/>
                  <a:pt x="218" y="30"/>
                  <a:pt x="218" y="30"/>
                </a:cubicBezTo>
                <a:cubicBezTo>
                  <a:pt x="207" y="30"/>
                  <a:pt x="196" y="30"/>
                  <a:pt x="185" y="29"/>
                </a:cubicBezTo>
                <a:cubicBezTo>
                  <a:pt x="186" y="1"/>
                  <a:pt x="186" y="1"/>
                  <a:pt x="186" y="1"/>
                </a:cubicBezTo>
                <a:cubicBezTo>
                  <a:pt x="167" y="1"/>
                  <a:pt x="167" y="1"/>
                  <a:pt x="167" y="1"/>
                </a:cubicBezTo>
                <a:cubicBezTo>
                  <a:pt x="167" y="28"/>
                  <a:pt x="167" y="28"/>
                  <a:pt x="167" y="28"/>
                </a:cubicBezTo>
                <a:cubicBezTo>
                  <a:pt x="166" y="28"/>
                  <a:pt x="164" y="28"/>
                  <a:pt x="163" y="28"/>
                </a:cubicBezTo>
                <a:cubicBezTo>
                  <a:pt x="163" y="1"/>
                  <a:pt x="163" y="1"/>
                  <a:pt x="163" y="1"/>
                </a:cubicBezTo>
                <a:cubicBezTo>
                  <a:pt x="143" y="1"/>
                  <a:pt x="143" y="1"/>
                  <a:pt x="143" y="1"/>
                </a:cubicBezTo>
                <a:cubicBezTo>
                  <a:pt x="143" y="27"/>
                  <a:pt x="143" y="27"/>
                  <a:pt x="143" y="27"/>
                </a:cubicBezTo>
                <a:cubicBezTo>
                  <a:pt x="127" y="26"/>
                  <a:pt x="111" y="24"/>
                  <a:pt x="95" y="22"/>
                </a:cubicBezTo>
                <a:cubicBezTo>
                  <a:pt x="95" y="12"/>
                  <a:pt x="95" y="12"/>
                  <a:pt x="95" y="12"/>
                </a:cubicBezTo>
                <a:cubicBezTo>
                  <a:pt x="92" y="0"/>
                  <a:pt x="92" y="0"/>
                  <a:pt x="92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89" y="21"/>
                  <a:pt x="89" y="21"/>
                  <a:pt x="89" y="21"/>
                </a:cubicBezTo>
                <a:cubicBezTo>
                  <a:pt x="87" y="21"/>
                  <a:pt x="86" y="21"/>
                  <a:pt x="85" y="21"/>
                </a:cubicBezTo>
                <a:cubicBezTo>
                  <a:pt x="85" y="0"/>
                  <a:pt x="85" y="0"/>
                  <a:pt x="85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56" y="17"/>
                  <a:pt x="56" y="17"/>
                  <a:pt x="56" y="17"/>
                </a:cubicBezTo>
                <a:cubicBezTo>
                  <a:pt x="43" y="16"/>
                  <a:pt x="31" y="14"/>
                  <a:pt x="18" y="12"/>
                </a:cubicBez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8" y="0"/>
                  <a:pt x="8" y="0"/>
                </a:cubicBezTo>
                <a:cubicBezTo>
                  <a:pt x="8" y="10"/>
                  <a:pt x="8" y="10"/>
                  <a:pt x="8" y="10"/>
                </a:cubicBezTo>
                <a:cubicBezTo>
                  <a:pt x="7" y="10"/>
                  <a:pt x="6" y="10"/>
                  <a:pt x="4" y="9"/>
                </a:cubicBezTo>
                <a:cubicBezTo>
                  <a:pt x="4" y="0"/>
                  <a:pt x="4" y="0"/>
                  <a:pt x="4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87" name="Freeform 300"/>
          <p:cNvSpPr>
            <a:spLocks noEditPoints="1"/>
          </p:cNvSpPr>
          <p:nvPr/>
        </p:nvSpPr>
        <p:spPr bwMode="auto">
          <a:xfrm>
            <a:off x="9640205" y="5262065"/>
            <a:ext cx="237399" cy="30216"/>
          </a:xfrm>
          <a:custGeom>
            <a:avLst/>
            <a:gdLst>
              <a:gd name="T0" fmla="*/ 10 w 74"/>
              <a:gd name="T1" fmla="*/ 9 h 10"/>
              <a:gd name="T2" fmla="*/ 0 w 74"/>
              <a:gd name="T3" fmla="*/ 10 h 10"/>
              <a:gd name="T4" fmla="*/ 0 w 74"/>
              <a:gd name="T5" fmla="*/ 10 h 10"/>
              <a:gd name="T6" fmla="*/ 10 w 74"/>
              <a:gd name="T7" fmla="*/ 9 h 10"/>
              <a:gd name="T8" fmla="*/ 10 w 74"/>
              <a:gd name="T9" fmla="*/ 9 h 10"/>
              <a:gd name="T10" fmla="*/ 74 w 74"/>
              <a:gd name="T11" fmla="*/ 0 h 10"/>
              <a:gd name="T12" fmla="*/ 46 w 74"/>
              <a:gd name="T13" fmla="*/ 4 h 10"/>
              <a:gd name="T14" fmla="*/ 46 w 74"/>
              <a:gd name="T15" fmla="*/ 4 h 10"/>
              <a:gd name="T16" fmla="*/ 45 w 74"/>
              <a:gd name="T17" fmla="*/ 4 h 10"/>
              <a:gd name="T18" fmla="*/ 26 w 74"/>
              <a:gd name="T19" fmla="*/ 6 h 10"/>
              <a:gd name="T20" fmla="*/ 17 w 74"/>
              <a:gd name="T21" fmla="*/ 8 h 10"/>
              <a:gd name="T22" fmla="*/ 74 w 74"/>
              <a:gd name="T23" fmla="*/ 0 h 10"/>
              <a:gd name="T24" fmla="*/ 74 w 74"/>
              <a:gd name="T25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4" h="10">
                <a:moveTo>
                  <a:pt x="10" y="9"/>
                </a:moveTo>
                <a:cubicBezTo>
                  <a:pt x="6" y="9"/>
                  <a:pt x="3" y="10"/>
                  <a:pt x="0" y="10"/>
                </a:cubicBezTo>
                <a:cubicBezTo>
                  <a:pt x="0" y="10"/>
                  <a:pt x="0" y="10"/>
                  <a:pt x="0" y="10"/>
                </a:cubicBezTo>
                <a:cubicBezTo>
                  <a:pt x="3" y="10"/>
                  <a:pt x="6" y="9"/>
                  <a:pt x="10" y="9"/>
                </a:cubicBezTo>
                <a:cubicBezTo>
                  <a:pt x="10" y="9"/>
                  <a:pt x="10" y="9"/>
                  <a:pt x="10" y="9"/>
                </a:cubicBezTo>
                <a:moveTo>
                  <a:pt x="74" y="0"/>
                </a:moveTo>
                <a:cubicBezTo>
                  <a:pt x="64" y="1"/>
                  <a:pt x="55" y="2"/>
                  <a:pt x="46" y="4"/>
                </a:cubicBezTo>
                <a:cubicBezTo>
                  <a:pt x="46" y="4"/>
                  <a:pt x="46" y="4"/>
                  <a:pt x="46" y="4"/>
                </a:cubicBezTo>
                <a:cubicBezTo>
                  <a:pt x="45" y="4"/>
                  <a:pt x="45" y="4"/>
                  <a:pt x="45" y="4"/>
                </a:cubicBezTo>
                <a:cubicBezTo>
                  <a:pt x="38" y="5"/>
                  <a:pt x="32" y="6"/>
                  <a:pt x="26" y="6"/>
                </a:cubicBezTo>
                <a:cubicBezTo>
                  <a:pt x="23" y="7"/>
                  <a:pt x="20" y="7"/>
                  <a:pt x="17" y="8"/>
                </a:cubicBezTo>
                <a:cubicBezTo>
                  <a:pt x="36" y="5"/>
                  <a:pt x="54" y="2"/>
                  <a:pt x="74" y="0"/>
                </a:cubicBezTo>
                <a:cubicBezTo>
                  <a:pt x="74" y="0"/>
                  <a:pt x="74" y="0"/>
                  <a:pt x="74" y="0"/>
                </a:cubicBezTo>
              </a:path>
            </a:pathLst>
          </a:custGeom>
          <a:solidFill>
            <a:srgbClr val="D942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88" name="Freeform 301"/>
          <p:cNvSpPr>
            <a:spLocks noEditPoints="1"/>
          </p:cNvSpPr>
          <p:nvPr/>
        </p:nvSpPr>
        <p:spPr bwMode="auto">
          <a:xfrm>
            <a:off x="9640205" y="5244800"/>
            <a:ext cx="237399" cy="47481"/>
          </a:xfrm>
          <a:custGeom>
            <a:avLst/>
            <a:gdLst>
              <a:gd name="T0" fmla="*/ 45 w 74"/>
              <a:gd name="T1" fmla="*/ 9 h 15"/>
              <a:gd name="T2" fmla="*/ 26 w 74"/>
              <a:gd name="T3" fmla="*/ 11 h 15"/>
              <a:gd name="T4" fmla="*/ 45 w 74"/>
              <a:gd name="T5" fmla="*/ 9 h 15"/>
              <a:gd name="T6" fmla="*/ 46 w 74"/>
              <a:gd name="T7" fmla="*/ 0 h 15"/>
              <a:gd name="T8" fmla="*/ 46 w 74"/>
              <a:gd name="T9" fmla="*/ 9 h 15"/>
              <a:gd name="T10" fmla="*/ 74 w 74"/>
              <a:gd name="T11" fmla="*/ 5 h 15"/>
              <a:gd name="T12" fmla="*/ 74 w 74"/>
              <a:gd name="T13" fmla="*/ 0 h 15"/>
              <a:gd name="T14" fmla="*/ 46 w 74"/>
              <a:gd name="T15" fmla="*/ 0 h 15"/>
              <a:gd name="T16" fmla="*/ 0 w 74"/>
              <a:gd name="T17" fmla="*/ 0 h 15"/>
              <a:gd name="T18" fmla="*/ 0 w 74"/>
              <a:gd name="T19" fmla="*/ 15 h 15"/>
              <a:gd name="T20" fmla="*/ 10 w 74"/>
              <a:gd name="T21" fmla="*/ 14 h 15"/>
              <a:gd name="T22" fmla="*/ 10 w 74"/>
              <a:gd name="T23" fmla="*/ 0 h 15"/>
              <a:gd name="T24" fmla="*/ 0 w 74"/>
              <a:gd name="T25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4" h="15">
                <a:moveTo>
                  <a:pt x="45" y="9"/>
                </a:moveTo>
                <a:cubicBezTo>
                  <a:pt x="38" y="10"/>
                  <a:pt x="32" y="11"/>
                  <a:pt x="26" y="11"/>
                </a:cubicBezTo>
                <a:cubicBezTo>
                  <a:pt x="32" y="11"/>
                  <a:pt x="38" y="10"/>
                  <a:pt x="45" y="9"/>
                </a:cubicBezTo>
                <a:moveTo>
                  <a:pt x="46" y="0"/>
                </a:moveTo>
                <a:cubicBezTo>
                  <a:pt x="46" y="9"/>
                  <a:pt x="46" y="9"/>
                  <a:pt x="46" y="9"/>
                </a:cubicBezTo>
                <a:cubicBezTo>
                  <a:pt x="55" y="7"/>
                  <a:pt x="64" y="6"/>
                  <a:pt x="74" y="5"/>
                </a:cubicBezTo>
                <a:cubicBezTo>
                  <a:pt x="74" y="0"/>
                  <a:pt x="74" y="0"/>
                  <a:pt x="74" y="0"/>
                </a:cubicBezTo>
                <a:cubicBezTo>
                  <a:pt x="46" y="0"/>
                  <a:pt x="46" y="0"/>
                  <a:pt x="46" y="0"/>
                </a:cubicBezTo>
                <a:moveTo>
                  <a:pt x="0" y="0"/>
                </a:moveTo>
                <a:cubicBezTo>
                  <a:pt x="0" y="15"/>
                  <a:pt x="0" y="15"/>
                  <a:pt x="0" y="15"/>
                </a:cubicBezTo>
                <a:cubicBezTo>
                  <a:pt x="3" y="15"/>
                  <a:pt x="6" y="14"/>
                  <a:pt x="10" y="14"/>
                </a:cubicBezTo>
                <a:cubicBezTo>
                  <a:pt x="10" y="0"/>
                  <a:pt x="10" y="0"/>
                  <a:pt x="1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89" name="Freeform 302"/>
          <p:cNvSpPr>
            <a:spLocks/>
          </p:cNvSpPr>
          <p:nvPr/>
        </p:nvSpPr>
        <p:spPr bwMode="auto">
          <a:xfrm>
            <a:off x="9972563" y="5244800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A76C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90" name="Freeform 303"/>
          <p:cNvSpPr>
            <a:spLocks/>
          </p:cNvSpPr>
          <p:nvPr/>
        </p:nvSpPr>
        <p:spPr bwMode="auto">
          <a:xfrm>
            <a:off x="9890551" y="5253432"/>
            <a:ext cx="43163" cy="4318"/>
          </a:xfrm>
          <a:custGeom>
            <a:avLst/>
            <a:gdLst>
              <a:gd name="T0" fmla="*/ 13 w 13"/>
              <a:gd name="T1" fmla="*/ 0 h 2"/>
              <a:gd name="T2" fmla="*/ 0 w 13"/>
              <a:gd name="T3" fmla="*/ 2 h 2"/>
              <a:gd name="T4" fmla="*/ 0 w 13"/>
              <a:gd name="T5" fmla="*/ 2 h 2"/>
              <a:gd name="T6" fmla="*/ 13 w 13"/>
              <a:gd name="T7" fmla="*/ 0 h 2"/>
              <a:gd name="T8" fmla="*/ 13 w 13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" h="2">
                <a:moveTo>
                  <a:pt x="13" y="0"/>
                </a:moveTo>
                <a:cubicBezTo>
                  <a:pt x="8" y="1"/>
                  <a:pt x="4" y="1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4" y="1"/>
                  <a:pt x="8" y="1"/>
                  <a:pt x="13" y="0"/>
                </a:cubicBezTo>
                <a:cubicBezTo>
                  <a:pt x="13" y="0"/>
                  <a:pt x="13" y="0"/>
                  <a:pt x="13" y="0"/>
                </a:cubicBezTo>
              </a:path>
            </a:pathLst>
          </a:custGeom>
          <a:solidFill>
            <a:srgbClr val="D942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91" name="Freeform 304"/>
          <p:cNvSpPr>
            <a:spLocks noEditPoints="1"/>
          </p:cNvSpPr>
          <p:nvPr/>
        </p:nvSpPr>
        <p:spPr bwMode="auto">
          <a:xfrm>
            <a:off x="9890551" y="5244800"/>
            <a:ext cx="82012" cy="12950"/>
          </a:xfrm>
          <a:custGeom>
            <a:avLst/>
            <a:gdLst>
              <a:gd name="T0" fmla="*/ 26 w 26"/>
              <a:gd name="T1" fmla="*/ 0 h 4"/>
              <a:gd name="T2" fmla="*/ 26 w 26"/>
              <a:gd name="T3" fmla="*/ 0 h 4"/>
              <a:gd name="T4" fmla="*/ 26 w 26"/>
              <a:gd name="T5" fmla="*/ 0 h 4"/>
              <a:gd name="T6" fmla="*/ 26 w 26"/>
              <a:gd name="T7" fmla="*/ 0 h 4"/>
              <a:gd name="T8" fmla="*/ 0 w 26"/>
              <a:gd name="T9" fmla="*/ 0 h 4"/>
              <a:gd name="T10" fmla="*/ 0 w 26"/>
              <a:gd name="T11" fmla="*/ 4 h 4"/>
              <a:gd name="T12" fmla="*/ 13 w 26"/>
              <a:gd name="T13" fmla="*/ 2 h 4"/>
              <a:gd name="T14" fmla="*/ 13 w 26"/>
              <a:gd name="T15" fmla="*/ 0 h 4"/>
              <a:gd name="T16" fmla="*/ 0 w 26"/>
              <a:gd name="T1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" h="4">
                <a:moveTo>
                  <a:pt x="26" y="0"/>
                </a:moveTo>
                <a:cubicBezTo>
                  <a:pt x="26" y="0"/>
                  <a:pt x="26" y="0"/>
                  <a:pt x="26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26" y="0"/>
                  <a:pt x="26" y="0"/>
                  <a:pt x="26" y="0"/>
                </a:cubicBezTo>
                <a:moveTo>
                  <a:pt x="0" y="0"/>
                </a:moveTo>
                <a:cubicBezTo>
                  <a:pt x="0" y="4"/>
                  <a:pt x="0" y="4"/>
                  <a:pt x="0" y="4"/>
                </a:cubicBezTo>
                <a:cubicBezTo>
                  <a:pt x="4" y="3"/>
                  <a:pt x="8" y="3"/>
                  <a:pt x="13" y="2"/>
                </a:cubicBezTo>
                <a:cubicBezTo>
                  <a:pt x="13" y="0"/>
                  <a:pt x="13" y="0"/>
                  <a:pt x="13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92" name="Freeform 305"/>
          <p:cNvSpPr>
            <a:spLocks/>
          </p:cNvSpPr>
          <p:nvPr/>
        </p:nvSpPr>
        <p:spPr bwMode="auto">
          <a:xfrm>
            <a:off x="10149531" y="4929710"/>
            <a:ext cx="8633" cy="82011"/>
          </a:xfrm>
          <a:custGeom>
            <a:avLst/>
            <a:gdLst>
              <a:gd name="T0" fmla="*/ 0 w 3"/>
              <a:gd name="T1" fmla="*/ 0 h 26"/>
              <a:gd name="T2" fmla="*/ 0 w 3"/>
              <a:gd name="T3" fmla="*/ 26 h 26"/>
              <a:gd name="T4" fmla="*/ 3 w 3"/>
              <a:gd name="T5" fmla="*/ 26 h 26"/>
              <a:gd name="T6" fmla="*/ 0 w 3"/>
              <a:gd name="T7" fmla="*/ 0 h 26"/>
              <a:gd name="T8" fmla="*/ 0 w 3"/>
              <a:gd name="T9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26">
                <a:moveTo>
                  <a:pt x="0" y="0"/>
                </a:moveTo>
                <a:cubicBezTo>
                  <a:pt x="0" y="26"/>
                  <a:pt x="0" y="26"/>
                  <a:pt x="0" y="26"/>
                </a:cubicBezTo>
                <a:cubicBezTo>
                  <a:pt x="3" y="26"/>
                  <a:pt x="3" y="26"/>
                  <a:pt x="3" y="26"/>
                </a:cubicBezTo>
                <a:cubicBezTo>
                  <a:pt x="2" y="17"/>
                  <a:pt x="1" y="8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997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93" name="Freeform 306"/>
          <p:cNvSpPr>
            <a:spLocks/>
          </p:cNvSpPr>
          <p:nvPr/>
        </p:nvSpPr>
        <p:spPr bwMode="auto">
          <a:xfrm>
            <a:off x="10149531" y="4921077"/>
            <a:ext cx="0" cy="8633"/>
          </a:xfrm>
          <a:custGeom>
            <a:avLst/>
            <a:gdLst>
              <a:gd name="T0" fmla="*/ 0 h 2"/>
              <a:gd name="T1" fmla="*/ 2 h 2"/>
              <a:gd name="T2" fmla="*/ 2 h 2"/>
              <a:gd name="T3" fmla="*/ 0 h 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</a:cxnLst>
            <a:rect l="0" t="0" r="r" b="b"/>
            <a:pathLst>
              <a:path h="2">
                <a:moveTo>
                  <a:pt x="0" y="0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1"/>
                  <a:pt x="0" y="0"/>
                </a:cubicBezTo>
              </a:path>
            </a:pathLst>
          </a:custGeom>
          <a:solidFill>
            <a:srgbClr val="F6B4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94" name="Freeform 307"/>
          <p:cNvSpPr>
            <a:spLocks/>
          </p:cNvSpPr>
          <p:nvPr/>
        </p:nvSpPr>
        <p:spPr bwMode="auto">
          <a:xfrm>
            <a:off x="10153849" y="5119628"/>
            <a:ext cx="4318" cy="34531"/>
          </a:xfrm>
          <a:custGeom>
            <a:avLst/>
            <a:gdLst>
              <a:gd name="T0" fmla="*/ 0 w 2"/>
              <a:gd name="T1" fmla="*/ 0 h 10"/>
              <a:gd name="T2" fmla="*/ 2 w 2"/>
              <a:gd name="T3" fmla="*/ 10 h 10"/>
              <a:gd name="T4" fmla="*/ 2 w 2"/>
              <a:gd name="T5" fmla="*/ 10 h 10"/>
              <a:gd name="T6" fmla="*/ 0 w 2"/>
              <a:gd name="T7" fmla="*/ 0 h 10"/>
              <a:gd name="T8" fmla="*/ 0 w 2"/>
              <a:gd name="T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10">
                <a:moveTo>
                  <a:pt x="0" y="0"/>
                </a:moveTo>
                <a:cubicBezTo>
                  <a:pt x="1" y="3"/>
                  <a:pt x="1" y="6"/>
                  <a:pt x="2" y="10"/>
                </a:cubicBezTo>
                <a:cubicBezTo>
                  <a:pt x="2" y="10"/>
                  <a:pt x="2" y="10"/>
                  <a:pt x="2" y="10"/>
                </a:cubicBezTo>
                <a:cubicBezTo>
                  <a:pt x="1" y="6"/>
                  <a:pt x="1" y="3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4AF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95" name="Freeform 308"/>
          <p:cNvSpPr>
            <a:spLocks/>
          </p:cNvSpPr>
          <p:nvPr/>
        </p:nvSpPr>
        <p:spPr bwMode="auto">
          <a:xfrm>
            <a:off x="10158164" y="5154159"/>
            <a:ext cx="4318" cy="12950"/>
          </a:xfrm>
          <a:custGeom>
            <a:avLst/>
            <a:gdLst>
              <a:gd name="T0" fmla="*/ 0 w 1"/>
              <a:gd name="T1" fmla="*/ 0 h 4"/>
              <a:gd name="T2" fmla="*/ 0 w 1"/>
              <a:gd name="T3" fmla="*/ 0 h 4"/>
              <a:gd name="T4" fmla="*/ 1 w 1"/>
              <a:gd name="T5" fmla="*/ 4 h 4"/>
              <a:gd name="T6" fmla="*/ 1 w 1"/>
              <a:gd name="T7" fmla="*/ 4 h 4"/>
              <a:gd name="T8" fmla="*/ 0 w 1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4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"/>
                  <a:pt x="1" y="3"/>
                  <a:pt x="1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3"/>
                  <a:pt x="0" y="1"/>
                  <a:pt x="0" y="0"/>
                </a:cubicBezTo>
              </a:path>
            </a:pathLst>
          </a:custGeom>
          <a:solidFill>
            <a:srgbClr val="D4AF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96" name="Freeform 309"/>
          <p:cNvSpPr>
            <a:spLocks/>
          </p:cNvSpPr>
          <p:nvPr/>
        </p:nvSpPr>
        <p:spPr bwMode="auto">
          <a:xfrm>
            <a:off x="10153849" y="5119628"/>
            <a:ext cx="8633" cy="47481"/>
          </a:xfrm>
          <a:custGeom>
            <a:avLst/>
            <a:gdLst>
              <a:gd name="T0" fmla="*/ 0 w 3"/>
              <a:gd name="T1" fmla="*/ 0 h 14"/>
              <a:gd name="T2" fmla="*/ 2 w 3"/>
              <a:gd name="T3" fmla="*/ 10 h 14"/>
              <a:gd name="T4" fmla="*/ 3 w 3"/>
              <a:gd name="T5" fmla="*/ 14 h 14"/>
              <a:gd name="T6" fmla="*/ 3 w 3"/>
              <a:gd name="T7" fmla="*/ 0 h 14"/>
              <a:gd name="T8" fmla="*/ 0 w 3"/>
              <a:gd name="T9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14">
                <a:moveTo>
                  <a:pt x="0" y="0"/>
                </a:moveTo>
                <a:cubicBezTo>
                  <a:pt x="1" y="3"/>
                  <a:pt x="1" y="6"/>
                  <a:pt x="2" y="10"/>
                </a:cubicBezTo>
                <a:cubicBezTo>
                  <a:pt x="2" y="11"/>
                  <a:pt x="3" y="13"/>
                  <a:pt x="3" y="14"/>
                </a:cubicBezTo>
                <a:cubicBezTo>
                  <a:pt x="3" y="0"/>
                  <a:pt x="3" y="0"/>
                  <a:pt x="3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997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97" name="Freeform 310"/>
          <p:cNvSpPr>
            <a:spLocks/>
          </p:cNvSpPr>
          <p:nvPr/>
        </p:nvSpPr>
        <p:spPr bwMode="auto">
          <a:xfrm>
            <a:off x="10149531" y="5110995"/>
            <a:ext cx="4318" cy="8633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1 w 1"/>
              <a:gd name="T5" fmla="*/ 3 h 3"/>
              <a:gd name="T6" fmla="*/ 1 w 1"/>
              <a:gd name="T7" fmla="*/ 3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2"/>
                  <a:pt x="1" y="3"/>
                </a:cubicBezTo>
                <a:cubicBezTo>
                  <a:pt x="1" y="3"/>
                  <a:pt x="1" y="3"/>
                  <a:pt x="1" y="3"/>
                </a:cubicBezTo>
                <a:cubicBezTo>
                  <a:pt x="0" y="2"/>
                  <a:pt x="0" y="1"/>
                  <a:pt x="0" y="0"/>
                </a:cubicBezTo>
              </a:path>
            </a:pathLst>
          </a:custGeom>
          <a:solidFill>
            <a:srgbClr val="E4A9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98" name="Freeform 311"/>
          <p:cNvSpPr>
            <a:spLocks/>
          </p:cNvSpPr>
          <p:nvPr/>
        </p:nvSpPr>
        <p:spPr bwMode="auto">
          <a:xfrm>
            <a:off x="10149531" y="5011719"/>
            <a:ext cx="12950" cy="107909"/>
          </a:xfrm>
          <a:custGeom>
            <a:avLst/>
            <a:gdLst>
              <a:gd name="T0" fmla="*/ 0 w 4"/>
              <a:gd name="T1" fmla="*/ 0 h 33"/>
              <a:gd name="T2" fmla="*/ 0 w 4"/>
              <a:gd name="T3" fmla="*/ 30 h 33"/>
              <a:gd name="T4" fmla="*/ 1 w 4"/>
              <a:gd name="T5" fmla="*/ 33 h 33"/>
              <a:gd name="T6" fmla="*/ 4 w 4"/>
              <a:gd name="T7" fmla="*/ 33 h 33"/>
              <a:gd name="T8" fmla="*/ 4 w 4"/>
              <a:gd name="T9" fmla="*/ 10 h 33"/>
              <a:gd name="T10" fmla="*/ 3 w 4"/>
              <a:gd name="T11" fmla="*/ 0 h 33"/>
              <a:gd name="T12" fmla="*/ 0 w 4"/>
              <a:gd name="T13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33">
                <a:moveTo>
                  <a:pt x="0" y="0"/>
                </a:moveTo>
                <a:cubicBezTo>
                  <a:pt x="0" y="30"/>
                  <a:pt x="0" y="30"/>
                  <a:pt x="0" y="30"/>
                </a:cubicBezTo>
                <a:cubicBezTo>
                  <a:pt x="0" y="31"/>
                  <a:pt x="0" y="32"/>
                  <a:pt x="1" y="33"/>
                </a:cubicBezTo>
                <a:cubicBezTo>
                  <a:pt x="4" y="33"/>
                  <a:pt x="4" y="33"/>
                  <a:pt x="4" y="33"/>
                </a:cubicBezTo>
                <a:cubicBezTo>
                  <a:pt x="4" y="10"/>
                  <a:pt x="4" y="10"/>
                  <a:pt x="4" y="10"/>
                </a:cubicBezTo>
                <a:cubicBezTo>
                  <a:pt x="4" y="6"/>
                  <a:pt x="3" y="3"/>
                  <a:pt x="3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E9B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99" name="Freeform 312"/>
          <p:cNvSpPr>
            <a:spLocks noEditPoints="1"/>
          </p:cNvSpPr>
          <p:nvPr/>
        </p:nvSpPr>
        <p:spPr bwMode="auto">
          <a:xfrm>
            <a:off x="9877604" y="4368589"/>
            <a:ext cx="12950" cy="99277"/>
          </a:xfrm>
          <a:custGeom>
            <a:avLst/>
            <a:gdLst>
              <a:gd name="T0" fmla="*/ 0 w 4"/>
              <a:gd name="T1" fmla="*/ 11 h 31"/>
              <a:gd name="T2" fmla="*/ 0 w 4"/>
              <a:gd name="T3" fmla="*/ 31 h 31"/>
              <a:gd name="T4" fmla="*/ 4 w 4"/>
              <a:gd name="T5" fmla="*/ 31 h 31"/>
              <a:gd name="T6" fmla="*/ 4 w 4"/>
              <a:gd name="T7" fmla="*/ 11 h 31"/>
              <a:gd name="T8" fmla="*/ 0 w 4"/>
              <a:gd name="T9" fmla="*/ 11 h 31"/>
              <a:gd name="T10" fmla="*/ 0 w 4"/>
              <a:gd name="T11" fmla="*/ 0 h 31"/>
              <a:gd name="T12" fmla="*/ 0 w 4"/>
              <a:gd name="T13" fmla="*/ 6 h 31"/>
              <a:gd name="T14" fmla="*/ 4 w 4"/>
              <a:gd name="T15" fmla="*/ 6 h 31"/>
              <a:gd name="T16" fmla="*/ 4 w 4"/>
              <a:gd name="T17" fmla="*/ 4 h 31"/>
              <a:gd name="T18" fmla="*/ 0 w 4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" h="31">
                <a:moveTo>
                  <a:pt x="0" y="11"/>
                </a:moveTo>
                <a:cubicBezTo>
                  <a:pt x="0" y="31"/>
                  <a:pt x="0" y="31"/>
                  <a:pt x="0" y="31"/>
                </a:cubicBezTo>
                <a:cubicBezTo>
                  <a:pt x="4" y="31"/>
                  <a:pt x="4" y="31"/>
                  <a:pt x="4" y="31"/>
                </a:cubicBezTo>
                <a:cubicBezTo>
                  <a:pt x="4" y="11"/>
                  <a:pt x="4" y="11"/>
                  <a:pt x="4" y="11"/>
                </a:cubicBezTo>
                <a:cubicBezTo>
                  <a:pt x="0" y="11"/>
                  <a:pt x="0" y="11"/>
                  <a:pt x="0" y="11"/>
                </a:cubicBezTo>
                <a:moveTo>
                  <a:pt x="0" y="0"/>
                </a:moveTo>
                <a:cubicBezTo>
                  <a:pt x="0" y="6"/>
                  <a:pt x="0" y="6"/>
                  <a:pt x="0" y="6"/>
                </a:cubicBezTo>
                <a:cubicBezTo>
                  <a:pt x="4" y="6"/>
                  <a:pt x="4" y="6"/>
                  <a:pt x="4" y="6"/>
                </a:cubicBezTo>
                <a:cubicBezTo>
                  <a:pt x="4" y="4"/>
                  <a:pt x="4" y="4"/>
                  <a:pt x="4" y="4"/>
                </a:cubicBezTo>
                <a:cubicBezTo>
                  <a:pt x="2" y="3"/>
                  <a:pt x="1" y="1"/>
                  <a:pt x="0" y="0"/>
                </a:cubicBezTo>
              </a:path>
            </a:pathLst>
          </a:custGeom>
          <a:solidFill>
            <a:srgbClr val="E997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00" name="Rectangle 313"/>
          <p:cNvSpPr>
            <a:spLocks noChangeArrowheads="1"/>
          </p:cNvSpPr>
          <p:nvPr/>
        </p:nvSpPr>
        <p:spPr bwMode="auto">
          <a:xfrm>
            <a:off x="9877604" y="4385854"/>
            <a:ext cx="12950" cy="17265"/>
          </a:xfrm>
          <a:prstGeom prst="rect">
            <a:avLst/>
          </a:prstGeom>
          <a:solidFill>
            <a:srgbClr val="F6B4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01" name="Rectangle 314"/>
          <p:cNvSpPr>
            <a:spLocks noChangeArrowheads="1"/>
          </p:cNvSpPr>
          <p:nvPr/>
        </p:nvSpPr>
        <p:spPr bwMode="auto">
          <a:xfrm>
            <a:off x="9877604" y="4385854"/>
            <a:ext cx="12950" cy="1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02" name="Freeform 315"/>
          <p:cNvSpPr>
            <a:spLocks noEditPoints="1"/>
          </p:cNvSpPr>
          <p:nvPr/>
        </p:nvSpPr>
        <p:spPr bwMode="auto">
          <a:xfrm>
            <a:off x="9877604" y="4588719"/>
            <a:ext cx="12950" cy="168338"/>
          </a:xfrm>
          <a:custGeom>
            <a:avLst/>
            <a:gdLst>
              <a:gd name="T0" fmla="*/ 0 w 4"/>
              <a:gd name="T1" fmla="*/ 26 h 52"/>
              <a:gd name="T2" fmla="*/ 0 w 4"/>
              <a:gd name="T3" fmla="*/ 49 h 52"/>
              <a:gd name="T4" fmla="*/ 1 w 4"/>
              <a:gd name="T5" fmla="*/ 52 h 52"/>
              <a:gd name="T6" fmla="*/ 4 w 4"/>
              <a:gd name="T7" fmla="*/ 52 h 52"/>
              <a:gd name="T8" fmla="*/ 4 w 4"/>
              <a:gd name="T9" fmla="*/ 26 h 52"/>
              <a:gd name="T10" fmla="*/ 0 w 4"/>
              <a:gd name="T11" fmla="*/ 26 h 52"/>
              <a:gd name="T12" fmla="*/ 4 w 4"/>
              <a:gd name="T13" fmla="*/ 0 h 52"/>
              <a:gd name="T14" fmla="*/ 0 w 4"/>
              <a:gd name="T15" fmla="*/ 0 h 52"/>
              <a:gd name="T16" fmla="*/ 0 w 4"/>
              <a:gd name="T17" fmla="*/ 23 h 52"/>
              <a:gd name="T18" fmla="*/ 4 w 4"/>
              <a:gd name="T19" fmla="*/ 23 h 52"/>
              <a:gd name="T20" fmla="*/ 4 w 4"/>
              <a:gd name="T21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" h="52">
                <a:moveTo>
                  <a:pt x="0" y="26"/>
                </a:moveTo>
                <a:cubicBezTo>
                  <a:pt x="0" y="49"/>
                  <a:pt x="0" y="49"/>
                  <a:pt x="0" y="49"/>
                </a:cubicBezTo>
                <a:cubicBezTo>
                  <a:pt x="0" y="50"/>
                  <a:pt x="1" y="51"/>
                  <a:pt x="1" y="52"/>
                </a:cubicBezTo>
                <a:cubicBezTo>
                  <a:pt x="4" y="52"/>
                  <a:pt x="4" y="52"/>
                  <a:pt x="4" y="52"/>
                </a:cubicBezTo>
                <a:cubicBezTo>
                  <a:pt x="4" y="26"/>
                  <a:pt x="4" y="26"/>
                  <a:pt x="4" y="26"/>
                </a:cubicBezTo>
                <a:cubicBezTo>
                  <a:pt x="0" y="26"/>
                  <a:pt x="0" y="26"/>
                  <a:pt x="0" y="26"/>
                </a:cubicBezTo>
                <a:moveTo>
                  <a:pt x="4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3"/>
                  <a:pt x="0" y="23"/>
                  <a:pt x="0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0"/>
                  <a:pt x="4" y="0"/>
                  <a:pt x="4" y="0"/>
                </a:cubicBezTo>
              </a:path>
            </a:pathLst>
          </a:custGeom>
          <a:solidFill>
            <a:srgbClr val="E997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03" name="Freeform 316"/>
          <p:cNvSpPr>
            <a:spLocks/>
          </p:cNvSpPr>
          <p:nvPr/>
        </p:nvSpPr>
        <p:spPr bwMode="auto">
          <a:xfrm>
            <a:off x="9877604" y="4744107"/>
            <a:ext cx="4318" cy="12950"/>
          </a:xfrm>
          <a:custGeom>
            <a:avLst/>
            <a:gdLst>
              <a:gd name="T0" fmla="*/ 0 w 1"/>
              <a:gd name="T1" fmla="*/ 0 h 3"/>
              <a:gd name="T2" fmla="*/ 0 w 1"/>
              <a:gd name="T3" fmla="*/ 3 h 3"/>
              <a:gd name="T4" fmla="*/ 1 w 1"/>
              <a:gd name="T5" fmla="*/ 3 h 3"/>
              <a:gd name="T6" fmla="*/ 0 w 1"/>
              <a:gd name="T7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" h="3">
                <a:moveTo>
                  <a:pt x="0" y="0"/>
                </a:moveTo>
                <a:cubicBezTo>
                  <a:pt x="0" y="3"/>
                  <a:pt x="0" y="3"/>
                  <a:pt x="0" y="3"/>
                </a:cubicBezTo>
                <a:cubicBezTo>
                  <a:pt x="1" y="3"/>
                  <a:pt x="1" y="3"/>
                  <a:pt x="1" y="3"/>
                </a:cubicBezTo>
                <a:cubicBezTo>
                  <a:pt x="1" y="2"/>
                  <a:pt x="0" y="1"/>
                  <a:pt x="0" y="0"/>
                </a:cubicBezTo>
              </a:path>
            </a:pathLst>
          </a:cu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04" name="Rectangle 317"/>
          <p:cNvSpPr>
            <a:spLocks noChangeArrowheads="1"/>
          </p:cNvSpPr>
          <p:nvPr/>
        </p:nvSpPr>
        <p:spPr bwMode="auto">
          <a:xfrm>
            <a:off x="9877604" y="4662098"/>
            <a:ext cx="12950" cy="8633"/>
          </a:xfrm>
          <a:prstGeom prst="rect">
            <a:avLst/>
          </a:prstGeom>
          <a:solidFill>
            <a:srgbClr val="F6B4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05" name="Rectangle 318"/>
          <p:cNvSpPr>
            <a:spLocks noChangeArrowheads="1"/>
          </p:cNvSpPr>
          <p:nvPr/>
        </p:nvSpPr>
        <p:spPr bwMode="auto">
          <a:xfrm>
            <a:off x="9877604" y="4662098"/>
            <a:ext cx="12950" cy="8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06" name="Freeform 319"/>
          <p:cNvSpPr>
            <a:spLocks noEditPoints="1"/>
          </p:cNvSpPr>
          <p:nvPr/>
        </p:nvSpPr>
        <p:spPr bwMode="auto">
          <a:xfrm>
            <a:off x="9877604" y="4873596"/>
            <a:ext cx="12950" cy="133807"/>
          </a:xfrm>
          <a:custGeom>
            <a:avLst/>
            <a:gdLst>
              <a:gd name="T0" fmla="*/ 0 w 3"/>
              <a:gd name="T1" fmla="*/ 13 h 31"/>
              <a:gd name="T2" fmla="*/ 0 w 3"/>
              <a:gd name="T3" fmla="*/ 31 h 31"/>
              <a:gd name="T4" fmla="*/ 3 w 3"/>
              <a:gd name="T5" fmla="*/ 31 h 31"/>
              <a:gd name="T6" fmla="*/ 3 w 3"/>
              <a:gd name="T7" fmla="*/ 13 h 31"/>
              <a:gd name="T8" fmla="*/ 0 w 3"/>
              <a:gd name="T9" fmla="*/ 13 h 31"/>
              <a:gd name="T10" fmla="*/ 0 w 3"/>
              <a:gd name="T11" fmla="*/ 0 h 31"/>
              <a:gd name="T12" fmla="*/ 0 w 3"/>
              <a:gd name="T13" fmla="*/ 9 h 31"/>
              <a:gd name="T14" fmla="*/ 3 w 3"/>
              <a:gd name="T15" fmla="*/ 9 h 31"/>
              <a:gd name="T16" fmla="*/ 3 w 3"/>
              <a:gd name="T17" fmla="*/ 0 h 31"/>
              <a:gd name="T18" fmla="*/ 0 w 3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31">
                <a:moveTo>
                  <a:pt x="0" y="13"/>
                </a:moveTo>
                <a:lnTo>
                  <a:pt x="0" y="31"/>
                </a:lnTo>
                <a:lnTo>
                  <a:pt x="3" y="31"/>
                </a:lnTo>
                <a:lnTo>
                  <a:pt x="3" y="13"/>
                </a:lnTo>
                <a:lnTo>
                  <a:pt x="0" y="13"/>
                </a:lnTo>
                <a:close/>
                <a:moveTo>
                  <a:pt x="0" y="0"/>
                </a:moveTo>
                <a:lnTo>
                  <a:pt x="0" y="9"/>
                </a:lnTo>
                <a:lnTo>
                  <a:pt x="3" y="9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07" name="Freeform 320"/>
          <p:cNvSpPr>
            <a:spLocks noEditPoints="1"/>
          </p:cNvSpPr>
          <p:nvPr/>
        </p:nvSpPr>
        <p:spPr bwMode="auto">
          <a:xfrm>
            <a:off x="9877604" y="4873596"/>
            <a:ext cx="12950" cy="133807"/>
          </a:xfrm>
          <a:custGeom>
            <a:avLst/>
            <a:gdLst>
              <a:gd name="T0" fmla="*/ 0 w 3"/>
              <a:gd name="T1" fmla="*/ 13 h 31"/>
              <a:gd name="T2" fmla="*/ 0 w 3"/>
              <a:gd name="T3" fmla="*/ 31 h 31"/>
              <a:gd name="T4" fmla="*/ 3 w 3"/>
              <a:gd name="T5" fmla="*/ 31 h 31"/>
              <a:gd name="T6" fmla="*/ 3 w 3"/>
              <a:gd name="T7" fmla="*/ 13 h 31"/>
              <a:gd name="T8" fmla="*/ 0 w 3"/>
              <a:gd name="T9" fmla="*/ 13 h 31"/>
              <a:gd name="T10" fmla="*/ 0 w 3"/>
              <a:gd name="T11" fmla="*/ 0 h 31"/>
              <a:gd name="T12" fmla="*/ 0 w 3"/>
              <a:gd name="T13" fmla="*/ 9 h 31"/>
              <a:gd name="T14" fmla="*/ 3 w 3"/>
              <a:gd name="T15" fmla="*/ 9 h 31"/>
              <a:gd name="T16" fmla="*/ 3 w 3"/>
              <a:gd name="T17" fmla="*/ 0 h 31"/>
              <a:gd name="T18" fmla="*/ 0 w 3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31">
                <a:moveTo>
                  <a:pt x="0" y="13"/>
                </a:moveTo>
                <a:lnTo>
                  <a:pt x="0" y="31"/>
                </a:lnTo>
                <a:lnTo>
                  <a:pt x="3" y="31"/>
                </a:lnTo>
                <a:lnTo>
                  <a:pt x="3" y="13"/>
                </a:lnTo>
                <a:lnTo>
                  <a:pt x="0" y="13"/>
                </a:lnTo>
                <a:moveTo>
                  <a:pt x="0" y="0"/>
                </a:moveTo>
                <a:lnTo>
                  <a:pt x="0" y="9"/>
                </a:lnTo>
                <a:lnTo>
                  <a:pt x="3" y="9"/>
                </a:lnTo>
                <a:lnTo>
                  <a:pt x="3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08" name="Rectangle 321"/>
          <p:cNvSpPr>
            <a:spLocks noChangeArrowheads="1"/>
          </p:cNvSpPr>
          <p:nvPr/>
        </p:nvSpPr>
        <p:spPr bwMode="auto">
          <a:xfrm>
            <a:off x="9877604" y="4912445"/>
            <a:ext cx="12950" cy="17265"/>
          </a:xfrm>
          <a:prstGeom prst="rect">
            <a:avLst/>
          </a:prstGeom>
          <a:solidFill>
            <a:srgbClr val="F3B1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09" name="Rectangle 322"/>
          <p:cNvSpPr>
            <a:spLocks noChangeArrowheads="1"/>
          </p:cNvSpPr>
          <p:nvPr/>
        </p:nvSpPr>
        <p:spPr bwMode="auto">
          <a:xfrm>
            <a:off x="9877604" y="4912445"/>
            <a:ext cx="12950" cy="1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10" name="Freeform 323"/>
          <p:cNvSpPr>
            <a:spLocks noEditPoints="1"/>
          </p:cNvSpPr>
          <p:nvPr/>
        </p:nvSpPr>
        <p:spPr bwMode="auto">
          <a:xfrm>
            <a:off x="9877604" y="5115310"/>
            <a:ext cx="12950" cy="129490"/>
          </a:xfrm>
          <a:custGeom>
            <a:avLst/>
            <a:gdLst>
              <a:gd name="T0" fmla="*/ 0 w 3"/>
              <a:gd name="T1" fmla="*/ 18 h 30"/>
              <a:gd name="T2" fmla="*/ 0 w 3"/>
              <a:gd name="T3" fmla="*/ 30 h 30"/>
              <a:gd name="T4" fmla="*/ 3 w 3"/>
              <a:gd name="T5" fmla="*/ 30 h 30"/>
              <a:gd name="T6" fmla="*/ 3 w 3"/>
              <a:gd name="T7" fmla="*/ 18 h 30"/>
              <a:gd name="T8" fmla="*/ 0 w 3"/>
              <a:gd name="T9" fmla="*/ 18 h 30"/>
              <a:gd name="T10" fmla="*/ 0 w 3"/>
              <a:gd name="T11" fmla="*/ 0 h 30"/>
              <a:gd name="T12" fmla="*/ 0 w 3"/>
              <a:gd name="T13" fmla="*/ 15 h 30"/>
              <a:gd name="T14" fmla="*/ 3 w 3"/>
              <a:gd name="T15" fmla="*/ 15 h 30"/>
              <a:gd name="T16" fmla="*/ 3 w 3"/>
              <a:gd name="T17" fmla="*/ 0 h 30"/>
              <a:gd name="T18" fmla="*/ 0 w 3"/>
              <a:gd name="T1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30">
                <a:moveTo>
                  <a:pt x="0" y="18"/>
                </a:moveTo>
                <a:lnTo>
                  <a:pt x="0" y="30"/>
                </a:lnTo>
                <a:lnTo>
                  <a:pt x="3" y="30"/>
                </a:lnTo>
                <a:lnTo>
                  <a:pt x="3" y="18"/>
                </a:lnTo>
                <a:lnTo>
                  <a:pt x="0" y="18"/>
                </a:lnTo>
                <a:close/>
                <a:moveTo>
                  <a:pt x="0" y="0"/>
                </a:moveTo>
                <a:lnTo>
                  <a:pt x="0" y="15"/>
                </a:lnTo>
                <a:lnTo>
                  <a:pt x="3" y="15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11" name="Freeform 324"/>
          <p:cNvSpPr>
            <a:spLocks noEditPoints="1"/>
          </p:cNvSpPr>
          <p:nvPr/>
        </p:nvSpPr>
        <p:spPr bwMode="auto">
          <a:xfrm>
            <a:off x="9877604" y="5115310"/>
            <a:ext cx="12950" cy="129490"/>
          </a:xfrm>
          <a:custGeom>
            <a:avLst/>
            <a:gdLst>
              <a:gd name="T0" fmla="*/ 0 w 3"/>
              <a:gd name="T1" fmla="*/ 18 h 30"/>
              <a:gd name="T2" fmla="*/ 0 w 3"/>
              <a:gd name="T3" fmla="*/ 30 h 30"/>
              <a:gd name="T4" fmla="*/ 3 w 3"/>
              <a:gd name="T5" fmla="*/ 30 h 30"/>
              <a:gd name="T6" fmla="*/ 3 w 3"/>
              <a:gd name="T7" fmla="*/ 18 h 30"/>
              <a:gd name="T8" fmla="*/ 0 w 3"/>
              <a:gd name="T9" fmla="*/ 18 h 30"/>
              <a:gd name="T10" fmla="*/ 0 w 3"/>
              <a:gd name="T11" fmla="*/ 0 h 30"/>
              <a:gd name="T12" fmla="*/ 0 w 3"/>
              <a:gd name="T13" fmla="*/ 15 h 30"/>
              <a:gd name="T14" fmla="*/ 3 w 3"/>
              <a:gd name="T15" fmla="*/ 15 h 30"/>
              <a:gd name="T16" fmla="*/ 3 w 3"/>
              <a:gd name="T17" fmla="*/ 0 h 30"/>
              <a:gd name="T18" fmla="*/ 0 w 3"/>
              <a:gd name="T1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30">
                <a:moveTo>
                  <a:pt x="0" y="18"/>
                </a:moveTo>
                <a:lnTo>
                  <a:pt x="0" y="30"/>
                </a:lnTo>
                <a:lnTo>
                  <a:pt x="3" y="30"/>
                </a:lnTo>
                <a:lnTo>
                  <a:pt x="3" y="18"/>
                </a:lnTo>
                <a:lnTo>
                  <a:pt x="0" y="18"/>
                </a:lnTo>
                <a:moveTo>
                  <a:pt x="0" y="0"/>
                </a:moveTo>
                <a:lnTo>
                  <a:pt x="0" y="15"/>
                </a:lnTo>
                <a:lnTo>
                  <a:pt x="3" y="15"/>
                </a:lnTo>
                <a:lnTo>
                  <a:pt x="3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12" name="Rectangle 325"/>
          <p:cNvSpPr>
            <a:spLocks noChangeArrowheads="1"/>
          </p:cNvSpPr>
          <p:nvPr/>
        </p:nvSpPr>
        <p:spPr bwMode="auto">
          <a:xfrm>
            <a:off x="9877604" y="5180056"/>
            <a:ext cx="12950" cy="12950"/>
          </a:xfrm>
          <a:prstGeom prst="rect">
            <a:avLst/>
          </a:prstGeom>
          <a:solidFill>
            <a:srgbClr val="F3B1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13" name="Rectangle 326"/>
          <p:cNvSpPr>
            <a:spLocks noChangeArrowheads="1"/>
          </p:cNvSpPr>
          <p:nvPr/>
        </p:nvSpPr>
        <p:spPr bwMode="auto">
          <a:xfrm>
            <a:off x="9877604" y="5180056"/>
            <a:ext cx="12950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14" name="Freeform 327"/>
          <p:cNvSpPr>
            <a:spLocks/>
          </p:cNvSpPr>
          <p:nvPr/>
        </p:nvSpPr>
        <p:spPr bwMode="auto">
          <a:xfrm>
            <a:off x="9877604" y="5257750"/>
            <a:ext cx="12950" cy="4318"/>
          </a:xfrm>
          <a:custGeom>
            <a:avLst/>
            <a:gdLst>
              <a:gd name="T0" fmla="*/ 4 w 4"/>
              <a:gd name="T1" fmla="*/ 0 h 1"/>
              <a:gd name="T2" fmla="*/ 0 w 4"/>
              <a:gd name="T3" fmla="*/ 1 h 1"/>
              <a:gd name="T4" fmla="*/ 0 w 4"/>
              <a:gd name="T5" fmla="*/ 1 h 1"/>
              <a:gd name="T6" fmla="*/ 4 w 4"/>
              <a:gd name="T7" fmla="*/ 0 h 1"/>
              <a:gd name="T8" fmla="*/ 4 w 4"/>
              <a:gd name="T9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1">
                <a:moveTo>
                  <a:pt x="4" y="0"/>
                </a:moveTo>
                <a:cubicBezTo>
                  <a:pt x="2" y="0"/>
                  <a:pt x="1" y="0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1" y="0"/>
                  <a:pt x="2" y="0"/>
                  <a:pt x="4" y="0"/>
                </a:cubicBezTo>
                <a:cubicBezTo>
                  <a:pt x="4" y="0"/>
                  <a:pt x="4" y="0"/>
                  <a:pt x="4" y="0"/>
                </a:cubicBezTo>
              </a:path>
            </a:pathLst>
          </a:custGeom>
          <a:solidFill>
            <a:srgbClr val="F099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15" name="Rectangle 328"/>
          <p:cNvSpPr>
            <a:spLocks noChangeArrowheads="1"/>
          </p:cNvSpPr>
          <p:nvPr/>
        </p:nvSpPr>
        <p:spPr bwMode="auto">
          <a:xfrm>
            <a:off x="9877604" y="4467863"/>
            <a:ext cx="12950" cy="120857"/>
          </a:xfrm>
          <a:prstGeom prst="rect">
            <a:avLst/>
          </a:prstGeom>
          <a:solidFill>
            <a:srgbClr val="EE9B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16" name="Rectangle 329"/>
          <p:cNvSpPr>
            <a:spLocks noChangeArrowheads="1"/>
          </p:cNvSpPr>
          <p:nvPr/>
        </p:nvSpPr>
        <p:spPr bwMode="auto">
          <a:xfrm>
            <a:off x="9877604" y="4467863"/>
            <a:ext cx="12950" cy="120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17" name="Freeform 330"/>
          <p:cNvSpPr>
            <a:spLocks/>
          </p:cNvSpPr>
          <p:nvPr/>
        </p:nvSpPr>
        <p:spPr bwMode="auto">
          <a:xfrm>
            <a:off x="9881919" y="4757057"/>
            <a:ext cx="8633" cy="25898"/>
          </a:xfrm>
          <a:custGeom>
            <a:avLst/>
            <a:gdLst>
              <a:gd name="T0" fmla="*/ 0 w 3"/>
              <a:gd name="T1" fmla="*/ 0 h 8"/>
              <a:gd name="T2" fmla="*/ 3 w 3"/>
              <a:gd name="T3" fmla="*/ 8 h 8"/>
              <a:gd name="T4" fmla="*/ 3 w 3"/>
              <a:gd name="T5" fmla="*/ 0 h 8"/>
              <a:gd name="T6" fmla="*/ 0 w 3"/>
              <a:gd name="T7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8">
                <a:moveTo>
                  <a:pt x="0" y="0"/>
                </a:moveTo>
                <a:cubicBezTo>
                  <a:pt x="1" y="3"/>
                  <a:pt x="2" y="5"/>
                  <a:pt x="3" y="8"/>
                </a:cubicBezTo>
                <a:cubicBezTo>
                  <a:pt x="3" y="0"/>
                  <a:pt x="3" y="0"/>
                  <a:pt x="3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E9B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18" name="Freeform 331"/>
          <p:cNvSpPr>
            <a:spLocks/>
          </p:cNvSpPr>
          <p:nvPr/>
        </p:nvSpPr>
        <p:spPr bwMode="auto">
          <a:xfrm>
            <a:off x="9877604" y="4757057"/>
            <a:ext cx="12950" cy="116542"/>
          </a:xfrm>
          <a:custGeom>
            <a:avLst/>
            <a:gdLst>
              <a:gd name="T0" fmla="*/ 0 w 4"/>
              <a:gd name="T1" fmla="*/ 0 h 36"/>
              <a:gd name="T2" fmla="*/ 0 w 4"/>
              <a:gd name="T3" fmla="*/ 36 h 36"/>
              <a:gd name="T4" fmla="*/ 4 w 4"/>
              <a:gd name="T5" fmla="*/ 36 h 36"/>
              <a:gd name="T6" fmla="*/ 4 w 4"/>
              <a:gd name="T7" fmla="*/ 8 h 36"/>
              <a:gd name="T8" fmla="*/ 1 w 4"/>
              <a:gd name="T9" fmla="*/ 0 h 36"/>
              <a:gd name="T10" fmla="*/ 0 w 4"/>
              <a:gd name="T11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36">
                <a:moveTo>
                  <a:pt x="0" y="0"/>
                </a:moveTo>
                <a:cubicBezTo>
                  <a:pt x="0" y="36"/>
                  <a:pt x="0" y="36"/>
                  <a:pt x="0" y="36"/>
                </a:cubicBezTo>
                <a:cubicBezTo>
                  <a:pt x="4" y="36"/>
                  <a:pt x="4" y="36"/>
                  <a:pt x="4" y="36"/>
                </a:cubicBezTo>
                <a:cubicBezTo>
                  <a:pt x="4" y="8"/>
                  <a:pt x="4" y="8"/>
                  <a:pt x="4" y="8"/>
                </a:cubicBezTo>
                <a:cubicBezTo>
                  <a:pt x="3" y="5"/>
                  <a:pt x="2" y="3"/>
                  <a:pt x="1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998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19" name="Rectangle 332"/>
          <p:cNvSpPr>
            <a:spLocks noChangeArrowheads="1"/>
          </p:cNvSpPr>
          <p:nvPr/>
        </p:nvSpPr>
        <p:spPr bwMode="auto">
          <a:xfrm>
            <a:off x="9877604" y="5007404"/>
            <a:ext cx="12950" cy="107909"/>
          </a:xfrm>
          <a:prstGeom prst="rect">
            <a:avLst/>
          </a:prstGeom>
          <a:solidFill>
            <a:srgbClr val="E998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20" name="Rectangle 333"/>
          <p:cNvSpPr>
            <a:spLocks noChangeArrowheads="1"/>
          </p:cNvSpPr>
          <p:nvPr/>
        </p:nvSpPr>
        <p:spPr bwMode="auto">
          <a:xfrm>
            <a:off x="9877604" y="5007404"/>
            <a:ext cx="12950" cy="107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21" name="Freeform 334"/>
          <p:cNvSpPr>
            <a:spLocks/>
          </p:cNvSpPr>
          <p:nvPr/>
        </p:nvSpPr>
        <p:spPr bwMode="auto">
          <a:xfrm>
            <a:off x="9877604" y="5257750"/>
            <a:ext cx="12950" cy="4318"/>
          </a:xfrm>
          <a:custGeom>
            <a:avLst/>
            <a:gdLst>
              <a:gd name="T0" fmla="*/ 4 w 4"/>
              <a:gd name="T1" fmla="*/ 0 h 1"/>
              <a:gd name="T2" fmla="*/ 0 w 4"/>
              <a:gd name="T3" fmla="*/ 1 h 1"/>
              <a:gd name="T4" fmla="*/ 0 w 4"/>
              <a:gd name="T5" fmla="*/ 1 h 1"/>
              <a:gd name="T6" fmla="*/ 4 w 4"/>
              <a:gd name="T7" fmla="*/ 0 h 1"/>
              <a:gd name="T8" fmla="*/ 4 w 4"/>
              <a:gd name="T9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1">
                <a:moveTo>
                  <a:pt x="4" y="0"/>
                </a:moveTo>
                <a:cubicBezTo>
                  <a:pt x="2" y="0"/>
                  <a:pt x="1" y="0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1" y="0"/>
                  <a:pt x="2" y="0"/>
                  <a:pt x="4" y="0"/>
                </a:cubicBezTo>
                <a:cubicBezTo>
                  <a:pt x="4" y="0"/>
                  <a:pt x="4" y="0"/>
                  <a:pt x="4" y="0"/>
                </a:cubicBezTo>
              </a:path>
            </a:pathLst>
          </a:custGeom>
          <a:solidFill>
            <a:srgbClr val="F19C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22" name="Freeform 335"/>
          <p:cNvSpPr>
            <a:spLocks/>
          </p:cNvSpPr>
          <p:nvPr/>
        </p:nvSpPr>
        <p:spPr bwMode="auto">
          <a:xfrm>
            <a:off x="9877604" y="5244800"/>
            <a:ext cx="12950" cy="17265"/>
          </a:xfrm>
          <a:custGeom>
            <a:avLst/>
            <a:gdLst>
              <a:gd name="T0" fmla="*/ 0 w 4"/>
              <a:gd name="T1" fmla="*/ 0 h 5"/>
              <a:gd name="T2" fmla="*/ 0 w 4"/>
              <a:gd name="T3" fmla="*/ 5 h 5"/>
              <a:gd name="T4" fmla="*/ 4 w 4"/>
              <a:gd name="T5" fmla="*/ 4 h 5"/>
              <a:gd name="T6" fmla="*/ 4 w 4"/>
              <a:gd name="T7" fmla="*/ 0 h 5"/>
              <a:gd name="T8" fmla="*/ 0 w 4"/>
              <a:gd name="T9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5">
                <a:moveTo>
                  <a:pt x="0" y="0"/>
                </a:moveTo>
                <a:cubicBezTo>
                  <a:pt x="0" y="5"/>
                  <a:pt x="0" y="5"/>
                  <a:pt x="0" y="5"/>
                </a:cubicBezTo>
                <a:cubicBezTo>
                  <a:pt x="1" y="4"/>
                  <a:pt x="2" y="4"/>
                  <a:pt x="4" y="4"/>
                </a:cubicBezTo>
                <a:cubicBezTo>
                  <a:pt x="4" y="0"/>
                  <a:pt x="4" y="0"/>
                  <a:pt x="4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998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23" name="Freeform 336"/>
          <p:cNvSpPr>
            <a:spLocks noEditPoints="1"/>
          </p:cNvSpPr>
          <p:nvPr/>
        </p:nvSpPr>
        <p:spPr bwMode="auto">
          <a:xfrm>
            <a:off x="9627257" y="4252047"/>
            <a:ext cx="12950" cy="120857"/>
          </a:xfrm>
          <a:custGeom>
            <a:avLst/>
            <a:gdLst>
              <a:gd name="T0" fmla="*/ 4 w 4"/>
              <a:gd name="T1" fmla="*/ 28 h 37"/>
              <a:gd name="T2" fmla="*/ 0 w 4"/>
              <a:gd name="T3" fmla="*/ 28 h 37"/>
              <a:gd name="T4" fmla="*/ 0 w 4"/>
              <a:gd name="T5" fmla="*/ 37 h 37"/>
              <a:gd name="T6" fmla="*/ 4 w 4"/>
              <a:gd name="T7" fmla="*/ 37 h 37"/>
              <a:gd name="T8" fmla="*/ 4 w 4"/>
              <a:gd name="T9" fmla="*/ 28 h 37"/>
              <a:gd name="T10" fmla="*/ 3 w 4"/>
              <a:gd name="T11" fmla="*/ 0 h 37"/>
              <a:gd name="T12" fmla="*/ 3 w 4"/>
              <a:gd name="T13" fmla="*/ 0 h 37"/>
              <a:gd name="T14" fmla="*/ 3 w 4"/>
              <a:gd name="T15" fmla="*/ 0 h 37"/>
              <a:gd name="T16" fmla="*/ 3 w 4"/>
              <a:gd name="T17" fmla="*/ 0 h 37"/>
              <a:gd name="T18" fmla="*/ 3 w 4"/>
              <a:gd name="T19" fmla="*/ 0 h 37"/>
              <a:gd name="T20" fmla="*/ 3 w 4"/>
              <a:gd name="T21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" h="37">
                <a:moveTo>
                  <a:pt x="4" y="28"/>
                </a:moveTo>
                <a:cubicBezTo>
                  <a:pt x="0" y="28"/>
                  <a:pt x="0" y="28"/>
                  <a:pt x="0" y="28"/>
                </a:cubicBezTo>
                <a:cubicBezTo>
                  <a:pt x="0" y="37"/>
                  <a:pt x="0" y="37"/>
                  <a:pt x="0" y="37"/>
                </a:cubicBezTo>
                <a:cubicBezTo>
                  <a:pt x="1" y="37"/>
                  <a:pt x="3" y="37"/>
                  <a:pt x="4" y="37"/>
                </a:cubicBezTo>
                <a:cubicBezTo>
                  <a:pt x="4" y="28"/>
                  <a:pt x="4" y="28"/>
                  <a:pt x="4" y="28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</a:path>
            </a:pathLst>
          </a:cu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24" name="Freeform 337"/>
          <p:cNvSpPr>
            <a:spLocks noEditPoints="1"/>
          </p:cNvSpPr>
          <p:nvPr/>
        </p:nvSpPr>
        <p:spPr bwMode="auto">
          <a:xfrm>
            <a:off x="9627257" y="4895179"/>
            <a:ext cx="12950" cy="107909"/>
          </a:xfrm>
          <a:custGeom>
            <a:avLst/>
            <a:gdLst>
              <a:gd name="T0" fmla="*/ 0 w 3"/>
              <a:gd name="T1" fmla="*/ 8 h 25"/>
              <a:gd name="T2" fmla="*/ 0 w 3"/>
              <a:gd name="T3" fmla="*/ 9 h 25"/>
              <a:gd name="T4" fmla="*/ 0 w 3"/>
              <a:gd name="T5" fmla="*/ 25 h 25"/>
              <a:gd name="T6" fmla="*/ 3 w 3"/>
              <a:gd name="T7" fmla="*/ 25 h 25"/>
              <a:gd name="T8" fmla="*/ 3 w 3"/>
              <a:gd name="T9" fmla="*/ 8 h 25"/>
              <a:gd name="T10" fmla="*/ 0 w 3"/>
              <a:gd name="T11" fmla="*/ 8 h 25"/>
              <a:gd name="T12" fmla="*/ 3 w 3"/>
              <a:gd name="T13" fmla="*/ 0 h 25"/>
              <a:gd name="T14" fmla="*/ 1 w 3"/>
              <a:gd name="T15" fmla="*/ 4 h 25"/>
              <a:gd name="T16" fmla="*/ 3 w 3"/>
              <a:gd name="T17" fmla="*/ 4 h 25"/>
              <a:gd name="T18" fmla="*/ 3 w 3"/>
              <a:gd name="T19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25">
                <a:moveTo>
                  <a:pt x="0" y="8"/>
                </a:moveTo>
                <a:lnTo>
                  <a:pt x="0" y="9"/>
                </a:lnTo>
                <a:lnTo>
                  <a:pt x="0" y="25"/>
                </a:lnTo>
                <a:lnTo>
                  <a:pt x="3" y="25"/>
                </a:lnTo>
                <a:lnTo>
                  <a:pt x="3" y="8"/>
                </a:lnTo>
                <a:lnTo>
                  <a:pt x="0" y="8"/>
                </a:lnTo>
                <a:close/>
                <a:moveTo>
                  <a:pt x="3" y="0"/>
                </a:moveTo>
                <a:lnTo>
                  <a:pt x="1" y="4"/>
                </a:lnTo>
                <a:lnTo>
                  <a:pt x="3" y="4"/>
                </a:lnTo>
                <a:lnTo>
                  <a:pt x="3" y="0"/>
                </a:lnTo>
                <a:close/>
              </a:path>
            </a:pathLst>
          </a:cu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25" name="Freeform 338"/>
          <p:cNvSpPr>
            <a:spLocks noEditPoints="1"/>
          </p:cNvSpPr>
          <p:nvPr/>
        </p:nvSpPr>
        <p:spPr bwMode="auto">
          <a:xfrm>
            <a:off x="9627257" y="4895179"/>
            <a:ext cx="12950" cy="107909"/>
          </a:xfrm>
          <a:custGeom>
            <a:avLst/>
            <a:gdLst>
              <a:gd name="T0" fmla="*/ 0 w 3"/>
              <a:gd name="T1" fmla="*/ 8 h 25"/>
              <a:gd name="T2" fmla="*/ 0 w 3"/>
              <a:gd name="T3" fmla="*/ 9 h 25"/>
              <a:gd name="T4" fmla="*/ 0 w 3"/>
              <a:gd name="T5" fmla="*/ 25 h 25"/>
              <a:gd name="T6" fmla="*/ 3 w 3"/>
              <a:gd name="T7" fmla="*/ 25 h 25"/>
              <a:gd name="T8" fmla="*/ 3 w 3"/>
              <a:gd name="T9" fmla="*/ 8 h 25"/>
              <a:gd name="T10" fmla="*/ 0 w 3"/>
              <a:gd name="T11" fmla="*/ 8 h 25"/>
              <a:gd name="T12" fmla="*/ 3 w 3"/>
              <a:gd name="T13" fmla="*/ 0 h 25"/>
              <a:gd name="T14" fmla="*/ 1 w 3"/>
              <a:gd name="T15" fmla="*/ 4 h 25"/>
              <a:gd name="T16" fmla="*/ 3 w 3"/>
              <a:gd name="T17" fmla="*/ 4 h 25"/>
              <a:gd name="T18" fmla="*/ 3 w 3"/>
              <a:gd name="T19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25">
                <a:moveTo>
                  <a:pt x="0" y="8"/>
                </a:moveTo>
                <a:lnTo>
                  <a:pt x="0" y="9"/>
                </a:lnTo>
                <a:lnTo>
                  <a:pt x="0" y="25"/>
                </a:lnTo>
                <a:lnTo>
                  <a:pt x="3" y="25"/>
                </a:lnTo>
                <a:lnTo>
                  <a:pt x="3" y="8"/>
                </a:lnTo>
                <a:lnTo>
                  <a:pt x="0" y="8"/>
                </a:lnTo>
                <a:moveTo>
                  <a:pt x="3" y="0"/>
                </a:moveTo>
                <a:lnTo>
                  <a:pt x="1" y="4"/>
                </a:lnTo>
                <a:lnTo>
                  <a:pt x="3" y="4"/>
                </a:lnTo>
                <a:lnTo>
                  <a:pt x="3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26" name="Freeform 339"/>
          <p:cNvSpPr>
            <a:spLocks/>
          </p:cNvSpPr>
          <p:nvPr/>
        </p:nvSpPr>
        <p:spPr bwMode="auto">
          <a:xfrm>
            <a:off x="9627257" y="4912445"/>
            <a:ext cx="12950" cy="17265"/>
          </a:xfrm>
          <a:custGeom>
            <a:avLst/>
            <a:gdLst>
              <a:gd name="T0" fmla="*/ 1 w 3"/>
              <a:gd name="T1" fmla="*/ 0 h 4"/>
              <a:gd name="T2" fmla="*/ 0 w 3"/>
              <a:gd name="T3" fmla="*/ 4 h 4"/>
              <a:gd name="T4" fmla="*/ 3 w 3"/>
              <a:gd name="T5" fmla="*/ 4 h 4"/>
              <a:gd name="T6" fmla="*/ 3 w 3"/>
              <a:gd name="T7" fmla="*/ 0 h 4"/>
              <a:gd name="T8" fmla="*/ 1 w 3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4">
                <a:moveTo>
                  <a:pt x="1" y="0"/>
                </a:moveTo>
                <a:lnTo>
                  <a:pt x="0" y="4"/>
                </a:lnTo>
                <a:lnTo>
                  <a:pt x="3" y="4"/>
                </a:lnTo>
                <a:lnTo>
                  <a:pt x="3" y="0"/>
                </a:lnTo>
                <a:lnTo>
                  <a:pt x="1" y="0"/>
                </a:lnTo>
                <a:close/>
              </a:path>
            </a:pathLst>
          </a:custGeom>
          <a:solidFill>
            <a:srgbClr val="F3B1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27" name="Freeform 340"/>
          <p:cNvSpPr>
            <a:spLocks/>
          </p:cNvSpPr>
          <p:nvPr/>
        </p:nvSpPr>
        <p:spPr bwMode="auto">
          <a:xfrm>
            <a:off x="9627257" y="4912445"/>
            <a:ext cx="12950" cy="17265"/>
          </a:xfrm>
          <a:custGeom>
            <a:avLst/>
            <a:gdLst>
              <a:gd name="T0" fmla="*/ 1 w 3"/>
              <a:gd name="T1" fmla="*/ 0 h 4"/>
              <a:gd name="T2" fmla="*/ 0 w 3"/>
              <a:gd name="T3" fmla="*/ 4 h 4"/>
              <a:gd name="T4" fmla="*/ 3 w 3"/>
              <a:gd name="T5" fmla="*/ 4 h 4"/>
              <a:gd name="T6" fmla="*/ 3 w 3"/>
              <a:gd name="T7" fmla="*/ 0 h 4"/>
              <a:gd name="T8" fmla="*/ 1 w 3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4">
                <a:moveTo>
                  <a:pt x="1" y="0"/>
                </a:moveTo>
                <a:lnTo>
                  <a:pt x="0" y="4"/>
                </a:lnTo>
                <a:lnTo>
                  <a:pt x="3" y="4"/>
                </a:lnTo>
                <a:lnTo>
                  <a:pt x="3" y="0"/>
                </a:lnTo>
                <a:lnTo>
                  <a:pt x="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28" name="Freeform 341"/>
          <p:cNvSpPr>
            <a:spLocks noEditPoints="1"/>
          </p:cNvSpPr>
          <p:nvPr/>
        </p:nvSpPr>
        <p:spPr bwMode="auto">
          <a:xfrm>
            <a:off x="9627257" y="5110995"/>
            <a:ext cx="12950" cy="133807"/>
          </a:xfrm>
          <a:custGeom>
            <a:avLst/>
            <a:gdLst>
              <a:gd name="T0" fmla="*/ 0 w 3"/>
              <a:gd name="T1" fmla="*/ 19 h 31"/>
              <a:gd name="T2" fmla="*/ 0 w 3"/>
              <a:gd name="T3" fmla="*/ 31 h 31"/>
              <a:gd name="T4" fmla="*/ 3 w 3"/>
              <a:gd name="T5" fmla="*/ 31 h 31"/>
              <a:gd name="T6" fmla="*/ 3 w 3"/>
              <a:gd name="T7" fmla="*/ 19 h 31"/>
              <a:gd name="T8" fmla="*/ 0 w 3"/>
              <a:gd name="T9" fmla="*/ 19 h 31"/>
              <a:gd name="T10" fmla="*/ 0 w 3"/>
              <a:gd name="T11" fmla="*/ 0 h 31"/>
              <a:gd name="T12" fmla="*/ 0 w 3"/>
              <a:gd name="T13" fmla="*/ 16 h 31"/>
              <a:gd name="T14" fmla="*/ 3 w 3"/>
              <a:gd name="T15" fmla="*/ 16 h 31"/>
              <a:gd name="T16" fmla="*/ 3 w 3"/>
              <a:gd name="T17" fmla="*/ 0 h 31"/>
              <a:gd name="T18" fmla="*/ 0 w 3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31">
                <a:moveTo>
                  <a:pt x="0" y="19"/>
                </a:moveTo>
                <a:lnTo>
                  <a:pt x="0" y="31"/>
                </a:lnTo>
                <a:lnTo>
                  <a:pt x="3" y="31"/>
                </a:lnTo>
                <a:lnTo>
                  <a:pt x="3" y="19"/>
                </a:lnTo>
                <a:lnTo>
                  <a:pt x="0" y="19"/>
                </a:lnTo>
                <a:close/>
                <a:moveTo>
                  <a:pt x="0" y="0"/>
                </a:moveTo>
                <a:lnTo>
                  <a:pt x="0" y="16"/>
                </a:lnTo>
                <a:lnTo>
                  <a:pt x="3" y="16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29" name="Freeform 342"/>
          <p:cNvSpPr>
            <a:spLocks noEditPoints="1"/>
          </p:cNvSpPr>
          <p:nvPr/>
        </p:nvSpPr>
        <p:spPr bwMode="auto">
          <a:xfrm>
            <a:off x="9627257" y="5110995"/>
            <a:ext cx="12950" cy="133807"/>
          </a:xfrm>
          <a:custGeom>
            <a:avLst/>
            <a:gdLst>
              <a:gd name="T0" fmla="*/ 0 w 3"/>
              <a:gd name="T1" fmla="*/ 19 h 31"/>
              <a:gd name="T2" fmla="*/ 0 w 3"/>
              <a:gd name="T3" fmla="*/ 31 h 31"/>
              <a:gd name="T4" fmla="*/ 3 w 3"/>
              <a:gd name="T5" fmla="*/ 31 h 31"/>
              <a:gd name="T6" fmla="*/ 3 w 3"/>
              <a:gd name="T7" fmla="*/ 19 h 31"/>
              <a:gd name="T8" fmla="*/ 0 w 3"/>
              <a:gd name="T9" fmla="*/ 19 h 31"/>
              <a:gd name="T10" fmla="*/ 0 w 3"/>
              <a:gd name="T11" fmla="*/ 0 h 31"/>
              <a:gd name="T12" fmla="*/ 0 w 3"/>
              <a:gd name="T13" fmla="*/ 16 h 31"/>
              <a:gd name="T14" fmla="*/ 3 w 3"/>
              <a:gd name="T15" fmla="*/ 16 h 31"/>
              <a:gd name="T16" fmla="*/ 3 w 3"/>
              <a:gd name="T17" fmla="*/ 0 h 31"/>
              <a:gd name="T18" fmla="*/ 0 w 3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31">
                <a:moveTo>
                  <a:pt x="0" y="19"/>
                </a:moveTo>
                <a:lnTo>
                  <a:pt x="0" y="31"/>
                </a:lnTo>
                <a:lnTo>
                  <a:pt x="3" y="31"/>
                </a:lnTo>
                <a:lnTo>
                  <a:pt x="3" y="19"/>
                </a:lnTo>
                <a:lnTo>
                  <a:pt x="0" y="19"/>
                </a:lnTo>
                <a:moveTo>
                  <a:pt x="0" y="0"/>
                </a:moveTo>
                <a:lnTo>
                  <a:pt x="0" y="16"/>
                </a:lnTo>
                <a:lnTo>
                  <a:pt x="3" y="16"/>
                </a:lnTo>
                <a:lnTo>
                  <a:pt x="3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30" name="Rectangle 343"/>
          <p:cNvSpPr>
            <a:spLocks noChangeArrowheads="1"/>
          </p:cNvSpPr>
          <p:nvPr/>
        </p:nvSpPr>
        <p:spPr bwMode="auto">
          <a:xfrm>
            <a:off x="9627257" y="5180056"/>
            <a:ext cx="12950" cy="12950"/>
          </a:xfrm>
          <a:prstGeom prst="rect">
            <a:avLst/>
          </a:prstGeom>
          <a:solidFill>
            <a:srgbClr val="F3B1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31" name="Rectangle 344"/>
          <p:cNvSpPr>
            <a:spLocks noChangeArrowheads="1"/>
          </p:cNvSpPr>
          <p:nvPr/>
        </p:nvSpPr>
        <p:spPr bwMode="auto">
          <a:xfrm>
            <a:off x="9627257" y="5180056"/>
            <a:ext cx="12950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32" name="Freeform 345"/>
          <p:cNvSpPr>
            <a:spLocks/>
          </p:cNvSpPr>
          <p:nvPr/>
        </p:nvSpPr>
        <p:spPr bwMode="auto">
          <a:xfrm>
            <a:off x="9635890" y="5292281"/>
            <a:ext cx="4318" cy="0"/>
          </a:xfrm>
          <a:custGeom>
            <a:avLst/>
            <a:gdLst>
              <a:gd name="T0" fmla="*/ 1 w 1"/>
              <a:gd name="T1" fmla="*/ 0 w 1"/>
              <a:gd name="T2" fmla="*/ 1 w 1"/>
              <a:gd name="T3" fmla="*/ 1 w 1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">
                <a:moveTo>
                  <a:pt x="1" y="0"/>
                </a:moveTo>
                <a:cubicBezTo>
                  <a:pt x="1" y="0"/>
                  <a:pt x="0" y="0"/>
                  <a:pt x="0" y="0"/>
                </a:cubicBezTo>
                <a:cubicBezTo>
                  <a:pt x="0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rgbClr val="F099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33" name="Freeform 346"/>
          <p:cNvSpPr>
            <a:spLocks noEditPoints="1"/>
          </p:cNvSpPr>
          <p:nvPr/>
        </p:nvSpPr>
        <p:spPr bwMode="auto">
          <a:xfrm>
            <a:off x="9627257" y="4252047"/>
            <a:ext cx="8633" cy="0"/>
          </a:xfrm>
          <a:custGeom>
            <a:avLst/>
            <a:gdLst>
              <a:gd name="T0" fmla="*/ 3 w 3"/>
              <a:gd name="T1" fmla="*/ 3 w 3"/>
              <a:gd name="T2" fmla="*/ 3 w 3"/>
              <a:gd name="T3" fmla="*/ 3 w 3"/>
              <a:gd name="T4" fmla="*/ 0 w 3"/>
              <a:gd name="T5" fmla="*/ 0 w 3"/>
              <a:gd name="T6" fmla="*/ 3 w 3"/>
              <a:gd name="T7" fmla="*/ 3 w 3"/>
              <a:gd name="T8" fmla="*/ 3 w 3"/>
              <a:gd name="T9" fmla="*/ 3 w 3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  <a:cxn ang="0">
                <a:pos x="T6" y="0"/>
              </a:cxn>
              <a:cxn ang="0">
                <a:pos x="T7" y="0"/>
              </a:cxn>
              <a:cxn ang="0">
                <a:pos x="T8" y="0"/>
              </a:cxn>
              <a:cxn ang="0">
                <a:pos x="T9" y="0"/>
              </a:cxn>
            </a:cxnLst>
            <a:rect l="0" t="0" r="r" b="b"/>
            <a:pathLst>
              <a:path w="3"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3" y="0"/>
                </a:moveTo>
                <a:cubicBezTo>
                  <a:pt x="3" y="0"/>
                  <a:pt x="2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</a:path>
            </a:pathLst>
          </a:custGeom>
          <a:solidFill>
            <a:srgbClr val="E1A5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34" name="Freeform 347"/>
          <p:cNvSpPr>
            <a:spLocks/>
          </p:cNvSpPr>
          <p:nvPr/>
        </p:nvSpPr>
        <p:spPr bwMode="auto">
          <a:xfrm>
            <a:off x="9627257" y="4252047"/>
            <a:ext cx="12950" cy="90644"/>
          </a:xfrm>
          <a:custGeom>
            <a:avLst/>
            <a:gdLst>
              <a:gd name="T0" fmla="*/ 3 w 4"/>
              <a:gd name="T1" fmla="*/ 0 h 28"/>
              <a:gd name="T2" fmla="*/ 0 w 4"/>
              <a:gd name="T3" fmla="*/ 0 h 28"/>
              <a:gd name="T4" fmla="*/ 0 w 4"/>
              <a:gd name="T5" fmla="*/ 28 h 28"/>
              <a:gd name="T6" fmla="*/ 4 w 4"/>
              <a:gd name="T7" fmla="*/ 28 h 28"/>
              <a:gd name="T8" fmla="*/ 4 w 4"/>
              <a:gd name="T9" fmla="*/ 2 h 28"/>
              <a:gd name="T10" fmla="*/ 3 w 4"/>
              <a:gd name="T11" fmla="*/ 0 h 28"/>
              <a:gd name="T12" fmla="*/ 3 w 4"/>
              <a:gd name="T13" fmla="*/ 0 h 28"/>
              <a:gd name="T14" fmla="*/ 3 w 4"/>
              <a:gd name="T15" fmla="*/ 0 h 28"/>
              <a:gd name="T16" fmla="*/ 3 w 4"/>
              <a:gd name="T17" fmla="*/ 0 h 28"/>
              <a:gd name="T18" fmla="*/ 3 w 4"/>
              <a:gd name="T19" fmla="*/ 0 h 28"/>
              <a:gd name="T20" fmla="*/ 3 w 4"/>
              <a:gd name="T21" fmla="*/ 0 h 28"/>
              <a:gd name="T22" fmla="*/ 3 w 4"/>
              <a:gd name="T23" fmla="*/ 0 h 28"/>
              <a:gd name="T24" fmla="*/ 3 w 4"/>
              <a:gd name="T25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" h="28">
                <a:moveTo>
                  <a:pt x="3" y="0"/>
                </a:moveTo>
                <a:cubicBezTo>
                  <a:pt x="3" y="0"/>
                  <a:pt x="2" y="0"/>
                  <a:pt x="0" y="0"/>
                </a:cubicBezTo>
                <a:cubicBezTo>
                  <a:pt x="0" y="28"/>
                  <a:pt x="0" y="28"/>
                  <a:pt x="0" y="28"/>
                </a:cubicBezTo>
                <a:cubicBezTo>
                  <a:pt x="4" y="28"/>
                  <a:pt x="4" y="28"/>
                  <a:pt x="4" y="28"/>
                </a:cubicBezTo>
                <a:cubicBezTo>
                  <a:pt x="4" y="2"/>
                  <a:pt x="4" y="2"/>
                  <a:pt x="4" y="2"/>
                </a:cubicBezTo>
                <a:cubicBezTo>
                  <a:pt x="4" y="1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</a:path>
            </a:pathLst>
          </a:custGeom>
          <a:solidFill>
            <a:srgbClr val="E998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35" name="Rectangle 348"/>
          <p:cNvSpPr>
            <a:spLocks noChangeArrowheads="1"/>
          </p:cNvSpPr>
          <p:nvPr/>
        </p:nvSpPr>
        <p:spPr bwMode="auto">
          <a:xfrm>
            <a:off x="9627257" y="5003086"/>
            <a:ext cx="12950" cy="107909"/>
          </a:xfrm>
          <a:prstGeom prst="rect">
            <a:avLst/>
          </a:prstGeom>
          <a:solidFill>
            <a:srgbClr val="E998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36" name="Rectangle 349"/>
          <p:cNvSpPr>
            <a:spLocks noChangeArrowheads="1"/>
          </p:cNvSpPr>
          <p:nvPr/>
        </p:nvSpPr>
        <p:spPr bwMode="auto">
          <a:xfrm>
            <a:off x="9627257" y="5003086"/>
            <a:ext cx="12950" cy="107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37" name="Freeform 350"/>
          <p:cNvSpPr>
            <a:spLocks/>
          </p:cNvSpPr>
          <p:nvPr/>
        </p:nvSpPr>
        <p:spPr bwMode="auto">
          <a:xfrm>
            <a:off x="9631572" y="5292281"/>
            <a:ext cx="8633" cy="0"/>
          </a:xfrm>
          <a:custGeom>
            <a:avLst/>
            <a:gdLst>
              <a:gd name="T0" fmla="*/ 2 w 2"/>
              <a:gd name="T1" fmla="*/ 0 w 2"/>
              <a:gd name="T2" fmla="*/ 1 w 2"/>
              <a:gd name="T3" fmla="*/ 2 w 2"/>
              <a:gd name="T4" fmla="*/ 2 w 2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</a:cxnLst>
            <a:rect l="0" t="0" r="r" b="b"/>
            <a:pathLst>
              <a:path w="2">
                <a:moveTo>
                  <a:pt x="2" y="0"/>
                </a:moveTo>
                <a:cubicBezTo>
                  <a:pt x="2" y="0"/>
                  <a:pt x="1" y="0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</a:path>
            </a:pathLst>
          </a:custGeom>
          <a:solidFill>
            <a:srgbClr val="F19C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38" name="Freeform 351"/>
          <p:cNvSpPr>
            <a:spLocks/>
          </p:cNvSpPr>
          <p:nvPr/>
        </p:nvSpPr>
        <p:spPr bwMode="auto">
          <a:xfrm>
            <a:off x="9627257" y="5244800"/>
            <a:ext cx="12950" cy="51796"/>
          </a:xfrm>
          <a:custGeom>
            <a:avLst/>
            <a:gdLst>
              <a:gd name="T0" fmla="*/ 0 w 4"/>
              <a:gd name="T1" fmla="*/ 0 h 16"/>
              <a:gd name="T2" fmla="*/ 0 w 4"/>
              <a:gd name="T3" fmla="*/ 16 h 16"/>
              <a:gd name="T4" fmla="*/ 2 w 4"/>
              <a:gd name="T5" fmla="*/ 15 h 16"/>
              <a:gd name="T6" fmla="*/ 4 w 4"/>
              <a:gd name="T7" fmla="*/ 15 h 16"/>
              <a:gd name="T8" fmla="*/ 4 w 4"/>
              <a:gd name="T9" fmla="*/ 0 h 16"/>
              <a:gd name="T10" fmla="*/ 0 w 4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16">
                <a:moveTo>
                  <a:pt x="0" y="0"/>
                </a:moveTo>
                <a:cubicBezTo>
                  <a:pt x="0" y="16"/>
                  <a:pt x="0" y="16"/>
                  <a:pt x="0" y="16"/>
                </a:cubicBezTo>
                <a:cubicBezTo>
                  <a:pt x="1" y="15"/>
                  <a:pt x="2" y="15"/>
                  <a:pt x="2" y="15"/>
                </a:cubicBezTo>
                <a:cubicBezTo>
                  <a:pt x="3" y="15"/>
                  <a:pt x="4" y="15"/>
                  <a:pt x="4" y="15"/>
                </a:cubicBezTo>
                <a:cubicBezTo>
                  <a:pt x="4" y="0"/>
                  <a:pt x="4" y="0"/>
                  <a:pt x="4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998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39" name="Freeform 352"/>
          <p:cNvSpPr>
            <a:spLocks/>
          </p:cNvSpPr>
          <p:nvPr/>
        </p:nvSpPr>
        <p:spPr bwMode="auto">
          <a:xfrm>
            <a:off x="9355327" y="4342691"/>
            <a:ext cx="17265" cy="43163"/>
          </a:xfrm>
          <a:custGeom>
            <a:avLst/>
            <a:gdLst>
              <a:gd name="T0" fmla="*/ 5 w 5"/>
              <a:gd name="T1" fmla="*/ 0 h 14"/>
              <a:gd name="T2" fmla="*/ 0 w 5"/>
              <a:gd name="T3" fmla="*/ 0 h 14"/>
              <a:gd name="T4" fmla="*/ 0 w 5"/>
              <a:gd name="T5" fmla="*/ 14 h 14"/>
              <a:gd name="T6" fmla="*/ 5 w 5"/>
              <a:gd name="T7" fmla="*/ 13 h 14"/>
              <a:gd name="T8" fmla="*/ 5 w 5"/>
              <a:gd name="T9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14">
                <a:moveTo>
                  <a:pt x="5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4"/>
                  <a:pt x="0" y="14"/>
                  <a:pt x="0" y="14"/>
                </a:cubicBezTo>
                <a:cubicBezTo>
                  <a:pt x="2" y="13"/>
                  <a:pt x="3" y="13"/>
                  <a:pt x="5" y="13"/>
                </a:cubicBezTo>
                <a:cubicBezTo>
                  <a:pt x="5" y="0"/>
                  <a:pt x="5" y="0"/>
                  <a:pt x="5" y="0"/>
                </a:cubicBezTo>
              </a:path>
            </a:pathLst>
          </a:cu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40" name="Freeform 353"/>
          <p:cNvSpPr>
            <a:spLocks/>
          </p:cNvSpPr>
          <p:nvPr/>
        </p:nvSpPr>
        <p:spPr bwMode="auto">
          <a:xfrm>
            <a:off x="9355327" y="4985821"/>
            <a:ext cx="12950" cy="12950"/>
          </a:xfrm>
          <a:custGeom>
            <a:avLst/>
            <a:gdLst>
              <a:gd name="T0" fmla="*/ 4 w 4"/>
              <a:gd name="T1" fmla="*/ 0 h 4"/>
              <a:gd name="T2" fmla="*/ 0 w 4"/>
              <a:gd name="T3" fmla="*/ 1 h 4"/>
              <a:gd name="T4" fmla="*/ 0 w 4"/>
              <a:gd name="T5" fmla="*/ 4 h 4"/>
              <a:gd name="T6" fmla="*/ 4 w 4"/>
              <a:gd name="T7" fmla="*/ 4 h 4"/>
              <a:gd name="T8" fmla="*/ 4 w 4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4">
                <a:moveTo>
                  <a:pt x="4" y="0"/>
                </a:moveTo>
                <a:cubicBezTo>
                  <a:pt x="3" y="0"/>
                  <a:pt x="2" y="1"/>
                  <a:pt x="0" y="1"/>
                </a:cubicBezTo>
                <a:cubicBezTo>
                  <a:pt x="0" y="4"/>
                  <a:pt x="0" y="4"/>
                  <a:pt x="0" y="4"/>
                </a:cubicBezTo>
                <a:cubicBezTo>
                  <a:pt x="4" y="4"/>
                  <a:pt x="4" y="4"/>
                  <a:pt x="4" y="4"/>
                </a:cubicBezTo>
                <a:cubicBezTo>
                  <a:pt x="4" y="0"/>
                  <a:pt x="4" y="0"/>
                  <a:pt x="4" y="0"/>
                </a:cubicBezTo>
              </a:path>
            </a:pathLst>
          </a:cu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41" name="Freeform 354"/>
          <p:cNvSpPr>
            <a:spLocks noEditPoints="1"/>
          </p:cNvSpPr>
          <p:nvPr/>
        </p:nvSpPr>
        <p:spPr bwMode="auto">
          <a:xfrm>
            <a:off x="9355327" y="5102363"/>
            <a:ext cx="12950" cy="138122"/>
          </a:xfrm>
          <a:custGeom>
            <a:avLst/>
            <a:gdLst>
              <a:gd name="T0" fmla="*/ 0 w 3"/>
              <a:gd name="T1" fmla="*/ 21 h 32"/>
              <a:gd name="T2" fmla="*/ 0 w 3"/>
              <a:gd name="T3" fmla="*/ 32 h 32"/>
              <a:gd name="T4" fmla="*/ 3 w 3"/>
              <a:gd name="T5" fmla="*/ 32 h 32"/>
              <a:gd name="T6" fmla="*/ 3 w 3"/>
              <a:gd name="T7" fmla="*/ 21 h 32"/>
              <a:gd name="T8" fmla="*/ 0 w 3"/>
              <a:gd name="T9" fmla="*/ 21 h 32"/>
              <a:gd name="T10" fmla="*/ 0 w 3"/>
              <a:gd name="T11" fmla="*/ 0 h 32"/>
              <a:gd name="T12" fmla="*/ 0 w 3"/>
              <a:gd name="T13" fmla="*/ 18 h 32"/>
              <a:gd name="T14" fmla="*/ 3 w 3"/>
              <a:gd name="T15" fmla="*/ 18 h 32"/>
              <a:gd name="T16" fmla="*/ 3 w 3"/>
              <a:gd name="T17" fmla="*/ 0 h 32"/>
              <a:gd name="T18" fmla="*/ 0 w 3"/>
              <a:gd name="T1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32">
                <a:moveTo>
                  <a:pt x="0" y="21"/>
                </a:moveTo>
                <a:lnTo>
                  <a:pt x="0" y="32"/>
                </a:lnTo>
                <a:lnTo>
                  <a:pt x="3" y="32"/>
                </a:lnTo>
                <a:lnTo>
                  <a:pt x="3" y="21"/>
                </a:lnTo>
                <a:lnTo>
                  <a:pt x="0" y="21"/>
                </a:lnTo>
                <a:close/>
                <a:moveTo>
                  <a:pt x="0" y="0"/>
                </a:moveTo>
                <a:lnTo>
                  <a:pt x="0" y="18"/>
                </a:lnTo>
                <a:lnTo>
                  <a:pt x="3" y="18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42" name="Freeform 355"/>
          <p:cNvSpPr>
            <a:spLocks noEditPoints="1"/>
          </p:cNvSpPr>
          <p:nvPr/>
        </p:nvSpPr>
        <p:spPr bwMode="auto">
          <a:xfrm>
            <a:off x="9355327" y="5102363"/>
            <a:ext cx="12950" cy="138122"/>
          </a:xfrm>
          <a:custGeom>
            <a:avLst/>
            <a:gdLst>
              <a:gd name="T0" fmla="*/ 0 w 3"/>
              <a:gd name="T1" fmla="*/ 21 h 32"/>
              <a:gd name="T2" fmla="*/ 0 w 3"/>
              <a:gd name="T3" fmla="*/ 32 h 32"/>
              <a:gd name="T4" fmla="*/ 3 w 3"/>
              <a:gd name="T5" fmla="*/ 32 h 32"/>
              <a:gd name="T6" fmla="*/ 3 w 3"/>
              <a:gd name="T7" fmla="*/ 21 h 32"/>
              <a:gd name="T8" fmla="*/ 0 w 3"/>
              <a:gd name="T9" fmla="*/ 21 h 32"/>
              <a:gd name="T10" fmla="*/ 0 w 3"/>
              <a:gd name="T11" fmla="*/ 0 h 32"/>
              <a:gd name="T12" fmla="*/ 0 w 3"/>
              <a:gd name="T13" fmla="*/ 18 h 32"/>
              <a:gd name="T14" fmla="*/ 3 w 3"/>
              <a:gd name="T15" fmla="*/ 18 h 32"/>
              <a:gd name="T16" fmla="*/ 3 w 3"/>
              <a:gd name="T17" fmla="*/ 0 h 32"/>
              <a:gd name="T18" fmla="*/ 0 w 3"/>
              <a:gd name="T1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32">
                <a:moveTo>
                  <a:pt x="0" y="21"/>
                </a:moveTo>
                <a:lnTo>
                  <a:pt x="0" y="32"/>
                </a:lnTo>
                <a:lnTo>
                  <a:pt x="3" y="32"/>
                </a:lnTo>
                <a:lnTo>
                  <a:pt x="3" y="21"/>
                </a:lnTo>
                <a:lnTo>
                  <a:pt x="0" y="21"/>
                </a:lnTo>
                <a:moveTo>
                  <a:pt x="0" y="0"/>
                </a:moveTo>
                <a:lnTo>
                  <a:pt x="0" y="18"/>
                </a:lnTo>
                <a:lnTo>
                  <a:pt x="3" y="18"/>
                </a:lnTo>
                <a:lnTo>
                  <a:pt x="3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43" name="Rectangle 356"/>
          <p:cNvSpPr>
            <a:spLocks noChangeArrowheads="1"/>
          </p:cNvSpPr>
          <p:nvPr/>
        </p:nvSpPr>
        <p:spPr bwMode="auto">
          <a:xfrm>
            <a:off x="9355327" y="5180056"/>
            <a:ext cx="12950" cy="12950"/>
          </a:xfrm>
          <a:prstGeom prst="rect">
            <a:avLst/>
          </a:prstGeom>
          <a:solidFill>
            <a:srgbClr val="F3B1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44" name="Rectangle 357"/>
          <p:cNvSpPr>
            <a:spLocks noChangeArrowheads="1"/>
          </p:cNvSpPr>
          <p:nvPr/>
        </p:nvSpPr>
        <p:spPr bwMode="auto">
          <a:xfrm>
            <a:off x="9355327" y="5180056"/>
            <a:ext cx="12950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45" name="Freeform 358"/>
          <p:cNvSpPr>
            <a:spLocks/>
          </p:cNvSpPr>
          <p:nvPr/>
        </p:nvSpPr>
        <p:spPr bwMode="auto">
          <a:xfrm>
            <a:off x="9355327" y="4252047"/>
            <a:ext cx="17265" cy="90644"/>
          </a:xfrm>
          <a:custGeom>
            <a:avLst/>
            <a:gdLst>
              <a:gd name="T0" fmla="*/ 5 w 5"/>
              <a:gd name="T1" fmla="*/ 0 h 28"/>
              <a:gd name="T2" fmla="*/ 0 w 5"/>
              <a:gd name="T3" fmla="*/ 0 h 28"/>
              <a:gd name="T4" fmla="*/ 0 w 5"/>
              <a:gd name="T5" fmla="*/ 28 h 28"/>
              <a:gd name="T6" fmla="*/ 5 w 5"/>
              <a:gd name="T7" fmla="*/ 28 h 28"/>
              <a:gd name="T8" fmla="*/ 5 w 5"/>
              <a:gd name="T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28">
                <a:moveTo>
                  <a:pt x="5" y="0"/>
                </a:moveTo>
                <a:cubicBezTo>
                  <a:pt x="3" y="0"/>
                  <a:pt x="2" y="0"/>
                  <a:pt x="0" y="0"/>
                </a:cubicBezTo>
                <a:cubicBezTo>
                  <a:pt x="0" y="28"/>
                  <a:pt x="0" y="28"/>
                  <a:pt x="0" y="28"/>
                </a:cubicBezTo>
                <a:cubicBezTo>
                  <a:pt x="5" y="28"/>
                  <a:pt x="5" y="28"/>
                  <a:pt x="5" y="28"/>
                </a:cubicBezTo>
                <a:cubicBezTo>
                  <a:pt x="5" y="0"/>
                  <a:pt x="5" y="0"/>
                  <a:pt x="5" y="0"/>
                </a:cubicBezTo>
              </a:path>
            </a:pathLst>
          </a:custGeom>
          <a:solidFill>
            <a:srgbClr val="E998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46" name="Rectangle 359"/>
          <p:cNvSpPr>
            <a:spLocks noChangeArrowheads="1"/>
          </p:cNvSpPr>
          <p:nvPr/>
        </p:nvSpPr>
        <p:spPr bwMode="auto">
          <a:xfrm>
            <a:off x="9355327" y="4998771"/>
            <a:ext cx="12950" cy="103592"/>
          </a:xfrm>
          <a:prstGeom prst="rect">
            <a:avLst/>
          </a:prstGeom>
          <a:solidFill>
            <a:srgbClr val="E998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47" name="Rectangle 360"/>
          <p:cNvSpPr>
            <a:spLocks noChangeArrowheads="1"/>
          </p:cNvSpPr>
          <p:nvPr/>
        </p:nvSpPr>
        <p:spPr bwMode="auto">
          <a:xfrm>
            <a:off x="9355327" y="4998771"/>
            <a:ext cx="12950" cy="103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48" name="Freeform 361"/>
          <p:cNvSpPr>
            <a:spLocks/>
          </p:cNvSpPr>
          <p:nvPr/>
        </p:nvSpPr>
        <p:spPr bwMode="auto">
          <a:xfrm>
            <a:off x="9355327" y="5240485"/>
            <a:ext cx="12950" cy="86326"/>
          </a:xfrm>
          <a:custGeom>
            <a:avLst/>
            <a:gdLst>
              <a:gd name="T0" fmla="*/ 0 w 4"/>
              <a:gd name="T1" fmla="*/ 0 h 26"/>
              <a:gd name="T2" fmla="*/ 0 w 4"/>
              <a:gd name="T3" fmla="*/ 26 h 26"/>
              <a:gd name="T4" fmla="*/ 4 w 4"/>
              <a:gd name="T5" fmla="*/ 25 h 26"/>
              <a:gd name="T6" fmla="*/ 4 w 4"/>
              <a:gd name="T7" fmla="*/ 0 h 26"/>
              <a:gd name="T8" fmla="*/ 0 w 4"/>
              <a:gd name="T9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26">
                <a:moveTo>
                  <a:pt x="0" y="0"/>
                </a:moveTo>
                <a:cubicBezTo>
                  <a:pt x="0" y="26"/>
                  <a:pt x="0" y="26"/>
                  <a:pt x="0" y="26"/>
                </a:cubicBezTo>
                <a:cubicBezTo>
                  <a:pt x="1" y="26"/>
                  <a:pt x="3" y="25"/>
                  <a:pt x="4" y="25"/>
                </a:cubicBezTo>
                <a:cubicBezTo>
                  <a:pt x="4" y="0"/>
                  <a:pt x="4" y="0"/>
                  <a:pt x="4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998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49" name="Rectangle 362"/>
          <p:cNvSpPr>
            <a:spLocks noChangeArrowheads="1"/>
          </p:cNvSpPr>
          <p:nvPr/>
        </p:nvSpPr>
        <p:spPr bwMode="auto">
          <a:xfrm>
            <a:off x="9104980" y="4342691"/>
            <a:ext cx="8633" cy="43163"/>
          </a:xfrm>
          <a:prstGeom prst="rect">
            <a:avLst/>
          </a:pr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50" name="Rectangle 363"/>
          <p:cNvSpPr>
            <a:spLocks noChangeArrowheads="1"/>
          </p:cNvSpPr>
          <p:nvPr/>
        </p:nvSpPr>
        <p:spPr bwMode="auto">
          <a:xfrm>
            <a:off x="9104980" y="4342691"/>
            <a:ext cx="8633" cy="4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51" name="Freeform 364"/>
          <p:cNvSpPr>
            <a:spLocks/>
          </p:cNvSpPr>
          <p:nvPr/>
        </p:nvSpPr>
        <p:spPr bwMode="auto">
          <a:xfrm>
            <a:off x="9104980" y="4385854"/>
            <a:ext cx="8633" cy="12950"/>
          </a:xfrm>
          <a:custGeom>
            <a:avLst/>
            <a:gdLst>
              <a:gd name="T0" fmla="*/ 0 w 3"/>
              <a:gd name="T1" fmla="*/ 0 h 4"/>
              <a:gd name="T2" fmla="*/ 0 w 3"/>
              <a:gd name="T3" fmla="*/ 4 h 4"/>
              <a:gd name="T4" fmla="*/ 3 w 3"/>
              <a:gd name="T5" fmla="*/ 3 h 4"/>
              <a:gd name="T6" fmla="*/ 3 w 3"/>
              <a:gd name="T7" fmla="*/ 0 h 4"/>
              <a:gd name="T8" fmla="*/ 0 w 3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4">
                <a:moveTo>
                  <a:pt x="0" y="0"/>
                </a:moveTo>
                <a:cubicBezTo>
                  <a:pt x="0" y="4"/>
                  <a:pt x="0" y="4"/>
                  <a:pt x="0" y="4"/>
                </a:cubicBezTo>
                <a:cubicBezTo>
                  <a:pt x="1" y="4"/>
                  <a:pt x="2" y="3"/>
                  <a:pt x="3" y="3"/>
                </a:cubicBezTo>
                <a:cubicBezTo>
                  <a:pt x="3" y="0"/>
                  <a:pt x="3" y="0"/>
                  <a:pt x="3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F3B1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52" name="Freeform 365"/>
          <p:cNvSpPr>
            <a:spLocks noEditPoints="1"/>
          </p:cNvSpPr>
          <p:nvPr/>
        </p:nvSpPr>
        <p:spPr bwMode="auto">
          <a:xfrm>
            <a:off x="9100665" y="5102363"/>
            <a:ext cx="12950" cy="138122"/>
          </a:xfrm>
          <a:custGeom>
            <a:avLst/>
            <a:gdLst>
              <a:gd name="T0" fmla="*/ 0 w 3"/>
              <a:gd name="T1" fmla="*/ 21 h 32"/>
              <a:gd name="T2" fmla="*/ 0 w 3"/>
              <a:gd name="T3" fmla="*/ 32 h 32"/>
              <a:gd name="T4" fmla="*/ 3 w 3"/>
              <a:gd name="T5" fmla="*/ 32 h 32"/>
              <a:gd name="T6" fmla="*/ 3 w 3"/>
              <a:gd name="T7" fmla="*/ 21 h 32"/>
              <a:gd name="T8" fmla="*/ 0 w 3"/>
              <a:gd name="T9" fmla="*/ 21 h 32"/>
              <a:gd name="T10" fmla="*/ 1 w 3"/>
              <a:gd name="T11" fmla="*/ 0 h 32"/>
              <a:gd name="T12" fmla="*/ 0 w 3"/>
              <a:gd name="T13" fmla="*/ 18 h 32"/>
              <a:gd name="T14" fmla="*/ 3 w 3"/>
              <a:gd name="T15" fmla="*/ 18 h 32"/>
              <a:gd name="T16" fmla="*/ 3 w 3"/>
              <a:gd name="T17" fmla="*/ 0 h 32"/>
              <a:gd name="T18" fmla="*/ 1 w 3"/>
              <a:gd name="T1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32">
                <a:moveTo>
                  <a:pt x="0" y="21"/>
                </a:moveTo>
                <a:lnTo>
                  <a:pt x="0" y="32"/>
                </a:lnTo>
                <a:lnTo>
                  <a:pt x="3" y="32"/>
                </a:lnTo>
                <a:lnTo>
                  <a:pt x="3" y="21"/>
                </a:lnTo>
                <a:lnTo>
                  <a:pt x="0" y="21"/>
                </a:lnTo>
                <a:close/>
                <a:moveTo>
                  <a:pt x="1" y="0"/>
                </a:moveTo>
                <a:lnTo>
                  <a:pt x="0" y="18"/>
                </a:lnTo>
                <a:lnTo>
                  <a:pt x="3" y="18"/>
                </a:lnTo>
                <a:lnTo>
                  <a:pt x="3" y="0"/>
                </a:lnTo>
                <a:lnTo>
                  <a:pt x="1" y="0"/>
                </a:lnTo>
                <a:close/>
              </a:path>
            </a:pathLst>
          </a:cu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53" name="Freeform 366"/>
          <p:cNvSpPr>
            <a:spLocks noEditPoints="1"/>
          </p:cNvSpPr>
          <p:nvPr/>
        </p:nvSpPr>
        <p:spPr bwMode="auto">
          <a:xfrm>
            <a:off x="9100665" y="5102363"/>
            <a:ext cx="12950" cy="138122"/>
          </a:xfrm>
          <a:custGeom>
            <a:avLst/>
            <a:gdLst>
              <a:gd name="T0" fmla="*/ 0 w 3"/>
              <a:gd name="T1" fmla="*/ 21 h 32"/>
              <a:gd name="T2" fmla="*/ 0 w 3"/>
              <a:gd name="T3" fmla="*/ 32 h 32"/>
              <a:gd name="T4" fmla="*/ 3 w 3"/>
              <a:gd name="T5" fmla="*/ 32 h 32"/>
              <a:gd name="T6" fmla="*/ 3 w 3"/>
              <a:gd name="T7" fmla="*/ 21 h 32"/>
              <a:gd name="T8" fmla="*/ 0 w 3"/>
              <a:gd name="T9" fmla="*/ 21 h 32"/>
              <a:gd name="T10" fmla="*/ 1 w 3"/>
              <a:gd name="T11" fmla="*/ 0 h 32"/>
              <a:gd name="T12" fmla="*/ 0 w 3"/>
              <a:gd name="T13" fmla="*/ 18 h 32"/>
              <a:gd name="T14" fmla="*/ 3 w 3"/>
              <a:gd name="T15" fmla="*/ 18 h 32"/>
              <a:gd name="T16" fmla="*/ 3 w 3"/>
              <a:gd name="T17" fmla="*/ 0 h 32"/>
              <a:gd name="T18" fmla="*/ 1 w 3"/>
              <a:gd name="T1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32">
                <a:moveTo>
                  <a:pt x="0" y="21"/>
                </a:moveTo>
                <a:lnTo>
                  <a:pt x="0" y="32"/>
                </a:lnTo>
                <a:lnTo>
                  <a:pt x="3" y="32"/>
                </a:lnTo>
                <a:lnTo>
                  <a:pt x="3" y="21"/>
                </a:lnTo>
                <a:lnTo>
                  <a:pt x="0" y="21"/>
                </a:lnTo>
                <a:moveTo>
                  <a:pt x="1" y="0"/>
                </a:moveTo>
                <a:lnTo>
                  <a:pt x="0" y="18"/>
                </a:lnTo>
                <a:lnTo>
                  <a:pt x="3" y="18"/>
                </a:lnTo>
                <a:lnTo>
                  <a:pt x="3" y="0"/>
                </a:lnTo>
                <a:lnTo>
                  <a:pt x="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54" name="Rectangle 367"/>
          <p:cNvSpPr>
            <a:spLocks noChangeArrowheads="1"/>
          </p:cNvSpPr>
          <p:nvPr/>
        </p:nvSpPr>
        <p:spPr bwMode="auto">
          <a:xfrm>
            <a:off x="9100665" y="5180056"/>
            <a:ext cx="12950" cy="12950"/>
          </a:xfrm>
          <a:prstGeom prst="rect">
            <a:avLst/>
          </a:prstGeom>
          <a:solidFill>
            <a:srgbClr val="F3B1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55" name="Rectangle 368"/>
          <p:cNvSpPr>
            <a:spLocks noChangeArrowheads="1"/>
          </p:cNvSpPr>
          <p:nvPr/>
        </p:nvSpPr>
        <p:spPr bwMode="auto">
          <a:xfrm>
            <a:off x="9100665" y="5180056"/>
            <a:ext cx="12950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56" name="Freeform 369"/>
          <p:cNvSpPr>
            <a:spLocks/>
          </p:cNvSpPr>
          <p:nvPr/>
        </p:nvSpPr>
        <p:spPr bwMode="auto">
          <a:xfrm>
            <a:off x="9104980" y="4252047"/>
            <a:ext cx="8633" cy="90644"/>
          </a:xfrm>
          <a:custGeom>
            <a:avLst/>
            <a:gdLst>
              <a:gd name="T0" fmla="*/ 3 w 3"/>
              <a:gd name="T1" fmla="*/ 0 h 28"/>
              <a:gd name="T2" fmla="*/ 0 w 3"/>
              <a:gd name="T3" fmla="*/ 0 h 28"/>
              <a:gd name="T4" fmla="*/ 0 w 3"/>
              <a:gd name="T5" fmla="*/ 28 h 28"/>
              <a:gd name="T6" fmla="*/ 3 w 3"/>
              <a:gd name="T7" fmla="*/ 28 h 28"/>
              <a:gd name="T8" fmla="*/ 3 w 3"/>
              <a:gd name="T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28">
                <a:moveTo>
                  <a:pt x="3" y="0"/>
                </a:moveTo>
                <a:cubicBezTo>
                  <a:pt x="2" y="0"/>
                  <a:pt x="1" y="0"/>
                  <a:pt x="0" y="0"/>
                </a:cubicBezTo>
                <a:cubicBezTo>
                  <a:pt x="0" y="28"/>
                  <a:pt x="0" y="28"/>
                  <a:pt x="0" y="28"/>
                </a:cubicBezTo>
                <a:cubicBezTo>
                  <a:pt x="3" y="28"/>
                  <a:pt x="3" y="28"/>
                  <a:pt x="3" y="28"/>
                </a:cubicBezTo>
                <a:cubicBezTo>
                  <a:pt x="3" y="0"/>
                  <a:pt x="3" y="0"/>
                  <a:pt x="3" y="0"/>
                </a:cubicBezTo>
              </a:path>
            </a:pathLst>
          </a:custGeom>
          <a:solidFill>
            <a:srgbClr val="E998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57" name="Freeform 370"/>
          <p:cNvSpPr>
            <a:spLocks/>
          </p:cNvSpPr>
          <p:nvPr/>
        </p:nvSpPr>
        <p:spPr bwMode="auto">
          <a:xfrm>
            <a:off x="9104980" y="5011719"/>
            <a:ext cx="8633" cy="90644"/>
          </a:xfrm>
          <a:custGeom>
            <a:avLst/>
            <a:gdLst>
              <a:gd name="T0" fmla="*/ 0 w 3"/>
              <a:gd name="T1" fmla="*/ 0 h 28"/>
              <a:gd name="T2" fmla="*/ 0 w 3"/>
              <a:gd name="T3" fmla="*/ 28 h 28"/>
              <a:gd name="T4" fmla="*/ 3 w 3"/>
              <a:gd name="T5" fmla="*/ 28 h 28"/>
              <a:gd name="T6" fmla="*/ 3 w 3"/>
              <a:gd name="T7" fmla="*/ 0 h 28"/>
              <a:gd name="T8" fmla="*/ 0 w 3"/>
              <a:gd name="T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28">
                <a:moveTo>
                  <a:pt x="0" y="0"/>
                </a:moveTo>
                <a:cubicBezTo>
                  <a:pt x="0" y="28"/>
                  <a:pt x="0" y="28"/>
                  <a:pt x="0" y="28"/>
                </a:cubicBezTo>
                <a:cubicBezTo>
                  <a:pt x="3" y="28"/>
                  <a:pt x="3" y="28"/>
                  <a:pt x="3" y="28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0"/>
                  <a:pt x="0" y="0"/>
                </a:cubicBezTo>
              </a:path>
            </a:pathLst>
          </a:custGeom>
          <a:solidFill>
            <a:srgbClr val="E998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58" name="Freeform 371"/>
          <p:cNvSpPr>
            <a:spLocks/>
          </p:cNvSpPr>
          <p:nvPr/>
        </p:nvSpPr>
        <p:spPr bwMode="auto">
          <a:xfrm>
            <a:off x="9100665" y="5240485"/>
            <a:ext cx="12950" cy="94959"/>
          </a:xfrm>
          <a:custGeom>
            <a:avLst/>
            <a:gdLst>
              <a:gd name="T0" fmla="*/ 0 w 4"/>
              <a:gd name="T1" fmla="*/ 0 h 29"/>
              <a:gd name="T2" fmla="*/ 0 w 4"/>
              <a:gd name="T3" fmla="*/ 29 h 29"/>
              <a:gd name="T4" fmla="*/ 4 w 4"/>
              <a:gd name="T5" fmla="*/ 29 h 29"/>
              <a:gd name="T6" fmla="*/ 4 w 4"/>
              <a:gd name="T7" fmla="*/ 0 h 29"/>
              <a:gd name="T8" fmla="*/ 0 w 4"/>
              <a:gd name="T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29">
                <a:moveTo>
                  <a:pt x="0" y="0"/>
                </a:moveTo>
                <a:cubicBezTo>
                  <a:pt x="0" y="29"/>
                  <a:pt x="0" y="29"/>
                  <a:pt x="0" y="29"/>
                </a:cubicBezTo>
                <a:cubicBezTo>
                  <a:pt x="1" y="29"/>
                  <a:pt x="3" y="29"/>
                  <a:pt x="4" y="29"/>
                </a:cubicBezTo>
                <a:cubicBezTo>
                  <a:pt x="4" y="0"/>
                  <a:pt x="4" y="0"/>
                  <a:pt x="4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998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59" name="Freeform 372"/>
          <p:cNvSpPr>
            <a:spLocks noEditPoints="1"/>
          </p:cNvSpPr>
          <p:nvPr/>
        </p:nvSpPr>
        <p:spPr bwMode="auto">
          <a:xfrm>
            <a:off x="8828736" y="4342691"/>
            <a:ext cx="12950" cy="69061"/>
          </a:xfrm>
          <a:custGeom>
            <a:avLst/>
            <a:gdLst>
              <a:gd name="T0" fmla="*/ 0 w 4"/>
              <a:gd name="T1" fmla="*/ 18 h 22"/>
              <a:gd name="T2" fmla="*/ 0 w 4"/>
              <a:gd name="T3" fmla="*/ 22 h 22"/>
              <a:gd name="T4" fmla="*/ 4 w 4"/>
              <a:gd name="T5" fmla="*/ 22 h 22"/>
              <a:gd name="T6" fmla="*/ 4 w 4"/>
              <a:gd name="T7" fmla="*/ 18 h 22"/>
              <a:gd name="T8" fmla="*/ 0 w 4"/>
              <a:gd name="T9" fmla="*/ 18 h 22"/>
              <a:gd name="T10" fmla="*/ 4 w 4"/>
              <a:gd name="T11" fmla="*/ 0 h 22"/>
              <a:gd name="T12" fmla="*/ 0 w 4"/>
              <a:gd name="T13" fmla="*/ 0 h 22"/>
              <a:gd name="T14" fmla="*/ 0 w 4"/>
              <a:gd name="T15" fmla="*/ 14 h 22"/>
              <a:gd name="T16" fmla="*/ 4 w 4"/>
              <a:gd name="T17" fmla="*/ 14 h 22"/>
              <a:gd name="T18" fmla="*/ 4 w 4"/>
              <a:gd name="T19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" h="22">
                <a:moveTo>
                  <a:pt x="0" y="18"/>
                </a:moveTo>
                <a:cubicBezTo>
                  <a:pt x="0" y="22"/>
                  <a:pt x="0" y="22"/>
                  <a:pt x="0" y="22"/>
                </a:cubicBezTo>
                <a:cubicBezTo>
                  <a:pt x="1" y="22"/>
                  <a:pt x="3" y="22"/>
                  <a:pt x="4" y="22"/>
                </a:cubicBezTo>
                <a:cubicBezTo>
                  <a:pt x="4" y="18"/>
                  <a:pt x="4" y="18"/>
                  <a:pt x="4" y="18"/>
                </a:cubicBezTo>
                <a:cubicBezTo>
                  <a:pt x="0" y="18"/>
                  <a:pt x="0" y="18"/>
                  <a:pt x="0" y="18"/>
                </a:cubicBezTo>
                <a:moveTo>
                  <a:pt x="4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4"/>
                  <a:pt x="0" y="14"/>
                  <a:pt x="0" y="14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0"/>
                  <a:pt x="4" y="0"/>
                  <a:pt x="4" y="0"/>
                </a:cubicBezTo>
              </a:path>
            </a:pathLst>
          </a:cu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60" name="Rectangle 373"/>
          <p:cNvSpPr>
            <a:spLocks noChangeArrowheads="1"/>
          </p:cNvSpPr>
          <p:nvPr/>
        </p:nvSpPr>
        <p:spPr bwMode="auto">
          <a:xfrm>
            <a:off x="8828736" y="4385854"/>
            <a:ext cx="12950" cy="12950"/>
          </a:xfrm>
          <a:prstGeom prst="rect">
            <a:avLst/>
          </a:prstGeom>
          <a:solidFill>
            <a:srgbClr val="F3B1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61" name="Rectangle 374"/>
          <p:cNvSpPr>
            <a:spLocks noChangeArrowheads="1"/>
          </p:cNvSpPr>
          <p:nvPr/>
        </p:nvSpPr>
        <p:spPr bwMode="auto">
          <a:xfrm>
            <a:off x="8828736" y="4385854"/>
            <a:ext cx="12950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62" name="Freeform 375"/>
          <p:cNvSpPr>
            <a:spLocks/>
          </p:cNvSpPr>
          <p:nvPr/>
        </p:nvSpPr>
        <p:spPr bwMode="auto">
          <a:xfrm>
            <a:off x="8828736" y="4959923"/>
            <a:ext cx="12950" cy="34531"/>
          </a:xfrm>
          <a:custGeom>
            <a:avLst/>
            <a:gdLst>
              <a:gd name="T0" fmla="*/ 0 w 4"/>
              <a:gd name="T1" fmla="*/ 0 h 10"/>
              <a:gd name="T2" fmla="*/ 0 w 4"/>
              <a:gd name="T3" fmla="*/ 9 h 10"/>
              <a:gd name="T4" fmla="*/ 4 w 4"/>
              <a:gd name="T5" fmla="*/ 10 h 10"/>
              <a:gd name="T6" fmla="*/ 4 w 4"/>
              <a:gd name="T7" fmla="*/ 2 h 10"/>
              <a:gd name="T8" fmla="*/ 0 w 4"/>
              <a:gd name="T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10">
                <a:moveTo>
                  <a:pt x="0" y="0"/>
                </a:moveTo>
                <a:cubicBezTo>
                  <a:pt x="0" y="9"/>
                  <a:pt x="0" y="9"/>
                  <a:pt x="0" y="9"/>
                </a:cubicBezTo>
                <a:cubicBezTo>
                  <a:pt x="4" y="10"/>
                  <a:pt x="4" y="10"/>
                  <a:pt x="4" y="10"/>
                </a:cubicBezTo>
                <a:cubicBezTo>
                  <a:pt x="4" y="2"/>
                  <a:pt x="4" y="2"/>
                  <a:pt x="4" y="2"/>
                </a:cubicBezTo>
                <a:cubicBezTo>
                  <a:pt x="3" y="1"/>
                  <a:pt x="1" y="1"/>
                  <a:pt x="0" y="0"/>
                </a:cubicBezTo>
              </a:path>
            </a:pathLst>
          </a:cu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63" name="Freeform 376"/>
          <p:cNvSpPr>
            <a:spLocks noEditPoints="1"/>
          </p:cNvSpPr>
          <p:nvPr/>
        </p:nvSpPr>
        <p:spPr bwMode="auto">
          <a:xfrm>
            <a:off x="8828736" y="5093730"/>
            <a:ext cx="12950" cy="146755"/>
          </a:xfrm>
          <a:custGeom>
            <a:avLst/>
            <a:gdLst>
              <a:gd name="T0" fmla="*/ 0 w 3"/>
              <a:gd name="T1" fmla="*/ 23 h 34"/>
              <a:gd name="T2" fmla="*/ 0 w 3"/>
              <a:gd name="T3" fmla="*/ 34 h 34"/>
              <a:gd name="T4" fmla="*/ 3 w 3"/>
              <a:gd name="T5" fmla="*/ 34 h 34"/>
              <a:gd name="T6" fmla="*/ 3 w 3"/>
              <a:gd name="T7" fmla="*/ 23 h 34"/>
              <a:gd name="T8" fmla="*/ 0 w 3"/>
              <a:gd name="T9" fmla="*/ 23 h 34"/>
              <a:gd name="T10" fmla="*/ 0 w 3"/>
              <a:gd name="T11" fmla="*/ 0 h 34"/>
              <a:gd name="T12" fmla="*/ 0 w 3"/>
              <a:gd name="T13" fmla="*/ 20 h 34"/>
              <a:gd name="T14" fmla="*/ 3 w 3"/>
              <a:gd name="T15" fmla="*/ 20 h 34"/>
              <a:gd name="T16" fmla="*/ 3 w 3"/>
              <a:gd name="T17" fmla="*/ 0 h 34"/>
              <a:gd name="T18" fmla="*/ 0 w 3"/>
              <a:gd name="T19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34">
                <a:moveTo>
                  <a:pt x="0" y="23"/>
                </a:moveTo>
                <a:lnTo>
                  <a:pt x="0" y="34"/>
                </a:lnTo>
                <a:lnTo>
                  <a:pt x="3" y="34"/>
                </a:lnTo>
                <a:lnTo>
                  <a:pt x="3" y="23"/>
                </a:lnTo>
                <a:lnTo>
                  <a:pt x="0" y="23"/>
                </a:lnTo>
                <a:close/>
                <a:moveTo>
                  <a:pt x="0" y="0"/>
                </a:moveTo>
                <a:lnTo>
                  <a:pt x="0" y="20"/>
                </a:lnTo>
                <a:lnTo>
                  <a:pt x="3" y="20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64" name="Freeform 377"/>
          <p:cNvSpPr>
            <a:spLocks noEditPoints="1"/>
          </p:cNvSpPr>
          <p:nvPr/>
        </p:nvSpPr>
        <p:spPr bwMode="auto">
          <a:xfrm>
            <a:off x="8828736" y="5093730"/>
            <a:ext cx="12950" cy="146755"/>
          </a:xfrm>
          <a:custGeom>
            <a:avLst/>
            <a:gdLst>
              <a:gd name="T0" fmla="*/ 0 w 3"/>
              <a:gd name="T1" fmla="*/ 23 h 34"/>
              <a:gd name="T2" fmla="*/ 0 w 3"/>
              <a:gd name="T3" fmla="*/ 34 h 34"/>
              <a:gd name="T4" fmla="*/ 3 w 3"/>
              <a:gd name="T5" fmla="*/ 34 h 34"/>
              <a:gd name="T6" fmla="*/ 3 w 3"/>
              <a:gd name="T7" fmla="*/ 23 h 34"/>
              <a:gd name="T8" fmla="*/ 0 w 3"/>
              <a:gd name="T9" fmla="*/ 23 h 34"/>
              <a:gd name="T10" fmla="*/ 0 w 3"/>
              <a:gd name="T11" fmla="*/ 0 h 34"/>
              <a:gd name="T12" fmla="*/ 0 w 3"/>
              <a:gd name="T13" fmla="*/ 20 h 34"/>
              <a:gd name="T14" fmla="*/ 3 w 3"/>
              <a:gd name="T15" fmla="*/ 20 h 34"/>
              <a:gd name="T16" fmla="*/ 3 w 3"/>
              <a:gd name="T17" fmla="*/ 0 h 34"/>
              <a:gd name="T18" fmla="*/ 0 w 3"/>
              <a:gd name="T19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34">
                <a:moveTo>
                  <a:pt x="0" y="23"/>
                </a:moveTo>
                <a:lnTo>
                  <a:pt x="0" y="34"/>
                </a:lnTo>
                <a:lnTo>
                  <a:pt x="3" y="34"/>
                </a:lnTo>
                <a:lnTo>
                  <a:pt x="3" y="23"/>
                </a:lnTo>
                <a:lnTo>
                  <a:pt x="0" y="23"/>
                </a:lnTo>
                <a:moveTo>
                  <a:pt x="0" y="0"/>
                </a:moveTo>
                <a:lnTo>
                  <a:pt x="0" y="20"/>
                </a:lnTo>
                <a:lnTo>
                  <a:pt x="3" y="20"/>
                </a:lnTo>
                <a:lnTo>
                  <a:pt x="3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65" name="Rectangle 378"/>
          <p:cNvSpPr>
            <a:spLocks noChangeArrowheads="1"/>
          </p:cNvSpPr>
          <p:nvPr/>
        </p:nvSpPr>
        <p:spPr bwMode="auto">
          <a:xfrm>
            <a:off x="8828736" y="5180056"/>
            <a:ext cx="12950" cy="12950"/>
          </a:xfrm>
          <a:prstGeom prst="rect">
            <a:avLst/>
          </a:prstGeom>
          <a:solidFill>
            <a:srgbClr val="F3B1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66" name="Rectangle 379"/>
          <p:cNvSpPr>
            <a:spLocks noChangeArrowheads="1"/>
          </p:cNvSpPr>
          <p:nvPr/>
        </p:nvSpPr>
        <p:spPr bwMode="auto">
          <a:xfrm>
            <a:off x="8828736" y="5180056"/>
            <a:ext cx="12950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67" name="Freeform 380"/>
          <p:cNvSpPr>
            <a:spLocks/>
          </p:cNvSpPr>
          <p:nvPr/>
        </p:nvSpPr>
        <p:spPr bwMode="auto">
          <a:xfrm>
            <a:off x="8828736" y="4252047"/>
            <a:ext cx="12950" cy="90644"/>
          </a:xfrm>
          <a:custGeom>
            <a:avLst/>
            <a:gdLst>
              <a:gd name="T0" fmla="*/ 4 w 4"/>
              <a:gd name="T1" fmla="*/ 0 h 28"/>
              <a:gd name="T2" fmla="*/ 0 w 4"/>
              <a:gd name="T3" fmla="*/ 0 h 28"/>
              <a:gd name="T4" fmla="*/ 0 w 4"/>
              <a:gd name="T5" fmla="*/ 28 h 28"/>
              <a:gd name="T6" fmla="*/ 4 w 4"/>
              <a:gd name="T7" fmla="*/ 28 h 28"/>
              <a:gd name="T8" fmla="*/ 4 w 4"/>
              <a:gd name="T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28">
                <a:moveTo>
                  <a:pt x="4" y="0"/>
                </a:moveTo>
                <a:cubicBezTo>
                  <a:pt x="3" y="0"/>
                  <a:pt x="1" y="0"/>
                  <a:pt x="0" y="0"/>
                </a:cubicBezTo>
                <a:cubicBezTo>
                  <a:pt x="0" y="28"/>
                  <a:pt x="0" y="28"/>
                  <a:pt x="0" y="28"/>
                </a:cubicBezTo>
                <a:cubicBezTo>
                  <a:pt x="4" y="28"/>
                  <a:pt x="4" y="28"/>
                  <a:pt x="4" y="28"/>
                </a:cubicBezTo>
                <a:cubicBezTo>
                  <a:pt x="4" y="0"/>
                  <a:pt x="4" y="0"/>
                  <a:pt x="4" y="0"/>
                </a:cubicBezTo>
              </a:path>
            </a:pathLst>
          </a:custGeom>
          <a:solidFill>
            <a:srgbClr val="E998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68" name="Freeform 381"/>
          <p:cNvSpPr>
            <a:spLocks/>
          </p:cNvSpPr>
          <p:nvPr/>
        </p:nvSpPr>
        <p:spPr bwMode="auto">
          <a:xfrm>
            <a:off x="8828736" y="4990138"/>
            <a:ext cx="12950" cy="103592"/>
          </a:xfrm>
          <a:custGeom>
            <a:avLst/>
            <a:gdLst>
              <a:gd name="T0" fmla="*/ 0 w 3"/>
              <a:gd name="T1" fmla="*/ 0 h 24"/>
              <a:gd name="T2" fmla="*/ 0 w 3"/>
              <a:gd name="T3" fmla="*/ 24 h 24"/>
              <a:gd name="T4" fmla="*/ 3 w 3"/>
              <a:gd name="T5" fmla="*/ 24 h 24"/>
              <a:gd name="T6" fmla="*/ 3 w 3"/>
              <a:gd name="T7" fmla="*/ 1 h 24"/>
              <a:gd name="T8" fmla="*/ 0 w 3"/>
              <a:gd name="T9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24">
                <a:moveTo>
                  <a:pt x="0" y="0"/>
                </a:moveTo>
                <a:lnTo>
                  <a:pt x="0" y="24"/>
                </a:lnTo>
                <a:lnTo>
                  <a:pt x="3" y="24"/>
                </a:lnTo>
                <a:lnTo>
                  <a:pt x="3" y="1"/>
                </a:lnTo>
                <a:lnTo>
                  <a:pt x="0" y="0"/>
                </a:lnTo>
                <a:close/>
              </a:path>
            </a:pathLst>
          </a:custGeom>
          <a:solidFill>
            <a:srgbClr val="E998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69" name="Freeform 382"/>
          <p:cNvSpPr>
            <a:spLocks/>
          </p:cNvSpPr>
          <p:nvPr/>
        </p:nvSpPr>
        <p:spPr bwMode="auto">
          <a:xfrm>
            <a:off x="8828736" y="4990138"/>
            <a:ext cx="12950" cy="103592"/>
          </a:xfrm>
          <a:custGeom>
            <a:avLst/>
            <a:gdLst>
              <a:gd name="T0" fmla="*/ 0 w 3"/>
              <a:gd name="T1" fmla="*/ 0 h 24"/>
              <a:gd name="T2" fmla="*/ 0 w 3"/>
              <a:gd name="T3" fmla="*/ 24 h 24"/>
              <a:gd name="T4" fmla="*/ 3 w 3"/>
              <a:gd name="T5" fmla="*/ 24 h 24"/>
              <a:gd name="T6" fmla="*/ 3 w 3"/>
              <a:gd name="T7" fmla="*/ 1 h 24"/>
              <a:gd name="T8" fmla="*/ 0 w 3"/>
              <a:gd name="T9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24">
                <a:moveTo>
                  <a:pt x="0" y="0"/>
                </a:moveTo>
                <a:lnTo>
                  <a:pt x="0" y="24"/>
                </a:lnTo>
                <a:lnTo>
                  <a:pt x="3" y="24"/>
                </a:lnTo>
                <a:lnTo>
                  <a:pt x="3" y="1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70" name="Freeform 383"/>
          <p:cNvSpPr>
            <a:spLocks/>
          </p:cNvSpPr>
          <p:nvPr/>
        </p:nvSpPr>
        <p:spPr bwMode="auto">
          <a:xfrm>
            <a:off x="8828736" y="5240485"/>
            <a:ext cx="12950" cy="90644"/>
          </a:xfrm>
          <a:custGeom>
            <a:avLst/>
            <a:gdLst>
              <a:gd name="T0" fmla="*/ 0 w 4"/>
              <a:gd name="T1" fmla="*/ 0 h 27"/>
              <a:gd name="T2" fmla="*/ 0 w 4"/>
              <a:gd name="T3" fmla="*/ 27 h 27"/>
              <a:gd name="T4" fmla="*/ 4 w 4"/>
              <a:gd name="T5" fmla="*/ 27 h 27"/>
              <a:gd name="T6" fmla="*/ 4 w 4"/>
              <a:gd name="T7" fmla="*/ 0 h 27"/>
              <a:gd name="T8" fmla="*/ 0 w 4"/>
              <a:gd name="T9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27">
                <a:moveTo>
                  <a:pt x="0" y="0"/>
                </a:moveTo>
                <a:cubicBezTo>
                  <a:pt x="0" y="27"/>
                  <a:pt x="0" y="27"/>
                  <a:pt x="0" y="27"/>
                </a:cubicBezTo>
                <a:cubicBezTo>
                  <a:pt x="1" y="27"/>
                  <a:pt x="3" y="27"/>
                  <a:pt x="4" y="27"/>
                </a:cubicBezTo>
                <a:cubicBezTo>
                  <a:pt x="4" y="0"/>
                  <a:pt x="4" y="0"/>
                  <a:pt x="4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998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71" name="Freeform 384"/>
          <p:cNvSpPr>
            <a:spLocks noEditPoints="1"/>
          </p:cNvSpPr>
          <p:nvPr/>
        </p:nvSpPr>
        <p:spPr bwMode="auto">
          <a:xfrm>
            <a:off x="8578389" y="4342691"/>
            <a:ext cx="12950" cy="82011"/>
          </a:xfrm>
          <a:custGeom>
            <a:avLst/>
            <a:gdLst>
              <a:gd name="T0" fmla="*/ 0 w 4"/>
              <a:gd name="T1" fmla="*/ 18 h 26"/>
              <a:gd name="T2" fmla="*/ 0 w 4"/>
              <a:gd name="T3" fmla="*/ 26 h 26"/>
              <a:gd name="T4" fmla="*/ 4 w 4"/>
              <a:gd name="T5" fmla="*/ 26 h 26"/>
              <a:gd name="T6" fmla="*/ 4 w 4"/>
              <a:gd name="T7" fmla="*/ 18 h 26"/>
              <a:gd name="T8" fmla="*/ 0 w 4"/>
              <a:gd name="T9" fmla="*/ 18 h 26"/>
              <a:gd name="T10" fmla="*/ 4 w 4"/>
              <a:gd name="T11" fmla="*/ 0 h 26"/>
              <a:gd name="T12" fmla="*/ 0 w 4"/>
              <a:gd name="T13" fmla="*/ 0 h 26"/>
              <a:gd name="T14" fmla="*/ 0 w 4"/>
              <a:gd name="T15" fmla="*/ 14 h 26"/>
              <a:gd name="T16" fmla="*/ 4 w 4"/>
              <a:gd name="T17" fmla="*/ 14 h 26"/>
              <a:gd name="T18" fmla="*/ 4 w 4"/>
              <a:gd name="T19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" h="26">
                <a:moveTo>
                  <a:pt x="0" y="18"/>
                </a:moveTo>
                <a:cubicBezTo>
                  <a:pt x="0" y="26"/>
                  <a:pt x="0" y="26"/>
                  <a:pt x="0" y="26"/>
                </a:cubicBezTo>
                <a:cubicBezTo>
                  <a:pt x="1" y="26"/>
                  <a:pt x="3" y="26"/>
                  <a:pt x="4" y="26"/>
                </a:cubicBezTo>
                <a:cubicBezTo>
                  <a:pt x="4" y="18"/>
                  <a:pt x="4" y="18"/>
                  <a:pt x="4" y="18"/>
                </a:cubicBezTo>
                <a:cubicBezTo>
                  <a:pt x="0" y="18"/>
                  <a:pt x="0" y="18"/>
                  <a:pt x="0" y="18"/>
                </a:cubicBezTo>
                <a:moveTo>
                  <a:pt x="4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4"/>
                  <a:pt x="0" y="14"/>
                  <a:pt x="0" y="14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0"/>
                  <a:pt x="4" y="0"/>
                  <a:pt x="4" y="0"/>
                </a:cubicBezTo>
              </a:path>
            </a:pathLst>
          </a:cu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72" name="Rectangle 385"/>
          <p:cNvSpPr>
            <a:spLocks noChangeArrowheads="1"/>
          </p:cNvSpPr>
          <p:nvPr/>
        </p:nvSpPr>
        <p:spPr bwMode="auto">
          <a:xfrm>
            <a:off x="8578389" y="4385854"/>
            <a:ext cx="12950" cy="12950"/>
          </a:xfrm>
          <a:prstGeom prst="rect">
            <a:avLst/>
          </a:prstGeom>
          <a:solidFill>
            <a:srgbClr val="F3B1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73" name="Rectangle 386"/>
          <p:cNvSpPr>
            <a:spLocks noChangeArrowheads="1"/>
          </p:cNvSpPr>
          <p:nvPr/>
        </p:nvSpPr>
        <p:spPr bwMode="auto">
          <a:xfrm>
            <a:off x="8578389" y="4385854"/>
            <a:ext cx="12950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74" name="Freeform 387"/>
          <p:cNvSpPr>
            <a:spLocks noEditPoints="1"/>
          </p:cNvSpPr>
          <p:nvPr/>
        </p:nvSpPr>
        <p:spPr bwMode="auto">
          <a:xfrm>
            <a:off x="8578389" y="5128261"/>
            <a:ext cx="12950" cy="112224"/>
          </a:xfrm>
          <a:custGeom>
            <a:avLst/>
            <a:gdLst>
              <a:gd name="T0" fmla="*/ 0 w 3"/>
              <a:gd name="T1" fmla="*/ 15 h 26"/>
              <a:gd name="T2" fmla="*/ 0 w 3"/>
              <a:gd name="T3" fmla="*/ 26 h 26"/>
              <a:gd name="T4" fmla="*/ 3 w 3"/>
              <a:gd name="T5" fmla="*/ 26 h 26"/>
              <a:gd name="T6" fmla="*/ 3 w 3"/>
              <a:gd name="T7" fmla="*/ 15 h 26"/>
              <a:gd name="T8" fmla="*/ 0 w 3"/>
              <a:gd name="T9" fmla="*/ 15 h 26"/>
              <a:gd name="T10" fmla="*/ 0 w 3"/>
              <a:gd name="T11" fmla="*/ 0 h 26"/>
              <a:gd name="T12" fmla="*/ 0 w 3"/>
              <a:gd name="T13" fmla="*/ 12 h 26"/>
              <a:gd name="T14" fmla="*/ 2 w 3"/>
              <a:gd name="T15" fmla="*/ 12 h 26"/>
              <a:gd name="T16" fmla="*/ 0 w 3"/>
              <a:gd name="T17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" h="26">
                <a:moveTo>
                  <a:pt x="0" y="15"/>
                </a:moveTo>
                <a:lnTo>
                  <a:pt x="0" y="26"/>
                </a:lnTo>
                <a:lnTo>
                  <a:pt x="3" y="26"/>
                </a:lnTo>
                <a:lnTo>
                  <a:pt x="3" y="15"/>
                </a:lnTo>
                <a:lnTo>
                  <a:pt x="0" y="15"/>
                </a:lnTo>
                <a:close/>
                <a:moveTo>
                  <a:pt x="0" y="0"/>
                </a:moveTo>
                <a:lnTo>
                  <a:pt x="0" y="12"/>
                </a:lnTo>
                <a:lnTo>
                  <a:pt x="2" y="12"/>
                </a:lnTo>
                <a:lnTo>
                  <a:pt x="0" y="0"/>
                </a:lnTo>
                <a:close/>
              </a:path>
            </a:pathLst>
          </a:cu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75" name="Freeform 388"/>
          <p:cNvSpPr>
            <a:spLocks noEditPoints="1"/>
          </p:cNvSpPr>
          <p:nvPr/>
        </p:nvSpPr>
        <p:spPr bwMode="auto">
          <a:xfrm>
            <a:off x="8578389" y="5128261"/>
            <a:ext cx="12950" cy="112224"/>
          </a:xfrm>
          <a:custGeom>
            <a:avLst/>
            <a:gdLst>
              <a:gd name="T0" fmla="*/ 0 w 3"/>
              <a:gd name="T1" fmla="*/ 15 h 26"/>
              <a:gd name="T2" fmla="*/ 0 w 3"/>
              <a:gd name="T3" fmla="*/ 26 h 26"/>
              <a:gd name="T4" fmla="*/ 3 w 3"/>
              <a:gd name="T5" fmla="*/ 26 h 26"/>
              <a:gd name="T6" fmla="*/ 3 w 3"/>
              <a:gd name="T7" fmla="*/ 15 h 26"/>
              <a:gd name="T8" fmla="*/ 0 w 3"/>
              <a:gd name="T9" fmla="*/ 15 h 26"/>
              <a:gd name="T10" fmla="*/ 0 w 3"/>
              <a:gd name="T11" fmla="*/ 0 h 26"/>
              <a:gd name="T12" fmla="*/ 0 w 3"/>
              <a:gd name="T13" fmla="*/ 12 h 26"/>
              <a:gd name="T14" fmla="*/ 2 w 3"/>
              <a:gd name="T15" fmla="*/ 12 h 26"/>
              <a:gd name="T16" fmla="*/ 0 w 3"/>
              <a:gd name="T17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" h="26">
                <a:moveTo>
                  <a:pt x="0" y="15"/>
                </a:moveTo>
                <a:lnTo>
                  <a:pt x="0" y="26"/>
                </a:lnTo>
                <a:lnTo>
                  <a:pt x="3" y="26"/>
                </a:lnTo>
                <a:lnTo>
                  <a:pt x="3" y="15"/>
                </a:lnTo>
                <a:lnTo>
                  <a:pt x="0" y="15"/>
                </a:lnTo>
                <a:moveTo>
                  <a:pt x="0" y="0"/>
                </a:moveTo>
                <a:lnTo>
                  <a:pt x="0" y="12"/>
                </a:lnTo>
                <a:lnTo>
                  <a:pt x="2" y="12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76" name="Freeform 389"/>
          <p:cNvSpPr>
            <a:spLocks/>
          </p:cNvSpPr>
          <p:nvPr/>
        </p:nvSpPr>
        <p:spPr bwMode="auto">
          <a:xfrm>
            <a:off x="8578389" y="5180056"/>
            <a:ext cx="12950" cy="12950"/>
          </a:xfrm>
          <a:custGeom>
            <a:avLst/>
            <a:gdLst>
              <a:gd name="T0" fmla="*/ 2 w 3"/>
              <a:gd name="T1" fmla="*/ 0 h 3"/>
              <a:gd name="T2" fmla="*/ 0 w 3"/>
              <a:gd name="T3" fmla="*/ 0 h 3"/>
              <a:gd name="T4" fmla="*/ 0 w 3"/>
              <a:gd name="T5" fmla="*/ 3 h 3"/>
              <a:gd name="T6" fmla="*/ 3 w 3"/>
              <a:gd name="T7" fmla="*/ 3 h 3"/>
              <a:gd name="T8" fmla="*/ 3 w 3"/>
              <a:gd name="T9" fmla="*/ 2 h 3"/>
              <a:gd name="T10" fmla="*/ 2 w 3"/>
              <a:gd name="T11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3">
                <a:moveTo>
                  <a:pt x="2" y="0"/>
                </a:moveTo>
                <a:lnTo>
                  <a:pt x="0" y="0"/>
                </a:lnTo>
                <a:lnTo>
                  <a:pt x="0" y="3"/>
                </a:lnTo>
                <a:lnTo>
                  <a:pt x="3" y="3"/>
                </a:lnTo>
                <a:lnTo>
                  <a:pt x="3" y="2"/>
                </a:lnTo>
                <a:lnTo>
                  <a:pt x="2" y="0"/>
                </a:lnTo>
                <a:close/>
              </a:path>
            </a:pathLst>
          </a:custGeom>
          <a:solidFill>
            <a:srgbClr val="F3B1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77" name="Freeform 390"/>
          <p:cNvSpPr>
            <a:spLocks/>
          </p:cNvSpPr>
          <p:nvPr/>
        </p:nvSpPr>
        <p:spPr bwMode="auto">
          <a:xfrm>
            <a:off x="8578389" y="5180056"/>
            <a:ext cx="12950" cy="12950"/>
          </a:xfrm>
          <a:custGeom>
            <a:avLst/>
            <a:gdLst>
              <a:gd name="T0" fmla="*/ 2 w 3"/>
              <a:gd name="T1" fmla="*/ 0 h 3"/>
              <a:gd name="T2" fmla="*/ 0 w 3"/>
              <a:gd name="T3" fmla="*/ 0 h 3"/>
              <a:gd name="T4" fmla="*/ 0 w 3"/>
              <a:gd name="T5" fmla="*/ 3 h 3"/>
              <a:gd name="T6" fmla="*/ 3 w 3"/>
              <a:gd name="T7" fmla="*/ 3 h 3"/>
              <a:gd name="T8" fmla="*/ 3 w 3"/>
              <a:gd name="T9" fmla="*/ 2 h 3"/>
              <a:gd name="T10" fmla="*/ 2 w 3"/>
              <a:gd name="T11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3">
                <a:moveTo>
                  <a:pt x="2" y="0"/>
                </a:moveTo>
                <a:lnTo>
                  <a:pt x="0" y="0"/>
                </a:lnTo>
                <a:lnTo>
                  <a:pt x="0" y="3"/>
                </a:lnTo>
                <a:lnTo>
                  <a:pt x="3" y="3"/>
                </a:lnTo>
                <a:lnTo>
                  <a:pt x="3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78" name="Freeform 391"/>
          <p:cNvSpPr>
            <a:spLocks/>
          </p:cNvSpPr>
          <p:nvPr/>
        </p:nvSpPr>
        <p:spPr bwMode="auto">
          <a:xfrm>
            <a:off x="8578389" y="4260679"/>
            <a:ext cx="12950" cy="82011"/>
          </a:xfrm>
          <a:custGeom>
            <a:avLst/>
            <a:gdLst>
              <a:gd name="T0" fmla="*/ 4 w 4"/>
              <a:gd name="T1" fmla="*/ 0 h 25"/>
              <a:gd name="T2" fmla="*/ 0 w 4"/>
              <a:gd name="T3" fmla="*/ 7 h 25"/>
              <a:gd name="T4" fmla="*/ 0 w 4"/>
              <a:gd name="T5" fmla="*/ 25 h 25"/>
              <a:gd name="T6" fmla="*/ 4 w 4"/>
              <a:gd name="T7" fmla="*/ 25 h 25"/>
              <a:gd name="T8" fmla="*/ 4 w 4"/>
              <a:gd name="T9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25">
                <a:moveTo>
                  <a:pt x="4" y="0"/>
                </a:moveTo>
                <a:cubicBezTo>
                  <a:pt x="3" y="2"/>
                  <a:pt x="1" y="4"/>
                  <a:pt x="0" y="7"/>
                </a:cubicBezTo>
                <a:cubicBezTo>
                  <a:pt x="0" y="25"/>
                  <a:pt x="0" y="25"/>
                  <a:pt x="0" y="25"/>
                </a:cubicBezTo>
                <a:cubicBezTo>
                  <a:pt x="4" y="25"/>
                  <a:pt x="4" y="25"/>
                  <a:pt x="4" y="25"/>
                </a:cubicBezTo>
                <a:cubicBezTo>
                  <a:pt x="4" y="0"/>
                  <a:pt x="4" y="0"/>
                  <a:pt x="4" y="0"/>
                </a:cubicBezTo>
              </a:path>
            </a:pathLst>
          </a:custGeom>
          <a:solidFill>
            <a:srgbClr val="E998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79" name="Freeform 392"/>
          <p:cNvSpPr>
            <a:spLocks/>
          </p:cNvSpPr>
          <p:nvPr/>
        </p:nvSpPr>
        <p:spPr bwMode="auto">
          <a:xfrm>
            <a:off x="8591339" y="4813168"/>
            <a:ext cx="0" cy="4318"/>
          </a:xfrm>
          <a:custGeom>
            <a:avLst/>
            <a:gdLst>
              <a:gd name="T0" fmla="*/ 0 h 1"/>
              <a:gd name="T1" fmla="*/ 1 h 1"/>
              <a:gd name="T2" fmla="*/ 0 h 1"/>
              <a:gd name="T3" fmla="*/ 0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</a:cxnLst>
            <a:rect l="0" t="0" r="r" b="b"/>
            <a:pathLst>
              <a:path h="1">
                <a:moveTo>
                  <a:pt x="0" y="0"/>
                </a:moveTo>
                <a:cubicBezTo>
                  <a:pt x="0" y="1"/>
                  <a:pt x="0" y="1"/>
                  <a:pt x="0" y="1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998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80" name="Freeform 393"/>
          <p:cNvSpPr>
            <a:spLocks/>
          </p:cNvSpPr>
          <p:nvPr/>
        </p:nvSpPr>
        <p:spPr bwMode="auto">
          <a:xfrm>
            <a:off x="8578389" y="5240485"/>
            <a:ext cx="12950" cy="64746"/>
          </a:xfrm>
          <a:custGeom>
            <a:avLst/>
            <a:gdLst>
              <a:gd name="T0" fmla="*/ 0 w 4"/>
              <a:gd name="T1" fmla="*/ 0 h 21"/>
              <a:gd name="T2" fmla="*/ 0 w 4"/>
              <a:gd name="T3" fmla="*/ 21 h 21"/>
              <a:gd name="T4" fmla="*/ 4 w 4"/>
              <a:gd name="T5" fmla="*/ 21 h 21"/>
              <a:gd name="T6" fmla="*/ 4 w 4"/>
              <a:gd name="T7" fmla="*/ 0 h 21"/>
              <a:gd name="T8" fmla="*/ 0 w 4"/>
              <a:gd name="T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21">
                <a:moveTo>
                  <a:pt x="0" y="0"/>
                </a:moveTo>
                <a:cubicBezTo>
                  <a:pt x="0" y="21"/>
                  <a:pt x="0" y="21"/>
                  <a:pt x="0" y="21"/>
                </a:cubicBezTo>
                <a:cubicBezTo>
                  <a:pt x="1" y="21"/>
                  <a:pt x="2" y="21"/>
                  <a:pt x="4" y="21"/>
                </a:cubicBezTo>
                <a:cubicBezTo>
                  <a:pt x="4" y="0"/>
                  <a:pt x="4" y="0"/>
                  <a:pt x="4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998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81" name="Freeform 394"/>
          <p:cNvSpPr>
            <a:spLocks noEditPoints="1"/>
          </p:cNvSpPr>
          <p:nvPr/>
        </p:nvSpPr>
        <p:spPr bwMode="auto">
          <a:xfrm>
            <a:off x="8319412" y="4420384"/>
            <a:ext cx="8633" cy="306460"/>
          </a:xfrm>
          <a:custGeom>
            <a:avLst/>
            <a:gdLst>
              <a:gd name="T0" fmla="*/ 0 w 3"/>
              <a:gd name="T1" fmla="*/ 77 h 95"/>
              <a:gd name="T2" fmla="*/ 0 w 3"/>
              <a:gd name="T3" fmla="*/ 95 h 95"/>
              <a:gd name="T4" fmla="*/ 3 w 3"/>
              <a:gd name="T5" fmla="*/ 95 h 95"/>
              <a:gd name="T6" fmla="*/ 3 w 3"/>
              <a:gd name="T7" fmla="*/ 77 h 95"/>
              <a:gd name="T8" fmla="*/ 0 w 3"/>
              <a:gd name="T9" fmla="*/ 77 h 95"/>
              <a:gd name="T10" fmla="*/ 3 w 3"/>
              <a:gd name="T11" fmla="*/ 55 h 95"/>
              <a:gd name="T12" fmla="*/ 0 w 3"/>
              <a:gd name="T13" fmla="*/ 55 h 95"/>
              <a:gd name="T14" fmla="*/ 0 w 3"/>
              <a:gd name="T15" fmla="*/ 74 h 95"/>
              <a:gd name="T16" fmla="*/ 3 w 3"/>
              <a:gd name="T17" fmla="*/ 74 h 95"/>
              <a:gd name="T18" fmla="*/ 3 w 3"/>
              <a:gd name="T19" fmla="*/ 55 h 95"/>
              <a:gd name="T20" fmla="*/ 3 w 3"/>
              <a:gd name="T21" fmla="*/ 0 h 95"/>
              <a:gd name="T22" fmla="*/ 0 w 3"/>
              <a:gd name="T23" fmla="*/ 4 h 95"/>
              <a:gd name="T24" fmla="*/ 0 w 3"/>
              <a:gd name="T25" fmla="*/ 12 h 95"/>
              <a:gd name="T26" fmla="*/ 3 w 3"/>
              <a:gd name="T27" fmla="*/ 12 h 95"/>
              <a:gd name="T28" fmla="*/ 3 w 3"/>
              <a:gd name="T29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" h="95">
                <a:moveTo>
                  <a:pt x="0" y="77"/>
                </a:moveTo>
                <a:cubicBezTo>
                  <a:pt x="0" y="95"/>
                  <a:pt x="0" y="95"/>
                  <a:pt x="0" y="95"/>
                </a:cubicBezTo>
                <a:cubicBezTo>
                  <a:pt x="3" y="95"/>
                  <a:pt x="3" y="95"/>
                  <a:pt x="3" y="95"/>
                </a:cubicBezTo>
                <a:cubicBezTo>
                  <a:pt x="3" y="77"/>
                  <a:pt x="3" y="77"/>
                  <a:pt x="3" y="77"/>
                </a:cubicBezTo>
                <a:cubicBezTo>
                  <a:pt x="0" y="77"/>
                  <a:pt x="0" y="77"/>
                  <a:pt x="0" y="77"/>
                </a:cubicBezTo>
                <a:moveTo>
                  <a:pt x="3" y="55"/>
                </a:moveTo>
                <a:cubicBezTo>
                  <a:pt x="0" y="55"/>
                  <a:pt x="0" y="55"/>
                  <a:pt x="0" y="55"/>
                </a:cubicBezTo>
                <a:cubicBezTo>
                  <a:pt x="0" y="74"/>
                  <a:pt x="0" y="74"/>
                  <a:pt x="0" y="74"/>
                </a:cubicBezTo>
                <a:cubicBezTo>
                  <a:pt x="3" y="74"/>
                  <a:pt x="3" y="74"/>
                  <a:pt x="3" y="74"/>
                </a:cubicBezTo>
                <a:cubicBezTo>
                  <a:pt x="3" y="55"/>
                  <a:pt x="3" y="55"/>
                  <a:pt x="3" y="55"/>
                </a:cubicBezTo>
                <a:moveTo>
                  <a:pt x="3" y="0"/>
                </a:moveTo>
                <a:cubicBezTo>
                  <a:pt x="2" y="2"/>
                  <a:pt x="1" y="3"/>
                  <a:pt x="0" y="4"/>
                </a:cubicBezTo>
                <a:cubicBezTo>
                  <a:pt x="0" y="12"/>
                  <a:pt x="0" y="12"/>
                  <a:pt x="0" y="12"/>
                </a:cubicBezTo>
                <a:cubicBezTo>
                  <a:pt x="3" y="12"/>
                  <a:pt x="3" y="12"/>
                  <a:pt x="3" y="12"/>
                </a:cubicBezTo>
                <a:cubicBezTo>
                  <a:pt x="3" y="0"/>
                  <a:pt x="3" y="0"/>
                  <a:pt x="3" y="0"/>
                </a:cubicBezTo>
              </a:path>
            </a:pathLst>
          </a:custGeom>
          <a:solidFill>
            <a:srgbClr val="E997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82" name="Rectangle 395"/>
          <p:cNvSpPr>
            <a:spLocks noChangeArrowheads="1"/>
          </p:cNvSpPr>
          <p:nvPr/>
        </p:nvSpPr>
        <p:spPr bwMode="auto">
          <a:xfrm>
            <a:off x="8319412" y="4657781"/>
            <a:ext cx="8633" cy="8633"/>
          </a:xfrm>
          <a:prstGeom prst="rect">
            <a:avLst/>
          </a:prstGeom>
          <a:solidFill>
            <a:srgbClr val="F6B4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83" name="Rectangle 396"/>
          <p:cNvSpPr>
            <a:spLocks noChangeArrowheads="1"/>
          </p:cNvSpPr>
          <p:nvPr/>
        </p:nvSpPr>
        <p:spPr bwMode="auto">
          <a:xfrm>
            <a:off x="8319412" y="4657781"/>
            <a:ext cx="8633" cy="8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84" name="Rectangle 397"/>
          <p:cNvSpPr>
            <a:spLocks noChangeArrowheads="1"/>
          </p:cNvSpPr>
          <p:nvPr/>
        </p:nvSpPr>
        <p:spPr bwMode="auto">
          <a:xfrm>
            <a:off x="8319412" y="4459230"/>
            <a:ext cx="8633" cy="138122"/>
          </a:xfrm>
          <a:prstGeom prst="rect">
            <a:avLst/>
          </a:prstGeom>
          <a:solidFill>
            <a:srgbClr val="EE9B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85" name="Rectangle 398"/>
          <p:cNvSpPr>
            <a:spLocks noChangeArrowheads="1"/>
          </p:cNvSpPr>
          <p:nvPr/>
        </p:nvSpPr>
        <p:spPr bwMode="auto">
          <a:xfrm>
            <a:off x="8319412" y="4459230"/>
            <a:ext cx="8633" cy="138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86" name="Freeform 399"/>
          <p:cNvSpPr>
            <a:spLocks/>
          </p:cNvSpPr>
          <p:nvPr/>
        </p:nvSpPr>
        <p:spPr bwMode="auto">
          <a:xfrm>
            <a:off x="8315097" y="4726842"/>
            <a:ext cx="12950" cy="38848"/>
          </a:xfrm>
          <a:custGeom>
            <a:avLst/>
            <a:gdLst>
              <a:gd name="T0" fmla="*/ 1 w 4"/>
              <a:gd name="T1" fmla="*/ 0 h 12"/>
              <a:gd name="T2" fmla="*/ 0 w 4"/>
              <a:gd name="T3" fmla="*/ 12 h 12"/>
              <a:gd name="T4" fmla="*/ 4 w 4"/>
              <a:gd name="T5" fmla="*/ 11 h 12"/>
              <a:gd name="T6" fmla="*/ 4 w 4"/>
              <a:gd name="T7" fmla="*/ 0 h 12"/>
              <a:gd name="T8" fmla="*/ 1 w 4"/>
              <a:gd name="T9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12">
                <a:moveTo>
                  <a:pt x="1" y="0"/>
                </a:moveTo>
                <a:cubicBezTo>
                  <a:pt x="0" y="12"/>
                  <a:pt x="0" y="12"/>
                  <a:pt x="0" y="12"/>
                </a:cubicBezTo>
                <a:cubicBezTo>
                  <a:pt x="2" y="12"/>
                  <a:pt x="3" y="11"/>
                  <a:pt x="4" y="11"/>
                </a:cubicBezTo>
                <a:cubicBezTo>
                  <a:pt x="4" y="0"/>
                  <a:pt x="4" y="0"/>
                  <a:pt x="4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rgbClr val="EE9B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87" name="Freeform 400"/>
          <p:cNvSpPr>
            <a:spLocks noEditPoints="1"/>
          </p:cNvSpPr>
          <p:nvPr/>
        </p:nvSpPr>
        <p:spPr bwMode="auto">
          <a:xfrm>
            <a:off x="8315097" y="4998771"/>
            <a:ext cx="12950" cy="241714"/>
          </a:xfrm>
          <a:custGeom>
            <a:avLst/>
            <a:gdLst>
              <a:gd name="T0" fmla="*/ 0 w 4"/>
              <a:gd name="T1" fmla="*/ 60 h 74"/>
              <a:gd name="T2" fmla="*/ 0 w 4"/>
              <a:gd name="T3" fmla="*/ 74 h 74"/>
              <a:gd name="T4" fmla="*/ 4 w 4"/>
              <a:gd name="T5" fmla="*/ 74 h 74"/>
              <a:gd name="T6" fmla="*/ 4 w 4"/>
              <a:gd name="T7" fmla="*/ 60 h 74"/>
              <a:gd name="T8" fmla="*/ 0 w 4"/>
              <a:gd name="T9" fmla="*/ 60 h 74"/>
              <a:gd name="T10" fmla="*/ 1 w 4"/>
              <a:gd name="T11" fmla="*/ 26 h 74"/>
              <a:gd name="T12" fmla="*/ 0 w 4"/>
              <a:gd name="T13" fmla="*/ 30 h 74"/>
              <a:gd name="T14" fmla="*/ 0 w 4"/>
              <a:gd name="T15" fmla="*/ 56 h 74"/>
              <a:gd name="T16" fmla="*/ 4 w 4"/>
              <a:gd name="T17" fmla="*/ 56 h 74"/>
              <a:gd name="T18" fmla="*/ 4 w 4"/>
              <a:gd name="T19" fmla="*/ 26 h 74"/>
              <a:gd name="T20" fmla="*/ 1 w 4"/>
              <a:gd name="T21" fmla="*/ 26 h 74"/>
              <a:gd name="T22" fmla="*/ 4 w 4"/>
              <a:gd name="T23" fmla="*/ 0 h 74"/>
              <a:gd name="T24" fmla="*/ 3 w 4"/>
              <a:gd name="T25" fmla="*/ 8 h 74"/>
              <a:gd name="T26" fmla="*/ 4 w 4"/>
              <a:gd name="T27" fmla="*/ 0 h 74"/>
              <a:gd name="T28" fmla="*/ 4 w 4"/>
              <a:gd name="T29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" h="74">
                <a:moveTo>
                  <a:pt x="0" y="60"/>
                </a:moveTo>
                <a:cubicBezTo>
                  <a:pt x="0" y="74"/>
                  <a:pt x="0" y="74"/>
                  <a:pt x="0" y="74"/>
                </a:cubicBezTo>
                <a:cubicBezTo>
                  <a:pt x="4" y="74"/>
                  <a:pt x="4" y="74"/>
                  <a:pt x="4" y="74"/>
                </a:cubicBezTo>
                <a:cubicBezTo>
                  <a:pt x="4" y="60"/>
                  <a:pt x="4" y="60"/>
                  <a:pt x="4" y="60"/>
                </a:cubicBezTo>
                <a:cubicBezTo>
                  <a:pt x="0" y="60"/>
                  <a:pt x="0" y="60"/>
                  <a:pt x="0" y="60"/>
                </a:cubicBezTo>
                <a:moveTo>
                  <a:pt x="1" y="26"/>
                </a:moveTo>
                <a:cubicBezTo>
                  <a:pt x="1" y="27"/>
                  <a:pt x="0" y="29"/>
                  <a:pt x="0" y="30"/>
                </a:cubicBezTo>
                <a:cubicBezTo>
                  <a:pt x="0" y="56"/>
                  <a:pt x="0" y="56"/>
                  <a:pt x="0" y="56"/>
                </a:cubicBezTo>
                <a:cubicBezTo>
                  <a:pt x="4" y="56"/>
                  <a:pt x="4" y="56"/>
                  <a:pt x="4" y="56"/>
                </a:cubicBezTo>
                <a:cubicBezTo>
                  <a:pt x="4" y="26"/>
                  <a:pt x="4" y="26"/>
                  <a:pt x="4" y="26"/>
                </a:cubicBezTo>
                <a:cubicBezTo>
                  <a:pt x="1" y="26"/>
                  <a:pt x="1" y="26"/>
                  <a:pt x="1" y="26"/>
                </a:cubicBezTo>
                <a:moveTo>
                  <a:pt x="4" y="0"/>
                </a:moveTo>
                <a:cubicBezTo>
                  <a:pt x="4" y="3"/>
                  <a:pt x="4" y="5"/>
                  <a:pt x="3" y="8"/>
                </a:cubicBezTo>
                <a:cubicBezTo>
                  <a:pt x="4" y="5"/>
                  <a:pt x="4" y="3"/>
                  <a:pt x="4" y="0"/>
                </a:cubicBezTo>
                <a:cubicBezTo>
                  <a:pt x="4" y="0"/>
                  <a:pt x="4" y="0"/>
                  <a:pt x="4" y="0"/>
                </a:cubicBezTo>
              </a:path>
            </a:pathLst>
          </a:custGeom>
          <a:solidFill>
            <a:srgbClr val="E091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88" name="Rectangle 401"/>
          <p:cNvSpPr>
            <a:spLocks noChangeArrowheads="1"/>
          </p:cNvSpPr>
          <p:nvPr/>
        </p:nvSpPr>
        <p:spPr bwMode="auto">
          <a:xfrm>
            <a:off x="8315097" y="5180056"/>
            <a:ext cx="12950" cy="12950"/>
          </a:xfrm>
          <a:prstGeom prst="rect">
            <a:avLst/>
          </a:prstGeom>
          <a:solidFill>
            <a:srgbClr val="F3B1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89" name="Rectangle 402"/>
          <p:cNvSpPr>
            <a:spLocks noChangeArrowheads="1"/>
          </p:cNvSpPr>
          <p:nvPr/>
        </p:nvSpPr>
        <p:spPr bwMode="auto">
          <a:xfrm>
            <a:off x="8315097" y="5180056"/>
            <a:ext cx="12950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90" name="Freeform 403"/>
          <p:cNvSpPr>
            <a:spLocks/>
          </p:cNvSpPr>
          <p:nvPr/>
        </p:nvSpPr>
        <p:spPr bwMode="auto">
          <a:xfrm>
            <a:off x="8319412" y="4998771"/>
            <a:ext cx="8633" cy="86326"/>
          </a:xfrm>
          <a:custGeom>
            <a:avLst/>
            <a:gdLst>
              <a:gd name="T0" fmla="*/ 3 w 3"/>
              <a:gd name="T1" fmla="*/ 0 h 26"/>
              <a:gd name="T2" fmla="*/ 2 w 3"/>
              <a:gd name="T3" fmla="*/ 8 h 26"/>
              <a:gd name="T4" fmla="*/ 0 w 3"/>
              <a:gd name="T5" fmla="*/ 26 h 26"/>
              <a:gd name="T6" fmla="*/ 3 w 3"/>
              <a:gd name="T7" fmla="*/ 26 h 26"/>
              <a:gd name="T8" fmla="*/ 3 w 3"/>
              <a:gd name="T9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26">
                <a:moveTo>
                  <a:pt x="3" y="0"/>
                </a:moveTo>
                <a:cubicBezTo>
                  <a:pt x="3" y="3"/>
                  <a:pt x="3" y="5"/>
                  <a:pt x="2" y="8"/>
                </a:cubicBezTo>
                <a:cubicBezTo>
                  <a:pt x="1" y="14"/>
                  <a:pt x="1" y="20"/>
                  <a:pt x="0" y="26"/>
                </a:cubicBezTo>
                <a:cubicBezTo>
                  <a:pt x="3" y="26"/>
                  <a:pt x="3" y="26"/>
                  <a:pt x="3" y="26"/>
                </a:cubicBezTo>
                <a:cubicBezTo>
                  <a:pt x="3" y="0"/>
                  <a:pt x="3" y="0"/>
                  <a:pt x="3" y="0"/>
                </a:cubicBezTo>
              </a:path>
            </a:pathLst>
          </a:custGeom>
          <a:solidFill>
            <a:srgbClr val="E998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91" name="Freeform 404"/>
          <p:cNvSpPr>
            <a:spLocks/>
          </p:cNvSpPr>
          <p:nvPr/>
        </p:nvSpPr>
        <p:spPr bwMode="auto">
          <a:xfrm>
            <a:off x="8315097" y="5240485"/>
            <a:ext cx="12950" cy="30216"/>
          </a:xfrm>
          <a:custGeom>
            <a:avLst/>
            <a:gdLst>
              <a:gd name="T0" fmla="*/ 0 w 4"/>
              <a:gd name="T1" fmla="*/ 0 h 10"/>
              <a:gd name="T2" fmla="*/ 0 w 4"/>
              <a:gd name="T3" fmla="*/ 9 h 10"/>
              <a:gd name="T4" fmla="*/ 4 w 4"/>
              <a:gd name="T5" fmla="*/ 10 h 10"/>
              <a:gd name="T6" fmla="*/ 4 w 4"/>
              <a:gd name="T7" fmla="*/ 0 h 10"/>
              <a:gd name="T8" fmla="*/ 0 w 4"/>
              <a:gd name="T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10">
                <a:moveTo>
                  <a:pt x="0" y="0"/>
                </a:moveTo>
                <a:cubicBezTo>
                  <a:pt x="0" y="9"/>
                  <a:pt x="0" y="9"/>
                  <a:pt x="0" y="9"/>
                </a:cubicBezTo>
                <a:cubicBezTo>
                  <a:pt x="2" y="10"/>
                  <a:pt x="3" y="10"/>
                  <a:pt x="4" y="10"/>
                </a:cubicBezTo>
                <a:cubicBezTo>
                  <a:pt x="4" y="0"/>
                  <a:pt x="4" y="0"/>
                  <a:pt x="4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998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92" name="Freeform 405"/>
          <p:cNvSpPr>
            <a:spLocks noEditPoints="1"/>
          </p:cNvSpPr>
          <p:nvPr/>
        </p:nvSpPr>
        <p:spPr bwMode="auto">
          <a:xfrm>
            <a:off x="9933715" y="4895179"/>
            <a:ext cx="120857" cy="73379"/>
          </a:xfrm>
          <a:custGeom>
            <a:avLst/>
            <a:gdLst>
              <a:gd name="T0" fmla="*/ 20 w 38"/>
              <a:gd name="T1" fmla="*/ 11 h 23"/>
              <a:gd name="T2" fmla="*/ 38 w 38"/>
              <a:gd name="T3" fmla="*/ 23 h 23"/>
              <a:gd name="T4" fmla="*/ 38 w 38"/>
              <a:gd name="T5" fmla="*/ 23 h 23"/>
              <a:gd name="T6" fmla="*/ 20 w 38"/>
              <a:gd name="T7" fmla="*/ 11 h 23"/>
              <a:gd name="T8" fmla="*/ 20 w 38"/>
              <a:gd name="T9" fmla="*/ 11 h 23"/>
              <a:gd name="T10" fmla="*/ 0 w 38"/>
              <a:gd name="T11" fmla="*/ 0 h 23"/>
              <a:gd name="T12" fmla="*/ 0 w 38"/>
              <a:gd name="T13" fmla="*/ 0 h 23"/>
              <a:gd name="T14" fmla="*/ 12 w 38"/>
              <a:gd name="T15" fmla="*/ 6 h 23"/>
              <a:gd name="T16" fmla="*/ 13 w 38"/>
              <a:gd name="T17" fmla="*/ 6 h 23"/>
              <a:gd name="T18" fmla="*/ 0 w 38"/>
              <a:gd name="T19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" h="23">
                <a:moveTo>
                  <a:pt x="20" y="11"/>
                </a:moveTo>
                <a:cubicBezTo>
                  <a:pt x="26" y="15"/>
                  <a:pt x="32" y="19"/>
                  <a:pt x="38" y="23"/>
                </a:cubicBezTo>
                <a:cubicBezTo>
                  <a:pt x="38" y="23"/>
                  <a:pt x="38" y="23"/>
                  <a:pt x="38" y="23"/>
                </a:cubicBezTo>
                <a:cubicBezTo>
                  <a:pt x="32" y="19"/>
                  <a:pt x="26" y="14"/>
                  <a:pt x="20" y="11"/>
                </a:cubicBezTo>
                <a:cubicBezTo>
                  <a:pt x="20" y="11"/>
                  <a:pt x="20" y="11"/>
                  <a:pt x="20" y="11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4" y="2"/>
                  <a:pt x="8" y="4"/>
                  <a:pt x="12" y="6"/>
                </a:cubicBezTo>
                <a:cubicBezTo>
                  <a:pt x="13" y="6"/>
                  <a:pt x="13" y="6"/>
                  <a:pt x="13" y="6"/>
                </a:cubicBezTo>
                <a:cubicBezTo>
                  <a:pt x="8" y="4"/>
                  <a:pt x="4" y="2"/>
                  <a:pt x="0" y="0"/>
                </a:cubicBezTo>
              </a:path>
            </a:pathLst>
          </a:custGeom>
          <a:solidFill>
            <a:srgbClr val="A76C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93" name="Freeform 407"/>
          <p:cNvSpPr>
            <a:spLocks/>
          </p:cNvSpPr>
          <p:nvPr/>
        </p:nvSpPr>
        <p:spPr bwMode="auto">
          <a:xfrm>
            <a:off x="10054572" y="4968555"/>
            <a:ext cx="4318" cy="4318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1 w 1"/>
              <a:gd name="T5" fmla="*/ 2 h 2"/>
              <a:gd name="T6" fmla="*/ 1 w 1"/>
              <a:gd name="T7" fmla="*/ 2 h 2"/>
              <a:gd name="T8" fmla="*/ 0 w 1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cubicBezTo>
                  <a:pt x="1" y="1"/>
                  <a:pt x="0" y="1"/>
                  <a:pt x="0" y="0"/>
                </a:cubicBezTo>
              </a:path>
            </a:pathLst>
          </a:custGeom>
          <a:solidFill>
            <a:srgbClr val="B17B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94" name="Freeform 408"/>
          <p:cNvSpPr>
            <a:spLocks noEditPoints="1"/>
          </p:cNvSpPr>
          <p:nvPr/>
        </p:nvSpPr>
        <p:spPr bwMode="auto">
          <a:xfrm>
            <a:off x="9933715" y="4433332"/>
            <a:ext cx="129490" cy="539541"/>
          </a:xfrm>
          <a:custGeom>
            <a:avLst/>
            <a:gdLst>
              <a:gd name="T0" fmla="*/ 20 w 41"/>
              <a:gd name="T1" fmla="*/ 154 h 168"/>
              <a:gd name="T2" fmla="*/ 38 w 41"/>
              <a:gd name="T3" fmla="*/ 166 h 168"/>
              <a:gd name="T4" fmla="*/ 39 w 41"/>
              <a:gd name="T5" fmla="*/ 168 h 168"/>
              <a:gd name="T6" fmla="*/ 40 w 41"/>
              <a:gd name="T7" fmla="*/ 154 h 168"/>
              <a:gd name="T8" fmla="*/ 20 w 41"/>
              <a:gd name="T9" fmla="*/ 154 h 168"/>
              <a:gd name="T10" fmla="*/ 0 w 41"/>
              <a:gd name="T11" fmla="*/ 136 h 168"/>
              <a:gd name="T12" fmla="*/ 0 w 41"/>
              <a:gd name="T13" fmla="*/ 143 h 168"/>
              <a:gd name="T14" fmla="*/ 13 w 41"/>
              <a:gd name="T15" fmla="*/ 149 h 168"/>
              <a:gd name="T16" fmla="*/ 40 w 41"/>
              <a:gd name="T17" fmla="*/ 149 h 168"/>
              <a:gd name="T18" fmla="*/ 40 w 41"/>
              <a:gd name="T19" fmla="*/ 136 h 168"/>
              <a:gd name="T20" fmla="*/ 0 w 41"/>
              <a:gd name="T21" fmla="*/ 136 h 168"/>
              <a:gd name="T22" fmla="*/ 0 w 41"/>
              <a:gd name="T23" fmla="*/ 74 h 168"/>
              <a:gd name="T24" fmla="*/ 0 w 41"/>
              <a:gd name="T25" fmla="*/ 100 h 168"/>
              <a:gd name="T26" fmla="*/ 40 w 41"/>
              <a:gd name="T27" fmla="*/ 101 h 168"/>
              <a:gd name="T28" fmla="*/ 41 w 41"/>
              <a:gd name="T29" fmla="*/ 74 h 168"/>
              <a:gd name="T30" fmla="*/ 0 w 41"/>
              <a:gd name="T31" fmla="*/ 74 h 168"/>
              <a:gd name="T32" fmla="*/ 0 w 41"/>
              <a:gd name="T33" fmla="*/ 0 h 168"/>
              <a:gd name="T34" fmla="*/ 0 w 41"/>
              <a:gd name="T35" fmla="*/ 11 h 168"/>
              <a:gd name="T36" fmla="*/ 9 w 41"/>
              <a:gd name="T37" fmla="*/ 12 h 168"/>
              <a:gd name="T38" fmla="*/ 31 w 41"/>
              <a:gd name="T39" fmla="*/ 47 h 168"/>
              <a:gd name="T40" fmla="*/ 0 w 41"/>
              <a:gd name="T41" fmla="*/ 47 h 168"/>
              <a:gd name="T42" fmla="*/ 0 w 41"/>
              <a:gd name="T43" fmla="*/ 71 h 168"/>
              <a:gd name="T44" fmla="*/ 41 w 41"/>
              <a:gd name="T45" fmla="*/ 71 h 168"/>
              <a:gd name="T46" fmla="*/ 41 w 41"/>
              <a:gd name="T47" fmla="*/ 67 h 168"/>
              <a:gd name="T48" fmla="*/ 0 w 41"/>
              <a:gd name="T49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1" h="168">
                <a:moveTo>
                  <a:pt x="20" y="154"/>
                </a:moveTo>
                <a:cubicBezTo>
                  <a:pt x="26" y="157"/>
                  <a:pt x="32" y="162"/>
                  <a:pt x="38" y="166"/>
                </a:cubicBezTo>
                <a:cubicBezTo>
                  <a:pt x="38" y="167"/>
                  <a:pt x="39" y="167"/>
                  <a:pt x="39" y="168"/>
                </a:cubicBezTo>
                <a:cubicBezTo>
                  <a:pt x="40" y="154"/>
                  <a:pt x="40" y="154"/>
                  <a:pt x="40" y="154"/>
                </a:cubicBezTo>
                <a:cubicBezTo>
                  <a:pt x="20" y="154"/>
                  <a:pt x="20" y="154"/>
                  <a:pt x="20" y="154"/>
                </a:cubicBezTo>
                <a:moveTo>
                  <a:pt x="0" y="136"/>
                </a:moveTo>
                <a:cubicBezTo>
                  <a:pt x="0" y="143"/>
                  <a:pt x="0" y="143"/>
                  <a:pt x="0" y="143"/>
                </a:cubicBezTo>
                <a:cubicBezTo>
                  <a:pt x="4" y="145"/>
                  <a:pt x="8" y="147"/>
                  <a:pt x="13" y="149"/>
                </a:cubicBezTo>
                <a:cubicBezTo>
                  <a:pt x="40" y="149"/>
                  <a:pt x="40" y="149"/>
                  <a:pt x="40" y="149"/>
                </a:cubicBezTo>
                <a:cubicBezTo>
                  <a:pt x="40" y="136"/>
                  <a:pt x="40" y="136"/>
                  <a:pt x="40" y="136"/>
                </a:cubicBezTo>
                <a:cubicBezTo>
                  <a:pt x="0" y="136"/>
                  <a:pt x="0" y="136"/>
                  <a:pt x="0" y="136"/>
                </a:cubicBezTo>
                <a:moveTo>
                  <a:pt x="0" y="74"/>
                </a:moveTo>
                <a:cubicBezTo>
                  <a:pt x="0" y="100"/>
                  <a:pt x="0" y="100"/>
                  <a:pt x="0" y="100"/>
                </a:cubicBezTo>
                <a:cubicBezTo>
                  <a:pt x="40" y="101"/>
                  <a:pt x="40" y="101"/>
                  <a:pt x="40" y="101"/>
                </a:cubicBezTo>
                <a:cubicBezTo>
                  <a:pt x="41" y="74"/>
                  <a:pt x="41" y="74"/>
                  <a:pt x="41" y="74"/>
                </a:cubicBezTo>
                <a:cubicBezTo>
                  <a:pt x="0" y="74"/>
                  <a:pt x="0" y="74"/>
                  <a:pt x="0" y="74"/>
                </a:cubicBezTo>
                <a:moveTo>
                  <a:pt x="0" y="0"/>
                </a:moveTo>
                <a:cubicBezTo>
                  <a:pt x="0" y="11"/>
                  <a:pt x="0" y="11"/>
                  <a:pt x="0" y="11"/>
                </a:cubicBezTo>
                <a:cubicBezTo>
                  <a:pt x="9" y="12"/>
                  <a:pt x="9" y="12"/>
                  <a:pt x="9" y="12"/>
                </a:cubicBezTo>
                <a:cubicBezTo>
                  <a:pt x="16" y="22"/>
                  <a:pt x="24" y="34"/>
                  <a:pt x="31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71"/>
                  <a:pt x="0" y="71"/>
                  <a:pt x="0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1" y="67"/>
                  <a:pt x="41" y="67"/>
                  <a:pt x="41" y="67"/>
                </a:cubicBezTo>
                <a:cubicBezTo>
                  <a:pt x="28" y="40"/>
                  <a:pt x="14" y="17"/>
                  <a:pt x="0" y="0"/>
                </a:cubicBezTo>
              </a:path>
            </a:pathLst>
          </a:custGeom>
          <a:solidFill>
            <a:srgbClr val="D140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95" name="Freeform 409"/>
          <p:cNvSpPr>
            <a:spLocks/>
          </p:cNvSpPr>
          <p:nvPr/>
        </p:nvSpPr>
        <p:spPr bwMode="auto">
          <a:xfrm>
            <a:off x="9972563" y="4912445"/>
            <a:ext cx="25898" cy="17265"/>
          </a:xfrm>
          <a:custGeom>
            <a:avLst/>
            <a:gdLst>
              <a:gd name="T0" fmla="*/ 0 w 8"/>
              <a:gd name="T1" fmla="*/ 0 h 5"/>
              <a:gd name="T2" fmla="*/ 8 w 8"/>
              <a:gd name="T3" fmla="*/ 5 h 5"/>
              <a:gd name="T4" fmla="*/ 8 w 8"/>
              <a:gd name="T5" fmla="*/ 5 h 5"/>
              <a:gd name="T6" fmla="*/ 1 w 8"/>
              <a:gd name="T7" fmla="*/ 0 h 5"/>
              <a:gd name="T8" fmla="*/ 0 w 8"/>
              <a:gd name="T9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5">
                <a:moveTo>
                  <a:pt x="0" y="0"/>
                </a:moveTo>
                <a:cubicBezTo>
                  <a:pt x="3" y="2"/>
                  <a:pt x="6" y="3"/>
                  <a:pt x="8" y="5"/>
                </a:cubicBezTo>
                <a:cubicBezTo>
                  <a:pt x="8" y="5"/>
                  <a:pt x="8" y="5"/>
                  <a:pt x="8" y="5"/>
                </a:cubicBezTo>
                <a:cubicBezTo>
                  <a:pt x="6" y="3"/>
                  <a:pt x="3" y="2"/>
                  <a:pt x="1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780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96" name="Freeform 410"/>
          <p:cNvSpPr>
            <a:spLocks/>
          </p:cNvSpPr>
          <p:nvPr/>
        </p:nvSpPr>
        <p:spPr bwMode="auto">
          <a:xfrm>
            <a:off x="9972563" y="4912445"/>
            <a:ext cx="90644" cy="17265"/>
          </a:xfrm>
          <a:custGeom>
            <a:avLst/>
            <a:gdLst>
              <a:gd name="T0" fmla="*/ 0 w 27"/>
              <a:gd name="T1" fmla="*/ 0 h 5"/>
              <a:gd name="T2" fmla="*/ 7 w 27"/>
              <a:gd name="T3" fmla="*/ 5 h 5"/>
              <a:gd name="T4" fmla="*/ 27 w 27"/>
              <a:gd name="T5" fmla="*/ 5 h 5"/>
              <a:gd name="T6" fmla="*/ 27 w 27"/>
              <a:gd name="T7" fmla="*/ 0 h 5"/>
              <a:gd name="T8" fmla="*/ 0 w 27"/>
              <a:gd name="T9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5">
                <a:moveTo>
                  <a:pt x="0" y="0"/>
                </a:moveTo>
                <a:cubicBezTo>
                  <a:pt x="2" y="2"/>
                  <a:pt x="5" y="3"/>
                  <a:pt x="7" y="5"/>
                </a:cubicBezTo>
                <a:cubicBezTo>
                  <a:pt x="27" y="5"/>
                  <a:pt x="27" y="5"/>
                  <a:pt x="27" y="5"/>
                </a:cubicBezTo>
                <a:cubicBezTo>
                  <a:pt x="27" y="0"/>
                  <a:pt x="27" y="0"/>
                  <a:pt x="27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474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97" name="Rectangle 411"/>
          <p:cNvSpPr>
            <a:spLocks noChangeArrowheads="1"/>
          </p:cNvSpPr>
          <p:nvPr/>
        </p:nvSpPr>
        <p:spPr bwMode="auto">
          <a:xfrm>
            <a:off x="9933715" y="4662098"/>
            <a:ext cx="129490" cy="8633"/>
          </a:xfrm>
          <a:prstGeom prst="rect">
            <a:avLst/>
          </a:prstGeom>
          <a:solidFill>
            <a:srgbClr val="E474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98" name="Rectangle 412"/>
          <p:cNvSpPr>
            <a:spLocks noChangeArrowheads="1"/>
          </p:cNvSpPr>
          <p:nvPr/>
        </p:nvSpPr>
        <p:spPr bwMode="auto">
          <a:xfrm>
            <a:off x="9933715" y="4662098"/>
            <a:ext cx="129490" cy="8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99" name="Freeform 413"/>
          <p:cNvSpPr>
            <a:spLocks/>
          </p:cNvSpPr>
          <p:nvPr/>
        </p:nvSpPr>
        <p:spPr bwMode="auto">
          <a:xfrm>
            <a:off x="9933715" y="4467863"/>
            <a:ext cx="99277" cy="116542"/>
          </a:xfrm>
          <a:custGeom>
            <a:avLst/>
            <a:gdLst>
              <a:gd name="T0" fmla="*/ 0 w 31"/>
              <a:gd name="T1" fmla="*/ 0 h 36"/>
              <a:gd name="T2" fmla="*/ 0 w 31"/>
              <a:gd name="T3" fmla="*/ 36 h 36"/>
              <a:gd name="T4" fmla="*/ 31 w 31"/>
              <a:gd name="T5" fmla="*/ 36 h 36"/>
              <a:gd name="T6" fmla="*/ 9 w 31"/>
              <a:gd name="T7" fmla="*/ 1 h 36"/>
              <a:gd name="T8" fmla="*/ 0 w 31"/>
              <a:gd name="T9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36">
                <a:moveTo>
                  <a:pt x="0" y="0"/>
                </a:moveTo>
                <a:cubicBezTo>
                  <a:pt x="0" y="36"/>
                  <a:pt x="0" y="36"/>
                  <a:pt x="0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24" y="23"/>
                  <a:pt x="16" y="11"/>
                  <a:pt x="9" y="1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748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00" name="Rectangle 414"/>
          <p:cNvSpPr>
            <a:spLocks noChangeArrowheads="1"/>
          </p:cNvSpPr>
          <p:nvPr/>
        </p:nvSpPr>
        <p:spPr bwMode="auto">
          <a:xfrm>
            <a:off x="9933715" y="4757057"/>
            <a:ext cx="129490" cy="116542"/>
          </a:xfrm>
          <a:prstGeom prst="rect">
            <a:avLst/>
          </a:prstGeom>
          <a:solidFill>
            <a:srgbClr val="D748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01" name="Rectangle 415"/>
          <p:cNvSpPr>
            <a:spLocks noChangeArrowheads="1"/>
          </p:cNvSpPr>
          <p:nvPr/>
        </p:nvSpPr>
        <p:spPr bwMode="auto">
          <a:xfrm>
            <a:off x="9933715" y="4757057"/>
            <a:ext cx="129490" cy="116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02" name="Freeform 416"/>
          <p:cNvSpPr>
            <a:spLocks noEditPoints="1"/>
          </p:cNvSpPr>
          <p:nvPr/>
        </p:nvSpPr>
        <p:spPr bwMode="auto">
          <a:xfrm>
            <a:off x="9972563" y="5167106"/>
            <a:ext cx="0" cy="77694"/>
          </a:xfrm>
          <a:custGeom>
            <a:avLst/>
            <a:gdLst>
              <a:gd name="T0" fmla="*/ 0 w 1"/>
              <a:gd name="T1" fmla="*/ 1 h 24"/>
              <a:gd name="T2" fmla="*/ 1 w 1"/>
              <a:gd name="T3" fmla="*/ 24 h 24"/>
              <a:gd name="T4" fmla="*/ 0 w 1"/>
              <a:gd name="T5" fmla="*/ 1 h 24"/>
              <a:gd name="T6" fmla="*/ 0 w 1"/>
              <a:gd name="T7" fmla="*/ 0 h 24"/>
              <a:gd name="T8" fmla="*/ 0 w 1"/>
              <a:gd name="T9" fmla="*/ 1 h 24"/>
              <a:gd name="T10" fmla="*/ 0 w 1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24">
                <a:moveTo>
                  <a:pt x="0" y="1"/>
                </a:moveTo>
                <a:cubicBezTo>
                  <a:pt x="1" y="8"/>
                  <a:pt x="1" y="16"/>
                  <a:pt x="1" y="24"/>
                </a:cubicBezTo>
                <a:cubicBezTo>
                  <a:pt x="1" y="16"/>
                  <a:pt x="1" y="8"/>
                  <a:pt x="0" y="1"/>
                </a:cubicBezTo>
                <a:moveTo>
                  <a:pt x="0" y="0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0"/>
                </a:cubicBezTo>
              </a:path>
            </a:pathLst>
          </a:custGeom>
          <a:solidFill>
            <a:srgbClr val="A76C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03" name="Freeform 417"/>
          <p:cNvSpPr>
            <a:spLocks/>
          </p:cNvSpPr>
          <p:nvPr/>
        </p:nvSpPr>
        <p:spPr bwMode="auto">
          <a:xfrm>
            <a:off x="9933715" y="5244800"/>
            <a:ext cx="38848" cy="8633"/>
          </a:xfrm>
          <a:custGeom>
            <a:avLst/>
            <a:gdLst>
              <a:gd name="T0" fmla="*/ 13 w 13"/>
              <a:gd name="T1" fmla="*/ 0 h 2"/>
              <a:gd name="T2" fmla="*/ 3 w 13"/>
              <a:gd name="T3" fmla="*/ 2 h 2"/>
              <a:gd name="T4" fmla="*/ 3 w 13"/>
              <a:gd name="T5" fmla="*/ 2 h 2"/>
              <a:gd name="T6" fmla="*/ 0 w 13"/>
              <a:gd name="T7" fmla="*/ 2 h 2"/>
              <a:gd name="T8" fmla="*/ 0 w 13"/>
              <a:gd name="T9" fmla="*/ 2 h 2"/>
              <a:gd name="T10" fmla="*/ 13 w 13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" h="2">
                <a:moveTo>
                  <a:pt x="13" y="0"/>
                </a:moveTo>
                <a:cubicBezTo>
                  <a:pt x="10" y="1"/>
                  <a:pt x="6" y="1"/>
                  <a:pt x="3" y="2"/>
                </a:cubicBezTo>
                <a:cubicBezTo>
                  <a:pt x="3" y="2"/>
                  <a:pt x="3" y="2"/>
                  <a:pt x="3" y="2"/>
                </a:cubicBezTo>
                <a:cubicBezTo>
                  <a:pt x="2" y="2"/>
                  <a:pt x="1" y="2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4" y="2"/>
                  <a:pt x="9" y="1"/>
                  <a:pt x="13" y="0"/>
                </a:cubicBezTo>
              </a:path>
            </a:pathLst>
          </a:custGeom>
          <a:solidFill>
            <a:srgbClr val="D942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04" name="Freeform 418"/>
          <p:cNvSpPr>
            <a:spLocks noEditPoints="1"/>
          </p:cNvSpPr>
          <p:nvPr/>
        </p:nvSpPr>
        <p:spPr bwMode="auto">
          <a:xfrm>
            <a:off x="9933715" y="4929710"/>
            <a:ext cx="38848" cy="323725"/>
          </a:xfrm>
          <a:custGeom>
            <a:avLst/>
            <a:gdLst>
              <a:gd name="T0" fmla="*/ 3 w 13"/>
              <a:gd name="T1" fmla="*/ 100 h 100"/>
              <a:gd name="T2" fmla="*/ 3 w 13"/>
              <a:gd name="T3" fmla="*/ 100 h 100"/>
              <a:gd name="T4" fmla="*/ 3 w 13"/>
              <a:gd name="T5" fmla="*/ 100 h 100"/>
              <a:gd name="T6" fmla="*/ 0 w 13"/>
              <a:gd name="T7" fmla="*/ 0 h 100"/>
              <a:gd name="T8" fmla="*/ 0 w 13"/>
              <a:gd name="T9" fmla="*/ 25 h 100"/>
              <a:gd name="T10" fmla="*/ 5 w 13"/>
              <a:gd name="T11" fmla="*/ 25 h 100"/>
              <a:gd name="T12" fmla="*/ 11 w 13"/>
              <a:gd name="T13" fmla="*/ 58 h 100"/>
              <a:gd name="T14" fmla="*/ 0 w 13"/>
              <a:gd name="T15" fmla="*/ 58 h 100"/>
              <a:gd name="T16" fmla="*/ 0 w 13"/>
              <a:gd name="T17" fmla="*/ 78 h 100"/>
              <a:gd name="T18" fmla="*/ 12 w 13"/>
              <a:gd name="T19" fmla="*/ 78 h 100"/>
              <a:gd name="T20" fmla="*/ 13 w 13"/>
              <a:gd name="T21" fmla="*/ 82 h 100"/>
              <a:gd name="T22" fmla="*/ 0 w 13"/>
              <a:gd name="T23" fmla="*/ 82 h 100"/>
              <a:gd name="T24" fmla="*/ 0 w 13"/>
              <a:gd name="T25" fmla="*/ 98 h 100"/>
              <a:gd name="T26" fmla="*/ 13 w 13"/>
              <a:gd name="T27" fmla="*/ 98 h 100"/>
              <a:gd name="T28" fmla="*/ 13 w 13"/>
              <a:gd name="T29" fmla="*/ 98 h 100"/>
              <a:gd name="T30" fmla="*/ 12 w 13"/>
              <a:gd name="T31" fmla="*/ 75 h 100"/>
              <a:gd name="T32" fmla="*/ 12 w 13"/>
              <a:gd name="T33" fmla="*/ 75 h 100"/>
              <a:gd name="T34" fmla="*/ 12 w 13"/>
              <a:gd name="T35" fmla="*/ 74 h 100"/>
              <a:gd name="T36" fmla="*/ 0 w 13"/>
              <a:gd name="T37" fmla="*/ 0 h 100"/>
              <a:gd name="T38" fmla="*/ 0 w 13"/>
              <a:gd name="T39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3" h="100">
                <a:moveTo>
                  <a:pt x="3" y="100"/>
                </a:moveTo>
                <a:cubicBezTo>
                  <a:pt x="3" y="100"/>
                  <a:pt x="3" y="100"/>
                  <a:pt x="3" y="100"/>
                </a:cubicBezTo>
                <a:cubicBezTo>
                  <a:pt x="3" y="100"/>
                  <a:pt x="3" y="100"/>
                  <a:pt x="3" y="100"/>
                </a:cubicBezTo>
                <a:moveTo>
                  <a:pt x="0" y="0"/>
                </a:moveTo>
                <a:cubicBezTo>
                  <a:pt x="0" y="25"/>
                  <a:pt x="0" y="25"/>
                  <a:pt x="0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7" y="36"/>
                  <a:pt x="9" y="47"/>
                  <a:pt x="11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78"/>
                  <a:pt x="0" y="78"/>
                  <a:pt x="0" y="78"/>
                </a:cubicBezTo>
                <a:cubicBezTo>
                  <a:pt x="12" y="78"/>
                  <a:pt x="12" y="78"/>
                  <a:pt x="12" y="78"/>
                </a:cubicBezTo>
                <a:cubicBezTo>
                  <a:pt x="13" y="79"/>
                  <a:pt x="13" y="81"/>
                  <a:pt x="13" y="82"/>
                </a:cubicBezTo>
                <a:cubicBezTo>
                  <a:pt x="0" y="82"/>
                  <a:pt x="0" y="82"/>
                  <a:pt x="0" y="82"/>
                </a:cubicBezTo>
                <a:cubicBezTo>
                  <a:pt x="0" y="98"/>
                  <a:pt x="0" y="98"/>
                  <a:pt x="0" y="98"/>
                </a:cubicBezTo>
                <a:cubicBezTo>
                  <a:pt x="13" y="98"/>
                  <a:pt x="13" y="98"/>
                  <a:pt x="13" y="98"/>
                </a:cubicBezTo>
                <a:cubicBezTo>
                  <a:pt x="13" y="98"/>
                  <a:pt x="13" y="98"/>
                  <a:pt x="13" y="98"/>
                </a:cubicBezTo>
                <a:cubicBezTo>
                  <a:pt x="13" y="90"/>
                  <a:pt x="13" y="82"/>
                  <a:pt x="12" y="75"/>
                </a:cubicBezTo>
                <a:cubicBezTo>
                  <a:pt x="12" y="75"/>
                  <a:pt x="12" y="75"/>
                  <a:pt x="12" y="75"/>
                </a:cubicBezTo>
                <a:cubicBezTo>
                  <a:pt x="12" y="75"/>
                  <a:pt x="12" y="75"/>
                  <a:pt x="12" y="74"/>
                </a:cubicBezTo>
                <a:cubicBezTo>
                  <a:pt x="10" y="49"/>
                  <a:pt x="6" y="24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05" name="Freeform 419"/>
          <p:cNvSpPr>
            <a:spLocks/>
          </p:cNvSpPr>
          <p:nvPr/>
        </p:nvSpPr>
        <p:spPr bwMode="auto">
          <a:xfrm>
            <a:off x="9933715" y="5180056"/>
            <a:ext cx="38848" cy="12950"/>
          </a:xfrm>
          <a:custGeom>
            <a:avLst/>
            <a:gdLst>
              <a:gd name="T0" fmla="*/ 12 w 13"/>
              <a:gd name="T1" fmla="*/ 0 h 4"/>
              <a:gd name="T2" fmla="*/ 0 w 13"/>
              <a:gd name="T3" fmla="*/ 0 h 4"/>
              <a:gd name="T4" fmla="*/ 0 w 13"/>
              <a:gd name="T5" fmla="*/ 4 h 4"/>
              <a:gd name="T6" fmla="*/ 13 w 13"/>
              <a:gd name="T7" fmla="*/ 4 h 4"/>
              <a:gd name="T8" fmla="*/ 12 w 13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" h="4">
                <a:moveTo>
                  <a:pt x="12" y="0"/>
                </a:moveTo>
                <a:cubicBezTo>
                  <a:pt x="0" y="0"/>
                  <a:pt x="0" y="0"/>
                  <a:pt x="0" y="0"/>
                </a:cubicBezTo>
                <a:cubicBezTo>
                  <a:pt x="0" y="4"/>
                  <a:pt x="0" y="4"/>
                  <a:pt x="0" y="4"/>
                </a:cubicBezTo>
                <a:cubicBezTo>
                  <a:pt x="13" y="4"/>
                  <a:pt x="13" y="4"/>
                  <a:pt x="13" y="4"/>
                </a:cubicBezTo>
                <a:cubicBezTo>
                  <a:pt x="13" y="3"/>
                  <a:pt x="13" y="1"/>
                  <a:pt x="12" y="0"/>
                </a:cubicBezTo>
              </a:path>
            </a:pathLst>
          </a:custGeom>
          <a:solidFill>
            <a:srgbClr val="E072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06" name="Freeform 420"/>
          <p:cNvSpPr>
            <a:spLocks/>
          </p:cNvSpPr>
          <p:nvPr/>
        </p:nvSpPr>
        <p:spPr bwMode="auto">
          <a:xfrm>
            <a:off x="9933715" y="4925392"/>
            <a:ext cx="0" cy="4318"/>
          </a:xfrm>
          <a:custGeom>
            <a:avLst/>
            <a:gdLst>
              <a:gd name="T0" fmla="*/ 0 h 1"/>
              <a:gd name="T1" fmla="*/ 1 h 1"/>
              <a:gd name="T2" fmla="*/ 1 h 1"/>
              <a:gd name="T3" fmla="*/ 0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</a:cxnLst>
            <a:rect l="0" t="0" r="r" b="b"/>
            <a:pathLst>
              <a:path h="1">
                <a:moveTo>
                  <a:pt x="0" y="0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0"/>
                  <a:pt x="0" y="0"/>
                </a:cubicBezTo>
              </a:path>
            </a:pathLst>
          </a:custGeom>
          <a:solidFill>
            <a:srgbClr val="E072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07" name="Freeform 421"/>
          <p:cNvSpPr>
            <a:spLocks/>
          </p:cNvSpPr>
          <p:nvPr/>
        </p:nvSpPr>
        <p:spPr bwMode="auto">
          <a:xfrm>
            <a:off x="9933715" y="5011719"/>
            <a:ext cx="34531" cy="103592"/>
          </a:xfrm>
          <a:custGeom>
            <a:avLst/>
            <a:gdLst>
              <a:gd name="T0" fmla="*/ 0 w 11"/>
              <a:gd name="T1" fmla="*/ 0 h 33"/>
              <a:gd name="T2" fmla="*/ 0 w 11"/>
              <a:gd name="T3" fmla="*/ 33 h 33"/>
              <a:gd name="T4" fmla="*/ 11 w 11"/>
              <a:gd name="T5" fmla="*/ 33 h 33"/>
              <a:gd name="T6" fmla="*/ 5 w 11"/>
              <a:gd name="T7" fmla="*/ 0 h 33"/>
              <a:gd name="T8" fmla="*/ 0 w 11"/>
              <a:gd name="T9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33">
                <a:moveTo>
                  <a:pt x="0" y="0"/>
                </a:moveTo>
                <a:cubicBezTo>
                  <a:pt x="0" y="33"/>
                  <a:pt x="0" y="33"/>
                  <a:pt x="0" y="33"/>
                </a:cubicBezTo>
                <a:cubicBezTo>
                  <a:pt x="11" y="33"/>
                  <a:pt x="11" y="33"/>
                  <a:pt x="11" y="33"/>
                </a:cubicBezTo>
                <a:cubicBezTo>
                  <a:pt x="9" y="22"/>
                  <a:pt x="7" y="11"/>
                  <a:pt x="5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08" name="Freeform 422"/>
          <p:cNvSpPr>
            <a:spLocks/>
          </p:cNvSpPr>
          <p:nvPr/>
        </p:nvSpPr>
        <p:spPr bwMode="auto">
          <a:xfrm>
            <a:off x="9933715" y="5244800"/>
            <a:ext cx="38848" cy="8633"/>
          </a:xfrm>
          <a:custGeom>
            <a:avLst/>
            <a:gdLst>
              <a:gd name="T0" fmla="*/ 0 w 13"/>
              <a:gd name="T1" fmla="*/ 0 h 2"/>
              <a:gd name="T2" fmla="*/ 0 w 13"/>
              <a:gd name="T3" fmla="*/ 2 h 2"/>
              <a:gd name="T4" fmla="*/ 3 w 13"/>
              <a:gd name="T5" fmla="*/ 2 h 2"/>
              <a:gd name="T6" fmla="*/ 3 w 13"/>
              <a:gd name="T7" fmla="*/ 2 h 2"/>
              <a:gd name="T8" fmla="*/ 13 w 13"/>
              <a:gd name="T9" fmla="*/ 0 h 2"/>
              <a:gd name="T10" fmla="*/ 13 w 13"/>
              <a:gd name="T11" fmla="*/ 0 h 2"/>
              <a:gd name="T12" fmla="*/ 13 w 13"/>
              <a:gd name="T13" fmla="*/ 0 h 2"/>
              <a:gd name="T14" fmla="*/ 13 w 13"/>
              <a:gd name="T15" fmla="*/ 0 h 2"/>
              <a:gd name="T16" fmla="*/ 0 w 13"/>
              <a:gd name="T1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" h="2">
                <a:moveTo>
                  <a:pt x="0" y="0"/>
                </a:moveTo>
                <a:cubicBezTo>
                  <a:pt x="0" y="2"/>
                  <a:pt x="0" y="2"/>
                  <a:pt x="0" y="2"/>
                </a:cubicBezTo>
                <a:cubicBezTo>
                  <a:pt x="1" y="2"/>
                  <a:pt x="2" y="2"/>
                  <a:pt x="3" y="2"/>
                </a:cubicBezTo>
                <a:cubicBezTo>
                  <a:pt x="3" y="2"/>
                  <a:pt x="3" y="2"/>
                  <a:pt x="3" y="2"/>
                </a:cubicBezTo>
                <a:cubicBezTo>
                  <a:pt x="6" y="1"/>
                  <a:pt x="10" y="1"/>
                  <a:pt x="13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09" name="Freeform 423"/>
          <p:cNvSpPr>
            <a:spLocks noEditPoints="1"/>
          </p:cNvSpPr>
          <p:nvPr/>
        </p:nvSpPr>
        <p:spPr bwMode="auto">
          <a:xfrm>
            <a:off x="9765379" y="4264997"/>
            <a:ext cx="0" cy="21583"/>
          </a:xfrm>
          <a:custGeom>
            <a:avLst/>
            <a:gdLst>
              <a:gd name="T0" fmla="*/ 1 h 7"/>
              <a:gd name="T1" fmla="*/ 7 h 7"/>
              <a:gd name="T2" fmla="*/ 7 h 7"/>
              <a:gd name="T3" fmla="*/ 1 h 7"/>
              <a:gd name="T4" fmla="*/ 1 h 7"/>
              <a:gd name="T5" fmla="*/ 1 h 7"/>
              <a:gd name="T6" fmla="*/ 1 h 7"/>
              <a:gd name="T7" fmla="*/ 1 h 7"/>
              <a:gd name="T8" fmla="*/ 1 h 7"/>
              <a:gd name="T9" fmla="*/ 1 h 7"/>
              <a:gd name="T10" fmla="*/ 0 h 7"/>
              <a:gd name="T11" fmla="*/ 1 h 7"/>
              <a:gd name="T12" fmla="*/ 0 h 7"/>
              <a:gd name="T13" fmla="*/ 0 h 7"/>
              <a:gd name="T14" fmla="*/ 0 h 7"/>
              <a:gd name="T15" fmla="*/ 0 h 7"/>
              <a:gd name="T16" fmla="*/ 0 h 7"/>
              <a:gd name="T17" fmla="*/ 0 h 7"/>
              <a:gd name="T18" fmla="*/ 0 h 7"/>
              <a:gd name="T19" fmla="*/ 0 h 7"/>
              <a:gd name="T20" fmla="*/ 0 h 7"/>
              <a:gd name="T21" fmla="*/ 0 h 7"/>
              <a:gd name="T22" fmla="*/ 0 h 7"/>
              <a:gd name="T23" fmla="*/ 0 h 7"/>
              <a:gd name="T24" fmla="*/ 0 h 7"/>
              <a:gd name="T25" fmla="*/ 0 h 7"/>
              <a:gd name="T26" fmla="*/ 0 h 7"/>
              <a:gd name="T27" fmla="*/ 0 h 7"/>
              <a:gd name="T28" fmla="*/ 0 h 7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  <a:cxn ang="0">
                <a:pos x="0" y="T8"/>
              </a:cxn>
              <a:cxn ang="0">
                <a:pos x="0" y="T9"/>
              </a:cxn>
              <a:cxn ang="0">
                <a:pos x="0" y="T10"/>
              </a:cxn>
              <a:cxn ang="0">
                <a:pos x="0" y="T11"/>
              </a:cxn>
              <a:cxn ang="0">
                <a:pos x="0" y="T12"/>
              </a:cxn>
              <a:cxn ang="0">
                <a:pos x="0" y="T13"/>
              </a:cxn>
              <a:cxn ang="0">
                <a:pos x="0" y="T14"/>
              </a:cxn>
              <a:cxn ang="0">
                <a:pos x="0" y="T15"/>
              </a:cxn>
              <a:cxn ang="0">
                <a:pos x="0" y="T16"/>
              </a:cxn>
              <a:cxn ang="0">
                <a:pos x="0" y="T17"/>
              </a:cxn>
              <a:cxn ang="0">
                <a:pos x="0" y="T18"/>
              </a:cxn>
              <a:cxn ang="0">
                <a:pos x="0" y="T19"/>
              </a:cxn>
              <a:cxn ang="0">
                <a:pos x="0" y="T20"/>
              </a:cxn>
              <a:cxn ang="0">
                <a:pos x="0" y="T21"/>
              </a:cxn>
              <a:cxn ang="0">
                <a:pos x="0" y="T22"/>
              </a:cxn>
              <a:cxn ang="0">
                <a:pos x="0" y="T23"/>
              </a:cxn>
              <a:cxn ang="0">
                <a:pos x="0" y="T24"/>
              </a:cxn>
              <a:cxn ang="0">
                <a:pos x="0" y="T25"/>
              </a:cxn>
              <a:cxn ang="0">
                <a:pos x="0" y="T26"/>
              </a:cxn>
              <a:cxn ang="0">
                <a:pos x="0" y="T27"/>
              </a:cxn>
              <a:cxn ang="0">
                <a:pos x="0" y="T28"/>
              </a:cxn>
            </a:cxnLst>
            <a:rect l="0" t="0" r="r" b="b"/>
            <a:pathLst>
              <a:path h="7">
                <a:moveTo>
                  <a:pt x="0" y="1"/>
                </a:moveTo>
                <a:cubicBezTo>
                  <a:pt x="0" y="2"/>
                  <a:pt x="0" y="4"/>
                  <a:pt x="0" y="7"/>
                </a:cubicBezTo>
                <a:cubicBezTo>
                  <a:pt x="0" y="7"/>
                  <a:pt x="0" y="7"/>
                  <a:pt x="0" y="7"/>
                </a:cubicBezTo>
                <a:cubicBezTo>
                  <a:pt x="0" y="4"/>
                  <a:pt x="0" y="2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0"/>
                </a:moveTo>
                <a:cubicBezTo>
                  <a:pt x="0" y="0"/>
                  <a:pt x="0" y="0"/>
                  <a:pt x="0" y="1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C361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10" name="Freeform 424"/>
          <p:cNvSpPr>
            <a:spLocks/>
          </p:cNvSpPr>
          <p:nvPr/>
        </p:nvSpPr>
        <p:spPr bwMode="auto">
          <a:xfrm>
            <a:off x="9765379" y="4264997"/>
            <a:ext cx="4318" cy="21583"/>
          </a:xfrm>
          <a:custGeom>
            <a:avLst/>
            <a:gdLst>
              <a:gd name="T0" fmla="*/ 0 w 1"/>
              <a:gd name="T1" fmla="*/ 0 h 7"/>
              <a:gd name="T2" fmla="*/ 0 w 1"/>
              <a:gd name="T3" fmla="*/ 0 h 7"/>
              <a:gd name="T4" fmla="*/ 0 w 1"/>
              <a:gd name="T5" fmla="*/ 0 h 7"/>
              <a:gd name="T6" fmla="*/ 0 w 1"/>
              <a:gd name="T7" fmla="*/ 0 h 7"/>
              <a:gd name="T8" fmla="*/ 0 w 1"/>
              <a:gd name="T9" fmla="*/ 0 h 7"/>
              <a:gd name="T10" fmla="*/ 0 w 1"/>
              <a:gd name="T11" fmla="*/ 1 h 7"/>
              <a:gd name="T12" fmla="*/ 0 w 1"/>
              <a:gd name="T13" fmla="*/ 1 h 7"/>
              <a:gd name="T14" fmla="*/ 0 w 1"/>
              <a:gd name="T15" fmla="*/ 1 h 7"/>
              <a:gd name="T16" fmla="*/ 0 w 1"/>
              <a:gd name="T17" fmla="*/ 1 h 7"/>
              <a:gd name="T18" fmla="*/ 0 w 1"/>
              <a:gd name="T19" fmla="*/ 1 h 7"/>
              <a:gd name="T20" fmla="*/ 0 w 1"/>
              <a:gd name="T21" fmla="*/ 1 h 7"/>
              <a:gd name="T22" fmla="*/ 0 w 1"/>
              <a:gd name="T23" fmla="*/ 7 h 7"/>
              <a:gd name="T24" fmla="*/ 1 w 1"/>
              <a:gd name="T25" fmla="*/ 1 h 7"/>
              <a:gd name="T26" fmla="*/ 0 w 1"/>
              <a:gd name="T27" fmla="*/ 0 h 7"/>
              <a:gd name="T28" fmla="*/ 0 w 1"/>
              <a:gd name="T29" fmla="*/ 0 h 7"/>
              <a:gd name="T30" fmla="*/ 0 w 1"/>
              <a:gd name="T31" fmla="*/ 0 h 7"/>
              <a:gd name="T32" fmla="*/ 0 w 1"/>
              <a:gd name="T33" fmla="*/ 0 h 7"/>
              <a:gd name="T34" fmla="*/ 0 w 1"/>
              <a:gd name="T35" fmla="*/ 0 h 7"/>
              <a:gd name="T36" fmla="*/ 0 w 1"/>
              <a:gd name="T37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" h="7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2"/>
                  <a:pt x="0" y="4"/>
                  <a:pt x="0" y="7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748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11" name="Freeform 425"/>
          <p:cNvSpPr>
            <a:spLocks/>
          </p:cNvSpPr>
          <p:nvPr/>
        </p:nvSpPr>
        <p:spPr bwMode="auto">
          <a:xfrm>
            <a:off x="9670420" y="4308160"/>
            <a:ext cx="34531" cy="64746"/>
          </a:xfrm>
          <a:custGeom>
            <a:avLst/>
            <a:gdLst>
              <a:gd name="T0" fmla="*/ 0 w 11"/>
              <a:gd name="T1" fmla="*/ 0 h 20"/>
              <a:gd name="T2" fmla="*/ 0 w 11"/>
              <a:gd name="T3" fmla="*/ 0 h 20"/>
              <a:gd name="T4" fmla="*/ 6 w 11"/>
              <a:gd name="T5" fmla="*/ 11 h 20"/>
              <a:gd name="T6" fmla="*/ 0 w 11"/>
              <a:gd name="T7" fmla="*/ 11 h 20"/>
              <a:gd name="T8" fmla="*/ 0 w 11"/>
              <a:gd name="T9" fmla="*/ 20 h 20"/>
              <a:gd name="T10" fmla="*/ 11 w 11"/>
              <a:gd name="T11" fmla="*/ 19 h 20"/>
              <a:gd name="T12" fmla="*/ 0 w 11"/>
              <a:gd name="T13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" h="20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2" y="3"/>
                  <a:pt x="4" y="7"/>
                  <a:pt x="6" y="11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20"/>
                  <a:pt x="0" y="20"/>
                  <a:pt x="0" y="20"/>
                </a:cubicBezTo>
                <a:cubicBezTo>
                  <a:pt x="4" y="20"/>
                  <a:pt x="8" y="20"/>
                  <a:pt x="11" y="19"/>
                </a:cubicBezTo>
                <a:cubicBezTo>
                  <a:pt x="7" y="12"/>
                  <a:pt x="3" y="5"/>
                  <a:pt x="0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12" name="Freeform 426"/>
          <p:cNvSpPr>
            <a:spLocks/>
          </p:cNvSpPr>
          <p:nvPr/>
        </p:nvSpPr>
        <p:spPr bwMode="auto">
          <a:xfrm>
            <a:off x="9670420" y="4308160"/>
            <a:ext cx="21583" cy="34531"/>
          </a:xfrm>
          <a:custGeom>
            <a:avLst/>
            <a:gdLst>
              <a:gd name="T0" fmla="*/ 0 w 6"/>
              <a:gd name="T1" fmla="*/ 0 h 11"/>
              <a:gd name="T2" fmla="*/ 0 w 6"/>
              <a:gd name="T3" fmla="*/ 11 h 11"/>
              <a:gd name="T4" fmla="*/ 6 w 6"/>
              <a:gd name="T5" fmla="*/ 11 h 11"/>
              <a:gd name="T6" fmla="*/ 0 w 6"/>
              <a:gd name="T7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11">
                <a:moveTo>
                  <a:pt x="0" y="0"/>
                </a:moveTo>
                <a:cubicBezTo>
                  <a:pt x="0" y="11"/>
                  <a:pt x="0" y="11"/>
                  <a:pt x="0" y="11"/>
                </a:cubicBezTo>
                <a:cubicBezTo>
                  <a:pt x="6" y="11"/>
                  <a:pt x="6" y="11"/>
                  <a:pt x="6" y="11"/>
                </a:cubicBezTo>
                <a:cubicBezTo>
                  <a:pt x="4" y="7"/>
                  <a:pt x="2" y="3"/>
                  <a:pt x="0" y="0"/>
                </a:cubicBezTo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13" name="Freeform 427"/>
          <p:cNvSpPr>
            <a:spLocks/>
          </p:cNvSpPr>
          <p:nvPr/>
        </p:nvSpPr>
        <p:spPr bwMode="auto">
          <a:xfrm>
            <a:off x="9791277" y="4463548"/>
            <a:ext cx="4318" cy="4318"/>
          </a:xfrm>
          <a:custGeom>
            <a:avLst/>
            <a:gdLst>
              <a:gd name="T0" fmla="*/ 1 w 1"/>
              <a:gd name="T1" fmla="*/ 0 h 1"/>
              <a:gd name="T2" fmla="*/ 0 w 1"/>
              <a:gd name="T3" fmla="*/ 1 h 1"/>
              <a:gd name="T4" fmla="*/ 0 w 1"/>
              <a:gd name="T5" fmla="*/ 1 h 1"/>
              <a:gd name="T6" fmla="*/ 1 w 1"/>
              <a:gd name="T7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" h="1">
                <a:moveTo>
                  <a:pt x="1" y="0"/>
                </a:moveTo>
                <a:lnTo>
                  <a:pt x="0" y="1"/>
                </a:lnTo>
                <a:lnTo>
                  <a:pt x="0" y="1"/>
                </a:lnTo>
                <a:lnTo>
                  <a:pt x="1" y="0"/>
                </a:lnTo>
                <a:close/>
              </a:path>
            </a:pathLst>
          </a:custGeom>
          <a:solidFill>
            <a:srgbClr val="D140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14" name="Freeform 428"/>
          <p:cNvSpPr>
            <a:spLocks/>
          </p:cNvSpPr>
          <p:nvPr/>
        </p:nvSpPr>
        <p:spPr bwMode="auto">
          <a:xfrm>
            <a:off x="9791277" y="4463548"/>
            <a:ext cx="4318" cy="4318"/>
          </a:xfrm>
          <a:custGeom>
            <a:avLst/>
            <a:gdLst>
              <a:gd name="T0" fmla="*/ 1 w 1"/>
              <a:gd name="T1" fmla="*/ 0 h 1"/>
              <a:gd name="T2" fmla="*/ 0 w 1"/>
              <a:gd name="T3" fmla="*/ 1 h 1"/>
              <a:gd name="T4" fmla="*/ 0 w 1"/>
              <a:gd name="T5" fmla="*/ 1 h 1"/>
              <a:gd name="T6" fmla="*/ 1 w 1"/>
              <a:gd name="T7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" h="1">
                <a:moveTo>
                  <a:pt x="1" y="0"/>
                </a:moveTo>
                <a:lnTo>
                  <a:pt x="0" y="1"/>
                </a:lnTo>
                <a:lnTo>
                  <a:pt x="0" y="1"/>
                </a:lnTo>
                <a:lnTo>
                  <a:pt x="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15" name="Freeform 429"/>
          <p:cNvSpPr>
            <a:spLocks/>
          </p:cNvSpPr>
          <p:nvPr/>
        </p:nvSpPr>
        <p:spPr bwMode="auto">
          <a:xfrm>
            <a:off x="9670420" y="5287963"/>
            <a:ext cx="21583" cy="4318"/>
          </a:xfrm>
          <a:custGeom>
            <a:avLst/>
            <a:gdLst>
              <a:gd name="T0" fmla="*/ 7 w 7"/>
              <a:gd name="T1" fmla="*/ 0 h 1"/>
              <a:gd name="T2" fmla="*/ 0 w 7"/>
              <a:gd name="T3" fmla="*/ 1 h 1"/>
              <a:gd name="T4" fmla="*/ 0 w 7"/>
              <a:gd name="T5" fmla="*/ 1 h 1"/>
              <a:gd name="T6" fmla="*/ 7 w 7"/>
              <a:gd name="T7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" h="1">
                <a:moveTo>
                  <a:pt x="7" y="0"/>
                </a:moveTo>
                <a:cubicBezTo>
                  <a:pt x="5" y="0"/>
                  <a:pt x="2" y="0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2" y="0"/>
                  <a:pt x="5" y="0"/>
                  <a:pt x="7" y="0"/>
                </a:cubicBezTo>
              </a:path>
            </a:pathLst>
          </a:custGeom>
          <a:solidFill>
            <a:srgbClr val="D942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16" name="Freeform 430"/>
          <p:cNvSpPr>
            <a:spLocks noEditPoints="1"/>
          </p:cNvSpPr>
          <p:nvPr/>
        </p:nvSpPr>
        <p:spPr bwMode="auto">
          <a:xfrm>
            <a:off x="9670420" y="4588719"/>
            <a:ext cx="120857" cy="656080"/>
          </a:xfrm>
          <a:custGeom>
            <a:avLst/>
            <a:gdLst>
              <a:gd name="T0" fmla="*/ 0 w 28"/>
              <a:gd name="T1" fmla="*/ 140 h 152"/>
              <a:gd name="T2" fmla="*/ 0 w 28"/>
              <a:gd name="T3" fmla="*/ 152 h 152"/>
              <a:gd name="T4" fmla="*/ 27 w 28"/>
              <a:gd name="T5" fmla="*/ 152 h 152"/>
              <a:gd name="T6" fmla="*/ 27 w 28"/>
              <a:gd name="T7" fmla="*/ 140 h 152"/>
              <a:gd name="T8" fmla="*/ 0 w 28"/>
              <a:gd name="T9" fmla="*/ 140 h 152"/>
              <a:gd name="T10" fmla="*/ 0 w 28"/>
              <a:gd name="T11" fmla="*/ 121 h 152"/>
              <a:gd name="T12" fmla="*/ 0 w 28"/>
              <a:gd name="T13" fmla="*/ 137 h 152"/>
              <a:gd name="T14" fmla="*/ 27 w 28"/>
              <a:gd name="T15" fmla="*/ 137 h 152"/>
              <a:gd name="T16" fmla="*/ 27 w 28"/>
              <a:gd name="T17" fmla="*/ 122 h 152"/>
              <a:gd name="T18" fmla="*/ 0 w 28"/>
              <a:gd name="T19" fmla="*/ 121 h 152"/>
              <a:gd name="T20" fmla="*/ 0 w 28"/>
              <a:gd name="T21" fmla="*/ 79 h 152"/>
              <a:gd name="T22" fmla="*/ 0 w 28"/>
              <a:gd name="T23" fmla="*/ 96 h 152"/>
              <a:gd name="T24" fmla="*/ 27 w 28"/>
              <a:gd name="T25" fmla="*/ 97 h 152"/>
              <a:gd name="T26" fmla="*/ 27 w 28"/>
              <a:gd name="T27" fmla="*/ 79 h 152"/>
              <a:gd name="T28" fmla="*/ 0 w 28"/>
              <a:gd name="T29" fmla="*/ 79 h 152"/>
              <a:gd name="T30" fmla="*/ 0 w 28"/>
              <a:gd name="T31" fmla="*/ 66 h 152"/>
              <a:gd name="T32" fmla="*/ 0 w 28"/>
              <a:gd name="T33" fmla="*/ 75 h 152"/>
              <a:gd name="T34" fmla="*/ 27 w 28"/>
              <a:gd name="T35" fmla="*/ 75 h 152"/>
              <a:gd name="T36" fmla="*/ 28 w 28"/>
              <a:gd name="T37" fmla="*/ 66 h 152"/>
              <a:gd name="T38" fmla="*/ 0 w 28"/>
              <a:gd name="T39" fmla="*/ 66 h 152"/>
              <a:gd name="T40" fmla="*/ 11 w 28"/>
              <a:gd name="T41" fmla="*/ 19 h 152"/>
              <a:gd name="T42" fmla="*/ 5 w 28"/>
              <a:gd name="T43" fmla="*/ 38 h 152"/>
              <a:gd name="T44" fmla="*/ 28 w 28"/>
              <a:gd name="T45" fmla="*/ 38 h 152"/>
              <a:gd name="T46" fmla="*/ 28 w 28"/>
              <a:gd name="T47" fmla="*/ 19 h 152"/>
              <a:gd name="T48" fmla="*/ 11 w 28"/>
              <a:gd name="T49" fmla="*/ 19 h 152"/>
              <a:gd name="T50" fmla="*/ 28 w 28"/>
              <a:gd name="T51" fmla="*/ 0 h 152"/>
              <a:gd name="T52" fmla="*/ 18 w 28"/>
              <a:gd name="T53" fmla="*/ 0 h 152"/>
              <a:gd name="T54" fmla="*/ 12 w 28"/>
              <a:gd name="T55" fmla="*/ 17 h 152"/>
              <a:gd name="T56" fmla="*/ 28 w 28"/>
              <a:gd name="T57" fmla="*/ 17 h 152"/>
              <a:gd name="T58" fmla="*/ 28 w 28"/>
              <a:gd name="T59" fmla="*/ 0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8" h="152">
                <a:moveTo>
                  <a:pt x="0" y="140"/>
                </a:moveTo>
                <a:lnTo>
                  <a:pt x="0" y="152"/>
                </a:lnTo>
                <a:lnTo>
                  <a:pt x="27" y="152"/>
                </a:lnTo>
                <a:lnTo>
                  <a:pt x="27" y="140"/>
                </a:lnTo>
                <a:lnTo>
                  <a:pt x="0" y="140"/>
                </a:lnTo>
                <a:close/>
                <a:moveTo>
                  <a:pt x="0" y="121"/>
                </a:moveTo>
                <a:lnTo>
                  <a:pt x="0" y="137"/>
                </a:lnTo>
                <a:lnTo>
                  <a:pt x="27" y="137"/>
                </a:lnTo>
                <a:lnTo>
                  <a:pt x="27" y="122"/>
                </a:lnTo>
                <a:lnTo>
                  <a:pt x="0" y="121"/>
                </a:lnTo>
                <a:close/>
                <a:moveTo>
                  <a:pt x="0" y="79"/>
                </a:moveTo>
                <a:lnTo>
                  <a:pt x="0" y="96"/>
                </a:lnTo>
                <a:lnTo>
                  <a:pt x="27" y="97"/>
                </a:lnTo>
                <a:lnTo>
                  <a:pt x="27" y="79"/>
                </a:lnTo>
                <a:lnTo>
                  <a:pt x="0" y="79"/>
                </a:lnTo>
                <a:close/>
                <a:moveTo>
                  <a:pt x="0" y="66"/>
                </a:moveTo>
                <a:lnTo>
                  <a:pt x="0" y="75"/>
                </a:lnTo>
                <a:lnTo>
                  <a:pt x="27" y="75"/>
                </a:lnTo>
                <a:lnTo>
                  <a:pt x="28" y="66"/>
                </a:lnTo>
                <a:lnTo>
                  <a:pt x="0" y="66"/>
                </a:lnTo>
                <a:close/>
                <a:moveTo>
                  <a:pt x="11" y="19"/>
                </a:moveTo>
                <a:lnTo>
                  <a:pt x="5" y="38"/>
                </a:lnTo>
                <a:lnTo>
                  <a:pt x="28" y="38"/>
                </a:lnTo>
                <a:lnTo>
                  <a:pt x="28" y="19"/>
                </a:lnTo>
                <a:lnTo>
                  <a:pt x="11" y="19"/>
                </a:lnTo>
                <a:close/>
                <a:moveTo>
                  <a:pt x="28" y="0"/>
                </a:moveTo>
                <a:lnTo>
                  <a:pt x="18" y="0"/>
                </a:lnTo>
                <a:lnTo>
                  <a:pt x="12" y="17"/>
                </a:lnTo>
                <a:lnTo>
                  <a:pt x="28" y="17"/>
                </a:lnTo>
                <a:lnTo>
                  <a:pt x="28" y="0"/>
                </a:lnTo>
                <a:close/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17" name="Freeform 431"/>
          <p:cNvSpPr>
            <a:spLocks noEditPoints="1"/>
          </p:cNvSpPr>
          <p:nvPr/>
        </p:nvSpPr>
        <p:spPr bwMode="auto">
          <a:xfrm>
            <a:off x="9670420" y="4588719"/>
            <a:ext cx="120857" cy="656080"/>
          </a:xfrm>
          <a:custGeom>
            <a:avLst/>
            <a:gdLst>
              <a:gd name="T0" fmla="*/ 0 w 28"/>
              <a:gd name="T1" fmla="*/ 140 h 152"/>
              <a:gd name="T2" fmla="*/ 0 w 28"/>
              <a:gd name="T3" fmla="*/ 152 h 152"/>
              <a:gd name="T4" fmla="*/ 27 w 28"/>
              <a:gd name="T5" fmla="*/ 152 h 152"/>
              <a:gd name="T6" fmla="*/ 27 w 28"/>
              <a:gd name="T7" fmla="*/ 140 h 152"/>
              <a:gd name="T8" fmla="*/ 0 w 28"/>
              <a:gd name="T9" fmla="*/ 140 h 152"/>
              <a:gd name="T10" fmla="*/ 0 w 28"/>
              <a:gd name="T11" fmla="*/ 121 h 152"/>
              <a:gd name="T12" fmla="*/ 0 w 28"/>
              <a:gd name="T13" fmla="*/ 137 h 152"/>
              <a:gd name="T14" fmla="*/ 27 w 28"/>
              <a:gd name="T15" fmla="*/ 137 h 152"/>
              <a:gd name="T16" fmla="*/ 27 w 28"/>
              <a:gd name="T17" fmla="*/ 122 h 152"/>
              <a:gd name="T18" fmla="*/ 0 w 28"/>
              <a:gd name="T19" fmla="*/ 121 h 152"/>
              <a:gd name="T20" fmla="*/ 0 w 28"/>
              <a:gd name="T21" fmla="*/ 79 h 152"/>
              <a:gd name="T22" fmla="*/ 0 w 28"/>
              <a:gd name="T23" fmla="*/ 96 h 152"/>
              <a:gd name="T24" fmla="*/ 27 w 28"/>
              <a:gd name="T25" fmla="*/ 97 h 152"/>
              <a:gd name="T26" fmla="*/ 27 w 28"/>
              <a:gd name="T27" fmla="*/ 79 h 152"/>
              <a:gd name="T28" fmla="*/ 0 w 28"/>
              <a:gd name="T29" fmla="*/ 79 h 152"/>
              <a:gd name="T30" fmla="*/ 0 w 28"/>
              <a:gd name="T31" fmla="*/ 66 h 152"/>
              <a:gd name="T32" fmla="*/ 0 w 28"/>
              <a:gd name="T33" fmla="*/ 75 h 152"/>
              <a:gd name="T34" fmla="*/ 27 w 28"/>
              <a:gd name="T35" fmla="*/ 75 h 152"/>
              <a:gd name="T36" fmla="*/ 28 w 28"/>
              <a:gd name="T37" fmla="*/ 66 h 152"/>
              <a:gd name="T38" fmla="*/ 0 w 28"/>
              <a:gd name="T39" fmla="*/ 66 h 152"/>
              <a:gd name="T40" fmla="*/ 11 w 28"/>
              <a:gd name="T41" fmla="*/ 19 h 152"/>
              <a:gd name="T42" fmla="*/ 5 w 28"/>
              <a:gd name="T43" fmla="*/ 38 h 152"/>
              <a:gd name="T44" fmla="*/ 28 w 28"/>
              <a:gd name="T45" fmla="*/ 38 h 152"/>
              <a:gd name="T46" fmla="*/ 28 w 28"/>
              <a:gd name="T47" fmla="*/ 19 h 152"/>
              <a:gd name="T48" fmla="*/ 11 w 28"/>
              <a:gd name="T49" fmla="*/ 19 h 152"/>
              <a:gd name="T50" fmla="*/ 28 w 28"/>
              <a:gd name="T51" fmla="*/ 0 h 152"/>
              <a:gd name="T52" fmla="*/ 18 w 28"/>
              <a:gd name="T53" fmla="*/ 0 h 152"/>
              <a:gd name="T54" fmla="*/ 12 w 28"/>
              <a:gd name="T55" fmla="*/ 17 h 152"/>
              <a:gd name="T56" fmla="*/ 28 w 28"/>
              <a:gd name="T57" fmla="*/ 17 h 152"/>
              <a:gd name="T58" fmla="*/ 28 w 28"/>
              <a:gd name="T59" fmla="*/ 0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8" h="152">
                <a:moveTo>
                  <a:pt x="0" y="140"/>
                </a:moveTo>
                <a:lnTo>
                  <a:pt x="0" y="152"/>
                </a:lnTo>
                <a:lnTo>
                  <a:pt x="27" y="152"/>
                </a:lnTo>
                <a:lnTo>
                  <a:pt x="27" y="140"/>
                </a:lnTo>
                <a:lnTo>
                  <a:pt x="0" y="140"/>
                </a:lnTo>
                <a:moveTo>
                  <a:pt x="0" y="121"/>
                </a:moveTo>
                <a:lnTo>
                  <a:pt x="0" y="137"/>
                </a:lnTo>
                <a:lnTo>
                  <a:pt x="27" y="137"/>
                </a:lnTo>
                <a:lnTo>
                  <a:pt x="27" y="122"/>
                </a:lnTo>
                <a:lnTo>
                  <a:pt x="0" y="121"/>
                </a:lnTo>
                <a:moveTo>
                  <a:pt x="0" y="79"/>
                </a:moveTo>
                <a:lnTo>
                  <a:pt x="0" y="96"/>
                </a:lnTo>
                <a:lnTo>
                  <a:pt x="27" y="97"/>
                </a:lnTo>
                <a:lnTo>
                  <a:pt x="27" y="79"/>
                </a:lnTo>
                <a:lnTo>
                  <a:pt x="0" y="79"/>
                </a:lnTo>
                <a:moveTo>
                  <a:pt x="0" y="66"/>
                </a:moveTo>
                <a:lnTo>
                  <a:pt x="0" y="75"/>
                </a:lnTo>
                <a:lnTo>
                  <a:pt x="27" y="75"/>
                </a:lnTo>
                <a:lnTo>
                  <a:pt x="28" y="66"/>
                </a:lnTo>
                <a:lnTo>
                  <a:pt x="0" y="66"/>
                </a:lnTo>
                <a:moveTo>
                  <a:pt x="11" y="19"/>
                </a:moveTo>
                <a:lnTo>
                  <a:pt x="5" y="38"/>
                </a:lnTo>
                <a:lnTo>
                  <a:pt x="28" y="38"/>
                </a:lnTo>
                <a:lnTo>
                  <a:pt x="28" y="19"/>
                </a:lnTo>
                <a:lnTo>
                  <a:pt x="11" y="19"/>
                </a:lnTo>
                <a:moveTo>
                  <a:pt x="28" y="0"/>
                </a:moveTo>
                <a:lnTo>
                  <a:pt x="18" y="0"/>
                </a:lnTo>
                <a:lnTo>
                  <a:pt x="12" y="17"/>
                </a:lnTo>
                <a:lnTo>
                  <a:pt x="28" y="17"/>
                </a:lnTo>
                <a:lnTo>
                  <a:pt x="28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18" name="Rectangle 432"/>
          <p:cNvSpPr>
            <a:spLocks noChangeArrowheads="1"/>
          </p:cNvSpPr>
          <p:nvPr/>
        </p:nvSpPr>
        <p:spPr bwMode="auto">
          <a:xfrm>
            <a:off x="9670420" y="5180056"/>
            <a:ext cx="116542" cy="12950"/>
          </a:xfrm>
          <a:prstGeom prst="rect">
            <a:avLst/>
          </a:prstGeom>
          <a:solidFill>
            <a:srgbClr val="E072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19" name="Rectangle 433"/>
          <p:cNvSpPr>
            <a:spLocks noChangeArrowheads="1"/>
          </p:cNvSpPr>
          <p:nvPr/>
        </p:nvSpPr>
        <p:spPr bwMode="auto">
          <a:xfrm>
            <a:off x="9670420" y="5180056"/>
            <a:ext cx="116542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20" name="Rectangle 434"/>
          <p:cNvSpPr>
            <a:spLocks noChangeArrowheads="1"/>
          </p:cNvSpPr>
          <p:nvPr/>
        </p:nvSpPr>
        <p:spPr bwMode="auto">
          <a:xfrm>
            <a:off x="9670420" y="4912445"/>
            <a:ext cx="116542" cy="17265"/>
          </a:xfrm>
          <a:prstGeom prst="rect">
            <a:avLst/>
          </a:prstGeom>
          <a:solidFill>
            <a:srgbClr val="E072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21" name="Rectangle 435"/>
          <p:cNvSpPr>
            <a:spLocks noChangeArrowheads="1"/>
          </p:cNvSpPr>
          <p:nvPr/>
        </p:nvSpPr>
        <p:spPr bwMode="auto">
          <a:xfrm>
            <a:off x="9670420" y="4912445"/>
            <a:ext cx="116542" cy="1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22" name="Freeform 436"/>
          <p:cNvSpPr>
            <a:spLocks/>
          </p:cNvSpPr>
          <p:nvPr/>
        </p:nvSpPr>
        <p:spPr bwMode="auto">
          <a:xfrm>
            <a:off x="9717898" y="4662098"/>
            <a:ext cx="73379" cy="8633"/>
          </a:xfrm>
          <a:custGeom>
            <a:avLst/>
            <a:gdLst>
              <a:gd name="T0" fmla="*/ 1 w 17"/>
              <a:gd name="T1" fmla="*/ 0 h 2"/>
              <a:gd name="T2" fmla="*/ 0 w 17"/>
              <a:gd name="T3" fmla="*/ 2 h 2"/>
              <a:gd name="T4" fmla="*/ 17 w 17"/>
              <a:gd name="T5" fmla="*/ 2 h 2"/>
              <a:gd name="T6" fmla="*/ 17 w 17"/>
              <a:gd name="T7" fmla="*/ 0 h 2"/>
              <a:gd name="T8" fmla="*/ 1 w 17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" h="2">
                <a:moveTo>
                  <a:pt x="1" y="0"/>
                </a:moveTo>
                <a:lnTo>
                  <a:pt x="0" y="2"/>
                </a:lnTo>
                <a:lnTo>
                  <a:pt x="17" y="2"/>
                </a:lnTo>
                <a:lnTo>
                  <a:pt x="17" y="0"/>
                </a:lnTo>
                <a:lnTo>
                  <a:pt x="1" y="0"/>
                </a:lnTo>
                <a:close/>
              </a:path>
            </a:pathLst>
          </a:custGeom>
          <a:solidFill>
            <a:srgbClr val="E072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23" name="Freeform 437"/>
          <p:cNvSpPr>
            <a:spLocks/>
          </p:cNvSpPr>
          <p:nvPr/>
        </p:nvSpPr>
        <p:spPr bwMode="auto">
          <a:xfrm>
            <a:off x="9717898" y="4662098"/>
            <a:ext cx="73379" cy="8633"/>
          </a:xfrm>
          <a:custGeom>
            <a:avLst/>
            <a:gdLst>
              <a:gd name="T0" fmla="*/ 1 w 17"/>
              <a:gd name="T1" fmla="*/ 0 h 2"/>
              <a:gd name="T2" fmla="*/ 0 w 17"/>
              <a:gd name="T3" fmla="*/ 2 h 2"/>
              <a:gd name="T4" fmla="*/ 17 w 17"/>
              <a:gd name="T5" fmla="*/ 2 h 2"/>
              <a:gd name="T6" fmla="*/ 17 w 17"/>
              <a:gd name="T7" fmla="*/ 0 h 2"/>
              <a:gd name="T8" fmla="*/ 1 w 17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" h="2">
                <a:moveTo>
                  <a:pt x="1" y="0"/>
                </a:moveTo>
                <a:lnTo>
                  <a:pt x="0" y="2"/>
                </a:lnTo>
                <a:lnTo>
                  <a:pt x="17" y="2"/>
                </a:lnTo>
                <a:lnTo>
                  <a:pt x="17" y="0"/>
                </a:lnTo>
                <a:lnTo>
                  <a:pt x="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24" name="Freeform 438"/>
          <p:cNvSpPr>
            <a:spLocks/>
          </p:cNvSpPr>
          <p:nvPr/>
        </p:nvSpPr>
        <p:spPr bwMode="auto">
          <a:xfrm>
            <a:off x="9778327" y="4467863"/>
            <a:ext cx="12950" cy="69061"/>
          </a:xfrm>
          <a:custGeom>
            <a:avLst/>
            <a:gdLst>
              <a:gd name="T0" fmla="*/ 4 w 4"/>
              <a:gd name="T1" fmla="*/ 0 h 21"/>
              <a:gd name="T2" fmla="*/ 0 w 4"/>
              <a:gd name="T3" fmla="*/ 12 h 21"/>
              <a:gd name="T4" fmla="*/ 4 w 4"/>
              <a:gd name="T5" fmla="*/ 21 h 21"/>
              <a:gd name="T6" fmla="*/ 4 w 4"/>
              <a:gd name="T7" fmla="*/ 0 h 21"/>
              <a:gd name="T8" fmla="*/ 4 w 4"/>
              <a:gd name="T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21">
                <a:moveTo>
                  <a:pt x="4" y="0"/>
                </a:moveTo>
                <a:cubicBezTo>
                  <a:pt x="0" y="12"/>
                  <a:pt x="0" y="12"/>
                  <a:pt x="0" y="12"/>
                </a:cubicBezTo>
                <a:cubicBezTo>
                  <a:pt x="1" y="15"/>
                  <a:pt x="3" y="18"/>
                  <a:pt x="4" y="21"/>
                </a:cubicBez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</a:path>
            </a:pathLst>
          </a:custGeom>
          <a:solidFill>
            <a:srgbClr val="D748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25" name="Freeform 439"/>
          <p:cNvSpPr>
            <a:spLocks/>
          </p:cNvSpPr>
          <p:nvPr/>
        </p:nvSpPr>
        <p:spPr bwMode="auto">
          <a:xfrm>
            <a:off x="9748114" y="4506711"/>
            <a:ext cx="43163" cy="82011"/>
          </a:xfrm>
          <a:custGeom>
            <a:avLst/>
            <a:gdLst>
              <a:gd name="T0" fmla="*/ 9 w 13"/>
              <a:gd name="T1" fmla="*/ 0 h 25"/>
              <a:gd name="T2" fmla="*/ 0 w 13"/>
              <a:gd name="T3" fmla="*/ 25 h 25"/>
              <a:gd name="T4" fmla="*/ 13 w 13"/>
              <a:gd name="T5" fmla="*/ 25 h 25"/>
              <a:gd name="T6" fmla="*/ 13 w 13"/>
              <a:gd name="T7" fmla="*/ 9 h 25"/>
              <a:gd name="T8" fmla="*/ 9 w 13"/>
              <a:gd name="T9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" h="25">
                <a:moveTo>
                  <a:pt x="9" y="0"/>
                </a:moveTo>
                <a:cubicBezTo>
                  <a:pt x="0" y="25"/>
                  <a:pt x="0" y="25"/>
                  <a:pt x="0" y="25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9"/>
                  <a:pt x="13" y="9"/>
                  <a:pt x="13" y="9"/>
                </a:cubicBezTo>
                <a:cubicBezTo>
                  <a:pt x="12" y="6"/>
                  <a:pt x="10" y="3"/>
                  <a:pt x="9" y="0"/>
                </a:cubicBezTo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26" name="Freeform 440"/>
          <p:cNvSpPr>
            <a:spLocks/>
          </p:cNvSpPr>
          <p:nvPr/>
        </p:nvSpPr>
        <p:spPr bwMode="auto">
          <a:xfrm>
            <a:off x="9670420" y="4752740"/>
            <a:ext cx="120857" cy="120857"/>
          </a:xfrm>
          <a:custGeom>
            <a:avLst/>
            <a:gdLst>
              <a:gd name="T0" fmla="*/ 5 w 28"/>
              <a:gd name="T1" fmla="*/ 0 h 28"/>
              <a:gd name="T2" fmla="*/ 0 w 28"/>
              <a:gd name="T3" fmla="*/ 13 h 28"/>
              <a:gd name="T4" fmla="*/ 0 w 28"/>
              <a:gd name="T5" fmla="*/ 28 h 28"/>
              <a:gd name="T6" fmla="*/ 28 w 28"/>
              <a:gd name="T7" fmla="*/ 28 h 28"/>
              <a:gd name="T8" fmla="*/ 28 w 28"/>
              <a:gd name="T9" fmla="*/ 0 h 28"/>
              <a:gd name="T10" fmla="*/ 5 w 28"/>
              <a:gd name="T11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" h="28">
                <a:moveTo>
                  <a:pt x="5" y="0"/>
                </a:moveTo>
                <a:lnTo>
                  <a:pt x="0" y="13"/>
                </a:lnTo>
                <a:lnTo>
                  <a:pt x="0" y="28"/>
                </a:lnTo>
                <a:lnTo>
                  <a:pt x="28" y="28"/>
                </a:lnTo>
                <a:lnTo>
                  <a:pt x="28" y="0"/>
                </a:lnTo>
                <a:lnTo>
                  <a:pt x="5" y="0"/>
                </a:lnTo>
                <a:close/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27" name="Freeform 441"/>
          <p:cNvSpPr>
            <a:spLocks/>
          </p:cNvSpPr>
          <p:nvPr/>
        </p:nvSpPr>
        <p:spPr bwMode="auto">
          <a:xfrm>
            <a:off x="9670420" y="4752740"/>
            <a:ext cx="120857" cy="120857"/>
          </a:xfrm>
          <a:custGeom>
            <a:avLst/>
            <a:gdLst>
              <a:gd name="T0" fmla="*/ 5 w 28"/>
              <a:gd name="T1" fmla="*/ 0 h 28"/>
              <a:gd name="T2" fmla="*/ 0 w 28"/>
              <a:gd name="T3" fmla="*/ 13 h 28"/>
              <a:gd name="T4" fmla="*/ 0 w 28"/>
              <a:gd name="T5" fmla="*/ 28 h 28"/>
              <a:gd name="T6" fmla="*/ 28 w 28"/>
              <a:gd name="T7" fmla="*/ 28 h 28"/>
              <a:gd name="T8" fmla="*/ 28 w 28"/>
              <a:gd name="T9" fmla="*/ 0 h 28"/>
              <a:gd name="T10" fmla="*/ 5 w 28"/>
              <a:gd name="T11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" h="28">
                <a:moveTo>
                  <a:pt x="5" y="0"/>
                </a:moveTo>
                <a:lnTo>
                  <a:pt x="0" y="13"/>
                </a:lnTo>
                <a:lnTo>
                  <a:pt x="0" y="28"/>
                </a:lnTo>
                <a:lnTo>
                  <a:pt x="28" y="28"/>
                </a:lnTo>
                <a:lnTo>
                  <a:pt x="28" y="0"/>
                </a:lnTo>
                <a:lnTo>
                  <a:pt x="5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28" name="Freeform 442"/>
          <p:cNvSpPr>
            <a:spLocks/>
          </p:cNvSpPr>
          <p:nvPr/>
        </p:nvSpPr>
        <p:spPr bwMode="auto">
          <a:xfrm>
            <a:off x="9670420" y="5003086"/>
            <a:ext cx="116542" cy="112224"/>
          </a:xfrm>
          <a:custGeom>
            <a:avLst/>
            <a:gdLst>
              <a:gd name="T0" fmla="*/ 0 w 27"/>
              <a:gd name="T1" fmla="*/ 0 h 26"/>
              <a:gd name="T2" fmla="*/ 0 w 27"/>
              <a:gd name="T3" fmla="*/ 25 h 26"/>
              <a:gd name="T4" fmla="*/ 27 w 27"/>
              <a:gd name="T5" fmla="*/ 26 h 26"/>
              <a:gd name="T6" fmla="*/ 27 w 27"/>
              <a:gd name="T7" fmla="*/ 1 h 26"/>
              <a:gd name="T8" fmla="*/ 0 w 27"/>
              <a:gd name="T9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26">
                <a:moveTo>
                  <a:pt x="0" y="0"/>
                </a:moveTo>
                <a:lnTo>
                  <a:pt x="0" y="25"/>
                </a:lnTo>
                <a:lnTo>
                  <a:pt x="27" y="26"/>
                </a:lnTo>
                <a:lnTo>
                  <a:pt x="27" y="1"/>
                </a:lnTo>
                <a:lnTo>
                  <a:pt x="0" y="0"/>
                </a:lnTo>
                <a:close/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29" name="Freeform 443"/>
          <p:cNvSpPr>
            <a:spLocks/>
          </p:cNvSpPr>
          <p:nvPr/>
        </p:nvSpPr>
        <p:spPr bwMode="auto">
          <a:xfrm>
            <a:off x="9670420" y="5003086"/>
            <a:ext cx="116542" cy="112224"/>
          </a:xfrm>
          <a:custGeom>
            <a:avLst/>
            <a:gdLst>
              <a:gd name="T0" fmla="*/ 0 w 27"/>
              <a:gd name="T1" fmla="*/ 0 h 26"/>
              <a:gd name="T2" fmla="*/ 0 w 27"/>
              <a:gd name="T3" fmla="*/ 25 h 26"/>
              <a:gd name="T4" fmla="*/ 27 w 27"/>
              <a:gd name="T5" fmla="*/ 26 h 26"/>
              <a:gd name="T6" fmla="*/ 27 w 27"/>
              <a:gd name="T7" fmla="*/ 1 h 26"/>
              <a:gd name="T8" fmla="*/ 0 w 27"/>
              <a:gd name="T9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26">
                <a:moveTo>
                  <a:pt x="0" y="0"/>
                </a:moveTo>
                <a:lnTo>
                  <a:pt x="0" y="25"/>
                </a:lnTo>
                <a:lnTo>
                  <a:pt x="27" y="26"/>
                </a:lnTo>
                <a:lnTo>
                  <a:pt x="27" y="1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30" name="Freeform 444"/>
          <p:cNvSpPr>
            <a:spLocks noEditPoints="1"/>
          </p:cNvSpPr>
          <p:nvPr/>
        </p:nvSpPr>
        <p:spPr bwMode="auto">
          <a:xfrm>
            <a:off x="9670420" y="5275015"/>
            <a:ext cx="116542" cy="17265"/>
          </a:xfrm>
          <a:custGeom>
            <a:avLst/>
            <a:gdLst>
              <a:gd name="T0" fmla="*/ 16 w 36"/>
              <a:gd name="T1" fmla="*/ 2 h 5"/>
              <a:gd name="T2" fmla="*/ 0 w 36"/>
              <a:gd name="T3" fmla="*/ 5 h 5"/>
              <a:gd name="T4" fmla="*/ 0 w 36"/>
              <a:gd name="T5" fmla="*/ 5 h 5"/>
              <a:gd name="T6" fmla="*/ 7 w 36"/>
              <a:gd name="T7" fmla="*/ 4 h 5"/>
              <a:gd name="T8" fmla="*/ 16 w 36"/>
              <a:gd name="T9" fmla="*/ 2 h 5"/>
              <a:gd name="T10" fmla="*/ 36 w 36"/>
              <a:gd name="T11" fmla="*/ 0 h 5"/>
              <a:gd name="T12" fmla="*/ 35 w 36"/>
              <a:gd name="T13" fmla="*/ 0 h 5"/>
              <a:gd name="T14" fmla="*/ 36 w 36"/>
              <a:gd name="T15" fmla="*/ 0 h 5"/>
              <a:gd name="T16" fmla="*/ 36 w 36"/>
              <a:gd name="T17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" h="5">
                <a:moveTo>
                  <a:pt x="16" y="2"/>
                </a:moveTo>
                <a:cubicBezTo>
                  <a:pt x="10" y="3"/>
                  <a:pt x="5" y="4"/>
                  <a:pt x="0" y="5"/>
                </a:cubicBezTo>
                <a:cubicBezTo>
                  <a:pt x="0" y="5"/>
                  <a:pt x="0" y="5"/>
                  <a:pt x="0" y="5"/>
                </a:cubicBezTo>
                <a:cubicBezTo>
                  <a:pt x="2" y="4"/>
                  <a:pt x="5" y="4"/>
                  <a:pt x="7" y="4"/>
                </a:cubicBezTo>
                <a:cubicBezTo>
                  <a:pt x="10" y="3"/>
                  <a:pt x="13" y="3"/>
                  <a:pt x="16" y="2"/>
                </a:cubicBezTo>
                <a:moveTo>
                  <a:pt x="36" y="0"/>
                </a:moveTo>
                <a:cubicBezTo>
                  <a:pt x="35" y="0"/>
                  <a:pt x="35" y="0"/>
                  <a:pt x="35" y="0"/>
                </a:cubicBezTo>
                <a:cubicBezTo>
                  <a:pt x="35" y="0"/>
                  <a:pt x="35" y="0"/>
                  <a:pt x="36" y="0"/>
                </a:cubicBezTo>
                <a:cubicBezTo>
                  <a:pt x="36" y="0"/>
                  <a:pt x="36" y="0"/>
                  <a:pt x="36" y="0"/>
                </a:cubicBezTo>
              </a:path>
            </a:pathLst>
          </a:custGeom>
          <a:solidFill>
            <a:srgbClr val="DC49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31" name="Freeform 445"/>
          <p:cNvSpPr>
            <a:spLocks/>
          </p:cNvSpPr>
          <p:nvPr/>
        </p:nvSpPr>
        <p:spPr bwMode="auto">
          <a:xfrm>
            <a:off x="9670420" y="5244800"/>
            <a:ext cx="116542" cy="47481"/>
          </a:xfrm>
          <a:custGeom>
            <a:avLst/>
            <a:gdLst>
              <a:gd name="T0" fmla="*/ 0 w 36"/>
              <a:gd name="T1" fmla="*/ 0 h 14"/>
              <a:gd name="T2" fmla="*/ 0 w 36"/>
              <a:gd name="T3" fmla="*/ 14 h 14"/>
              <a:gd name="T4" fmla="*/ 16 w 36"/>
              <a:gd name="T5" fmla="*/ 11 h 14"/>
              <a:gd name="T6" fmla="*/ 35 w 36"/>
              <a:gd name="T7" fmla="*/ 9 h 14"/>
              <a:gd name="T8" fmla="*/ 36 w 36"/>
              <a:gd name="T9" fmla="*/ 9 h 14"/>
              <a:gd name="T10" fmla="*/ 36 w 36"/>
              <a:gd name="T11" fmla="*/ 0 h 14"/>
              <a:gd name="T12" fmla="*/ 0 w 36"/>
              <a:gd name="T13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" h="14">
                <a:moveTo>
                  <a:pt x="0" y="0"/>
                </a:moveTo>
                <a:cubicBezTo>
                  <a:pt x="0" y="14"/>
                  <a:pt x="0" y="14"/>
                  <a:pt x="0" y="14"/>
                </a:cubicBezTo>
                <a:cubicBezTo>
                  <a:pt x="5" y="13"/>
                  <a:pt x="10" y="12"/>
                  <a:pt x="16" y="11"/>
                </a:cubicBezTo>
                <a:cubicBezTo>
                  <a:pt x="22" y="11"/>
                  <a:pt x="28" y="10"/>
                  <a:pt x="35" y="9"/>
                </a:cubicBezTo>
                <a:cubicBezTo>
                  <a:pt x="35" y="9"/>
                  <a:pt x="35" y="9"/>
                  <a:pt x="36" y="9"/>
                </a:cubicBezTo>
                <a:cubicBezTo>
                  <a:pt x="36" y="0"/>
                  <a:pt x="36" y="0"/>
                  <a:pt x="36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32" name="Freeform 446"/>
          <p:cNvSpPr>
            <a:spLocks/>
          </p:cNvSpPr>
          <p:nvPr/>
        </p:nvSpPr>
        <p:spPr bwMode="auto">
          <a:xfrm>
            <a:off x="9415756" y="4342691"/>
            <a:ext cx="133807" cy="43163"/>
          </a:xfrm>
          <a:custGeom>
            <a:avLst/>
            <a:gdLst>
              <a:gd name="T0" fmla="*/ 42 w 42"/>
              <a:gd name="T1" fmla="*/ 0 h 13"/>
              <a:gd name="T2" fmla="*/ 0 w 42"/>
              <a:gd name="T3" fmla="*/ 0 h 13"/>
              <a:gd name="T4" fmla="*/ 0 w 42"/>
              <a:gd name="T5" fmla="*/ 13 h 13"/>
              <a:gd name="T6" fmla="*/ 42 w 42"/>
              <a:gd name="T7" fmla="*/ 11 h 13"/>
              <a:gd name="T8" fmla="*/ 42 w 42"/>
              <a:gd name="T9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" h="13">
                <a:moveTo>
                  <a:pt x="42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3"/>
                  <a:pt x="0" y="13"/>
                  <a:pt x="0" y="13"/>
                </a:cubicBezTo>
                <a:cubicBezTo>
                  <a:pt x="15" y="12"/>
                  <a:pt x="29" y="11"/>
                  <a:pt x="42" y="11"/>
                </a:cubicBezTo>
                <a:cubicBezTo>
                  <a:pt x="42" y="0"/>
                  <a:pt x="42" y="0"/>
                  <a:pt x="42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33" name="Freeform 447"/>
          <p:cNvSpPr>
            <a:spLocks/>
          </p:cNvSpPr>
          <p:nvPr/>
        </p:nvSpPr>
        <p:spPr bwMode="auto">
          <a:xfrm>
            <a:off x="9411441" y="4252047"/>
            <a:ext cx="138122" cy="90644"/>
          </a:xfrm>
          <a:custGeom>
            <a:avLst/>
            <a:gdLst>
              <a:gd name="T0" fmla="*/ 43 w 43"/>
              <a:gd name="T1" fmla="*/ 0 h 28"/>
              <a:gd name="T2" fmla="*/ 0 w 43"/>
              <a:gd name="T3" fmla="*/ 0 h 28"/>
              <a:gd name="T4" fmla="*/ 1 w 43"/>
              <a:gd name="T5" fmla="*/ 28 h 28"/>
              <a:gd name="T6" fmla="*/ 43 w 43"/>
              <a:gd name="T7" fmla="*/ 28 h 28"/>
              <a:gd name="T8" fmla="*/ 43 w 43"/>
              <a:gd name="T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" h="28">
                <a:moveTo>
                  <a:pt x="43" y="0"/>
                </a:moveTo>
                <a:cubicBezTo>
                  <a:pt x="33" y="0"/>
                  <a:pt x="19" y="0"/>
                  <a:pt x="0" y="0"/>
                </a:cubicBezTo>
                <a:cubicBezTo>
                  <a:pt x="1" y="28"/>
                  <a:pt x="1" y="28"/>
                  <a:pt x="1" y="28"/>
                </a:cubicBezTo>
                <a:cubicBezTo>
                  <a:pt x="43" y="28"/>
                  <a:pt x="43" y="28"/>
                  <a:pt x="43" y="28"/>
                </a:cubicBezTo>
                <a:cubicBezTo>
                  <a:pt x="43" y="0"/>
                  <a:pt x="43" y="0"/>
                  <a:pt x="43" y="0"/>
                </a:cubicBezTo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34" name="Freeform 448"/>
          <p:cNvSpPr>
            <a:spLocks noEditPoints="1"/>
          </p:cNvSpPr>
          <p:nvPr/>
        </p:nvSpPr>
        <p:spPr bwMode="auto">
          <a:xfrm>
            <a:off x="9420073" y="4899494"/>
            <a:ext cx="129490" cy="340991"/>
          </a:xfrm>
          <a:custGeom>
            <a:avLst/>
            <a:gdLst>
              <a:gd name="T0" fmla="*/ 35 w 40"/>
              <a:gd name="T1" fmla="*/ 91 h 106"/>
              <a:gd name="T2" fmla="*/ 30 w 40"/>
              <a:gd name="T3" fmla="*/ 106 h 106"/>
              <a:gd name="T4" fmla="*/ 39 w 40"/>
              <a:gd name="T5" fmla="*/ 106 h 106"/>
              <a:gd name="T6" fmla="*/ 39 w 40"/>
              <a:gd name="T7" fmla="*/ 91 h 106"/>
              <a:gd name="T8" fmla="*/ 35 w 40"/>
              <a:gd name="T9" fmla="*/ 91 h 106"/>
              <a:gd name="T10" fmla="*/ 1 w 40"/>
              <a:gd name="T11" fmla="*/ 91 h 106"/>
              <a:gd name="T12" fmla="*/ 1 w 40"/>
              <a:gd name="T13" fmla="*/ 106 h 106"/>
              <a:gd name="T14" fmla="*/ 12 w 40"/>
              <a:gd name="T15" fmla="*/ 106 h 106"/>
              <a:gd name="T16" fmla="*/ 17 w 40"/>
              <a:gd name="T17" fmla="*/ 91 h 106"/>
              <a:gd name="T18" fmla="*/ 1 w 40"/>
              <a:gd name="T19" fmla="*/ 91 h 106"/>
              <a:gd name="T20" fmla="*/ 39 w 40"/>
              <a:gd name="T21" fmla="*/ 80 h 106"/>
              <a:gd name="T22" fmla="*/ 37 w 40"/>
              <a:gd name="T23" fmla="*/ 87 h 106"/>
              <a:gd name="T24" fmla="*/ 39 w 40"/>
              <a:gd name="T25" fmla="*/ 87 h 106"/>
              <a:gd name="T26" fmla="*/ 39 w 40"/>
              <a:gd name="T27" fmla="*/ 80 h 106"/>
              <a:gd name="T28" fmla="*/ 0 w 40"/>
              <a:gd name="T29" fmla="*/ 64 h 106"/>
              <a:gd name="T30" fmla="*/ 1 w 40"/>
              <a:gd name="T31" fmla="*/ 87 h 106"/>
              <a:gd name="T32" fmla="*/ 18 w 40"/>
              <a:gd name="T33" fmla="*/ 87 h 106"/>
              <a:gd name="T34" fmla="*/ 26 w 40"/>
              <a:gd name="T35" fmla="*/ 64 h 106"/>
              <a:gd name="T36" fmla="*/ 0 w 40"/>
              <a:gd name="T37" fmla="*/ 64 h 106"/>
              <a:gd name="T38" fmla="*/ 27 w 40"/>
              <a:gd name="T39" fmla="*/ 8 h 106"/>
              <a:gd name="T40" fmla="*/ 0 w 40"/>
              <a:gd name="T41" fmla="*/ 22 h 106"/>
              <a:gd name="T42" fmla="*/ 0 w 40"/>
              <a:gd name="T43" fmla="*/ 31 h 106"/>
              <a:gd name="T44" fmla="*/ 36 w 40"/>
              <a:gd name="T45" fmla="*/ 32 h 106"/>
              <a:gd name="T46" fmla="*/ 40 w 40"/>
              <a:gd name="T47" fmla="*/ 20 h 106"/>
              <a:gd name="T48" fmla="*/ 40 w 40"/>
              <a:gd name="T49" fmla="*/ 9 h 106"/>
              <a:gd name="T50" fmla="*/ 27 w 40"/>
              <a:gd name="T51" fmla="*/ 8 h 106"/>
              <a:gd name="T52" fmla="*/ 40 w 40"/>
              <a:gd name="T53" fmla="*/ 0 h 106"/>
              <a:gd name="T54" fmla="*/ 34 w 40"/>
              <a:gd name="T55" fmla="*/ 4 h 106"/>
              <a:gd name="T56" fmla="*/ 40 w 40"/>
              <a:gd name="T57" fmla="*/ 4 h 106"/>
              <a:gd name="T58" fmla="*/ 40 w 40"/>
              <a:gd name="T59" fmla="*/ 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0" h="106">
                <a:moveTo>
                  <a:pt x="35" y="91"/>
                </a:moveTo>
                <a:cubicBezTo>
                  <a:pt x="30" y="106"/>
                  <a:pt x="30" y="106"/>
                  <a:pt x="30" y="106"/>
                </a:cubicBezTo>
                <a:cubicBezTo>
                  <a:pt x="39" y="106"/>
                  <a:pt x="39" y="106"/>
                  <a:pt x="39" y="106"/>
                </a:cubicBezTo>
                <a:cubicBezTo>
                  <a:pt x="39" y="91"/>
                  <a:pt x="39" y="91"/>
                  <a:pt x="39" y="91"/>
                </a:cubicBezTo>
                <a:cubicBezTo>
                  <a:pt x="35" y="91"/>
                  <a:pt x="35" y="91"/>
                  <a:pt x="35" y="91"/>
                </a:cubicBezTo>
                <a:moveTo>
                  <a:pt x="1" y="91"/>
                </a:moveTo>
                <a:cubicBezTo>
                  <a:pt x="1" y="106"/>
                  <a:pt x="1" y="106"/>
                  <a:pt x="1" y="106"/>
                </a:cubicBezTo>
                <a:cubicBezTo>
                  <a:pt x="12" y="106"/>
                  <a:pt x="12" y="106"/>
                  <a:pt x="12" y="106"/>
                </a:cubicBezTo>
                <a:cubicBezTo>
                  <a:pt x="17" y="91"/>
                  <a:pt x="17" y="91"/>
                  <a:pt x="17" y="91"/>
                </a:cubicBezTo>
                <a:cubicBezTo>
                  <a:pt x="1" y="91"/>
                  <a:pt x="1" y="91"/>
                  <a:pt x="1" y="91"/>
                </a:cubicBezTo>
                <a:moveTo>
                  <a:pt x="39" y="80"/>
                </a:moveTo>
                <a:cubicBezTo>
                  <a:pt x="37" y="87"/>
                  <a:pt x="37" y="87"/>
                  <a:pt x="3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9" y="80"/>
                  <a:pt x="39" y="80"/>
                  <a:pt x="39" y="80"/>
                </a:cubicBezTo>
                <a:moveTo>
                  <a:pt x="0" y="64"/>
                </a:moveTo>
                <a:cubicBezTo>
                  <a:pt x="1" y="87"/>
                  <a:pt x="1" y="87"/>
                  <a:pt x="1" y="87"/>
                </a:cubicBezTo>
                <a:cubicBezTo>
                  <a:pt x="18" y="87"/>
                  <a:pt x="18" y="87"/>
                  <a:pt x="18" y="87"/>
                </a:cubicBezTo>
                <a:cubicBezTo>
                  <a:pt x="26" y="64"/>
                  <a:pt x="26" y="64"/>
                  <a:pt x="26" y="64"/>
                </a:cubicBezTo>
                <a:cubicBezTo>
                  <a:pt x="0" y="64"/>
                  <a:pt x="0" y="64"/>
                  <a:pt x="0" y="64"/>
                </a:cubicBezTo>
                <a:moveTo>
                  <a:pt x="27" y="8"/>
                </a:moveTo>
                <a:cubicBezTo>
                  <a:pt x="19" y="14"/>
                  <a:pt x="10" y="18"/>
                  <a:pt x="0" y="22"/>
                </a:cubicBezTo>
                <a:cubicBezTo>
                  <a:pt x="0" y="31"/>
                  <a:pt x="0" y="31"/>
                  <a:pt x="0" y="31"/>
                </a:cubicBezTo>
                <a:cubicBezTo>
                  <a:pt x="36" y="32"/>
                  <a:pt x="36" y="32"/>
                  <a:pt x="36" y="32"/>
                </a:cubicBezTo>
                <a:cubicBezTo>
                  <a:pt x="40" y="20"/>
                  <a:pt x="40" y="20"/>
                  <a:pt x="40" y="20"/>
                </a:cubicBezTo>
                <a:cubicBezTo>
                  <a:pt x="40" y="9"/>
                  <a:pt x="40" y="9"/>
                  <a:pt x="40" y="9"/>
                </a:cubicBezTo>
                <a:cubicBezTo>
                  <a:pt x="27" y="8"/>
                  <a:pt x="27" y="8"/>
                  <a:pt x="27" y="8"/>
                </a:cubicBezTo>
                <a:moveTo>
                  <a:pt x="40" y="0"/>
                </a:moveTo>
                <a:cubicBezTo>
                  <a:pt x="38" y="1"/>
                  <a:pt x="36" y="3"/>
                  <a:pt x="34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0"/>
                  <a:pt x="40" y="0"/>
                  <a:pt x="40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35" name="Freeform 449"/>
          <p:cNvSpPr>
            <a:spLocks noEditPoints="1"/>
          </p:cNvSpPr>
          <p:nvPr/>
        </p:nvSpPr>
        <p:spPr bwMode="auto">
          <a:xfrm>
            <a:off x="9420073" y="5180056"/>
            <a:ext cx="125175" cy="12950"/>
          </a:xfrm>
          <a:custGeom>
            <a:avLst/>
            <a:gdLst>
              <a:gd name="T0" fmla="*/ 13 w 29"/>
              <a:gd name="T1" fmla="*/ 0 h 3"/>
              <a:gd name="T2" fmla="*/ 0 w 29"/>
              <a:gd name="T3" fmla="*/ 0 h 3"/>
              <a:gd name="T4" fmla="*/ 0 w 29"/>
              <a:gd name="T5" fmla="*/ 3 h 3"/>
              <a:gd name="T6" fmla="*/ 12 w 29"/>
              <a:gd name="T7" fmla="*/ 3 h 3"/>
              <a:gd name="T8" fmla="*/ 13 w 29"/>
              <a:gd name="T9" fmla="*/ 0 h 3"/>
              <a:gd name="T10" fmla="*/ 29 w 29"/>
              <a:gd name="T11" fmla="*/ 0 h 3"/>
              <a:gd name="T12" fmla="*/ 27 w 29"/>
              <a:gd name="T13" fmla="*/ 0 h 3"/>
              <a:gd name="T14" fmla="*/ 26 w 29"/>
              <a:gd name="T15" fmla="*/ 3 h 3"/>
              <a:gd name="T16" fmla="*/ 29 w 29"/>
              <a:gd name="T17" fmla="*/ 3 h 3"/>
              <a:gd name="T18" fmla="*/ 29 w 29"/>
              <a:gd name="T1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9" h="3">
                <a:moveTo>
                  <a:pt x="13" y="0"/>
                </a:moveTo>
                <a:lnTo>
                  <a:pt x="0" y="0"/>
                </a:lnTo>
                <a:lnTo>
                  <a:pt x="0" y="3"/>
                </a:lnTo>
                <a:lnTo>
                  <a:pt x="12" y="3"/>
                </a:lnTo>
                <a:lnTo>
                  <a:pt x="13" y="0"/>
                </a:lnTo>
                <a:close/>
                <a:moveTo>
                  <a:pt x="29" y="0"/>
                </a:moveTo>
                <a:lnTo>
                  <a:pt x="27" y="0"/>
                </a:lnTo>
                <a:lnTo>
                  <a:pt x="26" y="3"/>
                </a:lnTo>
                <a:lnTo>
                  <a:pt x="29" y="3"/>
                </a:lnTo>
                <a:lnTo>
                  <a:pt x="29" y="0"/>
                </a:lnTo>
                <a:close/>
              </a:path>
            </a:pathLst>
          </a:custGeom>
          <a:solidFill>
            <a:srgbClr val="E072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36" name="Freeform 450"/>
          <p:cNvSpPr>
            <a:spLocks noEditPoints="1"/>
          </p:cNvSpPr>
          <p:nvPr/>
        </p:nvSpPr>
        <p:spPr bwMode="auto">
          <a:xfrm>
            <a:off x="9420073" y="5180056"/>
            <a:ext cx="125175" cy="12950"/>
          </a:xfrm>
          <a:custGeom>
            <a:avLst/>
            <a:gdLst>
              <a:gd name="T0" fmla="*/ 13 w 29"/>
              <a:gd name="T1" fmla="*/ 0 h 3"/>
              <a:gd name="T2" fmla="*/ 0 w 29"/>
              <a:gd name="T3" fmla="*/ 0 h 3"/>
              <a:gd name="T4" fmla="*/ 0 w 29"/>
              <a:gd name="T5" fmla="*/ 3 h 3"/>
              <a:gd name="T6" fmla="*/ 12 w 29"/>
              <a:gd name="T7" fmla="*/ 3 h 3"/>
              <a:gd name="T8" fmla="*/ 13 w 29"/>
              <a:gd name="T9" fmla="*/ 0 h 3"/>
              <a:gd name="T10" fmla="*/ 29 w 29"/>
              <a:gd name="T11" fmla="*/ 0 h 3"/>
              <a:gd name="T12" fmla="*/ 27 w 29"/>
              <a:gd name="T13" fmla="*/ 0 h 3"/>
              <a:gd name="T14" fmla="*/ 26 w 29"/>
              <a:gd name="T15" fmla="*/ 3 h 3"/>
              <a:gd name="T16" fmla="*/ 29 w 29"/>
              <a:gd name="T17" fmla="*/ 3 h 3"/>
              <a:gd name="T18" fmla="*/ 29 w 29"/>
              <a:gd name="T1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9" h="3">
                <a:moveTo>
                  <a:pt x="13" y="0"/>
                </a:moveTo>
                <a:lnTo>
                  <a:pt x="0" y="0"/>
                </a:lnTo>
                <a:lnTo>
                  <a:pt x="0" y="3"/>
                </a:lnTo>
                <a:lnTo>
                  <a:pt x="12" y="3"/>
                </a:lnTo>
                <a:lnTo>
                  <a:pt x="13" y="0"/>
                </a:lnTo>
                <a:moveTo>
                  <a:pt x="29" y="0"/>
                </a:moveTo>
                <a:lnTo>
                  <a:pt x="27" y="0"/>
                </a:lnTo>
                <a:lnTo>
                  <a:pt x="26" y="3"/>
                </a:lnTo>
                <a:lnTo>
                  <a:pt x="29" y="3"/>
                </a:lnTo>
                <a:lnTo>
                  <a:pt x="29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37" name="Freeform 451"/>
          <p:cNvSpPr>
            <a:spLocks/>
          </p:cNvSpPr>
          <p:nvPr/>
        </p:nvSpPr>
        <p:spPr bwMode="auto">
          <a:xfrm>
            <a:off x="9506400" y="4912445"/>
            <a:ext cx="43163" cy="17265"/>
          </a:xfrm>
          <a:custGeom>
            <a:avLst/>
            <a:gdLst>
              <a:gd name="T0" fmla="*/ 7 w 13"/>
              <a:gd name="T1" fmla="*/ 0 h 5"/>
              <a:gd name="T2" fmla="*/ 0 w 13"/>
              <a:gd name="T3" fmla="*/ 4 h 5"/>
              <a:gd name="T4" fmla="*/ 13 w 13"/>
              <a:gd name="T5" fmla="*/ 5 h 5"/>
              <a:gd name="T6" fmla="*/ 13 w 13"/>
              <a:gd name="T7" fmla="*/ 0 h 5"/>
              <a:gd name="T8" fmla="*/ 7 w 13"/>
              <a:gd name="T9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" h="5">
                <a:moveTo>
                  <a:pt x="7" y="0"/>
                </a:moveTo>
                <a:cubicBezTo>
                  <a:pt x="5" y="2"/>
                  <a:pt x="3" y="3"/>
                  <a:pt x="0" y="4"/>
                </a:cubicBezTo>
                <a:cubicBezTo>
                  <a:pt x="13" y="5"/>
                  <a:pt x="13" y="5"/>
                  <a:pt x="13" y="5"/>
                </a:cubicBezTo>
                <a:cubicBezTo>
                  <a:pt x="13" y="0"/>
                  <a:pt x="13" y="0"/>
                  <a:pt x="13" y="0"/>
                </a:cubicBezTo>
                <a:cubicBezTo>
                  <a:pt x="7" y="0"/>
                  <a:pt x="7" y="0"/>
                  <a:pt x="7" y="0"/>
                </a:cubicBezTo>
              </a:path>
            </a:pathLst>
          </a:custGeom>
          <a:solidFill>
            <a:srgbClr val="E072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38" name="Freeform 452"/>
          <p:cNvSpPr>
            <a:spLocks/>
          </p:cNvSpPr>
          <p:nvPr/>
        </p:nvSpPr>
        <p:spPr bwMode="auto">
          <a:xfrm>
            <a:off x="9420073" y="4998771"/>
            <a:ext cx="116542" cy="107909"/>
          </a:xfrm>
          <a:custGeom>
            <a:avLst/>
            <a:gdLst>
              <a:gd name="T0" fmla="*/ 0 w 27"/>
              <a:gd name="T1" fmla="*/ 0 h 25"/>
              <a:gd name="T2" fmla="*/ 0 w 27"/>
              <a:gd name="T3" fmla="*/ 25 h 25"/>
              <a:gd name="T4" fmla="*/ 19 w 27"/>
              <a:gd name="T5" fmla="*/ 25 h 25"/>
              <a:gd name="T6" fmla="*/ 27 w 27"/>
              <a:gd name="T7" fmla="*/ 1 h 25"/>
              <a:gd name="T8" fmla="*/ 0 w 27"/>
              <a:gd name="T9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25">
                <a:moveTo>
                  <a:pt x="0" y="0"/>
                </a:moveTo>
                <a:lnTo>
                  <a:pt x="0" y="25"/>
                </a:lnTo>
                <a:lnTo>
                  <a:pt x="19" y="25"/>
                </a:lnTo>
                <a:lnTo>
                  <a:pt x="27" y="1"/>
                </a:lnTo>
                <a:lnTo>
                  <a:pt x="0" y="0"/>
                </a:lnTo>
                <a:close/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39" name="Freeform 453"/>
          <p:cNvSpPr>
            <a:spLocks/>
          </p:cNvSpPr>
          <p:nvPr/>
        </p:nvSpPr>
        <p:spPr bwMode="auto">
          <a:xfrm>
            <a:off x="9420073" y="4998771"/>
            <a:ext cx="116542" cy="107909"/>
          </a:xfrm>
          <a:custGeom>
            <a:avLst/>
            <a:gdLst>
              <a:gd name="T0" fmla="*/ 0 w 27"/>
              <a:gd name="T1" fmla="*/ 0 h 25"/>
              <a:gd name="T2" fmla="*/ 0 w 27"/>
              <a:gd name="T3" fmla="*/ 25 h 25"/>
              <a:gd name="T4" fmla="*/ 19 w 27"/>
              <a:gd name="T5" fmla="*/ 25 h 25"/>
              <a:gd name="T6" fmla="*/ 27 w 27"/>
              <a:gd name="T7" fmla="*/ 1 h 25"/>
              <a:gd name="T8" fmla="*/ 0 w 27"/>
              <a:gd name="T9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25">
                <a:moveTo>
                  <a:pt x="0" y="0"/>
                </a:moveTo>
                <a:lnTo>
                  <a:pt x="0" y="25"/>
                </a:lnTo>
                <a:lnTo>
                  <a:pt x="19" y="25"/>
                </a:lnTo>
                <a:lnTo>
                  <a:pt x="27" y="1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40" name="Freeform 454"/>
          <p:cNvSpPr>
            <a:spLocks/>
          </p:cNvSpPr>
          <p:nvPr/>
        </p:nvSpPr>
        <p:spPr bwMode="auto">
          <a:xfrm>
            <a:off x="9420073" y="5240485"/>
            <a:ext cx="125175" cy="77694"/>
          </a:xfrm>
          <a:custGeom>
            <a:avLst/>
            <a:gdLst>
              <a:gd name="T0" fmla="*/ 0 w 38"/>
              <a:gd name="T1" fmla="*/ 0 h 24"/>
              <a:gd name="T2" fmla="*/ 0 w 38"/>
              <a:gd name="T3" fmla="*/ 24 h 24"/>
              <a:gd name="T4" fmla="*/ 38 w 38"/>
              <a:gd name="T5" fmla="*/ 20 h 24"/>
              <a:gd name="T6" fmla="*/ 38 w 38"/>
              <a:gd name="T7" fmla="*/ 0 h 24"/>
              <a:gd name="T8" fmla="*/ 29 w 38"/>
              <a:gd name="T9" fmla="*/ 0 h 24"/>
              <a:gd name="T10" fmla="*/ 21 w 38"/>
              <a:gd name="T11" fmla="*/ 21 h 24"/>
              <a:gd name="T12" fmla="*/ 4 w 38"/>
              <a:gd name="T13" fmla="*/ 21 h 24"/>
              <a:gd name="T14" fmla="*/ 11 w 38"/>
              <a:gd name="T15" fmla="*/ 0 h 24"/>
              <a:gd name="T16" fmla="*/ 0 w 38"/>
              <a:gd name="T1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8" h="24">
                <a:moveTo>
                  <a:pt x="0" y="0"/>
                </a:moveTo>
                <a:cubicBezTo>
                  <a:pt x="0" y="24"/>
                  <a:pt x="0" y="24"/>
                  <a:pt x="0" y="24"/>
                </a:cubicBezTo>
                <a:cubicBezTo>
                  <a:pt x="13" y="23"/>
                  <a:pt x="25" y="21"/>
                  <a:pt x="38" y="20"/>
                </a:cubicBezTo>
                <a:cubicBezTo>
                  <a:pt x="38" y="0"/>
                  <a:pt x="38" y="0"/>
                  <a:pt x="38" y="0"/>
                </a:cubicBezTo>
                <a:cubicBezTo>
                  <a:pt x="29" y="0"/>
                  <a:pt x="29" y="0"/>
                  <a:pt x="29" y="0"/>
                </a:cubicBezTo>
                <a:cubicBezTo>
                  <a:pt x="21" y="21"/>
                  <a:pt x="21" y="21"/>
                  <a:pt x="21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11" y="0"/>
                  <a:pt x="11" y="0"/>
                  <a:pt x="11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41" name="Rectangle 455"/>
          <p:cNvSpPr>
            <a:spLocks noChangeArrowheads="1"/>
          </p:cNvSpPr>
          <p:nvPr/>
        </p:nvSpPr>
        <p:spPr bwMode="auto">
          <a:xfrm>
            <a:off x="9143829" y="4342691"/>
            <a:ext cx="138122" cy="43163"/>
          </a:xfrm>
          <a:prstGeom prst="rect">
            <a:avLst/>
          </a:pr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42" name="Rectangle 456"/>
          <p:cNvSpPr>
            <a:spLocks noChangeArrowheads="1"/>
          </p:cNvSpPr>
          <p:nvPr/>
        </p:nvSpPr>
        <p:spPr bwMode="auto">
          <a:xfrm>
            <a:off x="9143829" y="4342691"/>
            <a:ext cx="138122" cy="4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43" name="Freeform 457"/>
          <p:cNvSpPr>
            <a:spLocks/>
          </p:cNvSpPr>
          <p:nvPr/>
        </p:nvSpPr>
        <p:spPr bwMode="auto">
          <a:xfrm>
            <a:off x="9143829" y="4385854"/>
            <a:ext cx="138122" cy="12950"/>
          </a:xfrm>
          <a:custGeom>
            <a:avLst/>
            <a:gdLst>
              <a:gd name="T0" fmla="*/ 0 w 42"/>
              <a:gd name="T1" fmla="*/ 0 h 3"/>
              <a:gd name="T2" fmla="*/ 0 w 42"/>
              <a:gd name="T3" fmla="*/ 3 h 3"/>
              <a:gd name="T4" fmla="*/ 42 w 42"/>
              <a:gd name="T5" fmla="*/ 1 h 3"/>
              <a:gd name="T6" fmla="*/ 42 w 42"/>
              <a:gd name="T7" fmla="*/ 0 h 3"/>
              <a:gd name="T8" fmla="*/ 0 w 4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" h="3">
                <a:moveTo>
                  <a:pt x="0" y="0"/>
                </a:moveTo>
                <a:cubicBezTo>
                  <a:pt x="0" y="3"/>
                  <a:pt x="0" y="3"/>
                  <a:pt x="0" y="3"/>
                </a:cubicBezTo>
                <a:cubicBezTo>
                  <a:pt x="14" y="2"/>
                  <a:pt x="28" y="1"/>
                  <a:pt x="42" y="1"/>
                </a:cubicBezTo>
                <a:cubicBezTo>
                  <a:pt x="42" y="0"/>
                  <a:pt x="42" y="0"/>
                  <a:pt x="42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072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44" name="Freeform 458"/>
          <p:cNvSpPr>
            <a:spLocks/>
          </p:cNvSpPr>
          <p:nvPr/>
        </p:nvSpPr>
        <p:spPr bwMode="auto">
          <a:xfrm>
            <a:off x="9143829" y="4252047"/>
            <a:ext cx="138122" cy="90644"/>
          </a:xfrm>
          <a:custGeom>
            <a:avLst/>
            <a:gdLst>
              <a:gd name="T0" fmla="*/ 43 w 43"/>
              <a:gd name="T1" fmla="*/ 0 h 28"/>
              <a:gd name="T2" fmla="*/ 0 w 43"/>
              <a:gd name="T3" fmla="*/ 0 h 28"/>
              <a:gd name="T4" fmla="*/ 0 w 43"/>
              <a:gd name="T5" fmla="*/ 28 h 28"/>
              <a:gd name="T6" fmla="*/ 42 w 43"/>
              <a:gd name="T7" fmla="*/ 28 h 28"/>
              <a:gd name="T8" fmla="*/ 43 w 43"/>
              <a:gd name="T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" h="28">
                <a:moveTo>
                  <a:pt x="43" y="0"/>
                </a:moveTo>
                <a:cubicBezTo>
                  <a:pt x="30" y="0"/>
                  <a:pt x="16" y="0"/>
                  <a:pt x="0" y="0"/>
                </a:cubicBezTo>
                <a:cubicBezTo>
                  <a:pt x="0" y="28"/>
                  <a:pt x="0" y="28"/>
                  <a:pt x="0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3" y="0"/>
                  <a:pt x="43" y="0"/>
                  <a:pt x="43" y="0"/>
                </a:cubicBezTo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45" name="Freeform 459"/>
          <p:cNvSpPr>
            <a:spLocks noEditPoints="1"/>
          </p:cNvSpPr>
          <p:nvPr/>
        </p:nvSpPr>
        <p:spPr bwMode="auto">
          <a:xfrm>
            <a:off x="9139511" y="5102363"/>
            <a:ext cx="129490" cy="138122"/>
          </a:xfrm>
          <a:custGeom>
            <a:avLst/>
            <a:gdLst>
              <a:gd name="T0" fmla="*/ 4 w 30"/>
              <a:gd name="T1" fmla="*/ 21 h 32"/>
              <a:gd name="T2" fmla="*/ 4 w 30"/>
              <a:gd name="T3" fmla="*/ 32 h 32"/>
              <a:gd name="T4" fmla="*/ 29 w 30"/>
              <a:gd name="T5" fmla="*/ 32 h 32"/>
              <a:gd name="T6" fmla="*/ 29 w 30"/>
              <a:gd name="T7" fmla="*/ 21 h 32"/>
              <a:gd name="T8" fmla="*/ 4 w 30"/>
              <a:gd name="T9" fmla="*/ 21 h 32"/>
              <a:gd name="T10" fmla="*/ 0 w 30"/>
              <a:gd name="T11" fmla="*/ 21 h 32"/>
              <a:gd name="T12" fmla="*/ 0 w 30"/>
              <a:gd name="T13" fmla="*/ 32 h 32"/>
              <a:gd name="T14" fmla="*/ 2 w 30"/>
              <a:gd name="T15" fmla="*/ 32 h 32"/>
              <a:gd name="T16" fmla="*/ 1 w 30"/>
              <a:gd name="T17" fmla="*/ 21 h 32"/>
              <a:gd name="T18" fmla="*/ 0 w 30"/>
              <a:gd name="T19" fmla="*/ 21 h 32"/>
              <a:gd name="T20" fmla="*/ 3 w 30"/>
              <a:gd name="T21" fmla="*/ 0 h 32"/>
              <a:gd name="T22" fmla="*/ 4 w 30"/>
              <a:gd name="T23" fmla="*/ 18 h 32"/>
              <a:gd name="T24" fmla="*/ 29 w 30"/>
              <a:gd name="T25" fmla="*/ 18 h 32"/>
              <a:gd name="T26" fmla="*/ 30 w 30"/>
              <a:gd name="T27" fmla="*/ 0 h 32"/>
              <a:gd name="T28" fmla="*/ 3 w 30"/>
              <a:gd name="T29" fmla="*/ 0 h 32"/>
              <a:gd name="T30" fmla="*/ 0 w 30"/>
              <a:gd name="T31" fmla="*/ 0 h 32"/>
              <a:gd name="T32" fmla="*/ 0 w 30"/>
              <a:gd name="T33" fmla="*/ 18 h 32"/>
              <a:gd name="T34" fmla="*/ 1 w 30"/>
              <a:gd name="T35" fmla="*/ 18 h 32"/>
              <a:gd name="T36" fmla="*/ 0 w 30"/>
              <a:gd name="T37" fmla="*/ 0 h 32"/>
              <a:gd name="T38" fmla="*/ 0 w 30"/>
              <a:gd name="T3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0" h="32">
                <a:moveTo>
                  <a:pt x="4" y="21"/>
                </a:moveTo>
                <a:lnTo>
                  <a:pt x="4" y="32"/>
                </a:lnTo>
                <a:lnTo>
                  <a:pt x="29" y="32"/>
                </a:lnTo>
                <a:lnTo>
                  <a:pt x="29" y="21"/>
                </a:lnTo>
                <a:lnTo>
                  <a:pt x="4" y="21"/>
                </a:lnTo>
                <a:close/>
                <a:moveTo>
                  <a:pt x="0" y="21"/>
                </a:moveTo>
                <a:lnTo>
                  <a:pt x="0" y="32"/>
                </a:lnTo>
                <a:lnTo>
                  <a:pt x="2" y="32"/>
                </a:lnTo>
                <a:lnTo>
                  <a:pt x="1" y="21"/>
                </a:lnTo>
                <a:lnTo>
                  <a:pt x="0" y="21"/>
                </a:lnTo>
                <a:close/>
                <a:moveTo>
                  <a:pt x="3" y="0"/>
                </a:moveTo>
                <a:lnTo>
                  <a:pt x="4" y="18"/>
                </a:lnTo>
                <a:lnTo>
                  <a:pt x="29" y="18"/>
                </a:lnTo>
                <a:lnTo>
                  <a:pt x="30" y="0"/>
                </a:lnTo>
                <a:lnTo>
                  <a:pt x="3" y="0"/>
                </a:lnTo>
                <a:close/>
                <a:moveTo>
                  <a:pt x="0" y="0"/>
                </a:moveTo>
                <a:lnTo>
                  <a:pt x="0" y="18"/>
                </a:lnTo>
                <a:lnTo>
                  <a:pt x="1" y="18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46" name="Freeform 460"/>
          <p:cNvSpPr>
            <a:spLocks noEditPoints="1"/>
          </p:cNvSpPr>
          <p:nvPr/>
        </p:nvSpPr>
        <p:spPr bwMode="auto">
          <a:xfrm>
            <a:off x="9139511" y="5102363"/>
            <a:ext cx="129490" cy="138122"/>
          </a:xfrm>
          <a:custGeom>
            <a:avLst/>
            <a:gdLst>
              <a:gd name="T0" fmla="*/ 4 w 30"/>
              <a:gd name="T1" fmla="*/ 21 h 32"/>
              <a:gd name="T2" fmla="*/ 4 w 30"/>
              <a:gd name="T3" fmla="*/ 32 h 32"/>
              <a:gd name="T4" fmla="*/ 29 w 30"/>
              <a:gd name="T5" fmla="*/ 32 h 32"/>
              <a:gd name="T6" fmla="*/ 29 w 30"/>
              <a:gd name="T7" fmla="*/ 21 h 32"/>
              <a:gd name="T8" fmla="*/ 4 w 30"/>
              <a:gd name="T9" fmla="*/ 21 h 32"/>
              <a:gd name="T10" fmla="*/ 0 w 30"/>
              <a:gd name="T11" fmla="*/ 21 h 32"/>
              <a:gd name="T12" fmla="*/ 0 w 30"/>
              <a:gd name="T13" fmla="*/ 32 h 32"/>
              <a:gd name="T14" fmla="*/ 2 w 30"/>
              <a:gd name="T15" fmla="*/ 32 h 32"/>
              <a:gd name="T16" fmla="*/ 1 w 30"/>
              <a:gd name="T17" fmla="*/ 21 h 32"/>
              <a:gd name="T18" fmla="*/ 0 w 30"/>
              <a:gd name="T19" fmla="*/ 21 h 32"/>
              <a:gd name="T20" fmla="*/ 3 w 30"/>
              <a:gd name="T21" fmla="*/ 0 h 32"/>
              <a:gd name="T22" fmla="*/ 4 w 30"/>
              <a:gd name="T23" fmla="*/ 18 h 32"/>
              <a:gd name="T24" fmla="*/ 29 w 30"/>
              <a:gd name="T25" fmla="*/ 18 h 32"/>
              <a:gd name="T26" fmla="*/ 30 w 30"/>
              <a:gd name="T27" fmla="*/ 0 h 32"/>
              <a:gd name="T28" fmla="*/ 3 w 30"/>
              <a:gd name="T29" fmla="*/ 0 h 32"/>
              <a:gd name="T30" fmla="*/ 0 w 30"/>
              <a:gd name="T31" fmla="*/ 0 h 32"/>
              <a:gd name="T32" fmla="*/ 0 w 30"/>
              <a:gd name="T33" fmla="*/ 18 h 32"/>
              <a:gd name="T34" fmla="*/ 1 w 30"/>
              <a:gd name="T35" fmla="*/ 18 h 32"/>
              <a:gd name="T36" fmla="*/ 0 w 30"/>
              <a:gd name="T37" fmla="*/ 0 h 32"/>
              <a:gd name="T38" fmla="*/ 0 w 30"/>
              <a:gd name="T3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0" h="32">
                <a:moveTo>
                  <a:pt x="4" y="21"/>
                </a:moveTo>
                <a:lnTo>
                  <a:pt x="4" y="32"/>
                </a:lnTo>
                <a:lnTo>
                  <a:pt x="29" y="32"/>
                </a:lnTo>
                <a:lnTo>
                  <a:pt x="29" y="21"/>
                </a:lnTo>
                <a:lnTo>
                  <a:pt x="4" y="21"/>
                </a:lnTo>
                <a:moveTo>
                  <a:pt x="0" y="21"/>
                </a:moveTo>
                <a:lnTo>
                  <a:pt x="0" y="32"/>
                </a:lnTo>
                <a:lnTo>
                  <a:pt x="2" y="32"/>
                </a:lnTo>
                <a:lnTo>
                  <a:pt x="1" y="21"/>
                </a:lnTo>
                <a:lnTo>
                  <a:pt x="0" y="21"/>
                </a:lnTo>
                <a:moveTo>
                  <a:pt x="3" y="0"/>
                </a:moveTo>
                <a:lnTo>
                  <a:pt x="4" y="18"/>
                </a:lnTo>
                <a:lnTo>
                  <a:pt x="29" y="18"/>
                </a:lnTo>
                <a:lnTo>
                  <a:pt x="30" y="0"/>
                </a:lnTo>
                <a:lnTo>
                  <a:pt x="3" y="0"/>
                </a:lnTo>
                <a:moveTo>
                  <a:pt x="0" y="0"/>
                </a:moveTo>
                <a:lnTo>
                  <a:pt x="0" y="18"/>
                </a:lnTo>
                <a:lnTo>
                  <a:pt x="1" y="18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47" name="Freeform 461"/>
          <p:cNvSpPr>
            <a:spLocks noEditPoints="1"/>
          </p:cNvSpPr>
          <p:nvPr/>
        </p:nvSpPr>
        <p:spPr bwMode="auto">
          <a:xfrm>
            <a:off x="9139511" y="5102363"/>
            <a:ext cx="17265" cy="138122"/>
          </a:xfrm>
          <a:custGeom>
            <a:avLst/>
            <a:gdLst>
              <a:gd name="T0" fmla="*/ 1 w 4"/>
              <a:gd name="T1" fmla="*/ 21 h 32"/>
              <a:gd name="T2" fmla="*/ 2 w 4"/>
              <a:gd name="T3" fmla="*/ 32 h 32"/>
              <a:gd name="T4" fmla="*/ 4 w 4"/>
              <a:gd name="T5" fmla="*/ 32 h 32"/>
              <a:gd name="T6" fmla="*/ 4 w 4"/>
              <a:gd name="T7" fmla="*/ 21 h 32"/>
              <a:gd name="T8" fmla="*/ 1 w 4"/>
              <a:gd name="T9" fmla="*/ 21 h 32"/>
              <a:gd name="T10" fmla="*/ 0 w 4"/>
              <a:gd name="T11" fmla="*/ 0 h 32"/>
              <a:gd name="T12" fmla="*/ 1 w 4"/>
              <a:gd name="T13" fmla="*/ 18 h 32"/>
              <a:gd name="T14" fmla="*/ 4 w 4"/>
              <a:gd name="T15" fmla="*/ 18 h 32"/>
              <a:gd name="T16" fmla="*/ 3 w 4"/>
              <a:gd name="T17" fmla="*/ 0 h 32"/>
              <a:gd name="T18" fmla="*/ 0 w 4"/>
              <a:gd name="T1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" h="32">
                <a:moveTo>
                  <a:pt x="1" y="21"/>
                </a:moveTo>
                <a:lnTo>
                  <a:pt x="2" y="32"/>
                </a:lnTo>
                <a:lnTo>
                  <a:pt x="4" y="32"/>
                </a:lnTo>
                <a:lnTo>
                  <a:pt x="4" y="21"/>
                </a:lnTo>
                <a:lnTo>
                  <a:pt x="1" y="21"/>
                </a:lnTo>
                <a:close/>
                <a:moveTo>
                  <a:pt x="0" y="0"/>
                </a:moveTo>
                <a:lnTo>
                  <a:pt x="1" y="18"/>
                </a:lnTo>
                <a:lnTo>
                  <a:pt x="4" y="18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B23B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48" name="Freeform 462"/>
          <p:cNvSpPr>
            <a:spLocks noEditPoints="1"/>
          </p:cNvSpPr>
          <p:nvPr/>
        </p:nvSpPr>
        <p:spPr bwMode="auto">
          <a:xfrm>
            <a:off x="9139511" y="5102363"/>
            <a:ext cx="17265" cy="138122"/>
          </a:xfrm>
          <a:custGeom>
            <a:avLst/>
            <a:gdLst>
              <a:gd name="T0" fmla="*/ 1 w 4"/>
              <a:gd name="T1" fmla="*/ 21 h 32"/>
              <a:gd name="T2" fmla="*/ 2 w 4"/>
              <a:gd name="T3" fmla="*/ 32 h 32"/>
              <a:gd name="T4" fmla="*/ 4 w 4"/>
              <a:gd name="T5" fmla="*/ 32 h 32"/>
              <a:gd name="T6" fmla="*/ 4 w 4"/>
              <a:gd name="T7" fmla="*/ 21 h 32"/>
              <a:gd name="T8" fmla="*/ 1 w 4"/>
              <a:gd name="T9" fmla="*/ 21 h 32"/>
              <a:gd name="T10" fmla="*/ 0 w 4"/>
              <a:gd name="T11" fmla="*/ 0 h 32"/>
              <a:gd name="T12" fmla="*/ 1 w 4"/>
              <a:gd name="T13" fmla="*/ 18 h 32"/>
              <a:gd name="T14" fmla="*/ 4 w 4"/>
              <a:gd name="T15" fmla="*/ 18 h 32"/>
              <a:gd name="T16" fmla="*/ 3 w 4"/>
              <a:gd name="T17" fmla="*/ 0 h 32"/>
              <a:gd name="T18" fmla="*/ 0 w 4"/>
              <a:gd name="T1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" h="32">
                <a:moveTo>
                  <a:pt x="1" y="21"/>
                </a:moveTo>
                <a:lnTo>
                  <a:pt x="2" y="32"/>
                </a:lnTo>
                <a:lnTo>
                  <a:pt x="4" y="32"/>
                </a:lnTo>
                <a:lnTo>
                  <a:pt x="4" y="21"/>
                </a:lnTo>
                <a:lnTo>
                  <a:pt x="1" y="21"/>
                </a:lnTo>
                <a:moveTo>
                  <a:pt x="0" y="0"/>
                </a:moveTo>
                <a:lnTo>
                  <a:pt x="1" y="18"/>
                </a:lnTo>
                <a:lnTo>
                  <a:pt x="4" y="18"/>
                </a:lnTo>
                <a:lnTo>
                  <a:pt x="3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49" name="Freeform 463"/>
          <p:cNvSpPr>
            <a:spLocks noEditPoints="1"/>
          </p:cNvSpPr>
          <p:nvPr/>
        </p:nvSpPr>
        <p:spPr bwMode="auto">
          <a:xfrm>
            <a:off x="9139511" y="5180056"/>
            <a:ext cx="125175" cy="12950"/>
          </a:xfrm>
          <a:custGeom>
            <a:avLst/>
            <a:gdLst>
              <a:gd name="T0" fmla="*/ 1 w 29"/>
              <a:gd name="T1" fmla="*/ 0 h 3"/>
              <a:gd name="T2" fmla="*/ 0 w 29"/>
              <a:gd name="T3" fmla="*/ 0 h 3"/>
              <a:gd name="T4" fmla="*/ 0 w 29"/>
              <a:gd name="T5" fmla="*/ 3 h 3"/>
              <a:gd name="T6" fmla="*/ 1 w 29"/>
              <a:gd name="T7" fmla="*/ 3 h 3"/>
              <a:gd name="T8" fmla="*/ 1 w 29"/>
              <a:gd name="T9" fmla="*/ 0 h 3"/>
              <a:gd name="T10" fmla="*/ 29 w 29"/>
              <a:gd name="T11" fmla="*/ 0 h 3"/>
              <a:gd name="T12" fmla="*/ 4 w 29"/>
              <a:gd name="T13" fmla="*/ 0 h 3"/>
              <a:gd name="T14" fmla="*/ 4 w 29"/>
              <a:gd name="T15" fmla="*/ 3 h 3"/>
              <a:gd name="T16" fmla="*/ 29 w 29"/>
              <a:gd name="T17" fmla="*/ 3 h 3"/>
              <a:gd name="T18" fmla="*/ 29 w 29"/>
              <a:gd name="T1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9" h="3">
                <a:moveTo>
                  <a:pt x="1" y="0"/>
                </a:moveTo>
                <a:lnTo>
                  <a:pt x="0" y="0"/>
                </a:lnTo>
                <a:lnTo>
                  <a:pt x="0" y="3"/>
                </a:lnTo>
                <a:lnTo>
                  <a:pt x="1" y="3"/>
                </a:lnTo>
                <a:lnTo>
                  <a:pt x="1" y="0"/>
                </a:lnTo>
                <a:close/>
                <a:moveTo>
                  <a:pt x="29" y="0"/>
                </a:moveTo>
                <a:lnTo>
                  <a:pt x="4" y="0"/>
                </a:lnTo>
                <a:lnTo>
                  <a:pt x="4" y="3"/>
                </a:lnTo>
                <a:lnTo>
                  <a:pt x="29" y="3"/>
                </a:lnTo>
                <a:lnTo>
                  <a:pt x="29" y="0"/>
                </a:lnTo>
                <a:close/>
              </a:path>
            </a:pathLst>
          </a:custGeom>
          <a:solidFill>
            <a:srgbClr val="E072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50" name="Freeform 464"/>
          <p:cNvSpPr>
            <a:spLocks noEditPoints="1"/>
          </p:cNvSpPr>
          <p:nvPr/>
        </p:nvSpPr>
        <p:spPr bwMode="auto">
          <a:xfrm>
            <a:off x="9139511" y="5180056"/>
            <a:ext cx="125175" cy="12950"/>
          </a:xfrm>
          <a:custGeom>
            <a:avLst/>
            <a:gdLst>
              <a:gd name="T0" fmla="*/ 1 w 29"/>
              <a:gd name="T1" fmla="*/ 0 h 3"/>
              <a:gd name="T2" fmla="*/ 0 w 29"/>
              <a:gd name="T3" fmla="*/ 0 h 3"/>
              <a:gd name="T4" fmla="*/ 0 w 29"/>
              <a:gd name="T5" fmla="*/ 3 h 3"/>
              <a:gd name="T6" fmla="*/ 1 w 29"/>
              <a:gd name="T7" fmla="*/ 3 h 3"/>
              <a:gd name="T8" fmla="*/ 1 w 29"/>
              <a:gd name="T9" fmla="*/ 0 h 3"/>
              <a:gd name="T10" fmla="*/ 29 w 29"/>
              <a:gd name="T11" fmla="*/ 0 h 3"/>
              <a:gd name="T12" fmla="*/ 4 w 29"/>
              <a:gd name="T13" fmla="*/ 0 h 3"/>
              <a:gd name="T14" fmla="*/ 4 w 29"/>
              <a:gd name="T15" fmla="*/ 3 h 3"/>
              <a:gd name="T16" fmla="*/ 29 w 29"/>
              <a:gd name="T17" fmla="*/ 3 h 3"/>
              <a:gd name="T18" fmla="*/ 29 w 29"/>
              <a:gd name="T1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9" h="3">
                <a:moveTo>
                  <a:pt x="1" y="0"/>
                </a:moveTo>
                <a:lnTo>
                  <a:pt x="0" y="0"/>
                </a:lnTo>
                <a:lnTo>
                  <a:pt x="0" y="3"/>
                </a:lnTo>
                <a:lnTo>
                  <a:pt x="1" y="3"/>
                </a:lnTo>
                <a:lnTo>
                  <a:pt x="1" y="0"/>
                </a:lnTo>
                <a:moveTo>
                  <a:pt x="29" y="0"/>
                </a:moveTo>
                <a:lnTo>
                  <a:pt x="4" y="0"/>
                </a:lnTo>
                <a:lnTo>
                  <a:pt x="4" y="3"/>
                </a:lnTo>
                <a:lnTo>
                  <a:pt x="29" y="3"/>
                </a:lnTo>
                <a:lnTo>
                  <a:pt x="29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51" name="Rectangle 465"/>
          <p:cNvSpPr>
            <a:spLocks noChangeArrowheads="1"/>
          </p:cNvSpPr>
          <p:nvPr/>
        </p:nvSpPr>
        <p:spPr bwMode="auto">
          <a:xfrm>
            <a:off x="9143829" y="5180056"/>
            <a:ext cx="12950" cy="12950"/>
          </a:xfrm>
          <a:prstGeom prst="rect">
            <a:avLst/>
          </a:prstGeom>
          <a:solidFill>
            <a:srgbClr val="DA71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52" name="Rectangle 466"/>
          <p:cNvSpPr>
            <a:spLocks noChangeArrowheads="1"/>
          </p:cNvSpPr>
          <p:nvPr/>
        </p:nvSpPr>
        <p:spPr bwMode="auto">
          <a:xfrm>
            <a:off x="9143829" y="5180056"/>
            <a:ext cx="12950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53" name="Freeform 467"/>
          <p:cNvSpPr>
            <a:spLocks noEditPoints="1"/>
          </p:cNvSpPr>
          <p:nvPr/>
        </p:nvSpPr>
        <p:spPr bwMode="auto">
          <a:xfrm>
            <a:off x="9139511" y="5007404"/>
            <a:ext cx="129490" cy="94959"/>
          </a:xfrm>
          <a:custGeom>
            <a:avLst/>
            <a:gdLst>
              <a:gd name="T0" fmla="*/ 0 w 39"/>
              <a:gd name="T1" fmla="*/ 24 h 30"/>
              <a:gd name="T2" fmla="*/ 0 w 39"/>
              <a:gd name="T3" fmla="*/ 29 h 30"/>
              <a:gd name="T4" fmla="*/ 0 w 39"/>
              <a:gd name="T5" fmla="*/ 29 h 30"/>
              <a:gd name="T6" fmla="*/ 0 w 39"/>
              <a:gd name="T7" fmla="*/ 24 h 30"/>
              <a:gd name="T8" fmla="*/ 39 w 39"/>
              <a:gd name="T9" fmla="*/ 0 h 30"/>
              <a:gd name="T10" fmla="*/ 13 w 39"/>
              <a:gd name="T11" fmla="*/ 1 h 30"/>
              <a:gd name="T12" fmla="*/ 3 w 39"/>
              <a:gd name="T13" fmla="*/ 1 h 30"/>
              <a:gd name="T14" fmla="*/ 4 w 39"/>
              <a:gd name="T15" fmla="*/ 29 h 30"/>
              <a:gd name="T16" fmla="*/ 39 w 39"/>
              <a:gd name="T17" fmla="*/ 30 h 30"/>
              <a:gd name="T18" fmla="*/ 39 w 39"/>
              <a:gd name="T1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9" h="30">
                <a:moveTo>
                  <a:pt x="0" y="24"/>
                </a:moveTo>
                <a:cubicBezTo>
                  <a:pt x="0" y="29"/>
                  <a:pt x="0" y="29"/>
                  <a:pt x="0" y="29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24"/>
                  <a:pt x="0" y="24"/>
                  <a:pt x="0" y="24"/>
                </a:cubicBezTo>
                <a:moveTo>
                  <a:pt x="39" y="0"/>
                </a:moveTo>
                <a:cubicBezTo>
                  <a:pt x="31" y="1"/>
                  <a:pt x="22" y="1"/>
                  <a:pt x="13" y="1"/>
                </a:cubicBezTo>
                <a:cubicBezTo>
                  <a:pt x="9" y="1"/>
                  <a:pt x="6" y="1"/>
                  <a:pt x="3" y="1"/>
                </a:cubicBezTo>
                <a:cubicBezTo>
                  <a:pt x="4" y="29"/>
                  <a:pt x="4" y="29"/>
                  <a:pt x="4" y="29"/>
                </a:cubicBezTo>
                <a:cubicBezTo>
                  <a:pt x="39" y="30"/>
                  <a:pt x="39" y="30"/>
                  <a:pt x="39" y="30"/>
                </a:cubicBezTo>
                <a:cubicBezTo>
                  <a:pt x="39" y="0"/>
                  <a:pt x="39" y="0"/>
                  <a:pt x="39" y="0"/>
                </a:cubicBezTo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54" name="Freeform 468"/>
          <p:cNvSpPr>
            <a:spLocks/>
          </p:cNvSpPr>
          <p:nvPr/>
        </p:nvSpPr>
        <p:spPr bwMode="auto">
          <a:xfrm>
            <a:off x="9139511" y="5011719"/>
            <a:ext cx="12950" cy="90644"/>
          </a:xfrm>
          <a:custGeom>
            <a:avLst/>
            <a:gdLst>
              <a:gd name="T0" fmla="*/ 0 w 4"/>
              <a:gd name="T1" fmla="*/ 0 h 28"/>
              <a:gd name="T2" fmla="*/ 0 w 4"/>
              <a:gd name="T3" fmla="*/ 23 h 28"/>
              <a:gd name="T4" fmla="*/ 0 w 4"/>
              <a:gd name="T5" fmla="*/ 28 h 28"/>
              <a:gd name="T6" fmla="*/ 4 w 4"/>
              <a:gd name="T7" fmla="*/ 28 h 28"/>
              <a:gd name="T8" fmla="*/ 3 w 4"/>
              <a:gd name="T9" fmla="*/ 0 h 28"/>
              <a:gd name="T10" fmla="*/ 0 w 4"/>
              <a:gd name="T11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28">
                <a:moveTo>
                  <a:pt x="0" y="0"/>
                </a:moveTo>
                <a:cubicBezTo>
                  <a:pt x="0" y="23"/>
                  <a:pt x="0" y="23"/>
                  <a:pt x="0" y="23"/>
                </a:cubicBezTo>
                <a:cubicBezTo>
                  <a:pt x="0" y="28"/>
                  <a:pt x="0" y="28"/>
                  <a:pt x="0" y="28"/>
                </a:cubicBezTo>
                <a:cubicBezTo>
                  <a:pt x="4" y="28"/>
                  <a:pt x="4" y="28"/>
                  <a:pt x="4" y="28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0"/>
                  <a:pt x="0" y="0"/>
                </a:cubicBezTo>
              </a:path>
            </a:pathLst>
          </a:custGeom>
          <a:solidFill>
            <a:srgbClr val="C845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55" name="Freeform 469"/>
          <p:cNvSpPr>
            <a:spLocks/>
          </p:cNvSpPr>
          <p:nvPr/>
        </p:nvSpPr>
        <p:spPr bwMode="auto">
          <a:xfrm>
            <a:off x="9139511" y="5240485"/>
            <a:ext cx="125175" cy="94959"/>
          </a:xfrm>
          <a:custGeom>
            <a:avLst/>
            <a:gdLst>
              <a:gd name="T0" fmla="*/ 0 w 38"/>
              <a:gd name="T1" fmla="*/ 0 h 29"/>
              <a:gd name="T2" fmla="*/ 0 w 38"/>
              <a:gd name="T3" fmla="*/ 29 h 29"/>
              <a:gd name="T4" fmla="*/ 38 w 38"/>
              <a:gd name="T5" fmla="*/ 28 h 29"/>
              <a:gd name="T6" fmla="*/ 38 w 38"/>
              <a:gd name="T7" fmla="*/ 0 h 29"/>
              <a:gd name="T8" fmla="*/ 5 w 38"/>
              <a:gd name="T9" fmla="*/ 0 h 29"/>
              <a:gd name="T10" fmla="*/ 6 w 38"/>
              <a:gd name="T11" fmla="*/ 25 h 29"/>
              <a:gd name="T12" fmla="*/ 3 w 38"/>
              <a:gd name="T13" fmla="*/ 25 h 29"/>
              <a:gd name="T14" fmla="*/ 2 w 38"/>
              <a:gd name="T15" fmla="*/ 0 h 29"/>
              <a:gd name="T16" fmla="*/ 0 w 38"/>
              <a:gd name="T17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8" h="29">
                <a:moveTo>
                  <a:pt x="0" y="0"/>
                </a:moveTo>
                <a:cubicBezTo>
                  <a:pt x="0" y="29"/>
                  <a:pt x="0" y="29"/>
                  <a:pt x="0" y="29"/>
                </a:cubicBezTo>
                <a:cubicBezTo>
                  <a:pt x="12" y="29"/>
                  <a:pt x="25" y="28"/>
                  <a:pt x="38" y="28"/>
                </a:cubicBezTo>
                <a:cubicBezTo>
                  <a:pt x="38" y="0"/>
                  <a:pt x="38" y="0"/>
                  <a:pt x="38" y="0"/>
                </a:cubicBezTo>
                <a:cubicBezTo>
                  <a:pt x="5" y="0"/>
                  <a:pt x="5" y="0"/>
                  <a:pt x="5" y="0"/>
                </a:cubicBezTo>
                <a:cubicBezTo>
                  <a:pt x="6" y="25"/>
                  <a:pt x="6" y="25"/>
                  <a:pt x="6" y="25"/>
                </a:cubicBezTo>
                <a:cubicBezTo>
                  <a:pt x="3" y="25"/>
                  <a:pt x="3" y="25"/>
                  <a:pt x="3" y="25"/>
                </a:cubicBezTo>
                <a:cubicBezTo>
                  <a:pt x="2" y="0"/>
                  <a:pt x="2" y="0"/>
                  <a:pt x="2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56" name="Freeform 470"/>
          <p:cNvSpPr>
            <a:spLocks/>
          </p:cNvSpPr>
          <p:nvPr/>
        </p:nvSpPr>
        <p:spPr bwMode="auto">
          <a:xfrm>
            <a:off x="9148144" y="5240485"/>
            <a:ext cx="12950" cy="82011"/>
          </a:xfrm>
          <a:custGeom>
            <a:avLst/>
            <a:gdLst>
              <a:gd name="T0" fmla="*/ 0 w 3"/>
              <a:gd name="T1" fmla="*/ 0 h 19"/>
              <a:gd name="T2" fmla="*/ 1 w 3"/>
              <a:gd name="T3" fmla="*/ 19 h 19"/>
              <a:gd name="T4" fmla="*/ 3 w 3"/>
              <a:gd name="T5" fmla="*/ 19 h 19"/>
              <a:gd name="T6" fmla="*/ 2 w 3"/>
              <a:gd name="T7" fmla="*/ 0 h 19"/>
              <a:gd name="T8" fmla="*/ 0 w 3"/>
              <a:gd name="T9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19">
                <a:moveTo>
                  <a:pt x="0" y="0"/>
                </a:moveTo>
                <a:lnTo>
                  <a:pt x="1" y="19"/>
                </a:lnTo>
                <a:lnTo>
                  <a:pt x="3" y="19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rgbClr val="C845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57" name="Freeform 471"/>
          <p:cNvSpPr>
            <a:spLocks/>
          </p:cNvSpPr>
          <p:nvPr/>
        </p:nvSpPr>
        <p:spPr bwMode="auto">
          <a:xfrm>
            <a:off x="9148144" y="5240485"/>
            <a:ext cx="12950" cy="82011"/>
          </a:xfrm>
          <a:custGeom>
            <a:avLst/>
            <a:gdLst>
              <a:gd name="T0" fmla="*/ 0 w 3"/>
              <a:gd name="T1" fmla="*/ 0 h 19"/>
              <a:gd name="T2" fmla="*/ 1 w 3"/>
              <a:gd name="T3" fmla="*/ 19 h 19"/>
              <a:gd name="T4" fmla="*/ 3 w 3"/>
              <a:gd name="T5" fmla="*/ 19 h 19"/>
              <a:gd name="T6" fmla="*/ 2 w 3"/>
              <a:gd name="T7" fmla="*/ 0 h 19"/>
              <a:gd name="T8" fmla="*/ 0 w 3"/>
              <a:gd name="T9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19">
                <a:moveTo>
                  <a:pt x="0" y="0"/>
                </a:moveTo>
                <a:lnTo>
                  <a:pt x="1" y="19"/>
                </a:lnTo>
                <a:lnTo>
                  <a:pt x="3" y="19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58" name="Freeform 472"/>
          <p:cNvSpPr>
            <a:spLocks noEditPoints="1"/>
          </p:cNvSpPr>
          <p:nvPr/>
        </p:nvSpPr>
        <p:spPr bwMode="auto">
          <a:xfrm>
            <a:off x="8919380" y="4342691"/>
            <a:ext cx="103592" cy="69061"/>
          </a:xfrm>
          <a:custGeom>
            <a:avLst/>
            <a:gdLst>
              <a:gd name="T0" fmla="*/ 0 w 31"/>
              <a:gd name="T1" fmla="*/ 18 h 21"/>
              <a:gd name="T2" fmla="*/ 0 w 31"/>
              <a:gd name="T3" fmla="*/ 21 h 21"/>
              <a:gd name="T4" fmla="*/ 31 w 31"/>
              <a:gd name="T5" fmla="*/ 19 h 21"/>
              <a:gd name="T6" fmla="*/ 31 w 31"/>
              <a:gd name="T7" fmla="*/ 18 h 21"/>
              <a:gd name="T8" fmla="*/ 0 w 31"/>
              <a:gd name="T9" fmla="*/ 18 h 21"/>
              <a:gd name="T10" fmla="*/ 31 w 31"/>
              <a:gd name="T11" fmla="*/ 0 h 21"/>
              <a:gd name="T12" fmla="*/ 0 w 31"/>
              <a:gd name="T13" fmla="*/ 0 h 21"/>
              <a:gd name="T14" fmla="*/ 0 w 31"/>
              <a:gd name="T15" fmla="*/ 14 h 21"/>
              <a:gd name="T16" fmla="*/ 31 w 31"/>
              <a:gd name="T17" fmla="*/ 14 h 21"/>
              <a:gd name="T18" fmla="*/ 31 w 31"/>
              <a:gd name="T1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1" h="21">
                <a:moveTo>
                  <a:pt x="0" y="18"/>
                </a:moveTo>
                <a:cubicBezTo>
                  <a:pt x="0" y="21"/>
                  <a:pt x="0" y="21"/>
                  <a:pt x="0" y="21"/>
                </a:cubicBezTo>
                <a:cubicBezTo>
                  <a:pt x="10" y="20"/>
                  <a:pt x="20" y="20"/>
                  <a:pt x="31" y="19"/>
                </a:cubicBezTo>
                <a:cubicBezTo>
                  <a:pt x="31" y="18"/>
                  <a:pt x="31" y="18"/>
                  <a:pt x="31" y="18"/>
                </a:cubicBezTo>
                <a:cubicBezTo>
                  <a:pt x="0" y="18"/>
                  <a:pt x="0" y="18"/>
                  <a:pt x="0" y="18"/>
                </a:cubicBezTo>
                <a:moveTo>
                  <a:pt x="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4"/>
                  <a:pt x="0" y="14"/>
                  <a:pt x="0" y="14"/>
                </a:cubicBezTo>
                <a:cubicBezTo>
                  <a:pt x="31" y="14"/>
                  <a:pt x="31" y="14"/>
                  <a:pt x="31" y="14"/>
                </a:cubicBezTo>
                <a:cubicBezTo>
                  <a:pt x="31" y="0"/>
                  <a:pt x="31" y="0"/>
                  <a:pt x="31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59" name="Rectangle 473"/>
          <p:cNvSpPr>
            <a:spLocks noChangeArrowheads="1"/>
          </p:cNvSpPr>
          <p:nvPr/>
        </p:nvSpPr>
        <p:spPr bwMode="auto">
          <a:xfrm>
            <a:off x="8919380" y="4385854"/>
            <a:ext cx="103592" cy="12950"/>
          </a:xfrm>
          <a:prstGeom prst="rect">
            <a:avLst/>
          </a:prstGeom>
          <a:solidFill>
            <a:srgbClr val="E072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60" name="Rectangle 474"/>
          <p:cNvSpPr>
            <a:spLocks noChangeArrowheads="1"/>
          </p:cNvSpPr>
          <p:nvPr/>
        </p:nvSpPr>
        <p:spPr bwMode="auto">
          <a:xfrm>
            <a:off x="8919380" y="4385854"/>
            <a:ext cx="103592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61" name="Freeform 475"/>
          <p:cNvSpPr>
            <a:spLocks/>
          </p:cNvSpPr>
          <p:nvPr/>
        </p:nvSpPr>
        <p:spPr bwMode="auto">
          <a:xfrm>
            <a:off x="8919380" y="4252047"/>
            <a:ext cx="103592" cy="90644"/>
          </a:xfrm>
          <a:custGeom>
            <a:avLst/>
            <a:gdLst>
              <a:gd name="T0" fmla="*/ 32 w 32"/>
              <a:gd name="T1" fmla="*/ 0 h 28"/>
              <a:gd name="T2" fmla="*/ 1 w 32"/>
              <a:gd name="T3" fmla="*/ 0 h 28"/>
              <a:gd name="T4" fmla="*/ 0 w 32"/>
              <a:gd name="T5" fmla="*/ 28 h 28"/>
              <a:gd name="T6" fmla="*/ 31 w 32"/>
              <a:gd name="T7" fmla="*/ 28 h 28"/>
              <a:gd name="T8" fmla="*/ 32 w 32"/>
              <a:gd name="T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28">
                <a:moveTo>
                  <a:pt x="32" y="0"/>
                </a:moveTo>
                <a:cubicBezTo>
                  <a:pt x="22" y="0"/>
                  <a:pt x="12" y="0"/>
                  <a:pt x="1" y="0"/>
                </a:cubicBezTo>
                <a:cubicBezTo>
                  <a:pt x="0" y="28"/>
                  <a:pt x="0" y="28"/>
                  <a:pt x="0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2" y="0"/>
                  <a:pt x="32" y="0"/>
                  <a:pt x="32" y="0"/>
                </a:cubicBezTo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62" name="Freeform 476"/>
          <p:cNvSpPr>
            <a:spLocks noEditPoints="1"/>
          </p:cNvSpPr>
          <p:nvPr/>
        </p:nvSpPr>
        <p:spPr bwMode="auto">
          <a:xfrm>
            <a:off x="8906429" y="4985821"/>
            <a:ext cx="103592" cy="254664"/>
          </a:xfrm>
          <a:custGeom>
            <a:avLst/>
            <a:gdLst>
              <a:gd name="T0" fmla="*/ 0 w 33"/>
              <a:gd name="T1" fmla="*/ 65 h 80"/>
              <a:gd name="T2" fmla="*/ 0 w 33"/>
              <a:gd name="T3" fmla="*/ 80 h 80"/>
              <a:gd name="T4" fmla="*/ 32 w 33"/>
              <a:gd name="T5" fmla="*/ 80 h 80"/>
              <a:gd name="T6" fmla="*/ 32 w 33"/>
              <a:gd name="T7" fmla="*/ 65 h 80"/>
              <a:gd name="T8" fmla="*/ 0 w 33"/>
              <a:gd name="T9" fmla="*/ 65 h 80"/>
              <a:gd name="T10" fmla="*/ 1 w 33"/>
              <a:gd name="T11" fmla="*/ 35 h 80"/>
              <a:gd name="T12" fmla="*/ 0 w 33"/>
              <a:gd name="T13" fmla="*/ 61 h 80"/>
              <a:gd name="T14" fmla="*/ 32 w 33"/>
              <a:gd name="T15" fmla="*/ 61 h 80"/>
              <a:gd name="T16" fmla="*/ 33 w 33"/>
              <a:gd name="T17" fmla="*/ 35 h 80"/>
              <a:gd name="T18" fmla="*/ 1 w 33"/>
              <a:gd name="T19" fmla="*/ 35 h 80"/>
              <a:gd name="T20" fmla="*/ 1 w 33"/>
              <a:gd name="T21" fmla="*/ 0 h 80"/>
              <a:gd name="T22" fmla="*/ 1 w 33"/>
              <a:gd name="T23" fmla="*/ 3 h 80"/>
              <a:gd name="T24" fmla="*/ 17 w 33"/>
              <a:gd name="T25" fmla="*/ 3 h 80"/>
              <a:gd name="T26" fmla="*/ 1 w 33"/>
              <a:gd name="T27" fmla="*/ 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3" h="80">
                <a:moveTo>
                  <a:pt x="0" y="65"/>
                </a:moveTo>
                <a:cubicBezTo>
                  <a:pt x="0" y="80"/>
                  <a:pt x="0" y="80"/>
                  <a:pt x="0" y="80"/>
                </a:cubicBezTo>
                <a:cubicBezTo>
                  <a:pt x="32" y="80"/>
                  <a:pt x="32" y="80"/>
                  <a:pt x="32" y="80"/>
                </a:cubicBezTo>
                <a:cubicBezTo>
                  <a:pt x="32" y="65"/>
                  <a:pt x="32" y="65"/>
                  <a:pt x="32" y="65"/>
                </a:cubicBezTo>
                <a:cubicBezTo>
                  <a:pt x="0" y="65"/>
                  <a:pt x="0" y="65"/>
                  <a:pt x="0" y="65"/>
                </a:cubicBezTo>
                <a:moveTo>
                  <a:pt x="1" y="35"/>
                </a:moveTo>
                <a:cubicBezTo>
                  <a:pt x="0" y="61"/>
                  <a:pt x="0" y="61"/>
                  <a:pt x="0" y="61"/>
                </a:cubicBezTo>
                <a:cubicBezTo>
                  <a:pt x="32" y="61"/>
                  <a:pt x="32" y="61"/>
                  <a:pt x="32" y="61"/>
                </a:cubicBezTo>
                <a:cubicBezTo>
                  <a:pt x="33" y="35"/>
                  <a:pt x="33" y="35"/>
                  <a:pt x="33" y="35"/>
                </a:cubicBezTo>
                <a:cubicBezTo>
                  <a:pt x="1" y="35"/>
                  <a:pt x="1" y="35"/>
                  <a:pt x="1" y="35"/>
                </a:cubicBezTo>
                <a:moveTo>
                  <a:pt x="1" y="0"/>
                </a:moveTo>
                <a:cubicBezTo>
                  <a:pt x="1" y="3"/>
                  <a:pt x="1" y="3"/>
                  <a:pt x="1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2" y="2"/>
                  <a:pt x="6" y="1"/>
                  <a:pt x="1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63" name="Rectangle 477"/>
          <p:cNvSpPr>
            <a:spLocks noChangeArrowheads="1"/>
          </p:cNvSpPr>
          <p:nvPr/>
        </p:nvSpPr>
        <p:spPr bwMode="auto">
          <a:xfrm>
            <a:off x="8906429" y="5180056"/>
            <a:ext cx="103592" cy="12950"/>
          </a:xfrm>
          <a:prstGeom prst="rect">
            <a:avLst/>
          </a:prstGeom>
          <a:solidFill>
            <a:srgbClr val="E072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64" name="Rectangle 478"/>
          <p:cNvSpPr>
            <a:spLocks noChangeArrowheads="1"/>
          </p:cNvSpPr>
          <p:nvPr/>
        </p:nvSpPr>
        <p:spPr bwMode="auto">
          <a:xfrm>
            <a:off x="8906429" y="5180056"/>
            <a:ext cx="103592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65" name="Freeform 479"/>
          <p:cNvSpPr>
            <a:spLocks/>
          </p:cNvSpPr>
          <p:nvPr/>
        </p:nvSpPr>
        <p:spPr bwMode="auto">
          <a:xfrm>
            <a:off x="8906429" y="4994453"/>
            <a:ext cx="103592" cy="103592"/>
          </a:xfrm>
          <a:custGeom>
            <a:avLst/>
            <a:gdLst>
              <a:gd name="T0" fmla="*/ 0 w 32"/>
              <a:gd name="T1" fmla="*/ 0 h 32"/>
              <a:gd name="T2" fmla="*/ 0 w 32"/>
              <a:gd name="T3" fmla="*/ 32 h 32"/>
              <a:gd name="T4" fmla="*/ 32 w 32"/>
              <a:gd name="T5" fmla="*/ 32 h 32"/>
              <a:gd name="T6" fmla="*/ 32 w 32"/>
              <a:gd name="T7" fmla="*/ 2 h 32"/>
              <a:gd name="T8" fmla="*/ 16 w 32"/>
              <a:gd name="T9" fmla="*/ 0 h 32"/>
              <a:gd name="T10" fmla="*/ 0 w 32"/>
              <a:gd name="T11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32">
                <a:moveTo>
                  <a:pt x="0" y="0"/>
                </a:moveTo>
                <a:cubicBezTo>
                  <a:pt x="0" y="32"/>
                  <a:pt x="0" y="32"/>
                  <a:pt x="0" y="32"/>
                </a:cubicBezTo>
                <a:cubicBezTo>
                  <a:pt x="32" y="32"/>
                  <a:pt x="32" y="32"/>
                  <a:pt x="32" y="32"/>
                </a:cubicBezTo>
                <a:cubicBezTo>
                  <a:pt x="32" y="2"/>
                  <a:pt x="32" y="2"/>
                  <a:pt x="32" y="2"/>
                </a:cubicBezTo>
                <a:cubicBezTo>
                  <a:pt x="27" y="2"/>
                  <a:pt x="21" y="1"/>
                  <a:pt x="16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66" name="Freeform 480"/>
          <p:cNvSpPr>
            <a:spLocks/>
          </p:cNvSpPr>
          <p:nvPr/>
        </p:nvSpPr>
        <p:spPr bwMode="auto">
          <a:xfrm>
            <a:off x="8902115" y="5240485"/>
            <a:ext cx="107909" cy="94959"/>
          </a:xfrm>
          <a:custGeom>
            <a:avLst/>
            <a:gdLst>
              <a:gd name="T0" fmla="*/ 1 w 33"/>
              <a:gd name="T1" fmla="*/ 0 h 29"/>
              <a:gd name="T2" fmla="*/ 0 w 33"/>
              <a:gd name="T3" fmla="*/ 28 h 29"/>
              <a:gd name="T4" fmla="*/ 33 w 33"/>
              <a:gd name="T5" fmla="*/ 29 h 29"/>
              <a:gd name="T6" fmla="*/ 33 w 33"/>
              <a:gd name="T7" fmla="*/ 0 h 29"/>
              <a:gd name="T8" fmla="*/ 1 w 33"/>
              <a:gd name="T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29">
                <a:moveTo>
                  <a:pt x="1" y="0"/>
                </a:moveTo>
                <a:cubicBezTo>
                  <a:pt x="0" y="28"/>
                  <a:pt x="0" y="28"/>
                  <a:pt x="0" y="28"/>
                </a:cubicBezTo>
                <a:cubicBezTo>
                  <a:pt x="11" y="29"/>
                  <a:pt x="22" y="29"/>
                  <a:pt x="33" y="29"/>
                </a:cubicBezTo>
                <a:cubicBezTo>
                  <a:pt x="33" y="0"/>
                  <a:pt x="33" y="0"/>
                  <a:pt x="33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67" name="Freeform 481"/>
          <p:cNvSpPr>
            <a:spLocks noEditPoints="1"/>
          </p:cNvSpPr>
          <p:nvPr/>
        </p:nvSpPr>
        <p:spPr bwMode="auto">
          <a:xfrm>
            <a:off x="8617237" y="4342691"/>
            <a:ext cx="151073" cy="82011"/>
          </a:xfrm>
          <a:custGeom>
            <a:avLst/>
            <a:gdLst>
              <a:gd name="T0" fmla="*/ 0 w 47"/>
              <a:gd name="T1" fmla="*/ 18 h 26"/>
              <a:gd name="T2" fmla="*/ 0 w 47"/>
              <a:gd name="T3" fmla="*/ 26 h 26"/>
              <a:gd name="T4" fmla="*/ 47 w 47"/>
              <a:gd name="T5" fmla="*/ 23 h 26"/>
              <a:gd name="T6" fmla="*/ 47 w 47"/>
              <a:gd name="T7" fmla="*/ 18 h 26"/>
              <a:gd name="T8" fmla="*/ 0 w 47"/>
              <a:gd name="T9" fmla="*/ 18 h 26"/>
              <a:gd name="T10" fmla="*/ 47 w 47"/>
              <a:gd name="T11" fmla="*/ 0 h 26"/>
              <a:gd name="T12" fmla="*/ 0 w 47"/>
              <a:gd name="T13" fmla="*/ 0 h 26"/>
              <a:gd name="T14" fmla="*/ 0 w 47"/>
              <a:gd name="T15" fmla="*/ 14 h 26"/>
              <a:gd name="T16" fmla="*/ 47 w 47"/>
              <a:gd name="T17" fmla="*/ 14 h 26"/>
              <a:gd name="T18" fmla="*/ 47 w 47"/>
              <a:gd name="T19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" h="26">
                <a:moveTo>
                  <a:pt x="0" y="18"/>
                </a:moveTo>
                <a:cubicBezTo>
                  <a:pt x="0" y="26"/>
                  <a:pt x="0" y="26"/>
                  <a:pt x="0" y="26"/>
                </a:cubicBezTo>
                <a:cubicBezTo>
                  <a:pt x="13" y="25"/>
                  <a:pt x="29" y="24"/>
                  <a:pt x="47" y="23"/>
                </a:cubicBezTo>
                <a:cubicBezTo>
                  <a:pt x="47" y="18"/>
                  <a:pt x="47" y="18"/>
                  <a:pt x="47" y="18"/>
                </a:cubicBezTo>
                <a:cubicBezTo>
                  <a:pt x="0" y="18"/>
                  <a:pt x="0" y="18"/>
                  <a:pt x="0" y="18"/>
                </a:cubicBezTo>
                <a:moveTo>
                  <a:pt x="4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4"/>
                  <a:pt x="0" y="14"/>
                  <a:pt x="0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0"/>
                  <a:pt x="47" y="0"/>
                  <a:pt x="47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68" name="Rectangle 482"/>
          <p:cNvSpPr>
            <a:spLocks noChangeArrowheads="1"/>
          </p:cNvSpPr>
          <p:nvPr/>
        </p:nvSpPr>
        <p:spPr bwMode="auto">
          <a:xfrm>
            <a:off x="8617237" y="4385854"/>
            <a:ext cx="151073" cy="12950"/>
          </a:xfrm>
          <a:prstGeom prst="rect">
            <a:avLst/>
          </a:prstGeom>
          <a:solidFill>
            <a:srgbClr val="E072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69" name="Rectangle 483"/>
          <p:cNvSpPr>
            <a:spLocks noChangeArrowheads="1"/>
          </p:cNvSpPr>
          <p:nvPr/>
        </p:nvSpPr>
        <p:spPr bwMode="auto">
          <a:xfrm>
            <a:off x="8617237" y="4385854"/>
            <a:ext cx="151073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70" name="Freeform 484"/>
          <p:cNvSpPr>
            <a:spLocks/>
          </p:cNvSpPr>
          <p:nvPr/>
        </p:nvSpPr>
        <p:spPr bwMode="auto">
          <a:xfrm>
            <a:off x="8617237" y="4252047"/>
            <a:ext cx="151073" cy="90644"/>
          </a:xfrm>
          <a:custGeom>
            <a:avLst/>
            <a:gdLst>
              <a:gd name="T0" fmla="*/ 47 w 47"/>
              <a:gd name="T1" fmla="*/ 0 h 28"/>
              <a:gd name="T2" fmla="*/ 0 w 47"/>
              <a:gd name="T3" fmla="*/ 0 h 28"/>
              <a:gd name="T4" fmla="*/ 0 w 47"/>
              <a:gd name="T5" fmla="*/ 28 h 28"/>
              <a:gd name="T6" fmla="*/ 47 w 47"/>
              <a:gd name="T7" fmla="*/ 28 h 28"/>
              <a:gd name="T8" fmla="*/ 47 w 47"/>
              <a:gd name="T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28">
                <a:moveTo>
                  <a:pt x="47" y="0"/>
                </a:moveTo>
                <a:cubicBezTo>
                  <a:pt x="32" y="0"/>
                  <a:pt x="17" y="0"/>
                  <a:pt x="0" y="0"/>
                </a:cubicBezTo>
                <a:cubicBezTo>
                  <a:pt x="0" y="28"/>
                  <a:pt x="0" y="28"/>
                  <a:pt x="0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0"/>
                  <a:pt x="47" y="0"/>
                  <a:pt x="47" y="0"/>
                </a:cubicBezTo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71" name="Freeform 485"/>
          <p:cNvSpPr>
            <a:spLocks noEditPoints="1"/>
          </p:cNvSpPr>
          <p:nvPr/>
        </p:nvSpPr>
        <p:spPr bwMode="auto">
          <a:xfrm>
            <a:off x="8612922" y="4869281"/>
            <a:ext cx="155388" cy="371203"/>
          </a:xfrm>
          <a:custGeom>
            <a:avLst/>
            <a:gdLst>
              <a:gd name="T0" fmla="*/ 18 w 48"/>
              <a:gd name="T1" fmla="*/ 101 h 116"/>
              <a:gd name="T2" fmla="*/ 21 w 48"/>
              <a:gd name="T3" fmla="*/ 115 h 116"/>
              <a:gd name="T4" fmla="*/ 48 w 48"/>
              <a:gd name="T5" fmla="*/ 116 h 116"/>
              <a:gd name="T6" fmla="*/ 48 w 48"/>
              <a:gd name="T7" fmla="*/ 101 h 116"/>
              <a:gd name="T8" fmla="*/ 18 w 48"/>
              <a:gd name="T9" fmla="*/ 101 h 116"/>
              <a:gd name="T10" fmla="*/ 11 w 48"/>
              <a:gd name="T11" fmla="*/ 69 h 116"/>
              <a:gd name="T12" fmla="*/ 17 w 48"/>
              <a:gd name="T13" fmla="*/ 97 h 116"/>
              <a:gd name="T14" fmla="*/ 48 w 48"/>
              <a:gd name="T15" fmla="*/ 97 h 116"/>
              <a:gd name="T16" fmla="*/ 48 w 48"/>
              <a:gd name="T17" fmla="*/ 70 h 116"/>
              <a:gd name="T18" fmla="*/ 11 w 48"/>
              <a:gd name="T19" fmla="*/ 69 h 116"/>
              <a:gd name="T20" fmla="*/ 1 w 48"/>
              <a:gd name="T21" fmla="*/ 18 h 116"/>
              <a:gd name="T22" fmla="*/ 5 w 48"/>
              <a:gd name="T23" fmla="*/ 38 h 116"/>
              <a:gd name="T24" fmla="*/ 48 w 48"/>
              <a:gd name="T25" fmla="*/ 38 h 116"/>
              <a:gd name="T26" fmla="*/ 48 w 48"/>
              <a:gd name="T27" fmla="*/ 22 h 116"/>
              <a:gd name="T28" fmla="*/ 41 w 48"/>
              <a:gd name="T29" fmla="*/ 18 h 116"/>
              <a:gd name="T30" fmla="*/ 1 w 48"/>
              <a:gd name="T31" fmla="*/ 18 h 116"/>
              <a:gd name="T32" fmla="*/ 1 w 48"/>
              <a:gd name="T33" fmla="*/ 0 h 116"/>
              <a:gd name="T34" fmla="*/ 0 w 48"/>
              <a:gd name="T35" fmla="*/ 14 h 116"/>
              <a:gd name="T36" fmla="*/ 34 w 48"/>
              <a:gd name="T37" fmla="*/ 14 h 116"/>
              <a:gd name="T38" fmla="*/ 12 w 48"/>
              <a:gd name="T39" fmla="*/ 0 h 116"/>
              <a:gd name="T40" fmla="*/ 1 w 48"/>
              <a:gd name="T41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8" h="116">
                <a:moveTo>
                  <a:pt x="18" y="101"/>
                </a:moveTo>
                <a:cubicBezTo>
                  <a:pt x="21" y="115"/>
                  <a:pt x="21" y="115"/>
                  <a:pt x="21" y="115"/>
                </a:cubicBezTo>
                <a:cubicBezTo>
                  <a:pt x="48" y="116"/>
                  <a:pt x="48" y="116"/>
                  <a:pt x="48" y="116"/>
                </a:cubicBezTo>
                <a:cubicBezTo>
                  <a:pt x="48" y="101"/>
                  <a:pt x="48" y="101"/>
                  <a:pt x="48" y="101"/>
                </a:cubicBezTo>
                <a:cubicBezTo>
                  <a:pt x="18" y="101"/>
                  <a:pt x="18" y="101"/>
                  <a:pt x="18" y="101"/>
                </a:cubicBezTo>
                <a:moveTo>
                  <a:pt x="11" y="69"/>
                </a:moveTo>
                <a:cubicBezTo>
                  <a:pt x="17" y="97"/>
                  <a:pt x="17" y="97"/>
                  <a:pt x="17" y="97"/>
                </a:cubicBezTo>
                <a:cubicBezTo>
                  <a:pt x="48" y="97"/>
                  <a:pt x="48" y="97"/>
                  <a:pt x="48" y="97"/>
                </a:cubicBezTo>
                <a:cubicBezTo>
                  <a:pt x="48" y="70"/>
                  <a:pt x="48" y="70"/>
                  <a:pt x="48" y="70"/>
                </a:cubicBezTo>
                <a:cubicBezTo>
                  <a:pt x="11" y="69"/>
                  <a:pt x="11" y="69"/>
                  <a:pt x="11" y="69"/>
                </a:cubicBezTo>
                <a:moveTo>
                  <a:pt x="1" y="18"/>
                </a:moveTo>
                <a:cubicBezTo>
                  <a:pt x="5" y="38"/>
                  <a:pt x="5" y="38"/>
                  <a:pt x="5" y="38"/>
                </a:cubicBezTo>
                <a:cubicBezTo>
                  <a:pt x="48" y="38"/>
                  <a:pt x="48" y="38"/>
                  <a:pt x="48" y="38"/>
                </a:cubicBezTo>
                <a:cubicBezTo>
                  <a:pt x="48" y="22"/>
                  <a:pt x="48" y="22"/>
                  <a:pt x="48" y="22"/>
                </a:cubicBezTo>
                <a:cubicBezTo>
                  <a:pt x="46" y="20"/>
                  <a:pt x="43" y="19"/>
                  <a:pt x="41" y="18"/>
                </a:cubicBezTo>
                <a:cubicBezTo>
                  <a:pt x="1" y="18"/>
                  <a:pt x="1" y="18"/>
                  <a:pt x="1" y="18"/>
                </a:cubicBezTo>
                <a:moveTo>
                  <a:pt x="1" y="0"/>
                </a:moveTo>
                <a:cubicBezTo>
                  <a:pt x="0" y="14"/>
                  <a:pt x="0" y="14"/>
                  <a:pt x="0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25" y="10"/>
                  <a:pt x="18" y="5"/>
                  <a:pt x="12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72" name="Freeform 486"/>
          <p:cNvSpPr>
            <a:spLocks/>
          </p:cNvSpPr>
          <p:nvPr/>
        </p:nvSpPr>
        <p:spPr bwMode="auto">
          <a:xfrm>
            <a:off x="8664715" y="5180056"/>
            <a:ext cx="103592" cy="12950"/>
          </a:xfrm>
          <a:custGeom>
            <a:avLst/>
            <a:gdLst>
              <a:gd name="T0" fmla="*/ 24 w 24"/>
              <a:gd name="T1" fmla="*/ 0 h 3"/>
              <a:gd name="T2" fmla="*/ 0 w 24"/>
              <a:gd name="T3" fmla="*/ 0 h 3"/>
              <a:gd name="T4" fmla="*/ 1 w 24"/>
              <a:gd name="T5" fmla="*/ 3 h 3"/>
              <a:gd name="T6" fmla="*/ 24 w 24"/>
              <a:gd name="T7" fmla="*/ 3 h 3"/>
              <a:gd name="T8" fmla="*/ 24 w 24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3">
                <a:moveTo>
                  <a:pt x="24" y="0"/>
                </a:moveTo>
                <a:lnTo>
                  <a:pt x="0" y="0"/>
                </a:lnTo>
                <a:lnTo>
                  <a:pt x="1" y="3"/>
                </a:lnTo>
                <a:lnTo>
                  <a:pt x="24" y="3"/>
                </a:lnTo>
                <a:lnTo>
                  <a:pt x="24" y="0"/>
                </a:lnTo>
                <a:close/>
              </a:path>
            </a:pathLst>
          </a:custGeom>
          <a:solidFill>
            <a:srgbClr val="E072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73" name="Freeform 487"/>
          <p:cNvSpPr>
            <a:spLocks/>
          </p:cNvSpPr>
          <p:nvPr/>
        </p:nvSpPr>
        <p:spPr bwMode="auto">
          <a:xfrm>
            <a:off x="8664715" y="5180056"/>
            <a:ext cx="103592" cy="12950"/>
          </a:xfrm>
          <a:custGeom>
            <a:avLst/>
            <a:gdLst>
              <a:gd name="T0" fmla="*/ 24 w 24"/>
              <a:gd name="T1" fmla="*/ 0 h 3"/>
              <a:gd name="T2" fmla="*/ 0 w 24"/>
              <a:gd name="T3" fmla="*/ 0 h 3"/>
              <a:gd name="T4" fmla="*/ 1 w 24"/>
              <a:gd name="T5" fmla="*/ 3 h 3"/>
              <a:gd name="T6" fmla="*/ 24 w 24"/>
              <a:gd name="T7" fmla="*/ 3 h 3"/>
              <a:gd name="T8" fmla="*/ 24 w 24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3">
                <a:moveTo>
                  <a:pt x="24" y="0"/>
                </a:moveTo>
                <a:lnTo>
                  <a:pt x="0" y="0"/>
                </a:lnTo>
                <a:lnTo>
                  <a:pt x="1" y="3"/>
                </a:lnTo>
                <a:lnTo>
                  <a:pt x="24" y="3"/>
                </a:lnTo>
                <a:lnTo>
                  <a:pt x="24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74" name="Freeform 488"/>
          <p:cNvSpPr>
            <a:spLocks/>
          </p:cNvSpPr>
          <p:nvPr/>
        </p:nvSpPr>
        <p:spPr bwMode="auto">
          <a:xfrm>
            <a:off x="8612922" y="4912445"/>
            <a:ext cx="129490" cy="12950"/>
          </a:xfrm>
          <a:custGeom>
            <a:avLst/>
            <a:gdLst>
              <a:gd name="T0" fmla="*/ 0 w 41"/>
              <a:gd name="T1" fmla="*/ 0 h 4"/>
              <a:gd name="T2" fmla="*/ 0 w 41"/>
              <a:gd name="T3" fmla="*/ 2 h 4"/>
              <a:gd name="T4" fmla="*/ 1 w 41"/>
              <a:gd name="T5" fmla="*/ 4 h 4"/>
              <a:gd name="T6" fmla="*/ 41 w 41"/>
              <a:gd name="T7" fmla="*/ 4 h 4"/>
              <a:gd name="T8" fmla="*/ 34 w 41"/>
              <a:gd name="T9" fmla="*/ 0 h 4"/>
              <a:gd name="T10" fmla="*/ 0 w 41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1" h="4">
                <a:moveTo>
                  <a:pt x="0" y="0"/>
                </a:moveTo>
                <a:cubicBezTo>
                  <a:pt x="0" y="2"/>
                  <a:pt x="0" y="2"/>
                  <a:pt x="0" y="2"/>
                </a:cubicBezTo>
                <a:cubicBezTo>
                  <a:pt x="1" y="4"/>
                  <a:pt x="1" y="4"/>
                  <a:pt x="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38" y="3"/>
                  <a:pt x="36" y="2"/>
                  <a:pt x="34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072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75" name="Freeform 489"/>
          <p:cNvSpPr>
            <a:spLocks/>
          </p:cNvSpPr>
          <p:nvPr/>
        </p:nvSpPr>
        <p:spPr bwMode="auto">
          <a:xfrm>
            <a:off x="8612922" y="4834751"/>
            <a:ext cx="38848" cy="34531"/>
          </a:xfrm>
          <a:custGeom>
            <a:avLst/>
            <a:gdLst>
              <a:gd name="T0" fmla="*/ 0 w 11"/>
              <a:gd name="T1" fmla="*/ 0 h 10"/>
              <a:gd name="T2" fmla="*/ 0 w 11"/>
              <a:gd name="T3" fmla="*/ 10 h 10"/>
              <a:gd name="T4" fmla="*/ 11 w 11"/>
              <a:gd name="T5" fmla="*/ 10 h 10"/>
              <a:gd name="T6" fmla="*/ 0 w 11"/>
              <a:gd name="T7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" h="10">
                <a:moveTo>
                  <a:pt x="0" y="0"/>
                </a:moveTo>
                <a:cubicBezTo>
                  <a:pt x="0" y="10"/>
                  <a:pt x="0" y="10"/>
                  <a:pt x="0" y="10"/>
                </a:cubicBezTo>
                <a:cubicBezTo>
                  <a:pt x="11" y="10"/>
                  <a:pt x="11" y="10"/>
                  <a:pt x="11" y="10"/>
                </a:cubicBezTo>
                <a:cubicBezTo>
                  <a:pt x="7" y="7"/>
                  <a:pt x="3" y="3"/>
                  <a:pt x="0" y="0"/>
                </a:cubicBezTo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76" name="Freeform 490"/>
          <p:cNvSpPr>
            <a:spLocks/>
          </p:cNvSpPr>
          <p:nvPr/>
        </p:nvSpPr>
        <p:spPr bwMode="auto">
          <a:xfrm>
            <a:off x="8625870" y="4990138"/>
            <a:ext cx="142440" cy="103592"/>
          </a:xfrm>
          <a:custGeom>
            <a:avLst/>
            <a:gdLst>
              <a:gd name="T0" fmla="*/ 0 w 33"/>
              <a:gd name="T1" fmla="*/ 0 h 24"/>
              <a:gd name="T2" fmla="*/ 5 w 33"/>
              <a:gd name="T3" fmla="*/ 23 h 24"/>
              <a:gd name="T4" fmla="*/ 33 w 33"/>
              <a:gd name="T5" fmla="*/ 24 h 24"/>
              <a:gd name="T6" fmla="*/ 33 w 33"/>
              <a:gd name="T7" fmla="*/ 0 h 24"/>
              <a:gd name="T8" fmla="*/ 0 w 33"/>
              <a:gd name="T9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24">
                <a:moveTo>
                  <a:pt x="0" y="0"/>
                </a:moveTo>
                <a:lnTo>
                  <a:pt x="5" y="23"/>
                </a:lnTo>
                <a:lnTo>
                  <a:pt x="33" y="24"/>
                </a:lnTo>
                <a:lnTo>
                  <a:pt x="33" y="0"/>
                </a:lnTo>
                <a:lnTo>
                  <a:pt x="0" y="0"/>
                </a:lnTo>
                <a:close/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77" name="Freeform 491"/>
          <p:cNvSpPr>
            <a:spLocks/>
          </p:cNvSpPr>
          <p:nvPr/>
        </p:nvSpPr>
        <p:spPr bwMode="auto">
          <a:xfrm>
            <a:off x="8625870" y="4990138"/>
            <a:ext cx="142440" cy="103592"/>
          </a:xfrm>
          <a:custGeom>
            <a:avLst/>
            <a:gdLst>
              <a:gd name="T0" fmla="*/ 0 w 33"/>
              <a:gd name="T1" fmla="*/ 0 h 24"/>
              <a:gd name="T2" fmla="*/ 5 w 33"/>
              <a:gd name="T3" fmla="*/ 23 h 24"/>
              <a:gd name="T4" fmla="*/ 33 w 33"/>
              <a:gd name="T5" fmla="*/ 24 h 24"/>
              <a:gd name="T6" fmla="*/ 33 w 33"/>
              <a:gd name="T7" fmla="*/ 0 h 24"/>
              <a:gd name="T8" fmla="*/ 0 w 33"/>
              <a:gd name="T9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24">
                <a:moveTo>
                  <a:pt x="0" y="0"/>
                </a:moveTo>
                <a:lnTo>
                  <a:pt x="5" y="23"/>
                </a:lnTo>
                <a:lnTo>
                  <a:pt x="33" y="24"/>
                </a:lnTo>
                <a:lnTo>
                  <a:pt x="33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78" name="Freeform 492"/>
          <p:cNvSpPr>
            <a:spLocks/>
          </p:cNvSpPr>
          <p:nvPr/>
        </p:nvSpPr>
        <p:spPr bwMode="auto">
          <a:xfrm>
            <a:off x="8612922" y="5240485"/>
            <a:ext cx="155388" cy="86326"/>
          </a:xfrm>
          <a:custGeom>
            <a:avLst/>
            <a:gdLst>
              <a:gd name="T0" fmla="*/ 21 w 48"/>
              <a:gd name="T1" fmla="*/ 0 h 27"/>
              <a:gd name="T2" fmla="*/ 24 w 48"/>
              <a:gd name="T3" fmla="*/ 19 h 27"/>
              <a:gd name="T4" fmla="*/ 1 w 48"/>
              <a:gd name="T5" fmla="*/ 18 h 27"/>
              <a:gd name="T6" fmla="*/ 0 w 48"/>
              <a:gd name="T7" fmla="*/ 12 h 27"/>
              <a:gd name="T8" fmla="*/ 0 w 48"/>
              <a:gd name="T9" fmla="*/ 22 h 27"/>
              <a:gd name="T10" fmla="*/ 48 w 48"/>
              <a:gd name="T11" fmla="*/ 27 h 27"/>
              <a:gd name="T12" fmla="*/ 48 w 48"/>
              <a:gd name="T13" fmla="*/ 1 h 27"/>
              <a:gd name="T14" fmla="*/ 21 w 48"/>
              <a:gd name="T15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8" h="27">
                <a:moveTo>
                  <a:pt x="21" y="0"/>
                </a:moveTo>
                <a:cubicBezTo>
                  <a:pt x="24" y="19"/>
                  <a:pt x="24" y="19"/>
                  <a:pt x="24" y="19"/>
                </a:cubicBezTo>
                <a:cubicBezTo>
                  <a:pt x="1" y="18"/>
                  <a:pt x="1" y="18"/>
                  <a:pt x="1" y="18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22"/>
                  <a:pt x="0" y="22"/>
                  <a:pt x="0" y="22"/>
                </a:cubicBezTo>
                <a:cubicBezTo>
                  <a:pt x="16" y="24"/>
                  <a:pt x="32" y="26"/>
                  <a:pt x="48" y="27"/>
                </a:cubicBezTo>
                <a:cubicBezTo>
                  <a:pt x="48" y="1"/>
                  <a:pt x="48" y="1"/>
                  <a:pt x="48" y="1"/>
                </a:cubicBezTo>
                <a:cubicBezTo>
                  <a:pt x="21" y="0"/>
                  <a:pt x="21" y="0"/>
                  <a:pt x="21" y="0"/>
                </a:cubicBezTo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79" name="Freeform 493"/>
          <p:cNvSpPr>
            <a:spLocks noEditPoints="1"/>
          </p:cNvSpPr>
          <p:nvPr/>
        </p:nvSpPr>
        <p:spPr bwMode="auto">
          <a:xfrm>
            <a:off x="8483430" y="4269312"/>
            <a:ext cx="12950" cy="90644"/>
          </a:xfrm>
          <a:custGeom>
            <a:avLst/>
            <a:gdLst>
              <a:gd name="T0" fmla="*/ 5 w 5"/>
              <a:gd name="T1" fmla="*/ 23 h 28"/>
              <a:gd name="T2" fmla="*/ 4 w 5"/>
              <a:gd name="T3" fmla="*/ 23 h 28"/>
              <a:gd name="T4" fmla="*/ 5 w 5"/>
              <a:gd name="T5" fmla="*/ 28 h 28"/>
              <a:gd name="T6" fmla="*/ 5 w 5"/>
              <a:gd name="T7" fmla="*/ 23 h 28"/>
              <a:gd name="T8" fmla="*/ 1 w 5"/>
              <a:gd name="T9" fmla="*/ 0 h 28"/>
              <a:gd name="T10" fmla="*/ 0 w 5"/>
              <a:gd name="T11" fmla="*/ 1 h 28"/>
              <a:gd name="T12" fmla="*/ 0 w 5"/>
              <a:gd name="T13" fmla="*/ 1 h 28"/>
              <a:gd name="T14" fmla="*/ 1 w 5"/>
              <a:gd name="T15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" h="28">
                <a:moveTo>
                  <a:pt x="5" y="23"/>
                </a:moveTo>
                <a:cubicBezTo>
                  <a:pt x="4" y="23"/>
                  <a:pt x="4" y="23"/>
                  <a:pt x="4" y="23"/>
                </a:cubicBezTo>
                <a:cubicBezTo>
                  <a:pt x="5" y="28"/>
                  <a:pt x="5" y="28"/>
                  <a:pt x="5" y="28"/>
                </a:cubicBezTo>
                <a:cubicBezTo>
                  <a:pt x="5" y="23"/>
                  <a:pt x="5" y="23"/>
                  <a:pt x="5" y="23"/>
                </a:cubicBezTo>
                <a:moveTo>
                  <a:pt x="1" y="0"/>
                </a:moveTo>
                <a:cubicBezTo>
                  <a:pt x="1" y="0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1" y="0"/>
                  <a:pt x="1" y="0"/>
                </a:cubicBezTo>
              </a:path>
            </a:pathLst>
          </a:custGeom>
          <a:solidFill>
            <a:srgbClr val="D140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80" name="Freeform 494"/>
          <p:cNvSpPr>
            <a:spLocks/>
          </p:cNvSpPr>
          <p:nvPr/>
        </p:nvSpPr>
        <p:spPr bwMode="auto">
          <a:xfrm>
            <a:off x="8483430" y="4256364"/>
            <a:ext cx="17265" cy="86326"/>
          </a:xfrm>
          <a:custGeom>
            <a:avLst/>
            <a:gdLst>
              <a:gd name="T0" fmla="*/ 6 w 6"/>
              <a:gd name="T1" fmla="*/ 0 h 27"/>
              <a:gd name="T2" fmla="*/ 1 w 6"/>
              <a:gd name="T3" fmla="*/ 4 h 27"/>
              <a:gd name="T4" fmla="*/ 0 w 6"/>
              <a:gd name="T5" fmla="*/ 5 h 27"/>
              <a:gd name="T6" fmla="*/ 0 w 6"/>
              <a:gd name="T7" fmla="*/ 5 h 27"/>
              <a:gd name="T8" fmla="*/ 4 w 6"/>
              <a:gd name="T9" fmla="*/ 27 h 27"/>
              <a:gd name="T10" fmla="*/ 5 w 6"/>
              <a:gd name="T11" fmla="*/ 27 h 27"/>
              <a:gd name="T12" fmla="*/ 6 w 6"/>
              <a:gd name="T13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" h="27">
                <a:moveTo>
                  <a:pt x="6" y="0"/>
                </a:moveTo>
                <a:cubicBezTo>
                  <a:pt x="5" y="1"/>
                  <a:pt x="3" y="2"/>
                  <a:pt x="1" y="4"/>
                </a:cubicBezTo>
                <a:cubicBezTo>
                  <a:pt x="1" y="4"/>
                  <a:pt x="0" y="5"/>
                  <a:pt x="0" y="5"/>
                </a:cubicBezTo>
                <a:cubicBezTo>
                  <a:pt x="0" y="5"/>
                  <a:pt x="0" y="5"/>
                  <a:pt x="0" y="5"/>
                </a:cubicBezTo>
                <a:cubicBezTo>
                  <a:pt x="4" y="27"/>
                  <a:pt x="4" y="27"/>
                  <a:pt x="4" y="27"/>
                </a:cubicBezTo>
                <a:cubicBezTo>
                  <a:pt x="5" y="27"/>
                  <a:pt x="5" y="27"/>
                  <a:pt x="5" y="27"/>
                </a:cubicBezTo>
                <a:cubicBezTo>
                  <a:pt x="6" y="0"/>
                  <a:pt x="6" y="0"/>
                  <a:pt x="6" y="0"/>
                </a:cubicBezTo>
              </a:path>
            </a:pathLst>
          </a:custGeom>
          <a:solidFill>
            <a:srgbClr val="D748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81" name="Freeform 495"/>
          <p:cNvSpPr>
            <a:spLocks noEditPoints="1"/>
          </p:cNvSpPr>
          <p:nvPr/>
        </p:nvSpPr>
        <p:spPr bwMode="auto">
          <a:xfrm>
            <a:off x="8362573" y="4338373"/>
            <a:ext cx="129490" cy="392786"/>
          </a:xfrm>
          <a:custGeom>
            <a:avLst/>
            <a:gdLst>
              <a:gd name="T0" fmla="*/ 0 w 40"/>
              <a:gd name="T1" fmla="*/ 102 h 121"/>
              <a:gd name="T2" fmla="*/ 0 w 40"/>
              <a:gd name="T3" fmla="*/ 120 h 121"/>
              <a:gd name="T4" fmla="*/ 40 w 40"/>
              <a:gd name="T5" fmla="*/ 121 h 121"/>
              <a:gd name="T6" fmla="*/ 36 w 40"/>
              <a:gd name="T7" fmla="*/ 103 h 121"/>
              <a:gd name="T8" fmla="*/ 0 w 40"/>
              <a:gd name="T9" fmla="*/ 102 h 121"/>
              <a:gd name="T10" fmla="*/ 31 w 40"/>
              <a:gd name="T11" fmla="*/ 80 h 121"/>
              <a:gd name="T12" fmla="*/ 0 w 40"/>
              <a:gd name="T13" fmla="*/ 80 h 121"/>
              <a:gd name="T14" fmla="*/ 0 w 40"/>
              <a:gd name="T15" fmla="*/ 99 h 121"/>
              <a:gd name="T16" fmla="*/ 35 w 40"/>
              <a:gd name="T17" fmla="*/ 99 h 121"/>
              <a:gd name="T18" fmla="*/ 31 w 40"/>
              <a:gd name="T19" fmla="*/ 80 h 121"/>
              <a:gd name="T20" fmla="*/ 0 w 40"/>
              <a:gd name="T21" fmla="*/ 19 h 121"/>
              <a:gd name="T22" fmla="*/ 0 w 40"/>
              <a:gd name="T23" fmla="*/ 37 h 121"/>
              <a:gd name="T24" fmla="*/ 22 w 40"/>
              <a:gd name="T25" fmla="*/ 37 h 121"/>
              <a:gd name="T26" fmla="*/ 18 w 40"/>
              <a:gd name="T27" fmla="*/ 19 h 121"/>
              <a:gd name="T28" fmla="*/ 0 w 40"/>
              <a:gd name="T29" fmla="*/ 19 h 121"/>
              <a:gd name="T30" fmla="*/ 14 w 40"/>
              <a:gd name="T31" fmla="*/ 0 h 121"/>
              <a:gd name="T32" fmla="*/ 0 w 40"/>
              <a:gd name="T33" fmla="*/ 14 h 121"/>
              <a:gd name="T34" fmla="*/ 17 w 40"/>
              <a:gd name="T35" fmla="*/ 14 h 121"/>
              <a:gd name="T36" fmla="*/ 14 w 40"/>
              <a:gd name="T37" fmla="*/ 1 h 121"/>
              <a:gd name="T38" fmla="*/ 13 w 40"/>
              <a:gd name="T39" fmla="*/ 1 h 121"/>
              <a:gd name="T40" fmla="*/ 14 w 40"/>
              <a:gd name="T41" fmla="*/ 0 h 121"/>
              <a:gd name="T42" fmla="*/ 14 w 40"/>
              <a:gd name="T43" fmla="*/ 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0" h="121">
                <a:moveTo>
                  <a:pt x="0" y="102"/>
                </a:moveTo>
                <a:cubicBezTo>
                  <a:pt x="0" y="120"/>
                  <a:pt x="0" y="120"/>
                  <a:pt x="0" y="120"/>
                </a:cubicBezTo>
                <a:cubicBezTo>
                  <a:pt x="40" y="121"/>
                  <a:pt x="40" y="121"/>
                  <a:pt x="40" y="121"/>
                </a:cubicBezTo>
                <a:cubicBezTo>
                  <a:pt x="36" y="103"/>
                  <a:pt x="36" y="103"/>
                  <a:pt x="36" y="103"/>
                </a:cubicBezTo>
                <a:cubicBezTo>
                  <a:pt x="0" y="102"/>
                  <a:pt x="0" y="102"/>
                  <a:pt x="0" y="102"/>
                </a:cubicBezTo>
                <a:moveTo>
                  <a:pt x="31" y="80"/>
                </a:moveTo>
                <a:cubicBezTo>
                  <a:pt x="0" y="80"/>
                  <a:pt x="0" y="80"/>
                  <a:pt x="0" y="80"/>
                </a:cubicBezTo>
                <a:cubicBezTo>
                  <a:pt x="0" y="99"/>
                  <a:pt x="0" y="99"/>
                  <a:pt x="0" y="99"/>
                </a:cubicBezTo>
                <a:cubicBezTo>
                  <a:pt x="35" y="99"/>
                  <a:pt x="35" y="99"/>
                  <a:pt x="35" y="99"/>
                </a:cubicBezTo>
                <a:cubicBezTo>
                  <a:pt x="31" y="80"/>
                  <a:pt x="31" y="80"/>
                  <a:pt x="31" y="80"/>
                </a:cubicBezTo>
                <a:moveTo>
                  <a:pt x="0" y="19"/>
                </a:moveTo>
                <a:cubicBezTo>
                  <a:pt x="0" y="37"/>
                  <a:pt x="0" y="37"/>
                  <a:pt x="0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18" y="19"/>
                  <a:pt x="18" y="19"/>
                  <a:pt x="18" y="19"/>
                </a:cubicBezTo>
                <a:cubicBezTo>
                  <a:pt x="0" y="19"/>
                  <a:pt x="0" y="19"/>
                  <a:pt x="0" y="19"/>
                </a:cubicBezTo>
                <a:moveTo>
                  <a:pt x="14" y="0"/>
                </a:moveTo>
                <a:cubicBezTo>
                  <a:pt x="9" y="4"/>
                  <a:pt x="5" y="9"/>
                  <a:pt x="0" y="14"/>
                </a:cubicBezTo>
                <a:cubicBezTo>
                  <a:pt x="17" y="14"/>
                  <a:pt x="17" y="14"/>
                  <a:pt x="17" y="14"/>
                </a:cubicBezTo>
                <a:cubicBezTo>
                  <a:pt x="14" y="1"/>
                  <a:pt x="14" y="1"/>
                  <a:pt x="14" y="1"/>
                </a:cubicBezTo>
                <a:cubicBezTo>
                  <a:pt x="13" y="1"/>
                  <a:pt x="13" y="1"/>
                  <a:pt x="13" y="1"/>
                </a:cubicBezTo>
                <a:cubicBezTo>
                  <a:pt x="13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</a:path>
            </a:pathLst>
          </a:custGeom>
          <a:solidFill>
            <a:srgbClr val="D140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82" name="Freeform 496"/>
          <p:cNvSpPr>
            <a:spLocks/>
          </p:cNvSpPr>
          <p:nvPr/>
        </p:nvSpPr>
        <p:spPr bwMode="auto">
          <a:xfrm>
            <a:off x="8362573" y="4657781"/>
            <a:ext cx="116542" cy="12950"/>
          </a:xfrm>
          <a:custGeom>
            <a:avLst/>
            <a:gdLst>
              <a:gd name="T0" fmla="*/ 0 w 27"/>
              <a:gd name="T1" fmla="*/ 0 h 3"/>
              <a:gd name="T2" fmla="*/ 0 w 27"/>
              <a:gd name="T3" fmla="*/ 2 h 3"/>
              <a:gd name="T4" fmla="*/ 27 w 27"/>
              <a:gd name="T5" fmla="*/ 3 h 3"/>
              <a:gd name="T6" fmla="*/ 26 w 27"/>
              <a:gd name="T7" fmla="*/ 0 h 3"/>
              <a:gd name="T8" fmla="*/ 0 w 27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3">
                <a:moveTo>
                  <a:pt x="0" y="0"/>
                </a:moveTo>
                <a:lnTo>
                  <a:pt x="0" y="2"/>
                </a:lnTo>
                <a:lnTo>
                  <a:pt x="27" y="3"/>
                </a:lnTo>
                <a:lnTo>
                  <a:pt x="26" y="0"/>
                </a:lnTo>
                <a:lnTo>
                  <a:pt x="0" y="0"/>
                </a:lnTo>
                <a:close/>
              </a:path>
            </a:pathLst>
          </a:custGeom>
          <a:solidFill>
            <a:srgbClr val="E474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83" name="Freeform 497"/>
          <p:cNvSpPr>
            <a:spLocks/>
          </p:cNvSpPr>
          <p:nvPr/>
        </p:nvSpPr>
        <p:spPr bwMode="auto">
          <a:xfrm>
            <a:off x="8362573" y="4657781"/>
            <a:ext cx="116542" cy="12950"/>
          </a:xfrm>
          <a:custGeom>
            <a:avLst/>
            <a:gdLst>
              <a:gd name="T0" fmla="*/ 0 w 27"/>
              <a:gd name="T1" fmla="*/ 0 h 3"/>
              <a:gd name="T2" fmla="*/ 0 w 27"/>
              <a:gd name="T3" fmla="*/ 2 h 3"/>
              <a:gd name="T4" fmla="*/ 27 w 27"/>
              <a:gd name="T5" fmla="*/ 3 h 3"/>
              <a:gd name="T6" fmla="*/ 26 w 27"/>
              <a:gd name="T7" fmla="*/ 0 h 3"/>
              <a:gd name="T8" fmla="*/ 0 w 27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3">
                <a:moveTo>
                  <a:pt x="0" y="0"/>
                </a:moveTo>
                <a:lnTo>
                  <a:pt x="0" y="2"/>
                </a:lnTo>
                <a:lnTo>
                  <a:pt x="27" y="3"/>
                </a:lnTo>
                <a:lnTo>
                  <a:pt x="26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84" name="Freeform 498"/>
          <p:cNvSpPr>
            <a:spLocks/>
          </p:cNvSpPr>
          <p:nvPr/>
        </p:nvSpPr>
        <p:spPr bwMode="auto">
          <a:xfrm>
            <a:off x="8362573" y="4385854"/>
            <a:ext cx="56114" cy="12950"/>
          </a:xfrm>
          <a:custGeom>
            <a:avLst/>
            <a:gdLst>
              <a:gd name="T0" fmla="*/ 0 w 18"/>
              <a:gd name="T1" fmla="*/ 0 h 5"/>
              <a:gd name="T2" fmla="*/ 0 w 18"/>
              <a:gd name="T3" fmla="*/ 1 h 5"/>
              <a:gd name="T4" fmla="*/ 0 w 18"/>
              <a:gd name="T5" fmla="*/ 5 h 5"/>
              <a:gd name="T6" fmla="*/ 18 w 18"/>
              <a:gd name="T7" fmla="*/ 5 h 5"/>
              <a:gd name="T8" fmla="*/ 17 w 18"/>
              <a:gd name="T9" fmla="*/ 0 h 5"/>
              <a:gd name="T10" fmla="*/ 0 w 18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8" h="5">
                <a:moveTo>
                  <a:pt x="0" y="0"/>
                </a:moveTo>
                <a:cubicBezTo>
                  <a:pt x="0" y="1"/>
                  <a:pt x="0" y="1"/>
                  <a:pt x="0" y="1"/>
                </a:cubicBezTo>
                <a:cubicBezTo>
                  <a:pt x="0" y="5"/>
                  <a:pt x="0" y="5"/>
                  <a:pt x="0" y="5"/>
                </a:cubicBezTo>
                <a:cubicBezTo>
                  <a:pt x="18" y="5"/>
                  <a:pt x="18" y="5"/>
                  <a:pt x="18" y="5"/>
                </a:cubicBezTo>
                <a:cubicBezTo>
                  <a:pt x="17" y="0"/>
                  <a:pt x="17" y="0"/>
                  <a:pt x="17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474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85" name="Freeform 499"/>
          <p:cNvSpPr>
            <a:spLocks/>
          </p:cNvSpPr>
          <p:nvPr/>
        </p:nvSpPr>
        <p:spPr bwMode="auto">
          <a:xfrm>
            <a:off x="8405736" y="4338373"/>
            <a:ext cx="0" cy="4318"/>
          </a:xfrm>
          <a:custGeom>
            <a:avLst/>
            <a:gdLst>
              <a:gd name="T0" fmla="*/ 1 w 1"/>
              <a:gd name="T1" fmla="*/ 0 h 1"/>
              <a:gd name="T2" fmla="*/ 0 w 1"/>
              <a:gd name="T3" fmla="*/ 1 h 1"/>
              <a:gd name="T4" fmla="*/ 1 w 1"/>
              <a:gd name="T5" fmla="*/ 1 h 1"/>
              <a:gd name="T6" fmla="*/ 1 w 1"/>
              <a:gd name="T7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" h="1">
                <a:moveTo>
                  <a:pt x="1" y="0"/>
                </a:moveTo>
                <a:cubicBezTo>
                  <a:pt x="1" y="0"/>
                  <a:pt x="0" y="0"/>
                  <a:pt x="0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rgbClr val="D748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86" name="Freeform 500"/>
          <p:cNvSpPr>
            <a:spLocks/>
          </p:cNvSpPr>
          <p:nvPr/>
        </p:nvSpPr>
        <p:spPr bwMode="auto">
          <a:xfrm>
            <a:off x="8362573" y="4459230"/>
            <a:ext cx="99277" cy="138122"/>
          </a:xfrm>
          <a:custGeom>
            <a:avLst/>
            <a:gdLst>
              <a:gd name="T0" fmla="*/ 0 w 23"/>
              <a:gd name="T1" fmla="*/ 0 h 32"/>
              <a:gd name="T2" fmla="*/ 0 w 23"/>
              <a:gd name="T3" fmla="*/ 32 h 32"/>
              <a:gd name="T4" fmla="*/ 23 w 23"/>
              <a:gd name="T5" fmla="*/ 32 h 32"/>
              <a:gd name="T6" fmla="*/ 16 w 23"/>
              <a:gd name="T7" fmla="*/ 0 h 32"/>
              <a:gd name="T8" fmla="*/ 0 w 23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" h="32">
                <a:moveTo>
                  <a:pt x="0" y="0"/>
                </a:moveTo>
                <a:lnTo>
                  <a:pt x="0" y="32"/>
                </a:lnTo>
                <a:lnTo>
                  <a:pt x="23" y="32"/>
                </a:lnTo>
                <a:lnTo>
                  <a:pt x="16" y="0"/>
                </a:lnTo>
                <a:lnTo>
                  <a:pt x="0" y="0"/>
                </a:lnTo>
                <a:close/>
              </a:path>
            </a:pathLst>
          </a:custGeom>
          <a:solidFill>
            <a:srgbClr val="D748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87" name="Freeform 501"/>
          <p:cNvSpPr>
            <a:spLocks/>
          </p:cNvSpPr>
          <p:nvPr/>
        </p:nvSpPr>
        <p:spPr bwMode="auto">
          <a:xfrm>
            <a:off x="8362573" y="4459230"/>
            <a:ext cx="99277" cy="138122"/>
          </a:xfrm>
          <a:custGeom>
            <a:avLst/>
            <a:gdLst>
              <a:gd name="T0" fmla="*/ 0 w 23"/>
              <a:gd name="T1" fmla="*/ 0 h 32"/>
              <a:gd name="T2" fmla="*/ 0 w 23"/>
              <a:gd name="T3" fmla="*/ 32 h 32"/>
              <a:gd name="T4" fmla="*/ 23 w 23"/>
              <a:gd name="T5" fmla="*/ 32 h 32"/>
              <a:gd name="T6" fmla="*/ 16 w 23"/>
              <a:gd name="T7" fmla="*/ 0 h 32"/>
              <a:gd name="T8" fmla="*/ 0 w 23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" h="32">
                <a:moveTo>
                  <a:pt x="0" y="0"/>
                </a:moveTo>
                <a:lnTo>
                  <a:pt x="0" y="32"/>
                </a:lnTo>
                <a:lnTo>
                  <a:pt x="23" y="32"/>
                </a:lnTo>
                <a:lnTo>
                  <a:pt x="16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88" name="Freeform 502"/>
          <p:cNvSpPr>
            <a:spLocks/>
          </p:cNvSpPr>
          <p:nvPr/>
        </p:nvSpPr>
        <p:spPr bwMode="auto">
          <a:xfrm>
            <a:off x="8362573" y="4726842"/>
            <a:ext cx="129490" cy="25898"/>
          </a:xfrm>
          <a:custGeom>
            <a:avLst/>
            <a:gdLst>
              <a:gd name="T0" fmla="*/ 0 w 40"/>
              <a:gd name="T1" fmla="*/ 0 h 8"/>
              <a:gd name="T2" fmla="*/ 0 w 40"/>
              <a:gd name="T3" fmla="*/ 8 h 8"/>
              <a:gd name="T4" fmla="*/ 34 w 40"/>
              <a:gd name="T5" fmla="*/ 3 h 8"/>
              <a:gd name="T6" fmla="*/ 40 w 40"/>
              <a:gd name="T7" fmla="*/ 3 h 8"/>
              <a:gd name="T8" fmla="*/ 40 w 40"/>
              <a:gd name="T9" fmla="*/ 3 h 8"/>
              <a:gd name="T10" fmla="*/ 40 w 40"/>
              <a:gd name="T11" fmla="*/ 1 h 8"/>
              <a:gd name="T12" fmla="*/ 0 w 40"/>
              <a:gd name="T13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" h="8">
                <a:moveTo>
                  <a:pt x="0" y="0"/>
                </a:moveTo>
                <a:cubicBezTo>
                  <a:pt x="0" y="8"/>
                  <a:pt x="0" y="8"/>
                  <a:pt x="0" y="8"/>
                </a:cubicBezTo>
                <a:cubicBezTo>
                  <a:pt x="11" y="5"/>
                  <a:pt x="23" y="3"/>
                  <a:pt x="34" y="3"/>
                </a:cubicBezTo>
                <a:cubicBezTo>
                  <a:pt x="36" y="3"/>
                  <a:pt x="38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1"/>
                  <a:pt x="40" y="1"/>
                  <a:pt x="40" y="1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748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89" name="Freeform 503"/>
          <p:cNvSpPr>
            <a:spLocks noEditPoints="1"/>
          </p:cNvSpPr>
          <p:nvPr/>
        </p:nvSpPr>
        <p:spPr bwMode="auto">
          <a:xfrm>
            <a:off x="8362573" y="4864964"/>
            <a:ext cx="129490" cy="375521"/>
          </a:xfrm>
          <a:custGeom>
            <a:avLst/>
            <a:gdLst>
              <a:gd name="T0" fmla="*/ 0 w 40"/>
              <a:gd name="T1" fmla="*/ 102 h 116"/>
              <a:gd name="T2" fmla="*/ 0 w 40"/>
              <a:gd name="T3" fmla="*/ 116 h 116"/>
              <a:gd name="T4" fmla="*/ 38 w 40"/>
              <a:gd name="T5" fmla="*/ 116 h 116"/>
              <a:gd name="T6" fmla="*/ 38 w 40"/>
              <a:gd name="T7" fmla="*/ 102 h 116"/>
              <a:gd name="T8" fmla="*/ 0 w 40"/>
              <a:gd name="T9" fmla="*/ 102 h 116"/>
              <a:gd name="T10" fmla="*/ 0 w 40"/>
              <a:gd name="T11" fmla="*/ 68 h 116"/>
              <a:gd name="T12" fmla="*/ 0 w 40"/>
              <a:gd name="T13" fmla="*/ 98 h 116"/>
              <a:gd name="T14" fmla="*/ 38 w 40"/>
              <a:gd name="T15" fmla="*/ 98 h 116"/>
              <a:gd name="T16" fmla="*/ 39 w 40"/>
              <a:gd name="T17" fmla="*/ 69 h 116"/>
              <a:gd name="T18" fmla="*/ 0 w 40"/>
              <a:gd name="T19" fmla="*/ 68 h 116"/>
              <a:gd name="T20" fmla="*/ 0 w 40"/>
              <a:gd name="T21" fmla="*/ 19 h 116"/>
              <a:gd name="T22" fmla="*/ 0 w 40"/>
              <a:gd name="T23" fmla="*/ 37 h 116"/>
              <a:gd name="T24" fmla="*/ 39 w 40"/>
              <a:gd name="T25" fmla="*/ 38 h 116"/>
              <a:gd name="T26" fmla="*/ 40 w 40"/>
              <a:gd name="T27" fmla="*/ 19 h 116"/>
              <a:gd name="T28" fmla="*/ 0 w 40"/>
              <a:gd name="T29" fmla="*/ 19 h 116"/>
              <a:gd name="T30" fmla="*/ 11 w 40"/>
              <a:gd name="T31" fmla="*/ 0 h 116"/>
              <a:gd name="T32" fmla="*/ 0 w 40"/>
              <a:gd name="T33" fmla="*/ 4 h 116"/>
              <a:gd name="T34" fmla="*/ 0 w 40"/>
              <a:gd name="T35" fmla="*/ 15 h 116"/>
              <a:gd name="T36" fmla="*/ 40 w 40"/>
              <a:gd name="T37" fmla="*/ 15 h 116"/>
              <a:gd name="T38" fmla="*/ 40 w 40"/>
              <a:gd name="T39" fmla="*/ 1 h 116"/>
              <a:gd name="T40" fmla="*/ 11 w 40"/>
              <a:gd name="T41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0" h="116">
                <a:moveTo>
                  <a:pt x="0" y="102"/>
                </a:moveTo>
                <a:cubicBezTo>
                  <a:pt x="0" y="116"/>
                  <a:pt x="0" y="116"/>
                  <a:pt x="0" y="116"/>
                </a:cubicBezTo>
                <a:cubicBezTo>
                  <a:pt x="38" y="116"/>
                  <a:pt x="38" y="116"/>
                  <a:pt x="38" y="116"/>
                </a:cubicBezTo>
                <a:cubicBezTo>
                  <a:pt x="38" y="102"/>
                  <a:pt x="38" y="102"/>
                  <a:pt x="38" y="102"/>
                </a:cubicBezTo>
                <a:cubicBezTo>
                  <a:pt x="0" y="102"/>
                  <a:pt x="0" y="102"/>
                  <a:pt x="0" y="102"/>
                </a:cubicBezTo>
                <a:moveTo>
                  <a:pt x="0" y="68"/>
                </a:moveTo>
                <a:cubicBezTo>
                  <a:pt x="0" y="98"/>
                  <a:pt x="0" y="98"/>
                  <a:pt x="0" y="98"/>
                </a:cubicBezTo>
                <a:cubicBezTo>
                  <a:pt x="38" y="98"/>
                  <a:pt x="38" y="98"/>
                  <a:pt x="38" y="98"/>
                </a:cubicBezTo>
                <a:cubicBezTo>
                  <a:pt x="39" y="69"/>
                  <a:pt x="39" y="69"/>
                  <a:pt x="39" y="69"/>
                </a:cubicBezTo>
                <a:cubicBezTo>
                  <a:pt x="0" y="68"/>
                  <a:pt x="0" y="68"/>
                  <a:pt x="0" y="68"/>
                </a:cubicBezTo>
                <a:moveTo>
                  <a:pt x="0" y="19"/>
                </a:moveTo>
                <a:cubicBezTo>
                  <a:pt x="0" y="37"/>
                  <a:pt x="0" y="37"/>
                  <a:pt x="0" y="37"/>
                </a:cubicBezTo>
                <a:cubicBezTo>
                  <a:pt x="39" y="38"/>
                  <a:pt x="39" y="38"/>
                  <a:pt x="39" y="38"/>
                </a:cubicBezTo>
                <a:cubicBezTo>
                  <a:pt x="40" y="19"/>
                  <a:pt x="40" y="19"/>
                  <a:pt x="40" y="19"/>
                </a:cubicBezTo>
                <a:cubicBezTo>
                  <a:pt x="0" y="19"/>
                  <a:pt x="0" y="19"/>
                  <a:pt x="0" y="19"/>
                </a:cubicBezTo>
                <a:moveTo>
                  <a:pt x="11" y="0"/>
                </a:moveTo>
                <a:cubicBezTo>
                  <a:pt x="8" y="2"/>
                  <a:pt x="4" y="3"/>
                  <a:pt x="0" y="4"/>
                </a:cubicBezTo>
                <a:cubicBezTo>
                  <a:pt x="0" y="15"/>
                  <a:pt x="0" y="15"/>
                  <a:pt x="0" y="15"/>
                </a:cubicBezTo>
                <a:cubicBezTo>
                  <a:pt x="40" y="15"/>
                  <a:pt x="40" y="15"/>
                  <a:pt x="40" y="15"/>
                </a:cubicBezTo>
                <a:cubicBezTo>
                  <a:pt x="40" y="1"/>
                  <a:pt x="40" y="1"/>
                  <a:pt x="40" y="1"/>
                </a:cubicBezTo>
                <a:cubicBezTo>
                  <a:pt x="11" y="0"/>
                  <a:pt x="11" y="0"/>
                  <a:pt x="11" y="0"/>
                </a:cubicBezTo>
              </a:path>
            </a:pathLst>
          </a:custGeom>
          <a:solidFill>
            <a:srgbClr val="C43D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90" name="Rectangle 504"/>
          <p:cNvSpPr>
            <a:spLocks noChangeArrowheads="1"/>
          </p:cNvSpPr>
          <p:nvPr/>
        </p:nvSpPr>
        <p:spPr bwMode="auto">
          <a:xfrm>
            <a:off x="8362573" y="5180056"/>
            <a:ext cx="120857" cy="12950"/>
          </a:xfrm>
          <a:prstGeom prst="rect">
            <a:avLst/>
          </a:prstGeom>
          <a:solidFill>
            <a:srgbClr val="E072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91" name="Rectangle 505"/>
          <p:cNvSpPr>
            <a:spLocks noChangeArrowheads="1"/>
          </p:cNvSpPr>
          <p:nvPr/>
        </p:nvSpPr>
        <p:spPr bwMode="auto">
          <a:xfrm>
            <a:off x="8362573" y="5180056"/>
            <a:ext cx="120857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92" name="Rectangle 506"/>
          <p:cNvSpPr>
            <a:spLocks noChangeArrowheads="1"/>
          </p:cNvSpPr>
          <p:nvPr/>
        </p:nvSpPr>
        <p:spPr bwMode="auto">
          <a:xfrm>
            <a:off x="8362573" y="4912445"/>
            <a:ext cx="129490" cy="12950"/>
          </a:xfrm>
          <a:prstGeom prst="rect">
            <a:avLst/>
          </a:prstGeom>
          <a:solidFill>
            <a:srgbClr val="E072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93" name="Rectangle 507"/>
          <p:cNvSpPr>
            <a:spLocks noChangeArrowheads="1"/>
          </p:cNvSpPr>
          <p:nvPr/>
        </p:nvSpPr>
        <p:spPr bwMode="auto">
          <a:xfrm>
            <a:off x="8362573" y="4912445"/>
            <a:ext cx="129490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94" name="Freeform 508"/>
          <p:cNvSpPr>
            <a:spLocks/>
          </p:cNvSpPr>
          <p:nvPr/>
        </p:nvSpPr>
        <p:spPr bwMode="auto">
          <a:xfrm>
            <a:off x="8397106" y="4847699"/>
            <a:ext cx="94959" cy="21583"/>
          </a:xfrm>
          <a:custGeom>
            <a:avLst/>
            <a:gdLst>
              <a:gd name="T0" fmla="*/ 29 w 29"/>
              <a:gd name="T1" fmla="*/ 0 h 7"/>
              <a:gd name="T2" fmla="*/ 12 w 29"/>
              <a:gd name="T3" fmla="*/ 3 h 7"/>
              <a:gd name="T4" fmla="*/ 0 w 29"/>
              <a:gd name="T5" fmla="*/ 6 h 7"/>
              <a:gd name="T6" fmla="*/ 29 w 29"/>
              <a:gd name="T7" fmla="*/ 7 h 7"/>
              <a:gd name="T8" fmla="*/ 29 w 29"/>
              <a:gd name="T9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7">
                <a:moveTo>
                  <a:pt x="29" y="0"/>
                </a:moveTo>
                <a:cubicBezTo>
                  <a:pt x="24" y="1"/>
                  <a:pt x="18" y="2"/>
                  <a:pt x="12" y="3"/>
                </a:cubicBezTo>
                <a:cubicBezTo>
                  <a:pt x="8" y="4"/>
                  <a:pt x="4" y="5"/>
                  <a:pt x="0" y="6"/>
                </a:cubicBezTo>
                <a:cubicBezTo>
                  <a:pt x="29" y="7"/>
                  <a:pt x="29" y="7"/>
                  <a:pt x="29" y="7"/>
                </a:cubicBezTo>
                <a:cubicBezTo>
                  <a:pt x="29" y="0"/>
                  <a:pt x="29" y="0"/>
                  <a:pt x="29" y="0"/>
                </a:cubicBezTo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95" name="Freeform 509"/>
          <p:cNvSpPr>
            <a:spLocks/>
          </p:cNvSpPr>
          <p:nvPr/>
        </p:nvSpPr>
        <p:spPr bwMode="auto">
          <a:xfrm>
            <a:off x="8435954" y="4843384"/>
            <a:ext cx="56114" cy="12950"/>
          </a:xfrm>
          <a:custGeom>
            <a:avLst/>
            <a:gdLst>
              <a:gd name="T0" fmla="*/ 17 w 17"/>
              <a:gd name="T1" fmla="*/ 0 h 4"/>
              <a:gd name="T2" fmla="*/ 0 w 17"/>
              <a:gd name="T3" fmla="*/ 4 h 4"/>
              <a:gd name="T4" fmla="*/ 17 w 17"/>
              <a:gd name="T5" fmla="*/ 1 h 4"/>
              <a:gd name="T6" fmla="*/ 17 w 17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" h="4">
                <a:moveTo>
                  <a:pt x="17" y="0"/>
                </a:moveTo>
                <a:cubicBezTo>
                  <a:pt x="12" y="1"/>
                  <a:pt x="6" y="2"/>
                  <a:pt x="0" y="4"/>
                </a:cubicBezTo>
                <a:cubicBezTo>
                  <a:pt x="6" y="3"/>
                  <a:pt x="12" y="2"/>
                  <a:pt x="17" y="1"/>
                </a:cubicBezTo>
                <a:cubicBezTo>
                  <a:pt x="17" y="0"/>
                  <a:pt x="17" y="0"/>
                  <a:pt x="17" y="0"/>
                </a:cubicBezTo>
              </a:path>
            </a:pathLst>
          </a:custGeom>
          <a:solidFill>
            <a:srgbClr val="D748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96" name="Freeform 510"/>
          <p:cNvSpPr>
            <a:spLocks/>
          </p:cNvSpPr>
          <p:nvPr/>
        </p:nvSpPr>
        <p:spPr bwMode="auto">
          <a:xfrm>
            <a:off x="8362573" y="4985821"/>
            <a:ext cx="125175" cy="103592"/>
          </a:xfrm>
          <a:custGeom>
            <a:avLst/>
            <a:gdLst>
              <a:gd name="T0" fmla="*/ 0 w 29"/>
              <a:gd name="T1" fmla="*/ 0 h 24"/>
              <a:gd name="T2" fmla="*/ 0 w 29"/>
              <a:gd name="T3" fmla="*/ 23 h 24"/>
              <a:gd name="T4" fmla="*/ 29 w 29"/>
              <a:gd name="T5" fmla="*/ 24 h 24"/>
              <a:gd name="T6" fmla="*/ 29 w 29"/>
              <a:gd name="T7" fmla="*/ 0 h 24"/>
              <a:gd name="T8" fmla="*/ 0 w 29"/>
              <a:gd name="T9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4">
                <a:moveTo>
                  <a:pt x="0" y="0"/>
                </a:moveTo>
                <a:lnTo>
                  <a:pt x="0" y="23"/>
                </a:lnTo>
                <a:lnTo>
                  <a:pt x="29" y="24"/>
                </a:lnTo>
                <a:lnTo>
                  <a:pt x="29" y="0"/>
                </a:lnTo>
                <a:lnTo>
                  <a:pt x="0" y="0"/>
                </a:lnTo>
                <a:close/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97" name="Freeform 511"/>
          <p:cNvSpPr>
            <a:spLocks/>
          </p:cNvSpPr>
          <p:nvPr/>
        </p:nvSpPr>
        <p:spPr bwMode="auto">
          <a:xfrm>
            <a:off x="8362573" y="4985821"/>
            <a:ext cx="125175" cy="103592"/>
          </a:xfrm>
          <a:custGeom>
            <a:avLst/>
            <a:gdLst>
              <a:gd name="T0" fmla="*/ 0 w 29"/>
              <a:gd name="T1" fmla="*/ 0 h 24"/>
              <a:gd name="T2" fmla="*/ 0 w 29"/>
              <a:gd name="T3" fmla="*/ 23 h 24"/>
              <a:gd name="T4" fmla="*/ 29 w 29"/>
              <a:gd name="T5" fmla="*/ 24 h 24"/>
              <a:gd name="T6" fmla="*/ 29 w 29"/>
              <a:gd name="T7" fmla="*/ 0 h 24"/>
              <a:gd name="T8" fmla="*/ 0 w 29"/>
              <a:gd name="T9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4">
                <a:moveTo>
                  <a:pt x="0" y="0"/>
                </a:moveTo>
                <a:lnTo>
                  <a:pt x="0" y="23"/>
                </a:lnTo>
                <a:lnTo>
                  <a:pt x="29" y="24"/>
                </a:lnTo>
                <a:lnTo>
                  <a:pt x="29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98" name="Freeform 512"/>
          <p:cNvSpPr>
            <a:spLocks/>
          </p:cNvSpPr>
          <p:nvPr/>
        </p:nvSpPr>
        <p:spPr bwMode="auto">
          <a:xfrm>
            <a:off x="8362573" y="5240485"/>
            <a:ext cx="120857" cy="51796"/>
          </a:xfrm>
          <a:custGeom>
            <a:avLst/>
            <a:gdLst>
              <a:gd name="T0" fmla="*/ 0 w 38"/>
              <a:gd name="T1" fmla="*/ 0 h 17"/>
              <a:gd name="T2" fmla="*/ 0 w 38"/>
              <a:gd name="T3" fmla="*/ 12 h 17"/>
              <a:gd name="T4" fmla="*/ 38 w 38"/>
              <a:gd name="T5" fmla="*/ 17 h 17"/>
              <a:gd name="T6" fmla="*/ 38 w 38"/>
              <a:gd name="T7" fmla="*/ 0 h 17"/>
              <a:gd name="T8" fmla="*/ 0 w 38"/>
              <a:gd name="T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17">
                <a:moveTo>
                  <a:pt x="0" y="0"/>
                </a:moveTo>
                <a:cubicBezTo>
                  <a:pt x="0" y="12"/>
                  <a:pt x="0" y="12"/>
                  <a:pt x="0" y="12"/>
                </a:cubicBezTo>
                <a:cubicBezTo>
                  <a:pt x="13" y="14"/>
                  <a:pt x="25" y="16"/>
                  <a:pt x="38" y="17"/>
                </a:cubicBezTo>
                <a:cubicBezTo>
                  <a:pt x="38" y="0"/>
                  <a:pt x="38" y="0"/>
                  <a:pt x="38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046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99" name="Freeform 513"/>
          <p:cNvSpPr>
            <a:spLocks noEditPoints="1"/>
          </p:cNvSpPr>
          <p:nvPr/>
        </p:nvSpPr>
        <p:spPr bwMode="auto">
          <a:xfrm>
            <a:off x="8120861" y="4528291"/>
            <a:ext cx="129490" cy="371203"/>
          </a:xfrm>
          <a:custGeom>
            <a:avLst/>
            <a:gdLst>
              <a:gd name="T0" fmla="*/ 0 w 40"/>
              <a:gd name="T1" fmla="*/ 105 h 115"/>
              <a:gd name="T2" fmla="*/ 0 w 40"/>
              <a:gd name="T3" fmla="*/ 115 h 115"/>
              <a:gd name="T4" fmla="*/ 9 w 40"/>
              <a:gd name="T5" fmla="*/ 105 h 115"/>
              <a:gd name="T6" fmla="*/ 0 w 40"/>
              <a:gd name="T7" fmla="*/ 105 h 115"/>
              <a:gd name="T8" fmla="*/ 40 w 40"/>
              <a:gd name="T9" fmla="*/ 0 h 115"/>
              <a:gd name="T10" fmla="*/ 6 w 40"/>
              <a:gd name="T11" fmla="*/ 61 h 115"/>
              <a:gd name="T12" fmla="*/ 40 w 40"/>
              <a:gd name="T13" fmla="*/ 61 h 115"/>
              <a:gd name="T14" fmla="*/ 40 w 40"/>
              <a:gd name="T15" fmla="*/ 44 h 115"/>
              <a:gd name="T16" fmla="*/ 13 w 40"/>
              <a:gd name="T17" fmla="*/ 44 h 115"/>
              <a:gd name="T18" fmla="*/ 15 w 40"/>
              <a:gd name="T19" fmla="*/ 41 h 115"/>
              <a:gd name="T20" fmla="*/ 40 w 40"/>
              <a:gd name="T21" fmla="*/ 41 h 115"/>
              <a:gd name="T22" fmla="*/ 40 w 40"/>
              <a:gd name="T23" fmla="*/ 22 h 115"/>
              <a:gd name="T24" fmla="*/ 25 w 40"/>
              <a:gd name="T25" fmla="*/ 23 h 115"/>
              <a:gd name="T26" fmla="*/ 40 w 40"/>
              <a:gd name="T27" fmla="*/ 0 h 115"/>
              <a:gd name="T28" fmla="*/ 40 w 40"/>
              <a:gd name="T29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0" h="115">
                <a:moveTo>
                  <a:pt x="0" y="105"/>
                </a:moveTo>
                <a:cubicBezTo>
                  <a:pt x="0" y="115"/>
                  <a:pt x="0" y="115"/>
                  <a:pt x="0" y="115"/>
                </a:cubicBezTo>
                <a:cubicBezTo>
                  <a:pt x="3" y="111"/>
                  <a:pt x="6" y="108"/>
                  <a:pt x="9" y="105"/>
                </a:cubicBezTo>
                <a:cubicBezTo>
                  <a:pt x="0" y="105"/>
                  <a:pt x="0" y="105"/>
                  <a:pt x="0" y="105"/>
                </a:cubicBezTo>
                <a:moveTo>
                  <a:pt x="40" y="0"/>
                </a:moveTo>
                <a:cubicBezTo>
                  <a:pt x="27" y="18"/>
                  <a:pt x="15" y="38"/>
                  <a:pt x="6" y="61"/>
                </a:cubicBezTo>
                <a:cubicBezTo>
                  <a:pt x="40" y="61"/>
                  <a:pt x="40" y="61"/>
                  <a:pt x="40" y="61"/>
                </a:cubicBezTo>
                <a:cubicBezTo>
                  <a:pt x="40" y="44"/>
                  <a:pt x="40" y="44"/>
                  <a:pt x="40" y="44"/>
                </a:cubicBezTo>
                <a:cubicBezTo>
                  <a:pt x="13" y="44"/>
                  <a:pt x="13" y="44"/>
                  <a:pt x="13" y="44"/>
                </a:cubicBezTo>
                <a:cubicBezTo>
                  <a:pt x="14" y="43"/>
                  <a:pt x="14" y="42"/>
                  <a:pt x="15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22"/>
                  <a:pt x="40" y="22"/>
                  <a:pt x="40" y="22"/>
                </a:cubicBezTo>
                <a:cubicBezTo>
                  <a:pt x="25" y="23"/>
                  <a:pt x="25" y="23"/>
                  <a:pt x="25" y="23"/>
                </a:cubicBezTo>
                <a:cubicBezTo>
                  <a:pt x="30" y="15"/>
                  <a:pt x="35" y="7"/>
                  <a:pt x="40" y="0"/>
                </a:cubicBezTo>
                <a:cubicBezTo>
                  <a:pt x="40" y="0"/>
                  <a:pt x="40" y="0"/>
                  <a:pt x="40" y="0"/>
                </a:cubicBezTo>
              </a:path>
            </a:pathLst>
          </a:custGeom>
          <a:solidFill>
            <a:srgbClr val="D140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00" name="Freeform 514"/>
          <p:cNvSpPr>
            <a:spLocks/>
          </p:cNvSpPr>
          <p:nvPr/>
        </p:nvSpPr>
        <p:spPr bwMode="auto">
          <a:xfrm>
            <a:off x="8164022" y="4657781"/>
            <a:ext cx="86326" cy="8633"/>
          </a:xfrm>
          <a:custGeom>
            <a:avLst/>
            <a:gdLst>
              <a:gd name="T0" fmla="*/ 2 w 27"/>
              <a:gd name="T1" fmla="*/ 0 h 3"/>
              <a:gd name="T2" fmla="*/ 0 w 27"/>
              <a:gd name="T3" fmla="*/ 3 h 3"/>
              <a:gd name="T4" fmla="*/ 27 w 27"/>
              <a:gd name="T5" fmla="*/ 3 h 3"/>
              <a:gd name="T6" fmla="*/ 27 w 27"/>
              <a:gd name="T7" fmla="*/ 0 h 3"/>
              <a:gd name="T8" fmla="*/ 2 w 27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3">
                <a:moveTo>
                  <a:pt x="2" y="0"/>
                </a:moveTo>
                <a:cubicBezTo>
                  <a:pt x="1" y="1"/>
                  <a:pt x="1" y="2"/>
                  <a:pt x="0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0"/>
                  <a:pt x="27" y="0"/>
                  <a:pt x="27" y="0"/>
                </a:cubicBezTo>
                <a:cubicBezTo>
                  <a:pt x="2" y="0"/>
                  <a:pt x="2" y="0"/>
                  <a:pt x="2" y="0"/>
                </a:cubicBezTo>
              </a:path>
            </a:pathLst>
          </a:custGeom>
          <a:solidFill>
            <a:srgbClr val="E474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01" name="Freeform 515"/>
          <p:cNvSpPr>
            <a:spLocks/>
          </p:cNvSpPr>
          <p:nvPr/>
        </p:nvSpPr>
        <p:spPr bwMode="auto">
          <a:xfrm>
            <a:off x="8202873" y="4528291"/>
            <a:ext cx="47481" cy="73379"/>
          </a:xfrm>
          <a:custGeom>
            <a:avLst/>
            <a:gdLst>
              <a:gd name="T0" fmla="*/ 15 w 15"/>
              <a:gd name="T1" fmla="*/ 0 h 23"/>
              <a:gd name="T2" fmla="*/ 0 w 15"/>
              <a:gd name="T3" fmla="*/ 23 h 23"/>
              <a:gd name="T4" fmla="*/ 15 w 15"/>
              <a:gd name="T5" fmla="*/ 22 h 23"/>
              <a:gd name="T6" fmla="*/ 15 w 15"/>
              <a:gd name="T7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" h="23">
                <a:moveTo>
                  <a:pt x="15" y="0"/>
                </a:moveTo>
                <a:cubicBezTo>
                  <a:pt x="10" y="7"/>
                  <a:pt x="5" y="15"/>
                  <a:pt x="0" y="23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0"/>
                  <a:pt x="15" y="0"/>
                  <a:pt x="15" y="0"/>
                </a:cubicBezTo>
              </a:path>
            </a:pathLst>
          </a:custGeom>
          <a:solidFill>
            <a:srgbClr val="D748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02" name="Freeform 516"/>
          <p:cNvSpPr>
            <a:spLocks/>
          </p:cNvSpPr>
          <p:nvPr/>
        </p:nvSpPr>
        <p:spPr bwMode="auto">
          <a:xfrm>
            <a:off x="8120861" y="4722527"/>
            <a:ext cx="129490" cy="142440"/>
          </a:xfrm>
          <a:custGeom>
            <a:avLst/>
            <a:gdLst>
              <a:gd name="T0" fmla="*/ 6 w 40"/>
              <a:gd name="T1" fmla="*/ 0 h 44"/>
              <a:gd name="T2" fmla="*/ 1 w 40"/>
              <a:gd name="T3" fmla="*/ 12 h 44"/>
              <a:gd name="T4" fmla="*/ 0 w 40"/>
              <a:gd name="T5" fmla="*/ 44 h 44"/>
              <a:gd name="T6" fmla="*/ 9 w 40"/>
              <a:gd name="T7" fmla="*/ 44 h 44"/>
              <a:gd name="T8" fmla="*/ 40 w 40"/>
              <a:gd name="T9" fmla="*/ 22 h 44"/>
              <a:gd name="T10" fmla="*/ 40 w 40"/>
              <a:gd name="T11" fmla="*/ 0 h 44"/>
              <a:gd name="T12" fmla="*/ 6 w 40"/>
              <a:gd name="T13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" h="44">
                <a:moveTo>
                  <a:pt x="6" y="0"/>
                </a:moveTo>
                <a:cubicBezTo>
                  <a:pt x="4" y="4"/>
                  <a:pt x="2" y="8"/>
                  <a:pt x="1" y="12"/>
                </a:cubicBezTo>
                <a:cubicBezTo>
                  <a:pt x="0" y="44"/>
                  <a:pt x="0" y="44"/>
                  <a:pt x="0" y="44"/>
                </a:cubicBezTo>
                <a:cubicBezTo>
                  <a:pt x="9" y="44"/>
                  <a:pt x="9" y="44"/>
                  <a:pt x="9" y="44"/>
                </a:cubicBezTo>
                <a:cubicBezTo>
                  <a:pt x="18" y="36"/>
                  <a:pt x="28" y="29"/>
                  <a:pt x="40" y="22"/>
                </a:cubicBezTo>
                <a:cubicBezTo>
                  <a:pt x="40" y="0"/>
                  <a:pt x="40" y="0"/>
                  <a:pt x="40" y="0"/>
                </a:cubicBezTo>
                <a:cubicBezTo>
                  <a:pt x="6" y="0"/>
                  <a:pt x="6" y="0"/>
                  <a:pt x="6" y="0"/>
                </a:cubicBezTo>
              </a:path>
            </a:pathLst>
          </a:custGeom>
          <a:solidFill>
            <a:srgbClr val="D748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03" name="Freeform 517"/>
          <p:cNvSpPr>
            <a:spLocks/>
          </p:cNvSpPr>
          <p:nvPr/>
        </p:nvSpPr>
        <p:spPr bwMode="auto">
          <a:xfrm>
            <a:off x="8176975" y="4972873"/>
            <a:ext cx="8633" cy="8633"/>
          </a:xfrm>
          <a:custGeom>
            <a:avLst/>
            <a:gdLst>
              <a:gd name="T0" fmla="*/ 2 w 2"/>
              <a:gd name="T1" fmla="*/ 0 h 2"/>
              <a:gd name="T2" fmla="*/ 0 w 2"/>
              <a:gd name="T3" fmla="*/ 2 h 2"/>
              <a:gd name="T4" fmla="*/ 0 w 2"/>
              <a:gd name="T5" fmla="*/ 2 h 2"/>
              <a:gd name="T6" fmla="*/ 2 w 2"/>
              <a:gd name="T7" fmla="*/ 0 h 2"/>
              <a:gd name="T8" fmla="*/ 2 w 2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2" y="0"/>
                </a:moveTo>
                <a:cubicBezTo>
                  <a:pt x="1" y="1"/>
                  <a:pt x="1" y="2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1" y="2"/>
                  <a:pt x="1" y="1"/>
                  <a:pt x="2" y="0"/>
                </a:cubicBezTo>
                <a:cubicBezTo>
                  <a:pt x="2" y="0"/>
                  <a:pt x="2" y="0"/>
                  <a:pt x="2" y="0"/>
                </a:cubicBezTo>
              </a:path>
            </a:pathLst>
          </a:custGeom>
          <a:solidFill>
            <a:srgbClr val="BF8B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04" name="Freeform 518"/>
          <p:cNvSpPr>
            <a:spLocks/>
          </p:cNvSpPr>
          <p:nvPr/>
        </p:nvSpPr>
        <p:spPr bwMode="auto">
          <a:xfrm>
            <a:off x="8185605" y="4951290"/>
            <a:ext cx="30216" cy="21583"/>
          </a:xfrm>
          <a:custGeom>
            <a:avLst/>
            <a:gdLst>
              <a:gd name="T0" fmla="*/ 9 w 9"/>
              <a:gd name="T1" fmla="*/ 0 h 7"/>
              <a:gd name="T2" fmla="*/ 9 w 9"/>
              <a:gd name="T3" fmla="*/ 0 h 7"/>
              <a:gd name="T4" fmla="*/ 9 w 9"/>
              <a:gd name="T5" fmla="*/ 0 h 7"/>
              <a:gd name="T6" fmla="*/ 0 w 9"/>
              <a:gd name="T7" fmla="*/ 7 h 7"/>
              <a:gd name="T8" fmla="*/ 0 w 9"/>
              <a:gd name="T9" fmla="*/ 7 h 7"/>
              <a:gd name="T10" fmla="*/ 9 w 9"/>
              <a:gd name="T11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" h="7">
                <a:moveTo>
                  <a:pt x="9" y="0"/>
                </a:move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cubicBezTo>
                  <a:pt x="6" y="2"/>
                  <a:pt x="3" y="4"/>
                  <a:pt x="0" y="7"/>
                </a:cubicBezTo>
                <a:cubicBezTo>
                  <a:pt x="0" y="7"/>
                  <a:pt x="0" y="7"/>
                  <a:pt x="0" y="7"/>
                </a:cubicBezTo>
                <a:cubicBezTo>
                  <a:pt x="3" y="4"/>
                  <a:pt x="6" y="2"/>
                  <a:pt x="9" y="0"/>
                </a:cubicBezTo>
              </a:path>
            </a:pathLst>
          </a:custGeom>
          <a:solidFill>
            <a:srgbClr val="B17B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05" name="Freeform 519"/>
          <p:cNvSpPr>
            <a:spLocks/>
          </p:cNvSpPr>
          <p:nvPr/>
        </p:nvSpPr>
        <p:spPr bwMode="auto">
          <a:xfrm>
            <a:off x="8176975" y="4951290"/>
            <a:ext cx="38848" cy="30216"/>
          </a:xfrm>
          <a:custGeom>
            <a:avLst/>
            <a:gdLst>
              <a:gd name="T0" fmla="*/ 12 w 12"/>
              <a:gd name="T1" fmla="*/ 0 h 9"/>
              <a:gd name="T2" fmla="*/ 0 w 12"/>
              <a:gd name="T3" fmla="*/ 9 h 9"/>
              <a:gd name="T4" fmla="*/ 1 w 12"/>
              <a:gd name="T5" fmla="*/ 9 h 9"/>
              <a:gd name="T6" fmla="*/ 3 w 12"/>
              <a:gd name="T7" fmla="*/ 7 h 9"/>
              <a:gd name="T8" fmla="*/ 12 w 12"/>
              <a:gd name="T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" h="9">
                <a:moveTo>
                  <a:pt x="12" y="0"/>
                </a:moveTo>
                <a:cubicBezTo>
                  <a:pt x="7" y="3"/>
                  <a:pt x="3" y="6"/>
                  <a:pt x="0" y="9"/>
                </a:cubicBezTo>
                <a:cubicBezTo>
                  <a:pt x="1" y="9"/>
                  <a:pt x="1" y="9"/>
                  <a:pt x="1" y="9"/>
                </a:cubicBezTo>
                <a:cubicBezTo>
                  <a:pt x="2" y="9"/>
                  <a:pt x="2" y="8"/>
                  <a:pt x="3" y="7"/>
                </a:cubicBezTo>
                <a:cubicBezTo>
                  <a:pt x="6" y="4"/>
                  <a:pt x="9" y="2"/>
                  <a:pt x="12" y="0"/>
                </a:cubicBezTo>
              </a:path>
            </a:pathLst>
          </a:custGeom>
          <a:solidFill>
            <a:srgbClr val="D140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06" name="Freeform 520"/>
          <p:cNvSpPr>
            <a:spLocks/>
          </p:cNvSpPr>
          <p:nvPr/>
        </p:nvSpPr>
        <p:spPr bwMode="auto">
          <a:xfrm>
            <a:off x="8116546" y="5046249"/>
            <a:ext cx="8633" cy="17265"/>
          </a:xfrm>
          <a:custGeom>
            <a:avLst/>
            <a:gdLst>
              <a:gd name="T0" fmla="*/ 3 w 3"/>
              <a:gd name="T1" fmla="*/ 0 h 5"/>
              <a:gd name="T2" fmla="*/ 0 w 3"/>
              <a:gd name="T3" fmla="*/ 5 h 5"/>
              <a:gd name="T4" fmla="*/ 0 w 3"/>
              <a:gd name="T5" fmla="*/ 5 h 5"/>
              <a:gd name="T6" fmla="*/ 3 w 3"/>
              <a:gd name="T7" fmla="*/ 0 h 5"/>
              <a:gd name="T8" fmla="*/ 3 w 3"/>
              <a:gd name="T9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5">
                <a:moveTo>
                  <a:pt x="3" y="0"/>
                </a:moveTo>
                <a:cubicBezTo>
                  <a:pt x="2" y="1"/>
                  <a:pt x="1" y="3"/>
                  <a:pt x="0" y="5"/>
                </a:cubicBezTo>
                <a:cubicBezTo>
                  <a:pt x="0" y="5"/>
                  <a:pt x="0" y="5"/>
                  <a:pt x="0" y="5"/>
                </a:cubicBezTo>
                <a:cubicBezTo>
                  <a:pt x="1" y="3"/>
                  <a:pt x="2" y="1"/>
                  <a:pt x="3" y="0"/>
                </a:cubicBezTo>
                <a:cubicBezTo>
                  <a:pt x="3" y="0"/>
                  <a:pt x="3" y="0"/>
                  <a:pt x="3" y="0"/>
                </a:cubicBezTo>
              </a:path>
            </a:pathLst>
          </a:custGeom>
          <a:solidFill>
            <a:srgbClr val="B14D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07" name="Freeform 521"/>
          <p:cNvSpPr>
            <a:spLocks/>
          </p:cNvSpPr>
          <p:nvPr/>
        </p:nvSpPr>
        <p:spPr bwMode="auto">
          <a:xfrm>
            <a:off x="8125179" y="4981506"/>
            <a:ext cx="51796" cy="64746"/>
          </a:xfrm>
          <a:custGeom>
            <a:avLst/>
            <a:gdLst>
              <a:gd name="T0" fmla="*/ 16 w 16"/>
              <a:gd name="T1" fmla="*/ 0 h 20"/>
              <a:gd name="T2" fmla="*/ 0 w 16"/>
              <a:gd name="T3" fmla="*/ 20 h 20"/>
              <a:gd name="T4" fmla="*/ 0 w 16"/>
              <a:gd name="T5" fmla="*/ 20 h 20"/>
              <a:gd name="T6" fmla="*/ 16 w 16"/>
              <a:gd name="T7" fmla="*/ 0 h 20"/>
              <a:gd name="T8" fmla="*/ 16 w 16"/>
              <a:gd name="T9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20">
                <a:moveTo>
                  <a:pt x="16" y="0"/>
                </a:moveTo>
                <a:cubicBezTo>
                  <a:pt x="10" y="6"/>
                  <a:pt x="5" y="12"/>
                  <a:pt x="0" y="20"/>
                </a:cubicBezTo>
                <a:cubicBezTo>
                  <a:pt x="0" y="20"/>
                  <a:pt x="0" y="20"/>
                  <a:pt x="0" y="20"/>
                </a:cubicBezTo>
                <a:cubicBezTo>
                  <a:pt x="5" y="12"/>
                  <a:pt x="10" y="6"/>
                  <a:pt x="16" y="0"/>
                </a:cubicBezTo>
                <a:cubicBezTo>
                  <a:pt x="16" y="0"/>
                  <a:pt x="16" y="0"/>
                  <a:pt x="16" y="0"/>
                </a:cubicBezTo>
              </a:path>
            </a:pathLst>
          </a:custGeom>
          <a:solidFill>
            <a:srgbClr val="D071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08" name="Freeform 522"/>
          <p:cNvSpPr>
            <a:spLocks/>
          </p:cNvSpPr>
          <p:nvPr/>
        </p:nvSpPr>
        <p:spPr bwMode="auto">
          <a:xfrm>
            <a:off x="8116546" y="4981506"/>
            <a:ext cx="60429" cy="82011"/>
          </a:xfrm>
          <a:custGeom>
            <a:avLst/>
            <a:gdLst>
              <a:gd name="T0" fmla="*/ 18 w 19"/>
              <a:gd name="T1" fmla="*/ 0 h 25"/>
              <a:gd name="T2" fmla="*/ 0 w 19"/>
              <a:gd name="T3" fmla="*/ 24 h 25"/>
              <a:gd name="T4" fmla="*/ 0 w 19"/>
              <a:gd name="T5" fmla="*/ 25 h 25"/>
              <a:gd name="T6" fmla="*/ 3 w 19"/>
              <a:gd name="T7" fmla="*/ 20 h 25"/>
              <a:gd name="T8" fmla="*/ 19 w 19"/>
              <a:gd name="T9" fmla="*/ 0 h 25"/>
              <a:gd name="T10" fmla="*/ 18 w 19"/>
              <a:gd name="T11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" h="25">
                <a:moveTo>
                  <a:pt x="18" y="0"/>
                </a:moveTo>
                <a:cubicBezTo>
                  <a:pt x="10" y="8"/>
                  <a:pt x="4" y="16"/>
                  <a:pt x="0" y="24"/>
                </a:cubicBezTo>
                <a:cubicBezTo>
                  <a:pt x="0" y="25"/>
                  <a:pt x="0" y="25"/>
                  <a:pt x="0" y="25"/>
                </a:cubicBezTo>
                <a:cubicBezTo>
                  <a:pt x="1" y="23"/>
                  <a:pt x="2" y="21"/>
                  <a:pt x="3" y="20"/>
                </a:cubicBezTo>
                <a:cubicBezTo>
                  <a:pt x="8" y="12"/>
                  <a:pt x="13" y="6"/>
                  <a:pt x="19" y="0"/>
                </a:cubicBezTo>
                <a:cubicBezTo>
                  <a:pt x="18" y="0"/>
                  <a:pt x="18" y="0"/>
                  <a:pt x="18" y="0"/>
                </a:cubicBezTo>
              </a:path>
            </a:pathLst>
          </a:custGeom>
          <a:solidFill>
            <a:srgbClr val="D748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09" name="Freeform 523"/>
          <p:cNvSpPr>
            <a:spLocks/>
          </p:cNvSpPr>
          <p:nvPr/>
        </p:nvSpPr>
        <p:spPr bwMode="auto">
          <a:xfrm>
            <a:off x="9433021" y="4260679"/>
            <a:ext cx="410052" cy="1048867"/>
          </a:xfrm>
          <a:custGeom>
            <a:avLst/>
            <a:gdLst>
              <a:gd name="T0" fmla="*/ 0 w 95"/>
              <a:gd name="T1" fmla="*/ 243 h 243"/>
              <a:gd name="T2" fmla="*/ 78 w 95"/>
              <a:gd name="T3" fmla="*/ 0 h 243"/>
              <a:gd name="T4" fmla="*/ 95 w 95"/>
              <a:gd name="T5" fmla="*/ 15 h 243"/>
              <a:gd name="T6" fmla="*/ 13 w 95"/>
              <a:gd name="T7" fmla="*/ 243 h 243"/>
              <a:gd name="T8" fmla="*/ 0 w 95"/>
              <a:gd name="T9" fmla="*/ 243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" h="243">
                <a:moveTo>
                  <a:pt x="0" y="243"/>
                </a:moveTo>
                <a:lnTo>
                  <a:pt x="78" y="0"/>
                </a:lnTo>
                <a:lnTo>
                  <a:pt x="95" y="15"/>
                </a:lnTo>
                <a:lnTo>
                  <a:pt x="13" y="243"/>
                </a:lnTo>
                <a:lnTo>
                  <a:pt x="0" y="243"/>
                </a:lnTo>
                <a:close/>
              </a:path>
            </a:pathLst>
          </a:custGeom>
          <a:solidFill>
            <a:srgbClr val="FFCF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10" name="Freeform 524"/>
          <p:cNvSpPr>
            <a:spLocks/>
          </p:cNvSpPr>
          <p:nvPr/>
        </p:nvSpPr>
        <p:spPr bwMode="auto">
          <a:xfrm>
            <a:off x="9433021" y="4260679"/>
            <a:ext cx="410052" cy="1048867"/>
          </a:xfrm>
          <a:custGeom>
            <a:avLst/>
            <a:gdLst>
              <a:gd name="T0" fmla="*/ 0 w 95"/>
              <a:gd name="T1" fmla="*/ 243 h 243"/>
              <a:gd name="T2" fmla="*/ 78 w 95"/>
              <a:gd name="T3" fmla="*/ 0 h 243"/>
              <a:gd name="T4" fmla="*/ 95 w 95"/>
              <a:gd name="T5" fmla="*/ 15 h 243"/>
              <a:gd name="T6" fmla="*/ 13 w 95"/>
              <a:gd name="T7" fmla="*/ 243 h 243"/>
              <a:gd name="T8" fmla="*/ 0 w 95"/>
              <a:gd name="T9" fmla="*/ 243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" h="243">
                <a:moveTo>
                  <a:pt x="0" y="243"/>
                </a:moveTo>
                <a:lnTo>
                  <a:pt x="78" y="0"/>
                </a:lnTo>
                <a:lnTo>
                  <a:pt x="95" y="15"/>
                </a:lnTo>
                <a:lnTo>
                  <a:pt x="13" y="243"/>
                </a:lnTo>
                <a:lnTo>
                  <a:pt x="0" y="24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11" name="Freeform 525"/>
          <p:cNvSpPr>
            <a:spLocks/>
          </p:cNvSpPr>
          <p:nvPr/>
        </p:nvSpPr>
        <p:spPr bwMode="auto">
          <a:xfrm>
            <a:off x="8405736" y="4273630"/>
            <a:ext cx="284877" cy="1027284"/>
          </a:xfrm>
          <a:custGeom>
            <a:avLst/>
            <a:gdLst>
              <a:gd name="T0" fmla="*/ 48 w 66"/>
              <a:gd name="T1" fmla="*/ 237 h 238"/>
              <a:gd name="T2" fmla="*/ 0 w 66"/>
              <a:gd name="T3" fmla="*/ 13 h 238"/>
              <a:gd name="T4" fmla="*/ 18 w 66"/>
              <a:gd name="T5" fmla="*/ 0 h 238"/>
              <a:gd name="T6" fmla="*/ 66 w 66"/>
              <a:gd name="T7" fmla="*/ 238 h 238"/>
              <a:gd name="T8" fmla="*/ 48 w 66"/>
              <a:gd name="T9" fmla="*/ 237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" h="238">
                <a:moveTo>
                  <a:pt x="48" y="237"/>
                </a:moveTo>
                <a:lnTo>
                  <a:pt x="0" y="13"/>
                </a:lnTo>
                <a:lnTo>
                  <a:pt x="18" y="0"/>
                </a:lnTo>
                <a:lnTo>
                  <a:pt x="66" y="238"/>
                </a:lnTo>
                <a:lnTo>
                  <a:pt x="48" y="237"/>
                </a:lnTo>
                <a:close/>
              </a:path>
            </a:pathLst>
          </a:custGeom>
          <a:solidFill>
            <a:srgbClr val="FFCF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12" name="Freeform 526"/>
          <p:cNvSpPr>
            <a:spLocks/>
          </p:cNvSpPr>
          <p:nvPr/>
        </p:nvSpPr>
        <p:spPr bwMode="auto">
          <a:xfrm>
            <a:off x="8405736" y="4273630"/>
            <a:ext cx="284877" cy="1027284"/>
          </a:xfrm>
          <a:custGeom>
            <a:avLst/>
            <a:gdLst>
              <a:gd name="T0" fmla="*/ 48 w 66"/>
              <a:gd name="T1" fmla="*/ 237 h 238"/>
              <a:gd name="T2" fmla="*/ 0 w 66"/>
              <a:gd name="T3" fmla="*/ 13 h 238"/>
              <a:gd name="T4" fmla="*/ 18 w 66"/>
              <a:gd name="T5" fmla="*/ 0 h 238"/>
              <a:gd name="T6" fmla="*/ 66 w 66"/>
              <a:gd name="T7" fmla="*/ 238 h 238"/>
              <a:gd name="T8" fmla="*/ 48 w 66"/>
              <a:gd name="T9" fmla="*/ 237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" h="238">
                <a:moveTo>
                  <a:pt x="48" y="237"/>
                </a:moveTo>
                <a:lnTo>
                  <a:pt x="0" y="13"/>
                </a:lnTo>
                <a:lnTo>
                  <a:pt x="18" y="0"/>
                </a:lnTo>
                <a:lnTo>
                  <a:pt x="66" y="238"/>
                </a:lnTo>
                <a:lnTo>
                  <a:pt x="48" y="237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13" name="Freeform 527"/>
          <p:cNvSpPr>
            <a:spLocks/>
          </p:cNvSpPr>
          <p:nvPr/>
        </p:nvSpPr>
        <p:spPr bwMode="auto">
          <a:xfrm>
            <a:off x="8034535" y="4696629"/>
            <a:ext cx="535224" cy="470480"/>
          </a:xfrm>
          <a:custGeom>
            <a:avLst/>
            <a:gdLst>
              <a:gd name="T0" fmla="*/ 16 w 166"/>
              <a:gd name="T1" fmla="*/ 145 h 145"/>
              <a:gd name="T2" fmla="*/ 22 w 166"/>
              <a:gd name="T3" fmla="*/ 69 h 145"/>
              <a:gd name="T4" fmla="*/ 163 w 166"/>
              <a:gd name="T5" fmla="*/ 17 h 145"/>
              <a:gd name="T6" fmla="*/ 166 w 166"/>
              <a:gd name="T7" fmla="*/ 43 h 145"/>
              <a:gd name="T8" fmla="*/ 56 w 166"/>
              <a:gd name="T9" fmla="*/ 79 h 145"/>
              <a:gd name="T10" fmla="*/ 16 w 166"/>
              <a:gd name="T11" fmla="*/ 145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6" h="145">
                <a:moveTo>
                  <a:pt x="16" y="145"/>
                </a:moveTo>
                <a:cubicBezTo>
                  <a:pt x="16" y="145"/>
                  <a:pt x="0" y="117"/>
                  <a:pt x="22" y="69"/>
                </a:cubicBezTo>
                <a:cubicBezTo>
                  <a:pt x="47" y="28"/>
                  <a:pt x="124" y="0"/>
                  <a:pt x="163" y="17"/>
                </a:cubicBezTo>
                <a:cubicBezTo>
                  <a:pt x="162" y="30"/>
                  <a:pt x="166" y="43"/>
                  <a:pt x="166" y="43"/>
                </a:cubicBezTo>
                <a:cubicBezTo>
                  <a:pt x="166" y="43"/>
                  <a:pt x="116" y="42"/>
                  <a:pt x="56" y="79"/>
                </a:cubicBezTo>
                <a:cubicBezTo>
                  <a:pt x="20" y="101"/>
                  <a:pt x="16" y="145"/>
                  <a:pt x="16" y="145"/>
                </a:cubicBezTo>
              </a:path>
            </a:pathLst>
          </a:custGeom>
          <a:solidFill>
            <a:srgbClr val="E73F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14" name="Freeform 528"/>
          <p:cNvSpPr>
            <a:spLocks/>
          </p:cNvSpPr>
          <p:nvPr/>
        </p:nvSpPr>
        <p:spPr bwMode="auto">
          <a:xfrm>
            <a:off x="9679053" y="4705261"/>
            <a:ext cx="513644" cy="461847"/>
          </a:xfrm>
          <a:custGeom>
            <a:avLst/>
            <a:gdLst>
              <a:gd name="T0" fmla="*/ 0 w 159"/>
              <a:gd name="T1" fmla="*/ 41 h 143"/>
              <a:gd name="T2" fmla="*/ 3 w 159"/>
              <a:gd name="T3" fmla="*/ 17 h 143"/>
              <a:gd name="T4" fmla="*/ 159 w 159"/>
              <a:gd name="T5" fmla="*/ 100 h 143"/>
              <a:gd name="T6" fmla="*/ 150 w 159"/>
              <a:gd name="T7" fmla="*/ 143 h 143"/>
              <a:gd name="T8" fmla="*/ 0 w 159"/>
              <a:gd name="T9" fmla="*/ 4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" h="143">
                <a:moveTo>
                  <a:pt x="0" y="41"/>
                </a:move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123" y="0"/>
                  <a:pt x="159" y="100"/>
                </a:cubicBezTo>
                <a:cubicBezTo>
                  <a:pt x="158" y="124"/>
                  <a:pt x="150" y="143"/>
                  <a:pt x="150" y="143"/>
                </a:cubicBezTo>
                <a:lnTo>
                  <a:pt x="0" y="41"/>
                </a:lnTo>
                <a:close/>
              </a:path>
            </a:pathLst>
          </a:custGeom>
          <a:solidFill>
            <a:srgbClr val="E73F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15" name="Freeform 529"/>
          <p:cNvSpPr>
            <a:spLocks/>
          </p:cNvSpPr>
          <p:nvPr/>
        </p:nvSpPr>
        <p:spPr bwMode="auto">
          <a:xfrm>
            <a:off x="9704951" y="4368589"/>
            <a:ext cx="34531" cy="34531"/>
          </a:xfrm>
          <a:custGeom>
            <a:avLst/>
            <a:gdLst>
              <a:gd name="T0" fmla="*/ 10 w 10"/>
              <a:gd name="T1" fmla="*/ 0 h 11"/>
              <a:gd name="T2" fmla="*/ 0 w 10"/>
              <a:gd name="T3" fmla="*/ 0 h 11"/>
              <a:gd name="T4" fmla="*/ 6 w 10"/>
              <a:gd name="T5" fmla="*/ 11 h 11"/>
              <a:gd name="T6" fmla="*/ 10 w 10"/>
              <a:gd name="T7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" h="11">
                <a:moveTo>
                  <a:pt x="10" y="0"/>
                </a:moveTo>
                <a:cubicBezTo>
                  <a:pt x="7" y="0"/>
                  <a:pt x="4" y="0"/>
                  <a:pt x="0" y="0"/>
                </a:cubicBezTo>
                <a:cubicBezTo>
                  <a:pt x="2" y="4"/>
                  <a:pt x="4" y="7"/>
                  <a:pt x="6" y="11"/>
                </a:cubicBezTo>
                <a:cubicBezTo>
                  <a:pt x="10" y="0"/>
                  <a:pt x="10" y="0"/>
                  <a:pt x="10" y="0"/>
                </a:cubicBezTo>
              </a:path>
            </a:pathLst>
          </a:custGeom>
          <a:solidFill>
            <a:srgbClr val="505B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16" name="Freeform 530"/>
          <p:cNvSpPr>
            <a:spLocks noEditPoints="1"/>
          </p:cNvSpPr>
          <p:nvPr/>
        </p:nvSpPr>
        <p:spPr bwMode="auto">
          <a:xfrm>
            <a:off x="9549563" y="4368589"/>
            <a:ext cx="176971" cy="530909"/>
          </a:xfrm>
          <a:custGeom>
            <a:avLst/>
            <a:gdLst>
              <a:gd name="T0" fmla="*/ 0 w 55"/>
              <a:gd name="T1" fmla="*/ 156 h 165"/>
              <a:gd name="T2" fmla="*/ 0 w 55"/>
              <a:gd name="T3" fmla="*/ 165 h 165"/>
              <a:gd name="T4" fmla="*/ 8 w 55"/>
              <a:gd name="T5" fmla="*/ 158 h 165"/>
              <a:gd name="T6" fmla="*/ 9 w 55"/>
              <a:gd name="T7" fmla="*/ 156 h 165"/>
              <a:gd name="T8" fmla="*/ 0 w 55"/>
              <a:gd name="T9" fmla="*/ 156 h 165"/>
              <a:gd name="T10" fmla="*/ 28 w 55"/>
              <a:gd name="T11" fmla="*/ 94 h 165"/>
              <a:gd name="T12" fmla="*/ 28 w 55"/>
              <a:gd name="T13" fmla="*/ 95 h 165"/>
              <a:gd name="T14" fmla="*/ 29 w 55"/>
              <a:gd name="T15" fmla="*/ 94 h 165"/>
              <a:gd name="T16" fmla="*/ 28 w 55"/>
              <a:gd name="T17" fmla="*/ 94 h 165"/>
              <a:gd name="T18" fmla="*/ 0 w 55"/>
              <a:gd name="T19" fmla="*/ 94 h 165"/>
              <a:gd name="T20" fmla="*/ 0 w 55"/>
              <a:gd name="T21" fmla="*/ 118 h 165"/>
              <a:gd name="T22" fmla="*/ 21 w 55"/>
              <a:gd name="T23" fmla="*/ 118 h 165"/>
              <a:gd name="T24" fmla="*/ 24 w 55"/>
              <a:gd name="T25" fmla="*/ 108 h 165"/>
              <a:gd name="T26" fmla="*/ 24 w 55"/>
              <a:gd name="T27" fmla="*/ 94 h 165"/>
              <a:gd name="T28" fmla="*/ 0 w 55"/>
              <a:gd name="T29" fmla="*/ 94 h 165"/>
              <a:gd name="T30" fmla="*/ 24 w 55"/>
              <a:gd name="T31" fmla="*/ 68 h 165"/>
              <a:gd name="T32" fmla="*/ 1 w 55"/>
              <a:gd name="T33" fmla="*/ 68 h 165"/>
              <a:gd name="T34" fmla="*/ 0 w 55"/>
              <a:gd name="T35" fmla="*/ 91 h 165"/>
              <a:gd name="T36" fmla="*/ 24 w 55"/>
              <a:gd name="T37" fmla="*/ 91 h 165"/>
              <a:gd name="T38" fmla="*/ 24 w 55"/>
              <a:gd name="T39" fmla="*/ 68 h 165"/>
              <a:gd name="T40" fmla="*/ 37 w 55"/>
              <a:gd name="T41" fmla="*/ 68 h 165"/>
              <a:gd name="T42" fmla="*/ 28 w 55"/>
              <a:gd name="T43" fmla="*/ 68 h 165"/>
              <a:gd name="T44" fmla="*/ 28 w 55"/>
              <a:gd name="T45" fmla="*/ 91 h 165"/>
              <a:gd name="T46" fmla="*/ 30 w 55"/>
              <a:gd name="T47" fmla="*/ 91 h 165"/>
              <a:gd name="T48" fmla="*/ 37 w 55"/>
              <a:gd name="T49" fmla="*/ 68 h 165"/>
              <a:gd name="T50" fmla="*/ 28 w 55"/>
              <a:gd name="T51" fmla="*/ 10 h 165"/>
              <a:gd name="T52" fmla="*/ 28 w 55"/>
              <a:gd name="T53" fmla="*/ 31 h 165"/>
              <a:gd name="T54" fmla="*/ 38 w 55"/>
              <a:gd name="T55" fmla="*/ 31 h 165"/>
              <a:gd name="T56" fmla="*/ 38 w 55"/>
              <a:gd name="T57" fmla="*/ 10 h 165"/>
              <a:gd name="T58" fmla="*/ 28 w 55"/>
              <a:gd name="T59" fmla="*/ 10 h 165"/>
              <a:gd name="T60" fmla="*/ 1 w 55"/>
              <a:gd name="T61" fmla="*/ 10 h 165"/>
              <a:gd name="T62" fmla="*/ 1 w 55"/>
              <a:gd name="T63" fmla="*/ 31 h 165"/>
              <a:gd name="T64" fmla="*/ 24 w 55"/>
              <a:gd name="T65" fmla="*/ 31 h 165"/>
              <a:gd name="T66" fmla="*/ 24 w 55"/>
              <a:gd name="T67" fmla="*/ 10 h 165"/>
              <a:gd name="T68" fmla="*/ 1 w 55"/>
              <a:gd name="T69" fmla="*/ 10 h 165"/>
              <a:gd name="T70" fmla="*/ 24 w 55"/>
              <a:gd name="T71" fmla="*/ 1 h 165"/>
              <a:gd name="T72" fmla="*/ 1 w 55"/>
              <a:gd name="T73" fmla="*/ 3 h 165"/>
              <a:gd name="T74" fmla="*/ 1 w 55"/>
              <a:gd name="T75" fmla="*/ 6 h 165"/>
              <a:gd name="T76" fmla="*/ 24 w 55"/>
              <a:gd name="T77" fmla="*/ 6 h 165"/>
              <a:gd name="T78" fmla="*/ 24 w 55"/>
              <a:gd name="T79" fmla="*/ 1 h 165"/>
              <a:gd name="T80" fmla="*/ 38 w 55"/>
              <a:gd name="T81" fmla="*/ 1 h 165"/>
              <a:gd name="T82" fmla="*/ 28 w 55"/>
              <a:gd name="T83" fmla="*/ 1 h 165"/>
              <a:gd name="T84" fmla="*/ 28 w 55"/>
              <a:gd name="T85" fmla="*/ 6 h 165"/>
              <a:gd name="T86" fmla="*/ 38 w 55"/>
              <a:gd name="T87" fmla="*/ 6 h 165"/>
              <a:gd name="T88" fmla="*/ 38 w 55"/>
              <a:gd name="T89" fmla="*/ 1 h 165"/>
              <a:gd name="T90" fmla="*/ 49 w 55"/>
              <a:gd name="T91" fmla="*/ 0 h 165"/>
              <a:gd name="T92" fmla="*/ 49 w 55"/>
              <a:gd name="T93" fmla="*/ 0 h 165"/>
              <a:gd name="T94" fmla="*/ 55 w 55"/>
              <a:gd name="T95" fmla="*/ 11 h 165"/>
              <a:gd name="T96" fmla="*/ 55 w 55"/>
              <a:gd name="T97" fmla="*/ 11 h 165"/>
              <a:gd name="T98" fmla="*/ 49 w 55"/>
              <a:gd name="T99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55" h="165">
                <a:moveTo>
                  <a:pt x="0" y="156"/>
                </a:moveTo>
                <a:cubicBezTo>
                  <a:pt x="0" y="165"/>
                  <a:pt x="0" y="165"/>
                  <a:pt x="0" y="165"/>
                </a:cubicBezTo>
                <a:cubicBezTo>
                  <a:pt x="3" y="163"/>
                  <a:pt x="6" y="160"/>
                  <a:pt x="8" y="158"/>
                </a:cubicBezTo>
                <a:cubicBezTo>
                  <a:pt x="9" y="156"/>
                  <a:pt x="9" y="156"/>
                  <a:pt x="9" y="156"/>
                </a:cubicBezTo>
                <a:cubicBezTo>
                  <a:pt x="0" y="156"/>
                  <a:pt x="0" y="156"/>
                  <a:pt x="0" y="156"/>
                </a:cubicBezTo>
                <a:moveTo>
                  <a:pt x="28" y="94"/>
                </a:moveTo>
                <a:cubicBezTo>
                  <a:pt x="28" y="95"/>
                  <a:pt x="28" y="95"/>
                  <a:pt x="28" y="95"/>
                </a:cubicBezTo>
                <a:cubicBezTo>
                  <a:pt x="29" y="94"/>
                  <a:pt x="29" y="94"/>
                  <a:pt x="29" y="94"/>
                </a:cubicBezTo>
                <a:cubicBezTo>
                  <a:pt x="28" y="94"/>
                  <a:pt x="28" y="94"/>
                  <a:pt x="28" y="94"/>
                </a:cubicBezTo>
                <a:moveTo>
                  <a:pt x="0" y="94"/>
                </a:moveTo>
                <a:cubicBezTo>
                  <a:pt x="0" y="118"/>
                  <a:pt x="0" y="118"/>
                  <a:pt x="0" y="118"/>
                </a:cubicBezTo>
                <a:cubicBezTo>
                  <a:pt x="21" y="118"/>
                  <a:pt x="21" y="118"/>
                  <a:pt x="21" y="118"/>
                </a:cubicBezTo>
                <a:cubicBezTo>
                  <a:pt x="24" y="108"/>
                  <a:pt x="24" y="108"/>
                  <a:pt x="24" y="108"/>
                </a:cubicBezTo>
                <a:cubicBezTo>
                  <a:pt x="24" y="94"/>
                  <a:pt x="24" y="94"/>
                  <a:pt x="24" y="94"/>
                </a:cubicBezTo>
                <a:cubicBezTo>
                  <a:pt x="0" y="94"/>
                  <a:pt x="0" y="94"/>
                  <a:pt x="0" y="94"/>
                </a:cubicBezTo>
                <a:moveTo>
                  <a:pt x="24" y="68"/>
                </a:moveTo>
                <a:cubicBezTo>
                  <a:pt x="1" y="68"/>
                  <a:pt x="1" y="68"/>
                  <a:pt x="1" y="68"/>
                </a:cubicBezTo>
                <a:cubicBezTo>
                  <a:pt x="0" y="91"/>
                  <a:pt x="0" y="91"/>
                  <a:pt x="0" y="91"/>
                </a:cubicBezTo>
                <a:cubicBezTo>
                  <a:pt x="24" y="91"/>
                  <a:pt x="24" y="91"/>
                  <a:pt x="24" y="91"/>
                </a:cubicBezTo>
                <a:cubicBezTo>
                  <a:pt x="24" y="68"/>
                  <a:pt x="24" y="68"/>
                  <a:pt x="24" y="68"/>
                </a:cubicBezTo>
                <a:moveTo>
                  <a:pt x="37" y="68"/>
                </a:moveTo>
                <a:cubicBezTo>
                  <a:pt x="28" y="68"/>
                  <a:pt x="28" y="68"/>
                  <a:pt x="28" y="68"/>
                </a:cubicBezTo>
                <a:cubicBezTo>
                  <a:pt x="28" y="91"/>
                  <a:pt x="28" y="91"/>
                  <a:pt x="28" y="91"/>
                </a:cubicBezTo>
                <a:cubicBezTo>
                  <a:pt x="30" y="91"/>
                  <a:pt x="30" y="91"/>
                  <a:pt x="30" y="91"/>
                </a:cubicBezTo>
                <a:cubicBezTo>
                  <a:pt x="37" y="68"/>
                  <a:pt x="37" y="68"/>
                  <a:pt x="37" y="68"/>
                </a:cubicBezTo>
                <a:moveTo>
                  <a:pt x="28" y="10"/>
                </a:moveTo>
                <a:cubicBezTo>
                  <a:pt x="28" y="31"/>
                  <a:pt x="28" y="31"/>
                  <a:pt x="28" y="31"/>
                </a:cubicBezTo>
                <a:cubicBezTo>
                  <a:pt x="38" y="31"/>
                  <a:pt x="38" y="31"/>
                  <a:pt x="38" y="31"/>
                </a:cubicBezTo>
                <a:cubicBezTo>
                  <a:pt x="38" y="10"/>
                  <a:pt x="38" y="10"/>
                  <a:pt x="38" y="10"/>
                </a:cubicBezTo>
                <a:cubicBezTo>
                  <a:pt x="28" y="10"/>
                  <a:pt x="28" y="10"/>
                  <a:pt x="28" y="10"/>
                </a:cubicBezTo>
                <a:moveTo>
                  <a:pt x="1" y="10"/>
                </a:moveTo>
                <a:cubicBezTo>
                  <a:pt x="1" y="31"/>
                  <a:pt x="1" y="31"/>
                  <a:pt x="1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10"/>
                  <a:pt x="24" y="10"/>
                  <a:pt x="24" y="10"/>
                </a:cubicBezTo>
                <a:cubicBezTo>
                  <a:pt x="1" y="10"/>
                  <a:pt x="1" y="10"/>
                  <a:pt x="1" y="10"/>
                </a:cubicBezTo>
                <a:moveTo>
                  <a:pt x="24" y="1"/>
                </a:moveTo>
                <a:cubicBezTo>
                  <a:pt x="17" y="2"/>
                  <a:pt x="9" y="2"/>
                  <a:pt x="1" y="3"/>
                </a:cubicBezTo>
                <a:cubicBezTo>
                  <a:pt x="1" y="6"/>
                  <a:pt x="1" y="6"/>
                  <a:pt x="1" y="6"/>
                </a:cubicBezTo>
                <a:cubicBezTo>
                  <a:pt x="24" y="6"/>
                  <a:pt x="24" y="6"/>
                  <a:pt x="24" y="6"/>
                </a:cubicBezTo>
                <a:cubicBezTo>
                  <a:pt x="24" y="1"/>
                  <a:pt x="24" y="1"/>
                  <a:pt x="24" y="1"/>
                </a:cubicBezTo>
                <a:moveTo>
                  <a:pt x="38" y="1"/>
                </a:moveTo>
                <a:cubicBezTo>
                  <a:pt x="35" y="1"/>
                  <a:pt x="32" y="1"/>
                  <a:pt x="28" y="1"/>
                </a:cubicBezTo>
                <a:cubicBezTo>
                  <a:pt x="28" y="6"/>
                  <a:pt x="28" y="6"/>
                  <a:pt x="28" y="6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1"/>
                  <a:pt x="38" y="1"/>
                  <a:pt x="38" y="1"/>
                </a:cubicBezTo>
                <a:moveTo>
                  <a:pt x="49" y="0"/>
                </a:moveTo>
                <a:cubicBezTo>
                  <a:pt x="49" y="0"/>
                  <a:pt x="49" y="0"/>
                  <a:pt x="49" y="0"/>
                </a:cubicBezTo>
                <a:cubicBezTo>
                  <a:pt x="51" y="4"/>
                  <a:pt x="53" y="7"/>
                  <a:pt x="55" y="11"/>
                </a:cubicBezTo>
                <a:cubicBezTo>
                  <a:pt x="55" y="11"/>
                  <a:pt x="55" y="11"/>
                  <a:pt x="55" y="11"/>
                </a:cubicBezTo>
                <a:cubicBezTo>
                  <a:pt x="53" y="7"/>
                  <a:pt x="51" y="4"/>
                  <a:pt x="49" y="0"/>
                </a:cubicBezTo>
              </a:path>
            </a:pathLst>
          </a:custGeom>
          <a:solidFill>
            <a:srgbClr val="852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17" name="Freeform 531"/>
          <p:cNvSpPr>
            <a:spLocks noEditPoints="1"/>
          </p:cNvSpPr>
          <p:nvPr/>
        </p:nvSpPr>
        <p:spPr bwMode="auto">
          <a:xfrm>
            <a:off x="9549563" y="4662098"/>
            <a:ext cx="94959" cy="8633"/>
          </a:xfrm>
          <a:custGeom>
            <a:avLst/>
            <a:gdLst>
              <a:gd name="T0" fmla="*/ 21 w 22"/>
              <a:gd name="T1" fmla="*/ 0 h 2"/>
              <a:gd name="T2" fmla="*/ 21 w 22"/>
              <a:gd name="T3" fmla="*/ 2 h 2"/>
              <a:gd name="T4" fmla="*/ 21 w 22"/>
              <a:gd name="T5" fmla="*/ 2 h 2"/>
              <a:gd name="T6" fmla="*/ 22 w 22"/>
              <a:gd name="T7" fmla="*/ 0 h 2"/>
              <a:gd name="T8" fmla="*/ 21 w 22"/>
              <a:gd name="T9" fmla="*/ 0 h 2"/>
              <a:gd name="T10" fmla="*/ 0 w 22"/>
              <a:gd name="T11" fmla="*/ 0 h 2"/>
              <a:gd name="T12" fmla="*/ 0 w 22"/>
              <a:gd name="T13" fmla="*/ 2 h 2"/>
              <a:gd name="T14" fmla="*/ 18 w 22"/>
              <a:gd name="T15" fmla="*/ 2 h 2"/>
              <a:gd name="T16" fmla="*/ 18 w 22"/>
              <a:gd name="T17" fmla="*/ 0 h 2"/>
              <a:gd name="T18" fmla="*/ 0 w 22"/>
              <a:gd name="T1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" h="2">
                <a:moveTo>
                  <a:pt x="21" y="0"/>
                </a:moveTo>
                <a:lnTo>
                  <a:pt x="21" y="2"/>
                </a:lnTo>
                <a:lnTo>
                  <a:pt x="21" y="2"/>
                </a:lnTo>
                <a:lnTo>
                  <a:pt x="22" y="0"/>
                </a:lnTo>
                <a:lnTo>
                  <a:pt x="21" y="0"/>
                </a:lnTo>
                <a:close/>
                <a:moveTo>
                  <a:pt x="0" y="0"/>
                </a:moveTo>
                <a:lnTo>
                  <a:pt x="0" y="2"/>
                </a:lnTo>
                <a:lnTo>
                  <a:pt x="18" y="2"/>
                </a:lnTo>
                <a:lnTo>
                  <a:pt x="18" y="0"/>
                </a:lnTo>
                <a:lnTo>
                  <a:pt x="0" y="0"/>
                </a:lnTo>
                <a:close/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18" name="Freeform 532"/>
          <p:cNvSpPr>
            <a:spLocks noEditPoints="1"/>
          </p:cNvSpPr>
          <p:nvPr/>
        </p:nvSpPr>
        <p:spPr bwMode="auto">
          <a:xfrm>
            <a:off x="9549563" y="4662098"/>
            <a:ext cx="94959" cy="8633"/>
          </a:xfrm>
          <a:custGeom>
            <a:avLst/>
            <a:gdLst>
              <a:gd name="T0" fmla="*/ 21 w 22"/>
              <a:gd name="T1" fmla="*/ 0 h 2"/>
              <a:gd name="T2" fmla="*/ 21 w 22"/>
              <a:gd name="T3" fmla="*/ 2 h 2"/>
              <a:gd name="T4" fmla="*/ 21 w 22"/>
              <a:gd name="T5" fmla="*/ 2 h 2"/>
              <a:gd name="T6" fmla="*/ 22 w 22"/>
              <a:gd name="T7" fmla="*/ 0 h 2"/>
              <a:gd name="T8" fmla="*/ 21 w 22"/>
              <a:gd name="T9" fmla="*/ 0 h 2"/>
              <a:gd name="T10" fmla="*/ 0 w 22"/>
              <a:gd name="T11" fmla="*/ 0 h 2"/>
              <a:gd name="T12" fmla="*/ 0 w 22"/>
              <a:gd name="T13" fmla="*/ 2 h 2"/>
              <a:gd name="T14" fmla="*/ 18 w 22"/>
              <a:gd name="T15" fmla="*/ 2 h 2"/>
              <a:gd name="T16" fmla="*/ 18 w 22"/>
              <a:gd name="T17" fmla="*/ 0 h 2"/>
              <a:gd name="T18" fmla="*/ 0 w 22"/>
              <a:gd name="T1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" h="2">
                <a:moveTo>
                  <a:pt x="21" y="0"/>
                </a:moveTo>
                <a:lnTo>
                  <a:pt x="21" y="2"/>
                </a:lnTo>
                <a:lnTo>
                  <a:pt x="21" y="2"/>
                </a:lnTo>
                <a:lnTo>
                  <a:pt x="22" y="0"/>
                </a:lnTo>
                <a:lnTo>
                  <a:pt x="21" y="0"/>
                </a:lnTo>
                <a:moveTo>
                  <a:pt x="0" y="0"/>
                </a:moveTo>
                <a:lnTo>
                  <a:pt x="0" y="2"/>
                </a:lnTo>
                <a:lnTo>
                  <a:pt x="18" y="2"/>
                </a:lnTo>
                <a:lnTo>
                  <a:pt x="18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19" name="Freeform 533"/>
          <p:cNvSpPr>
            <a:spLocks noEditPoints="1"/>
          </p:cNvSpPr>
          <p:nvPr/>
        </p:nvSpPr>
        <p:spPr bwMode="auto">
          <a:xfrm>
            <a:off x="9549563" y="4385854"/>
            <a:ext cx="120857" cy="12950"/>
          </a:xfrm>
          <a:custGeom>
            <a:avLst/>
            <a:gdLst>
              <a:gd name="T0" fmla="*/ 21 w 28"/>
              <a:gd name="T1" fmla="*/ 0 h 3"/>
              <a:gd name="T2" fmla="*/ 21 w 28"/>
              <a:gd name="T3" fmla="*/ 3 h 3"/>
              <a:gd name="T4" fmla="*/ 28 w 28"/>
              <a:gd name="T5" fmla="*/ 3 h 3"/>
              <a:gd name="T6" fmla="*/ 28 w 28"/>
              <a:gd name="T7" fmla="*/ 0 h 3"/>
              <a:gd name="T8" fmla="*/ 21 w 28"/>
              <a:gd name="T9" fmla="*/ 0 h 3"/>
              <a:gd name="T10" fmla="*/ 0 w 28"/>
              <a:gd name="T11" fmla="*/ 0 h 3"/>
              <a:gd name="T12" fmla="*/ 0 w 28"/>
              <a:gd name="T13" fmla="*/ 3 h 3"/>
              <a:gd name="T14" fmla="*/ 18 w 28"/>
              <a:gd name="T15" fmla="*/ 3 h 3"/>
              <a:gd name="T16" fmla="*/ 18 w 28"/>
              <a:gd name="T17" fmla="*/ 0 h 3"/>
              <a:gd name="T18" fmla="*/ 0 w 28"/>
              <a:gd name="T1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" h="3">
                <a:moveTo>
                  <a:pt x="21" y="0"/>
                </a:moveTo>
                <a:lnTo>
                  <a:pt x="21" y="3"/>
                </a:lnTo>
                <a:lnTo>
                  <a:pt x="28" y="3"/>
                </a:lnTo>
                <a:lnTo>
                  <a:pt x="28" y="0"/>
                </a:lnTo>
                <a:lnTo>
                  <a:pt x="21" y="0"/>
                </a:lnTo>
                <a:close/>
                <a:moveTo>
                  <a:pt x="0" y="0"/>
                </a:moveTo>
                <a:lnTo>
                  <a:pt x="0" y="3"/>
                </a:lnTo>
                <a:lnTo>
                  <a:pt x="18" y="3"/>
                </a:lnTo>
                <a:lnTo>
                  <a:pt x="18" y="0"/>
                </a:lnTo>
                <a:lnTo>
                  <a:pt x="0" y="0"/>
                </a:lnTo>
                <a:close/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20" name="Freeform 534"/>
          <p:cNvSpPr>
            <a:spLocks noEditPoints="1"/>
          </p:cNvSpPr>
          <p:nvPr/>
        </p:nvSpPr>
        <p:spPr bwMode="auto">
          <a:xfrm>
            <a:off x="9549563" y="4385854"/>
            <a:ext cx="120857" cy="12950"/>
          </a:xfrm>
          <a:custGeom>
            <a:avLst/>
            <a:gdLst>
              <a:gd name="T0" fmla="*/ 21 w 28"/>
              <a:gd name="T1" fmla="*/ 0 h 3"/>
              <a:gd name="T2" fmla="*/ 21 w 28"/>
              <a:gd name="T3" fmla="*/ 3 h 3"/>
              <a:gd name="T4" fmla="*/ 28 w 28"/>
              <a:gd name="T5" fmla="*/ 3 h 3"/>
              <a:gd name="T6" fmla="*/ 28 w 28"/>
              <a:gd name="T7" fmla="*/ 0 h 3"/>
              <a:gd name="T8" fmla="*/ 21 w 28"/>
              <a:gd name="T9" fmla="*/ 0 h 3"/>
              <a:gd name="T10" fmla="*/ 0 w 28"/>
              <a:gd name="T11" fmla="*/ 0 h 3"/>
              <a:gd name="T12" fmla="*/ 0 w 28"/>
              <a:gd name="T13" fmla="*/ 3 h 3"/>
              <a:gd name="T14" fmla="*/ 18 w 28"/>
              <a:gd name="T15" fmla="*/ 3 h 3"/>
              <a:gd name="T16" fmla="*/ 18 w 28"/>
              <a:gd name="T17" fmla="*/ 0 h 3"/>
              <a:gd name="T18" fmla="*/ 0 w 28"/>
              <a:gd name="T1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" h="3">
                <a:moveTo>
                  <a:pt x="21" y="0"/>
                </a:moveTo>
                <a:lnTo>
                  <a:pt x="21" y="3"/>
                </a:lnTo>
                <a:lnTo>
                  <a:pt x="28" y="3"/>
                </a:lnTo>
                <a:lnTo>
                  <a:pt x="28" y="0"/>
                </a:lnTo>
                <a:lnTo>
                  <a:pt x="21" y="0"/>
                </a:lnTo>
                <a:moveTo>
                  <a:pt x="0" y="0"/>
                </a:moveTo>
                <a:lnTo>
                  <a:pt x="0" y="3"/>
                </a:lnTo>
                <a:lnTo>
                  <a:pt x="18" y="3"/>
                </a:lnTo>
                <a:lnTo>
                  <a:pt x="18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21" name="Rectangle 535"/>
          <p:cNvSpPr>
            <a:spLocks noChangeArrowheads="1"/>
          </p:cNvSpPr>
          <p:nvPr/>
        </p:nvSpPr>
        <p:spPr bwMode="auto">
          <a:xfrm>
            <a:off x="9549563" y="4467863"/>
            <a:ext cx="77694" cy="120857"/>
          </a:xfrm>
          <a:prstGeom prst="rect">
            <a:avLst/>
          </a:prstGeom>
          <a:solidFill>
            <a:srgbClr val="9636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22" name="Rectangle 536"/>
          <p:cNvSpPr>
            <a:spLocks noChangeArrowheads="1"/>
          </p:cNvSpPr>
          <p:nvPr/>
        </p:nvSpPr>
        <p:spPr bwMode="auto">
          <a:xfrm>
            <a:off x="9549563" y="4467863"/>
            <a:ext cx="77694" cy="120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23" name="Freeform 537"/>
          <p:cNvSpPr>
            <a:spLocks/>
          </p:cNvSpPr>
          <p:nvPr/>
        </p:nvSpPr>
        <p:spPr bwMode="auto">
          <a:xfrm>
            <a:off x="9640205" y="4467863"/>
            <a:ext cx="30216" cy="120857"/>
          </a:xfrm>
          <a:custGeom>
            <a:avLst/>
            <a:gdLst>
              <a:gd name="T0" fmla="*/ 0 w 7"/>
              <a:gd name="T1" fmla="*/ 0 h 28"/>
              <a:gd name="T2" fmla="*/ 0 w 7"/>
              <a:gd name="T3" fmla="*/ 28 h 28"/>
              <a:gd name="T4" fmla="*/ 6 w 7"/>
              <a:gd name="T5" fmla="*/ 28 h 28"/>
              <a:gd name="T6" fmla="*/ 7 w 7"/>
              <a:gd name="T7" fmla="*/ 26 h 28"/>
              <a:gd name="T8" fmla="*/ 7 w 7"/>
              <a:gd name="T9" fmla="*/ 0 h 28"/>
              <a:gd name="T10" fmla="*/ 0 w 7"/>
              <a:gd name="T11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" h="28">
                <a:moveTo>
                  <a:pt x="0" y="0"/>
                </a:moveTo>
                <a:lnTo>
                  <a:pt x="0" y="28"/>
                </a:lnTo>
                <a:lnTo>
                  <a:pt x="6" y="28"/>
                </a:lnTo>
                <a:lnTo>
                  <a:pt x="7" y="26"/>
                </a:lnTo>
                <a:lnTo>
                  <a:pt x="7" y="0"/>
                </a:lnTo>
                <a:lnTo>
                  <a:pt x="0" y="0"/>
                </a:lnTo>
                <a:close/>
              </a:path>
            </a:pathLst>
          </a:custGeom>
          <a:solidFill>
            <a:srgbClr val="9636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24" name="Freeform 538"/>
          <p:cNvSpPr>
            <a:spLocks/>
          </p:cNvSpPr>
          <p:nvPr/>
        </p:nvSpPr>
        <p:spPr bwMode="auto">
          <a:xfrm>
            <a:off x="9640205" y="4467863"/>
            <a:ext cx="30216" cy="120857"/>
          </a:xfrm>
          <a:custGeom>
            <a:avLst/>
            <a:gdLst>
              <a:gd name="T0" fmla="*/ 0 w 7"/>
              <a:gd name="T1" fmla="*/ 0 h 28"/>
              <a:gd name="T2" fmla="*/ 0 w 7"/>
              <a:gd name="T3" fmla="*/ 28 h 28"/>
              <a:gd name="T4" fmla="*/ 6 w 7"/>
              <a:gd name="T5" fmla="*/ 28 h 28"/>
              <a:gd name="T6" fmla="*/ 7 w 7"/>
              <a:gd name="T7" fmla="*/ 26 h 28"/>
              <a:gd name="T8" fmla="*/ 7 w 7"/>
              <a:gd name="T9" fmla="*/ 0 h 28"/>
              <a:gd name="T10" fmla="*/ 0 w 7"/>
              <a:gd name="T11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" h="28">
                <a:moveTo>
                  <a:pt x="0" y="0"/>
                </a:moveTo>
                <a:lnTo>
                  <a:pt x="0" y="28"/>
                </a:lnTo>
                <a:lnTo>
                  <a:pt x="6" y="28"/>
                </a:lnTo>
                <a:lnTo>
                  <a:pt x="7" y="26"/>
                </a:lnTo>
                <a:lnTo>
                  <a:pt x="7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25" name="Freeform 539"/>
          <p:cNvSpPr>
            <a:spLocks/>
          </p:cNvSpPr>
          <p:nvPr/>
        </p:nvSpPr>
        <p:spPr bwMode="auto">
          <a:xfrm>
            <a:off x="9549563" y="4748425"/>
            <a:ext cx="64746" cy="125175"/>
          </a:xfrm>
          <a:custGeom>
            <a:avLst/>
            <a:gdLst>
              <a:gd name="T0" fmla="*/ 0 w 15"/>
              <a:gd name="T1" fmla="*/ 0 h 29"/>
              <a:gd name="T2" fmla="*/ 0 w 15"/>
              <a:gd name="T3" fmla="*/ 29 h 29"/>
              <a:gd name="T4" fmla="*/ 6 w 15"/>
              <a:gd name="T5" fmla="*/ 29 h 29"/>
              <a:gd name="T6" fmla="*/ 15 w 15"/>
              <a:gd name="T7" fmla="*/ 0 h 29"/>
              <a:gd name="T8" fmla="*/ 0 w 15"/>
              <a:gd name="T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29">
                <a:moveTo>
                  <a:pt x="0" y="0"/>
                </a:moveTo>
                <a:lnTo>
                  <a:pt x="0" y="29"/>
                </a:lnTo>
                <a:lnTo>
                  <a:pt x="6" y="29"/>
                </a:lnTo>
                <a:lnTo>
                  <a:pt x="15" y="0"/>
                </a:lnTo>
                <a:lnTo>
                  <a:pt x="0" y="0"/>
                </a:lnTo>
                <a:close/>
              </a:path>
            </a:pathLst>
          </a:custGeom>
          <a:solidFill>
            <a:srgbClr val="9636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26" name="Freeform 540"/>
          <p:cNvSpPr>
            <a:spLocks/>
          </p:cNvSpPr>
          <p:nvPr/>
        </p:nvSpPr>
        <p:spPr bwMode="auto">
          <a:xfrm>
            <a:off x="9549563" y="4748425"/>
            <a:ext cx="64746" cy="125175"/>
          </a:xfrm>
          <a:custGeom>
            <a:avLst/>
            <a:gdLst>
              <a:gd name="T0" fmla="*/ 0 w 15"/>
              <a:gd name="T1" fmla="*/ 0 h 29"/>
              <a:gd name="T2" fmla="*/ 0 w 15"/>
              <a:gd name="T3" fmla="*/ 29 h 29"/>
              <a:gd name="T4" fmla="*/ 6 w 15"/>
              <a:gd name="T5" fmla="*/ 29 h 29"/>
              <a:gd name="T6" fmla="*/ 15 w 15"/>
              <a:gd name="T7" fmla="*/ 0 h 29"/>
              <a:gd name="T8" fmla="*/ 0 w 15"/>
              <a:gd name="T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29">
                <a:moveTo>
                  <a:pt x="0" y="0"/>
                </a:moveTo>
                <a:lnTo>
                  <a:pt x="0" y="29"/>
                </a:lnTo>
                <a:lnTo>
                  <a:pt x="6" y="29"/>
                </a:lnTo>
                <a:lnTo>
                  <a:pt x="15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27" name="Freeform 541"/>
          <p:cNvSpPr>
            <a:spLocks noEditPoints="1"/>
          </p:cNvSpPr>
          <p:nvPr/>
        </p:nvSpPr>
        <p:spPr bwMode="auto">
          <a:xfrm>
            <a:off x="9627257" y="4372903"/>
            <a:ext cx="12950" cy="94959"/>
          </a:xfrm>
          <a:custGeom>
            <a:avLst/>
            <a:gdLst>
              <a:gd name="T0" fmla="*/ 0 w 4"/>
              <a:gd name="T1" fmla="*/ 9 h 30"/>
              <a:gd name="T2" fmla="*/ 0 w 4"/>
              <a:gd name="T3" fmla="*/ 30 h 30"/>
              <a:gd name="T4" fmla="*/ 4 w 4"/>
              <a:gd name="T5" fmla="*/ 30 h 30"/>
              <a:gd name="T6" fmla="*/ 4 w 4"/>
              <a:gd name="T7" fmla="*/ 9 h 30"/>
              <a:gd name="T8" fmla="*/ 0 w 4"/>
              <a:gd name="T9" fmla="*/ 9 h 30"/>
              <a:gd name="T10" fmla="*/ 4 w 4"/>
              <a:gd name="T11" fmla="*/ 0 h 30"/>
              <a:gd name="T12" fmla="*/ 0 w 4"/>
              <a:gd name="T13" fmla="*/ 0 h 30"/>
              <a:gd name="T14" fmla="*/ 0 w 4"/>
              <a:gd name="T15" fmla="*/ 5 h 30"/>
              <a:gd name="T16" fmla="*/ 4 w 4"/>
              <a:gd name="T17" fmla="*/ 5 h 30"/>
              <a:gd name="T18" fmla="*/ 4 w 4"/>
              <a:gd name="T1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" h="30">
                <a:moveTo>
                  <a:pt x="0" y="9"/>
                </a:moveTo>
                <a:cubicBezTo>
                  <a:pt x="0" y="30"/>
                  <a:pt x="0" y="30"/>
                  <a:pt x="0" y="30"/>
                </a:cubicBezTo>
                <a:cubicBezTo>
                  <a:pt x="4" y="30"/>
                  <a:pt x="4" y="30"/>
                  <a:pt x="4" y="30"/>
                </a:cubicBezTo>
                <a:cubicBezTo>
                  <a:pt x="4" y="9"/>
                  <a:pt x="4" y="9"/>
                  <a:pt x="4" y="9"/>
                </a:cubicBezTo>
                <a:cubicBezTo>
                  <a:pt x="0" y="9"/>
                  <a:pt x="0" y="9"/>
                  <a:pt x="0" y="9"/>
                </a:cubicBezTo>
                <a:moveTo>
                  <a:pt x="4" y="0"/>
                </a:moveTo>
                <a:cubicBezTo>
                  <a:pt x="3" y="0"/>
                  <a:pt x="1" y="0"/>
                  <a:pt x="0" y="0"/>
                </a:cubicBezTo>
                <a:cubicBezTo>
                  <a:pt x="0" y="5"/>
                  <a:pt x="0" y="5"/>
                  <a:pt x="0" y="5"/>
                </a:cubicBezTo>
                <a:cubicBezTo>
                  <a:pt x="4" y="5"/>
                  <a:pt x="4" y="5"/>
                  <a:pt x="4" y="5"/>
                </a:cubicBezTo>
                <a:cubicBezTo>
                  <a:pt x="4" y="0"/>
                  <a:pt x="4" y="0"/>
                  <a:pt x="4" y="0"/>
                </a:cubicBezTo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28" name="Rectangle 542"/>
          <p:cNvSpPr>
            <a:spLocks noChangeArrowheads="1"/>
          </p:cNvSpPr>
          <p:nvPr/>
        </p:nvSpPr>
        <p:spPr bwMode="auto">
          <a:xfrm>
            <a:off x="9627257" y="4385854"/>
            <a:ext cx="12950" cy="12950"/>
          </a:xfrm>
          <a:prstGeom prst="rect">
            <a:avLst/>
          </a:prstGeom>
          <a:solidFill>
            <a:srgbClr val="B48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29" name="Rectangle 543"/>
          <p:cNvSpPr>
            <a:spLocks noChangeArrowheads="1"/>
          </p:cNvSpPr>
          <p:nvPr/>
        </p:nvSpPr>
        <p:spPr bwMode="auto">
          <a:xfrm>
            <a:off x="9627257" y="4385854"/>
            <a:ext cx="12950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30" name="Freeform 544"/>
          <p:cNvSpPr>
            <a:spLocks noEditPoints="1"/>
          </p:cNvSpPr>
          <p:nvPr/>
        </p:nvSpPr>
        <p:spPr bwMode="auto">
          <a:xfrm>
            <a:off x="9627257" y="4588719"/>
            <a:ext cx="12950" cy="129490"/>
          </a:xfrm>
          <a:custGeom>
            <a:avLst/>
            <a:gdLst>
              <a:gd name="T0" fmla="*/ 0 w 3"/>
              <a:gd name="T1" fmla="*/ 19 h 30"/>
              <a:gd name="T2" fmla="*/ 0 w 3"/>
              <a:gd name="T3" fmla="*/ 30 h 30"/>
              <a:gd name="T4" fmla="*/ 3 w 3"/>
              <a:gd name="T5" fmla="*/ 20 h 30"/>
              <a:gd name="T6" fmla="*/ 3 w 3"/>
              <a:gd name="T7" fmla="*/ 19 h 30"/>
              <a:gd name="T8" fmla="*/ 0 w 3"/>
              <a:gd name="T9" fmla="*/ 19 h 30"/>
              <a:gd name="T10" fmla="*/ 3 w 3"/>
              <a:gd name="T11" fmla="*/ 0 h 30"/>
              <a:gd name="T12" fmla="*/ 0 w 3"/>
              <a:gd name="T13" fmla="*/ 0 h 30"/>
              <a:gd name="T14" fmla="*/ 0 w 3"/>
              <a:gd name="T15" fmla="*/ 17 h 30"/>
              <a:gd name="T16" fmla="*/ 3 w 3"/>
              <a:gd name="T17" fmla="*/ 17 h 30"/>
              <a:gd name="T18" fmla="*/ 3 w 3"/>
              <a:gd name="T1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30">
                <a:moveTo>
                  <a:pt x="0" y="19"/>
                </a:moveTo>
                <a:lnTo>
                  <a:pt x="0" y="30"/>
                </a:lnTo>
                <a:lnTo>
                  <a:pt x="3" y="20"/>
                </a:lnTo>
                <a:lnTo>
                  <a:pt x="3" y="19"/>
                </a:lnTo>
                <a:lnTo>
                  <a:pt x="0" y="19"/>
                </a:lnTo>
                <a:close/>
                <a:moveTo>
                  <a:pt x="3" y="0"/>
                </a:moveTo>
                <a:lnTo>
                  <a:pt x="0" y="0"/>
                </a:lnTo>
                <a:lnTo>
                  <a:pt x="0" y="17"/>
                </a:lnTo>
                <a:lnTo>
                  <a:pt x="3" y="17"/>
                </a:lnTo>
                <a:lnTo>
                  <a:pt x="3" y="0"/>
                </a:lnTo>
                <a:close/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31" name="Freeform 545"/>
          <p:cNvSpPr>
            <a:spLocks noEditPoints="1"/>
          </p:cNvSpPr>
          <p:nvPr/>
        </p:nvSpPr>
        <p:spPr bwMode="auto">
          <a:xfrm>
            <a:off x="9627257" y="4588719"/>
            <a:ext cx="12950" cy="129490"/>
          </a:xfrm>
          <a:custGeom>
            <a:avLst/>
            <a:gdLst>
              <a:gd name="T0" fmla="*/ 0 w 3"/>
              <a:gd name="T1" fmla="*/ 19 h 30"/>
              <a:gd name="T2" fmla="*/ 0 w 3"/>
              <a:gd name="T3" fmla="*/ 30 h 30"/>
              <a:gd name="T4" fmla="*/ 3 w 3"/>
              <a:gd name="T5" fmla="*/ 20 h 30"/>
              <a:gd name="T6" fmla="*/ 3 w 3"/>
              <a:gd name="T7" fmla="*/ 19 h 30"/>
              <a:gd name="T8" fmla="*/ 0 w 3"/>
              <a:gd name="T9" fmla="*/ 19 h 30"/>
              <a:gd name="T10" fmla="*/ 3 w 3"/>
              <a:gd name="T11" fmla="*/ 0 h 30"/>
              <a:gd name="T12" fmla="*/ 0 w 3"/>
              <a:gd name="T13" fmla="*/ 0 h 30"/>
              <a:gd name="T14" fmla="*/ 0 w 3"/>
              <a:gd name="T15" fmla="*/ 17 h 30"/>
              <a:gd name="T16" fmla="*/ 3 w 3"/>
              <a:gd name="T17" fmla="*/ 17 h 30"/>
              <a:gd name="T18" fmla="*/ 3 w 3"/>
              <a:gd name="T1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30">
                <a:moveTo>
                  <a:pt x="0" y="19"/>
                </a:moveTo>
                <a:lnTo>
                  <a:pt x="0" y="30"/>
                </a:lnTo>
                <a:lnTo>
                  <a:pt x="3" y="20"/>
                </a:lnTo>
                <a:lnTo>
                  <a:pt x="3" y="19"/>
                </a:lnTo>
                <a:lnTo>
                  <a:pt x="0" y="19"/>
                </a:lnTo>
                <a:moveTo>
                  <a:pt x="3" y="0"/>
                </a:moveTo>
                <a:lnTo>
                  <a:pt x="0" y="0"/>
                </a:lnTo>
                <a:lnTo>
                  <a:pt x="0" y="17"/>
                </a:lnTo>
                <a:lnTo>
                  <a:pt x="3" y="17"/>
                </a:lnTo>
                <a:lnTo>
                  <a:pt x="3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32" name="Rectangle 546"/>
          <p:cNvSpPr>
            <a:spLocks noChangeArrowheads="1"/>
          </p:cNvSpPr>
          <p:nvPr/>
        </p:nvSpPr>
        <p:spPr bwMode="auto">
          <a:xfrm>
            <a:off x="9627257" y="4662098"/>
            <a:ext cx="12950" cy="8633"/>
          </a:xfrm>
          <a:prstGeom prst="rect">
            <a:avLst/>
          </a:prstGeom>
          <a:solidFill>
            <a:srgbClr val="B48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33" name="Rectangle 547"/>
          <p:cNvSpPr>
            <a:spLocks noChangeArrowheads="1"/>
          </p:cNvSpPr>
          <p:nvPr/>
        </p:nvSpPr>
        <p:spPr bwMode="auto">
          <a:xfrm>
            <a:off x="9627257" y="4662098"/>
            <a:ext cx="12950" cy="8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34" name="Rectangle 548"/>
          <p:cNvSpPr>
            <a:spLocks noChangeArrowheads="1"/>
          </p:cNvSpPr>
          <p:nvPr/>
        </p:nvSpPr>
        <p:spPr bwMode="auto">
          <a:xfrm>
            <a:off x="9627257" y="4467863"/>
            <a:ext cx="12950" cy="120857"/>
          </a:xfrm>
          <a:prstGeom prst="rect">
            <a:avLst/>
          </a:prstGeom>
          <a:solidFill>
            <a:srgbClr val="AD71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35" name="Rectangle 549"/>
          <p:cNvSpPr>
            <a:spLocks noChangeArrowheads="1"/>
          </p:cNvSpPr>
          <p:nvPr/>
        </p:nvSpPr>
        <p:spPr bwMode="auto">
          <a:xfrm>
            <a:off x="9627257" y="4467863"/>
            <a:ext cx="12950" cy="120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36" name="Freeform 550"/>
          <p:cNvSpPr>
            <a:spLocks noEditPoints="1"/>
          </p:cNvSpPr>
          <p:nvPr/>
        </p:nvSpPr>
        <p:spPr bwMode="auto">
          <a:xfrm>
            <a:off x="9269001" y="4385854"/>
            <a:ext cx="151073" cy="612917"/>
          </a:xfrm>
          <a:custGeom>
            <a:avLst/>
            <a:gdLst>
              <a:gd name="T0" fmla="*/ 31 w 46"/>
              <a:gd name="T1" fmla="*/ 168 h 191"/>
              <a:gd name="T2" fmla="*/ 31 w 46"/>
              <a:gd name="T3" fmla="*/ 187 h 191"/>
              <a:gd name="T4" fmla="*/ 46 w 46"/>
              <a:gd name="T5" fmla="*/ 182 h 191"/>
              <a:gd name="T6" fmla="*/ 46 w 46"/>
              <a:gd name="T7" fmla="*/ 168 h 191"/>
              <a:gd name="T8" fmla="*/ 31 w 46"/>
              <a:gd name="T9" fmla="*/ 168 h 191"/>
              <a:gd name="T10" fmla="*/ 0 w 46"/>
              <a:gd name="T11" fmla="*/ 168 h 191"/>
              <a:gd name="T12" fmla="*/ 0 w 46"/>
              <a:gd name="T13" fmla="*/ 191 h 191"/>
              <a:gd name="T14" fmla="*/ 15 w 46"/>
              <a:gd name="T15" fmla="*/ 191 h 191"/>
              <a:gd name="T16" fmla="*/ 27 w 46"/>
              <a:gd name="T17" fmla="*/ 188 h 191"/>
              <a:gd name="T18" fmla="*/ 27 w 46"/>
              <a:gd name="T19" fmla="*/ 168 h 191"/>
              <a:gd name="T20" fmla="*/ 0 w 46"/>
              <a:gd name="T21" fmla="*/ 168 h 191"/>
              <a:gd name="T22" fmla="*/ 31 w 46"/>
              <a:gd name="T23" fmla="*/ 151 h 191"/>
              <a:gd name="T24" fmla="*/ 31 w 46"/>
              <a:gd name="T25" fmla="*/ 164 h 191"/>
              <a:gd name="T26" fmla="*/ 46 w 46"/>
              <a:gd name="T27" fmla="*/ 164 h 191"/>
              <a:gd name="T28" fmla="*/ 46 w 46"/>
              <a:gd name="T29" fmla="*/ 151 h 191"/>
              <a:gd name="T30" fmla="*/ 31 w 46"/>
              <a:gd name="T31" fmla="*/ 151 h 191"/>
              <a:gd name="T32" fmla="*/ 0 w 46"/>
              <a:gd name="T33" fmla="*/ 150 h 191"/>
              <a:gd name="T34" fmla="*/ 0 w 46"/>
              <a:gd name="T35" fmla="*/ 164 h 191"/>
              <a:gd name="T36" fmla="*/ 27 w 46"/>
              <a:gd name="T37" fmla="*/ 164 h 191"/>
              <a:gd name="T38" fmla="*/ 27 w 46"/>
              <a:gd name="T39" fmla="*/ 151 h 191"/>
              <a:gd name="T40" fmla="*/ 0 w 46"/>
              <a:gd name="T41" fmla="*/ 150 h 191"/>
              <a:gd name="T42" fmla="*/ 31 w 46"/>
              <a:gd name="T43" fmla="*/ 89 h 191"/>
              <a:gd name="T44" fmla="*/ 31 w 46"/>
              <a:gd name="T45" fmla="*/ 112 h 191"/>
              <a:gd name="T46" fmla="*/ 46 w 46"/>
              <a:gd name="T47" fmla="*/ 112 h 191"/>
              <a:gd name="T48" fmla="*/ 45 w 46"/>
              <a:gd name="T49" fmla="*/ 89 h 191"/>
              <a:gd name="T50" fmla="*/ 31 w 46"/>
              <a:gd name="T51" fmla="*/ 89 h 191"/>
              <a:gd name="T52" fmla="*/ 1 w 46"/>
              <a:gd name="T53" fmla="*/ 89 h 191"/>
              <a:gd name="T54" fmla="*/ 1 w 46"/>
              <a:gd name="T55" fmla="*/ 111 h 191"/>
              <a:gd name="T56" fmla="*/ 27 w 46"/>
              <a:gd name="T57" fmla="*/ 112 h 191"/>
              <a:gd name="T58" fmla="*/ 27 w 46"/>
              <a:gd name="T59" fmla="*/ 89 h 191"/>
              <a:gd name="T60" fmla="*/ 1 w 46"/>
              <a:gd name="T61" fmla="*/ 89 h 191"/>
              <a:gd name="T62" fmla="*/ 27 w 46"/>
              <a:gd name="T63" fmla="*/ 64 h 191"/>
              <a:gd name="T64" fmla="*/ 2 w 46"/>
              <a:gd name="T65" fmla="*/ 64 h 191"/>
              <a:gd name="T66" fmla="*/ 2 w 46"/>
              <a:gd name="T67" fmla="*/ 86 h 191"/>
              <a:gd name="T68" fmla="*/ 27 w 46"/>
              <a:gd name="T69" fmla="*/ 86 h 191"/>
              <a:gd name="T70" fmla="*/ 27 w 46"/>
              <a:gd name="T71" fmla="*/ 64 h 191"/>
              <a:gd name="T72" fmla="*/ 45 w 46"/>
              <a:gd name="T73" fmla="*/ 64 h 191"/>
              <a:gd name="T74" fmla="*/ 31 w 46"/>
              <a:gd name="T75" fmla="*/ 64 h 191"/>
              <a:gd name="T76" fmla="*/ 31 w 46"/>
              <a:gd name="T77" fmla="*/ 86 h 191"/>
              <a:gd name="T78" fmla="*/ 45 w 46"/>
              <a:gd name="T79" fmla="*/ 86 h 191"/>
              <a:gd name="T80" fmla="*/ 45 w 46"/>
              <a:gd name="T81" fmla="*/ 64 h 191"/>
              <a:gd name="T82" fmla="*/ 32 w 46"/>
              <a:gd name="T83" fmla="*/ 5 h 191"/>
              <a:gd name="T84" fmla="*/ 31 w 46"/>
              <a:gd name="T85" fmla="*/ 25 h 191"/>
              <a:gd name="T86" fmla="*/ 45 w 46"/>
              <a:gd name="T87" fmla="*/ 25 h 191"/>
              <a:gd name="T88" fmla="*/ 45 w 46"/>
              <a:gd name="T89" fmla="*/ 5 h 191"/>
              <a:gd name="T90" fmla="*/ 32 w 46"/>
              <a:gd name="T91" fmla="*/ 5 h 191"/>
              <a:gd name="T92" fmla="*/ 3 w 46"/>
              <a:gd name="T93" fmla="*/ 5 h 191"/>
              <a:gd name="T94" fmla="*/ 3 w 46"/>
              <a:gd name="T95" fmla="*/ 25 h 191"/>
              <a:gd name="T96" fmla="*/ 27 w 46"/>
              <a:gd name="T97" fmla="*/ 25 h 191"/>
              <a:gd name="T98" fmla="*/ 27 w 46"/>
              <a:gd name="T99" fmla="*/ 5 h 191"/>
              <a:gd name="T100" fmla="*/ 3 w 46"/>
              <a:gd name="T101" fmla="*/ 5 h 191"/>
              <a:gd name="T102" fmla="*/ 27 w 46"/>
              <a:gd name="T103" fmla="*/ 1 h 191"/>
              <a:gd name="T104" fmla="*/ 24 w 46"/>
              <a:gd name="T105" fmla="*/ 1 h 191"/>
              <a:gd name="T106" fmla="*/ 27 w 46"/>
              <a:gd name="T107" fmla="*/ 1 h 191"/>
              <a:gd name="T108" fmla="*/ 27 w 46"/>
              <a:gd name="T109" fmla="*/ 1 h 191"/>
              <a:gd name="T110" fmla="*/ 45 w 46"/>
              <a:gd name="T111" fmla="*/ 0 h 191"/>
              <a:gd name="T112" fmla="*/ 32 w 46"/>
              <a:gd name="T113" fmla="*/ 0 h 191"/>
              <a:gd name="T114" fmla="*/ 32 w 46"/>
              <a:gd name="T115" fmla="*/ 1 h 191"/>
              <a:gd name="T116" fmla="*/ 45 w 46"/>
              <a:gd name="T117" fmla="*/ 1 h 191"/>
              <a:gd name="T118" fmla="*/ 45 w 46"/>
              <a:gd name="T119" fmla="*/ 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6" h="191">
                <a:moveTo>
                  <a:pt x="31" y="168"/>
                </a:moveTo>
                <a:cubicBezTo>
                  <a:pt x="31" y="187"/>
                  <a:pt x="31" y="187"/>
                  <a:pt x="31" y="187"/>
                </a:cubicBezTo>
                <a:cubicBezTo>
                  <a:pt x="36" y="186"/>
                  <a:pt x="41" y="184"/>
                  <a:pt x="46" y="182"/>
                </a:cubicBezTo>
                <a:cubicBezTo>
                  <a:pt x="46" y="168"/>
                  <a:pt x="46" y="168"/>
                  <a:pt x="46" y="168"/>
                </a:cubicBezTo>
                <a:cubicBezTo>
                  <a:pt x="31" y="168"/>
                  <a:pt x="31" y="168"/>
                  <a:pt x="31" y="168"/>
                </a:cubicBezTo>
                <a:moveTo>
                  <a:pt x="0" y="168"/>
                </a:moveTo>
                <a:cubicBezTo>
                  <a:pt x="0" y="191"/>
                  <a:pt x="0" y="191"/>
                  <a:pt x="0" y="191"/>
                </a:cubicBezTo>
                <a:cubicBezTo>
                  <a:pt x="15" y="191"/>
                  <a:pt x="15" y="191"/>
                  <a:pt x="15" y="191"/>
                </a:cubicBezTo>
                <a:cubicBezTo>
                  <a:pt x="19" y="190"/>
                  <a:pt x="23" y="189"/>
                  <a:pt x="27" y="188"/>
                </a:cubicBezTo>
                <a:cubicBezTo>
                  <a:pt x="27" y="168"/>
                  <a:pt x="27" y="168"/>
                  <a:pt x="27" y="168"/>
                </a:cubicBezTo>
                <a:cubicBezTo>
                  <a:pt x="0" y="168"/>
                  <a:pt x="0" y="168"/>
                  <a:pt x="0" y="168"/>
                </a:cubicBezTo>
                <a:moveTo>
                  <a:pt x="31" y="151"/>
                </a:moveTo>
                <a:cubicBezTo>
                  <a:pt x="31" y="164"/>
                  <a:pt x="31" y="164"/>
                  <a:pt x="31" y="164"/>
                </a:cubicBezTo>
                <a:cubicBezTo>
                  <a:pt x="46" y="164"/>
                  <a:pt x="46" y="164"/>
                  <a:pt x="46" y="164"/>
                </a:cubicBezTo>
                <a:cubicBezTo>
                  <a:pt x="46" y="151"/>
                  <a:pt x="46" y="151"/>
                  <a:pt x="46" y="151"/>
                </a:cubicBezTo>
                <a:cubicBezTo>
                  <a:pt x="31" y="151"/>
                  <a:pt x="31" y="151"/>
                  <a:pt x="31" y="151"/>
                </a:cubicBezTo>
                <a:moveTo>
                  <a:pt x="0" y="150"/>
                </a:moveTo>
                <a:cubicBezTo>
                  <a:pt x="0" y="164"/>
                  <a:pt x="0" y="164"/>
                  <a:pt x="0" y="164"/>
                </a:cubicBezTo>
                <a:cubicBezTo>
                  <a:pt x="27" y="164"/>
                  <a:pt x="27" y="164"/>
                  <a:pt x="27" y="164"/>
                </a:cubicBezTo>
                <a:cubicBezTo>
                  <a:pt x="27" y="151"/>
                  <a:pt x="27" y="151"/>
                  <a:pt x="27" y="151"/>
                </a:cubicBezTo>
                <a:cubicBezTo>
                  <a:pt x="0" y="150"/>
                  <a:pt x="0" y="150"/>
                  <a:pt x="0" y="150"/>
                </a:cubicBezTo>
                <a:moveTo>
                  <a:pt x="31" y="89"/>
                </a:moveTo>
                <a:cubicBezTo>
                  <a:pt x="31" y="112"/>
                  <a:pt x="31" y="112"/>
                  <a:pt x="31" y="112"/>
                </a:cubicBezTo>
                <a:cubicBezTo>
                  <a:pt x="46" y="112"/>
                  <a:pt x="46" y="112"/>
                  <a:pt x="46" y="112"/>
                </a:cubicBezTo>
                <a:cubicBezTo>
                  <a:pt x="45" y="89"/>
                  <a:pt x="45" y="89"/>
                  <a:pt x="45" y="89"/>
                </a:cubicBezTo>
                <a:cubicBezTo>
                  <a:pt x="31" y="89"/>
                  <a:pt x="31" y="89"/>
                  <a:pt x="31" y="89"/>
                </a:cubicBezTo>
                <a:moveTo>
                  <a:pt x="1" y="89"/>
                </a:moveTo>
                <a:cubicBezTo>
                  <a:pt x="1" y="111"/>
                  <a:pt x="1" y="111"/>
                  <a:pt x="1" y="111"/>
                </a:cubicBezTo>
                <a:cubicBezTo>
                  <a:pt x="27" y="112"/>
                  <a:pt x="27" y="112"/>
                  <a:pt x="27" y="112"/>
                </a:cubicBezTo>
                <a:cubicBezTo>
                  <a:pt x="27" y="89"/>
                  <a:pt x="27" y="89"/>
                  <a:pt x="27" y="89"/>
                </a:cubicBezTo>
                <a:cubicBezTo>
                  <a:pt x="1" y="89"/>
                  <a:pt x="1" y="89"/>
                  <a:pt x="1" y="89"/>
                </a:cubicBezTo>
                <a:moveTo>
                  <a:pt x="27" y="64"/>
                </a:moveTo>
                <a:cubicBezTo>
                  <a:pt x="2" y="64"/>
                  <a:pt x="2" y="64"/>
                  <a:pt x="2" y="64"/>
                </a:cubicBezTo>
                <a:cubicBezTo>
                  <a:pt x="2" y="86"/>
                  <a:pt x="2" y="86"/>
                  <a:pt x="2" y="86"/>
                </a:cubicBezTo>
                <a:cubicBezTo>
                  <a:pt x="27" y="86"/>
                  <a:pt x="27" y="86"/>
                  <a:pt x="27" y="86"/>
                </a:cubicBezTo>
                <a:cubicBezTo>
                  <a:pt x="27" y="64"/>
                  <a:pt x="27" y="64"/>
                  <a:pt x="27" y="64"/>
                </a:cubicBezTo>
                <a:moveTo>
                  <a:pt x="45" y="64"/>
                </a:moveTo>
                <a:cubicBezTo>
                  <a:pt x="31" y="64"/>
                  <a:pt x="31" y="64"/>
                  <a:pt x="31" y="64"/>
                </a:cubicBezTo>
                <a:cubicBezTo>
                  <a:pt x="31" y="86"/>
                  <a:pt x="31" y="86"/>
                  <a:pt x="31" y="86"/>
                </a:cubicBezTo>
                <a:cubicBezTo>
                  <a:pt x="45" y="86"/>
                  <a:pt x="45" y="86"/>
                  <a:pt x="45" y="86"/>
                </a:cubicBezTo>
                <a:cubicBezTo>
                  <a:pt x="45" y="64"/>
                  <a:pt x="45" y="64"/>
                  <a:pt x="45" y="64"/>
                </a:cubicBezTo>
                <a:moveTo>
                  <a:pt x="32" y="5"/>
                </a:moveTo>
                <a:cubicBezTo>
                  <a:pt x="31" y="25"/>
                  <a:pt x="31" y="25"/>
                  <a:pt x="31" y="25"/>
                </a:cubicBezTo>
                <a:cubicBezTo>
                  <a:pt x="45" y="25"/>
                  <a:pt x="45" y="25"/>
                  <a:pt x="45" y="25"/>
                </a:cubicBezTo>
                <a:cubicBezTo>
                  <a:pt x="45" y="5"/>
                  <a:pt x="45" y="5"/>
                  <a:pt x="45" y="5"/>
                </a:cubicBezTo>
                <a:cubicBezTo>
                  <a:pt x="32" y="5"/>
                  <a:pt x="32" y="5"/>
                  <a:pt x="32" y="5"/>
                </a:cubicBezTo>
                <a:moveTo>
                  <a:pt x="3" y="5"/>
                </a:moveTo>
                <a:cubicBezTo>
                  <a:pt x="3" y="25"/>
                  <a:pt x="3" y="25"/>
                  <a:pt x="3" y="25"/>
                </a:cubicBezTo>
                <a:cubicBezTo>
                  <a:pt x="27" y="25"/>
                  <a:pt x="27" y="25"/>
                  <a:pt x="27" y="25"/>
                </a:cubicBezTo>
                <a:cubicBezTo>
                  <a:pt x="27" y="5"/>
                  <a:pt x="27" y="5"/>
                  <a:pt x="27" y="5"/>
                </a:cubicBezTo>
                <a:cubicBezTo>
                  <a:pt x="3" y="5"/>
                  <a:pt x="3" y="5"/>
                  <a:pt x="3" y="5"/>
                </a:cubicBezTo>
                <a:moveTo>
                  <a:pt x="27" y="1"/>
                </a:moveTo>
                <a:cubicBezTo>
                  <a:pt x="26" y="1"/>
                  <a:pt x="25" y="1"/>
                  <a:pt x="24" y="1"/>
                </a:cubicBezTo>
                <a:cubicBezTo>
                  <a:pt x="27" y="1"/>
                  <a:pt x="27" y="1"/>
                  <a:pt x="27" y="1"/>
                </a:cubicBezTo>
                <a:cubicBezTo>
                  <a:pt x="27" y="1"/>
                  <a:pt x="27" y="1"/>
                  <a:pt x="27" y="1"/>
                </a:cubicBezTo>
                <a:moveTo>
                  <a:pt x="45" y="0"/>
                </a:moveTo>
                <a:cubicBezTo>
                  <a:pt x="40" y="0"/>
                  <a:pt x="36" y="0"/>
                  <a:pt x="32" y="0"/>
                </a:cubicBezTo>
                <a:cubicBezTo>
                  <a:pt x="32" y="1"/>
                  <a:pt x="32" y="1"/>
                  <a:pt x="32" y="1"/>
                </a:cubicBezTo>
                <a:cubicBezTo>
                  <a:pt x="45" y="1"/>
                  <a:pt x="45" y="1"/>
                  <a:pt x="45" y="1"/>
                </a:cubicBezTo>
                <a:cubicBezTo>
                  <a:pt x="45" y="0"/>
                  <a:pt x="45" y="0"/>
                  <a:pt x="45" y="0"/>
                </a:cubicBezTo>
              </a:path>
            </a:pathLst>
          </a:custGeom>
          <a:solidFill>
            <a:srgbClr val="852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37" name="Freeform 551"/>
          <p:cNvSpPr>
            <a:spLocks noEditPoints="1"/>
          </p:cNvSpPr>
          <p:nvPr/>
        </p:nvSpPr>
        <p:spPr bwMode="auto">
          <a:xfrm>
            <a:off x="9269001" y="4912445"/>
            <a:ext cx="151073" cy="12950"/>
          </a:xfrm>
          <a:custGeom>
            <a:avLst/>
            <a:gdLst>
              <a:gd name="T0" fmla="*/ 23 w 35"/>
              <a:gd name="T1" fmla="*/ 0 h 3"/>
              <a:gd name="T2" fmla="*/ 23 w 35"/>
              <a:gd name="T3" fmla="*/ 3 h 3"/>
              <a:gd name="T4" fmla="*/ 35 w 35"/>
              <a:gd name="T5" fmla="*/ 3 h 3"/>
              <a:gd name="T6" fmla="*/ 35 w 35"/>
              <a:gd name="T7" fmla="*/ 0 h 3"/>
              <a:gd name="T8" fmla="*/ 23 w 35"/>
              <a:gd name="T9" fmla="*/ 0 h 3"/>
              <a:gd name="T10" fmla="*/ 0 w 35"/>
              <a:gd name="T11" fmla="*/ 0 h 3"/>
              <a:gd name="T12" fmla="*/ 0 w 35"/>
              <a:gd name="T13" fmla="*/ 3 h 3"/>
              <a:gd name="T14" fmla="*/ 20 w 35"/>
              <a:gd name="T15" fmla="*/ 3 h 3"/>
              <a:gd name="T16" fmla="*/ 20 w 35"/>
              <a:gd name="T17" fmla="*/ 0 h 3"/>
              <a:gd name="T18" fmla="*/ 0 w 35"/>
              <a:gd name="T1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" h="3">
                <a:moveTo>
                  <a:pt x="23" y="0"/>
                </a:moveTo>
                <a:lnTo>
                  <a:pt x="23" y="3"/>
                </a:lnTo>
                <a:lnTo>
                  <a:pt x="35" y="3"/>
                </a:lnTo>
                <a:lnTo>
                  <a:pt x="35" y="0"/>
                </a:lnTo>
                <a:lnTo>
                  <a:pt x="23" y="0"/>
                </a:lnTo>
                <a:close/>
                <a:moveTo>
                  <a:pt x="0" y="0"/>
                </a:moveTo>
                <a:lnTo>
                  <a:pt x="0" y="3"/>
                </a:lnTo>
                <a:lnTo>
                  <a:pt x="20" y="3"/>
                </a:lnTo>
                <a:lnTo>
                  <a:pt x="20" y="0"/>
                </a:lnTo>
                <a:lnTo>
                  <a:pt x="0" y="0"/>
                </a:lnTo>
                <a:close/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38" name="Freeform 552"/>
          <p:cNvSpPr>
            <a:spLocks noEditPoints="1"/>
          </p:cNvSpPr>
          <p:nvPr/>
        </p:nvSpPr>
        <p:spPr bwMode="auto">
          <a:xfrm>
            <a:off x="9269001" y="4912445"/>
            <a:ext cx="151073" cy="12950"/>
          </a:xfrm>
          <a:custGeom>
            <a:avLst/>
            <a:gdLst>
              <a:gd name="T0" fmla="*/ 23 w 35"/>
              <a:gd name="T1" fmla="*/ 0 h 3"/>
              <a:gd name="T2" fmla="*/ 23 w 35"/>
              <a:gd name="T3" fmla="*/ 3 h 3"/>
              <a:gd name="T4" fmla="*/ 35 w 35"/>
              <a:gd name="T5" fmla="*/ 3 h 3"/>
              <a:gd name="T6" fmla="*/ 35 w 35"/>
              <a:gd name="T7" fmla="*/ 0 h 3"/>
              <a:gd name="T8" fmla="*/ 23 w 35"/>
              <a:gd name="T9" fmla="*/ 0 h 3"/>
              <a:gd name="T10" fmla="*/ 0 w 35"/>
              <a:gd name="T11" fmla="*/ 0 h 3"/>
              <a:gd name="T12" fmla="*/ 0 w 35"/>
              <a:gd name="T13" fmla="*/ 3 h 3"/>
              <a:gd name="T14" fmla="*/ 20 w 35"/>
              <a:gd name="T15" fmla="*/ 3 h 3"/>
              <a:gd name="T16" fmla="*/ 20 w 35"/>
              <a:gd name="T17" fmla="*/ 0 h 3"/>
              <a:gd name="T18" fmla="*/ 0 w 35"/>
              <a:gd name="T1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" h="3">
                <a:moveTo>
                  <a:pt x="23" y="0"/>
                </a:moveTo>
                <a:lnTo>
                  <a:pt x="23" y="3"/>
                </a:lnTo>
                <a:lnTo>
                  <a:pt x="35" y="3"/>
                </a:lnTo>
                <a:lnTo>
                  <a:pt x="35" y="0"/>
                </a:lnTo>
                <a:lnTo>
                  <a:pt x="23" y="0"/>
                </a:lnTo>
                <a:moveTo>
                  <a:pt x="0" y="0"/>
                </a:moveTo>
                <a:lnTo>
                  <a:pt x="0" y="3"/>
                </a:lnTo>
                <a:lnTo>
                  <a:pt x="20" y="3"/>
                </a:lnTo>
                <a:lnTo>
                  <a:pt x="20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39" name="Freeform 553"/>
          <p:cNvSpPr>
            <a:spLocks noEditPoints="1"/>
          </p:cNvSpPr>
          <p:nvPr/>
        </p:nvSpPr>
        <p:spPr bwMode="auto">
          <a:xfrm>
            <a:off x="9273318" y="4662098"/>
            <a:ext cx="142440" cy="8633"/>
          </a:xfrm>
          <a:custGeom>
            <a:avLst/>
            <a:gdLst>
              <a:gd name="T0" fmla="*/ 22 w 33"/>
              <a:gd name="T1" fmla="*/ 0 h 2"/>
              <a:gd name="T2" fmla="*/ 22 w 33"/>
              <a:gd name="T3" fmla="*/ 2 h 2"/>
              <a:gd name="T4" fmla="*/ 33 w 33"/>
              <a:gd name="T5" fmla="*/ 2 h 2"/>
              <a:gd name="T6" fmla="*/ 33 w 33"/>
              <a:gd name="T7" fmla="*/ 0 h 2"/>
              <a:gd name="T8" fmla="*/ 22 w 33"/>
              <a:gd name="T9" fmla="*/ 0 h 2"/>
              <a:gd name="T10" fmla="*/ 1 w 33"/>
              <a:gd name="T11" fmla="*/ 0 h 2"/>
              <a:gd name="T12" fmla="*/ 0 w 33"/>
              <a:gd name="T13" fmla="*/ 2 h 2"/>
              <a:gd name="T14" fmla="*/ 19 w 33"/>
              <a:gd name="T15" fmla="*/ 2 h 2"/>
              <a:gd name="T16" fmla="*/ 19 w 33"/>
              <a:gd name="T17" fmla="*/ 0 h 2"/>
              <a:gd name="T18" fmla="*/ 1 w 33"/>
              <a:gd name="T1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" h="2">
                <a:moveTo>
                  <a:pt x="22" y="0"/>
                </a:moveTo>
                <a:lnTo>
                  <a:pt x="22" y="2"/>
                </a:lnTo>
                <a:lnTo>
                  <a:pt x="33" y="2"/>
                </a:lnTo>
                <a:lnTo>
                  <a:pt x="33" y="0"/>
                </a:lnTo>
                <a:lnTo>
                  <a:pt x="22" y="0"/>
                </a:lnTo>
                <a:close/>
                <a:moveTo>
                  <a:pt x="1" y="0"/>
                </a:moveTo>
                <a:lnTo>
                  <a:pt x="0" y="2"/>
                </a:lnTo>
                <a:lnTo>
                  <a:pt x="19" y="2"/>
                </a:lnTo>
                <a:lnTo>
                  <a:pt x="19" y="0"/>
                </a:lnTo>
                <a:lnTo>
                  <a:pt x="1" y="0"/>
                </a:lnTo>
                <a:close/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40" name="Freeform 554"/>
          <p:cNvSpPr>
            <a:spLocks noEditPoints="1"/>
          </p:cNvSpPr>
          <p:nvPr/>
        </p:nvSpPr>
        <p:spPr bwMode="auto">
          <a:xfrm>
            <a:off x="9273318" y="4662098"/>
            <a:ext cx="142440" cy="8633"/>
          </a:xfrm>
          <a:custGeom>
            <a:avLst/>
            <a:gdLst>
              <a:gd name="T0" fmla="*/ 22 w 33"/>
              <a:gd name="T1" fmla="*/ 0 h 2"/>
              <a:gd name="T2" fmla="*/ 22 w 33"/>
              <a:gd name="T3" fmla="*/ 2 h 2"/>
              <a:gd name="T4" fmla="*/ 33 w 33"/>
              <a:gd name="T5" fmla="*/ 2 h 2"/>
              <a:gd name="T6" fmla="*/ 33 w 33"/>
              <a:gd name="T7" fmla="*/ 0 h 2"/>
              <a:gd name="T8" fmla="*/ 22 w 33"/>
              <a:gd name="T9" fmla="*/ 0 h 2"/>
              <a:gd name="T10" fmla="*/ 1 w 33"/>
              <a:gd name="T11" fmla="*/ 0 h 2"/>
              <a:gd name="T12" fmla="*/ 0 w 33"/>
              <a:gd name="T13" fmla="*/ 2 h 2"/>
              <a:gd name="T14" fmla="*/ 19 w 33"/>
              <a:gd name="T15" fmla="*/ 2 h 2"/>
              <a:gd name="T16" fmla="*/ 19 w 33"/>
              <a:gd name="T17" fmla="*/ 0 h 2"/>
              <a:gd name="T18" fmla="*/ 1 w 33"/>
              <a:gd name="T1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" h="2">
                <a:moveTo>
                  <a:pt x="22" y="0"/>
                </a:moveTo>
                <a:lnTo>
                  <a:pt x="22" y="2"/>
                </a:lnTo>
                <a:lnTo>
                  <a:pt x="33" y="2"/>
                </a:lnTo>
                <a:lnTo>
                  <a:pt x="33" y="0"/>
                </a:lnTo>
                <a:lnTo>
                  <a:pt x="22" y="0"/>
                </a:lnTo>
                <a:moveTo>
                  <a:pt x="1" y="0"/>
                </a:moveTo>
                <a:lnTo>
                  <a:pt x="0" y="2"/>
                </a:lnTo>
                <a:lnTo>
                  <a:pt x="19" y="2"/>
                </a:lnTo>
                <a:lnTo>
                  <a:pt x="19" y="0"/>
                </a:lnTo>
                <a:lnTo>
                  <a:pt x="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41" name="Freeform 555"/>
          <p:cNvSpPr>
            <a:spLocks noEditPoints="1"/>
          </p:cNvSpPr>
          <p:nvPr/>
        </p:nvSpPr>
        <p:spPr bwMode="auto">
          <a:xfrm>
            <a:off x="9281951" y="4385854"/>
            <a:ext cx="133807" cy="12950"/>
          </a:xfrm>
          <a:custGeom>
            <a:avLst/>
            <a:gdLst>
              <a:gd name="T0" fmla="*/ 29 w 42"/>
              <a:gd name="T1" fmla="*/ 0 h 4"/>
              <a:gd name="T2" fmla="*/ 29 w 42"/>
              <a:gd name="T3" fmla="*/ 4 h 4"/>
              <a:gd name="T4" fmla="*/ 42 w 42"/>
              <a:gd name="T5" fmla="*/ 4 h 4"/>
              <a:gd name="T6" fmla="*/ 42 w 42"/>
              <a:gd name="T7" fmla="*/ 0 h 4"/>
              <a:gd name="T8" fmla="*/ 29 w 42"/>
              <a:gd name="T9" fmla="*/ 0 h 4"/>
              <a:gd name="T10" fmla="*/ 21 w 42"/>
              <a:gd name="T11" fmla="*/ 0 h 4"/>
              <a:gd name="T12" fmla="*/ 0 w 42"/>
              <a:gd name="T13" fmla="*/ 1 h 4"/>
              <a:gd name="T14" fmla="*/ 0 w 42"/>
              <a:gd name="T15" fmla="*/ 4 h 4"/>
              <a:gd name="T16" fmla="*/ 24 w 42"/>
              <a:gd name="T17" fmla="*/ 4 h 4"/>
              <a:gd name="T18" fmla="*/ 24 w 42"/>
              <a:gd name="T19" fmla="*/ 0 h 4"/>
              <a:gd name="T20" fmla="*/ 21 w 42"/>
              <a:gd name="T2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2" h="4">
                <a:moveTo>
                  <a:pt x="29" y="0"/>
                </a:moveTo>
                <a:cubicBezTo>
                  <a:pt x="29" y="4"/>
                  <a:pt x="29" y="4"/>
                  <a:pt x="29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2" y="0"/>
                  <a:pt x="42" y="0"/>
                  <a:pt x="42" y="0"/>
                </a:cubicBezTo>
                <a:cubicBezTo>
                  <a:pt x="29" y="0"/>
                  <a:pt x="29" y="0"/>
                  <a:pt x="29" y="0"/>
                </a:cubicBezTo>
                <a:moveTo>
                  <a:pt x="21" y="0"/>
                </a:moveTo>
                <a:cubicBezTo>
                  <a:pt x="14" y="0"/>
                  <a:pt x="7" y="0"/>
                  <a:pt x="0" y="1"/>
                </a:cubicBezTo>
                <a:cubicBezTo>
                  <a:pt x="0" y="4"/>
                  <a:pt x="0" y="4"/>
                  <a:pt x="0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4" y="0"/>
                  <a:pt x="24" y="0"/>
                  <a:pt x="24" y="0"/>
                </a:cubicBezTo>
                <a:cubicBezTo>
                  <a:pt x="21" y="0"/>
                  <a:pt x="21" y="0"/>
                  <a:pt x="21" y="0"/>
                </a:cubicBezTo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42" name="Freeform 556"/>
          <p:cNvSpPr>
            <a:spLocks noEditPoints="1"/>
          </p:cNvSpPr>
          <p:nvPr/>
        </p:nvSpPr>
        <p:spPr bwMode="auto">
          <a:xfrm>
            <a:off x="9277633" y="4463548"/>
            <a:ext cx="138122" cy="129490"/>
          </a:xfrm>
          <a:custGeom>
            <a:avLst/>
            <a:gdLst>
              <a:gd name="T0" fmla="*/ 21 w 32"/>
              <a:gd name="T1" fmla="*/ 0 h 30"/>
              <a:gd name="T2" fmla="*/ 21 w 32"/>
              <a:gd name="T3" fmla="*/ 30 h 30"/>
              <a:gd name="T4" fmla="*/ 32 w 32"/>
              <a:gd name="T5" fmla="*/ 30 h 30"/>
              <a:gd name="T6" fmla="*/ 32 w 32"/>
              <a:gd name="T7" fmla="*/ 0 h 30"/>
              <a:gd name="T8" fmla="*/ 21 w 32"/>
              <a:gd name="T9" fmla="*/ 0 h 30"/>
              <a:gd name="T10" fmla="*/ 1 w 32"/>
              <a:gd name="T11" fmla="*/ 0 h 30"/>
              <a:gd name="T12" fmla="*/ 0 w 32"/>
              <a:gd name="T13" fmla="*/ 30 h 30"/>
              <a:gd name="T14" fmla="*/ 18 w 32"/>
              <a:gd name="T15" fmla="*/ 30 h 30"/>
              <a:gd name="T16" fmla="*/ 18 w 32"/>
              <a:gd name="T17" fmla="*/ 0 h 30"/>
              <a:gd name="T18" fmla="*/ 1 w 32"/>
              <a:gd name="T1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" h="30">
                <a:moveTo>
                  <a:pt x="21" y="0"/>
                </a:moveTo>
                <a:lnTo>
                  <a:pt x="21" y="30"/>
                </a:lnTo>
                <a:lnTo>
                  <a:pt x="32" y="30"/>
                </a:lnTo>
                <a:lnTo>
                  <a:pt x="32" y="0"/>
                </a:lnTo>
                <a:lnTo>
                  <a:pt x="21" y="0"/>
                </a:lnTo>
                <a:close/>
                <a:moveTo>
                  <a:pt x="1" y="0"/>
                </a:moveTo>
                <a:lnTo>
                  <a:pt x="0" y="30"/>
                </a:lnTo>
                <a:lnTo>
                  <a:pt x="18" y="30"/>
                </a:lnTo>
                <a:lnTo>
                  <a:pt x="18" y="0"/>
                </a:lnTo>
                <a:lnTo>
                  <a:pt x="1" y="0"/>
                </a:lnTo>
                <a:close/>
              </a:path>
            </a:pathLst>
          </a:custGeom>
          <a:solidFill>
            <a:srgbClr val="9636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43" name="Freeform 557"/>
          <p:cNvSpPr>
            <a:spLocks noEditPoints="1"/>
          </p:cNvSpPr>
          <p:nvPr/>
        </p:nvSpPr>
        <p:spPr bwMode="auto">
          <a:xfrm>
            <a:off x="9277633" y="4463548"/>
            <a:ext cx="138122" cy="129490"/>
          </a:xfrm>
          <a:custGeom>
            <a:avLst/>
            <a:gdLst>
              <a:gd name="T0" fmla="*/ 21 w 32"/>
              <a:gd name="T1" fmla="*/ 0 h 30"/>
              <a:gd name="T2" fmla="*/ 21 w 32"/>
              <a:gd name="T3" fmla="*/ 30 h 30"/>
              <a:gd name="T4" fmla="*/ 32 w 32"/>
              <a:gd name="T5" fmla="*/ 30 h 30"/>
              <a:gd name="T6" fmla="*/ 32 w 32"/>
              <a:gd name="T7" fmla="*/ 0 h 30"/>
              <a:gd name="T8" fmla="*/ 21 w 32"/>
              <a:gd name="T9" fmla="*/ 0 h 30"/>
              <a:gd name="T10" fmla="*/ 1 w 32"/>
              <a:gd name="T11" fmla="*/ 0 h 30"/>
              <a:gd name="T12" fmla="*/ 0 w 32"/>
              <a:gd name="T13" fmla="*/ 30 h 30"/>
              <a:gd name="T14" fmla="*/ 18 w 32"/>
              <a:gd name="T15" fmla="*/ 30 h 30"/>
              <a:gd name="T16" fmla="*/ 18 w 32"/>
              <a:gd name="T17" fmla="*/ 0 h 30"/>
              <a:gd name="T18" fmla="*/ 1 w 32"/>
              <a:gd name="T1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" h="30">
                <a:moveTo>
                  <a:pt x="21" y="0"/>
                </a:moveTo>
                <a:lnTo>
                  <a:pt x="21" y="30"/>
                </a:lnTo>
                <a:lnTo>
                  <a:pt x="32" y="30"/>
                </a:lnTo>
                <a:lnTo>
                  <a:pt x="32" y="0"/>
                </a:lnTo>
                <a:lnTo>
                  <a:pt x="21" y="0"/>
                </a:lnTo>
                <a:moveTo>
                  <a:pt x="1" y="0"/>
                </a:moveTo>
                <a:lnTo>
                  <a:pt x="0" y="30"/>
                </a:lnTo>
                <a:lnTo>
                  <a:pt x="18" y="30"/>
                </a:lnTo>
                <a:lnTo>
                  <a:pt x="18" y="0"/>
                </a:lnTo>
                <a:lnTo>
                  <a:pt x="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44" name="Freeform 558"/>
          <p:cNvSpPr>
            <a:spLocks noEditPoints="1"/>
          </p:cNvSpPr>
          <p:nvPr/>
        </p:nvSpPr>
        <p:spPr bwMode="auto">
          <a:xfrm>
            <a:off x="9269001" y="4744107"/>
            <a:ext cx="151073" cy="129490"/>
          </a:xfrm>
          <a:custGeom>
            <a:avLst/>
            <a:gdLst>
              <a:gd name="T0" fmla="*/ 23 w 35"/>
              <a:gd name="T1" fmla="*/ 0 h 30"/>
              <a:gd name="T2" fmla="*/ 23 w 35"/>
              <a:gd name="T3" fmla="*/ 30 h 30"/>
              <a:gd name="T4" fmla="*/ 35 w 35"/>
              <a:gd name="T5" fmla="*/ 30 h 30"/>
              <a:gd name="T6" fmla="*/ 35 w 35"/>
              <a:gd name="T7" fmla="*/ 0 h 30"/>
              <a:gd name="T8" fmla="*/ 23 w 35"/>
              <a:gd name="T9" fmla="*/ 0 h 30"/>
              <a:gd name="T10" fmla="*/ 1 w 35"/>
              <a:gd name="T11" fmla="*/ 0 h 30"/>
              <a:gd name="T12" fmla="*/ 0 w 35"/>
              <a:gd name="T13" fmla="*/ 29 h 30"/>
              <a:gd name="T14" fmla="*/ 20 w 35"/>
              <a:gd name="T15" fmla="*/ 30 h 30"/>
              <a:gd name="T16" fmla="*/ 20 w 35"/>
              <a:gd name="T17" fmla="*/ 0 h 30"/>
              <a:gd name="T18" fmla="*/ 1 w 35"/>
              <a:gd name="T1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" h="30">
                <a:moveTo>
                  <a:pt x="23" y="0"/>
                </a:moveTo>
                <a:lnTo>
                  <a:pt x="23" y="30"/>
                </a:lnTo>
                <a:lnTo>
                  <a:pt x="35" y="30"/>
                </a:lnTo>
                <a:lnTo>
                  <a:pt x="35" y="0"/>
                </a:lnTo>
                <a:lnTo>
                  <a:pt x="23" y="0"/>
                </a:lnTo>
                <a:close/>
                <a:moveTo>
                  <a:pt x="1" y="0"/>
                </a:moveTo>
                <a:lnTo>
                  <a:pt x="0" y="29"/>
                </a:lnTo>
                <a:lnTo>
                  <a:pt x="20" y="30"/>
                </a:lnTo>
                <a:lnTo>
                  <a:pt x="20" y="0"/>
                </a:lnTo>
                <a:lnTo>
                  <a:pt x="1" y="0"/>
                </a:lnTo>
                <a:close/>
              </a:path>
            </a:pathLst>
          </a:custGeom>
          <a:solidFill>
            <a:srgbClr val="9636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45" name="Freeform 559"/>
          <p:cNvSpPr>
            <a:spLocks noEditPoints="1"/>
          </p:cNvSpPr>
          <p:nvPr/>
        </p:nvSpPr>
        <p:spPr bwMode="auto">
          <a:xfrm>
            <a:off x="9269001" y="4744107"/>
            <a:ext cx="151073" cy="129490"/>
          </a:xfrm>
          <a:custGeom>
            <a:avLst/>
            <a:gdLst>
              <a:gd name="T0" fmla="*/ 23 w 35"/>
              <a:gd name="T1" fmla="*/ 0 h 30"/>
              <a:gd name="T2" fmla="*/ 23 w 35"/>
              <a:gd name="T3" fmla="*/ 30 h 30"/>
              <a:gd name="T4" fmla="*/ 35 w 35"/>
              <a:gd name="T5" fmla="*/ 30 h 30"/>
              <a:gd name="T6" fmla="*/ 35 w 35"/>
              <a:gd name="T7" fmla="*/ 0 h 30"/>
              <a:gd name="T8" fmla="*/ 23 w 35"/>
              <a:gd name="T9" fmla="*/ 0 h 30"/>
              <a:gd name="T10" fmla="*/ 1 w 35"/>
              <a:gd name="T11" fmla="*/ 0 h 30"/>
              <a:gd name="T12" fmla="*/ 0 w 35"/>
              <a:gd name="T13" fmla="*/ 29 h 30"/>
              <a:gd name="T14" fmla="*/ 20 w 35"/>
              <a:gd name="T15" fmla="*/ 30 h 30"/>
              <a:gd name="T16" fmla="*/ 20 w 35"/>
              <a:gd name="T17" fmla="*/ 0 h 30"/>
              <a:gd name="T18" fmla="*/ 1 w 35"/>
              <a:gd name="T1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" h="30">
                <a:moveTo>
                  <a:pt x="23" y="0"/>
                </a:moveTo>
                <a:lnTo>
                  <a:pt x="23" y="30"/>
                </a:lnTo>
                <a:lnTo>
                  <a:pt x="35" y="30"/>
                </a:lnTo>
                <a:lnTo>
                  <a:pt x="35" y="0"/>
                </a:lnTo>
                <a:lnTo>
                  <a:pt x="23" y="0"/>
                </a:lnTo>
                <a:moveTo>
                  <a:pt x="1" y="0"/>
                </a:moveTo>
                <a:lnTo>
                  <a:pt x="0" y="29"/>
                </a:lnTo>
                <a:lnTo>
                  <a:pt x="20" y="30"/>
                </a:lnTo>
                <a:lnTo>
                  <a:pt x="20" y="0"/>
                </a:lnTo>
                <a:lnTo>
                  <a:pt x="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46" name="Freeform 560"/>
          <p:cNvSpPr>
            <a:spLocks/>
          </p:cNvSpPr>
          <p:nvPr/>
        </p:nvSpPr>
        <p:spPr bwMode="auto">
          <a:xfrm>
            <a:off x="9269001" y="4998771"/>
            <a:ext cx="47481" cy="8633"/>
          </a:xfrm>
          <a:custGeom>
            <a:avLst/>
            <a:gdLst>
              <a:gd name="T0" fmla="*/ 1 w 16"/>
              <a:gd name="T1" fmla="*/ 0 h 2"/>
              <a:gd name="T2" fmla="*/ 0 w 16"/>
              <a:gd name="T3" fmla="*/ 2 h 2"/>
              <a:gd name="T4" fmla="*/ 16 w 16"/>
              <a:gd name="T5" fmla="*/ 0 h 2"/>
              <a:gd name="T6" fmla="*/ 1 w 16"/>
              <a:gd name="T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" h="2">
                <a:moveTo>
                  <a:pt x="1" y="0"/>
                </a:moveTo>
                <a:cubicBezTo>
                  <a:pt x="0" y="2"/>
                  <a:pt x="0" y="2"/>
                  <a:pt x="0" y="2"/>
                </a:cubicBezTo>
                <a:cubicBezTo>
                  <a:pt x="6" y="1"/>
                  <a:pt x="11" y="1"/>
                  <a:pt x="16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rgbClr val="9636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47" name="Freeform 561"/>
          <p:cNvSpPr>
            <a:spLocks noEditPoints="1"/>
          </p:cNvSpPr>
          <p:nvPr/>
        </p:nvSpPr>
        <p:spPr bwMode="auto">
          <a:xfrm>
            <a:off x="9355327" y="4385854"/>
            <a:ext cx="17265" cy="77694"/>
          </a:xfrm>
          <a:custGeom>
            <a:avLst/>
            <a:gdLst>
              <a:gd name="T0" fmla="*/ 0 w 5"/>
              <a:gd name="T1" fmla="*/ 5 h 25"/>
              <a:gd name="T2" fmla="*/ 0 w 5"/>
              <a:gd name="T3" fmla="*/ 25 h 25"/>
              <a:gd name="T4" fmla="*/ 4 w 5"/>
              <a:gd name="T5" fmla="*/ 25 h 25"/>
              <a:gd name="T6" fmla="*/ 5 w 5"/>
              <a:gd name="T7" fmla="*/ 5 h 25"/>
              <a:gd name="T8" fmla="*/ 0 w 5"/>
              <a:gd name="T9" fmla="*/ 5 h 25"/>
              <a:gd name="T10" fmla="*/ 5 w 5"/>
              <a:gd name="T11" fmla="*/ 0 h 25"/>
              <a:gd name="T12" fmla="*/ 0 w 5"/>
              <a:gd name="T13" fmla="*/ 1 h 25"/>
              <a:gd name="T14" fmla="*/ 0 w 5"/>
              <a:gd name="T15" fmla="*/ 1 h 25"/>
              <a:gd name="T16" fmla="*/ 5 w 5"/>
              <a:gd name="T17" fmla="*/ 1 h 25"/>
              <a:gd name="T18" fmla="*/ 5 w 5"/>
              <a:gd name="T19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" h="25">
                <a:moveTo>
                  <a:pt x="0" y="5"/>
                </a:moveTo>
                <a:cubicBezTo>
                  <a:pt x="0" y="25"/>
                  <a:pt x="0" y="25"/>
                  <a:pt x="0" y="25"/>
                </a:cubicBezTo>
                <a:cubicBezTo>
                  <a:pt x="4" y="25"/>
                  <a:pt x="4" y="25"/>
                  <a:pt x="4" y="25"/>
                </a:cubicBezTo>
                <a:cubicBezTo>
                  <a:pt x="5" y="5"/>
                  <a:pt x="5" y="5"/>
                  <a:pt x="5" y="5"/>
                </a:cubicBezTo>
                <a:cubicBezTo>
                  <a:pt x="0" y="5"/>
                  <a:pt x="0" y="5"/>
                  <a:pt x="0" y="5"/>
                </a:cubicBezTo>
                <a:moveTo>
                  <a:pt x="5" y="0"/>
                </a:moveTo>
                <a:cubicBezTo>
                  <a:pt x="3" y="0"/>
                  <a:pt x="2" y="0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5" y="1"/>
                  <a:pt x="5" y="1"/>
                  <a:pt x="5" y="1"/>
                </a:cubicBezTo>
                <a:cubicBezTo>
                  <a:pt x="5" y="0"/>
                  <a:pt x="5" y="0"/>
                  <a:pt x="5" y="0"/>
                </a:cubicBezTo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48" name="Rectangle 562"/>
          <p:cNvSpPr>
            <a:spLocks noChangeArrowheads="1"/>
          </p:cNvSpPr>
          <p:nvPr/>
        </p:nvSpPr>
        <p:spPr bwMode="auto">
          <a:xfrm>
            <a:off x="9355327" y="4385854"/>
            <a:ext cx="17265" cy="12950"/>
          </a:xfrm>
          <a:prstGeom prst="rect">
            <a:avLst/>
          </a:prstGeom>
          <a:solidFill>
            <a:srgbClr val="B48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49" name="Rectangle 563"/>
          <p:cNvSpPr>
            <a:spLocks noChangeArrowheads="1"/>
          </p:cNvSpPr>
          <p:nvPr/>
        </p:nvSpPr>
        <p:spPr bwMode="auto">
          <a:xfrm>
            <a:off x="9355327" y="4385854"/>
            <a:ext cx="17265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50" name="Freeform 564"/>
          <p:cNvSpPr>
            <a:spLocks noEditPoints="1"/>
          </p:cNvSpPr>
          <p:nvPr/>
        </p:nvSpPr>
        <p:spPr bwMode="auto">
          <a:xfrm>
            <a:off x="9355327" y="4593037"/>
            <a:ext cx="12950" cy="151073"/>
          </a:xfrm>
          <a:custGeom>
            <a:avLst/>
            <a:gdLst>
              <a:gd name="T0" fmla="*/ 0 w 3"/>
              <a:gd name="T1" fmla="*/ 18 h 35"/>
              <a:gd name="T2" fmla="*/ 0 w 3"/>
              <a:gd name="T3" fmla="*/ 35 h 35"/>
              <a:gd name="T4" fmla="*/ 3 w 3"/>
              <a:gd name="T5" fmla="*/ 35 h 35"/>
              <a:gd name="T6" fmla="*/ 3 w 3"/>
              <a:gd name="T7" fmla="*/ 18 h 35"/>
              <a:gd name="T8" fmla="*/ 0 w 3"/>
              <a:gd name="T9" fmla="*/ 18 h 35"/>
              <a:gd name="T10" fmla="*/ 3 w 3"/>
              <a:gd name="T11" fmla="*/ 0 h 35"/>
              <a:gd name="T12" fmla="*/ 0 w 3"/>
              <a:gd name="T13" fmla="*/ 0 h 35"/>
              <a:gd name="T14" fmla="*/ 0 w 3"/>
              <a:gd name="T15" fmla="*/ 16 h 35"/>
              <a:gd name="T16" fmla="*/ 3 w 3"/>
              <a:gd name="T17" fmla="*/ 16 h 35"/>
              <a:gd name="T18" fmla="*/ 3 w 3"/>
              <a:gd name="T19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35">
                <a:moveTo>
                  <a:pt x="0" y="18"/>
                </a:moveTo>
                <a:lnTo>
                  <a:pt x="0" y="35"/>
                </a:lnTo>
                <a:lnTo>
                  <a:pt x="3" y="35"/>
                </a:lnTo>
                <a:lnTo>
                  <a:pt x="3" y="18"/>
                </a:lnTo>
                <a:lnTo>
                  <a:pt x="0" y="18"/>
                </a:lnTo>
                <a:close/>
                <a:moveTo>
                  <a:pt x="3" y="0"/>
                </a:moveTo>
                <a:lnTo>
                  <a:pt x="0" y="0"/>
                </a:lnTo>
                <a:lnTo>
                  <a:pt x="0" y="16"/>
                </a:lnTo>
                <a:lnTo>
                  <a:pt x="3" y="16"/>
                </a:lnTo>
                <a:lnTo>
                  <a:pt x="3" y="0"/>
                </a:lnTo>
                <a:close/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51" name="Freeform 565"/>
          <p:cNvSpPr>
            <a:spLocks noEditPoints="1"/>
          </p:cNvSpPr>
          <p:nvPr/>
        </p:nvSpPr>
        <p:spPr bwMode="auto">
          <a:xfrm>
            <a:off x="9355327" y="4593037"/>
            <a:ext cx="12950" cy="151073"/>
          </a:xfrm>
          <a:custGeom>
            <a:avLst/>
            <a:gdLst>
              <a:gd name="T0" fmla="*/ 0 w 3"/>
              <a:gd name="T1" fmla="*/ 18 h 35"/>
              <a:gd name="T2" fmla="*/ 0 w 3"/>
              <a:gd name="T3" fmla="*/ 35 h 35"/>
              <a:gd name="T4" fmla="*/ 3 w 3"/>
              <a:gd name="T5" fmla="*/ 35 h 35"/>
              <a:gd name="T6" fmla="*/ 3 w 3"/>
              <a:gd name="T7" fmla="*/ 18 h 35"/>
              <a:gd name="T8" fmla="*/ 0 w 3"/>
              <a:gd name="T9" fmla="*/ 18 h 35"/>
              <a:gd name="T10" fmla="*/ 3 w 3"/>
              <a:gd name="T11" fmla="*/ 0 h 35"/>
              <a:gd name="T12" fmla="*/ 0 w 3"/>
              <a:gd name="T13" fmla="*/ 0 h 35"/>
              <a:gd name="T14" fmla="*/ 0 w 3"/>
              <a:gd name="T15" fmla="*/ 16 h 35"/>
              <a:gd name="T16" fmla="*/ 3 w 3"/>
              <a:gd name="T17" fmla="*/ 16 h 35"/>
              <a:gd name="T18" fmla="*/ 3 w 3"/>
              <a:gd name="T19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35">
                <a:moveTo>
                  <a:pt x="0" y="18"/>
                </a:moveTo>
                <a:lnTo>
                  <a:pt x="0" y="35"/>
                </a:lnTo>
                <a:lnTo>
                  <a:pt x="3" y="35"/>
                </a:lnTo>
                <a:lnTo>
                  <a:pt x="3" y="18"/>
                </a:lnTo>
                <a:lnTo>
                  <a:pt x="0" y="18"/>
                </a:lnTo>
                <a:moveTo>
                  <a:pt x="3" y="0"/>
                </a:moveTo>
                <a:lnTo>
                  <a:pt x="0" y="0"/>
                </a:lnTo>
                <a:lnTo>
                  <a:pt x="0" y="16"/>
                </a:lnTo>
                <a:lnTo>
                  <a:pt x="3" y="16"/>
                </a:lnTo>
                <a:lnTo>
                  <a:pt x="3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52" name="Rectangle 566"/>
          <p:cNvSpPr>
            <a:spLocks noChangeArrowheads="1"/>
          </p:cNvSpPr>
          <p:nvPr/>
        </p:nvSpPr>
        <p:spPr bwMode="auto">
          <a:xfrm>
            <a:off x="9355327" y="4662098"/>
            <a:ext cx="12950" cy="8633"/>
          </a:xfrm>
          <a:prstGeom prst="rect">
            <a:avLst/>
          </a:prstGeom>
          <a:solidFill>
            <a:srgbClr val="B48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53" name="Rectangle 567"/>
          <p:cNvSpPr>
            <a:spLocks noChangeArrowheads="1"/>
          </p:cNvSpPr>
          <p:nvPr/>
        </p:nvSpPr>
        <p:spPr bwMode="auto">
          <a:xfrm>
            <a:off x="9355327" y="4662098"/>
            <a:ext cx="12950" cy="8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54" name="Freeform 568"/>
          <p:cNvSpPr>
            <a:spLocks noEditPoints="1"/>
          </p:cNvSpPr>
          <p:nvPr/>
        </p:nvSpPr>
        <p:spPr bwMode="auto">
          <a:xfrm>
            <a:off x="9355327" y="4873596"/>
            <a:ext cx="12950" cy="116542"/>
          </a:xfrm>
          <a:custGeom>
            <a:avLst/>
            <a:gdLst>
              <a:gd name="T0" fmla="*/ 0 w 4"/>
              <a:gd name="T1" fmla="*/ 17 h 37"/>
              <a:gd name="T2" fmla="*/ 0 w 4"/>
              <a:gd name="T3" fmla="*/ 37 h 37"/>
              <a:gd name="T4" fmla="*/ 4 w 4"/>
              <a:gd name="T5" fmla="*/ 36 h 37"/>
              <a:gd name="T6" fmla="*/ 4 w 4"/>
              <a:gd name="T7" fmla="*/ 17 h 37"/>
              <a:gd name="T8" fmla="*/ 0 w 4"/>
              <a:gd name="T9" fmla="*/ 17 h 37"/>
              <a:gd name="T10" fmla="*/ 0 w 4"/>
              <a:gd name="T11" fmla="*/ 0 h 37"/>
              <a:gd name="T12" fmla="*/ 0 w 4"/>
              <a:gd name="T13" fmla="*/ 13 h 37"/>
              <a:gd name="T14" fmla="*/ 4 w 4"/>
              <a:gd name="T15" fmla="*/ 13 h 37"/>
              <a:gd name="T16" fmla="*/ 4 w 4"/>
              <a:gd name="T17" fmla="*/ 0 h 37"/>
              <a:gd name="T18" fmla="*/ 0 w 4"/>
              <a:gd name="T19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" h="37">
                <a:moveTo>
                  <a:pt x="0" y="17"/>
                </a:moveTo>
                <a:cubicBezTo>
                  <a:pt x="0" y="37"/>
                  <a:pt x="0" y="37"/>
                  <a:pt x="0" y="37"/>
                </a:cubicBezTo>
                <a:cubicBezTo>
                  <a:pt x="2" y="37"/>
                  <a:pt x="3" y="36"/>
                  <a:pt x="4" y="36"/>
                </a:cubicBezTo>
                <a:cubicBezTo>
                  <a:pt x="4" y="17"/>
                  <a:pt x="4" y="17"/>
                  <a:pt x="4" y="17"/>
                </a:cubicBezTo>
                <a:cubicBezTo>
                  <a:pt x="0" y="17"/>
                  <a:pt x="0" y="17"/>
                  <a:pt x="0" y="17"/>
                </a:cubicBezTo>
                <a:moveTo>
                  <a:pt x="0" y="0"/>
                </a:moveTo>
                <a:cubicBezTo>
                  <a:pt x="0" y="13"/>
                  <a:pt x="0" y="13"/>
                  <a:pt x="0" y="13"/>
                </a:cubicBezTo>
                <a:cubicBezTo>
                  <a:pt x="4" y="13"/>
                  <a:pt x="4" y="13"/>
                  <a:pt x="4" y="13"/>
                </a:cubicBezTo>
                <a:cubicBezTo>
                  <a:pt x="4" y="0"/>
                  <a:pt x="4" y="0"/>
                  <a:pt x="4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55" name="Rectangle 569"/>
          <p:cNvSpPr>
            <a:spLocks noChangeArrowheads="1"/>
          </p:cNvSpPr>
          <p:nvPr/>
        </p:nvSpPr>
        <p:spPr bwMode="auto">
          <a:xfrm>
            <a:off x="9355327" y="4912445"/>
            <a:ext cx="12950" cy="12950"/>
          </a:xfrm>
          <a:prstGeom prst="rect">
            <a:avLst/>
          </a:prstGeom>
          <a:solidFill>
            <a:srgbClr val="B48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56" name="Rectangle 570"/>
          <p:cNvSpPr>
            <a:spLocks noChangeArrowheads="1"/>
          </p:cNvSpPr>
          <p:nvPr/>
        </p:nvSpPr>
        <p:spPr bwMode="auto">
          <a:xfrm>
            <a:off x="9355327" y="4912445"/>
            <a:ext cx="12950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57" name="Rectangle 571"/>
          <p:cNvSpPr>
            <a:spLocks noChangeArrowheads="1"/>
          </p:cNvSpPr>
          <p:nvPr/>
        </p:nvSpPr>
        <p:spPr bwMode="auto">
          <a:xfrm>
            <a:off x="9355327" y="4463548"/>
            <a:ext cx="12950" cy="129490"/>
          </a:xfrm>
          <a:prstGeom prst="rect">
            <a:avLst/>
          </a:prstGeom>
          <a:solidFill>
            <a:srgbClr val="AD71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58" name="Rectangle 572"/>
          <p:cNvSpPr>
            <a:spLocks noChangeArrowheads="1"/>
          </p:cNvSpPr>
          <p:nvPr/>
        </p:nvSpPr>
        <p:spPr bwMode="auto">
          <a:xfrm>
            <a:off x="9355327" y="4463548"/>
            <a:ext cx="12950" cy="129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59" name="Rectangle 573"/>
          <p:cNvSpPr>
            <a:spLocks noChangeArrowheads="1"/>
          </p:cNvSpPr>
          <p:nvPr/>
        </p:nvSpPr>
        <p:spPr bwMode="auto">
          <a:xfrm>
            <a:off x="9355327" y="4744107"/>
            <a:ext cx="12950" cy="129490"/>
          </a:xfrm>
          <a:prstGeom prst="rect">
            <a:avLst/>
          </a:prstGeom>
          <a:solidFill>
            <a:srgbClr val="AD71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60" name="Rectangle 574"/>
          <p:cNvSpPr>
            <a:spLocks noChangeArrowheads="1"/>
          </p:cNvSpPr>
          <p:nvPr/>
        </p:nvSpPr>
        <p:spPr bwMode="auto">
          <a:xfrm>
            <a:off x="9355327" y="4744107"/>
            <a:ext cx="12950" cy="129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61" name="Freeform 575"/>
          <p:cNvSpPr>
            <a:spLocks noEditPoints="1"/>
          </p:cNvSpPr>
          <p:nvPr/>
        </p:nvSpPr>
        <p:spPr bwMode="auto">
          <a:xfrm>
            <a:off x="9010021" y="4398801"/>
            <a:ext cx="133807" cy="599970"/>
          </a:xfrm>
          <a:custGeom>
            <a:avLst/>
            <a:gdLst>
              <a:gd name="T0" fmla="*/ 32 w 41"/>
              <a:gd name="T1" fmla="*/ 163 h 185"/>
              <a:gd name="T2" fmla="*/ 32 w 41"/>
              <a:gd name="T3" fmla="*/ 185 h 185"/>
              <a:gd name="T4" fmla="*/ 39 w 41"/>
              <a:gd name="T5" fmla="*/ 185 h 185"/>
              <a:gd name="T6" fmla="*/ 38 w 41"/>
              <a:gd name="T7" fmla="*/ 163 h 185"/>
              <a:gd name="T8" fmla="*/ 32 w 41"/>
              <a:gd name="T9" fmla="*/ 163 h 185"/>
              <a:gd name="T10" fmla="*/ 1 w 41"/>
              <a:gd name="T11" fmla="*/ 163 h 185"/>
              <a:gd name="T12" fmla="*/ 0 w 41"/>
              <a:gd name="T13" fmla="*/ 184 h 185"/>
              <a:gd name="T14" fmla="*/ 29 w 41"/>
              <a:gd name="T15" fmla="*/ 185 h 185"/>
              <a:gd name="T16" fmla="*/ 29 w 41"/>
              <a:gd name="T17" fmla="*/ 163 h 185"/>
              <a:gd name="T18" fmla="*/ 1 w 41"/>
              <a:gd name="T19" fmla="*/ 163 h 185"/>
              <a:gd name="T20" fmla="*/ 32 w 41"/>
              <a:gd name="T21" fmla="*/ 145 h 185"/>
              <a:gd name="T22" fmla="*/ 32 w 41"/>
              <a:gd name="T23" fmla="*/ 159 h 185"/>
              <a:gd name="T24" fmla="*/ 40 w 41"/>
              <a:gd name="T25" fmla="*/ 159 h 185"/>
              <a:gd name="T26" fmla="*/ 40 w 41"/>
              <a:gd name="T27" fmla="*/ 145 h 185"/>
              <a:gd name="T28" fmla="*/ 32 w 41"/>
              <a:gd name="T29" fmla="*/ 145 h 185"/>
              <a:gd name="T30" fmla="*/ 1 w 41"/>
              <a:gd name="T31" fmla="*/ 145 h 185"/>
              <a:gd name="T32" fmla="*/ 1 w 41"/>
              <a:gd name="T33" fmla="*/ 159 h 185"/>
              <a:gd name="T34" fmla="*/ 29 w 41"/>
              <a:gd name="T35" fmla="*/ 159 h 185"/>
              <a:gd name="T36" fmla="*/ 29 w 41"/>
              <a:gd name="T37" fmla="*/ 145 h 185"/>
              <a:gd name="T38" fmla="*/ 1 w 41"/>
              <a:gd name="T39" fmla="*/ 145 h 185"/>
              <a:gd name="T40" fmla="*/ 32 w 41"/>
              <a:gd name="T41" fmla="*/ 84 h 185"/>
              <a:gd name="T42" fmla="*/ 32 w 41"/>
              <a:gd name="T43" fmla="*/ 105 h 185"/>
              <a:gd name="T44" fmla="*/ 40 w 41"/>
              <a:gd name="T45" fmla="*/ 106 h 185"/>
              <a:gd name="T46" fmla="*/ 40 w 41"/>
              <a:gd name="T47" fmla="*/ 84 h 185"/>
              <a:gd name="T48" fmla="*/ 32 w 41"/>
              <a:gd name="T49" fmla="*/ 84 h 185"/>
              <a:gd name="T50" fmla="*/ 2 w 41"/>
              <a:gd name="T51" fmla="*/ 84 h 185"/>
              <a:gd name="T52" fmla="*/ 1 w 41"/>
              <a:gd name="T53" fmla="*/ 105 h 185"/>
              <a:gd name="T54" fmla="*/ 29 w 41"/>
              <a:gd name="T55" fmla="*/ 105 h 185"/>
              <a:gd name="T56" fmla="*/ 29 w 41"/>
              <a:gd name="T57" fmla="*/ 84 h 185"/>
              <a:gd name="T58" fmla="*/ 2 w 41"/>
              <a:gd name="T59" fmla="*/ 84 h 185"/>
              <a:gd name="T60" fmla="*/ 29 w 41"/>
              <a:gd name="T61" fmla="*/ 59 h 185"/>
              <a:gd name="T62" fmla="*/ 2 w 41"/>
              <a:gd name="T63" fmla="*/ 60 h 185"/>
              <a:gd name="T64" fmla="*/ 2 w 41"/>
              <a:gd name="T65" fmla="*/ 81 h 185"/>
              <a:gd name="T66" fmla="*/ 29 w 41"/>
              <a:gd name="T67" fmla="*/ 81 h 185"/>
              <a:gd name="T68" fmla="*/ 29 w 41"/>
              <a:gd name="T69" fmla="*/ 59 h 185"/>
              <a:gd name="T70" fmla="*/ 40 w 41"/>
              <a:gd name="T71" fmla="*/ 59 h 185"/>
              <a:gd name="T72" fmla="*/ 32 w 41"/>
              <a:gd name="T73" fmla="*/ 59 h 185"/>
              <a:gd name="T74" fmla="*/ 32 w 41"/>
              <a:gd name="T75" fmla="*/ 81 h 185"/>
              <a:gd name="T76" fmla="*/ 40 w 41"/>
              <a:gd name="T77" fmla="*/ 81 h 185"/>
              <a:gd name="T78" fmla="*/ 40 w 41"/>
              <a:gd name="T79" fmla="*/ 59 h 185"/>
              <a:gd name="T80" fmla="*/ 32 w 41"/>
              <a:gd name="T81" fmla="*/ 0 h 185"/>
              <a:gd name="T82" fmla="*/ 32 w 41"/>
              <a:gd name="T83" fmla="*/ 20 h 185"/>
              <a:gd name="T84" fmla="*/ 41 w 41"/>
              <a:gd name="T85" fmla="*/ 20 h 185"/>
              <a:gd name="T86" fmla="*/ 41 w 41"/>
              <a:gd name="T87" fmla="*/ 0 h 185"/>
              <a:gd name="T88" fmla="*/ 32 w 41"/>
              <a:gd name="T89" fmla="*/ 0 h 185"/>
              <a:gd name="T90" fmla="*/ 14 w 41"/>
              <a:gd name="T91" fmla="*/ 0 h 185"/>
              <a:gd name="T92" fmla="*/ 3 w 41"/>
              <a:gd name="T93" fmla="*/ 1 h 185"/>
              <a:gd name="T94" fmla="*/ 3 w 41"/>
              <a:gd name="T95" fmla="*/ 19 h 185"/>
              <a:gd name="T96" fmla="*/ 29 w 41"/>
              <a:gd name="T97" fmla="*/ 20 h 185"/>
              <a:gd name="T98" fmla="*/ 29 w 41"/>
              <a:gd name="T99" fmla="*/ 0 h 185"/>
              <a:gd name="T100" fmla="*/ 14 w 41"/>
              <a:gd name="T101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1" h="185">
                <a:moveTo>
                  <a:pt x="32" y="163"/>
                </a:moveTo>
                <a:cubicBezTo>
                  <a:pt x="32" y="185"/>
                  <a:pt x="32" y="185"/>
                  <a:pt x="32" y="185"/>
                </a:cubicBezTo>
                <a:cubicBezTo>
                  <a:pt x="39" y="185"/>
                  <a:pt x="39" y="185"/>
                  <a:pt x="39" y="185"/>
                </a:cubicBezTo>
                <a:cubicBezTo>
                  <a:pt x="38" y="163"/>
                  <a:pt x="38" y="163"/>
                  <a:pt x="38" y="163"/>
                </a:cubicBezTo>
                <a:cubicBezTo>
                  <a:pt x="32" y="163"/>
                  <a:pt x="32" y="163"/>
                  <a:pt x="32" y="163"/>
                </a:cubicBezTo>
                <a:moveTo>
                  <a:pt x="1" y="163"/>
                </a:moveTo>
                <a:cubicBezTo>
                  <a:pt x="0" y="184"/>
                  <a:pt x="0" y="184"/>
                  <a:pt x="0" y="184"/>
                </a:cubicBezTo>
                <a:cubicBezTo>
                  <a:pt x="29" y="185"/>
                  <a:pt x="29" y="185"/>
                  <a:pt x="29" y="185"/>
                </a:cubicBezTo>
                <a:cubicBezTo>
                  <a:pt x="29" y="163"/>
                  <a:pt x="29" y="163"/>
                  <a:pt x="29" y="163"/>
                </a:cubicBezTo>
                <a:cubicBezTo>
                  <a:pt x="1" y="163"/>
                  <a:pt x="1" y="163"/>
                  <a:pt x="1" y="163"/>
                </a:cubicBezTo>
                <a:moveTo>
                  <a:pt x="32" y="145"/>
                </a:moveTo>
                <a:cubicBezTo>
                  <a:pt x="32" y="159"/>
                  <a:pt x="32" y="159"/>
                  <a:pt x="32" y="159"/>
                </a:cubicBezTo>
                <a:cubicBezTo>
                  <a:pt x="40" y="159"/>
                  <a:pt x="40" y="159"/>
                  <a:pt x="40" y="159"/>
                </a:cubicBezTo>
                <a:cubicBezTo>
                  <a:pt x="40" y="145"/>
                  <a:pt x="40" y="145"/>
                  <a:pt x="40" y="145"/>
                </a:cubicBezTo>
                <a:cubicBezTo>
                  <a:pt x="32" y="145"/>
                  <a:pt x="32" y="145"/>
                  <a:pt x="32" y="145"/>
                </a:cubicBezTo>
                <a:moveTo>
                  <a:pt x="1" y="145"/>
                </a:moveTo>
                <a:cubicBezTo>
                  <a:pt x="1" y="159"/>
                  <a:pt x="1" y="159"/>
                  <a:pt x="1" y="159"/>
                </a:cubicBezTo>
                <a:cubicBezTo>
                  <a:pt x="29" y="159"/>
                  <a:pt x="29" y="159"/>
                  <a:pt x="29" y="159"/>
                </a:cubicBezTo>
                <a:cubicBezTo>
                  <a:pt x="29" y="145"/>
                  <a:pt x="29" y="145"/>
                  <a:pt x="29" y="145"/>
                </a:cubicBezTo>
                <a:cubicBezTo>
                  <a:pt x="1" y="145"/>
                  <a:pt x="1" y="145"/>
                  <a:pt x="1" y="145"/>
                </a:cubicBezTo>
                <a:moveTo>
                  <a:pt x="32" y="84"/>
                </a:moveTo>
                <a:cubicBezTo>
                  <a:pt x="32" y="105"/>
                  <a:pt x="32" y="105"/>
                  <a:pt x="32" y="105"/>
                </a:cubicBezTo>
                <a:cubicBezTo>
                  <a:pt x="40" y="106"/>
                  <a:pt x="40" y="106"/>
                  <a:pt x="40" y="106"/>
                </a:cubicBezTo>
                <a:cubicBezTo>
                  <a:pt x="40" y="84"/>
                  <a:pt x="40" y="84"/>
                  <a:pt x="40" y="84"/>
                </a:cubicBezTo>
                <a:cubicBezTo>
                  <a:pt x="32" y="84"/>
                  <a:pt x="32" y="84"/>
                  <a:pt x="32" y="84"/>
                </a:cubicBezTo>
                <a:moveTo>
                  <a:pt x="2" y="84"/>
                </a:moveTo>
                <a:cubicBezTo>
                  <a:pt x="1" y="105"/>
                  <a:pt x="1" y="105"/>
                  <a:pt x="1" y="105"/>
                </a:cubicBezTo>
                <a:cubicBezTo>
                  <a:pt x="29" y="105"/>
                  <a:pt x="29" y="105"/>
                  <a:pt x="29" y="105"/>
                </a:cubicBezTo>
                <a:cubicBezTo>
                  <a:pt x="29" y="84"/>
                  <a:pt x="29" y="84"/>
                  <a:pt x="29" y="84"/>
                </a:cubicBezTo>
                <a:cubicBezTo>
                  <a:pt x="2" y="84"/>
                  <a:pt x="2" y="84"/>
                  <a:pt x="2" y="84"/>
                </a:cubicBezTo>
                <a:moveTo>
                  <a:pt x="29" y="59"/>
                </a:moveTo>
                <a:cubicBezTo>
                  <a:pt x="2" y="60"/>
                  <a:pt x="2" y="60"/>
                  <a:pt x="2" y="60"/>
                </a:cubicBezTo>
                <a:cubicBezTo>
                  <a:pt x="2" y="81"/>
                  <a:pt x="2" y="81"/>
                  <a:pt x="2" y="81"/>
                </a:cubicBezTo>
                <a:cubicBezTo>
                  <a:pt x="29" y="81"/>
                  <a:pt x="29" y="81"/>
                  <a:pt x="29" y="81"/>
                </a:cubicBezTo>
                <a:cubicBezTo>
                  <a:pt x="29" y="59"/>
                  <a:pt x="29" y="59"/>
                  <a:pt x="29" y="59"/>
                </a:cubicBezTo>
                <a:moveTo>
                  <a:pt x="40" y="59"/>
                </a:moveTo>
                <a:cubicBezTo>
                  <a:pt x="32" y="59"/>
                  <a:pt x="32" y="59"/>
                  <a:pt x="32" y="59"/>
                </a:cubicBezTo>
                <a:cubicBezTo>
                  <a:pt x="32" y="81"/>
                  <a:pt x="32" y="81"/>
                  <a:pt x="32" y="81"/>
                </a:cubicBezTo>
                <a:cubicBezTo>
                  <a:pt x="40" y="81"/>
                  <a:pt x="40" y="81"/>
                  <a:pt x="40" y="81"/>
                </a:cubicBezTo>
                <a:cubicBezTo>
                  <a:pt x="40" y="59"/>
                  <a:pt x="40" y="59"/>
                  <a:pt x="40" y="59"/>
                </a:cubicBezTo>
                <a:moveTo>
                  <a:pt x="32" y="0"/>
                </a:moveTo>
                <a:cubicBezTo>
                  <a:pt x="32" y="20"/>
                  <a:pt x="32" y="20"/>
                  <a:pt x="32" y="20"/>
                </a:cubicBezTo>
                <a:cubicBezTo>
                  <a:pt x="41" y="20"/>
                  <a:pt x="41" y="20"/>
                  <a:pt x="41" y="20"/>
                </a:cubicBezTo>
                <a:cubicBezTo>
                  <a:pt x="41" y="0"/>
                  <a:pt x="41" y="0"/>
                  <a:pt x="41" y="0"/>
                </a:cubicBezTo>
                <a:cubicBezTo>
                  <a:pt x="32" y="0"/>
                  <a:pt x="32" y="0"/>
                  <a:pt x="32" y="0"/>
                </a:cubicBezTo>
                <a:moveTo>
                  <a:pt x="14" y="0"/>
                </a:moveTo>
                <a:cubicBezTo>
                  <a:pt x="10" y="1"/>
                  <a:pt x="7" y="1"/>
                  <a:pt x="3" y="1"/>
                </a:cubicBezTo>
                <a:cubicBezTo>
                  <a:pt x="3" y="19"/>
                  <a:pt x="3" y="19"/>
                  <a:pt x="3" y="19"/>
                </a:cubicBezTo>
                <a:cubicBezTo>
                  <a:pt x="29" y="20"/>
                  <a:pt x="29" y="20"/>
                  <a:pt x="29" y="20"/>
                </a:cubicBezTo>
                <a:cubicBezTo>
                  <a:pt x="29" y="0"/>
                  <a:pt x="29" y="0"/>
                  <a:pt x="29" y="0"/>
                </a:cubicBezTo>
                <a:cubicBezTo>
                  <a:pt x="14" y="0"/>
                  <a:pt x="14" y="0"/>
                  <a:pt x="14" y="0"/>
                </a:cubicBezTo>
              </a:path>
            </a:pathLst>
          </a:custGeom>
          <a:solidFill>
            <a:srgbClr val="852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62" name="Freeform 576"/>
          <p:cNvSpPr>
            <a:spLocks/>
          </p:cNvSpPr>
          <p:nvPr/>
        </p:nvSpPr>
        <p:spPr bwMode="auto">
          <a:xfrm>
            <a:off x="9135196" y="4925392"/>
            <a:ext cx="4318" cy="73379"/>
          </a:xfrm>
          <a:custGeom>
            <a:avLst/>
            <a:gdLst>
              <a:gd name="T0" fmla="*/ 0 w 1"/>
              <a:gd name="T1" fmla="*/ 0 h 17"/>
              <a:gd name="T2" fmla="*/ 1 w 1"/>
              <a:gd name="T3" fmla="*/ 17 h 17"/>
              <a:gd name="T4" fmla="*/ 1 w 1"/>
              <a:gd name="T5" fmla="*/ 17 h 17"/>
              <a:gd name="T6" fmla="*/ 1 w 1"/>
              <a:gd name="T7" fmla="*/ 0 h 17"/>
              <a:gd name="T8" fmla="*/ 0 w 1"/>
              <a:gd name="T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7">
                <a:moveTo>
                  <a:pt x="0" y="0"/>
                </a:moveTo>
                <a:lnTo>
                  <a:pt x="1" y="17"/>
                </a:lnTo>
                <a:lnTo>
                  <a:pt x="1" y="17"/>
                </a:lnTo>
                <a:lnTo>
                  <a:pt x="1" y="0"/>
                </a:lnTo>
                <a:lnTo>
                  <a:pt x="0" y="0"/>
                </a:lnTo>
                <a:close/>
              </a:path>
            </a:pathLst>
          </a:custGeom>
          <a:solidFill>
            <a:srgbClr val="6B2C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63" name="Freeform 577"/>
          <p:cNvSpPr>
            <a:spLocks/>
          </p:cNvSpPr>
          <p:nvPr/>
        </p:nvSpPr>
        <p:spPr bwMode="auto">
          <a:xfrm>
            <a:off x="9135196" y="4925392"/>
            <a:ext cx="4318" cy="73379"/>
          </a:xfrm>
          <a:custGeom>
            <a:avLst/>
            <a:gdLst>
              <a:gd name="T0" fmla="*/ 0 w 1"/>
              <a:gd name="T1" fmla="*/ 0 h 17"/>
              <a:gd name="T2" fmla="*/ 1 w 1"/>
              <a:gd name="T3" fmla="*/ 17 h 17"/>
              <a:gd name="T4" fmla="*/ 1 w 1"/>
              <a:gd name="T5" fmla="*/ 17 h 17"/>
              <a:gd name="T6" fmla="*/ 1 w 1"/>
              <a:gd name="T7" fmla="*/ 0 h 17"/>
              <a:gd name="T8" fmla="*/ 0 w 1"/>
              <a:gd name="T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7">
                <a:moveTo>
                  <a:pt x="0" y="0"/>
                </a:moveTo>
                <a:lnTo>
                  <a:pt x="1" y="17"/>
                </a:lnTo>
                <a:lnTo>
                  <a:pt x="1" y="17"/>
                </a:lnTo>
                <a:lnTo>
                  <a:pt x="1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64" name="Freeform 578"/>
          <p:cNvSpPr>
            <a:spLocks noEditPoints="1"/>
          </p:cNvSpPr>
          <p:nvPr/>
        </p:nvSpPr>
        <p:spPr bwMode="auto">
          <a:xfrm>
            <a:off x="9014339" y="4912445"/>
            <a:ext cx="125175" cy="12950"/>
          </a:xfrm>
          <a:custGeom>
            <a:avLst/>
            <a:gdLst>
              <a:gd name="T0" fmla="*/ 23 w 29"/>
              <a:gd name="T1" fmla="*/ 0 h 3"/>
              <a:gd name="T2" fmla="*/ 23 w 29"/>
              <a:gd name="T3" fmla="*/ 3 h 3"/>
              <a:gd name="T4" fmla="*/ 28 w 29"/>
              <a:gd name="T5" fmla="*/ 3 h 3"/>
              <a:gd name="T6" fmla="*/ 28 w 29"/>
              <a:gd name="T7" fmla="*/ 2 h 3"/>
              <a:gd name="T8" fmla="*/ 29 w 29"/>
              <a:gd name="T9" fmla="*/ 2 h 3"/>
              <a:gd name="T10" fmla="*/ 29 w 29"/>
              <a:gd name="T11" fmla="*/ 0 h 3"/>
              <a:gd name="T12" fmla="*/ 23 w 29"/>
              <a:gd name="T13" fmla="*/ 0 h 3"/>
              <a:gd name="T14" fmla="*/ 0 w 29"/>
              <a:gd name="T15" fmla="*/ 0 h 3"/>
              <a:gd name="T16" fmla="*/ 0 w 29"/>
              <a:gd name="T17" fmla="*/ 3 h 3"/>
              <a:gd name="T18" fmla="*/ 21 w 29"/>
              <a:gd name="T19" fmla="*/ 3 h 3"/>
              <a:gd name="T20" fmla="*/ 21 w 29"/>
              <a:gd name="T21" fmla="*/ 0 h 3"/>
              <a:gd name="T22" fmla="*/ 0 w 29"/>
              <a:gd name="T23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9" h="3">
                <a:moveTo>
                  <a:pt x="23" y="0"/>
                </a:moveTo>
                <a:lnTo>
                  <a:pt x="23" y="3"/>
                </a:lnTo>
                <a:lnTo>
                  <a:pt x="28" y="3"/>
                </a:lnTo>
                <a:lnTo>
                  <a:pt x="28" y="2"/>
                </a:lnTo>
                <a:lnTo>
                  <a:pt x="29" y="2"/>
                </a:lnTo>
                <a:lnTo>
                  <a:pt x="29" y="0"/>
                </a:lnTo>
                <a:lnTo>
                  <a:pt x="23" y="0"/>
                </a:lnTo>
                <a:close/>
                <a:moveTo>
                  <a:pt x="0" y="0"/>
                </a:moveTo>
                <a:lnTo>
                  <a:pt x="0" y="3"/>
                </a:lnTo>
                <a:lnTo>
                  <a:pt x="21" y="3"/>
                </a:lnTo>
                <a:lnTo>
                  <a:pt x="21" y="0"/>
                </a:lnTo>
                <a:lnTo>
                  <a:pt x="0" y="0"/>
                </a:lnTo>
                <a:close/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65" name="Freeform 579"/>
          <p:cNvSpPr>
            <a:spLocks noEditPoints="1"/>
          </p:cNvSpPr>
          <p:nvPr/>
        </p:nvSpPr>
        <p:spPr bwMode="auto">
          <a:xfrm>
            <a:off x="9014339" y="4912445"/>
            <a:ext cx="125175" cy="12950"/>
          </a:xfrm>
          <a:custGeom>
            <a:avLst/>
            <a:gdLst>
              <a:gd name="T0" fmla="*/ 23 w 29"/>
              <a:gd name="T1" fmla="*/ 0 h 3"/>
              <a:gd name="T2" fmla="*/ 23 w 29"/>
              <a:gd name="T3" fmla="*/ 3 h 3"/>
              <a:gd name="T4" fmla="*/ 28 w 29"/>
              <a:gd name="T5" fmla="*/ 3 h 3"/>
              <a:gd name="T6" fmla="*/ 28 w 29"/>
              <a:gd name="T7" fmla="*/ 2 h 3"/>
              <a:gd name="T8" fmla="*/ 29 w 29"/>
              <a:gd name="T9" fmla="*/ 2 h 3"/>
              <a:gd name="T10" fmla="*/ 29 w 29"/>
              <a:gd name="T11" fmla="*/ 0 h 3"/>
              <a:gd name="T12" fmla="*/ 23 w 29"/>
              <a:gd name="T13" fmla="*/ 0 h 3"/>
              <a:gd name="T14" fmla="*/ 0 w 29"/>
              <a:gd name="T15" fmla="*/ 0 h 3"/>
              <a:gd name="T16" fmla="*/ 0 w 29"/>
              <a:gd name="T17" fmla="*/ 3 h 3"/>
              <a:gd name="T18" fmla="*/ 21 w 29"/>
              <a:gd name="T19" fmla="*/ 3 h 3"/>
              <a:gd name="T20" fmla="*/ 21 w 29"/>
              <a:gd name="T21" fmla="*/ 0 h 3"/>
              <a:gd name="T22" fmla="*/ 0 w 29"/>
              <a:gd name="T23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9" h="3">
                <a:moveTo>
                  <a:pt x="23" y="0"/>
                </a:moveTo>
                <a:lnTo>
                  <a:pt x="23" y="3"/>
                </a:lnTo>
                <a:lnTo>
                  <a:pt x="28" y="3"/>
                </a:lnTo>
                <a:lnTo>
                  <a:pt x="28" y="2"/>
                </a:lnTo>
                <a:lnTo>
                  <a:pt x="29" y="2"/>
                </a:lnTo>
                <a:lnTo>
                  <a:pt x="29" y="0"/>
                </a:lnTo>
                <a:lnTo>
                  <a:pt x="23" y="0"/>
                </a:lnTo>
                <a:moveTo>
                  <a:pt x="0" y="0"/>
                </a:moveTo>
                <a:lnTo>
                  <a:pt x="0" y="3"/>
                </a:lnTo>
                <a:lnTo>
                  <a:pt x="21" y="3"/>
                </a:lnTo>
                <a:lnTo>
                  <a:pt x="21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66" name="Rectangle 580"/>
          <p:cNvSpPr>
            <a:spLocks noChangeArrowheads="1"/>
          </p:cNvSpPr>
          <p:nvPr/>
        </p:nvSpPr>
        <p:spPr bwMode="auto">
          <a:xfrm>
            <a:off x="9135196" y="4921077"/>
            <a:ext cx="4318" cy="4318"/>
          </a:xfrm>
          <a:prstGeom prst="rect">
            <a:avLst/>
          </a:prstGeom>
          <a:solidFill>
            <a:srgbClr val="9F6A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67" name="Rectangle 581"/>
          <p:cNvSpPr>
            <a:spLocks noChangeArrowheads="1"/>
          </p:cNvSpPr>
          <p:nvPr/>
        </p:nvSpPr>
        <p:spPr bwMode="auto">
          <a:xfrm>
            <a:off x="9135196" y="4921077"/>
            <a:ext cx="4318" cy="4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68" name="Freeform 582"/>
          <p:cNvSpPr>
            <a:spLocks noEditPoints="1"/>
          </p:cNvSpPr>
          <p:nvPr/>
        </p:nvSpPr>
        <p:spPr bwMode="auto">
          <a:xfrm>
            <a:off x="9018654" y="4662098"/>
            <a:ext cx="120857" cy="8633"/>
          </a:xfrm>
          <a:custGeom>
            <a:avLst/>
            <a:gdLst>
              <a:gd name="T0" fmla="*/ 22 w 28"/>
              <a:gd name="T1" fmla="*/ 0 h 2"/>
              <a:gd name="T2" fmla="*/ 22 w 28"/>
              <a:gd name="T3" fmla="*/ 2 h 2"/>
              <a:gd name="T4" fmla="*/ 28 w 28"/>
              <a:gd name="T5" fmla="*/ 2 h 2"/>
              <a:gd name="T6" fmla="*/ 28 w 28"/>
              <a:gd name="T7" fmla="*/ 0 h 2"/>
              <a:gd name="T8" fmla="*/ 22 w 28"/>
              <a:gd name="T9" fmla="*/ 0 h 2"/>
              <a:gd name="T10" fmla="*/ 0 w 28"/>
              <a:gd name="T11" fmla="*/ 0 h 2"/>
              <a:gd name="T12" fmla="*/ 0 w 28"/>
              <a:gd name="T13" fmla="*/ 2 h 2"/>
              <a:gd name="T14" fmla="*/ 20 w 28"/>
              <a:gd name="T15" fmla="*/ 2 h 2"/>
              <a:gd name="T16" fmla="*/ 20 w 28"/>
              <a:gd name="T17" fmla="*/ 0 h 2"/>
              <a:gd name="T18" fmla="*/ 0 w 28"/>
              <a:gd name="T1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" h="2">
                <a:moveTo>
                  <a:pt x="22" y="0"/>
                </a:moveTo>
                <a:lnTo>
                  <a:pt x="22" y="2"/>
                </a:lnTo>
                <a:lnTo>
                  <a:pt x="28" y="2"/>
                </a:lnTo>
                <a:lnTo>
                  <a:pt x="28" y="0"/>
                </a:lnTo>
                <a:lnTo>
                  <a:pt x="22" y="0"/>
                </a:lnTo>
                <a:close/>
                <a:moveTo>
                  <a:pt x="0" y="0"/>
                </a:moveTo>
                <a:lnTo>
                  <a:pt x="0" y="2"/>
                </a:lnTo>
                <a:lnTo>
                  <a:pt x="20" y="2"/>
                </a:lnTo>
                <a:lnTo>
                  <a:pt x="20" y="0"/>
                </a:lnTo>
                <a:lnTo>
                  <a:pt x="0" y="0"/>
                </a:lnTo>
                <a:close/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69" name="Freeform 583"/>
          <p:cNvSpPr>
            <a:spLocks noEditPoints="1"/>
          </p:cNvSpPr>
          <p:nvPr/>
        </p:nvSpPr>
        <p:spPr bwMode="auto">
          <a:xfrm>
            <a:off x="9018654" y="4662098"/>
            <a:ext cx="120857" cy="8633"/>
          </a:xfrm>
          <a:custGeom>
            <a:avLst/>
            <a:gdLst>
              <a:gd name="T0" fmla="*/ 22 w 28"/>
              <a:gd name="T1" fmla="*/ 0 h 2"/>
              <a:gd name="T2" fmla="*/ 22 w 28"/>
              <a:gd name="T3" fmla="*/ 2 h 2"/>
              <a:gd name="T4" fmla="*/ 28 w 28"/>
              <a:gd name="T5" fmla="*/ 2 h 2"/>
              <a:gd name="T6" fmla="*/ 28 w 28"/>
              <a:gd name="T7" fmla="*/ 0 h 2"/>
              <a:gd name="T8" fmla="*/ 22 w 28"/>
              <a:gd name="T9" fmla="*/ 0 h 2"/>
              <a:gd name="T10" fmla="*/ 0 w 28"/>
              <a:gd name="T11" fmla="*/ 0 h 2"/>
              <a:gd name="T12" fmla="*/ 0 w 28"/>
              <a:gd name="T13" fmla="*/ 2 h 2"/>
              <a:gd name="T14" fmla="*/ 20 w 28"/>
              <a:gd name="T15" fmla="*/ 2 h 2"/>
              <a:gd name="T16" fmla="*/ 20 w 28"/>
              <a:gd name="T17" fmla="*/ 0 h 2"/>
              <a:gd name="T18" fmla="*/ 0 w 28"/>
              <a:gd name="T1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" h="2">
                <a:moveTo>
                  <a:pt x="22" y="0"/>
                </a:moveTo>
                <a:lnTo>
                  <a:pt x="22" y="2"/>
                </a:lnTo>
                <a:lnTo>
                  <a:pt x="28" y="2"/>
                </a:lnTo>
                <a:lnTo>
                  <a:pt x="28" y="0"/>
                </a:lnTo>
                <a:lnTo>
                  <a:pt x="22" y="0"/>
                </a:lnTo>
                <a:moveTo>
                  <a:pt x="0" y="0"/>
                </a:moveTo>
                <a:lnTo>
                  <a:pt x="0" y="2"/>
                </a:lnTo>
                <a:lnTo>
                  <a:pt x="20" y="2"/>
                </a:lnTo>
                <a:lnTo>
                  <a:pt x="20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70" name="Freeform 584"/>
          <p:cNvSpPr>
            <a:spLocks noEditPoints="1"/>
          </p:cNvSpPr>
          <p:nvPr/>
        </p:nvSpPr>
        <p:spPr bwMode="auto">
          <a:xfrm>
            <a:off x="9057502" y="4398801"/>
            <a:ext cx="86326" cy="0"/>
          </a:xfrm>
          <a:custGeom>
            <a:avLst/>
            <a:gdLst>
              <a:gd name="T0" fmla="*/ 15 w 27"/>
              <a:gd name="T1" fmla="*/ 1 h 1"/>
              <a:gd name="T2" fmla="*/ 0 w 27"/>
              <a:gd name="T3" fmla="*/ 1 h 1"/>
              <a:gd name="T4" fmla="*/ 15 w 27"/>
              <a:gd name="T5" fmla="*/ 1 h 1"/>
              <a:gd name="T6" fmla="*/ 15 w 27"/>
              <a:gd name="T7" fmla="*/ 1 h 1"/>
              <a:gd name="T8" fmla="*/ 27 w 27"/>
              <a:gd name="T9" fmla="*/ 0 h 1"/>
              <a:gd name="T10" fmla="*/ 18 w 27"/>
              <a:gd name="T11" fmla="*/ 0 h 1"/>
              <a:gd name="T12" fmla="*/ 18 w 27"/>
              <a:gd name="T13" fmla="*/ 1 h 1"/>
              <a:gd name="T14" fmla="*/ 27 w 27"/>
              <a:gd name="T15" fmla="*/ 1 h 1"/>
              <a:gd name="T16" fmla="*/ 27 w 27"/>
              <a:gd name="T17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" h="1">
                <a:moveTo>
                  <a:pt x="15" y="1"/>
                </a:moveTo>
                <a:cubicBezTo>
                  <a:pt x="10" y="1"/>
                  <a:pt x="5" y="1"/>
                  <a:pt x="0" y="1"/>
                </a:cubicBezTo>
                <a:cubicBezTo>
                  <a:pt x="15" y="1"/>
                  <a:pt x="15" y="1"/>
                  <a:pt x="15" y="1"/>
                </a:cubicBezTo>
                <a:cubicBezTo>
                  <a:pt x="15" y="1"/>
                  <a:pt x="15" y="1"/>
                  <a:pt x="15" y="1"/>
                </a:cubicBezTo>
                <a:moveTo>
                  <a:pt x="27" y="0"/>
                </a:moveTo>
                <a:cubicBezTo>
                  <a:pt x="24" y="0"/>
                  <a:pt x="21" y="0"/>
                  <a:pt x="18" y="0"/>
                </a:cubicBezTo>
                <a:cubicBezTo>
                  <a:pt x="18" y="1"/>
                  <a:pt x="18" y="1"/>
                  <a:pt x="18" y="1"/>
                </a:cubicBezTo>
                <a:cubicBezTo>
                  <a:pt x="27" y="1"/>
                  <a:pt x="27" y="1"/>
                  <a:pt x="27" y="1"/>
                </a:cubicBezTo>
                <a:cubicBezTo>
                  <a:pt x="27" y="0"/>
                  <a:pt x="27" y="0"/>
                  <a:pt x="27" y="0"/>
                </a:cubicBezTo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71" name="Freeform 585"/>
          <p:cNvSpPr>
            <a:spLocks noEditPoints="1"/>
          </p:cNvSpPr>
          <p:nvPr/>
        </p:nvSpPr>
        <p:spPr bwMode="auto">
          <a:xfrm>
            <a:off x="9018654" y="4463548"/>
            <a:ext cx="125175" cy="129490"/>
          </a:xfrm>
          <a:custGeom>
            <a:avLst/>
            <a:gdLst>
              <a:gd name="T0" fmla="*/ 22 w 29"/>
              <a:gd name="T1" fmla="*/ 0 h 30"/>
              <a:gd name="T2" fmla="*/ 22 w 29"/>
              <a:gd name="T3" fmla="*/ 30 h 30"/>
              <a:gd name="T4" fmla="*/ 28 w 29"/>
              <a:gd name="T5" fmla="*/ 30 h 30"/>
              <a:gd name="T6" fmla="*/ 29 w 29"/>
              <a:gd name="T7" fmla="*/ 0 h 30"/>
              <a:gd name="T8" fmla="*/ 22 w 29"/>
              <a:gd name="T9" fmla="*/ 0 h 30"/>
              <a:gd name="T10" fmla="*/ 1 w 29"/>
              <a:gd name="T11" fmla="*/ 0 h 30"/>
              <a:gd name="T12" fmla="*/ 0 w 29"/>
              <a:gd name="T13" fmla="*/ 30 h 30"/>
              <a:gd name="T14" fmla="*/ 20 w 29"/>
              <a:gd name="T15" fmla="*/ 30 h 30"/>
              <a:gd name="T16" fmla="*/ 20 w 29"/>
              <a:gd name="T17" fmla="*/ 0 h 30"/>
              <a:gd name="T18" fmla="*/ 1 w 29"/>
              <a:gd name="T1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9" h="30">
                <a:moveTo>
                  <a:pt x="22" y="0"/>
                </a:moveTo>
                <a:lnTo>
                  <a:pt x="22" y="30"/>
                </a:lnTo>
                <a:lnTo>
                  <a:pt x="28" y="30"/>
                </a:lnTo>
                <a:lnTo>
                  <a:pt x="29" y="0"/>
                </a:lnTo>
                <a:lnTo>
                  <a:pt x="22" y="0"/>
                </a:lnTo>
                <a:close/>
                <a:moveTo>
                  <a:pt x="1" y="0"/>
                </a:moveTo>
                <a:lnTo>
                  <a:pt x="0" y="30"/>
                </a:lnTo>
                <a:lnTo>
                  <a:pt x="20" y="30"/>
                </a:lnTo>
                <a:lnTo>
                  <a:pt x="20" y="0"/>
                </a:lnTo>
                <a:lnTo>
                  <a:pt x="1" y="0"/>
                </a:lnTo>
                <a:close/>
              </a:path>
            </a:pathLst>
          </a:custGeom>
          <a:solidFill>
            <a:srgbClr val="9636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72" name="Freeform 586"/>
          <p:cNvSpPr>
            <a:spLocks noEditPoints="1"/>
          </p:cNvSpPr>
          <p:nvPr/>
        </p:nvSpPr>
        <p:spPr bwMode="auto">
          <a:xfrm>
            <a:off x="9018654" y="4463548"/>
            <a:ext cx="125175" cy="129490"/>
          </a:xfrm>
          <a:custGeom>
            <a:avLst/>
            <a:gdLst>
              <a:gd name="T0" fmla="*/ 22 w 29"/>
              <a:gd name="T1" fmla="*/ 0 h 30"/>
              <a:gd name="T2" fmla="*/ 22 w 29"/>
              <a:gd name="T3" fmla="*/ 30 h 30"/>
              <a:gd name="T4" fmla="*/ 28 w 29"/>
              <a:gd name="T5" fmla="*/ 30 h 30"/>
              <a:gd name="T6" fmla="*/ 29 w 29"/>
              <a:gd name="T7" fmla="*/ 0 h 30"/>
              <a:gd name="T8" fmla="*/ 22 w 29"/>
              <a:gd name="T9" fmla="*/ 0 h 30"/>
              <a:gd name="T10" fmla="*/ 1 w 29"/>
              <a:gd name="T11" fmla="*/ 0 h 30"/>
              <a:gd name="T12" fmla="*/ 0 w 29"/>
              <a:gd name="T13" fmla="*/ 30 h 30"/>
              <a:gd name="T14" fmla="*/ 20 w 29"/>
              <a:gd name="T15" fmla="*/ 30 h 30"/>
              <a:gd name="T16" fmla="*/ 20 w 29"/>
              <a:gd name="T17" fmla="*/ 0 h 30"/>
              <a:gd name="T18" fmla="*/ 1 w 29"/>
              <a:gd name="T1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9" h="30">
                <a:moveTo>
                  <a:pt x="22" y="0"/>
                </a:moveTo>
                <a:lnTo>
                  <a:pt x="22" y="30"/>
                </a:lnTo>
                <a:lnTo>
                  <a:pt x="28" y="30"/>
                </a:lnTo>
                <a:lnTo>
                  <a:pt x="29" y="0"/>
                </a:lnTo>
                <a:lnTo>
                  <a:pt x="22" y="0"/>
                </a:lnTo>
                <a:moveTo>
                  <a:pt x="1" y="0"/>
                </a:moveTo>
                <a:lnTo>
                  <a:pt x="0" y="30"/>
                </a:lnTo>
                <a:lnTo>
                  <a:pt x="20" y="30"/>
                </a:lnTo>
                <a:lnTo>
                  <a:pt x="20" y="0"/>
                </a:lnTo>
                <a:lnTo>
                  <a:pt x="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73" name="Freeform 587"/>
          <p:cNvSpPr>
            <a:spLocks noEditPoints="1"/>
          </p:cNvSpPr>
          <p:nvPr/>
        </p:nvSpPr>
        <p:spPr bwMode="auto">
          <a:xfrm>
            <a:off x="9014339" y="4739792"/>
            <a:ext cx="125175" cy="129490"/>
          </a:xfrm>
          <a:custGeom>
            <a:avLst/>
            <a:gdLst>
              <a:gd name="T0" fmla="*/ 23 w 29"/>
              <a:gd name="T1" fmla="*/ 0 h 30"/>
              <a:gd name="T2" fmla="*/ 23 w 29"/>
              <a:gd name="T3" fmla="*/ 30 h 30"/>
              <a:gd name="T4" fmla="*/ 29 w 29"/>
              <a:gd name="T5" fmla="*/ 30 h 30"/>
              <a:gd name="T6" fmla="*/ 29 w 29"/>
              <a:gd name="T7" fmla="*/ 1 h 30"/>
              <a:gd name="T8" fmla="*/ 23 w 29"/>
              <a:gd name="T9" fmla="*/ 0 h 30"/>
              <a:gd name="T10" fmla="*/ 0 w 29"/>
              <a:gd name="T11" fmla="*/ 0 h 30"/>
              <a:gd name="T12" fmla="*/ 0 w 29"/>
              <a:gd name="T13" fmla="*/ 30 h 30"/>
              <a:gd name="T14" fmla="*/ 21 w 29"/>
              <a:gd name="T15" fmla="*/ 30 h 30"/>
              <a:gd name="T16" fmla="*/ 21 w 29"/>
              <a:gd name="T17" fmla="*/ 0 h 30"/>
              <a:gd name="T18" fmla="*/ 0 w 29"/>
              <a:gd name="T1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9" h="30">
                <a:moveTo>
                  <a:pt x="23" y="0"/>
                </a:moveTo>
                <a:lnTo>
                  <a:pt x="23" y="30"/>
                </a:lnTo>
                <a:lnTo>
                  <a:pt x="29" y="30"/>
                </a:lnTo>
                <a:lnTo>
                  <a:pt x="29" y="1"/>
                </a:lnTo>
                <a:lnTo>
                  <a:pt x="23" y="0"/>
                </a:lnTo>
                <a:close/>
                <a:moveTo>
                  <a:pt x="0" y="0"/>
                </a:moveTo>
                <a:lnTo>
                  <a:pt x="0" y="30"/>
                </a:lnTo>
                <a:lnTo>
                  <a:pt x="21" y="30"/>
                </a:lnTo>
                <a:lnTo>
                  <a:pt x="21" y="0"/>
                </a:lnTo>
                <a:lnTo>
                  <a:pt x="0" y="0"/>
                </a:lnTo>
                <a:close/>
              </a:path>
            </a:pathLst>
          </a:custGeom>
          <a:solidFill>
            <a:srgbClr val="9636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74" name="Freeform 588"/>
          <p:cNvSpPr>
            <a:spLocks noEditPoints="1"/>
          </p:cNvSpPr>
          <p:nvPr/>
        </p:nvSpPr>
        <p:spPr bwMode="auto">
          <a:xfrm>
            <a:off x="9014339" y="4739792"/>
            <a:ext cx="125175" cy="129490"/>
          </a:xfrm>
          <a:custGeom>
            <a:avLst/>
            <a:gdLst>
              <a:gd name="T0" fmla="*/ 23 w 29"/>
              <a:gd name="T1" fmla="*/ 0 h 30"/>
              <a:gd name="T2" fmla="*/ 23 w 29"/>
              <a:gd name="T3" fmla="*/ 30 h 30"/>
              <a:gd name="T4" fmla="*/ 29 w 29"/>
              <a:gd name="T5" fmla="*/ 30 h 30"/>
              <a:gd name="T6" fmla="*/ 29 w 29"/>
              <a:gd name="T7" fmla="*/ 1 h 30"/>
              <a:gd name="T8" fmla="*/ 23 w 29"/>
              <a:gd name="T9" fmla="*/ 0 h 30"/>
              <a:gd name="T10" fmla="*/ 0 w 29"/>
              <a:gd name="T11" fmla="*/ 0 h 30"/>
              <a:gd name="T12" fmla="*/ 0 w 29"/>
              <a:gd name="T13" fmla="*/ 30 h 30"/>
              <a:gd name="T14" fmla="*/ 21 w 29"/>
              <a:gd name="T15" fmla="*/ 30 h 30"/>
              <a:gd name="T16" fmla="*/ 21 w 29"/>
              <a:gd name="T17" fmla="*/ 0 h 30"/>
              <a:gd name="T18" fmla="*/ 0 w 29"/>
              <a:gd name="T1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9" h="30">
                <a:moveTo>
                  <a:pt x="23" y="0"/>
                </a:moveTo>
                <a:lnTo>
                  <a:pt x="23" y="30"/>
                </a:lnTo>
                <a:lnTo>
                  <a:pt x="29" y="30"/>
                </a:lnTo>
                <a:lnTo>
                  <a:pt x="29" y="1"/>
                </a:lnTo>
                <a:lnTo>
                  <a:pt x="23" y="0"/>
                </a:lnTo>
                <a:moveTo>
                  <a:pt x="0" y="0"/>
                </a:moveTo>
                <a:lnTo>
                  <a:pt x="0" y="30"/>
                </a:lnTo>
                <a:lnTo>
                  <a:pt x="21" y="30"/>
                </a:lnTo>
                <a:lnTo>
                  <a:pt x="21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75" name="Freeform 589"/>
          <p:cNvSpPr>
            <a:spLocks noEditPoints="1"/>
          </p:cNvSpPr>
          <p:nvPr/>
        </p:nvSpPr>
        <p:spPr bwMode="auto">
          <a:xfrm>
            <a:off x="9010021" y="4994453"/>
            <a:ext cx="129490" cy="17265"/>
          </a:xfrm>
          <a:custGeom>
            <a:avLst/>
            <a:gdLst>
              <a:gd name="T0" fmla="*/ 32 w 39"/>
              <a:gd name="T1" fmla="*/ 1 h 5"/>
              <a:gd name="T2" fmla="*/ 32 w 39"/>
              <a:gd name="T3" fmla="*/ 5 h 5"/>
              <a:gd name="T4" fmla="*/ 39 w 39"/>
              <a:gd name="T5" fmla="*/ 5 h 5"/>
              <a:gd name="T6" fmla="*/ 39 w 39"/>
              <a:gd name="T7" fmla="*/ 1 h 5"/>
              <a:gd name="T8" fmla="*/ 32 w 39"/>
              <a:gd name="T9" fmla="*/ 1 h 5"/>
              <a:gd name="T10" fmla="*/ 0 w 39"/>
              <a:gd name="T11" fmla="*/ 0 h 5"/>
              <a:gd name="T12" fmla="*/ 0 w 39"/>
              <a:gd name="T13" fmla="*/ 2 h 5"/>
              <a:gd name="T14" fmla="*/ 29 w 39"/>
              <a:gd name="T15" fmla="*/ 5 h 5"/>
              <a:gd name="T16" fmla="*/ 29 w 39"/>
              <a:gd name="T17" fmla="*/ 1 h 5"/>
              <a:gd name="T18" fmla="*/ 0 w 39"/>
              <a:gd name="T19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9" h="5">
                <a:moveTo>
                  <a:pt x="32" y="1"/>
                </a:moveTo>
                <a:cubicBezTo>
                  <a:pt x="32" y="5"/>
                  <a:pt x="32" y="5"/>
                  <a:pt x="32" y="5"/>
                </a:cubicBezTo>
                <a:cubicBezTo>
                  <a:pt x="34" y="5"/>
                  <a:pt x="37" y="5"/>
                  <a:pt x="39" y="5"/>
                </a:cubicBezTo>
                <a:cubicBezTo>
                  <a:pt x="39" y="1"/>
                  <a:pt x="39" y="1"/>
                  <a:pt x="39" y="1"/>
                </a:cubicBezTo>
                <a:cubicBezTo>
                  <a:pt x="32" y="1"/>
                  <a:pt x="32" y="1"/>
                  <a:pt x="32" y="1"/>
                </a:cubicBezTo>
                <a:moveTo>
                  <a:pt x="0" y="0"/>
                </a:moveTo>
                <a:cubicBezTo>
                  <a:pt x="0" y="2"/>
                  <a:pt x="0" y="2"/>
                  <a:pt x="0" y="2"/>
                </a:cubicBezTo>
                <a:cubicBezTo>
                  <a:pt x="9" y="4"/>
                  <a:pt x="19" y="4"/>
                  <a:pt x="29" y="5"/>
                </a:cubicBezTo>
                <a:cubicBezTo>
                  <a:pt x="29" y="1"/>
                  <a:pt x="29" y="1"/>
                  <a:pt x="29" y="1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9636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76" name="Freeform 590"/>
          <p:cNvSpPr>
            <a:spLocks/>
          </p:cNvSpPr>
          <p:nvPr/>
        </p:nvSpPr>
        <p:spPr bwMode="auto">
          <a:xfrm>
            <a:off x="9139511" y="4998771"/>
            <a:ext cx="0" cy="12950"/>
          </a:xfrm>
          <a:custGeom>
            <a:avLst/>
            <a:gdLst>
              <a:gd name="T0" fmla="*/ 0 w 1"/>
              <a:gd name="T1" fmla="*/ 0 h 4"/>
              <a:gd name="T2" fmla="*/ 0 w 1"/>
              <a:gd name="T3" fmla="*/ 4 h 4"/>
              <a:gd name="T4" fmla="*/ 1 w 1"/>
              <a:gd name="T5" fmla="*/ 4 h 4"/>
              <a:gd name="T6" fmla="*/ 1 w 1"/>
              <a:gd name="T7" fmla="*/ 0 h 4"/>
              <a:gd name="T8" fmla="*/ 0 w 1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4">
                <a:moveTo>
                  <a:pt x="0" y="0"/>
                </a:moveTo>
                <a:cubicBezTo>
                  <a:pt x="0" y="4"/>
                  <a:pt x="0" y="4"/>
                  <a:pt x="0" y="4"/>
                </a:cubicBezTo>
                <a:cubicBezTo>
                  <a:pt x="0" y="4"/>
                  <a:pt x="1" y="4"/>
                  <a:pt x="1" y="4"/>
                </a:cubicBez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8A36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77" name="Rectangle 591"/>
          <p:cNvSpPr>
            <a:spLocks noChangeArrowheads="1"/>
          </p:cNvSpPr>
          <p:nvPr/>
        </p:nvSpPr>
        <p:spPr bwMode="auto">
          <a:xfrm>
            <a:off x="9104980" y="4398801"/>
            <a:ext cx="8633" cy="64746"/>
          </a:xfrm>
          <a:prstGeom prst="rect">
            <a:avLst/>
          </a:pr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78" name="Rectangle 592"/>
          <p:cNvSpPr>
            <a:spLocks noChangeArrowheads="1"/>
          </p:cNvSpPr>
          <p:nvPr/>
        </p:nvSpPr>
        <p:spPr bwMode="auto">
          <a:xfrm>
            <a:off x="9104980" y="4398801"/>
            <a:ext cx="8633" cy="64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79" name="Freeform 593"/>
          <p:cNvSpPr>
            <a:spLocks/>
          </p:cNvSpPr>
          <p:nvPr/>
        </p:nvSpPr>
        <p:spPr bwMode="auto">
          <a:xfrm>
            <a:off x="9104980" y="4398801"/>
            <a:ext cx="8633" cy="0"/>
          </a:xfrm>
          <a:custGeom>
            <a:avLst/>
            <a:gdLst>
              <a:gd name="T0" fmla="*/ 3 w 3"/>
              <a:gd name="T1" fmla="*/ 0 h 1"/>
              <a:gd name="T2" fmla="*/ 0 w 3"/>
              <a:gd name="T3" fmla="*/ 1 h 1"/>
              <a:gd name="T4" fmla="*/ 0 w 3"/>
              <a:gd name="T5" fmla="*/ 1 h 1"/>
              <a:gd name="T6" fmla="*/ 3 w 3"/>
              <a:gd name="T7" fmla="*/ 1 h 1"/>
              <a:gd name="T8" fmla="*/ 3 w 3"/>
              <a:gd name="T9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1">
                <a:moveTo>
                  <a:pt x="3" y="0"/>
                </a:moveTo>
                <a:cubicBezTo>
                  <a:pt x="2" y="0"/>
                  <a:pt x="1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3" y="1"/>
                  <a:pt x="3" y="1"/>
                  <a:pt x="3" y="1"/>
                </a:cubicBezTo>
                <a:cubicBezTo>
                  <a:pt x="3" y="0"/>
                  <a:pt x="3" y="0"/>
                  <a:pt x="3" y="0"/>
                </a:cubicBezTo>
              </a:path>
            </a:pathLst>
          </a:custGeom>
          <a:solidFill>
            <a:srgbClr val="B48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80" name="Freeform 594"/>
          <p:cNvSpPr>
            <a:spLocks noEditPoints="1"/>
          </p:cNvSpPr>
          <p:nvPr/>
        </p:nvSpPr>
        <p:spPr bwMode="auto">
          <a:xfrm>
            <a:off x="9104980" y="4593037"/>
            <a:ext cx="8633" cy="146755"/>
          </a:xfrm>
          <a:custGeom>
            <a:avLst/>
            <a:gdLst>
              <a:gd name="T0" fmla="*/ 0 w 2"/>
              <a:gd name="T1" fmla="*/ 18 h 34"/>
              <a:gd name="T2" fmla="*/ 0 w 2"/>
              <a:gd name="T3" fmla="*/ 34 h 34"/>
              <a:gd name="T4" fmla="*/ 2 w 2"/>
              <a:gd name="T5" fmla="*/ 34 h 34"/>
              <a:gd name="T6" fmla="*/ 2 w 2"/>
              <a:gd name="T7" fmla="*/ 18 h 34"/>
              <a:gd name="T8" fmla="*/ 0 w 2"/>
              <a:gd name="T9" fmla="*/ 18 h 34"/>
              <a:gd name="T10" fmla="*/ 2 w 2"/>
              <a:gd name="T11" fmla="*/ 0 h 34"/>
              <a:gd name="T12" fmla="*/ 0 w 2"/>
              <a:gd name="T13" fmla="*/ 0 h 34"/>
              <a:gd name="T14" fmla="*/ 0 w 2"/>
              <a:gd name="T15" fmla="*/ 16 h 34"/>
              <a:gd name="T16" fmla="*/ 2 w 2"/>
              <a:gd name="T17" fmla="*/ 16 h 34"/>
              <a:gd name="T18" fmla="*/ 2 w 2"/>
              <a:gd name="T19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" h="34">
                <a:moveTo>
                  <a:pt x="0" y="18"/>
                </a:moveTo>
                <a:lnTo>
                  <a:pt x="0" y="34"/>
                </a:lnTo>
                <a:lnTo>
                  <a:pt x="2" y="34"/>
                </a:lnTo>
                <a:lnTo>
                  <a:pt x="2" y="18"/>
                </a:lnTo>
                <a:lnTo>
                  <a:pt x="0" y="18"/>
                </a:lnTo>
                <a:close/>
                <a:moveTo>
                  <a:pt x="2" y="0"/>
                </a:moveTo>
                <a:lnTo>
                  <a:pt x="0" y="0"/>
                </a:lnTo>
                <a:lnTo>
                  <a:pt x="0" y="16"/>
                </a:lnTo>
                <a:lnTo>
                  <a:pt x="2" y="16"/>
                </a:lnTo>
                <a:lnTo>
                  <a:pt x="2" y="0"/>
                </a:lnTo>
                <a:close/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81" name="Freeform 595"/>
          <p:cNvSpPr>
            <a:spLocks noEditPoints="1"/>
          </p:cNvSpPr>
          <p:nvPr/>
        </p:nvSpPr>
        <p:spPr bwMode="auto">
          <a:xfrm>
            <a:off x="9104980" y="4593037"/>
            <a:ext cx="8633" cy="146755"/>
          </a:xfrm>
          <a:custGeom>
            <a:avLst/>
            <a:gdLst>
              <a:gd name="T0" fmla="*/ 0 w 2"/>
              <a:gd name="T1" fmla="*/ 18 h 34"/>
              <a:gd name="T2" fmla="*/ 0 w 2"/>
              <a:gd name="T3" fmla="*/ 34 h 34"/>
              <a:gd name="T4" fmla="*/ 2 w 2"/>
              <a:gd name="T5" fmla="*/ 34 h 34"/>
              <a:gd name="T6" fmla="*/ 2 w 2"/>
              <a:gd name="T7" fmla="*/ 18 h 34"/>
              <a:gd name="T8" fmla="*/ 0 w 2"/>
              <a:gd name="T9" fmla="*/ 18 h 34"/>
              <a:gd name="T10" fmla="*/ 2 w 2"/>
              <a:gd name="T11" fmla="*/ 0 h 34"/>
              <a:gd name="T12" fmla="*/ 0 w 2"/>
              <a:gd name="T13" fmla="*/ 0 h 34"/>
              <a:gd name="T14" fmla="*/ 0 w 2"/>
              <a:gd name="T15" fmla="*/ 16 h 34"/>
              <a:gd name="T16" fmla="*/ 2 w 2"/>
              <a:gd name="T17" fmla="*/ 16 h 34"/>
              <a:gd name="T18" fmla="*/ 2 w 2"/>
              <a:gd name="T19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" h="34">
                <a:moveTo>
                  <a:pt x="0" y="18"/>
                </a:moveTo>
                <a:lnTo>
                  <a:pt x="0" y="34"/>
                </a:lnTo>
                <a:lnTo>
                  <a:pt x="2" y="34"/>
                </a:lnTo>
                <a:lnTo>
                  <a:pt x="2" y="18"/>
                </a:lnTo>
                <a:lnTo>
                  <a:pt x="0" y="18"/>
                </a:lnTo>
                <a:moveTo>
                  <a:pt x="2" y="0"/>
                </a:moveTo>
                <a:lnTo>
                  <a:pt x="0" y="0"/>
                </a:lnTo>
                <a:lnTo>
                  <a:pt x="0" y="16"/>
                </a:lnTo>
                <a:lnTo>
                  <a:pt x="2" y="16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82" name="Rectangle 596"/>
          <p:cNvSpPr>
            <a:spLocks noChangeArrowheads="1"/>
          </p:cNvSpPr>
          <p:nvPr/>
        </p:nvSpPr>
        <p:spPr bwMode="auto">
          <a:xfrm>
            <a:off x="9104980" y="4662098"/>
            <a:ext cx="8633" cy="8633"/>
          </a:xfrm>
          <a:prstGeom prst="rect">
            <a:avLst/>
          </a:prstGeom>
          <a:solidFill>
            <a:srgbClr val="B48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83" name="Rectangle 597"/>
          <p:cNvSpPr>
            <a:spLocks noChangeArrowheads="1"/>
          </p:cNvSpPr>
          <p:nvPr/>
        </p:nvSpPr>
        <p:spPr bwMode="auto">
          <a:xfrm>
            <a:off x="9104980" y="4662098"/>
            <a:ext cx="8633" cy="8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84" name="Freeform 598"/>
          <p:cNvSpPr>
            <a:spLocks noEditPoints="1"/>
          </p:cNvSpPr>
          <p:nvPr/>
        </p:nvSpPr>
        <p:spPr bwMode="auto">
          <a:xfrm>
            <a:off x="9104980" y="4869281"/>
            <a:ext cx="8633" cy="129490"/>
          </a:xfrm>
          <a:custGeom>
            <a:avLst/>
            <a:gdLst>
              <a:gd name="T0" fmla="*/ 0 w 2"/>
              <a:gd name="T1" fmla="*/ 13 h 30"/>
              <a:gd name="T2" fmla="*/ 0 w 2"/>
              <a:gd name="T3" fmla="*/ 30 h 30"/>
              <a:gd name="T4" fmla="*/ 2 w 2"/>
              <a:gd name="T5" fmla="*/ 30 h 30"/>
              <a:gd name="T6" fmla="*/ 2 w 2"/>
              <a:gd name="T7" fmla="*/ 13 h 30"/>
              <a:gd name="T8" fmla="*/ 0 w 2"/>
              <a:gd name="T9" fmla="*/ 13 h 30"/>
              <a:gd name="T10" fmla="*/ 0 w 2"/>
              <a:gd name="T11" fmla="*/ 0 h 30"/>
              <a:gd name="T12" fmla="*/ 0 w 2"/>
              <a:gd name="T13" fmla="*/ 10 h 30"/>
              <a:gd name="T14" fmla="*/ 2 w 2"/>
              <a:gd name="T15" fmla="*/ 10 h 30"/>
              <a:gd name="T16" fmla="*/ 2 w 2"/>
              <a:gd name="T17" fmla="*/ 0 h 30"/>
              <a:gd name="T18" fmla="*/ 0 w 2"/>
              <a:gd name="T1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" h="30">
                <a:moveTo>
                  <a:pt x="0" y="13"/>
                </a:moveTo>
                <a:lnTo>
                  <a:pt x="0" y="30"/>
                </a:lnTo>
                <a:lnTo>
                  <a:pt x="2" y="30"/>
                </a:lnTo>
                <a:lnTo>
                  <a:pt x="2" y="13"/>
                </a:lnTo>
                <a:lnTo>
                  <a:pt x="0" y="13"/>
                </a:lnTo>
                <a:close/>
                <a:moveTo>
                  <a:pt x="0" y="0"/>
                </a:moveTo>
                <a:lnTo>
                  <a:pt x="0" y="10"/>
                </a:lnTo>
                <a:lnTo>
                  <a:pt x="2" y="10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85" name="Freeform 599"/>
          <p:cNvSpPr>
            <a:spLocks noEditPoints="1"/>
          </p:cNvSpPr>
          <p:nvPr/>
        </p:nvSpPr>
        <p:spPr bwMode="auto">
          <a:xfrm>
            <a:off x="9104980" y="4869281"/>
            <a:ext cx="8633" cy="129490"/>
          </a:xfrm>
          <a:custGeom>
            <a:avLst/>
            <a:gdLst>
              <a:gd name="T0" fmla="*/ 0 w 2"/>
              <a:gd name="T1" fmla="*/ 13 h 30"/>
              <a:gd name="T2" fmla="*/ 0 w 2"/>
              <a:gd name="T3" fmla="*/ 30 h 30"/>
              <a:gd name="T4" fmla="*/ 2 w 2"/>
              <a:gd name="T5" fmla="*/ 30 h 30"/>
              <a:gd name="T6" fmla="*/ 2 w 2"/>
              <a:gd name="T7" fmla="*/ 13 h 30"/>
              <a:gd name="T8" fmla="*/ 0 w 2"/>
              <a:gd name="T9" fmla="*/ 13 h 30"/>
              <a:gd name="T10" fmla="*/ 0 w 2"/>
              <a:gd name="T11" fmla="*/ 0 h 30"/>
              <a:gd name="T12" fmla="*/ 0 w 2"/>
              <a:gd name="T13" fmla="*/ 10 h 30"/>
              <a:gd name="T14" fmla="*/ 2 w 2"/>
              <a:gd name="T15" fmla="*/ 10 h 30"/>
              <a:gd name="T16" fmla="*/ 2 w 2"/>
              <a:gd name="T17" fmla="*/ 0 h 30"/>
              <a:gd name="T18" fmla="*/ 0 w 2"/>
              <a:gd name="T1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" h="30">
                <a:moveTo>
                  <a:pt x="0" y="13"/>
                </a:moveTo>
                <a:lnTo>
                  <a:pt x="0" y="30"/>
                </a:lnTo>
                <a:lnTo>
                  <a:pt x="2" y="30"/>
                </a:lnTo>
                <a:lnTo>
                  <a:pt x="2" y="13"/>
                </a:lnTo>
                <a:lnTo>
                  <a:pt x="0" y="13"/>
                </a:lnTo>
                <a:moveTo>
                  <a:pt x="0" y="0"/>
                </a:moveTo>
                <a:lnTo>
                  <a:pt x="0" y="10"/>
                </a:lnTo>
                <a:lnTo>
                  <a:pt x="2" y="1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86" name="Rectangle 600"/>
          <p:cNvSpPr>
            <a:spLocks noChangeArrowheads="1"/>
          </p:cNvSpPr>
          <p:nvPr/>
        </p:nvSpPr>
        <p:spPr bwMode="auto">
          <a:xfrm>
            <a:off x="9104980" y="4912445"/>
            <a:ext cx="8633" cy="12950"/>
          </a:xfrm>
          <a:prstGeom prst="rect">
            <a:avLst/>
          </a:prstGeom>
          <a:solidFill>
            <a:srgbClr val="B48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87" name="Rectangle 601"/>
          <p:cNvSpPr>
            <a:spLocks noChangeArrowheads="1"/>
          </p:cNvSpPr>
          <p:nvPr/>
        </p:nvSpPr>
        <p:spPr bwMode="auto">
          <a:xfrm>
            <a:off x="9104980" y="4912445"/>
            <a:ext cx="8633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88" name="Rectangle 602"/>
          <p:cNvSpPr>
            <a:spLocks noChangeArrowheads="1"/>
          </p:cNvSpPr>
          <p:nvPr/>
        </p:nvSpPr>
        <p:spPr bwMode="auto">
          <a:xfrm>
            <a:off x="9104980" y="4463548"/>
            <a:ext cx="8633" cy="129490"/>
          </a:xfrm>
          <a:prstGeom prst="rect">
            <a:avLst/>
          </a:prstGeom>
          <a:solidFill>
            <a:srgbClr val="AD71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89" name="Rectangle 603"/>
          <p:cNvSpPr>
            <a:spLocks noChangeArrowheads="1"/>
          </p:cNvSpPr>
          <p:nvPr/>
        </p:nvSpPr>
        <p:spPr bwMode="auto">
          <a:xfrm>
            <a:off x="9104980" y="4463548"/>
            <a:ext cx="8633" cy="129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90" name="Rectangle 604"/>
          <p:cNvSpPr>
            <a:spLocks noChangeArrowheads="1"/>
          </p:cNvSpPr>
          <p:nvPr/>
        </p:nvSpPr>
        <p:spPr bwMode="auto">
          <a:xfrm>
            <a:off x="9104980" y="4739792"/>
            <a:ext cx="8633" cy="129490"/>
          </a:xfrm>
          <a:prstGeom prst="rect">
            <a:avLst/>
          </a:prstGeom>
          <a:solidFill>
            <a:srgbClr val="AD71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91" name="Rectangle 605"/>
          <p:cNvSpPr>
            <a:spLocks noChangeArrowheads="1"/>
          </p:cNvSpPr>
          <p:nvPr/>
        </p:nvSpPr>
        <p:spPr bwMode="auto">
          <a:xfrm>
            <a:off x="9104980" y="4739792"/>
            <a:ext cx="8633" cy="129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92" name="Freeform 606"/>
          <p:cNvSpPr>
            <a:spLocks/>
          </p:cNvSpPr>
          <p:nvPr/>
        </p:nvSpPr>
        <p:spPr bwMode="auto">
          <a:xfrm>
            <a:off x="9104980" y="4998771"/>
            <a:ext cx="8633" cy="12950"/>
          </a:xfrm>
          <a:custGeom>
            <a:avLst/>
            <a:gdLst>
              <a:gd name="T0" fmla="*/ 0 w 3"/>
              <a:gd name="T1" fmla="*/ 0 h 4"/>
              <a:gd name="T2" fmla="*/ 0 w 3"/>
              <a:gd name="T3" fmla="*/ 4 h 4"/>
              <a:gd name="T4" fmla="*/ 3 w 3"/>
              <a:gd name="T5" fmla="*/ 4 h 4"/>
              <a:gd name="T6" fmla="*/ 3 w 3"/>
              <a:gd name="T7" fmla="*/ 0 h 4"/>
              <a:gd name="T8" fmla="*/ 0 w 3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4">
                <a:moveTo>
                  <a:pt x="0" y="0"/>
                </a:moveTo>
                <a:cubicBezTo>
                  <a:pt x="0" y="4"/>
                  <a:pt x="0" y="4"/>
                  <a:pt x="0" y="4"/>
                </a:cubicBezTo>
                <a:cubicBezTo>
                  <a:pt x="1" y="4"/>
                  <a:pt x="2" y="4"/>
                  <a:pt x="3" y="4"/>
                </a:cubicBezTo>
                <a:cubicBezTo>
                  <a:pt x="3" y="0"/>
                  <a:pt x="3" y="0"/>
                  <a:pt x="3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AD71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15" name="Freeform 608"/>
          <p:cNvSpPr>
            <a:spLocks noEditPoints="1"/>
          </p:cNvSpPr>
          <p:nvPr/>
        </p:nvSpPr>
        <p:spPr bwMode="auto">
          <a:xfrm>
            <a:off x="8768307" y="4411749"/>
            <a:ext cx="151073" cy="574072"/>
          </a:xfrm>
          <a:custGeom>
            <a:avLst/>
            <a:gdLst>
              <a:gd name="T0" fmla="*/ 24 w 48"/>
              <a:gd name="T1" fmla="*/ 160 h 178"/>
              <a:gd name="T2" fmla="*/ 24 w 48"/>
              <a:gd name="T3" fmla="*/ 173 h 178"/>
              <a:gd name="T4" fmla="*/ 44 w 48"/>
              <a:gd name="T5" fmla="*/ 178 h 178"/>
              <a:gd name="T6" fmla="*/ 45 w 48"/>
              <a:gd name="T7" fmla="*/ 160 h 178"/>
              <a:gd name="T8" fmla="*/ 24 w 48"/>
              <a:gd name="T9" fmla="*/ 160 h 178"/>
              <a:gd name="T10" fmla="*/ 0 w 48"/>
              <a:gd name="T11" fmla="*/ 160 h 178"/>
              <a:gd name="T12" fmla="*/ 0 w 48"/>
              <a:gd name="T13" fmla="*/ 164 h 178"/>
              <a:gd name="T14" fmla="*/ 20 w 48"/>
              <a:gd name="T15" fmla="*/ 171 h 178"/>
              <a:gd name="T16" fmla="*/ 20 w 48"/>
              <a:gd name="T17" fmla="*/ 160 h 178"/>
              <a:gd name="T18" fmla="*/ 0 w 48"/>
              <a:gd name="T19" fmla="*/ 160 h 178"/>
              <a:gd name="T20" fmla="*/ 24 w 48"/>
              <a:gd name="T21" fmla="*/ 142 h 178"/>
              <a:gd name="T22" fmla="*/ 24 w 48"/>
              <a:gd name="T23" fmla="*/ 156 h 178"/>
              <a:gd name="T24" fmla="*/ 45 w 48"/>
              <a:gd name="T25" fmla="*/ 156 h 178"/>
              <a:gd name="T26" fmla="*/ 45 w 48"/>
              <a:gd name="T27" fmla="*/ 142 h 178"/>
              <a:gd name="T28" fmla="*/ 24 w 48"/>
              <a:gd name="T29" fmla="*/ 142 h 178"/>
              <a:gd name="T30" fmla="*/ 0 w 48"/>
              <a:gd name="T31" fmla="*/ 142 h 178"/>
              <a:gd name="T32" fmla="*/ 0 w 48"/>
              <a:gd name="T33" fmla="*/ 156 h 178"/>
              <a:gd name="T34" fmla="*/ 20 w 48"/>
              <a:gd name="T35" fmla="*/ 156 h 178"/>
              <a:gd name="T36" fmla="*/ 20 w 48"/>
              <a:gd name="T37" fmla="*/ 142 h 178"/>
              <a:gd name="T38" fmla="*/ 0 w 48"/>
              <a:gd name="T39" fmla="*/ 142 h 178"/>
              <a:gd name="T40" fmla="*/ 24 w 48"/>
              <a:gd name="T41" fmla="*/ 81 h 178"/>
              <a:gd name="T42" fmla="*/ 24 w 48"/>
              <a:gd name="T43" fmla="*/ 101 h 178"/>
              <a:gd name="T44" fmla="*/ 46 w 48"/>
              <a:gd name="T45" fmla="*/ 101 h 178"/>
              <a:gd name="T46" fmla="*/ 46 w 48"/>
              <a:gd name="T47" fmla="*/ 81 h 178"/>
              <a:gd name="T48" fmla="*/ 24 w 48"/>
              <a:gd name="T49" fmla="*/ 81 h 178"/>
              <a:gd name="T50" fmla="*/ 1 w 48"/>
              <a:gd name="T51" fmla="*/ 81 h 178"/>
              <a:gd name="T52" fmla="*/ 1 w 48"/>
              <a:gd name="T53" fmla="*/ 100 h 178"/>
              <a:gd name="T54" fmla="*/ 20 w 48"/>
              <a:gd name="T55" fmla="*/ 101 h 178"/>
              <a:gd name="T56" fmla="*/ 20 w 48"/>
              <a:gd name="T57" fmla="*/ 81 h 178"/>
              <a:gd name="T58" fmla="*/ 1 w 48"/>
              <a:gd name="T59" fmla="*/ 81 h 178"/>
              <a:gd name="T60" fmla="*/ 20 w 48"/>
              <a:gd name="T61" fmla="*/ 57 h 178"/>
              <a:gd name="T62" fmla="*/ 1 w 48"/>
              <a:gd name="T63" fmla="*/ 57 h 178"/>
              <a:gd name="T64" fmla="*/ 1 w 48"/>
              <a:gd name="T65" fmla="*/ 77 h 178"/>
              <a:gd name="T66" fmla="*/ 20 w 48"/>
              <a:gd name="T67" fmla="*/ 77 h 178"/>
              <a:gd name="T68" fmla="*/ 20 w 48"/>
              <a:gd name="T69" fmla="*/ 57 h 178"/>
              <a:gd name="T70" fmla="*/ 47 w 48"/>
              <a:gd name="T71" fmla="*/ 57 h 178"/>
              <a:gd name="T72" fmla="*/ 24 w 48"/>
              <a:gd name="T73" fmla="*/ 57 h 178"/>
              <a:gd name="T74" fmla="*/ 24 w 48"/>
              <a:gd name="T75" fmla="*/ 77 h 178"/>
              <a:gd name="T76" fmla="*/ 46 w 48"/>
              <a:gd name="T77" fmla="*/ 78 h 178"/>
              <a:gd name="T78" fmla="*/ 47 w 48"/>
              <a:gd name="T79" fmla="*/ 57 h 178"/>
              <a:gd name="T80" fmla="*/ 20 w 48"/>
              <a:gd name="T81" fmla="*/ 1 h 178"/>
              <a:gd name="T82" fmla="*/ 1 w 48"/>
              <a:gd name="T83" fmla="*/ 2 h 178"/>
              <a:gd name="T84" fmla="*/ 1 w 48"/>
              <a:gd name="T85" fmla="*/ 16 h 178"/>
              <a:gd name="T86" fmla="*/ 20 w 48"/>
              <a:gd name="T87" fmla="*/ 16 h 178"/>
              <a:gd name="T88" fmla="*/ 20 w 48"/>
              <a:gd name="T89" fmla="*/ 1 h 178"/>
              <a:gd name="T90" fmla="*/ 48 w 48"/>
              <a:gd name="T91" fmla="*/ 0 h 178"/>
              <a:gd name="T92" fmla="*/ 24 w 48"/>
              <a:gd name="T93" fmla="*/ 1 h 178"/>
              <a:gd name="T94" fmla="*/ 24 w 48"/>
              <a:gd name="T95" fmla="*/ 16 h 178"/>
              <a:gd name="T96" fmla="*/ 47 w 48"/>
              <a:gd name="T97" fmla="*/ 16 h 178"/>
              <a:gd name="T98" fmla="*/ 48 w 48"/>
              <a:gd name="T99" fmla="*/ 0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8" h="178">
                <a:moveTo>
                  <a:pt x="24" y="160"/>
                </a:moveTo>
                <a:cubicBezTo>
                  <a:pt x="24" y="173"/>
                  <a:pt x="24" y="173"/>
                  <a:pt x="24" y="173"/>
                </a:cubicBezTo>
                <a:cubicBezTo>
                  <a:pt x="31" y="175"/>
                  <a:pt x="37" y="176"/>
                  <a:pt x="44" y="178"/>
                </a:cubicBezTo>
                <a:cubicBezTo>
                  <a:pt x="45" y="160"/>
                  <a:pt x="45" y="160"/>
                  <a:pt x="45" y="160"/>
                </a:cubicBezTo>
                <a:cubicBezTo>
                  <a:pt x="24" y="160"/>
                  <a:pt x="24" y="160"/>
                  <a:pt x="24" y="160"/>
                </a:cubicBezTo>
                <a:moveTo>
                  <a:pt x="0" y="160"/>
                </a:moveTo>
                <a:cubicBezTo>
                  <a:pt x="0" y="164"/>
                  <a:pt x="0" y="164"/>
                  <a:pt x="0" y="164"/>
                </a:cubicBezTo>
                <a:cubicBezTo>
                  <a:pt x="6" y="166"/>
                  <a:pt x="13" y="169"/>
                  <a:pt x="20" y="171"/>
                </a:cubicBezTo>
                <a:cubicBezTo>
                  <a:pt x="20" y="160"/>
                  <a:pt x="20" y="160"/>
                  <a:pt x="20" y="160"/>
                </a:cubicBezTo>
                <a:cubicBezTo>
                  <a:pt x="0" y="160"/>
                  <a:pt x="0" y="160"/>
                  <a:pt x="0" y="160"/>
                </a:cubicBezTo>
                <a:moveTo>
                  <a:pt x="24" y="142"/>
                </a:moveTo>
                <a:cubicBezTo>
                  <a:pt x="24" y="156"/>
                  <a:pt x="24" y="156"/>
                  <a:pt x="24" y="156"/>
                </a:cubicBezTo>
                <a:cubicBezTo>
                  <a:pt x="45" y="156"/>
                  <a:pt x="45" y="156"/>
                  <a:pt x="45" y="156"/>
                </a:cubicBezTo>
                <a:cubicBezTo>
                  <a:pt x="45" y="142"/>
                  <a:pt x="45" y="142"/>
                  <a:pt x="45" y="142"/>
                </a:cubicBezTo>
                <a:cubicBezTo>
                  <a:pt x="24" y="142"/>
                  <a:pt x="24" y="142"/>
                  <a:pt x="24" y="142"/>
                </a:cubicBezTo>
                <a:moveTo>
                  <a:pt x="0" y="142"/>
                </a:moveTo>
                <a:cubicBezTo>
                  <a:pt x="0" y="156"/>
                  <a:pt x="0" y="156"/>
                  <a:pt x="0" y="156"/>
                </a:cubicBezTo>
                <a:cubicBezTo>
                  <a:pt x="20" y="156"/>
                  <a:pt x="20" y="156"/>
                  <a:pt x="20" y="156"/>
                </a:cubicBezTo>
                <a:cubicBezTo>
                  <a:pt x="20" y="142"/>
                  <a:pt x="20" y="142"/>
                  <a:pt x="20" y="142"/>
                </a:cubicBezTo>
                <a:cubicBezTo>
                  <a:pt x="0" y="142"/>
                  <a:pt x="0" y="142"/>
                  <a:pt x="0" y="142"/>
                </a:cubicBezTo>
                <a:moveTo>
                  <a:pt x="24" y="81"/>
                </a:moveTo>
                <a:cubicBezTo>
                  <a:pt x="24" y="101"/>
                  <a:pt x="24" y="101"/>
                  <a:pt x="24" y="101"/>
                </a:cubicBezTo>
                <a:cubicBezTo>
                  <a:pt x="46" y="101"/>
                  <a:pt x="46" y="101"/>
                  <a:pt x="46" y="101"/>
                </a:cubicBezTo>
                <a:cubicBezTo>
                  <a:pt x="46" y="81"/>
                  <a:pt x="46" y="81"/>
                  <a:pt x="46" y="81"/>
                </a:cubicBezTo>
                <a:cubicBezTo>
                  <a:pt x="24" y="81"/>
                  <a:pt x="24" y="81"/>
                  <a:pt x="24" y="81"/>
                </a:cubicBezTo>
                <a:moveTo>
                  <a:pt x="1" y="81"/>
                </a:moveTo>
                <a:cubicBezTo>
                  <a:pt x="1" y="100"/>
                  <a:pt x="1" y="100"/>
                  <a:pt x="1" y="100"/>
                </a:cubicBezTo>
                <a:cubicBezTo>
                  <a:pt x="20" y="101"/>
                  <a:pt x="20" y="101"/>
                  <a:pt x="20" y="101"/>
                </a:cubicBezTo>
                <a:cubicBezTo>
                  <a:pt x="20" y="81"/>
                  <a:pt x="20" y="81"/>
                  <a:pt x="20" y="81"/>
                </a:cubicBezTo>
                <a:cubicBezTo>
                  <a:pt x="1" y="81"/>
                  <a:pt x="1" y="81"/>
                  <a:pt x="1" y="81"/>
                </a:cubicBezTo>
                <a:moveTo>
                  <a:pt x="20" y="57"/>
                </a:moveTo>
                <a:cubicBezTo>
                  <a:pt x="1" y="57"/>
                  <a:pt x="1" y="57"/>
                  <a:pt x="1" y="57"/>
                </a:cubicBezTo>
                <a:cubicBezTo>
                  <a:pt x="1" y="77"/>
                  <a:pt x="1" y="77"/>
                  <a:pt x="1" y="77"/>
                </a:cubicBezTo>
                <a:cubicBezTo>
                  <a:pt x="20" y="77"/>
                  <a:pt x="20" y="77"/>
                  <a:pt x="20" y="77"/>
                </a:cubicBezTo>
                <a:cubicBezTo>
                  <a:pt x="20" y="57"/>
                  <a:pt x="20" y="57"/>
                  <a:pt x="20" y="57"/>
                </a:cubicBezTo>
                <a:moveTo>
                  <a:pt x="47" y="57"/>
                </a:moveTo>
                <a:cubicBezTo>
                  <a:pt x="24" y="57"/>
                  <a:pt x="24" y="57"/>
                  <a:pt x="24" y="57"/>
                </a:cubicBezTo>
                <a:cubicBezTo>
                  <a:pt x="24" y="77"/>
                  <a:pt x="24" y="77"/>
                  <a:pt x="24" y="77"/>
                </a:cubicBezTo>
                <a:cubicBezTo>
                  <a:pt x="46" y="78"/>
                  <a:pt x="46" y="78"/>
                  <a:pt x="46" y="78"/>
                </a:cubicBezTo>
                <a:cubicBezTo>
                  <a:pt x="47" y="57"/>
                  <a:pt x="47" y="57"/>
                  <a:pt x="47" y="57"/>
                </a:cubicBezTo>
                <a:moveTo>
                  <a:pt x="20" y="1"/>
                </a:moveTo>
                <a:cubicBezTo>
                  <a:pt x="13" y="2"/>
                  <a:pt x="7" y="2"/>
                  <a:pt x="1" y="2"/>
                </a:cubicBezTo>
                <a:cubicBezTo>
                  <a:pt x="1" y="16"/>
                  <a:pt x="1" y="16"/>
                  <a:pt x="1" y="16"/>
                </a:cubicBezTo>
                <a:cubicBezTo>
                  <a:pt x="20" y="16"/>
                  <a:pt x="20" y="16"/>
                  <a:pt x="20" y="16"/>
                </a:cubicBezTo>
                <a:cubicBezTo>
                  <a:pt x="20" y="1"/>
                  <a:pt x="20" y="1"/>
                  <a:pt x="20" y="1"/>
                </a:cubicBezTo>
                <a:moveTo>
                  <a:pt x="48" y="0"/>
                </a:moveTo>
                <a:cubicBezTo>
                  <a:pt x="40" y="0"/>
                  <a:pt x="32" y="1"/>
                  <a:pt x="24" y="1"/>
                </a:cubicBezTo>
                <a:cubicBezTo>
                  <a:pt x="24" y="16"/>
                  <a:pt x="24" y="16"/>
                  <a:pt x="24" y="16"/>
                </a:cubicBezTo>
                <a:cubicBezTo>
                  <a:pt x="47" y="16"/>
                  <a:pt x="47" y="16"/>
                  <a:pt x="47" y="16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rgbClr val="852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17" name="Freeform 609"/>
          <p:cNvSpPr>
            <a:spLocks noEditPoints="1"/>
          </p:cNvSpPr>
          <p:nvPr/>
        </p:nvSpPr>
        <p:spPr bwMode="auto">
          <a:xfrm>
            <a:off x="8768307" y="4912442"/>
            <a:ext cx="142440" cy="12950"/>
          </a:xfrm>
          <a:custGeom>
            <a:avLst/>
            <a:gdLst>
              <a:gd name="T0" fmla="*/ 17 w 33"/>
              <a:gd name="T1" fmla="*/ 0 h 3"/>
              <a:gd name="T2" fmla="*/ 17 w 33"/>
              <a:gd name="T3" fmla="*/ 3 h 3"/>
              <a:gd name="T4" fmla="*/ 33 w 33"/>
              <a:gd name="T5" fmla="*/ 3 h 3"/>
              <a:gd name="T6" fmla="*/ 33 w 33"/>
              <a:gd name="T7" fmla="*/ 0 h 3"/>
              <a:gd name="T8" fmla="*/ 17 w 33"/>
              <a:gd name="T9" fmla="*/ 0 h 3"/>
              <a:gd name="T10" fmla="*/ 0 w 33"/>
              <a:gd name="T11" fmla="*/ 0 h 3"/>
              <a:gd name="T12" fmla="*/ 0 w 33"/>
              <a:gd name="T13" fmla="*/ 3 h 3"/>
              <a:gd name="T14" fmla="*/ 14 w 33"/>
              <a:gd name="T15" fmla="*/ 3 h 3"/>
              <a:gd name="T16" fmla="*/ 14 w 33"/>
              <a:gd name="T17" fmla="*/ 0 h 3"/>
              <a:gd name="T18" fmla="*/ 0 w 33"/>
              <a:gd name="T1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" h="3">
                <a:moveTo>
                  <a:pt x="17" y="0"/>
                </a:moveTo>
                <a:lnTo>
                  <a:pt x="17" y="3"/>
                </a:lnTo>
                <a:lnTo>
                  <a:pt x="33" y="3"/>
                </a:lnTo>
                <a:lnTo>
                  <a:pt x="33" y="0"/>
                </a:lnTo>
                <a:lnTo>
                  <a:pt x="17" y="0"/>
                </a:lnTo>
                <a:close/>
                <a:moveTo>
                  <a:pt x="0" y="0"/>
                </a:moveTo>
                <a:lnTo>
                  <a:pt x="0" y="3"/>
                </a:lnTo>
                <a:lnTo>
                  <a:pt x="14" y="3"/>
                </a:lnTo>
                <a:lnTo>
                  <a:pt x="14" y="0"/>
                </a:lnTo>
                <a:lnTo>
                  <a:pt x="0" y="0"/>
                </a:lnTo>
                <a:close/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18" name="Freeform 610"/>
          <p:cNvSpPr>
            <a:spLocks noEditPoints="1"/>
          </p:cNvSpPr>
          <p:nvPr/>
        </p:nvSpPr>
        <p:spPr bwMode="auto">
          <a:xfrm>
            <a:off x="8768307" y="4912442"/>
            <a:ext cx="142440" cy="12950"/>
          </a:xfrm>
          <a:custGeom>
            <a:avLst/>
            <a:gdLst>
              <a:gd name="T0" fmla="*/ 17 w 33"/>
              <a:gd name="T1" fmla="*/ 0 h 3"/>
              <a:gd name="T2" fmla="*/ 17 w 33"/>
              <a:gd name="T3" fmla="*/ 3 h 3"/>
              <a:gd name="T4" fmla="*/ 33 w 33"/>
              <a:gd name="T5" fmla="*/ 3 h 3"/>
              <a:gd name="T6" fmla="*/ 33 w 33"/>
              <a:gd name="T7" fmla="*/ 0 h 3"/>
              <a:gd name="T8" fmla="*/ 17 w 33"/>
              <a:gd name="T9" fmla="*/ 0 h 3"/>
              <a:gd name="T10" fmla="*/ 0 w 33"/>
              <a:gd name="T11" fmla="*/ 0 h 3"/>
              <a:gd name="T12" fmla="*/ 0 w 33"/>
              <a:gd name="T13" fmla="*/ 3 h 3"/>
              <a:gd name="T14" fmla="*/ 14 w 33"/>
              <a:gd name="T15" fmla="*/ 3 h 3"/>
              <a:gd name="T16" fmla="*/ 14 w 33"/>
              <a:gd name="T17" fmla="*/ 0 h 3"/>
              <a:gd name="T18" fmla="*/ 0 w 33"/>
              <a:gd name="T1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" h="3">
                <a:moveTo>
                  <a:pt x="17" y="0"/>
                </a:moveTo>
                <a:lnTo>
                  <a:pt x="17" y="3"/>
                </a:lnTo>
                <a:lnTo>
                  <a:pt x="33" y="3"/>
                </a:lnTo>
                <a:lnTo>
                  <a:pt x="33" y="0"/>
                </a:lnTo>
                <a:lnTo>
                  <a:pt x="17" y="0"/>
                </a:lnTo>
                <a:moveTo>
                  <a:pt x="0" y="0"/>
                </a:moveTo>
                <a:lnTo>
                  <a:pt x="0" y="3"/>
                </a:lnTo>
                <a:lnTo>
                  <a:pt x="14" y="3"/>
                </a:lnTo>
                <a:lnTo>
                  <a:pt x="14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92" name="Freeform 611"/>
          <p:cNvSpPr>
            <a:spLocks noEditPoints="1"/>
          </p:cNvSpPr>
          <p:nvPr/>
        </p:nvSpPr>
        <p:spPr bwMode="auto">
          <a:xfrm>
            <a:off x="8768307" y="4657781"/>
            <a:ext cx="146755" cy="12950"/>
          </a:xfrm>
          <a:custGeom>
            <a:avLst/>
            <a:gdLst>
              <a:gd name="T0" fmla="*/ 17 w 34"/>
              <a:gd name="T1" fmla="*/ 0 h 3"/>
              <a:gd name="T2" fmla="*/ 17 w 34"/>
              <a:gd name="T3" fmla="*/ 3 h 3"/>
              <a:gd name="T4" fmla="*/ 34 w 34"/>
              <a:gd name="T5" fmla="*/ 3 h 3"/>
              <a:gd name="T6" fmla="*/ 34 w 34"/>
              <a:gd name="T7" fmla="*/ 1 h 3"/>
              <a:gd name="T8" fmla="*/ 17 w 34"/>
              <a:gd name="T9" fmla="*/ 0 h 3"/>
              <a:gd name="T10" fmla="*/ 0 w 34"/>
              <a:gd name="T11" fmla="*/ 0 h 3"/>
              <a:gd name="T12" fmla="*/ 0 w 34"/>
              <a:gd name="T13" fmla="*/ 3 h 3"/>
              <a:gd name="T14" fmla="*/ 14 w 34"/>
              <a:gd name="T15" fmla="*/ 3 h 3"/>
              <a:gd name="T16" fmla="*/ 14 w 34"/>
              <a:gd name="T17" fmla="*/ 0 h 3"/>
              <a:gd name="T18" fmla="*/ 0 w 34"/>
              <a:gd name="T1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4" h="3">
                <a:moveTo>
                  <a:pt x="17" y="0"/>
                </a:moveTo>
                <a:lnTo>
                  <a:pt x="17" y="3"/>
                </a:lnTo>
                <a:lnTo>
                  <a:pt x="34" y="3"/>
                </a:lnTo>
                <a:lnTo>
                  <a:pt x="34" y="1"/>
                </a:lnTo>
                <a:lnTo>
                  <a:pt x="17" y="0"/>
                </a:lnTo>
                <a:close/>
                <a:moveTo>
                  <a:pt x="0" y="0"/>
                </a:moveTo>
                <a:lnTo>
                  <a:pt x="0" y="3"/>
                </a:lnTo>
                <a:lnTo>
                  <a:pt x="14" y="3"/>
                </a:lnTo>
                <a:lnTo>
                  <a:pt x="14" y="0"/>
                </a:lnTo>
                <a:lnTo>
                  <a:pt x="0" y="0"/>
                </a:lnTo>
                <a:close/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93" name="Freeform 612"/>
          <p:cNvSpPr>
            <a:spLocks noEditPoints="1"/>
          </p:cNvSpPr>
          <p:nvPr/>
        </p:nvSpPr>
        <p:spPr bwMode="auto">
          <a:xfrm>
            <a:off x="8768307" y="4657781"/>
            <a:ext cx="146755" cy="12950"/>
          </a:xfrm>
          <a:custGeom>
            <a:avLst/>
            <a:gdLst>
              <a:gd name="T0" fmla="*/ 17 w 34"/>
              <a:gd name="T1" fmla="*/ 0 h 3"/>
              <a:gd name="T2" fmla="*/ 17 w 34"/>
              <a:gd name="T3" fmla="*/ 3 h 3"/>
              <a:gd name="T4" fmla="*/ 34 w 34"/>
              <a:gd name="T5" fmla="*/ 3 h 3"/>
              <a:gd name="T6" fmla="*/ 34 w 34"/>
              <a:gd name="T7" fmla="*/ 1 h 3"/>
              <a:gd name="T8" fmla="*/ 17 w 34"/>
              <a:gd name="T9" fmla="*/ 0 h 3"/>
              <a:gd name="T10" fmla="*/ 0 w 34"/>
              <a:gd name="T11" fmla="*/ 0 h 3"/>
              <a:gd name="T12" fmla="*/ 0 w 34"/>
              <a:gd name="T13" fmla="*/ 3 h 3"/>
              <a:gd name="T14" fmla="*/ 14 w 34"/>
              <a:gd name="T15" fmla="*/ 3 h 3"/>
              <a:gd name="T16" fmla="*/ 14 w 34"/>
              <a:gd name="T17" fmla="*/ 0 h 3"/>
              <a:gd name="T18" fmla="*/ 0 w 34"/>
              <a:gd name="T1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4" h="3">
                <a:moveTo>
                  <a:pt x="17" y="0"/>
                </a:moveTo>
                <a:lnTo>
                  <a:pt x="17" y="3"/>
                </a:lnTo>
                <a:lnTo>
                  <a:pt x="34" y="3"/>
                </a:lnTo>
                <a:lnTo>
                  <a:pt x="34" y="1"/>
                </a:lnTo>
                <a:lnTo>
                  <a:pt x="17" y="0"/>
                </a:lnTo>
                <a:moveTo>
                  <a:pt x="0" y="0"/>
                </a:moveTo>
                <a:lnTo>
                  <a:pt x="0" y="3"/>
                </a:lnTo>
                <a:lnTo>
                  <a:pt x="14" y="3"/>
                </a:lnTo>
                <a:lnTo>
                  <a:pt x="14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94" name="Freeform 613"/>
          <p:cNvSpPr>
            <a:spLocks noEditPoints="1"/>
          </p:cNvSpPr>
          <p:nvPr/>
        </p:nvSpPr>
        <p:spPr bwMode="auto">
          <a:xfrm>
            <a:off x="8768307" y="4463545"/>
            <a:ext cx="151073" cy="129490"/>
          </a:xfrm>
          <a:custGeom>
            <a:avLst/>
            <a:gdLst>
              <a:gd name="T0" fmla="*/ 17 w 35"/>
              <a:gd name="T1" fmla="*/ 0 h 30"/>
              <a:gd name="T2" fmla="*/ 17 w 35"/>
              <a:gd name="T3" fmla="*/ 30 h 30"/>
              <a:gd name="T4" fmla="*/ 35 w 35"/>
              <a:gd name="T5" fmla="*/ 30 h 30"/>
              <a:gd name="T6" fmla="*/ 35 w 35"/>
              <a:gd name="T7" fmla="*/ 0 h 30"/>
              <a:gd name="T8" fmla="*/ 17 w 35"/>
              <a:gd name="T9" fmla="*/ 0 h 30"/>
              <a:gd name="T10" fmla="*/ 0 w 35"/>
              <a:gd name="T11" fmla="*/ 0 h 30"/>
              <a:gd name="T12" fmla="*/ 0 w 35"/>
              <a:gd name="T13" fmla="*/ 30 h 30"/>
              <a:gd name="T14" fmla="*/ 14 w 35"/>
              <a:gd name="T15" fmla="*/ 30 h 30"/>
              <a:gd name="T16" fmla="*/ 14 w 35"/>
              <a:gd name="T17" fmla="*/ 0 h 30"/>
              <a:gd name="T18" fmla="*/ 0 w 35"/>
              <a:gd name="T1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" h="30">
                <a:moveTo>
                  <a:pt x="17" y="0"/>
                </a:moveTo>
                <a:lnTo>
                  <a:pt x="17" y="30"/>
                </a:lnTo>
                <a:lnTo>
                  <a:pt x="35" y="30"/>
                </a:lnTo>
                <a:lnTo>
                  <a:pt x="35" y="0"/>
                </a:lnTo>
                <a:lnTo>
                  <a:pt x="17" y="0"/>
                </a:lnTo>
                <a:close/>
                <a:moveTo>
                  <a:pt x="0" y="0"/>
                </a:moveTo>
                <a:lnTo>
                  <a:pt x="0" y="30"/>
                </a:lnTo>
                <a:lnTo>
                  <a:pt x="14" y="30"/>
                </a:lnTo>
                <a:lnTo>
                  <a:pt x="14" y="0"/>
                </a:lnTo>
                <a:lnTo>
                  <a:pt x="0" y="0"/>
                </a:lnTo>
                <a:close/>
              </a:path>
            </a:pathLst>
          </a:custGeom>
          <a:solidFill>
            <a:srgbClr val="9636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95" name="Freeform 614"/>
          <p:cNvSpPr>
            <a:spLocks noEditPoints="1"/>
          </p:cNvSpPr>
          <p:nvPr/>
        </p:nvSpPr>
        <p:spPr bwMode="auto">
          <a:xfrm>
            <a:off x="8768307" y="4463545"/>
            <a:ext cx="151073" cy="129490"/>
          </a:xfrm>
          <a:custGeom>
            <a:avLst/>
            <a:gdLst>
              <a:gd name="T0" fmla="*/ 17 w 35"/>
              <a:gd name="T1" fmla="*/ 0 h 30"/>
              <a:gd name="T2" fmla="*/ 17 w 35"/>
              <a:gd name="T3" fmla="*/ 30 h 30"/>
              <a:gd name="T4" fmla="*/ 35 w 35"/>
              <a:gd name="T5" fmla="*/ 30 h 30"/>
              <a:gd name="T6" fmla="*/ 35 w 35"/>
              <a:gd name="T7" fmla="*/ 0 h 30"/>
              <a:gd name="T8" fmla="*/ 17 w 35"/>
              <a:gd name="T9" fmla="*/ 0 h 30"/>
              <a:gd name="T10" fmla="*/ 0 w 35"/>
              <a:gd name="T11" fmla="*/ 0 h 30"/>
              <a:gd name="T12" fmla="*/ 0 w 35"/>
              <a:gd name="T13" fmla="*/ 30 h 30"/>
              <a:gd name="T14" fmla="*/ 14 w 35"/>
              <a:gd name="T15" fmla="*/ 30 h 30"/>
              <a:gd name="T16" fmla="*/ 14 w 35"/>
              <a:gd name="T17" fmla="*/ 0 h 30"/>
              <a:gd name="T18" fmla="*/ 0 w 35"/>
              <a:gd name="T1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" h="30">
                <a:moveTo>
                  <a:pt x="17" y="0"/>
                </a:moveTo>
                <a:lnTo>
                  <a:pt x="17" y="30"/>
                </a:lnTo>
                <a:lnTo>
                  <a:pt x="35" y="30"/>
                </a:lnTo>
                <a:lnTo>
                  <a:pt x="35" y="0"/>
                </a:lnTo>
                <a:lnTo>
                  <a:pt x="17" y="0"/>
                </a:lnTo>
                <a:moveTo>
                  <a:pt x="0" y="0"/>
                </a:moveTo>
                <a:lnTo>
                  <a:pt x="0" y="30"/>
                </a:lnTo>
                <a:lnTo>
                  <a:pt x="14" y="30"/>
                </a:lnTo>
                <a:lnTo>
                  <a:pt x="14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96" name="Freeform 615"/>
          <p:cNvSpPr>
            <a:spLocks noEditPoints="1"/>
          </p:cNvSpPr>
          <p:nvPr/>
        </p:nvSpPr>
        <p:spPr bwMode="auto">
          <a:xfrm>
            <a:off x="8768307" y="4731157"/>
            <a:ext cx="146755" cy="138122"/>
          </a:xfrm>
          <a:custGeom>
            <a:avLst/>
            <a:gdLst>
              <a:gd name="T0" fmla="*/ 17 w 34"/>
              <a:gd name="T1" fmla="*/ 1 h 32"/>
              <a:gd name="T2" fmla="*/ 17 w 34"/>
              <a:gd name="T3" fmla="*/ 32 h 32"/>
              <a:gd name="T4" fmla="*/ 33 w 34"/>
              <a:gd name="T5" fmla="*/ 32 h 32"/>
              <a:gd name="T6" fmla="*/ 34 w 34"/>
              <a:gd name="T7" fmla="*/ 1 h 32"/>
              <a:gd name="T8" fmla="*/ 17 w 34"/>
              <a:gd name="T9" fmla="*/ 1 h 32"/>
              <a:gd name="T10" fmla="*/ 0 w 34"/>
              <a:gd name="T11" fmla="*/ 0 h 32"/>
              <a:gd name="T12" fmla="*/ 0 w 34"/>
              <a:gd name="T13" fmla="*/ 32 h 32"/>
              <a:gd name="T14" fmla="*/ 14 w 34"/>
              <a:gd name="T15" fmla="*/ 32 h 32"/>
              <a:gd name="T16" fmla="*/ 14 w 34"/>
              <a:gd name="T17" fmla="*/ 1 h 32"/>
              <a:gd name="T18" fmla="*/ 0 w 34"/>
              <a:gd name="T1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4" h="32">
                <a:moveTo>
                  <a:pt x="17" y="1"/>
                </a:moveTo>
                <a:lnTo>
                  <a:pt x="17" y="32"/>
                </a:lnTo>
                <a:lnTo>
                  <a:pt x="33" y="32"/>
                </a:lnTo>
                <a:lnTo>
                  <a:pt x="34" y="1"/>
                </a:lnTo>
                <a:lnTo>
                  <a:pt x="17" y="1"/>
                </a:lnTo>
                <a:close/>
                <a:moveTo>
                  <a:pt x="0" y="0"/>
                </a:moveTo>
                <a:lnTo>
                  <a:pt x="0" y="32"/>
                </a:lnTo>
                <a:lnTo>
                  <a:pt x="14" y="32"/>
                </a:lnTo>
                <a:lnTo>
                  <a:pt x="14" y="1"/>
                </a:lnTo>
                <a:lnTo>
                  <a:pt x="0" y="0"/>
                </a:lnTo>
                <a:close/>
              </a:path>
            </a:pathLst>
          </a:custGeom>
          <a:solidFill>
            <a:srgbClr val="9636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97" name="Freeform 616"/>
          <p:cNvSpPr>
            <a:spLocks noEditPoints="1"/>
          </p:cNvSpPr>
          <p:nvPr/>
        </p:nvSpPr>
        <p:spPr bwMode="auto">
          <a:xfrm>
            <a:off x="8768307" y="4731157"/>
            <a:ext cx="146755" cy="138122"/>
          </a:xfrm>
          <a:custGeom>
            <a:avLst/>
            <a:gdLst>
              <a:gd name="T0" fmla="*/ 17 w 34"/>
              <a:gd name="T1" fmla="*/ 1 h 32"/>
              <a:gd name="T2" fmla="*/ 17 w 34"/>
              <a:gd name="T3" fmla="*/ 32 h 32"/>
              <a:gd name="T4" fmla="*/ 33 w 34"/>
              <a:gd name="T5" fmla="*/ 32 h 32"/>
              <a:gd name="T6" fmla="*/ 34 w 34"/>
              <a:gd name="T7" fmla="*/ 1 h 32"/>
              <a:gd name="T8" fmla="*/ 17 w 34"/>
              <a:gd name="T9" fmla="*/ 1 h 32"/>
              <a:gd name="T10" fmla="*/ 0 w 34"/>
              <a:gd name="T11" fmla="*/ 0 h 32"/>
              <a:gd name="T12" fmla="*/ 0 w 34"/>
              <a:gd name="T13" fmla="*/ 32 h 32"/>
              <a:gd name="T14" fmla="*/ 14 w 34"/>
              <a:gd name="T15" fmla="*/ 32 h 32"/>
              <a:gd name="T16" fmla="*/ 14 w 34"/>
              <a:gd name="T17" fmla="*/ 1 h 32"/>
              <a:gd name="T18" fmla="*/ 0 w 34"/>
              <a:gd name="T1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4" h="32">
                <a:moveTo>
                  <a:pt x="17" y="1"/>
                </a:moveTo>
                <a:lnTo>
                  <a:pt x="17" y="32"/>
                </a:lnTo>
                <a:lnTo>
                  <a:pt x="33" y="32"/>
                </a:lnTo>
                <a:lnTo>
                  <a:pt x="34" y="1"/>
                </a:lnTo>
                <a:lnTo>
                  <a:pt x="17" y="1"/>
                </a:lnTo>
                <a:moveTo>
                  <a:pt x="0" y="0"/>
                </a:moveTo>
                <a:lnTo>
                  <a:pt x="0" y="32"/>
                </a:lnTo>
                <a:lnTo>
                  <a:pt x="14" y="32"/>
                </a:lnTo>
                <a:lnTo>
                  <a:pt x="14" y="1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98" name="Freeform 617"/>
          <p:cNvSpPr>
            <a:spLocks/>
          </p:cNvSpPr>
          <p:nvPr/>
        </p:nvSpPr>
        <p:spPr bwMode="auto">
          <a:xfrm>
            <a:off x="8828736" y="4411749"/>
            <a:ext cx="12950" cy="51796"/>
          </a:xfrm>
          <a:custGeom>
            <a:avLst/>
            <a:gdLst>
              <a:gd name="T0" fmla="*/ 4 w 4"/>
              <a:gd name="T1" fmla="*/ 0 h 15"/>
              <a:gd name="T2" fmla="*/ 0 w 4"/>
              <a:gd name="T3" fmla="*/ 0 h 15"/>
              <a:gd name="T4" fmla="*/ 0 w 4"/>
              <a:gd name="T5" fmla="*/ 15 h 15"/>
              <a:gd name="T6" fmla="*/ 4 w 4"/>
              <a:gd name="T7" fmla="*/ 15 h 15"/>
              <a:gd name="T8" fmla="*/ 4 w 4"/>
              <a:gd name="T9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15">
                <a:moveTo>
                  <a:pt x="4" y="0"/>
                </a:moveTo>
                <a:cubicBezTo>
                  <a:pt x="3" y="0"/>
                  <a:pt x="1" y="0"/>
                  <a:pt x="0" y="0"/>
                </a:cubicBezTo>
                <a:cubicBezTo>
                  <a:pt x="0" y="15"/>
                  <a:pt x="0" y="15"/>
                  <a:pt x="0" y="15"/>
                </a:cubicBezTo>
                <a:cubicBezTo>
                  <a:pt x="4" y="15"/>
                  <a:pt x="4" y="15"/>
                  <a:pt x="4" y="15"/>
                </a:cubicBezTo>
                <a:cubicBezTo>
                  <a:pt x="4" y="0"/>
                  <a:pt x="4" y="0"/>
                  <a:pt x="4" y="0"/>
                </a:cubicBezTo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99" name="Freeform 618"/>
          <p:cNvSpPr>
            <a:spLocks noEditPoints="1"/>
          </p:cNvSpPr>
          <p:nvPr/>
        </p:nvSpPr>
        <p:spPr bwMode="auto">
          <a:xfrm>
            <a:off x="8828736" y="4593034"/>
            <a:ext cx="12950" cy="142440"/>
          </a:xfrm>
          <a:custGeom>
            <a:avLst/>
            <a:gdLst>
              <a:gd name="T0" fmla="*/ 0 w 3"/>
              <a:gd name="T1" fmla="*/ 18 h 33"/>
              <a:gd name="T2" fmla="*/ 0 w 3"/>
              <a:gd name="T3" fmla="*/ 33 h 33"/>
              <a:gd name="T4" fmla="*/ 3 w 3"/>
              <a:gd name="T5" fmla="*/ 33 h 33"/>
              <a:gd name="T6" fmla="*/ 3 w 3"/>
              <a:gd name="T7" fmla="*/ 18 h 33"/>
              <a:gd name="T8" fmla="*/ 0 w 3"/>
              <a:gd name="T9" fmla="*/ 18 h 33"/>
              <a:gd name="T10" fmla="*/ 3 w 3"/>
              <a:gd name="T11" fmla="*/ 0 h 33"/>
              <a:gd name="T12" fmla="*/ 0 w 3"/>
              <a:gd name="T13" fmla="*/ 0 h 33"/>
              <a:gd name="T14" fmla="*/ 0 w 3"/>
              <a:gd name="T15" fmla="*/ 15 h 33"/>
              <a:gd name="T16" fmla="*/ 3 w 3"/>
              <a:gd name="T17" fmla="*/ 15 h 33"/>
              <a:gd name="T18" fmla="*/ 3 w 3"/>
              <a:gd name="T19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33">
                <a:moveTo>
                  <a:pt x="0" y="18"/>
                </a:moveTo>
                <a:lnTo>
                  <a:pt x="0" y="33"/>
                </a:lnTo>
                <a:lnTo>
                  <a:pt x="3" y="33"/>
                </a:lnTo>
                <a:lnTo>
                  <a:pt x="3" y="18"/>
                </a:lnTo>
                <a:lnTo>
                  <a:pt x="0" y="18"/>
                </a:lnTo>
                <a:close/>
                <a:moveTo>
                  <a:pt x="3" y="0"/>
                </a:moveTo>
                <a:lnTo>
                  <a:pt x="0" y="0"/>
                </a:lnTo>
                <a:lnTo>
                  <a:pt x="0" y="15"/>
                </a:lnTo>
                <a:lnTo>
                  <a:pt x="3" y="15"/>
                </a:lnTo>
                <a:lnTo>
                  <a:pt x="3" y="0"/>
                </a:lnTo>
                <a:close/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00" name="Freeform 619"/>
          <p:cNvSpPr>
            <a:spLocks noEditPoints="1"/>
          </p:cNvSpPr>
          <p:nvPr/>
        </p:nvSpPr>
        <p:spPr bwMode="auto">
          <a:xfrm>
            <a:off x="8828736" y="4593034"/>
            <a:ext cx="12950" cy="142440"/>
          </a:xfrm>
          <a:custGeom>
            <a:avLst/>
            <a:gdLst>
              <a:gd name="T0" fmla="*/ 0 w 3"/>
              <a:gd name="T1" fmla="*/ 18 h 33"/>
              <a:gd name="T2" fmla="*/ 0 w 3"/>
              <a:gd name="T3" fmla="*/ 33 h 33"/>
              <a:gd name="T4" fmla="*/ 3 w 3"/>
              <a:gd name="T5" fmla="*/ 33 h 33"/>
              <a:gd name="T6" fmla="*/ 3 w 3"/>
              <a:gd name="T7" fmla="*/ 18 h 33"/>
              <a:gd name="T8" fmla="*/ 0 w 3"/>
              <a:gd name="T9" fmla="*/ 18 h 33"/>
              <a:gd name="T10" fmla="*/ 3 w 3"/>
              <a:gd name="T11" fmla="*/ 0 h 33"/>
              <a:gd name="T12" fmla="*/ 0 w 3"/>
              <a:gd name="T13" fmla="*/ 0 h 33"/>
              <a:gd name="T14" fmla="*/ 0 w 3"/>
              <a:gd name="T15" fmla="*/ 15 h 33"/>
              <a:gd name="T16" fmla="*/ 3 w 3"/>
              <a:gd name="T17" fmla="*/ 15 h 33"/>
              <a:gd name="T18" fmla="*/ 3 w 3"/>
              <a:gd name="T19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33">
                <a:moveTo>
                  <a:pt x="0" y="18"/>
                </a:moveTo>
                <a:lnTo>
                  <a:pt x="0" y="33"/>
                </a:lnTo>
                <a:lnTo>
                  <a:pt x="3" y="33"/>
                </a:lnTo>
                <a:lnTo>
                  <a:pt x="3" y="18"/>
                </a:lnTo>
                <a:lnTo>
                  <a:pt x="0" y="18"/>
                </a:lnTo>
                <a:moveTo>
                  <a:pt x="3" y="0"/>
                </a:moveTo>
                <a:lnTo>
                  <a:pt x="0" y="0"/>
                </a:lnTo>
                <a:lnTo>
                  <a:pt x="0" y="15"/>
                </a:lnTo>
                <a:lnTo>
                  <a:pt x="3" y="15"/>
                </a:lnTo>
                <a:lnTo>
                  <a:pt x="3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01" name="Rectangle 620"/>
          <p:cNvSpPr>
            <a:spLocks noChangeArrowheads="1"/>
          </p:cNvSpPr>
          <p:nvPr/>
        </p:nvSpPr>
        <p:spPr bwMode="auto">
          <a:xfrm>
            <a:off x="8828736" y="4657781"/>
            <a:ext cx="12950" cy="12950"/>
          </a:xfrm>
          <a:prstGeom prst="rect">
            <a:avLst/>
          </a:prstGeom>
          <a:solidFill>
            <a:srgbClr val="B48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02" name="Rectangle 621"/>
          <p:cNvSpPr>
            <a:spLocks noChangeArrowheads="1"/>
          </p:cNvSpPr>
          <p:nvPr/>
        </p:nvSpPr>
        <p:spPr bwMode="auto">
          <a:xfrm>
            <a:off x="8828736" y="4657781"/>
            <a:ext cx="12950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03" name="Freeform 622"/>
          <p:cNvSpPr>
            <a:spLocks noEditPoints="1"/>
          </p:cNvSpPr>
          <p:nvPr/>
        </p:nvSpPr>
        <p:spPr bwMode="auto">
          <a:xfrm>
            <a:off x="8828736" y="4869279"/>
            <a:ext cx="12950" cy="99277"/>
          </a:xfrm>
          <a:custGeom>
            <a:avLst/>
            <a:gdLst>
              <a:gd name="T0" fmla="*/ 0 w 4"/>
              <a:gd name="T1" fmla="*/ 18 h 31"/>
              <a:gd name="T2" fmla="*/ 0 w 4"/>
              <a:gd name="T3" fmla="*/ 29 h 31"/>
              <a:gd name="T4" fmla="*/ 4 w 4"/>
              <a:gd name="T5" fmla="*/ 31 h 31"/>
              <a:gd name="T6" fmla="*/ 4 w 4"/>
              <a:gd name="T7" fmla="*/ 18 h 31"/>
              <a:gd name="T8" fmla="*/ 0 w 4"/>
              <a:gd name="T9" fmla="*/ 18 h 31"/>
              <a:gd name="T10" fmla="*/ 0 w 4"/>
              <a:gd name="T11" fmla="*/ 0 h 31"/>
              <a:gd name="T12" fmla="*/ 0 w 4"/>
              <a:gd name="T13" fmla="*/ 14 h 31"/>
              <a:gd name="T14" fmla="*/ 4 w 4"/>
              <a:gd name="T15" fmla="*/ 14 h 31"/>
              <a:gd name="T16" fmla="*/ 4 w 4"/>
              <a:gd name="T17" fmla="*/ 0 h 31"/>
              <a:gd name="T18" fmla="*/ 0 w 4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" h="31">
                <a:moveTo>
                  <a:pt x="0" y="18"/>
                </a:moveTo>
                <a:cubicBezTo>
                  <a:pt x="0" y="29"/>
                  <a:pt x="0" y="29"/>
                  <a:pt x="0" y="29"/>
                </a:cubicBezTo>
                <a:cubicBezTo>
                  <a:pt x="1" y="30"/>
                  <a:pt x="3" y="30"/>
                  <a:pt x="4" y="31"/>
                </a:cubicBezTo>
                <a:cubicBezTo>
                  <a:pt x="4" y="18"/>
                  <a:pt x="4" y="18"/>
                  <a:pt x="4" y="18"/>
                </a:cubicBezTo>
                <a:cubicBezTo>
                  <a:pt x="0" y="18"/>
                  <a:pt x="0" y="18"/>
                  <a:pt x="0" y="18"/>
                </a:cubicBezTo>
                <a:moveTo>
                  <a:pt x="0" y="0"/>
                </a:moveTo>
                <a:cubicBezTo>
                  <a:pt x="0" y="14"/>
                  <a:pt x="0" y="14"/>
                  <a:pt x="0" y="14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0"/>
                  <a:pt x="4" y="0"/>
                  <a:pt x="4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04" name="Rectangle 623"/>
          <p:cNvSpPr>
            <a:spLocks noChangeArrowheads="1"/>
          </p:cNvSpPr>
          <p:nvPr/>
        </p:nvSpPr>
        <p:spPr bwMode="auto">
          <a:xfrm>
            <a:off x="8828736" y="4912442"/>
            <a:ext cx="12950" cy="12950"/>
          </a:xfrm>
          <a:prstGeom prst="rect">
            <a:avLst/>
          </a:prstGeom>
          <a:solidFill>
            <a:srgbClr val="B48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05" name="Rectangle 624"/>
          <p:cNvSpPr>
            <a:spLocks noChangeArrowheads="1"/>
          </p:cNvSpPr>
          <p:nvPr/>
        </p:nvSpPr>
        <p:spPr bwMode="auto">
          <a:xfrm>
            <a:off x="8828736" y="4912442"/>
            <a:ext cx="12950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06" name="Rectangle 625"/>
          <p:cNvSpPr>
            <a:spLocks noChangeArrowheads="1"/>
          </p:cNvSpPr>
          <p:nvPr/>
        </p:nvSpPr>
        <p:spPr bwMode="auto">
          <a:xfrm>
            <a:off x="8828736" y="4463545"/>
            <a:ext cx="12950" cy="129490"/>
          </a:xfrm>
          <a:prstGeom prst="rect">
            <a:avLst/>
          </a:prstGeom>
          <a:solidFill>
            <a:srgbClr val="AD71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07" name="Rectangle 626"/>
          <p:cNvSpPr>
            <a:spLocks noChangeArrowheads="1"/>
          </p:cNvSpPr>
          <p:nvPr/>
        </p:nvSpPr>
        <p:spPr bwMode="auto">
          <a:xfrm>
            <a:off x="8828736" y="4463545"/>
            <a:ext cx="12950" cy="129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08" name="Rectangle 627"/>
          <p:cNvSpPr>
            <a:spLocks noChangeArrowheads="1"/>
          </p:cNvSpPr>
          <p:nvPr/>
        </p:nvSpPr>
        <p:spPr bwMode="auto">
          <a:xfrm>
            <a:off x="8828736" y="4735474"/>
            <a:ext cx="12950" cy="133807"/>
          </a:xfrm>
          <a:prstGeom prst="rect">
            <a:avLst/>
          </a:prstGeom>
          <a:solidFill>
            <a:srgbClr val="AD71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09" name="Rectangle 628"/>
          <p:cNvSpPr>
            <a:spLocks noChangeArrowheads="1"/>
          </p:cNvSpPr>
          <p:nvPr/>
        </p:nvSpPr>
        <p:spPr bwMode="auto">
          <a:xfrm>
            <a:off x="8828736" y="4735474"/>
            <a:ext cx="12950" cy="133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10" name="Freeform 629"/>
          <p:cNvSpPr>
            <a:spLocks noEditPoints="1"/>
          </p:cNvSpPr>
          <p:nvPr/>
        </p:nvSpPr>
        <p:spPr bwMode="auto">
          <a:xfrm>
            <a:off x="8513643" y="4424699"/>
            <a:ext cx="103592" cy="306460"/>
          </a:xfrm>
          <a:custGeom>
            <a:avLst/>
            <a:gdLst>
              <a:gd name="T0" fmla="*/ 24 w 32"/>
              <a:gd name="T1" fmla="*/ 76 h 95"/>
              <a:gd name="T2" fmla="*/ 24 w 32"/>
              <a:gd name="T3" fmla="*/ 94 h 95"/>
              <a:gd name="T4" fmla="*/ 31 w 32"/>
              <a:gd name="T5" fmla="*/ 95 h 95"/>
              <a:gd name="T6" fmla="*/ 31 w 32"/>
              <a:gd name="T7" fmla="*/ 76 h 95"/>
              <a:gd name="T8" fmla="*/ 24 w 32"/>
              <a:gd name="T9" fmla="*/ 76 h 95"/>
              <a:gd name="T10" fmla="*/ 15 w 32"/>
              <a:gd name="T11" fmla="*/ 76 h 95"/>
              <a:gd name="T12" fmla="*/ 19 w 32"/>
              <a:gd name="T13" fmla="*/ 94 h 95"/>
              <a:gd name="T14" fmla="*/ 20 w 32"/>
              <a:gd name="T15" fmla="*/ 94 h 95"/>
              <a:gd name="T16" fmla="*/ 20 w 32"/>
              <a:gd name="T17" fmla="*/ 76 h 95"/>
              <a:gd name="T18" fmla="*/ 15 w 32"/>
              <a:gd name="T19" fmla="*/ 76 h 95"/>
              <a:gd name="T20" fmla="*/ 20 w 32"/>
              <a:gd name="T21" fmla="*/ 53 h 95"/>
              <a:gd name="T22" fmla="*/ 10 w 32"/>
              <a:gd name="T23" fmla="*/ 53 h 95"/>
              <a:gd name="T24" fmla="*/ 14 w 32"/>
              <a:gd name="T25" fmla="*/ 72 h 95"/>
              <a:gd name="T26" fmla="*/ 20 w 32"/>
              <a:gd name="T27" fmla="*/ 72 h 95"/>
              <a:gd name="T28" fmla="*/ 20 w 32"/>
              <a:gd name="T29" fmla="*/ 53 h 95"/>
              <a:gd name="T30" fmla="*/ 31 w 32"/>
              <a:gd name="T31" fmla="*/ 53 h 95"/>
              <a:gd name="T32" fmla="*/ 24 w 32"/>
              <a:gd name="T33" fmla="*/ 53 h 95"/>
              <a:gd name="T34" fmla="*/ 24 w 32"/>
              <a:gd name="T35" fmla="*/ 72 h 95"/>
              <a:gd name="T36" fmla="*/ 31 w 32"/>
              <a:gd name="T37" fmla="*/ 72 h 95"/>
              <a:gd name="T38" fmla="*/ 31 w 32"/>
              <a:gd name="T39" fmla="*/ 53 h 95"/>
              <a:gd name="T40" fmla="*/ 20 w 32"/>
              <a:gd name="T41" fmla="*/ 0 h 95"/>
              <a:gd name="T42" fmla="*/ 0 w 32"/>
              <a:gd name="T43" fmla="*/ 2 h 95"/>
              <a:gd name="T44" fmla="*/ 2 w 32"/>
              <a:gd name="T45" fmla="*/ 10 h 95"/>
              <a:gd name="T46" fmla="*/ 20 w 32"/>
              <a:gd name="T47" fmla="*/ 10 h 95"/>
              <a:gd name="T48" fmla="*/ 20 w 32"/>
              <a:gd name="T49" fmla="*/ 0 h 95"/>
              <a:gd name="T50" fmla="*/ 32 w 32"/>
              <a:gd name="T51" fmla="*/ 0 h 95"/>
              <a:gd name="T52" fmla="*/ 24 w 32"/>
              <a:gd name="T53" fmla="*/ 0 h 95"/>
              <a:gd name="T54" fmla="*/ 24 w 32"/>
              <a:gd name="T55" fmla="*/ 10 h 95"/>
              <a:gd name="T56" fmla="*/ 32 w 32"/>
              <a:gd name="T57" fmla="*/ 10 h 95"/>
              <a:gd name="T58" fmla="*/ 32 w 32"/>
              <a:gd name="T59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2" h="95">
                <a:moveTo>
                  <a:pt x="24" y="76"/>
                </a:moveTo>
                <a:cubicBezTo>
                  <a:pt x="24" y="94"/>
                  <a:pt x="24" y="94"/>
                  <a:pt x="24" y="94"/>
                </a:cubicBezTo>
                <a:cubicBezTo>
                  <a:pt x="31" y="95"/>
                  <a:pt x="31" y="95"/>
                  <a:pt x="31" y="95"/>
                </a:cubicBezTo>
                <a:cubicBezTo>
                  <a:pt x="31" y="76"/>
                  <a:pt x="31" y="76"/>
                  <a:pt x="31" y="76"/>
                </a:cubicBezTo>
                <a:cubicBezTo>
                  <a:pt x="24" y="76"/>
                  <a:pt x="24" y="76"/>
                  <a:pt x="24" y="76"/>
                </a:cubicBezTo>
                <a:moveTo>
                  <a:pt x="15" y="76"/>
                </a:moveTo>
                <a:cubicBezTo>
                  <a:pt x="19" y="94"/>
                  <a:pt x="19" y="94"/>
                  <a:pt x="19" y="94"/>
                </a:cubicBezTo>
                <a:cubicBezTo>
                  <a:pt x="20" y="94"/>
                  <a:pt x="20" y="94"/>
                  <a:pt x="20" y="94"/>
                </a:cubicBezTo>
                <a:cubicBezTo>
                  <a:pt x="20" y="76"/>
                  <a:pt x="20" y="76"/>
                  <a:pt x="20" y="76"/>
                </a:cubicBezTo>
                <a:cubicBezTo>
                  <a:pt x="15" y="76"/>
                  <a:pt x="15" y="76"/>
                  <a:pt x="15" y="76"/>
                </a:cubicBezTo>
                <a:moveTo>
                  <a:pt x="20" y="53"/>
                </a:moveTo>
                <a:cubicBezTo>
                  <a:pt x="10" y="53"/>
                  <a:pt x="10" y="53"/>
                  <a:pt x="10" y="53"/>
                </a:cubicBezTo>
                <a:cubicBezTo>
                  <a:pt x="14" y="72"/>
                  <a:pt x="14" y="72"/>
                  <a:pt x="14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53"/>
                  <a:pt x="20" y="53"/>
                  <a:pt x="20" y="53"/>
                </a:cubicBezTo>
                <a:moveTo>
                  <a:pt x="31" y="53"/>
                </a:moveTo>
                <a:cubicBezTo>
                  <a:pt x="24" y="53"/>
                  <a:pt x="24" y="53"/>
                  <a:pt x="24" y="53"/>
                </a:cubicBezTo>
                <a:cubicBezTo>
                  <a:pt x="24" y="72"/>
                  <a:pt x="24" y="72"/>
                  <a:pt x="24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3"/>
                  <a:pt x="31" y="53"/>
                  <a:pt x="31" y="53"/>
                </a:cubicBezTo>
                <a:moveTo>
                  <a:pt x="20" y="0"/>
                </a:moveTo>
                <a:cubicBezTo>
                  <a:pt x="12" y="1"/>
                  <a:pt x="5" y="1"/>
                  <a:pt x="0" y="2"/>
                </a:cubicBezTo>
                <a:cubicBezTo>
                  <a:pt x="2" y="10"/>
                  <a:pt x="2" y="10"/>
                  <a:pt x="2" y="10"/>
                </a:cubicBezTo>
                <a:cubicBezTo>
                  <a:pt x="20" y="10"/>
                  <a:pt x="20" y="10"/>
                  <a:pt x="20" y="10"/>
                </a:cubicBezTo>
                <a:cubicBezTo>
                  <a:pt x="20" y="0"/>
                  <a:pt x="20" y="0"/>
                  <a:pt x="20" y="0"/>
                </a:cubicBezTo>
                <a:moveTo>
                  <a:pt x="32" y="0"/>
                </a:moveTo>
                <a:cubicBezTo>
                  <a:pt x="29" y="0"/>
                  <a:pt x="26" y="0"/>
                  <a:pt x="24" y="0"/>
                </a:cubicBezTo>
                <a:cubicBezTo>
                  <a:pt x="24" y="10"/>
                  <a:pt x="24" y="10"/>
                  <a:pt x="24" y="10"/>
                </a:cubicBezTo>
                <a:cubicBezTo>
                  <a:pt x="32" y="10"/>
                  <a:pt x="32" y="10"/>
                  <a:pt x="32" y="10"/>
                </a:cubicBezTo>
                <a:cubicBezTo>
                  <a:pt x="32" y="0"/>
                  <a:pt x="32" y="0"/>
                  <a:pt x="32" y="0"/>
                </a:cubicBezTo>
              </a:path>
            </a:pathLst>
          </a:custGeom>
          <a:solidFill>
            <a:srgbClr val="852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11" name="Freeform 630"/>
          <p:cNvSpPr>
            <a:spLocks noEditPoints="1"/>
          </p:cNvSpPr>
          <p:nvPr/>
        </p:nvSpPr>
        <p:spPr bwMode="auto">
          <a:xfrm>
            <a:off x="8561126" y="4657781"/>
            <a:ext cx="51796" cy="12950"/>
          </a:xfrm>
          <a:custGeom>
            <a:avLst/>
            <a:gdLst>
              <a:gd name="T0" fmla="*/ 7 w 12"/>
              <a:gd name="T1" fmla="*/ 0 h 3"/>
              <a:gd name="T2" fmla="*/ 7 w 12"/>
              <a:gd name="T3" fmla="*/ 3 h 3"/>
              <a:gd name="T4" fmla="*/ 12 w 12"/>
              <a:gd name="T5" fmla="*/ 3 h 3"/>
              <a:gd name="T6" fmla="*/ 12 w 12"/>
              <a:gd name="T7" fmla="*/ 0 h 3"/>
              <a:gd name="T8" fmla="*/ 7 w 12"/>
              <a:gd name="T9" fmla="*/ 0 h 3"/>
              <a:gd name="T10" fmla="*/ 0 w 12"/>
              <a:gd name="T11" fmla="*/ 0 h 3"/>
              <a:gd name="T12" fmla="*/ 0 w 12"/>
              <a:gd name="T13" fmla="*/ 3 h 3"/>
              <a:gd name="T14" fmla="*/ 4 w 12"/>
              <a:gd name="T15" fmla="*/ 3 h 3"/>
              <a:gd name="T16" fmla="*/ 4 w 12"/>
              <a:gd name="T17" fmla="*/ 0 h 3"/>
              <a:gd name="T18" fmla="*/ 0 w 12"/>
              <a:gd name="T1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" h="3">
                <a:moveTo>
                  <a:pt x="7" y="0"/>
                </a:moveTo>
                <a:lnTo>
                  <a:pt x="7" y="3"/>
                </a:lnTo>
                <a:lnTo>
                  <a:pt x="12" y="3"/>
                </a:lnTo>
                <a:lnTo>
                  <a:pt x="12" y="0"/>
                </a:lnTo>
                <a:lnTo>
                  <a:pt x="7" y="0"/>
                </a:lnTo>
                <a:close/>
                <a:moveTo>
                  <a:pt x="0" y="0"/>
                </a:moveTo>
                <a:lnTo>
                  <a:pt x="0" y="3"/>
                </a:lnTo>
                <a:lnTo>
                  <a:pt x="4" y="3"/>
                </a:lnTo>
                <a:lnTo>
                  <a:pt x="4" y="0"/>
                </a:lnTo>
                <a:lnTo>
                  <a:pt x="0" y="0"/>
                </a:lnTo>
                <a:close/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12" name="Freeform 631"/>
          <p:cNvSpPr>
            <a:spLocks noEditPoints="1"/>
          </p:cNvSpPr>
          <p:nvPr/>
        </p:nvSpPr>
        <p:spPr bwMode="auto">
          <a:xfrm>
            <a:off x="8561126" y="4657781"/>
            <a:ext cx="51796" cy="12950"/>
          </a:xfrm>
          <a:custGeom>
            <a:avLst/>
            <a:gdLst>
              <a:gd name="T0" fmla="*/ 7 w 12"/>
              <a:gd name="T1" fmla="*/ 0 h 3"/>
              <a:gd name="T2" fmla="*/ 7 w 12"/>
              <a:gd name="T3" fmla="*/ 3 h 3"/>
              <a:gd name="T4" fmla="*/ 12 w 12"/>
              <a:gd name="T5" fmla="*/ 3 h 3"/>
              <a:gd name="T6" fmla="*/ 12 w 12"/>
              <a:gd name="T7" fmla="*/ 0 h 3"/>
              <a:gd name="T8" fmla="*/ 7 w 12"/>
              <a:gd name="T9" fmla="*/ 0 h 3"/>
              <a:gd name="T10" fmla="*/ 0 w 12"/>
              <a:gd name="T11" fmla="*/ 0 h 3"/>
              <a:gd name="T12" fmla="*/ 0 w 12"/>
              <a:gd name="T13" fmla="*/ 3 h 3"/>
              <a:gd name="T14" fmla="*/ 4 w 12"/>
              <a:gd name="T15" fmla="*/ 3 h 3"/>
              <a:gd name="T16" fmla="*/ 4 w 12"/>
              <a:gd name="T17" fmla="*/ 0 h 3"/>
              <a:gd name="T18" fmla="*/ 0 w 12"/>
              <a:gd name="T1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" h="3">
                <a:moveTo>
                  <a:pt x="7" y="0"/>
                </a:moveTo>
                <a:lnTo>
                  <a:pt x="7" y="3"/>
                </a:lnTo>
                <a:lnTo>
                  <a:pt x="12" y="3"/>
                </a:lnTo>
                <a:lnTo>
                  <a:pt x="12" y="0"/>
                </a:lnTo>
                <a:lnTo>
                  <a:pt x="7" y="0"/>
                </a:lnTo>
                <a:moveTo>
                  <a:pt x="0" y="0"/>
                </a:moveTo>
                <a:lnTo>
                  <a:pt x="0" y="3"/>
                </a:lnTo>
                <a:lnTo>
                  <a:pt x="4" y="3"/>
                </a:lnTo>
                <a:lnTo>
                  <a:pt x="4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13" name="Freeform 632"/>
          <p:cNvSpPr>
            <a:spLocks/>
          </p:cNvSpPr>
          <p:nvPr/>
        </p:nvSpPr>
        <p:spPr bwMode="auto">
          <a:xfrm>
            <a:off x="8522275" y="4459230"/>
            <a:ext cx="56114" cy="138122"/>
          </a:xfrm>
          <a:custGeom>
            <a:avLst/>
            <a:gdLst>
              <a:gd name="T0" fmla="*/ 0 w 13"/>
              <a:gd name="T1" fmla="*/ 0 h 32"/>
              <a:gd name="T2" fmla="*/ 6 w 13"/>
              <a:gd name="T3" fmla="*/ 32 h 32"/>
              <a:gd name="T4" fmla="*/ 13 w 13"/>
              <a:gd name="T5" fmla="*/ 32 h 32"/>
              <a:gd name="T6" fmla="*/ 13 w 13"/>
              <a:gd name="T7" fmla="*/ 0 h 32"/>
              <a:gd name="T8" fmla="*/ 0 w 13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" h="32">
                <a:moveTo>
                  <a:pt x="0" y="0"/>
                </a:moveTo>
                <a:lnTo>
                  <a:pt x="6" y="32"/>
                </a:lnTo>
                <a:lnTo>
                  <a:pt x="13" y="32"/>
                </a:lnTo>
                <a:lnTo>
                  <a:pt x="13" y="0"/>
                </a:lnTo>
                <a:lnTo>
                  <a:pt x="0" y="0"/>
                </a:lnTo>
                <a:close/>
              </a:path>
            </a:pathLst>
          </a:custGeom>
          <a:solidFill>
            <a:srgbClr val="9636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14" name="Freeform 633"/>
          <p:cNvSpPr>
            <a:spLocks/>
          </p:cNvSpPr>
          <p:nvPr/>
        </p:nvSpPr>
        <p:spPr bwMode="auto">
          <a:xfrm>
            <a:off x="8522275" y="4459230"/>
            <a:ext cx="56114" cy="138122"/>
          </a:xfrm>
          <a:custGeom>
            <a:avLst/>
            <a:gdLst>
              <a:gd name="T0" fmla="*/ 0 w 13"/>
              <a:gd name="T1" fmla="*/ 0 h 32"/>
              <a:gd name="T2" fmla="*/ 6 w 13"/>
              <a:gd name="T3" fmla="*/ 32 h 32"/>
              <a:gd name="T4" fmla="*/ 13 w 13"/>
              <a:gd name="T5" fmla="*/ 32 h 32"/>
              <a:gd name="T6" fmla="*/ 13 w 13"/>
              <a:gd name="T7" fmla="*/ 0 h 32"/>
              <a:gd name="T8" fmla="*/ 0 w 13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" h="32">
                <a:moveTo>
                  <a:pt x="0" y="0"/>
                </a:moveTo>
                <a:lnTo>
                  <a:pt x="6" y="32"/>
                </a:lnTo>
                <a:lnTo>
                  <a:pt x="13" y="32"/>
                </a:lnTo>
                <a:lnTo>
                  <a:pt x="13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15" name="Freeform 634"/>
          <p:cNvSpPr>
            <a:spLocks/>
          </p:cNvSpPr>
          <p:nvPr/>
        </p:nvSpPr>
        <p:spPr bwMode="auto">
          <a:xfrm>
            <a:off x="8591339" y="4459230"/>
            <a:ext cx="25898" cy="138122"/>
          </a:xfrm>
          <a:custGeom>
            <a:avLst/>
            <a:gdLst>
              <a:gd name="T0" fmla="*/ 0 w 6"/>
              <a:gd name="T1" fmla="*/ 0 h 32"/>
              <a:gd name="T2" fmla="*/ 0 w 6"/>
              <a:gd name="T3" fmla="*/ 32 h 32"/>
              <a:gd name="T4" fmla="*/ 5 w 6"/>
              <a:gd name="T5" fmla="*/ 32 h 32"/>
              <a:gd name="T6" fmla="*/ 6 w 6"/>
              <a:gd name="T7" fmla="*/ 0 h 32"/>
              <a:gd name="T8" fmla="*/ 0 w 6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32">
                <a:moveTo>
                  <a:pt x="0" y="0"/>
                </a:moveTo>
                <a:lnTo>
                  <a:pt x="0" y="32"/>
                </a:lnTo>
                <a:lnTo>
                  <a:pt x="5" y="32"/>
                </a:lnTo>
                <a:lnTo>
                  <a:pt x="6" y="0"/>
                </a:lnTo>
                <a:lnTo>
                  <a:pt x="0" y="0"/>
                </a:lnTo>
                <a:close/>
              </a:path>
            </a:pathLst>
          </a:custGeom>
          <a:solidFill>
            <a:srgbClr val="9636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16" name="Freeform 635"/>
          <p:cNvSpPr>
            <a:spLocks/>
          </p:cNvSpPr>
          <p:nvPr/>
        </p:nvSpPr>
        <p:spPr bwMode="auto">
          <a:xfrm>
            <a:off x="8591339" y="4459230"/>
            <a:ext cx="25898" cy="138122"/>
          </a:xfrm>
          <a:custGeom>
            <a:avLst/>
            <a:gdLst>
              <a:gd name="T0" fmla="*/ 0 w 6"/>
              <a:gd name="T1" fmla="*/ 0 h 32"/>
              <a:gd name="T2" fmla="*/ 0 w 6"/>
              <a:gd name="T3" fmla="*/ 32 h 32"/>
              <a:gd name="T4" fmla="*/ 5 w 6"/>
              <a:gd name="T5" fmla="*/ 32 h 32"/>
              <a:gd name="T6" fmla="*/ 6 w 6"/>
              <a:gd name="T7" fmla="*/ 0 h 32"/>
              <a:gd name="T8" fmla="*/ 0 w 6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32">
                <a:moveTo>
                  <a:pt x="0" y="0"/>
                </a:moveTo>
                <a:lnTo>
                  <a:pt x="0" y="32"/>
                </a:lnTo>
                <a:lnTo>
                  <a:pt x="5" y="32"/>
                </a:lnTo>
                <a:lnTo>
                  <a:pt x="6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17" name="Freeform 636"/>
          <p:cNvSpPr>
            <a:spLocks/>
          </p:cNvSpPr>
          <p:nvPr/>
        </p:nvSpPr>
        <p:spPr bwMode="auto">
          <a:xfrm>
            <a:off x="8574071" y="4731157"/>
            <a:ext cx="4318" cy="21583"/>
          </a:xfrm>
          <a:custGeom>
            <a:avLst/>
            <a:gdLst>
              <a:gd name="T0" fmla="*/ 0 w 1"/>
              <a:gd name="T1" fmla="*/ 0 h 5"/>
              <a:gd name="T2" fmla="*/ 1 w 1"/>
              <a:gd name="T3" fmla="*/ 5 h 5"/>
              <a:gd name="T4" fmla="*/ 1 w 1"/>
              <a:gd name="T5" fmla="*/ 0 h 5"/>
              <a:gd name="T6" fmla="*/ 0 w 1"/>
              <a:gd name="T7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" h="5">
                <a:moveTo>
                  <a:pt x="0" y="0"/>
                </a:moveTo>
                <a:lnTo>
                  <a:pt x="1" y="5"/>
                </a:lnTo>
                <a:lnTo>
                  <a:pt x="1" y="0"/>
                </a:lnTo>
                <a:lnTo>
                  <a:pt x="0" y="0"/>
                </a:lnTo>
                <a:close/>
              </a:path>
            </a:pathLst>
          </a:custGeom>
          <a:solidFill>
            <a:srgbClr val="9636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18" name="Freeform 637"/>
          <p:cNvSpPr>
            <a:spLocks/>
          </p:cNvSpPr>
          <p:nvPr/>
        </p:nvSpPr>
        <p:spPr bwMode="auto">
          <a:xfrm>
            <a:off x="8574071" y="4731157"/>
            <a:ext cx="4318" cy="21583"/>
          </a:xfrm>
          <a:custGeom>
            <a:avLst/>
            <a:gdLst>
              <a:gd name="T0" fmla="*/ 0 w 1"/>
              <a:gd name="T1" fmla="*/ 0 h 5"/>
              <a:gd name="T2" fmla="*/ 1 w 1"/>
              <a:gd name="T3" fmla="*/ 5 h 5"/>
              <a:gd name="T4" fmla="*/ 1 w 1"/>
              <a:gd name="T5" fmla="*/ 0 h 5"/>
              <a:gd name="T6" fmla="*/ 0 w 1"/>
              <a:gd name="T7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" h="5">
                <a:moveTo>
                  <a:pt x="0" y="0"/>
                </a:moveTo>
                <a:lnTo>
                  <a:pt x="1" y="5"/>
                </a:lnTo>
                <a:lnTo>
                  <a:pt x="1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19" name="Freeform 638"/>
          <p:cNvSpPr>
            <a:spLocks/>
          </p:cNvSpPr>
          <p:nvPr/>
        </p:nvSpPr>
        <p:spPr bwMode="auto">
          <a:xfrm>
            <a:off x="8591339" y="4731157"/>
            <a:ext cx="21583" cy="103592"/>
          </a:xfrm>
          <a:custGeom>
            <a:avLst/>
            <a:gdLst>
              <a:gd name="T0" fmla="*/ 0 w 7"/>
              <a:gd name="T1" fmla="*/ 0 h 33"/>
              <a:gd name="T2" fmla="*/ 0 w 7"/>
              <a:gd name="T3" fmla="*/ 26 h 33"/>
              <a:gd name="T4" fmla="*/ 7 w 7"/>
              <a:gd name="T5" fmla="*/ 33 h 33"/>
              <a:gd name="T6" fmla="*/ 7 w 7"/>
              <a:gd name="T7" fmla="*/ 1 h 33"/>
              <a:gd name="T8" fmla="*/ 0 w 7"/>
              <a:gd name="T9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" h="33">
                <a:moveTo>
                  <a:pt x="0" y="0"/>
                </a:moveTo>
                <a:cubicBezTo>
                  <a:pt x="0" y="26"/>
                  <a:pt x="0" y="26"/>
                  <a:pt x="0" y="26"/>
                </a:cubicBezTo>
                <a:cubicBezTo>
                  <a:pt x="2" y="28"/>
                  <a:pt x="4" y="31"/>
                  <a:pt x="7" y="33"/>
                </a:cubicBezTo>
                <a:cubicBezTo>
                  <a:pt x="7" y="1"/>
                  <a:pt x="7" y="1"/>
                  <a:pt x="7" y="1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9636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20" name="Freeform 639"/>
          <p:cNvSpPr>
            <a:spLocks/>
          </p:cNvSpPr>
          <p:nvPr/>
        </p:nvSpPr>
        <p:spPr bwMode="auto">
          <a:xfrm>
            <a:off x="8578389" y="4424699"/>
            <a:ext cx="12950" cy="34531"/>
          </a:xfrm>
          <a:custGeom>
            <a:avLst/>
            <a:gdLst>
              <a:gd name="T0" fmla="*/ 4 w 4"/>
              <a:gd name="T1" fmla="*/ 0 h 10"/>
              <a:gd name="T2" fmla="*/ 0 w 4"/>
              <a:gd name="T3" fmla="*/ 0 h 10"/>
              <a:gd name="T4" fmla="*/ 0 w 4"/>
              <a:gd name="T5" fmla="*/ 10 h 10"/>
              <a:gd name="T6" fmla="*/ 4 w 4"/>
              <a:gd name="T7" fmla="*/ 10 h 10"/>
              <a:gd name="T8" fmla="*/ 4 w 4"/>
              <a:gd name="T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10">
                <a:moveTo>
                  <a:pt x="4" y="0"/>
                </a:moveTo>
                <a:cubicBezTo>
                  <a:pt x="3" y="0"/>
                  <a:pt x="1" y="0"/>
                  <a:pt x="0" y="0"/>
                </a:cubicBezTo>
                <a:cubicBezTo>
                  <a:pt x="0" y="10"/>
                  <a:pt x="0" y="10"/>
                  <a:pt x="0" y="10"/>
                </a:cubicBezTo>
                <a:cubicBezTo>
                  <a:pt x="4" y="10"/>
                  <a:pt x="4" y="10"/>
                  <a:pt x="4" y="10"/>
                </a:cubicBezTo>
                <a:cubicBezTo>
                  <a:pt x="4" y="0"/>
                  <a:pt x="4" y="0"/>
                  <a:pt x="4" y="0"/>
                </a:cubicBezTo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21" name="Freeform 640"/>
          <p:cNvSpPr>
            <a:spLocks noEditPoints="1"/>
          </p:cNvSpPr>
          <p:nvPr/>
        </p:nvSpPr>
        <p:spPr bwMode="auto">
          <a:xfrm>
            <a:off x="8578389" y="4597352"/>
            <a:ext cx="12950" cy="133807"/>
          </a:xfrm>
          <a:custGeom>
            <a:avLst/>
            <a:gdLst>
              <a:gd name="T0" fmla="*/ 0 w 3"/>
              <a:gd name="T1" fmla="*/ 17 h 31"/>
              <a:gd name="T2" fmla="*/ 0 w 3"/>
              <a:gd name="T3" fmla="*/ 31 h 31"/>
              <a:gd name="T4" fmla="*/ 3 w 3"/>
              <a:gd name="T5" fmla="*/ 31 h 31"/>
              <a:gd name="T6" fmla="*/ 3 w 3"/>
              <a:gd name="T7" fmla="*/ 17 h 31"/>
              <a:gd name="T8" fmla="*/ 0 w 3"/>
              <a:gd name="T9" fmla="*/ 17 h 31"/>
              <a:gd name="T10" fmla="*/ 3 w 3"/>
              <a:gd name="T11" fmla="*/ 0 h 31"/>
              <a:gd name="T12" fmla="*/ 0 w 3"/>
              <a:gd name="T13" fmla="*/ 0 h 31"/>
              <a:gd name="T14" fmla="*/ 0 w 3"/>
              <a:gd name="T15" fmla="*/ 14 h 31"/>
              <a:gd name="T16" fmla="*/ 3 w 3"/>
              <a:gd name="T17" fmla="*/ 14 h 31"/>
              <a:gd name="T18" fmla="*/ 3 w 3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31">
                <a:moveTo>
                  <a:pt x="0" y="17"/>
                </a:moveTo>
                <a:lnTo>
                  <a:pt x="0" y="31"/>
                </a:lnTo>
                <a:lnTo>
                  <a:pt x="3" y="31"/>
                </a:lnTo>
                <a:lnTo>
                  <a:pt x="3" y="17"/>
                </a:lnTo>
                <a:lnTo>
                  <a:pt x="0" y="17"/>
                </a:lnTo>
                <a:close/>
                <a:moveTo>
                  <a:pt x="3" y="0"/>
                </a:moveTo>
                <a:lnTo>
                  <a:pt x="0" y="0"/>
                </a:lnTo>
                <a:lnTo>
                  <a:pt x="0" y="14"/>
                </a:lnTo>
                <a:lnTo>
                  <a:pt x="3" y="14"/>
                </a:lnTo>
                <a:lnTo>
                  <a:pt x="3" y="0"/>
                </a:lnTo>
                <a:close/>
              </a:path>
            </a:pathLst>
          </a:custGeom>
          <a:solidFill>
            <a:srgbClr val="A76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22" name="Freeform 641"/>
          <p:cNvSpPr>
            <a:spLocks noEditPoints="1"/>
          </p:cNvSpPr>
          <p:nvPr/>
        </p:nvSpPr>
        <p:spPr bwMode="auto">
          <a:xfrm>
            <a:off x="8578389" y="4597352"/>
            <a:ext cx="12950" cy="133807"/>
          </a:xfrm>
          <a:custGeom>
            <a:avLst/>
            <a:gdLst>
              <a:gd name="T0" fmla="*/ 0 w 3"/>
              <a:gd name="T1" fmla="*/ 17 h 31"/>
              <a:gd name="T2" fmla="*/ 0 w 3"/>
              <a:gd name="T3" fmla="*/ 31 h 31"/>
              <a:gd name="T4" fmla="*/ 3 w 3"/>
              <a:gd name="T5" fmla="*/ 31 h 31"/>
              <a:gd name="T6" fmla="*/ 3 w 3"/>
              <a:gd name="T7" fmla="*/ 17 h 31"/>
              <a:gd name="T8" fmla="*/ 0 w 3"/>
              <a:gd name="T9" fmla="*/ 17 h 31"/>
              <a:gd name="T10" fmla="*/ 3 w 3"/>
              <a:gd name="T11" fmla="*/ 0 h 31"/>
              <a:gd name="T12" fmla="*/ 0 w 3"/>
              <a:gd name="T13" fmla="*/ 0 h 31"/>
              <a:gd name="T14" fmla="*/ 0 w 3"/>
              <a:gd name="T15" fmla="*/ 14 h 31"/>
              <a:gd name="T16" fmla="*/ 3 w 3"/>
              <a:gd name="T17" fmla="*/ 14 h 31"/>
              <a:gd name="T18" fmla="*/ 3 w 3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" h="31">
                <a:moveTo>
                  <a:pt x="0" y="17"/>
                </a:moveTo>
                <a:lnTo>
                  <a:pt x="0" y="31"/>
                </a:lnTo>
                <a:lnTo>
                  <a:pt x="3" y="31"/>
                </a:lnTo>
                <a:lnTo>
                  <a:pt x="3" y="17"/>
                </a:lnTo>
                <a:lnTo>
                  <a:pt x="0" y="17"/>
                </a:lnTo>
                <a:moveTo>
                  <a:pt x="3" y="0"/>
                </a:moveTo>
                <a:lnTo>
                  <a:pt x="0" y="0"/>
                </a:lnTo>
                <a:lnTo>
                  <a:pt x="0" y="14"/>
                </a:lnTo>
                <a:lnTo>
                  <a:pt x="3" y="14"/>
                </a:lnTo>
                <a:lnTo>
                  <a:pt x="3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23" name="Rectangle 642"/>
          <p:cNvSpPr>
            <a:spLocks noChangeArrowheads="1"/>
          </p:cNvSpPr>
          <p:nvPr/>
        </p:nvSpPr>
        <p:spPr bwMode="auto">
          <a:xfrm>
            <a:off x="8578389" y="4657781"/>
            <a:ext cx="12950" cy="12950"/>
          </a:xfrm>
          <a:prstGeom prst="rect">
            <a:avLst/>
          </a:prstGeom>
          <a:solidFill>
            <a:srgbClr val="B48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24" name="Rectangle 643"/>
          <p:cNvSpPr>
            <a:spLocks noChangeArrowheads="1"/>
          </p:cNvSpPr>
          <p:nvPr/>
        </p:nvSpPr>
        <p:spPr bwMode="auto">
          <a:xfrm>
            <a:off x="8578389" y="4657781"/>
            <a:ext cx="12950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25" name="Rectangle 644"/>
          <p:cNvSpPr>
            <a:spLocks noChangeArrowheads="1"/>
          </p:cNvSpPr>
          <p:nvPr/>
        </p:nvSpPr>
        <p:spPr bwMode="auto">
          <a:xfrm>
            <a:off x="8578389" y="4459230"/>
            <a:ext cx="12950" cy="138122"/>
          </a:xfrm>
          <a:prstGeom prst="rect">
            <a:avLst/>
          </a:prstGeom>
          <a:solidFill>
            <a:srgbClr val="AD71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26" name="Rectangle 645"/>
          <p:cNvSpPr>
            <a:spLocks noChangeArrowheads="1"/>
          </p:cNvSpPr>
          <p:nvPr/>
        </p:nvSpPr>
        <p:spPr bwMode="auto">
          <a:xfrm>
            <a:off x="8578389" y="4459230"/>
            <a:ext cx="12950" cy="138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27" name="Freeform 646"/>
          <p:cNvSpPr>
            <a:spLocks/>
          </p:cNvSpPr>
          <p:nvPr/>
        </p:nvSpPr>
        <p:spPr bwMode="auto">
          <a:xfrm>
            <a:off x="8578389" y="4731157"/>
            <a:ext cx="12950" cy="82011"/>
          </a:xfrm>
          <a:custGeom>
            <a:avLst/>
            <a:gdLst>
              <a:gd name="T0" fmla="*/ 0 w 4"/>
              <a:gd name="T1" fmla="*/ 0 h 26"/>
              <a:gd name="T2" fmla="*/ 0 w 4"/>
              <a:gd name="T3" fmla="*/ 7 h 26"/>
              <a:gd name="T4" fmla="*/ 4 w 4"/>
              <a:gd name="T5" fmla="*/ 26 h 26"/>
              <a:gd name="T6" fmla="*/ 4 w 4"/>
              <a:gd name="T7" fmla="*/ 26 h 26"/>
              <a:gd name="T8" fmla="*/ 4 w 4"/>
              <a:gd name="T9" fmla="*/ 0 h 26"/>
              <a:gd name="T10" fmla="*/ 0 w 4"/>
              <a:gd name="T11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26">
                <a:moveTo>
                  <a:pt x="0" y="0"/>
                </a:moveTo>
                <a:cubicBezTo>
                  <a:pt x="0" y="7"/>
                  <a:pt x="0" y="7"/>
                  <a:pt x="0" y="7"/>
                </a:cubicBezTo>
                <a:cubicBezTo>
                  <a:pt x="4" y="26"/>
                  <a:pt x="4" y="26"/>
                  <a:pt x="4" y="26"/>
                </a:cubicBezTo>
                <a:cubicBezTo>
                  <a:pt x="4" y="26"/>
                  <a:pt x="4" y="26"/>
                  <a:pt x="4" y="26"/>
                </a:cubicBezTo>
                <a:cubicBezTo>
                  <a:pt x="4" y="0"/>
                  <a:pt x="4" y="0"/>
                  <a:pt x="4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AD71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28" name="Freeform 647"/>
          <p:cNvSpPr>
            <a:spLocks/>
          </p:cNvSpPr>
          <p:nvPr/>
        </p:nvSpPr>
        <p:spPr bwMode="auto">
          <a:xfrm>
            <a:off x="9670418" y="4368586"/>
            <a:ext cx="56114" cy="99277"/>
          </a:xfrm>
          <a:custGeom>
            <a:avLst/>
            <a:gdLst>
              <a:gd name="T0" fmla="*/ 11 w 17"/>
              <a:gd name="T1" fmla="*/ 0 h 31"/>
              <a:gd name="T2" fmla="*/ 0 w 17"/>
              <a:gd name="T3" fmla="*/ 1 h 31"/>
              <a:gd name="T4" fmla="*/ 0 w 17"/>
              <a:gd name="T5" fmla="*/ 6 h 31"/>
              <a:gd name="T6" fmla="*/ 14 w 17"/>
              <a:gd name="T7" fmla="*/ 6 h 31"/>
              <a:gd name="T8" fmla="*/ 17 w 17"/>
              <a:gd name="T9" fmla="*/ 10 h 31"/>
              <a:gd name="T10" fmla="*/ 0 w 17"/>
              <a:gd name="T11" fmla="*/ 10 h 31"/>
              <a:gd name="T12" fmla="*/ 0 w 17"/>
              <a:gd name="T13" fmla="*/ 31 h 31"/>
              <a:gd name="T14" fmla="*/ 11 w 17"/>
              <a:gd name="T15" fmla="*/ 31 h 31"/>
              <a:gd name="T16" fmla="*/ 17 w 17"/>
              <a:gd name="T17" fmla="*/ 11 h 31"/>
              <a:gd name="T18" fmla="*/ 11 w 17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" h="31">
                <a:moveTo>
                  <a:pt x="11" y="0"/>
                </a:moveTo>
                <a:cubicBezTo>
                  <a:pt x="8" y="1"/>
                  <a:pt x="4" y="1"/>
                  <a:pt x="0" y="1"/>
                </a:cubicBezTo>
                <a:cubicBezTo>
                  <a:pt x="0" y="6"/>
                  <a:pt x="0" y="6"/>
                  <a:pt x="0" y="6"/>
                </a:cubicBezTo>
                <a:cubicBezTo>
                  <a:pt x="14" y="6"/>
                  <a:pt x="14" y="6"/>
                  <a:pt x="14" y="6"/>
                </a:cubicBezTo>
                <a:cubicBezTo>
                  <a:pt x="15" y="7"/>
                  <a:pt x="16" y="9"/>
                  <a:pt x="17" y="1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31"/>
                  <a:pt x="0" y="31"/>
                  <a:pt x="0" y="31"/>
                </a:cubicBezTo>
                <a:cubicBezTo>
                  <a:pt x="11" y="31"/>
                  <a:pt x="11" y="31"/>
                  <a:pt x="11" y="31"/>
                </a:cubicBezTo>
                <a:cubicBezTo>
                  <a:pt x="17" y="11"/>
                  <a:pt x="17" y="11"/>
                  <a:pt x="17" y="11"/>
                </a:cubicBezTo>
                <a:cubicBezTo>
                  <a:pt x="15" y="7"/>
                  <a:pt x="13" y="4"/>
                  <a:pt x="11" y="0"/>
                </a:cubicBezTo>
              </a:path>
            </a:pathLst>
          </a:custGeom>
          <a:solidFill>
            <a:srgbClr val="9636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29" name="Freeform 648"/>
          <p:cNvSpPr>
            <a:spLocks/>
          </p:cNvSpPr>
          <p:nvPr/>
        </p:nvSpPr>
        <p:spPr bwMode="auto">
          <a:xfrm>
            <a:off x="9670418" y="4385851"/>
            <a:ext cx="56114" cy="12950"/>
          </a:xfrm>
          <a:custGeom>
            <a:avLst/>
            <a:gdLst>
              <a:gd name="T0" fmla="*/ 0 w 17"/>
              <a:gd name="T1" fmla="*/ 0 h 4"/>
              <a:gd name="T2" fmla="*/ 0 w 17"/>
              <a:gd name="T3" fmla="*/ 4 h 4"/>
              <a:gd name="T4" fmla="*/ 17 w 17"/>
              <a:gd name="T5" fmla="*/ 4 h 4"/>
              <a:gd name="T6" fmla="*/ 14 w 17"/>
              <a:gd name="T7" fmla="*/ 0 h 4"/>
              <a:gd name="T8" fmla="*/ 0 w 17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" h="4">
                <a:moveTo>
                  <a:pt x="0" y="0"/>
                </a:moveTo>
                <a:cubicBezTo>
                  <a:pt x="0" y="4"/>
                  <a:pt x="0" y="4"/>
                  <a:pt x="0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6" y="3"/>
                  <a:pt x="15" y="1"/>
                  <a:pt x="14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A958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30" name="Freeform 649"/>
          <p:cNvSpPr>
            <a:spLocks/>
          </p:cNvSpPr>
          <p:nvPr/>
        </p:nvSpPr>
        <p:spPr bwMode="auto">
          <a:xfrm>
            <a:off x="9670418" y="4467863"/>
            <a:ext cx="34531" cy="112224"/>
          </a:xfrm>
          <a:custGeom>
            <a:avLst/>
            <a:gdLst>
              <a:gd name="T0" fmla="*/ 0 w 8"/>
              <a:gd name="T1" fmla="*/ 0 h 26"/>
              <a:gd name="T2" fmla="*/ 0 w 8"/>
              <a:gd name="T3" fmla="*/ 26 h 26"/>
              <a:gd name="T4" fmla="*/ 8 w 8"/>
              <a:gd name="T5" fmla="*/ 0 h 26"/>
              <a:gd name="T6" fmla="*/ 0 w 8"/>
              <a:gd name="T7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" h="26">
                <a:moveTo>
                  <a:pt x="0" y="0"/>
                </a:moveTo>
                <a:lnTo>
                  <a:pt x="0" y="26"/>
                </a:lnTo>
                <a:lnTo>
                  <a:pt x="8" y="0"/>
                </a:lnTo>
                <a:lnTo>
                  <a:pt x="0" y="0"/>
                </a:lnTo>
                <a:close/>
              </a:path>
            </a:pathLst>
          </a:custGeom>
          <a:solidFill>
            <a:srgbClr val="9F3B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31" name="Freeform 650"/>
          <p:cNvSpPr>
            <a:spLocks/>
          </p:cNvSpPr>
          <p:nvPr/>
        </p:nvSpPr>
        <p:spPr bwMode="auto">
          <a:xfrm>
            <a:off x="9670418" y="4467863"/>
            <a:ext cx="34531" cy="112224"/>
          </a:xfrm>
          <a:custGeom>
            <a:avLst/>
            <a:gdLst>
              <a:gd name="T0" fmla="*/ 0 w 8"/>
              <a:gd name="T1" fmla="*/ 0 h 26"/>
              <a:gd name="T2" fmla="*/ 0 w 8"/>
              <a:gd name="T3" fmla="*/ 26 h 26"/>
              <a:gd name="T4" fmla="*/ 8 w 8"/>
              <a:gd name="T5" fmla="*/ 0 h 26"/>
              <a:gd name="T6" fmla="*/ 0 w 8"/>
              <a:gd name="T7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" h="26">
                <a:moveTo>
                  <a:pt x="0" y="0"/>
                </a:moveTo>
                <a:lnTo>
                  <a:pt x="0" y="26"/>
                </a:lnTo>
                <a:lnTo>
                  <a:pt x="8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32" name="Freeform 651"/>
          <p:cNvSpPr>
            <a:spLocks noEditPoints="1"/>
          </p:cNvSpPr>
          <p:nvPr/>
        </p:nvSpPr>
        <p:spPr bwMode="auto">
          <a:xfrm>
            <a:off x="9415756" y="4377218"/>
            <a:ext cx="133807" cy="595652"/>
          </a:xfrm>
          <a:custGeom>
            <a:avLst/>
            <a:gdLst>
              <a:gd name="T0" fmla="*/ 1 w 42"/>
              <a:gd name="T1" fmla="*/ 170 h 184"/>
              <a:gd name="T2" fmla="*/ 1 w 42"/>
              <a:gd name="T3" fmla="*/ 184 h 184"/>
              <a:gd name="T4" fmla="*/ 28 w 42"/>
              <a:gd name="T5" fmla="*/ 170 h 184"/>
              <a:gd name="T6" fmla="*/ 1 w 42"/>
              <a:gd name="T7" fmla="*/ 170 h 184"/>
              <a:gd name="T8" fmla="*/ 1 w 42"/>
              <a:gd name="T9" fmla="*/ 153 h 184"/>
              <a:gd name="T10" fmla="*/ 1 w 42"/>
              <a:gd name="T11" fmla="*/ 166 h 184"/>
              <a:gd name="T12" fmla="*/ 35 w 42"/>
              <a:gd name="T13" fmla="*/ 166 h 184"/>
              <a:gd name="T14" fmla="*/ 41 w 42"/>
              <a:gd name="T15" fmla="*/ 162 h 184"/>
              <a:gd name="T16" fmla="*/ 41 w 42"/>
              <a:gd name="T17" fmla="*/ 153 h 184"/>
              <a:gd name="T18" fmla="*/ 1 w 42"/>
              <a:gd name="T19" fmla="*/ 153 h 184"/>
              <a:gd name="T20" fmla="*/ 0 w 42"/>
              <a:gd name="T21" fmla="*/ 91 h 184"/>
              <a:gd name="T22" fmla="*/ 1 w 42"/>
              <a:gd name="T23" fmla="*/ 114 h 184"/>
              <a:gd name="T24" fmla="*/ 41 w 42"/>
              <a:gd name="T25" fmla="*/ 115 h 184"/>
              <a:gd name="T26" fmla="*/ 41 w 42"/>
              <a:gd name="T27" fmla="*/ 91 h 184"/>
              <a:gd name="T28" fmla="*/ 0 w 42"/>
              <a:gd name="T29" fmla="*/ 91 h 184"/>
              <a:gd name="T30" fmla="*/ 42 w 42"/>
              <a:gd name="T31" fmla="*/ 65 h 184"/>
              <a:gd name="T32" fmla="*/ 0 w 42"/>
              <a:gd name="T33" fmla="*/ 66 h 184"/>
              <a:gd name="T34" fmla="*/ 0 w 42"/>
              <a:gd name="T35" fmla="*/ 88 h 184"/>
              <a:gd name="T36" fmla="*/ 41 w 42"/>
              <a:gd name="T37" fmla="*/ 88 h 184"/>
              <a:gd name="T38" fmla="*/ 42 w 42"/>
              <a:gd name="T39" fmla="*/ 65 h 184"/>
              <a:gd name="T40" fmla="*/ 0 w 42"/>
              <a:gd name="T41" fmla="*/ 7 h 184"/>
              <a:gd name="T42" fmla="*/ 0 w 42"/>
              <a:gd name="T43" fmla="*/ 27 h 184"/>
              <a:gd name="T44" fmla="*/ 42 w 42"/>
              <a:gd name="T45" fmla="*/ 28 h 184"/>
              <a:gd name="T46" fmla="*/ 42 w 42"/>
              <a:gd name="T47" fmla="*/ 7 h 184"/>
              <a:gd name="T48" fmla="*/ 0 w 42"/>
              <a:gd name="T49" fmla="*/ 7 h 184"/>
              <a:gd name="T50" fmla="*/ 42 w 42"/>
              <a:gd name="T51" fmla="*/ 0 h 184"/>
              <a:gd name="T52" fmla="*/ 0 w 42"/>
              <a:gd name="T53" fmla="*/ 2 h 184"/>
              <a:gd name="T54" fmla="*/ 0 w 42"/>
              <a:gd name="T55" fmla="*/ 3 h 184"/>
              <a:gd name="T56" fmla="*/ 42 w 42"/>
              <a:gd name="T57" fmla="*/ 3 h 184"/>
              <a:gd name="T58" fmla="*/ 42 w 42"/>
              <a:gd name="T59" fmla="*/ 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2" h="184">
                <a:moveTo>
                  <a:pt x="1" y="170"/>
                </a:moveTo>
                <a:cubicBezTo>
                  <a:pt x="1" y="184"/>
                  <a:pt x="1" y="184"/>
                  <a:pt x="1" y="184"/>
                </a:cubicBezTo>
                <a:cubicBezTo>
                  <a:pt x="11" y="180"/>
                  <a:pt x="20" y="176"/>
                  <a:pt x="28" y="170"/>
                </a:cubicBezTo>
                <a:cubicBezTo>
                  <a:pt x="1" y="170"/>
                  <a:pt x="1" y="170"/>
                  <a:pt x="1" y="170"/>
                </a:cubicBezTo>
                <a:moveTo>
                  <a:pt x="1" y="153"/>
                </a:moveTo>
                <a:cubicBezTo>
                  <a:pt x="1" y="166"/>
                  <a:pt x="1" y="166"/>
                  <a:pt x="1" y="166"/>
                </a:cubicBezTo>
                <a:cubicBezTo>
                  <a:pt x="35" y="166"/>
                  <a:pt x="35" y="166"/>
                  <a:pt x="35" y="166"/>
                </a:cubicBezTo>
                <a:cubicBezTo>
                  <a:pt x="37" y="165"/>
                  <a:pt x="39" y="163"/>
                  <a:pt x="41" y="162"/>
                </a:cubicBezTo>
                <a:cubicBezTo>
                  <a:pt x="41" y="153"/>
                  <a:pt x="41" y="153"/>
                  <a:pt x="41" y="153"/>
                </a:cubicBezTo>
                <a:cubicBezTo>
                  <a:pt x="1" y="153"/>
                  <a:pt x="1" y="153"/>
                  <a:pt x="1" y="153"/>
                </a:cubicBezTo>
                <a:moveTo>
                  <a:pt x="0" y="91"/>
                </a:moveTo>
                <a:cubicBezTo>
                  <a:pt x="1" y="114"/>
                  <a:pt x="1" y="114"/>
                  <a:pt x="1" y="114"/>
                </a:cubicBezTo>
                <a:cubicBezTo>
                  <a:pt x="41" y="115"/>
                  <a:pt x="41" y="115"/>
                  <a:pt x="41" y="115"/>
                </a:cubicBezTo>
                <a:cubicBezTo>
                  <a:pt x="41" y="91"/>
                  <a:pt x="41" y="91"/>
                  <a:pt x="41" y="91"/>
                </a:cubicBezTo>
                <a:cubicBezTo>
                  <a:pt x="0" y="91"/>
                  <a:pt x="0" y="91"/>
                  <a:pt x="0" y="91"/>
                </a:cubicBezTo>
                <a:moveTo>
                  <a:pt x="42" y="65"/>
                </a:moveTo>
                <a:cubicBezTo>
                  <a:pt x="0" y="66"/>
                  <a:pt x="0" y="66"/>
                  <a:pt x="0" y="66"/>
                </a:cubicBezTo>
                <a:cubicBezTo>
                  <a:pt x="0" y="88"/>
                  <a:pt x="0" y="88"/>
                  <a:pt x="0" y="88"/>
                </a:cubicBezTo>
                <a:cubicBezTo>
                  <a:pt x="41" y="88"/>
                  <a:pt x="41" y="88"/>
                  <a:pt x="41" y="88"/>
                </a:cubicBezTo>
                <a:cubicBezTo>
                  <a:pt x="42" y="65"/>
                  <a:pt x="42" y="65"/>
                  <a:pt x="42" y="65"/>
                </a:cubicBezTo>
                <a:moveTo>
                  <a:pt x="0" y="7"/>
                </a:moveTo>
                <a:cubicBezTo>
                  <a:pt x="0" y="27"/>
                  <a:pt x="0" y="27"/>
                  <a:pt x="0" y="27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7"/>
                  <a:pt x="42" y="7"/>
                  <a:pt x="42" y="7"/>
                </a:cubicBezTo>
                <a:cubicBezTo>
                  <a:pt x="0" y="7"/>
                  <a:pt x="0" y="7"/>
                  <a:pt x="0" y="7"/>
                </a:cubicBezTo>
                <a:moveTo>
                  <a:pt x="42" y="0"/>
                </a:moveTo>
                <a:cubicBezTo>
                  <a:pt x="29" y="0"/>
                  <a:pt x="15" y="1"/>
                  <a:pt x="0" y="2"/>
                </a:cubicBezTo>
                <a:cubicBezTo>
                  <a:pt x="0" y="3"/>
                  <a:pt x="0" y="3"/>
                  <a:pt x="0" y="3"/>
                </a:cubicBezTo>
                <a:cubicBezTo>
                  <a:pt x="42" y="3"/>
                  <a:pt x="42" y="3"/>
                  <a:pt x="42" y="3"/>
                </a:cubicBezTo>
                <a:cubicBezTo>
                  <a:pt x="42" y="0"/>
                  <a:pt x="42" y="0"/>
                  <a:pt x="42" y="0"/>
                </a:cubicBezTo>
              </a:path>
            </a:pathLst>
          </a:custGeom>
          <a:solidFill>
            <a:srgbClr val="9636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33" name="Freeform 652"/>
          <p:cNvSpPr>
            <a:spLocks/>
          </p:cNvSpPr>
          <p:nvPr/>
        </p:nvSpPr>
        <p:spPr bwMode="auto">
          <a:xfrm>
            <a:off x="9420071" y="4912442"/>
            <a:ext cx="107909" cy="12950"/>
          </a:xfrm>
          <a:custGeom>
            <a:avLst/>
            <a:gdLst>
              <a:gd name="T0" fmla="*/ 0 w 34"/>
              <a:gd name="T1" fmla="*/ 0 h 4"/>
              <a:gd name="T2" fmla="*/ 0 w 34"/>
              <a:gd name="T3" fmla="*/ 4 h 4"/>
              <a:gd name="T4" fmla="*/ 27 w 34"/>
              <a:gd name="T5" fmla="*/ 4 h 4"/>
              <a:gd name="T6" fmla="*/ 34 w 34"/>
              <a:gd name="T7" fmla="*/ 0 h 4"/>
              <a:gd name="T8" fmla="*/ 0 w 34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">
                <a:moveTo>
                  <a:pt x="0" y="0"/>
                </a:moveTo>
                <a:cubicBezTo>
                  <a:pt x="0" y="4"/>
                  <a:pt x="0" y="4"/>
                  <a:pt x="0" y="4"/>
                </a:cubicBezTo>
                <a:cubicBezTo>
                  <a:pt x="27" y="4"/>
                  <a:pt x="27" y="4"/>
                  <a:pt x="27" y="4"/>
                </a:cubicBezTo>
                <a:cubicBezTo>
                  <a:pt x="30" y="3"/>
                  <a:pt x="32" y="2"/>
                  <a:pt x="34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A958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34" name="Rectangle 653"/>
          <p:cNvSpPr>
            <a:spLocks noChangeArrowheads="1"/>
          </p:cNvSpPr>
          <p:nvPr/>
        </p:nvSpPr>
        <p:spPr bwMode="auto">
          <a:xfrm>
            <a:off x="9415756" y="4662095"/>
            <a:ext cx="133807" cy="8633"/>
          </a:xfrm>
          <a:prstGeom prst="rect">
            <a:avLst/>
          </a:prstGeom>
          <a:solidFill>
            <a:srgbClr val="A958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35" name="Rectangle 654"/>
          <p:cNvSpPr>
            <a:spLocks noChangeArrowheads="1"/>
          </p:cNvSpPr>
          <p:nvPr/>
        </p:nvSpPr>
        <p:spPr bwMode="auto">
          <a:xfrm>
            <a:off x="9415756" y="4662095"/>
            <a:ext cx="133807" cy="8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36" name="Rectangle 655"/>
          <p:cNvSpPr>
            <a:spLocks noChangeArrowheads="1"/>
          </p:cNvSpPr>
          <p:nvPr/>
        </p:nvSpPr>
        <p:spPr bwMode="auto">
          <a:xfrm>
            <a:off x="9415756" y="4385851"/>
            <a:ext cx="133807" cy="12950"/>
          </a:xfrm>
          <a:prstGeom prst="rect">
            <a:avLst/>
          </a:prstGeom>
          <a:solidFill>
            <a:srgbClr val="A958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37" name="Rectangle 656"/>
          <p:cNvSpPr>
            <a:spLocks noChangeArrowheads="1"/>
          </p:cNvSpPr>
          <p:nvPr/>
        </p:nvSpPr>
        <p:spPr bwMode="auto">
          <a:xfrm>
            <a:off x="9415756" y="4385851"/>
            <a:ext cx="133807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38" name="Freeform 657"/>
          <p:cNvSpPr>
            <a:spLocks/>
          </p:cNvSpPr>
          <p:nvPr/>
        </p:nvSpPr>
        <p:spPr bwMode="auto">
          <a:xfrm>
            <a:off x="9415756" y="4463545"/>
            <a:ext cx="133807" cy="129490"/>
          </a:xfrm>
          <a:custGeom>
            <a:avLst/>
            <a:gdLst>
              <a:gd name="T0" fmla="*/ 0 w 31"/>
              <a:gd name="T1" fmla="*/ 0 h 30"/>
              <a:gd name="T2" fmla="*/ 0 w 31"/>
              <a:gd name="T3" fmla="*/ 30 h 30"/>
              <a:gd name="T4" fmla="*/ 31 w 31"/>
              <a:gd name="T5" fmla="*/ 29 h 30"/>
              <a:gd name="T6" fmla="*/ 31 w 31"/>
              <a:gd name="T7" fmla="*/ 1 h 30"/>
              <a:gd name="T8" fmla="*/ 0 w 31"/>
              <a:gd name="T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30">
                <a:moveTo>
                  <a:pt x="0" y="0"/>
                </a:moveTo>
                <a:lnTo>
                  <a:pt x="0" y="30"/>
                </a:lnTo>
                <a:lnTo>
                  <a:pt x="31" y="29"/>
                </a:lnTo>
                <a:lnTo>
                  <a:pt x="31" y="1"/>
                </a:lnTo>
                <a:lnTo>
                  <a:pt x="0" y="0"/>
                </a:lnTo>
                <a:close/>
              </a:path>
            </a:pathLst>
          </a:custGeom>
          <a:solidFill>
            <a:srgbClr val="9F3B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39" name="Freeform 658"/>
          <p:cNvSpPr>
            <a:spLocks/>
          </p:cNvSpPr>
          <p:nvPr/>
        </p:nvSpPr>
        <p:spPr bwMode="auto">
          <a:xfrm>
            <a:off x="9415756" y="4463545"/>
            <a:ext cx="133807" cy="129490"/>
          </a:xfrm>
          <a:custGeom>
            <a:avLst/>
            <a:gdLst>
              <a:gd name="T0" fmla="*/ 0 w 31"/>
              <a:gd name="T1" fmla="*/ 0 h 30"/>
              <a:gd name="T2" fmla="*/ 0 w 31"/>
              <a:gd name="T3" fmla="*/ 30 h 30"/>
              <a:gd name="T4" fmla="*/ 31 w 31"/>
              <a:gd name="T5" fmla="*/ 29 h 30"/>
              <a:gd name="T6" fmla="*/ 31 w 31"/>
              <a:gd name="T7" fmla="*/ 1 h 30"/>
              <a:gd name="T8" fmla="*/ 0 w 31"/>
              <a:gd name="T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30">
                <a:moveTo>
                  <a:pt x="0" y="0"/>
                </a:moveTo>
                <a:lnTo>
                  <a:pt x="0" y="30"/>
                </a:lnTo>
                <a:lnTo>
                  <a:pt x="31" y="29"/>
                </a:lnTo>
                <a:lnTo>
                  <a:pt x="31" y="1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40" name="Freeform 659"/>
          <p:cNvSpPr>
            <a:spLocks/>
          </p:cNvSpPr>
          <p:nvPr/>
        </p:nvSpPr>
        <p:spPr bwMode="auto">
          <a:xfrm>
            <a:off x="9420071" y="4744107"/>
            <a:ext cx="129490" cy="129490"/>
          </a:xfrm>
          <a:custGeom>
            <a:avLst/>
            <a:gdLst>
              <a:gd name="T0" fmla="*/ 0 w 30"/>
              <a:gd name="T1" fmla="*/ 0 h 30"/>
              <a:gd name="T2" fmla="*/ 0 w 30"/>
              <a:gd name="T3" fmla="*/ 30 h 30"/>
              <a:gd name="T4" fmla="*/ 30 w 30"/>
              <a:gd name="T5" fmla="*/ 30 h 30"/>
              <a:gd name="T6" fmla="*/ 30 w 30"/>
              <a:gd name="T7" fmla="*/ 1 h 30"/>
              <a:gd name="T8" fmla="*/ 0 w 30"/>
              <a:gd name="T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0">
                <a:moveTo>
                  <a:pt x="0" y="0"/>
                </a:moveTo>
                <a:lnTo>
                  <a:pt x="0" y="30"/>
                </a:lnTo>
                <a:lnTo>
                  <a:pt x="30" y="30"/>
                </a:lnTo>
                <a:lnTo>
                  <a:pt x="30" y="1"/>
                </a:lnTo>
                <a:lnTo>
                  <a:pt x="0" y="0"/>
                </a:lnTo>
                <a:close/>
              </a:path>
            </a:pathLst>
          </a:custGeom>
          <a:solidFill>
            <a:srgbClr val="9F3B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41" name="Freeform 660"/>
          <p:cNvSpPr>
            <a:spLocks/>
          </p:cNvSpPr>
          <p:nvPr/>
        </p:nvSpPr>
        <p:spPr bwMode="auto">
          <a:xfrm>
            <a:off x="9420071" y="4744107"/>
            <a:ext cx="129490" cy="129490"/>
          </a:xfrm>
          <a:custGeom>
            <a:avLst/>
            <a:gdLst>
              <a:gd name="T0" fmla="*/ 0 w 30"/>
              <a:gd name="T1" fmla="*/ 0 h 30"/>
              <a:gd name="T2" fmla="*/ 0 w 30"/>
              <a:gd name="T3" fmla="*/ 30 h 30"/>
              <a:gd name="T4" fmla="*/ 30 w 30"/>
              <a:gd name="T5" fmla="*/ 30 h 30"/>
              <a:gd name="T6" fmla="*/ 30 w 30"/>
              <a:gd name="T7" fmla="*/ 1 h 30"/>
              <a:gd name="T8" fmla="*/ 0 w 30"/>
              <a:gd name="T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0">
                <a:moveTo>
                  <a:pt x="0" y="0"/>
                </a:moveTo>
                <a:lnTo>
                  <a:pt x="0" y="30"/>
                </a:lnTo>
                <a:lnTo>
                  <a:pt x="30" y="30"/>
                </a:lnTo>
                <a:lnTo>
                  <a:pt x="30" y="1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42" name="Freeform 661"/>
          <p:cNvSpPr>
            <a:spLocks noEditPoints="1"/>
          </p:cNvSpPr>
          <p:nvPr/>
        </p:nvSpPr>
        <p:spPr bwMode="auto">
          <a:xfrm>
            <a:off x="9139511" y="4398801"/>
            <a:ext cx="142440" cy="599970"/>
          </a:xfrm>
          <a:custGeom>
            <a:avLst/>
            <a:gdLst>
              <a:gd name="T0" fmla="*/ 2 w 33"/>
              <a:gd name="T1" fmla="*/ 122 h 139"/>
              <a:gd name="T2" fmla="*/ 2 w 33"/>
              <a:gd name="T3" fmla="*/ 139 h 139"/>
              <a:gd name="T4" fmla="*/ 30 w 33"/>
              <a:gd name="T5" fmla="*/ 139 h 139"/>
              <a:gd name="T6" fmla="*/ 30 w 33"/>
              <a:gd name="T7" fmla="*/ 122 h 139"/>
              <a:gd name="T8" fmla="*/ 2 w 33"/>
              <a:gd name="T9" fmla="*/ 122 h 139"/>
              <a:gd name="T10" fmla="*/ 0 w 33"/>
              <a:gd name="T11" fmla="*/ 109 h 139"/>
              <a:gd name="T12" fmla="*/ 0 w 33"/>
              <a:gd name="T13" fmla="*/ 119 h 139"/>
              <a:gd name="T14" fmla="*/ 30 w 33"/>
              <a:gd name="T15" fmla="*/ 119 h 139"/>
              <a:gd name="T16" fmla="*/ 30 w 33"/>
              <a:gd name="T17" fmla="*/ 109 h 139"/>
              <a:gd name="T18" fmla="*/ 0 w 33"/>
              <a:gd name="T19" fmla="*/ 109 h 139"/>
              <a:gd name="T20" fmla="*/ 0 w 33"/>
              <a:gd name="T21" fmla="*/ 63 h 139"/>
              <a:gd name="T22" fmla="*/ 0 w 33"/>
              <a:gd name="T23" fmla="*/ 80 h 139"/>
              <a:gd name="T24" fmla="*/ 31 w 33"/>
              <a:gd name="T25" fmla="*/ 80 h 139"/>
              <a:gd name="T26" fmla="*/ 31 w 33"/>
              <a:gd name="T27" fmla="*/ 63 h 139"/>
              <a:gd name="T28" fmla="*/ 0 w 33"/>
              <a:gd name="T29" fmla="*/ 63 h 139"/>
              <a:gd name="T30" fmla="*/ 32 w 33"/>
              <a:gd name="T31" fmla="*/ 45 h 139"/>
              <a:gd name="T32" fmla="*/ 0 w 33"/>
              <a:gd name="T33" fmla="*/ 45 h 139"/>
              <a:gd name="T34" fmla="*/ 0 w 33"/>
              <a:gd name="T35" fmla="*/ 61 h 139"/>
              <a:gd name="T36" fmla="*/ 32 w 33"/>
              <a:gd name="T37" fmla="*/ 61 h 139"/>
              <a:gd name="T38" fmla="*/ 32 w 33"/>
              <a:gd name="T39" fmla="*/ 45 h 139"/>
              <a:gd name="T40" fmla="*/ 1 w 33"/>
              <a:gd name="T41" fmla="*/ 0 h 139"/>
              <a:gd name="T42" fmla="*/ 1 w 33"/>
              <a:gd name="T43" fmla="*/ 15 h 139"/>
              <a:gd name="T44" fmla="*/ 33 w 33"/>
              <a:gd name="T45" fmla="*/ 15 h 139"/>
              <a:gd name="T46" fmla="*/ 33 w 33"/>
              <a:gd name="T47" fmla="*/ 0 h 139"/>
              <a:gd name="T48" fmla="*/ 1 w 33"/>
              <a:gd name="T49" fmla="*/ 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3" h="139">
                <a:moveTo>
                  <a:pt x="2" y="122"/>
                </a:moveTo>
                <a:lnTo>
                  <a:pt x="2" y="139"/>
                </a:lnTo>
                <a:lnTo>
                  <a:pt x="30" y="139"/>
                </a:lnTo>
                <a:lnTo>
                  <a:pt x="30" y="122"/>
                </a:lnTo>
                <a:lnTo>
                  <a:pt x="2" y="122"/>
                </a:lnTo>
                <a:close/>
                <a:moveTo>
                  <a:pt x="0" y="109"/>
                </a:moveTo>
                <a:lnTo>
                  <a:pt x="0" y="119"/>
                </a:lnTo>
                <a:lnTo>
                  <a:pt x="30" y="119"/>
                </a:lnTo>
                <a:lnTo>
                  <a:pt x="30" y="109"/>
                </a:lnTo>
                <a:lnTo>
                  <a:pt x="0" y="109"/>
                </a:lnTo>
                <a:close/>
                <a:moveTo>
                  <a:pt x="0" y="63"/>
                </a:moveTo>
                <a:lnTo>
                  <a:pt x="0" y="80"/>
                </a:lnTo>
                <a:lnTo>
                  <a:pt x="31" y="80"/>
                </a:lnTo>
                <a:lnTo>
                  <a:pt x="31" y="63"/>
                </a:lnTo>
                <a:lnTo>
                  <a:pt x="0" y="63"/>
                </a:lnTo>
                <a:close/>
                <a:moveTo>
                  <a:pt x="32" y="45"/>
                </a:moveTo>
                <a:lnTo>
                  <a:pt x="0" y="45"/>
                </a:lnTo>
                <a:lnTo>
                  <a:pt x="0" y="61"/>
                </a:lnTo>
                <a:lnTo>
                  <a:pt x="32" y="61"/>
                </a:lnTo>
                <a:lnTo>
                  <a:pt x="32" y="45"/>
                </a:lnTo>
                <a:close/>
                <a:moveTo>
                  <a:pt x="1" y="0"/>
                </a:moveTo>
                <a:lnTo>
                  <a:pt x="1" y="15"/>
                </a:lnTo>
                <a:lnTo>
                  <a:pt x="33" y="15"/>
                </a:lnTo>
                <a:lnTo>
                  <a:pt x="33" y="0"/>
                </a:lnTo>
                <a:lnTo>
                  <a:pt x="1" y="0"/>
                </a:lnTo>
                <a:close/>
              </a:path>
            </a:pathLst>
          </a:custGeom>
          <a:solidFill>
            <a:srgbClr val="9636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43" name="Freeform 662"/>
          <p:cNvSpPr>
            <a:spLocks noEditPoints="1"/>
          </p:cNvSpPr>
          <p:nvPr/>
        </p:nvSpPr>
        <p:spPr bwMode="auto">
          <a:xfrm>
            <a:off x="9139511" y="4398801"/>
            <a:ext cx="142440" cy="599970"/>
          </a:xfrm>
          <a:custGeom>
            <a:avLst/>
            <a:gdLst>
              <a:gd name="T0" fmla="*/ 2 w 33"/>
              <a:gd name="T1" fmla="*/ 122 h 139"/>
              <a:gd name="T2" fmla="*/ 2 w 33"/>
              <a:gd name="T3" fmla="*/ 139 h 139"/>
              <a:gd name="T4" fmla="*/ 30 w 33"/>
              <a:gd name="T5" fmla="*/ 139 h 139"/>
              <a:gd name="T6" fmla="*/ 30 w 33"/>
              <a:gd name="T7" fmla="*/ 122 h 139"/>
              <a:gd name="T8" fmla="*/ 2 w 33"/>
              <a:gd name="T9" fmla="*/ 122 h 139"/>
              <a:gd name="T10" fmla="*/ 0 w 33"/>
              <a:gd name="T11" fmla="*/ 109 h 139"/>
              <a:gd name="T12" fmla="*/ 0 w 33"/>
              <a:gd name="T13" fmla="*/ 119 h 139"/>
              <a:gd name="T14" fmla="*/ 30 w 33"/>
              <a:gd name="T15" fmla="*/ 119 h 139"/>
              <a:gd name="T16" fmla="*/ 30 w 33"/>
              <a:gd name="T17" fmla="*/ 109 h 139"/>
              <a:gd name="T18" fmla="*/ 0 w 33"/>
              <a:gd name="T19" fmla="*/ 109 h 139"/>
              <a:gd name="T20" fmla="*/ 0 w 33"/>
              <a:gd name="T21" fmla="*/ 63 h 139"/>
              <a:gd name="T22" fmla="*/ 0 w 33"/>
              <a:gd name="T23" fmla="*/ 80 h 139"/>
              <a:gd name="T24" fmla="*/ 31 w 33"/>
              <a:gd name="T25" fmla="*/ 80 h 139"/>
              <a:gd name="T26" fmla="*/ 31 w 33"/>
              <a:gd name="T27" fmla="*/ 63 h 139"/>
              <a:gd name="T28" fmla="*/ 0 w 33"/>
              <a:gd name="T29" fmla="*/ 63 h 139"/>
              <a:gd name="T30" fmla="*/ 32 w 33"/>
              <a:gd name="T31" fmla="*/ 45 h 139"/>
              <a:gd name="T32" fmla="*/ 0 w 33"/>
              <a:gd name="T33" fmla="*/ 45 h 139"/>
              <a:gd name="T34" fmla="*/ 0 w 33"/>
              <a:gd name="T35" fmla="*/ 61 h 139"/>
              <a:gd name="T36" fmla="*/ 32 w 33"/>
              <a:gd name="T37" fmla="*/ 61 h 139"/>
              <a:gd name="T38" fmla="*/ 32 w 33"/>
              <a:gd name="T39" fmla="*/ 45 h 139"/>
              <a:gd name="T40" fmla="*/ 1 w 33"/>
              <a:gd name="T41" fmla="*/ 0 h 139"/>
              <a:gd name="T42" fmla="*/ 1 w 33"/>
              <a:gd name="T43" fmla="*/ 15 h 139"/>
              <a:gd name="T44" fmla="*/ 33 w 33"/>
              <a:gd name="T45" fmla="*/ 15 h 139"/>
              <a:gd name="T46" fmla="*/ 33 w 33"/>
              <a:gd name="T47" fmla="*/ 0 h 139"/>
              <a:gd name="T48" fmla="*/ 1 w 33"/>
              <a:gd name="T49" fmla="*/ 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3" h="139">
                <a:moveTo>
                  <a:pt x="2" y="122"/>
                </a:moveTo>
                <a:lnTo>
                  <a:pt x="2" y="139"/>
                </a:lnTo>
                <a:lnTo>
                  <a:pt x="30" y="139"/>
                </a:lnTo>
                <a:lnTo>
                  <a:pt x="30" y="122"/>
                </a:lnTo>
                <a:lnTo>
                  <a:pt x="2" y="122"/>
                </a:lnTo>
                <a:moveTo>
                  <a:pt x="0" y="109"/>
                </a:moveTo>
                <a:lnTo>
                  <a:pt x="0" y="119"/>
                </a:lnTo>
                <a:lnTo>
                  <a:pt x="30" y="119"/>
                </a:lnTo>
                <a:lnTo>
                  <a:pt x="30" y="109"/>
                </a:lnTo>
                <a:lnTo>
                  <a:pt x="0" y="109"/>
                </a:lnTo>
                <a:moveTo>
                  <a:pt x="0" y="63"/>
                </a:moveTo>
                <a:lnTo>
                  <a:pt x="0" y="80"/>
                </a:lnTo>
                <a:lnTo>
                  <a:pt x="31" y="80"/>
                </a:lnTo>
                <a:lnTo>
                  <a:pt x="31" y="63"/>
                </a:lnTo>
                <a:lnTo>
                  <a:pt x="0" y="63"/>
                </a:lnTo>
                <a:moveTo>
                  <a:pt x="32" y="45"/>
                </a:moveTo>
                <a:lnTo>
                  <a:pt x="0" y="45"/>
                </a:lnTo>
                <a:lnTo>
                  <a:pt x="0" y="61"/>
                </a:lnTo>
                <a:lnTo>
                  <a:pt x="32" y="61"/>
                </a:lnTo>
                <a:lnTo>
                  <a:pt x="32" y="45"/>
                </a:lnTo>
                <a:moveTo>
                  <a:pt x="1" y="0"/>
                </a:moveTo>
                <a:lnTo>
                  <a:pt x="1" y="15"/>
                </a:lnTo>
                <a:lnTo>
                  <a:pt x="33" y="15"/>
                </a:lnTo>
                <a:lnTo>
                  <a:pt x="33" y="0"/>
                </a:lnTo>
                <a:lnTo>
                  <a:pt x="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44" name="Rectangle 663"/>
          <p:cNvSpPr>
            <a:spLocks noChangeArrowheads="1"/>
          </p:cNvSpPr>
          <p:nvPr/>
        </p:nvSpPr>
        <p:spPr bwMode="auto">
          <a:xfrm>
            <a:off x="9139511" y="4925392"/>
            <a:ext cx="8633" cy="73379"/>
          </a:xfrm>
          <a:prstGeom prst="rect">
            <a:avLst/>
          </a:prstGeom>
          <a:solidFill>
            <a:srgbClr val="8A36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45" name="Rectangle 664"/>
          <p:cNvSpPr>
            <a:spLocks noChangeArrowheads="1"/>
          </p:cNvSpPr>
          <p:nvPr/>
        </p:nvSpPr>
        <p:spPr bwMode="auto">
          <a:xfrm>
            <a:off x="9139511" y="4925392"/>
            <a:ext cx="8633" cy="73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46" name="Freeform 665"/>
          <p:cNvSpPr>
            <a:spLocks/>
          </p:cNvSpPr>
          <p:nvPr/>
        </p:nvSpPr>
        <p:spPr bwMode="auto">
          <a:xfrm>
            <a:off x="9139511" y="4912442"/>
            <a:ext cx="129490" cy="12950"/>
          </a:xfrm>
          <a:custGeom>
            <a:avLst/>
            <a:gdLst>
              <a:gd name="T0" fmla="*/ 0 w 30"/>
              <a:gd name="T1" fmla="*/ 0 h 3"/>
              <a:gd name="T2" fmla="*/ 0 w 30"/>
              <a:gd name="T3" fmla="*/ 2 h 3"/>
              <a:gd name="T4" fmla="*/ 2 w 30"/>
              <a:gd name="T5" fmla="*/ 2 h 3"/>
              <a:gd name="T6" fmla="*/ 2 w 30"/>
              <a:gd name="T7" fmla="*/ 3 h 3"/>
              <a:gd name="T8" fmla="*/ 30 w 30"/>
              <a:gd name="T9" fmla="*/ 3 h 3"/>
              <a:gd name="T10" fmla="*/ 30 w 30"/>
              <a:gd name="T11" fmla="*/ 0 h 3"/>
              <a:gd name="T12" fmla="*/ 0 w 30"/>
              <a:gd name="T13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" h="3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3"/>
                </a:lnTo>
                <a:lnTo>
                  <a:pt x="30" y="3"/>
                </a:lnTo>
                <a:lnTo>
                  <a:pt x="30" y="0"/>
                </a:lnTo>
                <a:lnTo>
                  <a:pt x="0" y="0"/>
                </a:lnTo>
                <a:close/>
              </a:path>
            </a:pathLst>
          </a:custGeom>
          <a:solidFill>
            <a:srgbClr val="A958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47" name="Freeform 666"/>
          <p:cNvSpPr>
            <a:spLocks/>
          </p:cNvSpPr>
          <p:nvPr/>
        </p:nvSpPr>
        <p:spPr bwMode="auto">
          <a:xfrm>
            <a:off x="9139511" y="4912442"/>
            <a:ext cx="129490" cy="12950"/>
          </a:xfrm>
          <a:custGeom>
            <a:avLst/>
            <a:gdLst>
              <a:gd name="T0" fmla="*/ 0 w 30"/>
              <a:gd name="T1" fmla="*/ 0 h 3"/>
              <a:gd name="T2" fmla="*/ 0 w 30"/>
              <a:gd name="T3" fmla="*/ 2 h 3"/>
              <a:gd name="T4" fmla="*/ 2 w 30"/>
              <a:gd name="T5" fmla="*/ 2 h 3"/>
              <a:gd name="T6" fmla="*/ 2 w 30"/>
              <a:gd name="T7" fmla="*/ 3 h 3"/>
              <a:gd name="T8" fmla="*/ 30 w 30"/>
              <a:gd name="T9" fmla="*/ 3 h 3"/>
              <a:gd name="T10" fmla="*/ 30 w 30"/>
              <a:gd name="T11" fmla="*/ 0 h 3"/>
              <a:gd name="T12" fmla="*/ 0 w 30"/>
              <a:gd name="T13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" h="3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3"/>
                </a:lnTo>
                <a:lnTo>
                  <a:pt x="30" y="3"/>
                </a:lnTo>
                <a:lnTo>
                  <a:pt x="30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48" name="Rectangle 667"/>
          <p:cNvSpPr>
            <a:spLocks noChangeArrowheads="1"/>
          </p:cNvSpPr>
          <p:nvPr/>
        </p:nvSpPr>
        <p:spPr bwMode="auto">
          <a:xfrm>
            <a:off x="9139511" y="4921075"/>
            <a:ext cx="8633" cy="4318"/>
          </a:xfrm>
          <a:prstGeom prst="rect">
            <a:avLst/>
          </a:prstGeom>
          <a:solidFill>
            <a:srgbClr val="A557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49" name="Rectangle 668"/>
          <p:cNvSpPr>
            <a:spLocks noChangeArrowheads="1"/>
          </p:cNvSpPr>
          <p:nvPr/>
        </p:nvSpPr>
        <p:spPr bwMode="auto">
          <a:xfrm>
            <a:off x="9139511" y="4921075"/>
            <a:ext cx="8633" cy="4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50" name="Freeform 669"/>
          <p:cNvSpPr>
            <a:spLocks/>
          </p:cNvSpPr>
          <p:nvPr/>
        </p:nvSpPr>
        <p:spPr bwMode="auto">
          <a:xfrm>
            <a:off x="9139511" y="4662095"/>
            <a:ext cx="138122" cy="8633"/>
          </a:xfrm>
          <a:custGeom>
            <a:avLst/>
            <a:gdLst>
              <a:gd name="T0" fmla="*/ 0 w 32"/>
              <a:gd name="T1" fmla="*/ 0 h 2"/>
              <a:gd name="T2" fmla="*/ 0 w 32"/>
              <a:gd name="T3" fmla="*/ 2 h 2"/>
              <a:gd name="T4" fmla="*/ 31 w 32"/>
              <a:gd name="T5" fmla="*/ 2 h 2"/>
              <a:gd name="T6" fmla="*/ 32 w 32"/>
              <a:gd name="T7" fmla="*/ 0 h 2"/>
              <a:gd name="T8" fmla="*/ 0 w 32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2">
                <a:moveTo>
                  <a:pt x="0" y="0"/>
                </a:moveTo>
                <a:lnTo>
                  <a:pt x="0" y="2"/>
                </a:lnTo>
                <a:lnTo>
                  <a:pt x="31" y="2"/>
                </a:lnTo>
                <a:lnTo>
                  <a:pt x="32" y="0"/>
                </a:lnTo>
                <a:lnTo>
                  <a:pt x="0" y="0"/>
                </a:lnTo>
                <a:close/>
              </a:path>
            </a:pathLst>
          </a:custGeom>
          <a:solidFill>
            <a:srgbClr val="A958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51" name="Freeform 670"/>
          <p:cNvSpPr>
            <a:spLocks/>
          </p:cNvSpPr>
          <p:nvPr/>
        </p:nvSpPr>
        <p:spPr bwMode="auto">
          <a:xfrm>
            <a:off x="9139511" y="4662095"/>
            <a:ext cx="138122" cy="8633"/>
          </a:xfrm>
          <a:custGeom>
            <a:avLst/>
            <a:gdLst>
              <a:gd name="T0" fmla="*/ 0 w 32"/>
              <a:gd name="T1" fmla="*/ 0 h 2"/>
              <a:gd name="T2" fmla="*/ 0 w 32"/>
              <a:gd name="T3" fmla="*/ 2 h 2"/>
              <a:gd name="T4" fmla="*/ 31 w 32"/>
              <a:gd name="T5" fmla="*/ 2 h 2"/>
              <a:gd name="T6" fmla="*/ 32 w 32"/>
              <a:gd name="T7" fmla="*/ 0 h 2"/>
              <a:gd name="T8" fmla="*/ 0 w 32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2">
                <a:moveTo>
                  <a:pt x="0" y="0"/>
                </a:moveTo>
                <a:lnTo>
                  <a:pt x="0" y="2"/>
                </a:lnTo>
                <a:lnTo>
                  <a:pt x="31" y="2"/>
                </a:lnTo>
                <a:lnTo>
                  <a:pt x="3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52" name="Freeform 671"/>
          <p:cNvSpPr>
            <a:spLocks/>
          </p:cNvSpPr>
          <p:nvPr/>
        </p:nvSpPr>
        <p:spPr bwMode="auto">
          <a:xfrm>
            <a:off x="9143826" y="4390169"/>
            <a:ext cx="138122" cy="8633"/>
          </a:xfrm>
          <a:custGeom>
            <a:avLst/>
            <a:gdLst>
              <a:gd name="T0" fmla="*/ 42 w 42"/>
              <a:gd name="T1" fmla="*/ 0 h 3"/>
              <a:gd name="T2" fmla="*/ 0 w 42"/>
              <a:gd name="T3" fmla="*/ 2 h 3"/>
              <a:gd name="T4" fmla="*/ 0 w 42"/>
              <a:gd name="T5" fmla="*/ 3 h 3"/>
              <a:gd name="T6" fmla="*/ 42 w 42"/>
              <a:gd name="T7" fmla="*/ 3 h 3"/>
              <a:gd name="T8" fmla="*/ 42 w 4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" h="3">
                <a:moveTo>
                  <a:pt x="42" y="0"/>
                </a:moveTo>
                <a:cubicBezTo>
                  <a:pt x="28" y="0"/>
                  <a:pt x="14" y="1"/>
                  <a:pt x="0" y="2"/>
                </a:cubicBezTo>
                <a:cubicBezTo>
                  <a:pt x="0" y="3"/>
                  <a:pt x="0" y="3"/>
                  <a:pt x="0" y="3"/>
                </a:cubicBezTo>
                <a:cubicBezTo>
                  <a:pt x="42" y="3"/>
                  <a:pt x="42" y="3"/>
                  <a:pt x="42" y="3"/>
                </a:cubicBezTo>
                <a:cubicBezTo>
                  <a:pt x="42" y="0"/>
                  <a:pt x="42" y="0"/>
                  <a:pt x="42" y="0"/>
                </a:cubicBezTo>
              </a:path>
            </a:pathLst>
          </a:custGeom>
          <a:solidFill>
            <a:srgbClr val="A958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53" name="Freeform 672"/>
          <p:cNvSpPr>
            <a:spLocks/>
          </p:cNvSpPr>
          <p:nvPr/>
        </p:nvSpPr>
        <p:spPr bwMode="auto">
          <a:xfrm>
            <a:off x="9139511" y="4463545"/>
            <a:ext cx="142440" cy="129490"/>
          </a:xfrm>
          <a:custGeom>
            <a:avLst/>
            <a:gdLst>
              <a:gd name="T0" fmla="*/ 1 w 33"/>
              <a:gd name="T1" fmla="*/ 0 h 30"/>
              <a:gd name="T2" fmla="*/ 0 w 33"/>
              <a:gd name="T3" fmla="*/ 30 h 30"/>
              <a:gd name="T4" fmla="*/ 32 w 33"/>
              <a:gd name="T5" fmla="*/ 30 h 30"/>
              <a:gd name="T6" fmla="*/ 33 w 33"/>
              <a:gd name="T7" fmla="*/ 0 h 30"/>
              <a:gd name="T8" fmla="*/ 1 w 33"/>
              <a:gd name="T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30">
                <a:moveTo>
                  <a:pt x="1" y="0"/>
                </a:moveTo>
                <a:lnTo>
                  <a:pt x="0" y="30"/>
                </a:lnTo>
                <a:lnTo>
                  <a:pt x="32" y="30"/>
                </a:lnTo>
                <a:lnTo>
                  <a:pt x="33" y="0"/>
                </a:lnTo>
                <a:lnTo>
                  <a:pt x="1" y="0"/>
                </a:lnTo>
                <a:close/>
              </a:path>
            </a:pathLst>
          </a:custGeom>
          <a:solidFill>
            <a:srgbClr val="9F3B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54" name="Freeform 673"/>
          <p:cNvSpPr>
            <a:spLocks/>
          </p:cNvSpPr>
          <p:nvPr/>
        </p:nvSpPr>
        <p:spPr bwMode="auto">
          <a:xfrm>
            <a:off x="9139511" y="4463545"/>
            <a:ext cx="142440" cy="129490"/>
          </a:xfrm>
          <a:custGeom>
            <a:avLst/>
            <a:gdLst>
              <a:gd name="T0" fmla="*/ 1 w 33"/>
              <a:gd name="T1" fmla="*/ 0 h 30"/>
              <a:gd name="T2" fmla="*/ 0 w 33"/>
              <a:gd name="T3" fmla="*/ 30 h 30"/>
              <a:gd name="T4" fmla="*/ 32 w 33"/>
              <a:gd name="T5" fmla="*/ 30 h 30"/>
              <a:gd name="T6" fmla="*/ 33 w 33"/>
              <a:gd name="T7" fmla="*/ 0 h 30"/>
              <a:gd name="T8" fmla="*/ 1 w 33"/>
              <a:gd name="T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30">
                <a:moveTo>
                  <a:pt x="1" y="0"/>
                </a:moveTo>
                <a:lnTo>
                  <a:pt x="0" y="30"/>
                </a:lnTo>
                <a:lnTo>
                  <a:pt x="32" y="30"/>
                </a:lnTo>
                <a:lnTo>
                  <a:pt x="33" y="0"/>
                </a:lnTo>
                <a:lnTo>
                  <a:pt x="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55" name="Freeform 674"/>
          <p:cNvSpPr>
            <a:spLocks/>
          </p:cNvSpPr>
          <p:nvPr/>
        </p:nvSpPr>
        <p:spPr bwMode="auto">
          <a:xfrm>
            <a:off x="9139511" y="4744107"/>
            <a:ext cx="133807" cy="125175"/>
          </a:xfrm>
          <a:custGeom>
            <a:avLst/>
            <a:gdLst>
              <a:gd name="T0" fmla="*/ 0 w 31"/>
              <a:gd name="T1" fmla="*/ 0 h 29"/>
              <a:gd name="T2" fmla="*/ 0 w 31"/>
              <a:gd name="T3" fmla="*/ 29 h 29"/>
              <a:gd name="T4" fmla="*/ 30 w 31"/>
              <a:gd name="T5" fmla="*/ 29 h 29"/>
              <a:gd name="T6" fmla="*/ 31 w 31"/>
              <a:gd name="T7" fmla="*/ 0 h 29"/>
              <a:gd name="T8" fmla="*/ 0 w 31"/>
              <a:gd name="T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29">
                <a:moveTo>
                  <a:pt x="0" y="0"/>
                </a:moveTo>
                <a:lnTo>
                  <a:pt x="0" y="29"/>
                </a:lnTo>
                <a:lnTo>
                  <a:pt x="30" y="29"/>
                </a:lnTo>
                <a:lnTo>
                  <a:pt x="31" y="0"/>
                </a:lnTo>
                <a:lnTo>
                  <a:pt x="0" y="0"/>
                </a:lnTo>
                <a:close/>
              </a:path>
            </a:pathLst>
          </a:custGeom>
          <a:solidFill>
            <a:srgbClr val="9F3B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56" name="Freeform 675"/>
          <p:cNvSpPr>
            <a:spLocks/>
          </p:cNvSpPr>
          <p:nvPr/>
        </p:nvSpPr>
        <p:spPr bwMode="auto">
          <a:xfrm>
            <a:off x="9139511" y="4744107"/>
            <a:ext cx="133807" cy="125175"/>
          </a:xfrm>
          <a:custGeom>
            <a:avLst/>
            <a:gdLst>
              <a:gd name="T0" fmla="*/ 0 w 31"/>
              <a:gd name="T1" fmla="*/ 0 h 29"/>
              <a:gd name="T2" fmla="*/ 0 w 31"/>
              <a:gd name="T3" fmla="*/ 29 h 29"/>
              <a:gd name="T4" fmla="*/ 30 w 31"/>
              <a:gd name="T5" fmla="*/ 29 h 29"/>
              <a:gd name="T6" fmla="*/ 31 w 31"/>
              <a:gd name="T7" fmla="*/ 0 h 29"/>
              <a:gd name="T8" fmla="*/ 0 w 31"/>
              <a:gd name="T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29">
                <a:moveTo>
                  <a:pt x="0" y="0"/>
                </a:moveTo>
                <a:lnTo>
                  <a:pt x="0" y="29"/>
                </a:lnTo>
                <a:lnTo>
                  <a:pt x="30" y="29"/>
                </a:lnTo>
                <a:lnTo>
                  <a:pt x="31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57" name="Freeform 676"/>
          <p:cNvSpPr>
            <a:spLocks/>
          </p:cNvSpPr>
          <p:nvPr/>
        </p:nvSpPr>
        <p:spPr bwMode="auto">
          <a:xfrm>
            <a:off x="9148144" y="4998768"/>
            <a:ext cx="120857" cy="12950"/>
          </a:xfrm>
          <a:custGeom>
            <a:avLst/>
            <a:gdLst>
              <a:gd name="T0" fmla="*/ 0 w 38"/>
              <a:gd name="T1" fmla="*/ 0 h 4"/>
              <a:gd name="T2" fmla="*/ 1 w 38"/>
              <a:gd name="T3" fmla="*/ 4 h 4"/>
              <a:gd name="T4" fmla="*/ 11 w 38"/>
              <a:gd name="T5" fmla="*/ 4 h 4"/>
              <a:gd name="T6" fmla="*/ 37 w 38"/>
              <a:gd name="T7" fmla="*/ 3 h 4"/>
              <a:gd name="T8" fmla="*/ 38 w 38"/>
              <a:gd name="T9" fmla="*/ 1 h 4"/>
              <a:gd name="T10" fmla="*/ 0 w 38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" h="4">
                <a:moveTo>
                  <a:pt x="0" y="0"/>
                </a:moveTo>
                <a:cubicBezTo>
                  <a:pt x="1" y="4"/>
                  <a:pt x="1" y="4"/>
                  <a:pt x="1" y="4"/>
                </a:cubicBezTo>
                <a:cubicBezTo>
                  <a:pt x="4" y="4"/>
                  <a:pt x="7" y="4"/>
                  <a:pt x="11" y="4"/>
                </a:cubicBezTo>
                <a:cubicBezTo>
                  <a:pt x="20" y="4"/>
                  <a:pt x="29" y="4"/>
                  <a:pt x="37" y="3"/>
                </a:cubicBezTo>
                <a:cubicBezTo>
                  <a:pt x="38" y="1"/>
                  <a:pt x="38" y="1"/>
                  <a:pt x="38" y="1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9F3B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58" name="Freeform 677"/>
          <p:cNvSpPr>
            <a:spLocks/>
          </p:cNvSpPr>
          <p:nvPr/>
        </p:nvSpPr>
        <p:spPr bwMode="auto">
          <a:xfrm>
            <a:off x="9139511" y="4998768"/>
            <a:ext cx="12950" cy="12950"/>
          </a:xfrm>
          <a:custGeom>
            <a:avLst/>
            <a:gdLst>
              <a:gd name="T0" fmla="*/ 0 w 3"/>
              <a:gd name="T1" fmla="*/ 0 h 4"/>
              <a:gd name="T2" fmla="*/ 0 w 3"/>
              <a:gd name="T3" fmla="*/ 4 h 4"/>
              <a:gd name="T4" fmla="*/ 3 w 3"/>
              <a:gd name="T5" fmla="*/ 4 h 4"/>
              <a:gd name="T6" fmla="*/ 2 w 3"/>
              <a:gd name="T7" fmla="*/ 0 h 4"/>
              <a:gd name="T8" fmla="*/ 0 w 3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4">
                <a:moveTo>
                  <a:pt x="0" y="0"/>
                </a:moveTo>
                <a:cubicBezTo>
                  <a:pt x="0" y="4"/>
                  <a:pt x="0" y="4"/>
                  <a:pt x="0" y="4"/>
                </a:cubicBezTo>
                <a:cubicBezTo>
                  <a:pt x="1" y="4"/>
                  <a:pt x="2" y="4"/>
                  <a:pt x="3" y="4"/>
                </a:cubicBezTo>
                <a:cubicBezTo>
                  <a:pt x="2" y="0"/>
                  <a:pt x="2" y="0"/>
                  <a:pt x="2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993B2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59" name="Freeform 678"/>
          <p:cNvSpPr>
            <a:spLocks noEditPoints="1"/>
          </p:cNvSpPr>
          <p:nvPr/>
        </p:nvSpPr>
        <p:spPr bwMode="auto">
          <a:xfrm>
            <a:off x="8906429" y="4403116"/>
            <a:ext cx="116542" cy="591337"/>
          </a:xfrm>
          <a:custGeom>
            <a:avLst/>
            <a:gdLst>
              <a:gd name="T0" fmla="*/ 1 w 35"/>
              <a:gd name="T1" fmla="*/ 162 h 183"/>
              <a:gd name="T2" fmla="*/ 0 w 35"/>
              <a:gd name="T3" fmla="*/ 180 h 183"/>
              <a:gd name="T4" fmla="*/ 16 w 35"/>
              <a:gd name="T5" fmla="*/ 183 h 183"/>
              <a:gd name="T6" fmla="*/ 32 w 35"/>
              <a:gd name="T7" fmla="*/ 183 h 183"/>
              <a:gd name="T8" fmla="*/ 33 w 35"/>
              <a:gd name="T9" fmla="*/ 162 h 183"/>
              <a:gd name="T10" fmla="*/ 1 w 35"/>
              <a:gd name="T11" fmla="*/ 162 h 183"/>
              <a:gd name="T12" fmla="*/ 1 w 35"/>
              <a:gd name="T13" fmla="*/ 144 h 183"/>
              <a:gd name="T14" fmla="*/ 1 w 35"/>
              <a:gd name="T15" fmla="*/ 158 h 183"/>
              <a:gd name="T16" fmla="*/ 33 w 35"/>
              <a:gd name="T17" fmla="*/ 158 h 183"/>
              <a:gd name="T18" fmla="*/ 33 w 35"/>
              <a:gd name="T19" fmla="*/ 144 h 183"/>
              <a:gd name="T20" fmla="*/ 1 w 35"/>
              <a:gd name="T21" fmla="*/ 144 h 183"/>
              <a:gd name="T22" fmla="*/ 2 w 35"/>
              <a:gd name="T23" fmla="*/ 83 h 183"/>
              <a:gd name="T24" fmla="*/ 2 w 35"/>
              <a:gd name="T25" fmla="*/ 103 h 183"/>
              <a:gd name="T26" fmla="*/ 33 w 35"/>
              <a:gd name="T27" fmla="*/ 104 h 183"/>
              <a:gd name="T28" fmla="*/ 34 w 35"/>
              <a:gd name="T29" fmla="*/ 83 h 183"/>
              <a:gd name="T30" fmla="*/ 2 w 35"/>
              <a:gd name="T31" fmla="*/ 83 h 183"/>
              <a:gd name="T32" fmla="*/ 34 w 35"/>
              <a:gd name="T33" fmla="*/ 59 h 183"/>
              <a:gd name="T34" fmla="*/ 3 w 35"/>
              <a:gd name="T35" fmla="*/ 59 h 183"/>
              <a:gd name="T36" fmla="*/ 2 w 35"/>
              <a:gd name="T37" fmla="*/ 80 h 183"/>
              <a:gd name="T38" fmla="*/ 34 w 35"/>
              <a:gd name="T39" fmla="*/ 80 h 183"/>
              <a:gd name="T40" fmla="*/ 34 w 35"/>
              <a:gd name="T41" fmla="*/ 59 h 183"/>
              <a:gd name="T42" fmla="*/ 35 w 35"/>
              <a:gd name="T43" fmla="*/ 0 h 183"/>
              <a:gd name="T44" fmla="*/ 4 w 35"/>
              <a:gd name="T45" fmla="*/ 2 h 183"/>
              <a:gd name="T46" fmla="*/ 3 w 35"/>
              <a:gd name="T47" fmla="*/ 18 h 183"/>
              <a:gd name="T48" fmla="*/ 35 w 35"/>
              <a:gd name="T49" fmla="*/ 18 h 183"/>
              <a:gd name="T50" fmla="*/ 35 w 35"/>
              <a:gd name="T51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5" h="183">
                <a:moveTo>
                  <a:pt x="1" y="162"/>
                </a:moveTo>
                <a:cubicBezTo>
                  <a:pt x="0" y="180"/>
                  <a:pt x="0" y="180"/>
                  <a:pt x="0" y="180"/>
                </a:cubicBezTo>
                <a:cubicBezTo>
                  <a:pt x="5" y="181"/>
                  <a:pt x="11" y="182"/>
                  <a:pt x="16" y="183"/>
                </a:cubicBezTo>
                <a:cubicBezTo>
                  <a:pt x="32" y="183"/>
                  <a:pt x="32" y="183"/>
                  <a:pt x="32" y="183"/>
                </a:cubicBezTo>
                <a:cubicBezTo>
                  <a:pt x="33" y="162"/>
                  <a:pt x="33" y="162"/>
                  <a:pt x="33" y="162"/>
                </a:cubicBezTo>
                <a:cubicBezTo>
                  <a:pt x="1" y="162"/>
                  <a:pt x="1" y="162"/>
                  <a:pt x="1" y="162"/>
                </a:cubicBezTo>
                <a:moveTo>
                  <a:pt x="1" y="144"/>
                </a:moveTo>
                <a:cubicBezTo>
                  <a:pt x="1" y="158"/>
                  <a:pt x="1" y="158"/>
                  <a:pt x="1" y="158"/>
                </a:cubicBezTo>
                <a:cubicBezTo>
                  <a:pt x="33" y="158"/>
                  <a:pt x="33" y="158"/>
                  <a:pt x="33" y="158"/>
                </a:cubicBezTo>
                <a:cubicBezTo>
                  <a:pt x="33" y="144"/>
                  <a:pt x="33" y="144"/>
                  <a:pt x="33" y="144"/>
                </a:cubicBezTo>
                <a:cubicBezTo>
                  <a:pt x="1" y="144"/>
                  <a:pt x="1" y="144"/>
                  <a:pt x="1" y="144"/>
                </a:cubicBezTo>
                <a:moveTo>
                  <a:pt x="2" y="83"/>
                </a:moveTo>
                <a:cubicBezTo>
                  <a:pt x="2" y="103"/>
                  <a:pt x="2" y="103"/>
                  <a:pt x="2" y="103"/>
                </a:cubicBezTo>
                <a:cubicBezTo>
                  <a:pt x="33" y="104"/>
                  <a:pt x="33" y="104"/>
                  <a:pt x="33" y="104"/>
                </a:cubicBezTo>
                <a:cubicBezTo>
                  <a:pt x="34" y="83"/>
                  <a:pt x="34" y="83"/>
                  <a:pt x="34" y="83"/>
                </a:cubicBezTo>
                <a:cubicBezTo>
                  <a:pt x="2" y="83"/>
                  <a:pt x="2" y="83"/>
                  <a:pt x="2" y="83"/>
                </a:cubicBezTo>
                <a:moveTo>
                  <a:pt x="34" y="59"/>
                </a:moveTo>
                <a:cubicBezTo>
                  <a:pt x="3" y="59"/>
                  <a:pt x="3" y="59"/>
                  <a:pt x="3" y="59"/>
                </a:cubicBezTo>
                <a:cubicBezTo>
                  <a:pt x="2" y="80"/>
                  <a:pt x="2" y="80"/>
                  <a:pt x="2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59"/>
                  <a:pt x="34" y="59"/>
                  <a:pt x="34" y="59"/>
                </a:cubicBezTo>
                <a:moveTo>
                  <a:pt x="35" y="0"/>
                </a:moveTo>
                <a:cubicBezTo>
                  <a:pt x="24" y="1"/>
                  <a:pt x="14" y="1"/>
                  <a:pt x="4" y="2"/>
                </a:cubicBezTo>
                <a:cubicBezTo>
                  <a:pt x="3" y="18"/>
                  <a:pt x="3" y="18"/>
                  <a:pt x="3" y="18"/>
                </a:cubicBezTo>
                <a:cubicBezTo>
                  <a:pt x="35" y="18"/>
                  <a:pt x="35" y="18"/>
                  <a:pt x="35" y="18"/>
                </a:cubicBezTo>
                <a:cubicBezTo>
                  <a:pt x="35" y="0"/>
                  <a:pt x="35" y="0"/>
                  <a:pt x="35" y="0"/>
                </a:cubicBezTo>
              </a:path>
            </a:pathLst>
          </a:custGeom>
          <a:solidFill>
            <a:srgbClr val="9636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60" name="Rectangle 679"/>
          <p:cNvSpPr>
            <a:spLocks noChangeArrowheads="1"/>
          </p:cNvSpPr>
          <p:nvPr/>
        </p:nvSpPr>
        <p:spPr bwMode="auto">
          <a:xfrm>
            <a:off x="8910744" y="4912442"/>
            <a:ext cx="103592" cy="12950"/>
          </a:xfrm>
          <a:prstGeom prst="rect">
            <a:avLst/>
          </a:prstGeom>
          <a:solidFill>
            <a:srgbClr val="A958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61" name="Rectangle 680"/>
          <p:cNvSpPr>
            <a:spLocks noChangeArrowheads="1"/>
          </p:cNvSpPr>
          <p:nvPr/>
        </p:nvSpPr>
        <p:spPr bwMode="auto">
          <a:xfrm>
            <a:off x="8910744" y="4912442"/>
            <a:ext cx="103592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62" name="Rectangle 681"/>
          <p:cNvSpPr>
            <a:spLocks noChangeArrowheads="1"/>
          </p:cNvSpPr>
          <p:nvPr/>
        </p:nvSpPr>
        <p:spPr bwMode="auto">
          <a:xfrm>
            <a:off x="8915062" y="4662095"/>
            <a:ext cx="103592" cy="8633"/>
          </a:xfrm>
          <a:prstGeom prst="rect">
            <a:avLst/>
          </a:prstGeom>
          <a:solidFill>
            <a:srgbClr val="A958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63" name="Rectangle 682"/>
          <p:cNvSpPr>
            <a:spLocks noChangeArrowheads="1"/>
          </p:cNvSpPr>
          <p:nvPr/>
        </p:nvSpPr>
        <p:spPr bwMode="auto">
          <a:xfrm>
            <a:off x="8915062" y="4662095"/>
            <a:ext cx="103592" cy="8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64" name="Freeform 683"/>
          <p:cNvSpPr>
            <a:spLocks/>
          </p:cNvSpPr>
          <p:nvPr/>
        </p:nvSpPr>
        <p:spPr bwMode="auto">
          <a:xfrm>
            <a:off x="8919377" y="4463545"/>
            <a:ext cx="103592" cy="129490"/>
          </a:xfrm>
          <a:custGeom>
            <a:avLst/>
            <a:gdLst>
              <a:gd name="T0" fmla="*/ 0 w 24"/>
              <a:gd name="T1" fmla="*/ 0 h 30"/>
              <a:gd name="T2" fmla="*/ 0 w 24"/>
              <a:gd name="T3" fmla="*/ 30 h 30"/>
              <a:gd name="T4" fmla="*/ 23 w 24"/>
              <a:gd name="T5" fmla="*/ 30 h 30"/>
              <a:gd name="T6" fmla="*/ 24 w 24"/>
              <a:gd name="T7" fmla="*/ 0 h 30"/>
              <a:gd name="T8" fmla="*/ 0 w 24"/>
              <a:gd name="T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30">
                <a:moveTo>
                  <a:pt x="0" y="0"/>
                </a:moveTo>
                <a:lnTo>
                  <a:pt x="0" y="30"/>
                </a:lnTo>
                <a:lnTo>
                  <a:pt x="23" y="30"/>
                </a:lnTo>
                <a:lnTo>
                  <a:pt x="24" y="0"/>
                </a:lnTo>
                <a:lnTo>
                  <a:pt x="0" y="0"/>
                </a:lnTo>
                <a:close/>
              </a:path>
            </a:pathLst>
          </a:custGeom>
          <a:solidFill>
            <a:srgbClr val="9F3B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65" name="Freeform 684"/>
          <p:cNvSpPr>
            <a:spLocks/>
          </p:cNvSpPr>
          <p:nvPr/>
        </p:nvSpPr>
        <p:spPr bwMode="auto">
          <a:xfrm>
            <a:off x="8919377" y="4463545"/>
            <a:ext cx="103592" cy="129490"/>
          </a:xfrm>
          <a:custGeom>
            <a:avLst/>
            <a:gdLst>
              <a:gd name="T0" fmla="*/ 0 w 24"/>
              <a:gd name="T1" fmla="*/ 0 h 30"/>
              <a:gd name="T2" fmla="*/ 0 w 24"/>
              <a:gd name="T3" fmla="*/ 30 h 30"/>
              <a:gd name="T4" fmla="*/ 23 w 24"/>
              <a:gd name="T5" fmla="*/ 30 h 30"/>
              <a:gd name="T6" fmla="*/ 24 w 24"/>
              <a:gd name="T7" fmla="*/ 0 h 30"/>
              <a:gd name="T8" fmla="*/ 0 w 24"/>
              <a:gd name="T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30">
                <a:moveTo>
                  <a:pt x="0" y="0"/>
                </a:moveTo>
                <a:lnTo>
                  <a:pt x="0" y="30"/>
                </a:lnTo>
                <a:lnTo>
                  <a:pt x="23" y="30"/>
                </a:lnTo>
                <a:lnTo>
                  <a:pt x="24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66" name="Freeform 685"/>
          <p:cNvSpPr>
            <a:spLocks/>
          </p:cNvSpPr>
          <p:nvPr/>
        </p:nvSpPr>
        <p:spPr bwMode="auto">
          <a:xfrm>
            <a:off x="8910744" y="4735474"/>
            <a:ext cx="103592" cy="133807"/>
          </a:xfrm>
          <a:custGeom>
            <a:avLst/>
            <a:gdLst>
              <a:gd name="T0" fmla="*/ 1 w 24"/>
              <a:gd name="T1" fmla="*/ 0 h 31"/>
              <a:gd name="T2" fmla="*/ 0 w 24"/>
              <a:gd name="T3" fmla="*/ 31 h 31"/>
              <a:gd name="T4" fmla="*/ 24 w 24"/>
              <a:gd name="T5" fmla="*/ 31 h 31"/>
              <a:gd name="T6" fmla="*/ 24 w 24"/>
              <a:gd name="T7" fmla="*/ 1 h 31"/>
              <a:gd name="T8" fmla="*/ 1 w 24"/>
              <a:gd name="T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31">
                <a:moveTo>
                  <a:pt x="1" y="0"/>
                </a:moveTo>
                <a:lnTo>
                  <a:pt x="0" y="31"/>
                </a:lnTo>
                <a:lnTo>
                  <a:pt x="24" y="31"/>
                </a:lnTo>
                <a:lnTo>
                  <a:pt x="24" y="1"/>
                </a:lnTo>
                <a:lnTo>
                  <a:pt x="1" y="0"/>
                </a:lnTo>
                <a:close/>
              </a:path>
            </a:pathLst>
          </a:custGeom>
          <a:solidFill>
            <a:srgbClr val="9F3B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67" name="Freeform 686"/>
          <p:cNvSpPr>
            <a:spLocks/>
          </p:cNvSpPr>
          <p:nvPr/>
        </p:nvSpPr>
        <p:spPr bwMode="auto">
          <a:xfrm>
            <a:off x="8910744" y="4735474"/>
            <a:ext cx="103592" cy="133807"/>
          </a:xfrm>
          <a:custGeom>
            <a:avLst/>
            <a:gdLst>
              <a:gd name="T0" fmla="*/ 1 w 24"/>
              <a:gd name="T1" fmla="*/ 0 h 31"/>
              <a:gd name="T2" fmla="*/ 0 w 24"/>
              <a:gd name="T3" fmla="*/ 31 h 31"/>
              <a:gd name="T4" fmla="*/ 24 w 24"/>
              <a:gd name="T5" fmla="*/ 31 h 31"/>
              <a:gd name="T6" fmla="*/ 24 w 24"/>
              <a:gd name="T7" fmla="*/ 1 h 31"/>
              <a:gd name="T8" fmla="*/ 1 w 24"/>
              <a:gd name="T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31">
                <a:moveTo>
                  <a:pt x="1" y="0"/>
                </a:moveTo>
                <a:lnTo>
                  <a:pt x="0" y="31"/>
                </a:lnTo>
                <a:lnTo>
                  <a:pt x="24" y="31"/>
                </a:lnTo>
                <a:lnTo>
                  <a:pt x="24" y="1"/>
                </a:lnTo>
                <a:lnTo>
                  <a:pt x="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68" name="Freeform 687"/>
          <p:cNvSpPr>
            <a:spLocks/>
          </p:cNvSpPr>
          <p:nvPr/>
        </p:nvSpPr>
        <p:spPr bwMode="auto">
          <a:xfrm>
            <a:off x="8958225" y="4994453"/>
            <a:ext cx="51796" cy="4318"/>
          </a:xfrm>
          <a:custGeom>
            <a:avLst/>
            <a:gdLst>
              <a:gd name="T0" fmla="*/ 0 w 16"/>
              <a:gd name="T1" fmla="*/ 0 h 2"/>
              <a:gd name="T2" fmla="*/ 16 w 16"/>
              <a:gd name="T3" fmla="*/ 2 h 2"/>
              <a:gd name="T4" fmla="*/ 16 w 16"/>
              <a:gd name="T5" fmla="*/ 0 h 2"/>
              <a:gd name="T6" fmla="*/ 0 w 16"/>
              <a:gd name="T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" h="2">
                <a:moveTo>
                  <a:pt x="0" y="0"/>
                </a:moveTo>
                <a:cubicBezTo>
                  <a:pt x="5" y="1"/>
                  <a:pt x="11" y="2"/>
                  <a:pt x="16" y="2"/>
                </a:cubicBezTo>
                <a:cubicBezTo>
                  <a:pt x="16" y="0"/>
                  <a:pt x="16" y="0"/>
                  <a:pt x="16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9F3B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69" name="Freeform 688"/>
          <p:cNvSpPr>
            <a:spLocks noEditPoints="1"/>
          </p:cNvSpPr>
          <p:nvPr/>
        </p:nvSpPr>
        <p:spPr bwMode="auto">
          <a:xfrm>
            <a:off x="8612922" y="4416067"/>
            <a:ext cx="155388" cy="522276"/>
          </a:xfrm>
          <a:custGeom>
            <a:avLst/>
            <a:gdLst>
              <a:gd name="T0" fmla="*/ 40 w 48"/>
              <a:gd name="T1" fmla="*/ 158 h 162"/>
              <a:gd name="T2" fmla="*/ 47 w 48"/>
              <a:gd name="T3" fmla="*/ 162 h 162"/>
              <a:gd name="T4" fmla="*/ 47 w 48"/>
              <a:gd name="T5" fmla="*/ 158 h 162"/>
              <a:gd name="T6" fmla="*/ 40 w 48"/>
              <a:gd name="T7" fmla="*/ 158 h 162"/>
              <a:gd name="T8" fmla="*/ 11 w 48"/>
              <a:gd name="T9" fmla="*/ 140 h 162"/>
              <a:gd name="T10" fmla="*/ 33 w 48"/>
              <a:gd name="T11" fmla="*/ 154 h 162"/>
              <a:gd name="T12" fmla="*/ 47 w 48"/>
              <a:gd name="T13" fmla="*/ 154 h 162"/>
              <a:gd name="T14" fmla="*/ 47 w 48"/>
              <a:gd name="T15" fmla="*/ 140 h 162"/>
              <a:gd name="T16" fmla="*/ 11 w 48"/>
              <a:gd name="T17" fmla="*/ 140 h 162"/>
              <a:gd name="T18" fmla="*/ 0 w 48"/>
              <a:gd name="T19" fmla="*/ 79 h 162"/>
              <a:gd name="T20" fmla="*/ 0 w 48"/>
              <a:gd name="T21" fmla="*/ 98 h 162"/>
              <a:gd name="T22" fmla="*/ 48 w 48"/>
              <a:gd name="T23" fmla="*/ 98 h 162"/>
              <a:gd name="T24" fmla="*/ 48 w 48"/>
              <a:gd name="T25" fmla="*/ 79 h 162"/>
              <a:gd name="T26" fmla="*/ 0 w 48"/>
              <a:gd name="T27" fmla="*/ 79 h 162"/>
              <a:gd name="T28" fmla="*/ 48 w 48"/>
              <a:gd name="T29" fmla="*/ 55 h 162"/>
              <a:gd name="T30" fmla="*/ 0 w 48"/>
              <a:gd name="T31" fmla="*/ 56 h 162"/>
              <a:gd name="T32" fmla="*/ 0 w 48"/>
              <a:gd name="T33" fmla="*/ 75 h 162"/>
              <a:gd name="T34" fmla="*/ 48 w 48"/>
              <a:gd name="T35" fmla="*/ 75 h 162"/>
              <a:gd name="T36" fmla="*/ 48 w 48"/>
              <a:gd name="T37" fmla="*/ 55 h 162"/>
              <a:gd name="T38" fmla="*/ 48 w 48"/>
              <a:gd name="T39" fmla="*/ 0 h 162"/>
              <a:gd name="T40" fmla="*/ 1 w 48"/>
              <a:gd name="T41" fmla="*/ 3 h 162"/>
              <a:gd name="T42" fmla="*/ 1 w 48"/>
              <a:gd name="T43" fmla="*/ 13 h 162"/>
              <a:gd name="T44" fmla="*/ 48 w 48"/>
              <a:gd name="T45" fmla="*/ 14 h 162"/>
              <a:gd name="T46" fmla="*/ 48 w 48"/>
              <a:gd name="T47" fmla="*/ 0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8" h="162">
                <a:moveTo>
                  <a:pt x="40" y="158"/>
                </a:moveTo>
                <a:cubicBezTo>
                  <a:pt x="42" y="159"/>
                  <a:pt x="45" y="160"/>
                  <a:pt x="47" y="162"/>
                </a:cubicBezTo>
                <a:cubicBezTo>
                  <a:pt x="47" y="158"/>
                  <a:pt x="47" y="158"/>
                  <a:pt x="47" y="158"/>
                </a:cubicBezTo>
                <a:cubicBezTo>
                  <a:pt x="40" y="158"/>
                  <a:pt x="40" y="158"/>
                  <a:pt x="40" y="158"/>
                </a:cubicBezTo>
                <a:moveTo>
                  <a:pt x="11" y="140"/>
                </a:moveTo>
                <a:cubicBezTo>
                  <a:pt x="17" y="145"/>
                  <a:pt x="24" y="150"/>
                  <a:pt x="33" y="154"/>
                </a:cubicBezTo>
                <a:cubicBezTo>
                  <a:pt x="47" y="154"/>
                  <a:pt x="47" y="154"/>
                  <a:pt x="47" y="154"/>
                </a:cubicBezTo>
                <a:cubicBezTo>
                  <a:pt x="47" y="140"/>
                  <a:pt x="47" y="140"/>
                  <a:pt x="47" y="140"/>
                </a:cubicBezTo>
                <a:cubicBezTo>
                  <a:pt x="11" y="140"/>
                  <a:pt x="11" y="140"/>
                  <a:pt x="11" y="140"/>
                </a:cubicBezTo>
                <a:moveTo>
                  <a:pt x="0" y="79"/>
                </a:moveTo>
                <a:cubicBezTo>
                  <a:pt x="0" y="98"/>
                  <a:pt x="0" y="98"/>
                  <a:pt x="0" y="98"/>
                </a:cubicBezTo>
                <a:cubicBezTo>
                  <a:pt x="48" y="98"/>
                  <a:pt x="48" y="98"/>
                  <a:pt x="48" y="98"/>
                </a:cubicBezTo>
                <a:cubicBezTo>
                  <a:pt x="48" y="79"/>
                  <a:pt x="48" y="79"/>
                  <a:pt x="48" y="79"/>
                </a:cubicBezTo>
                <a:cubicBezTo>
                  <a:pt x="0" y="79"/>
                  <a:pt x="0" y="79"/>
                  <a:pt x="0" y="79"/>
                </a:cubicBezTo>
                <a:moveTo>
                  <a:pt x="48" y="55"/>
                </a:moveTo>
                <a:cubicBezTo>
                  <a:pt x="0" y="56"/>
                  <a:pt x="0" y="56"/>
                  <a:pt x="0" y="56"/>
                </a:cubicBezTo>
                <a:cubicBezTo>
                  <a:pt x="0" y="75"/>
                  <a:pt x="0" y="75"/>
                  <a:pt x="0" y="75"/>
                </a:cubicBezTo>
                <a:cubicBezTo>
                  <a:pt x="48" y="75"/>
                  <a:pt x="48" y="75"/>
                  <a:pt x="48" y="75"/>
                </a:cubicBezTo>
                <a:cubicBezTo>
                  <a:pt x="48" y="55"/>
                  <a:pt x="48" y="55"/>
                  <a:pt x="48" y="55"/>
                </a:cubicBezTo>
                <a:moveTo>
                  <a:pt x="48" y="0"/>
                </a:moveTo>
                <a:cubicBezTo>
                  <a:pt x="30" y="1"/>
                  <a:pt x="14" y="2"/>
                  <a:pt x="1" y="3"/>
                </a:cubicBezTo>
                <a:cubicBezTo>
                  <a:pt x="1" y="13"/>
                  <a:pt x="1" y="13"/>
                  <a:pt x="1" y="13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rgbClr val="9636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70" name="Freeform 689"/>
          <p:cNvSpPr>
            <a:spLocks/>
          </p:cNvSpPr>
          <p:nvPr/>
        </p:nvSpPr>
        <p:spPr bwMode="auto">
          <a:xfrm>
            <a:off x="8720826" y="4912442"/>
            <a:ext cx="47481" cy="12950"/>
          </a:xfrm>
          <a:custGeom>
            <a:avLst/>
            <a:gdLst>
              <a:gd name="T0" fmla="*/ 0 w 14"/>
              <a:gd name="T1" fmla="*/ 0 h 4"/>
              <a:gd name="T2" fmla="*/ 7 w 14"/>
              <a:gd name="T3" fmla="*/ 4 h 4"/>
              <a:gd name="T4" fmla="*/ 14 w 14"/>
              <a:gd name="T5" fmla="*/ 4 h 4"/>
              <a:gd name="T6" fmla="*/ 14 w 14"/>
              <a:gd name="T7" fmla="*/ 0 h 4"/>
              <a:gd name="T8" fmla="*/ 0 w 14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" h="4">
                <a:moveTo>
                  <a:pt x="0" y="0"/>
                </a:moveTo>
                <a:cubicBezTo>
                  <a:pt x="2" y="2"/>
                  <a:pt x="4" y="3"/>
                  <a:pt x="7" y="4"/>
                </a:cubicBezTo>
                <a:cubicBezTo>
                  <a:pt x="14" y="4"/>
                  <a:pt x="14" y="4"/>
                  <a:pt x="14" y="4"/>
                </a:cubicBezTo>
                <a:cubicBezTo>
                  <a:pt x="14" y="0"/>
                  <a:pt x="14" y="0"/>
                  <a:pt x="14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A958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71" name="Rectangle 690"/>
          <p:cNvSpPr>
            <a:spLocks noChangeArrowheads="1"/>
          </p:cNvSpPr>
          <p:nvPr/>
        </p:nvSpPr>
        <p:spPr bwMode="auto">
          <a:xfrm>
            <a:off x="8612922" y="4657781"/>
            <a:ext cx="155388" cy="12950"/>
          </a:xfrm>
          <a:prstGeom prst="rect">
            <a:avLst/>
          </a:prstGeom>
          <a:solidFill>
            <a:srgbClr val="A958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72" name="Rectangle 691"/>
          <p:cNvSpPr>
            <a:spLocks noChangeArrowheads="1"/>
          </p:cNvSpPr>
          <p:nvPr/>
        </p:nvSpPr>
        <p:spPr bwMode="auto">
          <a:xfrm>
            <a:off x="8612922" y="4657781"/>
            <a:ext cx="155388" cy="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73" name="Freeform 692"/>
          <p:cNvSpPr>
            <a:spLocks/>
          </p:cNvSpPr>
          <p:nvPr/>
        </p:nvSpPr>
        <p:spPr bwMode="auto">
          <a:xfrm>
            <a:off x="8612922" y="4459230"/>
            <a:ext cx="155388" cy="138122"/>
          </a:xfrm>
          <a:custGeom>
            <a:avLst/>
            <a:gdLst>
              <a:gd name="T0" fmla="*/ 1 w 36"/>
              <a:gd name="T1" fmla="*/ 0 h 32"/>
              <a:gd name="T2" fmla="*/ 0 w 36"/>
              <a:gd name="T3" fmla="*/ 32 h 32"/>
              <a:gd name="T4" fmla="*/ 36 w 36"/>
              <a:gd name="T5" fmla="*/ 31 h 32"/>
              <a:gd name="T6" fmla="*/ 36 w 36"/>
              <a:gd name="T7" fmla="*/ 1 h 32"/>
              <a:gd name="T8" fmla="*/ 1 w 36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32">
                <a:moveTo>
                  <a:pt x="1" y="0"/>
                </a:moveTo>
                <a:lnTo>
                  <a:pt x="0" y="32"/>
                </a:lnTo>
                <a:lnTo>
                  <a:pt x="36" y="31"/>
                </a:lnTo>
                <a:lnTo>
                  <a:pt x="36" y="1"/>
                </a:lnTo>
                <a:lnTo>
                  <a:pt x="1" y="0"/>
                </a:lnTo>
                <a:close/>
              </a:path>
            </a:pathLst>
          </a:custGeom>
          <a:solidFill>
            <a:srgbClr val="9F3B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74" name="Freeform 693"/>
          <p:cNvSpPr>
            <a:spLocks/>
          </p:cNvSpPr>
          <p:nvPr/>
        </p:nvSpPr>
        <p:spPr bwMode="auto">
          <a:xfrm>
            <a:off x="8612922" y="4459230"/>
            <a:ext cx="155388" cy="138122"/>
          </a:xfrm>
          <a:custGeom>
            <a:avLst/>
            <a:gdLst>
              <a:gd name="T0" fmla="*/ 1 w 36"/>
              <a:gd name="T1" fmla="*/ 0 h 32"/>
              <a:gd name="T2" fmla="*/ 0 w 36"/>
              <a:gd name="T3" fmla="*/ 32 h 32"/>
              <a:gd name="T4" fmla="*/ 36 w 36"/>
              <a:gd name="T5" fmla="*/ 31 h 32"/>
              <a:gd name="T6" fmla="*/ 36 w 36"/>
              <a:gd name="T7" fmla="*/ 1 h 32"/>
              <a:gd name="T8" fmla="*/ 1 w 36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32">
                <a:moveTo>
                  <a:pt x="1" y="0"/>
                </a:moveTo>
                <a:lnTo>
                  <a:pt x="0" y="32"/>
                </a:lnTo>
                <a:lnTo>
                  <a:pt x="36" y="31"/>
                </a:lnTo>
                <a:lnTo>
                  <a:pt x="36" y="1"/>
                </a:lnTo>
                <a:lnTo>
                  <a:pt x="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75" name="Freeform 694"/>
          <p:cNvSpPr>
            <a:spLocks/>
          </p:cNvSpPr>
          <p:nvPr/>
        </p:nvSpPr>
        <p:spPr bwMode="auto">
          <a:xfrm>
            <a:off x="8612922" y="4731157"/>
            <a:ext cx="155388" cy="138122"/>
          </a:xfrm>
          <a:custGeom>
            <a:avLst/>
            <a:gdLst>
              <a:gd name="T0" fmla="*/ 0 w 48"/>
              <a:gd name="T1" fmla="*/ 0 h 42"/>
              <a:gd name="T2" fmla="*/ 0 w 48"/>
              <a:gd name="T3" fmla="*/ 32 h 42"/>
              <a:gd name="T4" fmla="*/ 11 w 48"/>
              <a:gd name="T5" fmla="*/ 42 h 42"/>
              <a:gd name="T6" fmla="*/ 47 w 48"/>
              <a:gd name="T7" fmla="*/ 42 h 42"/>
              <a:gd name="T8" fmla="*/ 48 w 48"/>
              <a:gd name="T9" fmla="*/ 0 h 42"/>
              <a:gd name="T10" fmla="*/ 0 w 48"/>
              <a:gd name="T11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2">
                <a:moveTo>
                  <a:pt x="0" y="0"/>
                </a:moveTo>
                <a:cubicBezTo>
                  <a:pt x="0" y="32"/>
                  <a:pt x="0" y="32"/>
                  <a:pt x="0" y="32"/>
                </a:cubicBezTo>
                <a:cubicBezTo>
                  <a:pt x="3" y="35"/>
                  <a:pt x="7" y="39"/>
                  <a:pt x="11" y="42"/>
                </a:cubicBezTo>
                <a:cubicBezTo>
                  <a:pt x="47" y="42"/>
                  <a:pt x="47" y="42"/>
                  <a:pt x="47" y="42"/>
                </a:cubicBezTo>
                <a:cubicBezTo>
                  <a:pt x="48" y="0"/>
                  <a:pt x="48" y="0"/>
                  <a:pt x="48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9F3B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76" name="Freeform 695"/>
          <p:cNvSpPr>
            <a:spLocks/>
          </p:cNvSpPr>
          <p:nvPr/>
        </p:nvSpPr>
        <p:spPr bwMode="auto">
          <a:xfrm>
            <a:off x="9575458" y="4368586"/>
            <a:ext cx="211501" cy="509326"/>
          </a:xfrm>
          <a:custGeom>
            <a:avLst/>
            <a:gdLst>
              <a:gd name="T0" fmla="*/ 63 w 66"/>
              <a:gd name="T1" fmla="*/ 0 h 158"/>
              <a:gd name="T2" fmla="*/ 51 w 66"/>
              <a:gd name="T3" fmla="*/ 0 h 158"/>
              <a:gd name="T4" fmla="*/ 47 w 66"/>
              <a:gd name="T5" fmla="*/ 11 h 158"/>
              <a:gd name="T6" fmla="*/ 47 w 66"/>
              <a:gd name="T7" fmla="*/ 11 h 158"/>
              <a:gd name="T8" fmla="*/ 41 w 66"/>
              <a:gd name="T9" fmla="*/ 31 h 158"/>
              <a:gd name="T10" fmla="*/ 30 w 66"/>
              <a:gd name="T11" fmla="*/ 65 h 158"/>
              <a:gd name="T12" fmla="*/ 29 w 66"/>
              <a:gd name="T13" fmla="*/ 68 h 158"/>
              <a:gd name="T14" fmla="*/ 22 w 66"/>
              <a:gd name="T15" fmla="*/ 91 h 158"/>
              <a:gd name="T16" fmla="*/ 21 w 66"/>
              <a:gd name="T17" fmla="*/ 94 h 158"/>
              <a:gd name="T18" fmla="*/ 20 w 66"/>
              <a:gd name="T19" fmla="*/ 95 h 158"/>
              <a:gd name="T20" fmla="*/ 16 w 66"/>
              <a:gd name="T21" fmla="*/ 108 h 158"/>
              <a:gd name="T22" fmla="*/ 13 w 66"/>
              <a:gd name="T23" fmla="*/ 118 h 158"/>
              <a:gd name="T24" fmla="*/ 1 w 66"/>
              <a:gd name="T25" fmla="*/ 156 h 158"/>
              <a:gd name="T26" fmla="*/ 0 w 66"/>
              <a:gd name="T27" fmla="*/ 158 h 158"/>
              <a:gd name="T28" fmla="*/ 66 w 66"/>
              <a:gd name="T29" fmla="*/ 0 h 158"/>
              <a:gd name="T30" fmla="*/ 63 w 66"/>
              <a:gd name="T31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6" h="158">
                <a:moveTo>
                  <a:pt x="63" y="0"/>
                </a:moveTo>
                <a:cubicBezTo>
                  <a:pt x="60" y="0"/>
                  <a:pt x="56" y="0"/>
                  <a:pt x="51" y="0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1" y="31"/>
                  <a:pt x="41" y="31"/>
                  <a:pt x="41" y="31"/>
                </a:cubicBezTo>
                <a:cubicBezTo>
                  <a:pt x="30" y="65"/>
                  <a:pt x="30" y="65"/>
                  <a:pt x="30" y="65"/>
                </a:cubicBezTo>
                <a:cubicBezTo>
                  <a:pt x="29" y="68"/>
                  <a:pt x="29" y="68"/>
                  <a:pt x="29" y="68"/>
                </a:cubicBezTo>
                <a:cubicBezTo>
                  <a:pt x="22" y="91"/>
                  <a:pt x="22" y="91"/>
                  <a:pt x="22" y="91"/>
                </a:cubicBezTo>
                <a:cubicBezTo>
                  <a:pt x="21" y="94"/>
                  <a:pt x="21" y="94"/>
                  <a:pt x="21" y="94"/>
                </a:cubicBezTo>
                <a:cubicBezTo>
                  <a:pt x="20" y="95"/>
                  <a:pt x="20" y="95"/>
                  <a:pt x="20" y="95"/>
                </a:cubicBezTo>
                <a:cubicBezTo>
                  <a:pt x="16" y="108"/>
                  <a:pt x="16" y="108"/>
                  <a:pt x="16" y="108"/>
                </a:cubicBezTo>
                <a:cubicBezTo>
                  <a:pt x="13" y="118"/>
                  <a:pt x="13" y="118"/>
                  <a:pt x="13" y="118"/>
                </a:cubicBezTo>
                <a:cubicBezTo>
                  <a:pt x="1" y="156"/>
                  <a:pt x="1" y="156"/>
                  <a:pt x="1" y="156"/>
                </a:cubicBezTo>
                <a:cubicBezTo>
                  <a:pt x="0" y="158"/>
                  <a:pt x="0" y="158"/>
                  <a:pt x="0" y="158"/>
                </a:cubicBezTo>
                <a:cubicBezTo>
                  <a:pt x="65" y="100"/>
                  <a:pt x="63" y="2"/>
                  <a:pt x="66" y="0"/>
                </a:cubicBezTo>
                <a:cubicBezTo>
                  <a:pt x="66" y="0"/>
                  <a:pt x="65" y="0"/>
                  <a:pt x="63" y="0"/>
                </a:cubicBezTo>
              </a:path>
            </a:pathLst>
          </a:custGeom>
          <a:solidFill>
            <a:srgbClr val="BA96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77" name="Freeform 696"/>
          <p:cNvSpPr>
            <a:spLocks/>
          </p:cNvSpPr>
          <p:nvPr/>
        </p:nvSpPr>
        <p:spPr bwMode="auto">
          <a:xfrm>
            <a:off x="8453214" y="4433332"/>
            <a:ext cx="138122" cy="379836"/>
          </a:xfrm>
          <a:custGeom>
            <a:avLst/>
            <a:gdLst>
              <a:gd name="T0" fmla="*/ 19 w 43"/>
              <a:gd name="T1" fmla="*/ 0 h 118"/>
              <a:gd name="T2" fmla="*/ 9 w 43"/>
              <a:gd name="T3" fmla="*/ 0 h 118"/>
              <a:gd name="T4" fmla="*/ 28 w 43"/>
              <a:gd name="T5" fmla="*/ 97 h 118"/>
              <a:gd name="T6" fmla="*/ 33 w 43"/>
              <a:gd name="T7" fmla="*/ 99 h 118"/>
              <a:gd name="T8" fmla="*/ 33 w 43"/>
              <a:gd name="T9" fmla="*/ 105 h 118"/>
              <a:gd name="T10" fmla="*/ 43 w 43"/>
              <a:gd name="T11" fmla="*/ 118 h 118"/>
              <a:gd name="T12" fmla="*/ 39 w 43"/>
              <a:gd name="T13" fmla="*/ 99 h 118"/>
              <a:gd name="T14" fmla="*/ 38 w 43"/>
              <a:gd name="T15" fmla="*/ 92 h 118"/>
              <a:gd name="T16" fmla="*/ 34 w 43"/>
              <a:gd name="T17" fmla="*/ 74 h 118"/>
              <a:gd name="T18" fmla="*/ 33 w 43"/>
              <a:gd name="T19" fmla="*/ 70 h 118"/>
              <a:gd name="T20" fmla="*/ 29 w 43"/>
              <a:gd name="T21" fmla="*/ 51 h 118"/>
              <a:gd name="T22" fmla="*/ 21 w 43"/>
              <a:gd name="T23" fmla="*/ 8 h 118"/>
              <a:gd name="T24" fmla="*/ 19 w 43"/>
              <a:gd name="T25" fmla="*/ 0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3" h="118">
                <a:moveTo>
                  <a:pt x="19" y="0"/>
                </a:moveTo>
                <a:cubicBezTo>
                  <a:pt x="12" y="0"/>
                  <a:pt x="9" y="0"/>
                  <a:pt x="9" y="0"/>
                </a:cubicBezTo>
                <a:cubicBezTo>
                  <a:pt x="9" y="0"/>
                  <a:pt x="0" y="50"/>
                  <a:pt x="28" y="97"/>
                </a:cubicBezTo>
                <a:cubicBezTo>
                  <a:pt x="30" y="98"/>
                  <a:pt x="31" y="98"/>
                  <a:pt x="33" y="99"/>
                </a:cubicBezTo>
                <a:cubicBezTo>
                  <a:pt x="33" y="101"/>
                  <a:pt x="33" y="103"/>
                  <a:pt x="33" y="105"/>
                </a:cubicBezTo>
                <a:cubicBezTo>
                  <a:pt x="36" y="109"/>
                  <a:pt x="39" y="114"/>
                  <a:pt x="43" y="118"/>
                </a:cubicBezTo>
                <a:cubicBezTo>
                  <a:pt x="39" y="99"/>
                  <a:pt x="39" y="99"/>
                  <a:pt x="39" y="99"/>
                </a:cubicBezTo>
                <a:cubicBezTo>
                  <a:pt x="38" y="92"/>
                  <a:pt x="38" y="92"/>
                  <a:pt x="38" y="92"/>
                </a:cubicBezTo>
                <a:cubicBezTo>
                  <a:pt x="34" y="74"/>
                  <a:pt x="34" y="74"/>
                  <a:pt x="34" y="74"/>
                </a:cubicBezTo>
                <a:cubicBezTo>
                  <a:pt x="33" y="70"/>
                  <a:pt x="33" y="70"/>
                  <a:pt x="33" y="70"/>
                </a:cubicBezTo>
                <a:cubicBezTo>
                  <a:pt x="29" y="51"/>
                  <a:pt x="29" y="51"/>
                  <a:pt x="29" y="51"/>
                </a:cubicBezTo>
                <a:cubicBezTo>
                  <a:pt x="21" y="8"/>
                  <a:pt x="21" y="8"/>
                  <a:pt x="21" y="8"/>
                </a:cubicBezTo>
                <a:cubicBezTo>
                  <a:pt x="19" y="0"/>
                  <a:pt x="19" y="0"/>
                  <a:pt x="19" y="0"/>
                </a:cubicBezTo>
              </a:path>
            </a:pathLst>
          </a:custGeom>
          <a:solidFill>
            <a:srgbClr val="BA96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78" name="Freeform 697"/>
          <p:cNvSpPr>
            <a:spLocks/>
          </p:cNvSpPr>
          <p:nvPr/>
        </p:nvSpPr>
        <p:spPr bwMode="auto">
          <a:xfrm>
            <a:off x="8543858" y="4744107"/>
            <a:ext cx="17265" cy="25898"/>
          </a:xfrm>
          <a:custGeom>
            <a:avLst/>
            <a:gdLst>
              <a:gd name="T0" fmla="*/ 0 w 5"/>
              <a:gd name="T1" fmla="*/ 0 h 8"/>
              <a:gd name="T2" fmla="*/ 5 w 5"/>
              <a:gd name="T3" fmla="*/ 8 h 8"/>
              <a:gd name="T4" fmla="*/ 5 w 5"/>
              <a:gd name="T5" fmla="*/ 2 h 8"/>
              <a:gd name="T6" fmla="*/ 0 w 5"/>
              <a:gd name="T7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8">
                <a:moveTo>
                  <a:pt x="0" y="0"/>
                </a:moveTo>
                <a:cubicBezTo>
                  <a:pt x="1" y="3"/>
                  <a:pt x="3" y="6"/>
                  <a:pt x="5" y="8"/>
                </a:cubicBezTo>
                <a:cubicBezTo>
                  <a:pt x="5" y="6"/>
                  <a:pt x="5" y="4"/>
                  <a:pt x="5" y="2"/>
                </a:cubicBezTo>
                <a:cubicBezTo>
                  <a:pt x="3" y="1"/>
                  <a:pt x="2" y="1"/>
                  <a:pt x="0" y="0"/>
                </a:cubicBezTo>
              </a:path>
            </a:pathLst>
          </a:custGeom>
          <a:solidFill>
            <a:srgbClr val="B139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79" name="Freeform 698"/>
          <p:cNvSpPr>
            <a:spLocks/>
          </p:cNvSpPr>
          <p:nvPr/>
        </p:nvSpPr>
        <p:spPr bwMode="auto">
          <a:xfrm>
            <a:off x="8384153" y="3147069"/>
            <a:ext cx="1553874" cy="1087712"/>
          </a:xfrm>
          <a:custGeom>
            <a:avLst/>
            <a:gdLst>
              <a:gd name="T0" fmla="*/ 98 w 481"/>
              <a:gd name="T1" fmla="*/ 80 h 336"/>
              <a:gd name="T2" fmla="*/ 51 w 481"/>
              <a:gd name="T3" fmla="*/ 175 h 336"/>
              <a:gd name="T4" fmla="*/ 30 w 481"/>
              <a:gd name="T5" fmla="*/ 309 h 336"/>
              <a:gd name="T6" fmla="*/ 436 w 481"/>
              <a:gd name="T7" fmla="*/ 309 h 336"/>
              <a:gd name="T8" fmla="*/ 476 w 481"/>
              <a:gd name="T9" fmla="*/ 243 h 336"/>
              <a:gd name="T10" fmla="*/ 436 w 481"/>
              <a:gd name="T11" fmla="*/ 203 h 336"/>
              <a:gd name="T12" fmla="*/ 451 w 481"/>
              <a:gd name="T13" fmla="*/ 170 h 336"/>
              <a:gd name="T14" fmla="*/ 391 w 481"/>
              <a:gd name="T15" fmla="*/ 119 h 336"/>
              <a:gd name="T16" fmla="*/ 382 w 481"/>
              <a:gd name="T17" fmla="*/ 55 h 336"/>
              <a:gd name="T18" fmla="*/ 357 w 481"/>
              <a:gd name="T19" fmla="*/ 23 h 336"/>
              <a:gd name="T20" fmla="*/ 98 w 481"/>
              <a:gd name="T21" fmla="*/ 80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81" h="336">
                <a:moveTo>
                  <a:pt x="98" y="80"/>
                </a:moveTo>
                <a:cubicBezTo>
                  <a:pt x="98" y="80"/>
                  <a:pt x="73" y="159"/>
                  <a:pt x="51" y="175"/>
                </a:cubicBezTo>
                <a:cubicBezTo>
                  <a:pt x="29" y="192"/>
                  <a:pt x="0" y="283"/>
                  <a:pt x="30" y="309"/>
                </a:cubicBezTo>
                <a:cubicBezTo>
                  <a:pt x="59" y="336"/>
                  <a:pt x="408" y="326"/>
                  <a:pt x="436" y="309"/>
                </a:cubicBezTo>
                <a:cubicBezTo>
                  <a:pt x="463" y="292"/>
                  <a:pt x="481" y="259"/>
                  <a:pt x="476" y="243"/>
                </a:cubicBezTo>
                <a:cubicBezTo>
                  <a:pt x="470" y="226"/>
                  <a:pt x="436" y="203"/>
                  <a:pt x="436" y="203"/>
                </a:cubicBezTo>
                <a:cubicBezTo>
                  <a:pt x="436" y="203"/>
                  <a:pt x="455" y="188"/>
                  <a:pt x="451" y="170"/>
                </a:cubicBezTo>
                <a:cubicBezTo>
                  <a:pt x="447" y="151"/>
                  <a:pt x="397" y="138"/>
                  <a:pt x="391" y="119"/>
                </a:cubicBezTo>
                <a:cubicBezTo>
                  <a:pt x="384" y="100"/>
                  <a:pt x="386" y="58"/>
                  <a:pt x="382" y="55"/>
                </a:cubicBezTo>
                <a:cubicBezTo>
                  <a:pt x="378" y="52"/>
                  <a:pt x="361" y="28"/>
                  <a:pt x="357" y="23"/>
                </a:cubicBezTo>
                <a:cubicBezTo>
                  <a:pt x="354" y="18"/>
                  <a:pt x="166" y="0"/>
                  <a:pt x="98" y="80"/>
                </a:cubicBezTo>
                <a:close/>
              </a:path>
            </a:pathLst>
          </a:custGeom>
          <a:solidFill>
            <a:srgbClr val="CCCC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80" name="Freeform 699"/>
          <p:cNvSpPr>
            <a:spLocks/>
          </p:cNvSpPr>
          <p:nvPr/>
        </p:nvSpPr>
        <p:spPr bwMode="auto">
          <a:xfrm>
            <a:off x="8254666" y="3004629"/>
            <a:ext cx="1549559" cy="1994139"/>
          </a:xfrm>
          <a:custGeom>
            <a:avLst/>
            <a:gdLst>
              <a:gd name="T0" fmla="*/ 133 w 479"/>
              <a:gd name="T1" fmla="*/ 148 h 618"/>
              <a:gd name="T2" fmla="*/ 141 w 479"/>
              <a:gd name="T3" fmla="*/ 100 h 618"/>
              <a:gd name="T4" fmla="*/ 186 w 479"/>
              <a:gd name="T5" fmla="*/ 50 h 618"/>
              <a:gd name="T6" fmla="*/ 243 w 479"/>
              <a:gd name="T7" fmla="*/ 42 h 618"/>
              <a:gd name="T8" fmla="*/ 291 w 479"/>
              <a:gd name="T9" fmla="*/ 3 h 618"/>
              <a:gd name="T10" fmla="*/ 405 w 479"/>
              <a:gd name="T11" fmla="*/ 86 h 618"/>
              <a:gd name="T12" fmla="*/ 405 w 479"/>
              <a:gd name="T13" fmla="*/ 142 h 618"/>
              <a:gd name="T14" fmla="*/ 475 w 479"/>
              <a:gd name="T15" fmla="*/ 375 h 618"/>
              <a:gd name="T16" fmla="*/ 236 w 479"/>
              <a:gd name="T17" fmla="*/ 605 h 618"/>
              <a:gd name="T18" fmla="*/ 91 w 479"/>
              <a:gd name="T19" fmla="*/ 300 h 618"/>
              <a:gd name="T20" fmla="*/ 133 w 479"/>
              <a:gd name="T21" fmla="*/ 148 h 6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79" h="618">
                <a:moveTo>
                  <a:pt x="133" y="148"/>
                </a:moveTo>
                <a:cubicBezTo>
                  <a:pt x="133" y="148"/>
                  <a:pt x="117" y="117"/>
                  <a:pt x="141" y="100"/>
                </a:cubicBezTo>
                <a:cubicBezTo>
                  <a:pt x="165" y="84"/>
                  <a:pt x="178" y="63"/>
                  <a:pt x="186" y="50"/>
                </a:cubicBezTo>
                <a:cubicBezTo>
                  <a:pt x="194" y="37"/>
                  <a:pt x="227" y="42"/>
                  <a:pt x="243" y="42"/>
                </a:cubicBezTo>
                <a:cubicBezTo>
                  <a:pt x="259" y="42"/>
                  <a:pt x="256" y="5"/>
                  <a:pt x="291" y="3"/>
                </a:cubicBezTo>
                <a:cubicBezTo>
                  <a:pt x="326" y="0"/>
                  <a:pt x="402" y="56"/>
                  <a:pt x="405" y="86"/>
                </a:cubicBezTo>
                <a:cubicBezTo>
                  <a:pt x="409" y="116"/>
                  <a:pt x="403" y="135"/>
                  <a:pt x="405" y="142"/>
                </a:cubicBezTo>
                <a:cubicBezTo>
                  <a:pt x="408" y="150"/>
                  <a:pt x="472" y="314"/>
                  <a:pt x="475" y="375"/>
                </a:cubicBezTo>
                <a:cubicBezTo>
                  <a:pt x="479" y="436"/>
                  <a:pt x="471" y="592"/>
                  <a:pt x="236" y="605"/>
                </a:cubicBezTo>
                <a:cubicBezTo>
                  <a:pt x="0" y="618"/>
                  <a:pt x="82" y="339"/>
                  <a:pt x="91" y="300"/>
                </a:cubicBezTo>
                <a:cubicBezTo>
                  <a:pt x="100" y="261"/>
                  <a:pt x="144" y="163"/>
                  <a:pt x="133" y="148"/>
                </a:cubicBezTo>
                <a:close/>
              </a:path>
            </a:pathLst>
          </a:custGeom>
          <a:solidFill>
            <a:srgbClr val="E6E6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820" name="Picture 70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2409" y="3177282"/>
            <a:ext cx="854632" cy="522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" name="Freeform 701"/>
          <p:cNvSpPr>
            <a:spLocks/>
          </p:cNvSpPr>
          <p:nvPr/>
        </p:nvSpPr>
        <p:spPr bwMode="auto">
          <a:xfrm>
            <a:off x="8854634" y="3380150"/>
            <a:ext cx="237399" cy="112224"/>
          </a:xfrm>
          <a:custGeom>
            <a:avLst/>
            <a:gdLst>
              <a:gd name="T0" fmla="*/ 49 w 55"/>
              <a:gd name="T1" fmla="*/ 0 h 26"/>
              <a:gd name="T2" fmla="*/ 55 w 55"/>
              <a:gd name="T3" fmla="*/ 18 h 26"/>
              <a:gd name="T4" fmla="*/ 27 w 55"/>
              <a:gd name="T5" fmla="*/ 20 h 26"/>
              <a:gd name="T6" fmla="*/ 2 w 55"/>
              <a:gd name="T7" fmla="*/ 26 h 26"/>
              <a:gd name="T8" fmla="*/ 0 w 55"/>
              <a:gd name="T9" fmla="*/ 11 h 26"/>
              <a:gd name="T10" fmla="*/ 25 w 55"/>
              <a:gd name="T11" fmla="*/ 2 h 26"/>
              <a:gd name="T12" fmla="*/ 49 w 55"/>
              <a:gd name="T13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" h="26">
                <a:moveTo>
                  <a:pt x="49" y="0"/>
                </a:moveTo>
                <a:lnTo>
                  <a:pt x="55" y="18"/>
                </a:lnTo>
                <a:lnTo>
                  <a:pt x="27" y="20"/>
                </a:lnTo>
                <a:lnTo>
                  <a:pt x="2" y="26"/>
                </a:lnTo>
                <a:lnTo>
                  <a:pt x="0" y="11"/>
                </a:lnTo>
                <a:lnTo>
                  <a:pt x="25" y="2"/>
                </a:lnTo>
                <a:lnTo>
                  <a:pt x="49" y="0"/>
                </a:lnTo>
                <a:close/>
              </a:path>
            </a:pathLst>
          </a:custGeom>
          <a:solidFill>
            <a:srgbClr val="E6E6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82" name="Freeform 702"/>
          <p:cNvSpPr>
            <a:spLocks/>
          </p:cNvSpPr>
          <p:nvPr/>
        </p:nvSpPr>
        <p:spPr bwMode="auto">
          <a:xfrm>
            <a:off x="9238785" y="3380150"/>
            <a:ext cx="233082" cy="112224"/>
          </a:xfrm>
          <a:custGeom>
            <a:avLst/>
            <a:gdLst>
              <a:gd name="T0" fmla="*/ 6 w 54"/>
              <a:gd name="T1" fmla="*/ 0 h 26"/>
              <a:gd name="T2" fmla="*/ 0 w 54"/>
              <a:gd name="T3" fmla="*/ 18 h 26"/>
              <a:gd name="T4" fmla="*/ 27 w 54"/>
              <a:gd name="T5" fmla="*/ 20 h 26"/>
              <a:gd name="T6" fmla="*/ 53 w 54"/>
              <a:gd name="T7" fmla="*/ 26 h 26"/>
              <a:gd name="T8" fmla="*/ 54 w 54"/>
              <a:gd name="T9" fmla="*/ 11 h 26"/>
              <a:gd name="T10" fmla="*/ 30 w 54"/>
              <a:gd name="T11" fmla="*/ 2 h 26"/>
              <a:gd name="T12" fmla="*/ 6 w 54"/>
              <a:gd name="T13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" h="26">
                <a:moveTo>
                  <a:pt x="6" y="0"/>
                </a:moveTo>
                <a:lnTo>
                  <a:pt x="0" y="18"/>
                </a:lnTo>
                <a:lnTo>
                  <a:pt x="27" y="20"/>
                </a:lnTo>
                <a:lnTo>
                  <a:pt x="53" y="26"/>
                </a:lnTo>
                <a:lnTo>
                  <a:pt x="54" y="11"/>
                </a:lnTo>
                <a:lnTo>
                  <a:pt x="30" y="2"/>
                </a:lnTo>
                <a:lnTo>
                  <a:pt x="6" y="0"/>
                </a:lnTo>
                <a:close/>
              </a:path>
            </a:pathLst>
          </a:custGeom>
          <a:solidFill>
            <a:srgbClr val="E6E6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83" name="Freeform 703"/>
          <p:cNvSpPr>
            <a:spLocks/>
          </p:cNvSpPr>
          <p:nvPr/>
        </p:nvSpPr>
        <p:spPr bwMode="auto">
          <a:xfrm>
            <a:off x="9022969" y="3583016"/>
            <a:ext cx="103592" cy="86326"/>
          </a:xfrm>
          <a:custGeom>
            <a:avLst/>
            <a:gdLst>
              <a:gd name="T0" fmla="*/ 30 w 33"/>
              <a:gd name="T1" fmla="*/ 16 h 27"/>
              <a:gd name="T2" fmla="*/ 26 w 33"/>
              <a:gd name="T3" fmla="*/ 15 h 27"/>
              <a:gd name="T4" fmla="*/ 24 w 33"/>
              <a:gd name="T5" fmla="*/ 19 h 27"/>
              <a:gd name="T6" fmla="*/ 18 w 33"/>
              <a:gd name="T7" fmla="*/ 21 h 27"/>
              <a:gd name="T8" fmla="*/ 15 w 33"/>
              <a:gd name="T9" fmla="*/ 20 h 27"/>
              <a:gd name="T10" fmla="*/ 16 w 33"/>
              <a:gd name="T11" fmla="*/ 20 h 27"/>
              <a:gd name="T12" fmla="*/ 9 w 33"/>
              <a:gd name="T13" fmla="*/ 17 h 27"/>
              <a:gd name="T14" fmla="*/ 7 w 33"/>
              <a:gd name="T15" fmla="*/ 13 h 27"/>
              <a:gd name="T16" fmla="*/ 7 w 33"/>
              <a:gd name="T17" fmla="*/ 12 h 27"/>
              <a:gd name="T18" fmla="*/ 9 w 33"/>
              <a:gd name="T19" fmla="*/ 8 h 27"/>
              <a:gd name="T20" fmla="*/ 16 w 33"/>
              <a:gd name="T21" fmla="*/ 7 h 27"/>
              <a:gd name="T22" fmla="*/ 18 w 33"/>
              <a:gd name="T23" fmla="*/ 7 h 27"/>
              <a:gd name="T24" fmla="*/ 24 w 33"/>
              <a:gd name="T25" fmla="*/ 10 h 27"/>
              <a:gd name="T26" fmla="*/ 26 w 33"/>
              <a:gd name="T27" fmla="*/ 14 h 27"/>
              <a:gd name="T28" fmla="*/ 26 w 33"/>
              <a:gd name="T29" fmla="*/ 15 h 27"/>
              <a:gd name="T30" fmla="*/ 30 w 33"/>
              <a:gd name="T31" fmla="*/ 16 h 27"/>
              <a:gd name="T32" fmla="*/ 33 w 33"/>
              <a:gd name="T33" fmla="*/ 16 h 27"/>
              <a:gd name="T34" fmla="*/ 33 w 33"/>
              <a:gd name="T35" fmla="*/ 14 h 27"/>
              <a:gd name="T36" fmla="*/ 29 w 33"/>
              <a:gd name="T37" fmla="*/ 5 h 27"/>
              <a:gd name="T38" fmla="*/ 19 w 33"/>
              <a:gd name="T39" fmla="*/ 0 h 27"/>
              <a:gd name="T40" fmla="*/ 16 w 33"/>
              <a:gd name="T41" fmla="*/ 0 h 27"/>
              <a:gd name="T42" fmla="*/ 5 w 33"/>
              <a:gd name="T43" fmla="*/ 3 h 27"/>
              <a:gd name="T44" fmla="*/ 0 w 33"/>
              <a:gd name="T45" fmla="*/ 11 h 27"/>
              <a:gd name="T46" fmla="*/ 0 w 33"/>
              <a:gd name="T47" fmla="*/ 13 h 27"/>
              <a:gd name="T48" fmla="*/ 4 w 33"/>
              <a:gd name="T49" fmla="*/ 22 h 27"/>
              <a:gd name="T50" fmla="*/ 15 w 33"/>
              <a:gd name="T51" fmla="*/ 27 h 27"/>
              <a:gd name="T52" fmla="*/ 15 w 33"/>
              <a:gd name="T53" fmla="*/ 27 h 27"/>
              <a:gd name="T54" fmla="*/ 18 w 33"/>
              <a:gd name="T55" fmla="*/ 27 h 27"/>
              <a:gd name="T56" fmla="*/ 28 w 33"/>
              <a:gd name="T57" fmla="*/ 25 h 27"/>
              <a:gd name="T58" fmla="*/ 33 w 33"/>
              <a:gd name="T59" fmla="*/ 16 h 27"/>
              <a:gd name="T60" fmla="*/ 30 w 33"/>
              <a:gd name="T61" fmla="*/ 16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33" h="27">
                <a:moveTo>
                  <a:pt x="30" y="16"/>
                </a:moveTo>
                <a:cubicBezTo>
                  <a:pt x="26" y="15"/>
                  <a:pt x="26" y="15"/>
                  <a:pt x="26" y="15"/>
                </a:cubicBezTo>
                <a:cubicBezTo>
                  <a:pt x="26" y="16"/>
                  <a:pt x="25" y="18"/>
                  <a:pt x="24" y="19"/>
                </a:cubicBezTo>
                <a:cubicBezTo>
                  <a:pt x="22" y="20"/>
                  <a:pt x="20" y="21"/>
                  <a:pt x="18" y="21"/>
                </a:cubicBezTo>
                <a:cubicBezTo>
                  <a:pt x="17" y="21"/>
                  <a:pt x="16" y="21"/>
                  <a:pt x="15" y="20"/>
                </a:cubicBezTo>
                <a:cubicBezTo>
                  <a:pt x="16" y="20"/>
                  <a:pt x="16" y="20"/>
                  <a:pt x="16" y="20"/>
                </a:cubicBezTo>
                <a:cubicBezTo>
                  <a:pt x="13" y="20"/>
                  <a:pt x="10" y="19"/>
                  <a:pt x="9" y="17"/>
                </a:cubicBezTo>
                <a:cubicBezTo>
                  <a:pt x="7" y="16"/>
                  <a:pt x="7" y="14"/>
                  <a:pt x="7" y="13"/>
                </a:cubicBezTo>
                <a:cubicBezTo>
                  <a:pt x="7" y="12"/>
                  <a:pt x="7" y="12"/>
                  <a:pt x="7" y="12"/>
                </a:cubicBezTo>
                <a:cubicBezTo>
                  <a:pt x="7" y="11"/>
                  <a:pt x="8" y="9"/>
                  <a:pt x="9" y="8"/>
                </a:cubicBezTo>
                <a:cubicBezTo>
                  <a:pt x="11" y="7"/>
                  <a:pt x="13" y="7"/>
                  <a:pt x="16" y="7"/>
                </a:cubicBezTo>
                <a:cubicBezTo>
                  <a:pt x="16" y="7"/>
                  <a:pt x="17" y="7"/>
                  <a:pt x="18" y="7"/>
                </a:cubicBezTo>
                <a:cubicBezTo>
                  <a:pt x="20" y="7"/>
                  <a:pt x="23" y="8"/>
                  <a:pt x="24" y="10"/>
                </a:cubicBezTo>
                <a:cubicBezTo>
                  <a:pt x="26" y="11"/>
                  <a:pt x="26" y="13"/>
                  <a:pt x="26" y="14"/>
                </a:cubicBezTo>
                <a:cubicBezTo>
                  <a:pt x="26" y="15"/>
                  <a:pt x="26" y="15"/>
                  <a:pt x="26" y="15"/>
                </a:cubicBezTo>
                <a:cubicBezTo>
                  <a:pt x="30" y="16"/>
                  <a:pt x="30" y="16"/>
                  <a:pt x="30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33" y="15"/>
                  <a:pt x="33" y="15"/>
                  <a:pt x="33" y="14"/>
                </a:cubicBezTo>
                <a:cubicBezTo>
                  <a:pt x="33" y="11"/>
                  <a:pt x="31" y="7"/>
                  <a:pt x="29" y="5"/>
                </a:cubicBezTo>
                <a:cubicBezTo>
                  <a:pt x="26" y="2"/>
                  <a:pt x="23" y="1"/>
                  <a:pt x="19" y="0"/>
                </a:cubicBezTo>
                <a:cubicBezTo>
                  <a:pt x="18" y="0"/>
                  <a:pt x="17" y="0"/>
                  <a:pt x="16" y="0"/>
                </a:cubicBezTo>
                <a:cubicBezTo>
                  <a:pt x="12" y="0"/>
                  <a:pt x="8" y="1"/>
                  <a:pt x="5" y="3"/>
                </a:cubicBezTo>
                <a:cubicBezTo>
                  <a:pt x="3" y="5"/>
                  <a:pt x="0" y="8"/>
                  <a:pt x="0" y="11"/>
                </a:cubicBezTo>
                <a:cubicBezTo>
                  <a:pt x="0" y="12"/>
                  <a:pt x="0" y="12"/>
                  <a:pt x="0" y="13"/>
                </a:cubicBezTo>
                <a:cubicBezTo>
                  <a:pt x="0" y="17"/>
                  <a:pt x="2" y="20"/>
                  <a:pt x="4" y="22"/>
                </a:cubicBezTo>
                <a:cubicBezTo>
                  <a:pt x="7" y="25"/>
                  <a:pt x="10" y="27"/>
                  <a:pt x="15" y="27"/>
                </a:cubicBezTo>
                <a:cubicBezTo>
                  <a:pt x="15" y="27"/>
                  <a:pt x="15" y="27"/>
                  <a:pt x="15" y="27"/>
                </a:cubicBezTo>
                <a:cubicBezTo>
                  <a:pt x="16" y="27"/>
                  <a:pt x="17" y="27"/>
                  <a:pt x="18" y="27"/>
                </a:cubicBezTo>
                <a:cubicBezTo>
                  <a:pt x="21" y="27"/>
                  <a:pt x="25" y="26"/>
                  <a:pt x="28" y="25"/>
                </a:cubicBezTo>
                <a:cubicBezTo>
                  <a:pt x="30" y="23"/>
                  <a:pt x="33" y="20"/>
                  <a:pt x="33" y="16"/>
                </a:cubicBezTo>
                <a:lnTo>
                  <a:pt x="30" y="16"/>
                </a:lnTo>
                <a:close/>
              </a:path>
            </a:pathLst>
          </a:custGeom>
          <a:solidFill>
            <a:srgbClr val="D083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84" name="Freeform 704"/>
          <p:cNvSpPr>
            <a:spLocks/>
          </p:cNvSpPr>
          <p:nvPr/>
        </p:nvSpPr>
        <p:spPr bwMode="auto">
          <a:xfrm>
            <a:off x="9199940" y="3583016"/>
            <a:ext cx="107909" cy="90644"/>
          </a:xfrm>
          <a:custGeom>
            <a:avLst/>
            <a:gdLst>
              <a:gd name="T0" fmla="*/ 30 w 34"/>
              <a:gd name="T1" fmla="*/ 12 h 28"/>
              <a:gd name="T2" fmla="*/ 27 w 34"/>
              <a:gd name="T3" fmla="*/ 13 h 28"/>
              <a:gd name="T4" fmla="*/ 27 w 34"/>
              <a:gd name="T5" fmla="*/ 13 h 28"/>
              <a:gd name="T6" fmla="*/ 25 w 34"/>
              <a:gd name="T7" fmla="*/ 18 h 28"/>
              <a:gd name="T8" fmla="*/ 18 w 34"/>
              <a:gd name="T9" fmla="*/ 21 h 28"/>
              <a:gd name="T10" fmla="*/ 16 w 34"/>
              <a:gd name="T11" fmla="*/ 21 h 28"/>
              <a:gd name="T12" fmla="*/ 10 w 34"/>
              <a:gd name="T13" fmla="*/ 19 h 28"/>
              <a:gd name="T14" fmla="*/ 7 w 34"/>
              <a:gd name="T15" fmla="*/ 15 h 28"/>
              <a:gd name="T16" fmla="*/ 7 w 34"/>
              <a:gd name="T17" fmla="*/ 15 h 28"/>
              <a:gd name="T18" fmla="*/ 9 w 34"/>
              <a:gd name="T19" fmla="*/ 10 h 28"/>
              <a:gd name="T20" fmla="*/ 16 w 34"/>
              <a:gd name="T21" fmla="*/ 7 h 28"/>
              <a:gd name="T22" fmla="*/ 18 w 34"/>
              <a:gd name="T23" fmla="*/ 7 h 28"/>
              <a:gd name="T24" fmla="*/ 24 w 34"/>
              <a:gd name="T25" fmla="*/ 9 h 28"/>
              <a:gd name="T26" fmla="*/ 27 w 34"/>
              <a:gd name="T27" fmla="*/ 13 h 28"/>
              <a:gd name="T28" fmla="*/ 30 w 34"/>
              <a:gd name="T29" fmla="*/ 12 h 28"/>
              <a:gd name="T30" fmla="*/ 34 w 34"/>
              <a:gd name="T31" fmla="*/ 12 h 28"/>
              <a:gd name="T32" fmla="*/ 28 w 34"/>
              <a:gd name="T33" fmla="*/ 3 h 28"/>
              <a:gd name="T34" fmla="*/ 18 w 34"/>
              <a:gd name="T35" fmla="*/ 0 h 28"/>
              <a:gd name="T36" fmla="*/ 15 w 34"/>
              <a:gd name="T37" fmla="*/ 0 h 28"/>
              <a:gd name="T38" fmla="*/ 5 w 34"/>
              <a:gd name="T39" fmla="*/ 5 h 28"/>
              <a:gd name="T40" fmla="*/ 0 w 34"/>
              <a:gd name="T41" fmla="*/ 15 h 28"/>
              <a:gd name="T42" fmla="*/ 0 w 34"/>
              <a:gd name="T43" fmla="*/ 16 h 28"/>
              <a:gd name="T44" fmla="*/ 6 w 34"/>
              <a:gd name="T45" fmla="*/ 25 h 28"/>
              <a:gd name="T46" fmla="*/ 16 w 34"/>
              <a:gd name="T47" fmla="*/ 28 h 28"/>
              <a:gd name="T48" fmla="*/ 19 w 34"/>
              <a:gd name="T49" fmla="*/ 28 h 28"/>
              <a:gd name="T50" fmla="*/ 29 w 34"/>
              <a:gd name="T51" fmla="*/ 23 h 28"/>
              <a:gd name="T52" fmla="*/ 34 w 34"/>
              <a:gd name="T53" fmla="*/ 13 h 28"/>
              <a:gd name="T54" fmla="*/ 34 w 34"/>
              <a:gd name="T55" fmla="*/ 12 h 28"/>
              <a:gd name="T56" fmla="*/ 30 w 34"/>
              <a:gd name="T57" fmla="*/ 12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34" h="28">
                <a:moveTo>
                  <a:pt x="30" y="12"/>
                </a:moveTo>
                <a:cubicBezTo>
                  <a:pt x="27" y="13"/>
                  <a:pt x="27" y="13"/>
                  <a:pt x="27" y="13"/>
                </a:cubicBezTo>
                <a:cubicBezTo>
                  <a:pt x="27" y="13"/>
                  <a:pt x="27" y="13"/>
                  <a:pt x="27" y="13"/>
                </a:cubicBezTo>
                <a:cubicBezTo>
                  <a:pt x="27" y="15"/>
                  <a:pt x="26" y="16"/>
                  <a:pt x="25" y="18"/>
                </a:cubicBezTo>
                <a:cubicBezTo>
                  <a:pt x="23" y="19"/>
                  <a:pt x="21" y="20"/>
                  <a:pt x="18" y="21"/>
                </a:cubicBezTo>
                <a:cubicBezTo>
                  <a:pt x="17" y="21"/>
                  <a:pt x="17" y="21"/>
                  <a:pt x="16" y="21"/>
                </a:cubicBezTo>
                <a:cubicBezTo>
                  <a:pt x="13" y="21"/>
                  <a:pt x="11" y="20"/>
                  <a:pt x="10" y="19"/>
                </a:cubicBezTo>
                <a:cubicBezTo>
                  <a:pt x="8" y="18"/>
                  <a:pt x="7" y="17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3"/>
                  <a:pt x="8" y="11"/>
                  <a:pt x="9" y="10"/>
                </a:cubicBezTo>
                <a:cubicBezTo>
                  <a:pt x="11" y="9"/>
                  <a:pt x="13" y="7"/>
                  <a:pt x="16" y="7"/>
                </a:cubicBezTo>
                <a:cubicBezTo>
                  <a:pt x="17" y="7"/>
                  <a:pt x="17" y="7"/>
                  <a:pt x="18" y="7"/>
                </a:cubicBezTo>
                <a:cubicBezTo>
                  <a:pt x="20" y="7"/>
                  <a:pt x="23" y="8"/>
                  <a:pt x="24" y="9"/>
                </a:cubicBezTo>
                <a:cubicBezTo>
                  <a:pt x="26" y="10"/>
                  <a:pt x="27" y="11"/>
                  <a:pt x="27" y="13"/>
                </a:cubicBezTo>
                <a:cubicBezTo>
                  <a:pt x="30" y="12"/>
                  <a:pt x="30" y="12"/>
                  <a:pt x="30" y="12"/>
                </a:cubicBezTo>
                <a:cubicBezTo>
                  <a:pt x="34" y="12"/>
                  <a:pt x="34" y="12"/>
                  <a:pt x="34" y="12"/>
                </a:cubicBezTo>
                <a:cubicBezTo>
                  <a:pt x="33" y="8"/>
                  <a:pt x="31" y="5"/>
                  <a:pt x="28" y="3"/>
                </a:cubicBezTo>
                <a:cubicBezTo>
                  <a:pt x="25" y="1"/>
                  <a:pt x="22" y="0"/>
                  <a:pt x="18" y="0"/>
                </a:cubicBezTo>
                <a:cubicBezTo>
                  <a:pt x="17" y="0"/>
                  <a:pt x="16" y="0"/>
                  <a:pt x="15" y="0"/>
                </a:cubicBezTo>
                <a:cubicBezTo>
                  <a:pt x="11" y="1"/>
                  <a:pt x="7" y="2"/>
                  <a:pt x="5" y="5"/>
                </a:cubicBezTo>
                <a:cubicBezTo>
                  <a:pt x="2" y="7"/>
                  <a:pt x="0" y="11"/>
                  <a:pt x="0" y="15"/>
                </a:cubicBezTo>
                <a:cubicBezTo>
                  <a:pt x="0" y="15"/>
                  <a:pt x="0" y="16"/>
                  <a:pt x="0" y="16"/>
                </a:cubicBezTo>
                <a:cubicBezTo>
                  <a:pt x="1" y="20"/>
                  <a:pt x="3" y="23"/>
                  <a:pt x="6" y="25"/>
                </a:cubicBezTo>
                <a:cubicBezTo>
                  <a:pt x="9" y="27"/>
                  <a:pt x="12" y="28"/>
                  <a:pt x="16" y="28"/>
                </a:cubicBezTo>
                <a:cubicBezTo>
                  <a:pt x="17" y="28"/>
                  <a:pt x="18" y="28"/>
                  <a:pt x="19" y="28"/>
                </a:cubicBezTo>
                <a:cubicBezTo>
                  <a:pt x="23" y="27"/>
                  <a:pt x="26" y="25"/>
                  <a:pt x="29" y="23"/>
                </a:cubicBezTo>
                <a:cubicBezTo>
                  <a:pt x="32" y="20"/>
                  <a:pt x="34" y="17"/>
                  <a:pt x="34" y="13"/>
                </a:cubicBezTo>
                <a:cubicBezTo>
                  <a:pt x="34" y="13"/>
                  <a:pt x="34" y="12"/>
                  <a:pt x="34" y="12"/>
                </a:cubicBezTo>
                <a:lnTo>
                  <a:pt x="30" y="12"/>
                </a:lnTo>
                <a:close/>
              </a:path>
            </a:pathLst>
          </a:custGeom>
          <a:solidFill>
            <a:srgbClr val="D083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85" name="Freeform 705"/>
          <p:cNvSpPr>
            <a:spLocks/>
          </p:cNvSpPr>
          <p:nvPr/>
        </p:nvSpPr>
        <p:spPr bwMode="auto">
          <a:xfrm>
            <a:off x="9113613" y="3595966"/>
            <a:ext cx="103592" cy="34531"/>
          </a:xfrm>
          <a:custGeom>
            <a:avLst/>
            <a:gdLst>
              <a:gd name="T0" fmla="*/ 33 w 33"/>
              <a:gd name="T1" fmla="*/ 6 h 11"/>
              <a:gd name="T2" fmla="*/ 29 w 33"/>
              <a:gd name="T3" fmla="*/ 3 h 11"/>
              <a:gd name="T4" fmla="*/ 16 w 33"/>
              <a:gd name="T5" fmla="*/ 0 h 11"/>
              <a:gd name="T6" fmla="*/ 0 w 33"/>
              <a:gd name="T7" fmla="*/ 4 h 11"/>
              <a:gd name="T8" fmla="*/ 3 w 33"/>
              <a:gd name="T9" fmla="*/ 10 h 11"/>
              <a:gd name="T10" fmla="*/ 16 w 33"/>
              <a:gd name="T11" fmla="*/ 7 h 11"/>
              <a:gd name="T12" fmla="*/ 25 w 33"/>
              <a:gd name="T13" fmla="*/ 9 h 11"/>
              <a:gd name="T14" fmla="*/ 27 w 33"/>
              <a:gd name="T15" fmla="*/ 10 h 11"/>
              <a:gd name="T16" fmla="*/ 28 w 33"/>
              <a:gd name="T17" fmla="*/ 11 h 11"/>
              <a:gd name="T18" fmla="*/ 28 w 33"/>
              <a:gd name="T19" fmla="*/ 11 h 11"/>
              <a:gd name="T20" fmla="*/ 28 w 33"/>
              <a:gd name="T21" fmla="*/ 11 h 11"/>
              <a:gd name="T22" fmla="*/ 30 w 33"/>
              <a:gd name="T23" fmla="*/ 10 h 11"/>
              <a:gd name="T24" fmla="*/ 28 w 33"/>
              <a:gd name="T25" fmla="*/ 11 h 11"/>
              <a:gd name="T26" fmla="*/ 28 w 33"/>
              <a:gd name="T27" fmla="*/ 11 h 11"/>
              <a:gd name="T28" fmla="*/ 30 w 33"/>
              <a:gd name="T29" fmla="*/ 10 h 11"/>
              <a:gd name="T30" fmla="*/ 28 w 33"/>
              <a:gd name="T31" fmla="*/ 11 h 11"/>
              <a:gd name="T32" fmla="*/ 33 w 33"/>
              <a:gd name="T33" fmla="*/ 6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3" h="11">
                <a:moveTo>
                  <a:pt x="33" y="6"/>
                </a:moveTo>
                <a:cubicBezTo>
                  <a:pt x="33" y="6"/>
                  <a:pt x="32" y="5"/>
                  <a:pt x="29" y="3"/>
                </a:cubicBezTo>
                <a:cubicBezTo>
                  <a:pt x="26" y="1"/>
                  <a:pt x="22" y="0"/>
                  <a:pt x="16" y="0"/>
                </a:cubicBezTo>
                <a:cubicBezTo>
                  <a:pt x="11" y="0"/>
                  <a:pt x="6" y="1"/>
                  <a:pt x="0" y="4"/>
                </a:cubicBezTo>
                <a:cubicBezTo>
                  <a:pt x="3" y="10"/>
                  <a:pt x="3" y="10"/>
                  <a:pt x="3" y="10"/>
                </a:cubicBezTo>
                <a:cubicBezTo>
                  <a:pt x="8" y="7"/>
                  <a:pt x="13" y="7"/>
                  <a:pt x="16" y="7"/>
                </a:cubicBezTo>
                <a:cubicBezTo>
                  <a:pt x="20" y="7"/>
                  <a:pt x="23" y="8"/>
                  <a:pt x="25" y="9"/>
                </a:cubicBezTo>
                <a:cubicBezTo>
                  <a:pt x="26" y="10"/>
                  <a:pt x="27" y="10"/>
                  <a:pt x="27" y="10"/>
                </a:cubicBezTo>
                <a:cubicBezTo>
                  <a:pt x="28" y="11"/>
                  <a:pt x="28" y="11"/>
                  <a:pt x="28" y="11"/>
                </a:cubicBezTo>
                <a:cubicBezTo>
                  <a:pt x="28" y="11"/>
                  <a:pt x="28" y="11"/>
                  <a:pt x="28" y="11"/>
                </a:cubicBezTo>
                <a:cubicBezTo>
                  <a:pt x="28" y="11"/>
                  <a:pt x="28" y="11"/>
                  <a:pt x="28" y="11"/>
                </a:cubicBezTo>
                <a:cubicBezTo>
                  <a:pt x="30" y="10"/>
                  <a:pt x="30" y="10"/>
                  <a:pt x="30" y="10"/>
                </a:cubicBezTo>
                <a:cubicBezTo>
                  <a:pt x="28" y="11"/>
                  <a:pt x="28" y="11"/>
                  <a:pt x="28" y="11"/>
                </a:cubicBezTo>
                <a:cubicBezTo>
                  <a:pt x="28" y="11"/>
                  <a:pt x="28" y="11"/>
                  <a:pt x="28" y="11"/>
                </a:cubicBezTo>
                <a:cubicBezTo>
                  <a:pt x="30" y="10"/>
                  <a:pt x="30" y="10"/>
                  <a:pt x="30" y="10"/>
                </a:cubicBezTo>
                <a:cubicBezTo>
                  <a:pt x="28" y="11"/>
                  <a:pt x="28" y="11"/>
                  <a:pt x="28" y="11"/>
                </a:cubicBezTo>
                <a:cubicBezTo>
                  <a:pt x="33" y="6"/>
                  <a:pt x="33" y="6"/>
                  <a:pt x="33" y="6"/>
                </a:cubicBezTo>
                <a:close/>
              </a:path>
            </a:pathLst>
          </a:custGeom>
          <a:solidFill>
            <a:srgbClr val="D083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86" name="Freeform 706"/>
          <p:cNvSpPr>
            <a:spLocks/>
          </p:cNvSpPr>
          <p:nvPr/>
        </p:nvSpPr>
        <p:spPr bwMode="auto">
          <a:xfrm>
            <a:off x="8302147" y="5244800"/>
            <a:ext cx="1670416" cy="138122"/>
          </a:xfrm>
          <a:custGeom>
            <a:avLst/>
            <a:gdLst>
              <a:gd name="T0" fmla="*/ 0 w 517"/>
              <a:gd name="T1" fmla="*/ 7 h 43"/>
              <a:gd name="T2" fmla="*/ 1 w 517"/>
              <a:gd name="T3" fmla="*/ 23 h 43"/>
              <a:gd name="T4" fmla="*/ 264 w 517"/>
              <a:gd name="T5" fmla="*/ 40 h 43"/>
              <a:gd name="T6" fmla="*/ 513 w 517"/>
              <a:gd name="T7" fmla="*/ 14 h 43"/>
              <a:gd name="T8" fmla="*/ 517 w 517"/>
              <a:gd name="T9" fmla="*/ 0 h 43"/>
              <a:gd name="T10" fmla="*/ 264 w 517"/>
              <a:gd name="T11" fmla="*/ 24 h 43"/>
              <a:gd name="T12" fmla="*/ 0 w 517"/>
              <a:gd name="T13" fmla="*/ 7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7" h="43">
                <a:moveTo>
                  <a:pt x="0" y="7"/>
                </a:moveTo>
                <a:cubicBezTo>
                  <a:pt x="1" y="23"/>
                  <a:pt x="1" y="23"/>
                  <a:pt x="1" y="23"/>
                </a:cubicBezTo>
                <a:cubicBezTo>
                  <a:pt x="1" y="23"/>
                  <a:pt x="166" y="43"/>
                  <a:pt x="264" y="40"/>
                </a:cubicBezTo>
                <a:cubicBezTo>
                  <a:pt x="362" y="38"/>
                  <a:pt x="513" y="14"/>
                  <a:pt x="513" y="14"/>
                </a:cubicBezTo>
                <a:cubicBezTo>
                  <a:pt x="517" y="0"/>
                  <a:pt x="517" y="0"/>
                  <a:pt x="517" y="0"/>
                </a:cubicBezTo>
                <a:cubicBezTo>
                  <a:pt x="517" y="0"/>
                  <a:pt x="360" y="24"/>
                  <a:pt x="264" y="24"/>
                </a:cubicBezTo>
                <a:cubicBezTo>
                  <a:pt x="168" y="24"/>
                  <a:pt x="0" y="7"/>
                  <a:pt x="0" y="7"/>
                </a:cubicBezTo>
                <a:close/>
              </a:path>
            </a:pathLst>
          </a:custGeom>
          <a:solidFill>
            <a:srgbClr val="EC65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87" name="Freeform 707"/>
          <p:cNvSpPr>
            <a:spLocks/>
          </p:cNvSpPr>
          <p:nvPr/>
        </p:nvSpPr>
        <p:spPr bwMode="auto">
          <a:xfrm>
            <a:off x="8086331" y="4834748"/>
            <a:ext cx="729460" cy="677663"/>
          </a:xfrm>
          <a:custGeom>
            <a:avLst/>
            <a:gdLst>
              <a:gd name="T0" fmla="*/ 226 w 226"/>
              <a:gd name="T1" fmla="*/ 43 h 209"/>
              <a:gd name="T2" fmla="*/ 226 w 226"/>
              <a:gd name="T3" fmla="*/ 32 h 209"/>
              <a:gd name="T4" fmla="*/ 150 w 226"/>
              <a:gd name="T5" fmla="*/ 0 h 209"/>
              <a:gd name="T6" fmla="*/ 0 w 226"/>
              <a:gd name="T7" fmla="*/ 102 h 209"/>
              <a:gd name="T8" fmla="*/ 6 w 226"/>
              <a:gd name="T9" fmla="*/ 123 h 209"/>
              <a:gd name="T10" fmla="*/ 226 w 226"/>
              <a:gd name="T11" fmla="*/ 43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6" h="209">
                <a:moveTo>
                  <a:pt x="226" y="43"/>
                </a:moveTo>
                <a:cubicBezTo>
                  <a:pt x="226" y="32"/>
                  <a:pt x="226" y="32"/>
                  <a:pt x="226" y="32"/>
                </a:cubicBezTo>
                <a:cubicBezTo>
                  <a:pt x="226" y="32"/>
                  <a:pt x="166" y="33"/>
                  <a:pt x="150" y="0"/>
                </a:cubicBezTo>
                <a:cubicBezTo>
                  <a:pt x="112" y="3"/>
                  <a:pt x="12" y="19"/>
                  <a:pt x="0" y="102"/>
                </a:cubicBezTo>
                <a:cubicBezTo>
                  <a:pt x="1" y="110"/>
                  <a:pt x="3" y="117"/>
                  <a:pt x="6" y="123"/>
                </a:cubicBezTo>
                <a:cubicBezTo>
                  <a:pt x="46" y="209"/>
                  <a:pt x="226" y="43"/>
                  <a:pt x="226" y="43"/>
                </a:cubicBezTo>
                <a:close/>
              </a:path>
            </a:pathLst>
          </a:custGeom>
          <a:solidFill>
            <a:srgbClr val="EBAB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792" name="Freeform 708"/>
          <p:cNvSpPr>
            <a:spLocks/>
          </p:cNvSpPr>
          <p:nvPr/>
        </p:nvSpPr>
        <p:spPr bwMode="auto">
          <a:xfrm>
            <a:off x="9433021" y="4834748"/>
            <a:ext cx="729460" cy="738092"/>
          </a:xfrm>
          <a:custGeom>
            <a:avLst/>
            <a:gdLst>
              <a:gd name="T0" fmla="*/ 0 w 226"/>
              <a:gd name="T1" fmla="*/ 43 h 228"/>
              <a:gd name="T2" fmla="*/ 0 w 226"/>
              <a:gd name="T3" fmla="*/ 32 h 228"/>
              <a:gd name="T4" fmla="*/ 76 w 226"/>
              <a:gd name="T5" fmla="*/ 0 h 228"/>
              <a:gd name="T6" fmla="*/ 226 w 226"/>
              <a:gd name="T7" fmla="*/ 102 h 228"/>
              <a:gd name="T8" fmla="*/ 220 w 226"/>
              <a:gd name="T9" fmla="*/ 123 h 228"/>
              <a:gd name="T10" fmla="*/ 0 w 226"/>
              <a:gd name="T11" fmla="*/ 43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6" h="228">
                <a:moveTo>
                  <a:pt x="0" y="43"/>
                </a:moveTo>
                <a:cubicBezTo>
                  <a:pt x="0" y="32"/>
                  <a:pt x="0" y="32"/>
                  <a:pt x="0" y="32"/>
                </a:cubicBezTo>
                <a:cubicBezTo>
                  <a:pt x="0" y="32"/>
                  <a:pt x="60" y="33"/>
                  <a:pt x="76" y="0"/>
                </a:cubicBezTo>
                <a:cubicBezTo>
                  <a:pt x="113" y="3"/>
                  <a:pt x="214" y="19"/>
                  <a:pt x="226" y="102"/>
                </a:cubicBezTo>
                <a:cubicBezTo>
                  <a:pt x="225" y="110"/>
                  <a:pt x="224" y="117"/>
                  <a:pt x="220" y="123"/>
                </a:cubicBezTo>
                <a:cubicBezTo>
                  <a:pt x="153" y="228"/>
                  <a:pt x="0" y="43"/>
                  <a:pt x="0" y="43"/>
                </a:cubicBezTo>
                <a:close/>
              </a:path>
            </a:pathLst>
          </a:custGeom>
          <a:solidFill>
            <a:srgbClr val="EBAB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793" name="Freeform 709"/>
          <p:cNvSpPr>
            <a:spLocks/>
          </p:cNvSpPr>
          <p:nvPr/>
        </p:nvSpPr>
        <p:spPr bwMode="auto">
          <a:xfrm>
            <a:off x="8776940" y="4515341"/>
            <a:ext cx="751040" cy="401419"/>
          </a:xfrm>
          <a:custGeom>
            <a:avLst/>
            <a:gdLst>
              <a:gd name="T0" fmla="*/ 0 w 174"/>
              <a:gd name="T1" fmla="*/ 0 h 93"/>
              <a:gd name="T2" fmla="*/ 87 w 174"/>
              <a:gd name="T3" fmla="*/ 16 h 93"/>
              <a:gd name="T4" fmla="*/ 174 w 174"/>
              <a:gd name="T5" fmla="*/ 0 h 93"/>
              <a:gd name="T6" fmla="*/ 155 w 174"/>
              <a:gd name="T7" fmla="*/ 93 h 93"/>
              <a:gd name="T8" fmla="*/ 17 w 174"/>
              <a:gd name="T9" fmla="*/ 93 h 93"/>
              <a:gd name="T10" fmla="*/ 0 w 174"/>
              <a:gd name="T11" fmla="*/ 2 h 93"/>
              <a:gd name="T12" fmla="*/ 0 w 174"/>
              <a:gd name="T13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4" h="93">
                <a:moveTo>
                  <a:pt x="0" y="0"/>
                </a:moveTo>
                <a:lnTo>
                  <a:pt x="87" y="16"/>
                </a:lnTo>
                <a:lnTo>
                  <a:pt x="174" y="0"/>
                </a:lnTo>
                <a:lnTo>
                  <a:pt x="155" y="93"/>
                </a:lnTo>
                <a:lnTo>
                  <a:pt x="17" y="93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BDBD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794" name="Freeform 710"/>
          <p:cNvSpPr>
            <a:spLocks/>
          </p:cNvSpPr>
          <p:nvPr/>
        </p:nvSpPr>
        <p:spPr bwMode="auto">
          <a:xfrm>
            <a:off x="8776940" y="4515341"/>
            <a:ext cx="751040" cy="401419"/>
          </a:xfrm>
          <a:custGeom>
            <a:avLst/>
            <a:gdLst>
              <a:gd name="T0" fmla="*/ 0 w 174"/>
              <a:gd name="T1" fmla="*/ 0 h 93"/>
              <a:gd name="T2" fmla="*/ 87 w 174"/>
              <a:gd name="T3" fmla="*/ 16 h 93"/>
              <a:gd name="T4" fmla="*/ 174 w 174"/>
              <a:gd name="T5" fmla="*/ 0 h 93"/>
              <a:gd name="T6" fmla="*/ 155 w 174"/>
              <a:gd name="T7" fmla="*/ 93 h 93"/>
              <a:gd name="T8" fmla="*/ 17 w 174"/>
              <a:gd name="T9" fmla="*/ 93 h 93"/>
              <a:gd name="T10" fmla="*/ 0 w 174"/>
              <a:gd name="T11" fmla="*/ 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4" h="93">
                <a:moveTo>
                  <a:pt x="0" y="0"/>
                </a:moveTo>
                <a:lnTo>
                  <a:pt x="87" y="16"/>
                </a:lnTo>
                <a:lnTo>
                  <a:pt x="174" y="0"/>
                </a:lnTo>
                <a:lnTo>
                  <a:pt x="155" y="93"/>
                </a:lnTo>
                <a:lnTo>
                  <a:pt x="17" y="93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795" name="Freeform 711"/>
          <p:cNvSpPr>
            <a:spLocks/>
          </p:cNvSpPr>
          <p:nvPr/>
        </p:nvSpPr>
        <p:spPr bwMode="auto">
          <a:xfrm>
            <a:off x="8772622" y="4912442"/>
            <a:ext cx="746725" cy="470480"/>
          </a:xfrm>
          <a:custGeom>
            <a:avLst/>
            <a:gdLst>
              <a:gd name="T0" fmla="*/ 173 w 173"/>
              <a:gd name="T1" fmla="*/ 94 h 109"/>
              <a:gd name="T2" fmla="*/ 86 w 173"/>
              <a:gd name="T3" fmla="*/ 109 h 109"/>
              <a:gd name="T4" fmla="*/ 0 w 173"/>
              <a:gd name="T5" fmla="*/ 94 h 109"/>
              <a:gd name="T6" fmla="*/ 18 w 173"/>
              <a:gd name="T7" fmla="*/ 0 h 109"/>
              <a:gd name="T8" fmla="*/ 157 w 173"/>
              <a:gd name="T9" fmla="*/ 0 h 109"/>
              <a:gd name="T10" fmla="*/ 173 w 173"/>
              <a:gd name="T11" fmla="*/ 91 h 109"/>
              <a:gd name="T12" fmla="*/ 173 w 173"/>
              <a:gd name="T13" fmla="*/ 94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3" h="109">
                <a:moveTo>
                  <a:pt x="173" y="94"/>
                </a:moveTo>
                <a:lnTo>
                  <a:pt x="86" y="109"/>
                </a:lnTo>
                <a:lnTo>
                  <a:pt x="0" y="94"/>
                </a:lnTo>
                <a:lnTo>
                  <a:pt x="18" y="0"/>
                </a:lnTo>
                <a:lnTo>
                  <a:pt x="157" y="0"/>
                </a:lnTo>
                <a:lnTo>
                  <a:pt x="173" y="91"/>
                </a:lnTo>
                <a:lnTo>
                  <a:pt x="173" y="94"/>
                </a:lnTo>
                <a:close/>
              </a:path>
            </a:pathLst>
          </a:custGeom>
          <a:solidFill>
            <a:srgbClr val="BDBD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796" name="Freeform 712"/>
          <p:cNvSpPr>
            <a:spLocks/>
          </p:cNvSpPr>
          <p:nvPr/>
        </p:nvSpPr>
        <p:spPr bwMode="auto">
          <a:xfrm>
            <a:off x="8772622" y="4912442"/>
            <a:ext cx="746725" cy="470480"/>
          </a:xfrm>
          <a:custGeom>
            <a:avLst/>
            <a:gdLst>
              <a:gd name="T0" fmla="*/ 173 w 173"/>
              <a:gd name="T1" fmla="*/ 94 h 109"/>
              <a:gd name="T2" fmla="*/ 86 w 173"/>
              <a:gd name="T3" fmla="*/ 109 h 109"/>
              <a:gd name="T4" fmla="*/ 0 w 173"/>
              <a:gd name="T5" fmla="*/ 94 h 109"/>
              <a:gd name="T6" fmla="*/ 18 w 173"/>
              <a:gd name="T7" fmla="*/ 0 h 109"/>
              <a:gd name="T8" fmla="*/ 157 w 173"/>
              <a:gd name="T9" fmla="*/ 0 h 109"/>
              <a:gd name="T10" fmla="*/ 173 w 173"/>
              <a:gd name="T11" fmla="*/ 91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3" h="109">
                <a:moveTo>
                  <a:pt x="173" y="94"/>
                </a:moveTo>
                <a:lnTo>
                  <a:pt x="86" y="109"/>
                </a:lnTo>
                <a:lnTo>
                  <a:pt x="0" y="94"/>
                </a:lnTo>
                <a:lnTo>
                  <a:pt x="18" y="0"/>
                </a:lnTo>
                <a:lnTo>
                  <a:pt x="157" y="0"/>
                </a:lnTo>
                <a:lnTo>
                  <a:pt x="173" y="91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797" name="Freeform 713"/>
          <p:cNvSpPr>
            <a:spLocks/>
          </p:cNvSpPr>
          <p:nvPr/>
        </p:nvSpPr>
        <p:spPr bwMode="auto">
          <a:xfrm>
            <a:off x="9152459" y="4912442"/>
            <a:ext cx="366889" cy="470480"/>
          </a:xfrm>
          <a:custGeom>
            <a:avLst/>
            <a:gdLst>
              <a:gd name="T0" fmla="*/ 85 w 85"/>
              <a:gd name="T1" fmla="*/ 91 h 109"/>
              <a:gd name="T2" fmla="*/ 69 w 85"/>
              <a:gd name="T3" fmla="*/ 0 h 109"/>
              <a:gd name="T4" fmla="*/ 0 w 85"/>
              <a:gd name="T5" fmla="*/ 0 h 109"/>
              <a:gd name="T6" fmla="*/ 0 w 85"/>
              <a:gd name="T7" fmla="*/ 109 h 109"/>
              <a:gd name="T8" fmla="*/ 85 w 85"/>
              <a:gd name="T9" fmla="*/ 94 h 109"/>
              <a:gd name="T10" fmla="*/ 85 w 85"/>
              <a:gd name="T11" fmla="*/ 91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" h="109">
                <a:moveTo>
                  <a:pt x="85" y="91"/>
                </a:moveTo>
                <a:lnTo>
                  <a:pt x="69" y="0"/>
                </a:lnTo>
                <a:lnTo>
                  <a:pt x="0" y="0"/>
                </a:lnTo>
                <a:lnTo>
                  <a:pt x="0" y="109"/>
                </a:lnTo>
                <a:lnTo>
                  <a:pt x="85" y="94"/>
                </a:lnTo>
                <a:lnTo>
                  <a:pt x="85" y="91"/>
                </a:lnTo>
                <a:close/>
              </a:path>
            </a:pathLst>
          </a:custGeom>
          <a:solidFill>
            <a:srgbClr val="D8D8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798" name="Freeform 714"/>
          <p:cNvSpPr>
            <a:spLocks/>
          </p:cNvSpPr>
          <p:nvPr/>
        </p:nvSpPr>
        <p:spPr bwMode="auto">
          <a:xfrm>
            <a:off x="8815785" y="4839066"/>
            <a:ext cx="90644" cy="164020"/>
          </a:xfrm>
          <a:custGeom>
            <a:avLst/>
            <a:gdLst>
              <a:gd name="T0" fmla="*/ 21 w 28"/>
              <a:gd name="T1" fmla="*/ 0 h 51"/>
              <a:gd name="T2" fmla="*/ 14 w 28"/>
              <a:gd name="T3" fmla="*/ 10 h 51"/>
              <a:gd name="T4" fmla="*/ 28 w 28"/>
              <a:gd name="T5" fmla="*/ 14 h 51"/>
              <a:gd name="T6" fmla="*/ 10 w 28"/>
              <a:gd name="T7" fmla="*/ 25 h 51"/>
              <a:gd name="T8" fmla="*/ 10 w 28"/>
              <a:gd name="T9" fmla="*/ 34 h 51"/>
              <a:gd name="T10" fmla="*/ 0 w 28"/>
              <a:gd name="T11" fmla="*/ 51 h 51"/>
              <a:gd name="T12" fmla="*/ 0 w 28"/>
              <a:gd name="T13" fmla="*/ 8 h 51"/>
              <a:gd name="T14" fmla="*/ 21 w 28"/>
              <a:gd name="T15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8" h="51">
                <a:moveTo>
                  <a:pt x="21" y="0"/>
                </a:moveTo>
                <a:cubicBezTo>
                  <a:pt x="21" y="0"/>
                  <a:pt x="22" y="4"/>
                  <a:pt x="14" y="10"/>
                </a:cubicBezTo>
                <a:cubicBezTo>
                  <a:pt x="26" y="15"/>
                  <a:pt x="28" y="14"/>
                  <a:pt x="28" y="14"/>
                </a:cubicBezTo>
                <a:cubicBezTo>
                  <a:pt x="28" y="14"/>
                  <a:pt x="22" y="25"/>
                  <a:pt x="10" y="25"/>
                </a:cubicBezTo>
                <a:cubicBezTo>
                  <a:pt x="20" y="29"/>
                  <a:pt x="27" y="34"/>
                  <a:pt x="10" y="34"/>
                </a:cubicBezTo>
                <a:cubicBezTo>
                  <a:pt x="20" y="42"/>
                  <a:pt x="21" y="48"/>
                  <a:pt x="0" y="51"/>
                </a:cubicBezTo>
                <a:cubicBezTo>
                  <a:pt x="0" y="45"/>
                  <a:pt x="0" y="8"/>
                  <a:pt x="0" y="8"/>
                </a:cubicBezTo>
                <a:lnTo>
                  <a:pt x="21" y="0"/>
                </a:lnTo>
                <a:close/>
              </a:path>
            </a:pathLst>
          </a:custGeom>
          <a:solidFill>
            <a:srgbClr val="83838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835" name="Picture 71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989" y="4800218"/>
            <a:ext cx="155388" cy="202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99" name="Freeform 716"/>
          <p:cNvSpPr>
            <a:spLocks/>
          </p:cNvSpPr>
          <p:nvPr/>
        </p:nvSpPr>
        <p:spPr bwMode="auto">
          <a:xfrm>
            <a:off x="9351010" y="4839066"/>
            <a:ext cx="103592" cy="164020"/>
          </a:xfrm>
          <a:custGeom>
            <a:avLst/>
            <a:gdLst>
              <a:gd name="T0" fmla="*/ 7 w 32"/>
              <a:gd name="T1" fmla="*/ 0 h 51"/>
              <a:gd name="T2" fmla="*/ 13 w 32"/>
              <a:gd name="T3" fmla="*/ 10 h 51"/>
              <a:gd name="T4" fmla="*/ 0 w 32"/>
              <a:gd name="T5" fmla="*/ 14 h 51"/>
              <a:gd name="T6" fmla="*/ 18 w 32"/>
              <a:gd name="T7" fmla="*/ 25 h 51"/>
              <a:gd name="T8" fmla="*/ 18 w 32"/>
              <a:gd name="T9" fmla="*/ 34 h 51"/>
              <a:gd name="T10" fmla="*/ 32 w 32"/>
              <a:gd name="T11" fmla="*/ 51 h 51"/>
              <a:gd name="T12" fmla="*/ 31 w 32"/>
              <a:gd name="T13" fmla="*/ 8 h 51"/>
              <a:gd name="T14" fmla="*/ 7 w 32"/>
              <a:gd name="T15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" h="51">
                <a:moveTo>
                  <a:pt x="7" y="0"/>
                </a:moveTo>
                <a:cubicBezTo>
                  <a:pt x="7" y="0"/>
                  <a:pt x="6" y="4"/>
                  <a:pt x="13" y="10"/>
                </a:cubicBezTo>
                <a:cubicBezTo>
                  <a:pt x="1" y="15"/>
                  <a:pt x="0" y="14"/>
                  <a:pt x="0" y="14"/>
                </a:cubicBezTo>
                <a:cubicBezTo>
                  <a:pt x="0" y="14"/>
                  <a:pt x="5" y="25"/>
                  <a:pt x="18" y="25"/>
                </a:cubicBezTo>
                <a:cubicBezTo>
                  <a:pt x="7" y="29"/>
                  <a:pt x="1" y="34"/>
                  <a:pt x="18" y="34"/>
                </a:cubicBezTo>
                <a:cubicBezTo>
                  <a:pt x="7" y="42"/>
                  <a:pt x="11" y="48"/>
                  <a:pt x="32" y="51"/>
                </a:cubicBezTo>
                <a:cubicBezTo>
                  <a:pt x="32" y="45"/>
                  <a:pt x="31" y="8"/>
                  <a:pt x="31" y="8"/>
                </a:cubicBezTo>
                <a:lnTo>
                  <a:pt x="7" y="0"/>
                </a:lnTo>
                <a:close/>
              </a:path>
            </a:pathLst>
          </a:custGeom>
          <a:solidFill>
            <a:srgbClr val="83838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837" name="Picture 71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3744" y="4800218"/>
            <a:ext cx="155388" cy="202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00" name="Freeform 718"/>
          <p:cNvSpPr>
            <a:spLocks/>
          </p:cNvSpPr>
          <p:nvPr/>
        </p:nvSpPr>
        <p:spPr bwMode="auto">
          <a:xfrm>
            <a:off x="8638817" y="5279330"/>
            <a:ext cx="34531" cy="86326"/>
          </a:xfrm>
          <a:custGeom>
            <a:avLst/>
            <a:gdLst>
              <a:gd name="T0" fmla="*/ 0 w 8"/>
              <a:gd name="T1" fmla="*/ 2 h 20"/>
              <a:gd name="T2" fmla="*/ 0 w 8"/>
              <a:gd name="T3" fmla="*/ 20 h 20"/>
              <a:gd name="T4" fmla="*/ 8 w 8"/>
              <a:gd name="T5" fmla="*/ 20 h 20"/>
              <a:gd name="T6" fmla="*/ 6 w 8"/>
              <a:gd name="T7" fmla="*/ 0 h 20"/>
              <a:gd name="T8" fmla="*/ 0 w 8"/>
              <a:gd name="T9" fmla="*/ 2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20">
                <a:moveTo>
                  <a:pt x="0" y="2"/>
                </a:moveTo>
                <a:lnTo>
                  <a:pt x="0" y="20"/>
                </a:lnTo>
                <a:lnTo>
                  <a:pt x="8" y="20"/>
                </a:lnTo>
                <a:lnTo>
                  <a:pt x="6" y="0"/>
                </a:lnTo>
                <a:lnTo>
                  <a:pt x="0" y="2"/>
                </a:lnTo>
                <a:close/>
              </a:path>
            </a:pathLst>
          </a:custGeom>
          <a:solidFill>
            <a:srgbClr val="E9E8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01" name="Freeform 719"/>
          <p:cNvSpPr>
            <a:spLocks/>
          </p:cNvSpPr>
          <p:nvPr/>
        </p:nvSpPr>
        <p:spPr bwMode="auto">
          <a:xfrm>
            <a:off x="9433021" y="5287963"/>
            <a:ext cx="51796" cy="77694"/>
          </a:xfrm>
          <a:custGeom>
            <a:avLst/>
            <a:gdLst>
              <a:gd name="T0" fmla="*/ 7 w 12"/>
              <a:gd name="T1" fmla="*/ 0 h 18"/>
              <a:gd name="T2" fmla="*/ 0 w 12"/>
              <a:gd name="T3" fmla="*/ 18 h 18"/>
              <a:gd name="T4" fmla="*/ 9 w 12"/>
              <a:gd name="T5" fmla="*/ 18 h 18"/>
              <a:gd name="T6" fmla="*/ 12 w 12"/>
              <a:gd name="T7" fmla="*/ 0 h 18"/>
              <a:gd name="T8" fmla="*/ 7 w 12"/>
              <a:gd name="T9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" h="18">
                <a:moveTo>
                  <a:pt x="7" y="0"/>
                </a:moveTo>
                <a:lnTo>
                  <a:pt x="0" y="18"/>
                </a:lnTo>
                <a:lnTo>
                  <a:pt x="9" y="18"/>
                </a:lnTo>
                <a:lnTo>
                  <a:pt x="12" y="0"/>
                </a:lnTo>
                <a:lnTo>
                  <a:pt x="7" y="0"/>
                </a:lnTo>
                <a:close/>
              </a:path>
            </a:pathLst>
          </a:custGeom>
          <a:solidFill>
            <a:srgbClr val="E9E8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02" name="Oval 720"/>
          <p:cNvSpPr>
            <a:spLocks noChangeArrowheads="1"/>
          </p:cNvSpPr>
          <p:nvPr/>
        </p:nvSpPr>
        <p:spPr bwMode="auto">
          <a:xfrm>
            <a:off x="9044552" y="3505322"/>
            <a:ext cx="60429" cy="60428"/>
          </a:xfrm>
          <a:prstGeom prst="ellipse">
            <a:avLst/>
          </a:prstGeom>
          <a:solidFill>
            <a:srgbClr val="522C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03" name="Oval 721"/>
          <p:cNvSpPr>
            <a:spLocks noChangeArrowheads="1"/>
          </p:cNvSpPr>
          <p:nvPr/>
        </p:nvSpPr>
        <p:spPr bwMode="auto">
          <a:xfrm>
            <a:off x="9221520" y="3505322"/>
            <a:ext cx="60429" cy="60428"/>
          </a:xfrm>
          <a:prstGeom prst="ellipse">
            <a:avLst/>
          </a:prstGeom>
          <a:solidFill>
            <a:srgbClr val="522C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04" name="Freeform 722"/>
          <p:cNvSpPr>
            <a:spLocks/>
          </p:cNvSpPr>
          <p:nvPr/>
        </p:nvSpPr>
        <p:spPr bwMode="auto">
          <a:xfrm>
            <a:off x="9087715" y="3708190"/>
            <a:ext cx="168338" cy="43163"/>
          </a:xfrm>
          <a:custGeom>
            <a:avLst/>
            <a:gdLst>
              <a:gd name="T0" fmla="*/ 1 w 52"/>
              <a:gd name="T1" fmla="*/ 4 h 14"/>
              <a:gd name="T2" fmla="*/ 27 w 52"/>
              <a:gd name="T3" fmla="*/ 14 h 14"/>
              <a:gd name="T4" fmla="*/ 51 w 52"/>
              <a:gd name="T5" fmla="*/ 4 h 14"/>
              <a:gd name="T6" fmla="*/ 51 w 52"/>
              <a:gd name="T7" fmla="*/ 1 h 14"/>
              <a:gd name="T8" fmla="*/ 48 w 52"/>
              <a:gd name="T9" fmla="*/ 1 h 14"/>
              <a:gd name="T10" fmla="*/ 27 w 52"/>
              <a:gd name="T11" fmla="*/ 10 h 14"/>
              <a:gd name="T12" fmla="*/ 10 w 52"/>
              <a:gd name="T13" fmla="*/ 6 h 14"/>
              <a:gd name="T14" fmla="*/ 5 w 52"/>
              <a:gd name="T15" fmla="*/ 3 h 14"/>
              <a:gd name="T16" fmla="*/ 4 w 52"/>
              <a:gd name="T17" fmla="*/ 2 h 14"/>
              <a:gd name="T18" fmla="*/ 4 w 52"/>
              <a:gd name="T19" fmla="*/ 1 h 14"/>
              <a:gd name="T20" fmla="*/ 3 w 52"/>
              <a:gd name="T21" fmla="*/ 1 h 14"/>
              <a:gd name="T22" fmla="*/ 1 w 52"/>
              <a:gd name="T23" fmla="*/ 1 h 14"/>
              <a:gd name="T24" fmla="*/ 1 w 52"/>
              <a:gd name="T25" fmla="*/ 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2" h="14">
                <a:moveTo>
                  <a:pt x="1" y="4"/>
                </a:moveTo>
                <a:cubicBezTo>
                  <a:pt x="1" y="4"/>
                  <a:pt x="12" y="14"/>
                  <a:pt x="27" y="14"/>
                </a:cubicBezTo>
                <a:cubicBezTo>
                  <a:pt x="34" y="14"/>
                  <a:pt x="43" y="11"/>
                  <a:pt x="51" y="4"/>
                </a:cubicBezTo>
                <a:cubicBezTo>
                  <a:pt x="52" y="3"/>
                  <a:pt x="52" y="2"/>
                  <a:pt x="51" y="1"/>
                </a:cubicBezTo>
                <a:cubicBezTo>
                  <a:pt x="50" y="1"/>
                  <a:pt x="49" y="0"/>
                  <a:pt x="48" y="1"/>
                </a:cubicBezTo>
                <a:cubicBezTo>
                  <a:pt x="41" y="8"/>
                  <a:pt x="33" y="10"/>
                  <a:pt x="27" y="10"/>
                </a:cubicBezTo>
                <a:cubicBezTo>
                  <a:pt x="20" y="10"/>
                  <a:pt x="14" y="8"/>
                  <a:pt x="10" y="6"/>
                </a:cubicBezTo>
                <a:cubicBezTo>
                  <a:pt x="8" y="4"/>
                  <a:pt x="6" y="3"/>
                  <a:pt x="5" y="3"/>
                </a:cubicBezTo>
                <a:cubicBezTo>
                  <a:pt x="5" y="2"/>
                  <a:pt x="4" y="2"/>
                  <a:pt x="4" y="2"/>
                </a:cubicBezTo>
                <a:cubicBezTo>
                  <a:pt x="4" y="1"/>
                  <a:pt x="4" y="1"/>
                  <a:pt x="4" y="1"/>
                </a:cubicBezTo>
                <a:cubicBezTo>
                  <a:pt x="3" y="1"/>
                  <a:pt x="3" y="1"/>
                  <a:pt x="3" y="1"/>
                </a:cubicBezTo>
                <a:cubicBezTo>
                  <a:pt x="3" y="0"/>
                  <a:pt x="1" y="1"/>
                  <a:pt x="1" y="1"/>
                </a:cubicBezTo>
                <a:cubicBezTo>
                  <a:pt x="0" y="2"/>
                  <a:pt x="0" y="3"/>
                  <a:pt x="1" y="4"/>
                </a:cubicBezTo>
                <a:close/>
              </a:path>
            </a:pathLst>
          </a:custGeom>
          <a:solidFill>
            <a:srgbClr val="843D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05" name="Freeform 723"/>
          <p:cNvSpPr>
            <a:spLocks/>
          </p:cNvSpPr>
          <p:nvPr/>
        </p:nvSpPr>
        <p:spPr bwMode="auto">
          <a:xfrm>
            <a:off x="8621552" y="5676432"/>
            <a:ext cx="353939" cy="159705"/>
          </a:xfrm>
          <a:custGeom>
            <a:avLst/>
            <a:gdLst>
              <a:gd name="T0" fmla="*/ 5 w 110"/>
              <a:gd name="T1" fmla="*/ 50 h 50"/>
              <a:gd name="T2" fmla="*/ 110 w 110"/>
              <a:gd name="T3" fmla="*/ 12 h 50"/>
              <a:gd name="T4" fmla="*/ 107 w 110"/>
              <a:gd name="T5" fmla="*/ 0 h 50"/>
              <a:gd name="T6" fmla="*/ 0 w 110"/>
              <a:gd name="T7" fmla="*/ 39 h 50"/>
              <a:gd name="T8" fmla="*/ 5 w 110"/>
              <a:gd name="T9" fmla="*/ 5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0" h="50">
                <a:moveTo>
                  <a:pt x="5" y="50"/>
                </a:moveTo>
                <a:cubicBezTo>
                  <a:pt x="110" y="12"/>
                  <a:pt x="110" y="12"/>
                  <a:pt x="110" y="12"/>
                </a:cubicBezTo>
                <a:cubicBezTo>
                  <a:pt x="109" y="8"/>
                  <a:pt x="108" y="4"/>
                  <a:pt x="107" y="0"/>
                </a:cubicBezTo>
                <a:cubicBezTo>
                  <a:pt x="0" y="39"/>
                  <a:pt x="0" y="39"/>
                  <a:pt x="0" y="39"/>
                </a:cubicBezTo>
                <a:cubicBezTo>
                  <a:pt x="2" y="43"/>
                  <a:pt x="3" y="46"/>
                  <a:pt x="5" y="50"/>
                </a:cubicBez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06" name="Freeform 724"/>
          <p:cNvSpPr>
            <a:spLocks/>
          </p:cNvSpPr>
          <p:nvPr/>
        </p:nvSpPr>
        <p:spPr bwMode="auto">
          <a:xfrm>
            <a:off x="8833051" y="6000154"/>
            <a:ext cx="129490" cy="56114"/>
          </a:xfrm>
          <a:custGeom>
            <a:avLst/>
            <a:gdLst>
              <a:gd name="T0" fmla="*/ 22 w 40"/>
              <a:gd name="T1" fmla="*/ 14 h 17"/>
              <a:gd name="T2" fmla="*/ 40 w 40"/>
              <a:gd name="T3" fmla="*/ 0 h 17"/>
              <a:gd name="T4" fmla="*/ 0 w 40"/>
              <a:gd name="T5" fmla="*/ 14 h 17"/>
              <a:gd name="T6" fmla="*/ 22 w 40"/>
              <a:gd name="T7" fmla="*/ 14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" h="17">
                <a:moveTo>
                  <a:pt x="22" y="14"/>
                </a:moveTo>
                <a:cubicBezTo>
                  <a:pt x="29" y="12"/>
                  <a:pt x="35" y="7"/>
                  <a:pt x="40" y="0"/>
                </a:cubicBezTo>
                <a:cubicBezTo>
                  <a:pt x="0" y="14"/>
                  <a:pt x="0" y="14"/>
                  <a:pt x="0" y="14"/>
                </a:cubicBezTo>
                <a:cubicBezTo>
                  <a:pt x="7" y="17"/>
                  <a:pt x="15" y="17"/>
                  <a:pt x="22" y="14"/>
                </a:cubicBez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07" name="Freeform 725"/>
          <p:cNvSpPr>
            <a:spLocks/>
          </p:cNvSpPr>
          <p:nvPr/>
        </p:nvSpPr>
        <p:spPr bwMode="auto">
          <a:xfrm>
            <a:off x="8578389" y="5473563"/>
            <a:ext cx="302143" cy="142440"/>
          </a:xfrm>
          <a:custGeom>
            <a:avLst/>
            <a:gdLst>
              <a:gd name="T0" fmla="*/ 0 w 94"/>
              <a:gd name="T1" fmla="*/ 44 h 44"/>
              <a:gd name="T2" fmla="*/ 94 w 94"/>
              <a:gd name="T3" fmla="*/ 10 h 44"/>
              <a:gd name="T4" fmla="*/ 86 w 94"/>
              <a:gd name="T5" fmla="*/ 0 h 44"/>
              <a:gd name="T6" fmla="*/ 0 w 94"/>
              <a:gd name="T7" fmla="*/ 31 h 44"/>
              <a:gd name="T8" fmla="*/ 0 w 94"/>
              <a:gd name="T9" fmla="*/ 44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" h="44">
                <a:moveTo>
                  <a:pt x="0" y="44"/>
                </a:moveTo>
                <a:cubicBezTo>
                  <a:pt x="94" y="10"/>
                  <a:pt x="94" y="10"/>
                  <a:pt x="94" y="10"/>
                </a:cubicBezTo>
                <a:cubicBezTo>
                  <a:pt x="91" y="6"/>
                  <a:pt x="88" y="3"/>
                  <a:pt x="86" y="0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5"/>
                  <a:pt x="0" y="39"/>
                  <a:pt x="0" y="44"/>
                </a:cubicBez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08" name="Freeform 726"/>
          <p:cNvSpPr>
            <a:spLocks/>
          </p:cNvSpPr>
          <p:nvPr/>
        </p:nvSpPr>
        <p:spPr bwMode="auto">
          <a:xfrm>
            <a:off x="8599969" y="5603053"/>
            <a:ext cx="353939" cy="164020"/>
          </a:xfrm>
          <a:custGeom>
            <a:avLst/>
            <a:gdLst>
              <a:gd name="T0" fmla="*/ 3 w 110"/>
              <a:gd name="T1" fmla="*/ 50 h 50"/>
              <a:gd name="T2" fmla="*/ 110 w 110"/>
              <a:gd name="T3" fmla="*/ 12 h 50"/>
              <a:gd name="T4" fmla="*/ 105 w 110"/>
              <a:gd name="T5" fmla="*/ 0 h 50"/>
              <a:gd name="T6" fmla="*/ 0 w 110"/>
              <a:gd name="T7" fmla="*/ 39 h 50"/>
              <a:gd name="T8" fmla="*/ 3 w 110"/>
              <a:gd name="T9" fmla="*/ 5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0" h="50">
                <a:moveTo>
                  <a:pt x="3" y="50"/>
                </a:moveTo>
                <a:cubicBezTo>
                  <a:pt x="110" y="12"/>
                  <a:pt x="110" y="12"/>
                  <a:pt x="110" y="12"/>
                </a:cubicBezTo>
                <a:cubicBezTo>
                  <a:pt x="109" y="8"/>
                  <a:pt x="107" y="4"/>
                  <a:pt x="105" y="0"/>
                </a:cubicBezTo>
                <a:cubicBezTo>
                  <a:pt x="0" y="39"/>
                  <a:pt x="0" y="39"/>
                  <a:pt x="0" y="39"/>
                </a:cubicBezTo>
                <a:cubicBezTo>
                  <a:pt x="1" y="42"/>
                  <a:pt x="2" y="46"/>
                  <a:pt x="3" y="50"/>
                </a:cubicBez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09" name="Freeform 727"/>
          <p:cNvSpPr>
            <a:spLocks/>
          </p:cNvSpPr>
          <p:nvPr/>
        </p:nvSpPr>
        <p:spPr bwMode="auto">
          <a:xfrm>
            <a:off x="8582704" y="5538310"/>
            <a:ext cx="336673" cy="151073"/>
          </a:xfrm>
          <a:custGeom>
            <a:avLst/>
            <a:gdLst>
              <a:gd name="T0" fmla="*/ 2 w 105"/>
              <a:gd name="T1" fmla="*/ 47 h 47"/>
              <a:gd name="T2" fmla="*/ 105 w 105"/>
              <a:gd name="T3" fmla="*/ 10 h 47"/>
              <a:gd name="T4" fmla="*/ 99 w 105"/>
              <a:gd name="T5" fmla="*/ 0 h 47"/>
              <a:gd name="T6" fmla="*/ 0 w 105"/>
              <a:gd name="T7" fmla="*/ 35 h 47"/>
              <a:gd name="T8" fmla="*/ 2 w 105"/>
              <a:gd name="T9" fmla="*/ 47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5" h="47">
                <a:moveTo>
                  <a:pt x="2" y="47"/>
                </a:moveTo>
                <a:cubicBezTo>
                  <a:pt x="105" y="10"/>
                  <a:pt x="105" y="10"/>
                  <a:pt x="105" y="10"/>
                </a:cubicBezTo>
                <a:cubicBezTo>
                  <a:pt x="103" y="6"/>
                  <a:pt x="101" y="3"/>
                  <a:pt x="99" y="0"/>
                </a:cubicBezTo>
                <a:cubicBezTo>
                  <a:pt x="0" y="35"/>
                  <a:pt x="0" y="35"/>
                  <a:pt x="0" y="35"/>
                </a:cubicBezTo>
                <a:cubicBezTo>
                  <a:pt x="1" y="39"/>
                  <a:pt x="1" y="43"/>
                  <a:pt x="2" y="47"/>
                </a:cubicBez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10" name="Freeform 728"/>
          <p:cNvSpPr>
            <a:spLocks/>
          </p:cNvSpPr>
          <p:nvPr/>
        </p:nvSpPr>
        <p:spPr bwMode="auto">
          <a:xfrm>
            <a:off x="8612922" y="5382922"/>
            <a:ext cx="133807" cy="60428"/>
          </a:xfrm>
          <a:custGeom>
            <a:avLst/>
            <a:gdLst>
              <a:gd name="T0" fmla="*/ 18 w 42"/>
              <a:gd name="T1" fmla="*/ 2 h 18"/>
              <a:gd name="T2" fmla="*/ 0 w 42"/>
              <a:gd name="T3" fmla="*/ 18 h 18"/>
              <a:gd name="T4" fmla="*/ 42 w 42"/>
              <a:gd name="T5" fmla="*/ 3 h 18"/>
              <a:gd name="T6" fmla="*/ 18 w 42"/>
              <a:gd name="T7" fmla="*/ 2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" h="18">
                <a:moveTo>
                  <a:pt x="18" y="2"/>
                </a:moveTo>
                <a:cubicBezTo>
                  <a:pt x="10" y="5"/>
                  <a:pt x="4" y="11"/>
                  <a:pt x="0" y="18"/>
                </a:cubicBezTo>
                <a:cubicBezTo>
                  <a:pt x="42" y="3"/>
                  <a:pt x="42" y="3"/>
                  <a:pt x="42" y="3"/>
                </a:cubicBezTo>
                <a:cubicBezTo>
                  <a:pt x="34" y="0"/>
                  <a:pt x="25" y="0"/>
                  <a:pt x="18" y="2"/>
                </a:cubicBez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11" name="Freeform 729"/>
          <p:cNvSpPr>
            <a:spLocks/>
          </p:cNvSpPr>
          <p:nvPr/>
        </p:nvSpPr>
        <p:spPr bwMode="auto">
          <a:xfrm>
            <a:off x="8651765" y="5749808"/>
            <a:ext cx="340991" cy="155387"/>
          </a:xfrm>
          <a:custGeom>
            <a:avLst/>
            <a:gdLst>
              <a:gd name="T0" fmla="*/ 6 w 105"/>
              <a:gd name="T1" fmla="*/ 48 h 48"/>
              <a:gd name="T2" fmla="*/ 105 w 105"/>
              <a:gd name="T3" fmla="*/ 12 h 48"/>
              <a:gd name="T4" fmla="*/ 103 w 105"/>
              <a:gd name="T5" fmla="*/ 0 h 48"/>
              <a:gd name="T6" fmla="*/ 0 w 105"/>
              <a:gd name="T7" fmla="*/ 37 h 48"/>
              <a:gd name="T8" fmla="*/ 6 w 105"/>
              <a:gd name="T9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5" h="48">
                <a:moveTo>
                  <a:pt x="6" y="48"/>
                </a:moveTo>
                <a:cubicBezTo>
                  <a:pt x="105" y="12"/>
                  <a:pt x="105" y="12"/>
                  <a:pt x="105" y="12"/>
                </a:cubicBezTo>
                <a:cubicBezTo>
                  <a:pt x="104" y="8"/>
                  <a:pt x="104" y="4"/>
                  <a:pt x="103" y="0"/>
                </a:cubicBezTo>
                <a:cubicBezTo>
                  <a:pt x="0" y="37"/>
                  <a:pt x="0" y="37"/>
                  <a:pt x="0" y="37"/>
                </a:cubicBezTo>
                <a:cubicBezTo>
                  <a:pt x="2" y="41"/>
                  <a:pt x="4" y="44"/>
                  <a:pt x="6" y="48"/>
                </a:cubicBez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12" name="Freeform 730"/>
          <p:cNvSpPr>
            <a:spLocks/>
          </p:cNvSpPr>
          <p:nvPr/>
        </p:nvSpPr>
        <p:spPr bwMode="auto">
          <a:xfrm>
            <a:off x="8582704" y="5417453"/>
            <a:ext cx="246032" cy="116542"/>
          </a:xfrm>
          <a:custGeom>
            <a:avLst/>
            <a:gdLst>
              <a:gd name="T0" fmla="*/ 3 w 76"/>
              <a:gd name="T1" fmla="*/ 23 h 36"/>
              <a:gd name="T2" fmla="*/ 0 w 76"/>
              <a:gd name="T3" fmla="*/ 36 h 36"/>
              <a:gd name="T4" fmla="*/ 76 w 76"/>
              <a:gd name="T5" fmla="*/ 9 h 36"/>
              <a:gd name="T6" fmla="*/ 65 w 76"/>
              <a:gd name="T7" fmla="*/ 0 h 36"/>
              <a:gd name="T8" fmla="*/ 3 w 76"/>
              <a:gd name="T9" fmla="*/ 23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6" h="36">
                <a:moveTo>
                  <a:pt x="3" y="23"/>
                </a:moveTo>
                <a:cubicBezTo>
                  <a:pt x="1" y="27"/>
                  <a:pt x="0" y="31"/>
                  <a:pt x="0" y="36"/>
                </a:cubicBezTo>
                <a:cubicBezTo>
                  <a:pt x="76" y="9"/>
                  <a:pt x="76" y="9"/>
                  <a:pt x="76" y="9"/>
                </a:cubicBezTo>
                <a:cubicBezTo>
                  <a:pt x="72" y="5"/>
                  <a:pt x="69" y="3"/>
                  <a:pt x="65" y="0"/>
                </a:cubicBezTo>
                <a:lnTo>
                  <a:pt x="3" y="23"/>
                </a:ln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13" name="Freeform 731"/>
          <p:cNvSpPr>
            <a:spLocks/>
          </p:cNvSpPr>
          <p:nvPr/>
        </p:nvSpPr>
        <p:spPr bwMode="auto">
          <a:xfrm>
            <a:off x="8694928" y="5827502"/>
            <a:ext cx="302143" cy="138122"/>
          </a:xfrm>
          <a:custGeom>
            <a:avLst/>
            <a:gdLst>
              <a:gd name="T0" fmla="*/ 8 w 93"/>
              <a:gd name="T1" fmla="*/ 43 h 43"/>
              <a:gd name="T2" fmla="*/ 93 w 93"/>
              <a:gd name="T3" fmla="*/ 13 h 43"/>
              <a:gd name="T4" fmla="*/ 93 w 93"/>
              <a:gd name="T5" fmla="*/ 0 h 43"/>
              <a:gd name="T6" fmla="*/ 0 w 93"/>
              <a:gd name="T7" fmla="*/ 34 h 43"/>
              <a:gd name="T8" fmla="*/ 8 w 93"/>
              <a:gd name="T9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43">
                <a:moveTo>
                  <a:pt x="8" y="43"/>
                </a:moveTo>
                <a:cubicBezTo>
                  <a:pt x="93" y="13"/>
                  <a:pt x="93" y="13"/>
                  <a:pt x="93" y="13"/>
                </a:cubicBezTo>
                <a:cubicBezTo>
                  <a:pt x="93" y="9"/>
                  <a:pt x="93" y="4"/>
                  <a:pt x="93" y="0"/>
                </a:cubicBezTo>
                <a:cubicBezTo>
                  <a:pt x="0" y="34"/>
                  <a:pt x="0" y="34"/>
                  <a:pt x="0" y="34"/>
                </a:cubicBezTo>
                <a:cubicBezTo>
                  <a:pt x="3" y="37"/>
                  <a:pt x="5" y="40"/>
                  <a:pt x="8" y="43"/>
                </a:cubicBez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14" name="Freeform 732"/>
          <p:cNvSpPr>
            <a:spLocks/>
          </p:cNvSpPr>
          <p:nvPr/>
        </p:nvSpPr>
        <p:spPr bwMode="auto">
          <a:xfrm>
            <a:off x="8751042" y="5905195"/>
            <a:ext cx="241714" cy="116542"/>
          </a:xfrm>
          <a:custGeom>
            <a:avLst/>
            <a:gdLst>
              <a:gd name="T0" fmla="*/ 11 w 75"/>
              <a:gd name="T1" fmla="*/ 36 h 36"/>
              <a:gd name="T2" fmla="*/ 72 w 75"/>
              <a:gd name="T3" fmla="*/ 14 h 36"/>
              <a:gd name="T4" fmla="*/ 75 w 75"/>
              <a:gd name="T5" fmla="*/ 0 h 36"/>
              <a:gd name="T6" fmla="*/ 0 w 75"/>
              <a:gd name="T7" fmla="*/ 27 h 36"/>
              <a:gd name="T8" fmla="*/ 11 w 75"/>
              <a:gd name="T9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" h="36">
                <a:moveTo>
                  <a:pt x="11" y="36"/>
                </a:moveTo>
                <a:cubicBezTo>
                  <a:pt x="72" y="14"/>
                  <a:pt x="72" y="14"/>
                  <a:pt x="72" y="14"/>
                </a:cubicBezTo>
                <a:cubicBezTo>
                  <a:pt x="73" y="10"/>
                  <a:pt x="75" y="5"/>
                  <a:pt x="75" y="0"/>
                </a:cubicBezTo>
                <a:cubicBezTo>
                  <a:pt x="0" y="27"/>
                  <a:pt x="0" y="27"/>
                  <a:pt x="0" y="27"/>
                </a:cubicBezTo>
                <a:cubicBezTo>
                  <a:pt x="4" y="31"/>
                  <a:pt x="7" y="34"/>
                  <a:pt x="11" y="36"/>
                </a:cubicBez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15" name="Freeform 733"/>
          <p:cNvSpPr>
            <a:spLocks/>
          </p:cNvSpPr>
          <p:nvPr/>
        </p:nvSpPr>
        <p:spPr bwMode="auto">
          <a:xfrm>
            <a:off x="8746724" y="5395870"/>
            <a:ext cx="43163" cy="21583"/>
          </a:xfrm>
          <a:custGeom>
            <a:avLst/>
            <a:gdLst>
              <a:gd name="T0" fmla="*/ 0 w 14"/>
              <a:gd name="T1" fmla="*/ 0 h 7"/>
              <a:gd name="T2" fmla="*/ 14 w 14"/>
              <a:gd name="T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4" h="7">
                <a:moveTo>
                  <a:pt x="0" y="0"/>
                </a:moveTo>
                <a:cubicBezTo>
                  <a:pt x="5" y="2"/>
                  <a:pt x="9" y="4"/>
                  <a:pt x="14" y="7"/>
                </a:cubicBezTo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16" name="Freeform 734"/>
          <p:cNvSpPr>
            <a:spLocks/>
          </p:cNvSpPr>
          <p:nvPr/>
        </p:nvSpPr>
        <p:spPr bwMode="auto">
          <a:xfrm>
            <a:off x="8591339" y="5395870"/>
            <a:ext cx="198551" cy="94959"/>
          </a:xfrm>
          <a:custGeom>
            <a:avLst/>
            <a:gdLst>
              <a:gd name="T0" fmla="*/ 48 w 62"/>
              <a:gd name="T1" fmla="*/ 0 h 30"/>
              <a:gd name="T2" fmla="*/ 6 w 62"/>
              <a:gd name="T3" fmla="*/ 15 h 30"/>
              <a:gd name="T4" fmla="*/ 0 w 62"/>
              <a:gd name="T5" fmla="*/ 30 h 30"/>
              <a:gd name="T6" fmla="*/ 62 w 62"/>
              <a:gd name="T7" fmla="*/ 7 h 30"/>
              <a:gd name="T8" fmla="*/ 48 w 62"/>
              <a:gd name="T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" h="30">
                <a:moveTo>
                  <a:pt x="48" y="0"/>
                </a:moveTo>
                <a:cubicBezTo>
                  <a:pt x="6" y="15"/>
                  <a:pt x="6" y="15"/>
                  <a:pt x="6" y="15"/>
                </a:cubicBezTo>
                <a:cubicBezTo>
                  <a:pt x="3" y="19"/>
                  <a:pt x="1" y="24"/>
                  <a:pt x="0" y="30"/>
                </a:cubicBezTo>
                <a:cubicBezTo>
                  <a:pt x="62" y="7"/>
                  <a:pt x="62" y="7"/>
                  <a:pt x="62" y="7"/>
                </a:cubicBezTo>
                <a:cubicBezTo>
                  <a:pt x="57" y="4"/>
                  <a:pt x="53" y="2"/>
                  <a:pt x="48" y="0"/>
                </a:cubicBezTo>
                <a:close/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17" name="Freeform 735"/>
          <p:cNvSpPr>
            <a:spLocks/>
          </p:cNvSpPr>
          <p:nvPr/>
        </p:nvSpPr>
        <p:spPr bwMode="auto">
          <a:xfrm>
            <a:off x="8828736" y="5447665"/>
            <a:ext cx="25898" cy="25898"/>
          </a:xfrm>
          <a:custGeom>
            <a:avLst/>
            <a:gdLst>
              <a:gd name="T0" fmla="*/ 0 w 9"/>
              <a:gd name="T1" fmla="*/ 0 h 9"/>
              <a:gd name="T2" fmla="*/ 9 w 9"/>
              <a:gd name="T3" fmla="*/ 9 h 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9" h="9">
                <a:moveTo>
                  <a:pt x="0" y="0"/>
                </a:moveTo>
                <a:cubicBezTo>
                  <a:pt x="3" y="3"/>
                  <a:pt x="6" y="6"/>
                  <a:pt x="9" y="9"/>
                </a:cubicBezTo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18" name="Freeform 736"/>
          <p:cNvSpPr>
            <a:spLocks/>
          </p:cNvSpPr>
          <p:nvPr/>
        </p:nvSpPr>
        <p:spPr bwMode="auto">
          <a:xfrm>
            <a:off x="8578389" y="5447665"/>
            <a:ext cx="276245" cy="125175"/>
          </a:xfrm>
          <a:custGeom>
            <a:avLst/>
            <a:gdLst>
              <a:gd name="T0" fmla="*/ 0 w 86"/>
              <a:gd name="T1" fmla="*/ 40 h 40"/>
              <a:gd name="T2" fmla="*/ 86 w 86"/>
              <a:gd name="T3" fmla="*/ 9 h 40"/>
              <a:gd name="T4" fmla="*/ 77 w 86"/>
              <a:gd name="T5" fmla="*/ 0 h 40"/>
              <a:gd name="T6" fmla="*/ 1 w 86"/>
              <a:gd name="T7" fmla="*/ 27 h 40"/>
              <a:gd name="T8" fmla="*/ 0 w 86"/>
              <a:gd name="T9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" h="40">
                <a:moveTo>
                  <a:pt x="0" y="40"/>
                </a:moveTo>
                <a:cubicBezTo>
                  <a:pt x="86" y="9"/>
                  <a:pt x="86" y="9"/>
                  <a:pt x="86" y="9"/>
                </a:cubicBezTo>
                <a:cubicBezTo>
                  <a:pt x="83" y="6"/>
                  <a:pt x="80" y="3"/>
                  <a:pt x="77" y="0"/>
                </a:cubicBezTo>
                <a:cubicBezTo>
                  <a:pt x="1" y="27"/>
                  <a:pt x="1" y="27"/>
                  <a:pt x="1" y="27"/>
                </a:cubicBezTo>
                <a:cubicBezTo>
                  <a:pt x="0" y="31"/>
                  <a:pt x="0" y="36"/>
                  <a:pt x="0" y="40"/>
                </a:cubicBezTo>
                <a:close/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19" name="Freeform 737"/>
          <p:cNvSpPr>
            <a:spLocks/>
          </p:cNvSpPr>
          <p:nvPr/>
        </p:nvSpPr>
        <p:spPr bwMode="auto">
          <a:xfrm>
            <a:off x="8880532" y="5508094"/>
            <a:ext cx="21583" cy="30216"/>
          </a:xfrm>
          <a:custGeom>
            <a:avLst/>
            <a:gdLst>
              <a:gd name="T0" fmla="*/ 0 w 6"/>
              <a:gd name="T1" fmla="*/ 0 h 10"/>
              <a:gd name="T2" fmla="*/ 6 w 6"/>
              <a:gd name="T3" fmla="*/ 10 h 1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6" h="10">
                <a:moveTo>
                  <a:pt x="0" y="0"/>
                </a:moveTo>
                <a:cubicBezTo>
                  <a:pt x="2" y="3"/>
                  <a:pt x="4" y="6"/>
                  <a:pt x="6" y="10"/>
                </a:cubicBezTo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21" name="Freeform 738"/>
          <p:cNvSpPr>
            <a:spLocks/>
          </p:cNvSpPr>
          <p:nvPr/>
        </p:nvSpPr>
        <p:spPr bwMode="auto">
          <a:xfrm>
            <a:off x="8578389" y="5508094"/>
            <a:ext cx="323726" cy="142440"/>
          </a:xfrm>
          <a:custGeom>
            <a:avLst/>
            <a:gdLst>
              <a:gd name="T0" fmla="*/ 1 w 100"/>
              <a:gd name="T1" fmla="*/ 45 h 45"/>
              <a:gd name="T2" fmla="*/ 100 w 100"/>
              <a:gd name="T3" fmla="*/ 10 h 45"/>
              <a:gd name="T4" fmla="*/ 94 w 100"/>
              <a:gd name="T5" fmla="*/ 0 h 45"/>
              <a:gd name="T6" fmla="*/ 0 w 100"/>
              <a:gd name="T7" fmla="*/ 34 h 45"/>
              <a:gd name="T8" fmla="*/ 1 w 100"/>
              <a:gd name="T9" fmla="*/ 45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45">
                <a:moveTo>
                  <a:pt x="1" y="45"/>
                </a:moveTo>
                <a:cubicBezTo>
                  <a:pt x="100" y="10"/>
                  <a:pt x="100" y="10"/>
                  <a:pt x="100" y="10"/>
                </a:cubicBezTo>
                <a:cubicBezTo>
                  <a:pt x="98" y="6"/>
                  <a:pt x="96" y="3"/>
                  <a:pt x="94" y="0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7"/>
                  <a:pt x="1" y="41"/>
                  <a:pt x="1" y="45"/>
                </a:cubicBezTo>
                <a:close/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22" name="Freeform 739"/>
          <p:cNvSpPr>
            <a:spLocks/>
          </p:cNvSpPr>
          <p:nvPr/>
        </p:nvSpPr>
        <p:spPr bwMode="auto">
          <a:xfrm>
            <a:off x="8919377" y="5572840"/>
            <a:ext cx="17265" cy="30216"/>
          </a:xfrm>
          <a:custGeom>
            <a:avLst/>
            <a:gdLst>
              <a:gd name="T0" fmla="*/ 0 w 5"/>
              <a:gd name="T1" fmla="*/ 0 h 10"/>
              <a:gd name="T2" fmla="*/ 5 w 5"/>
              <a:gd name="T3" fmla="*/ 10 h 1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" h="10">
                <a:moveTo>
                  <a:pt x="0" y="0"/>
                </a:moveTo>
                <a:cubicBezTo>
                  <a:pt x="2" y="3"/>
                  <a:pt x="4" y="7"/>
                  <a:pt x="5" y="10"/>
                </a:cubicBezTo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23" name="Freeform 740"/>
          <p:cNvSpPr>
            <a:spLocks/>
          </p:cNvSpPr>
          <p:nvPr/>
        </p:nvSpPr>
        <p:spPr bwMode="auto">
          <a:xfrm>
            <a:off x="8587024" y="5572840"/>
            <a:ext cx="349624" cy="155387"/>
          </a:xfrm>
          <a:custGeom>
            <a:avLst/>
            <a:gdLst>
              <a:gd name="T0" fmla="*/ 3 w 108"/>
              <a:gd name="T1" fmla="*/ 49 h 49"/>
              <a:gd name="T2" fmla="*/ 108 w 108"/>
              <a:gd name="T3" fmla="*/ 10 h 49"/>
              <a:gd name="T4" fmla="*/ 103 w 108"/>
              <a:gd name="T5" fmla="*/ 0 h 49"/>
              <a:gd name="T6" fmla="*/ 0 w 108"/>
              <a:gd name="T7" fmla="*/ 37 h 49"/>
              <a:gd name="T8" fmla="*/ 3 w 108"/>
              <a:gd name="T9" fmla="*/ 49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8" h="49">
                <a:moveTo>
                  <a:pt x="3" y="49"/>
                </a:moveTo>
                <a:cubicBezTo>
                  <a:pt x="108" y="10"/>
                  <a:pt x="108" y="10"/>
                  <a:pt x="108" y="10"/>
                </a:cubicBezTo>
                <a:cubicBezTo>
                  <a:pt x="107" y="7"/>
                  <a:pt x="105" y="3"/>
                  <a:pt x="103" y="0"/>
                </a:cubicBezTo>
                <a:cubicBezTo>
                  <a:pt x="0" y="37"/>
                  <a:pt x="0" y="37"/>
                  <a:pt x="0" y="37"/>
                </a:cubicBezTo>
                <a:cubicBezTo>
                  <a:pt x="1" y="41"/>
                  <a:pt x="2" y="45"/>
                  <a:pt x="3" y="49"/>
                </a:cubicBezTo>
                <a:close/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24" name="Freeform 741"/>
          <p:cNvSpPr>
            <a:spLocks/>
          </p:cNvSpPr>
          <p:nvPr/>
        </p:nvSpPr>
        <p:spPr bwMode="auto">
          <a:xfrm>
            <a:off x="8953908" y="5641901"/>
            <a:ext cx="12950" cy="34531"/>
          </a:xfrm>
          <a:custGeom>
            <a:avLst/>
            <a:gdLst>
              <a:gd name="T0" fmla="*/ 0 w 4"/>
              <a:gd name="T1" fmla="*/ 0 h 10"/>
              <a:gd name="T2" fmla="*/ 2 w 4"/>
              <a:gd name="T3" fmla="*/ 4 h 10"/>
              <a:gd name="T4" fmla="*/ 4 w 4"/>
              <a:gd name="T5" fmla="*/ 1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" h="10">
                <a:moveTo>
                  <a:pt x="0" y="0"/>
                </a:moveTo>
                <a:cubicBezTo>
                  <a:pt x="1" y="1"/>
                  <a:pt x="1" y="3"/>
                  <a:pt x="2" y="4"/>
                </a:cubicBezTo>
                <a:cubicBezTo>
                  <a:pt x="3" y="6"/>
                  <a:pt x="3" y="8"/>
                  <a:pt x="4" y="10"/>
                </a:cubicBezTo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25" name="Freeform 742"/>
          <p:cNvSpPr>
            <a:spLocks/>
          </p:cNvSpPr>
          <p:nvPr/>
        </p:nvSpPr>
        <p:spPr bwMode="auto">
          <a:xfrm>
            <a:off x="8608602" y="5641901"/>
            <a:ext cx="358256" cy="159705"/>
          </a:xfrm>
          <a:custGeom>
            <a:avLst/>
            <a:gdLst>
              <a:gd name="T0" fmla="*/ 2 w 111"/>
              <a:gd name="T1" fmla="*/ 43 h 49"/>
              <a:gd name="T2" fmla="*/ 4 w 111"/>
              <a:gd name="T3" fmla="*/ 49 h 49"/>
              <a:gd name="T4" fmla="*/ 111 w 111"/>
              <a:gd name="T5" fmla="*/ 10 h 49"/>
              <a:gd name="T6" fmla="*/ 109 w 111"/>
              <a:gd name="T7" fmla="*/ 4 h 49"/>
              <a:gd name="T8" fmla="*/ 107 w 111"/>
              <a:gd name="T9" fmla="*/ 0 h 49"/>
              <a:gd name="T10" fmla="*/ 0 w 111"/>
              <a:gd name="T11" fmla="*/ 38 h 49"/>
              <a:gd name="T12" fmla="*/ 2 w 111"/>
              <a:gd name="T13" fmla="*/ 43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49">
                <a:moveTo>
                  <a:pt x="2" y="43"/>
                </a:moveTo>
                <a:cubicBezTo>
                  <a:pt x="3" y="45"/>
                  <a:pt x="4" y="47"/>
                  <a:pt x="4" y="49"/>
                </a:cubicBezTo>
                <a:cubicBezTo>
                  <a:pt x="111" y="10"/>
                  <a:pt x="111" y="10"/>
                  <a:pt x="111" y="10"/>
                </a:cubicBezTo>
                <a:cubicBezTo>
                  <a:pt x="110" y="8"/>
                  <a:pt x="110" y="6"/>
                  <a:pt x="109" y="4"/>
                </a:cubicBezTo>
                <a:cubicBezTo>
                  <a:pt x="108" y="3"/>
                  <a:pt x="108" y="1"/>
                  <a:pt x="107" y="0"/>
                </a:cubicBezTo>
                <a:cubicBezTo>
                  <a:pt x="0" y="38"/>
                  <a:pt x="0" y="38"/>
                  <a:pt x="0" y="38"/>
                </a:cubicBezTo>
                <a:cubicBezTo>
                  <a:pt x="1" y="40"/>
                  <a:pt x="2" y="41"/>
                  <a:pt x="2" y="43"/>
                </a:cubicBezTo>
                <a:close/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26" name="Freeform 743"/>
          <p:cNvSpPr>
            <a:spLocks/>
          </p:cNvSpPr>
          <p:nvPr/>
        </p:nvSpPr>
        <p:spPr bwMode="auto">
          <a:xfrm>
            <a:off x="8975491" y="5715277"/>
            <a:ext cx="8633" cy="34531"/>
          </a:xfrm>
          <a:custGeom>
            <a:avLst/>
            <a:gdLst>
              <a:gd name="T0" fmla="*/ 0 w 3"/>
              <a:gd name="T1" fmla="*/ 0 h 11"/>
              <a:gd name="T2" fmla="*/ 3 w 3"/>
              <a:gd name="T3" fmla="*/ 11 h 1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3" h="11">
                <a:moveTo>
                  <a:pt x="0" y="0"/>
                </a:moveTo>
                <a:cubicBezTo>
                  <a:pt x="1" y="4"/>
                  <a:pt x="2" y="7"/>
                  <a:pt x="3" y="11"/>
                </a:cubicBezTo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27" name="Freeform 744"/>
          <p:cNvSpPr>
            <a:spLocks/>
          </p:cNvSpPr>
          <p:nvPr/>
        </p:nvSpPr>
        <p:spPr bwMode="auto">
          <a:xfrm>
            <a:off x="8638817" y="5715277"/>
            <a:ext cx="345306" cy="151073"/>
          </a:xfrm>
          <a:custGeom>
            <a:avLst/>
            <a:gdLst>
              <a:gd name="T0" fmla="*/ 5 w 108"/>
              <a:gd name="T1" fmla="*/ 48 h 48"/>
              <a:gd name="T2" fmla="*/ 108 w 108"/>
              <a:gd name="T3" fmla="*/ 11 h 48"/>
              <a:gd name="T4" fmla="*/ 105 w 108"/>
              <a:gd name="T5" fmla="*/ 0 h 48"/>
              <a:gd name="T6" fmla="*/ 0 w 108"/>
              <a:gd name="T7" fmla="*/ 38 h 48"/>
              <a:gd name="T8" fmla="*/ 5 w 108"/>
              <a:gd name="T9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8" h="48">
                <a:moveTo>
                  <a:pt x="5" y="48"/>
                </a:moveTo>
                <a:cubicBezTo>
                  <a:pt x="108" y="11"/>
                  <a:pt x="108" y="11"/>
                  <a:pt x="108" y="11"/>
                </a:cubicBezTo>
                <a:cubicBezTo>
                  <a:pt x="107" y="7"/>
                  <a:pt x="106" y="4"/>
                  <a:pt x="105" y="0"/>
                </a:cubicBezTo>
                <a:cubicBezTo>
                  <a:pt x="0" y="38"/>
                  <a:pt x="0" y="38"/>
                  <a:pt x="0" y="38"/>
                </a:cubicBezTo>
                <a:cubicBezTo>
                  <a:pt x="2" y="41"/>
                  <a:pt x="3" y="45"/>
                  <a:pt x="5" y="48"/>
                </a:cubicBezTo>
                <a:close/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28" name="Freeform 745"/>
          <p:cNvSpPr>
            <a:spLocks/>
          </p:cNvSpPr>
          <p:nvPr/>
        </p:nvSpPr>
        <p:spPr bwMode="auto">
          <a:xfrm>
            <a:off x="8992756" y="5788656"/>
            <a:ext cx="4318" cy="38848"/>
          </a:xfrm>
          <a:custGeom>
            <a:avLst/>
            <a:gdLst>
              <a:gd name="T0" fmla="*/ 0 w 1"/>
              <a:gd name="T1" fmla="*/ 0 h 12"/>
              <a:gd name="T2" fmla="*/ 1 w 1"/>
              <a:gd name="T3" fmla="*/ 12 h 1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2">
                <a:moveTo>
                  <a:pt x="0" y="0"/>
                </a:moveTo>
                <a:cubicBezTo>
                  <a:pt x="1" y="4"/>
                  <a:pt x="1" y="8"/>
                  <a:pt x="1" y="12"/>
                </a:cubicBezTo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29" name="Freeform 746"/>
          <p:cNvSpPr>
            <a:spLocks/>
          </p:cNvSpPr>
          <p:nvPr/>
        </p:nvSpPr>
        <p:spPr bwMode="auto">
          <a:xfrm>
            <a:off x="8673348" y="5788656"/>
            <a:ext cx="323726" cy="146755"/>
          </a:xfrm>
          <a:custGeom>
            <a:avLst/>
            <a:gdLst>
              <a:gd name="T0" fmla="*/ 7 w 100"/>
              <a:gd name="T1" fmla="*/ 46 h 46"/>
              <a:gd name="T2" fmla="*/ 100 w 100"/>
              <a:gd name="T3" fmla="*/ 12 h 46"/>
              <a:gd name="T4" fmla="*/ 99 w 100"/>
              <a:gd name="T5" fmla="*/ 0 h 46"/>
              <a:gd name="T6" fmla="*/ 0 w 100"/>
              <a:gd name="T7" fmla="*/ 36 h 46"/>
              <a:gd name="T8" fmla="*/ 7 w 100"/>
              <a:gd name="T9" fmla="*/ 46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46">
                <a:moveTo>
                  <a:pt x="7" y="46"/>
                </a:moveTo>
                <a:cubicBezTo>
                  <a:pt x="100" y="12"/>
                  <a:pt x="100" y="12"/>
                  <a:pt x="100" y="12"/>
                </a:cubicBezTo>
                <a:cubicBezTo>
                  <a:pt x="100" y="8"/>
                  <a:pt x="100" y="4"/>
                  <a:pt x="99" y="0"/>
                </a:cubicBezTo>
                <a:cubicBezTo>
                  <a:pt x="0" y="36"/>
                  <a:pt x="0" y="36"/>
                  <a:pt x="0" y="36"/>
                </a:cubicBezTo>
                <a:cubicBezTo>
                  <a:pt x="3" y="39"/>
                  <a:pt x="5" y="42"/>
                  <a:pt x="7" y="46"/>
                </a:cubicBezTo>
                <a:close/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30" name="Freeform 747"/>
          <p:cNvSpPr>
            <a:spLocks/>
          </p:cNvSpPr>
          <p:nvPr/>
        </p:nvSpPr>
        <p:spPr bwMode="auto">
          <a:xfrm>
            <a:off x="8992756" y="5866350"/>
            <a:ext cx="4318" cy="38848"/>
          </a:xfrm>
          <a:custGeom>
            <a:avLst/>
            <a:gdLst>
              <a:gd name="T0" fmla="*/ 1 w 1"/>
              <a:gd name="T1" fmla="*/ 0 h 12"/>
              <a:gd name="T2" fmla="*/ 0 w 1"/>
              <a:gd name="T3" fmla="*/ 12 h 1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2">
                <a:moveTo>
                  <a:pt x="1" y="0"/>
                </a:moveTo>
                <a:cubicBezTo>
                  <a:pt x="1" y="4"/>
                  <a:pt x="1" y="8"/>
                  <a:pt x="0" y="12"/>
                </a:cubicBezTo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31" name="Freeform 748"/>
          <p:cNvSpPr>
            <a:spLocks/>
          </p:cNvSpPr>
          <p:nvPr/>
        </p:nvSpPr>
        <p:spPr bwMode="auto">
          <a:xfrm>
            <a:off x="8720826" y="5866350"/>
            <a:ext cx="276245" cy="129490"/>
          </a:xfrm>
          <a:custGeom>
            <a:avLst/>
            <a:gdLst>
              <a:gd name="T0" fmla="*/ 9 w 85"/>
              <a:gd name="T1" fmla="*/ 39 h 39"/>
              <a:gd name="T2" fmla="*/ 84 w 85"/>
              <a:gd name="T3" fmla="*/ 12 h 39"/>
              <a:gd name="T4" fmla="*/ 85 w 85"/>
              <a:gd name="T5" fmla="*/ 0 h 39"/>
              <a:gd name="T6" fmla="*/ 0 w 85"/>
              <a:gd name="T7" fmla="*/ 30 h 39"/>
              <a:gd name="T8" fmla="*/ 9 w 85"/>
              <a:gd name="T9" fmla="*/ 39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" h="39">
                <a:moveTo>
                  <a:pt x="9" y="39"/>
                </a:moveTo>
                <a:cubicBezTo>
                  <a:pt x="84" y="12"/>
                  <a:pt x="84" y="12"/>
                  <a:pt x="84" y="12"/>
                </a:cubicBezTo>
                <a:cubicBezTo>
                  <a:pt x="85" y="8"/>
                  <a:pt x="85" y="4"/>
                  <a:pt x="85" y="0"/>
                </a:cubicBezTo>
                <a:cubicBezTo>
                  <a:pt x="0" y="30"/>
                  <a:pt x="0" y="30"/>
                  <a:pt x="0" y="30"/>
                </a:cubicBezTo>
                <a:cubicBezTo>
                  <a:pt x="3" y="34"/>
                  <a:pt x="6" y="37"/>
                  <a:pt x="9" y="39"/>
                </a:cubicBezTo>
                <a:close/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32" name="Freeform 749"/>
          <p:cNvSpPr>
            <a:spLocks/>
          </p:cNvSpPr>
          <p:nvPr/>
        </p:nvSpPr>
        <p:spPr bwMode="auto">
          <a:xfrm>
            <a:off x="8962540" y="5952676"/>
            <a:ext cx="21583" cy="47481"/>
          </a:xfrm>
          <a:custGeom>
            <a:avLst/>
            <a:gdLst>
              <a:gd name="T0" fmla="*/ 6 w 6"/>
              <a:gd name="T1" fmla="*/ 0 h 15"/>
              <a:gd name="T2" fmla="*/ 0 w 6"/>
              <a:gd name="T3" fmla="*/ 15 h 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6" h="15">
                <a:moveTo>
                  <a:pt x="6" y="0"/>
                </a:moveTo>
                <a:cubicBezTo>
                  <a:pt x="4" y="6"/>
                  <a:pt x="2" y="10"/>
                  <a:pt x="0" y="15"/>
                </a:cubicBezTo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33" name="Freeform 750"/>
          <p:cNvSpPr>
            <a:spLocks/>
          </p:cNvSpPr>
          <p:nvPr/>
        </p:nvSpPr>
        <p:spPr bwMode="auto">
          <a:xfrm>
            <a:off x="8785572" y="5952676"/>
            <a:ext cx="198551" cy="94959"/>
          </a:xfrm>
          <a:custGeom>
            <a:avLst/>
            <a:gdLst>
              <a:gd name="T0" fmla="*/ 15 w 61"/>
              <a:gd name="T1" fmla="*/ 29 h 29"/>
              <a:gd name="T2" fmla="*/ 55 w 61"/>
              <a:gd name="T3" fmla="*/ 15 h 29"/>
              <a:gd name="T4" fmla="*/ 61 w 61"/>
              <a:gd name="T5" fmla="*/ 0 h 29"/>
              <a:gd name="T6" fmla="*/ 0 w 61"/>
              <a:gd name="T7" fmla="*/ 22 h 29"/>
              <a:gd name="T8" fmla="*/ 15 w 61"/>
              <a:gd name="T9" fmla="*/ 29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1" h="29">
                <a:moveTo>
                  <a:pt x="15" y="29"/>
                </a:moveTo>
                <a:cubicBezTo>
                  <a:pt x="55" y="15"/>
                  <a:pt x="55" y="15"/>
                  <a:pt x="55" y="15"/>
                </a:cubicBezTo>
                <a:cubicBezTo>
                  <a:pt x="57" y="10"/>
                  <a:pt x="59" y="6"/>
                  <a:pt x="61" y="0"/>
                </a:cubicBezTo>
                <a:cubicBezTo>
                  <a:pt x="0" y="22"/>
                  <a:pt x="0" y="22"/>
                  <a:pt x="0" y="22"/>
                </a:cubicBezTo>
                <a:cubicBezTo>
                  <a:pt x="5" y="25"/>
                  <a:pt x="10" y="28"/>
                  <a:pt x="15" y="29"/>
                </a:cubicBezTo>
                <a:close/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34" name="Freeform 751"/>
          <p:cNvSpPr>
            <a:spLocks/>
          </p:cNvSpPr>
          <p:nvPr/>
        </p:nvSpPr>
        <p:spPr bwMode="auto">
          <a:xfrm>
            <a:off x="9329429" y="5685064"/>
            <a:ext cx="353939" cy="159705"/>
          </a:xfrm>
          <a:custGeom>
            <a:avLst/>
            <a:gdLst>
              <a:gd name="T0" fmla="*/ 105 w 110"/>
              <a:gd name="T1" fmla="*/ 50 h 50"/>
              <a:gd name="T2" fmla="*/ 0 w 110"/>
              <a:gd name="T3" fmla="*/ 12 h 50"/>
              <a:gd name="T4" fmla="*/ 3 w 110"/>
              <a:gd name="T5" fmla="*/ 0 h 50"/>
              <a:gd name="T6" fmla="*/ 110 w 110"/>
              <a:gd name="T7" fmla="*/ 39 h 50"/>
              <a:gd name="T8" fmla="*/ 105 w 110"/>
              <a:gd name="T9" fmla="*/ 5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0" h="50">
                <a:moveTo>
                  <a:pt x="105" y="50"/>
                </a:moveTo>
                <a:cubicBezTo>
                  <a:pt x="0" y="12"/>
                  <a:pt x="0" y="12"/>
                  <a:pt x="0" y="12"/>
                </a:cubicBezTo>
                <a:cubicBezTo>
                  <a:pt x="1" y="8"/>
                  <a:pt x="2" y="4"/>
                  <a:pt x="3" y="0"/>
                </a:cubicBezTo>
                <a:cubicBezTo>
                  <a:pt x="110" y="39"/>
                  <a:pt x="110" y="39"/>
                  <a:pt x="110" y="39"/>
                </a:cubicBezTo>
                <a:cubicBezTo>
                  <a:pt x="109" y="43"/>
                  <a:pt x="107" y="46"/>
                  <a:pt x="105" y="50"/>
                </a:cubicBez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36" name="Freeform 752"/>
          <p:cNvSpPr>
            <a:spLocks/>
          </p:cNvSpPr>
          <p:nvPr/>
        </p:nvSpPr>
        <p:spPr bwMode="auto">
          <a:xfrm>
            <a:off x="9342377" y="6008787"/>
            <a:ext cx="129490" cy="56114"/>
          </a:xfrm>
          <a:custGeom>
            <a:avLst/>
            <a:gdLst>
              <a:gd name="T0" fmla="*/ 17 w 40"/>
              <a:gd name="T1" fmla="*/ 14 h 17"/>
              <a:gd name="T2" fmla="*/ 0 w 40"/>
              <a:gd name="T3" fmla="*/ 0 h 17"/>
              <a:gd name="T4" fmla="*/ 40 w 40"/>
              <a:gd name="T5" fmla="*/ 14 h 17"/>
              <a:gd name="T6" fmla="*/ 17 w 40"/>
              <a:gd name="T7" fmla="*/ 14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" h="17">
                <a:moveTo>
                  <a:pt x="17" y="14"/>
                </a:moveTo>
                <a:cubicBezTo>
                  <a:pt x="10" y="12"/>
                  <a:pt x="4" y="7"/>
                  <a:pt x="0" y="0"/>
                </a:cubicBezTo>
                <a:cubicBezTo>
                  <a:pt x="40" y="14"/>
                  <a:pt x="40" y="14"/>
                  <a:pt x="40" y="14"/>
                </a:cubicBezTo>
                <a:cubicBezTo>
                  <a:pt x="32" y="17"/>
                  <a:pt x="24" y="17"/>
                  <a:pt x="17" y="14"/>
                </a:cubicBez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38" name="Freeform 753"/>
          <p:cNvSpPr>
            <a:spLocks/>
          </p:cNvSpPr>
          <p:nvPr/>
        </p:nvSpPr>
        <p:spPr bwMode="auto">
          <a:xfrm>
            <a:off x="9424388" y="5486514"/>
            <a:ext cx="306460" cy="138122"/>
          </a:xfrm>
          <a:custGeom>
            <a:avLst/>
            <a:gdLst>
              <a:gd name="T0" fmla="*/ 93 w 94"/>
              <a:gd name="T1" fmla="*/ 44 h 44"/>
              <a:gd name="T2" fmla="*/ 0 w 94"/>
              <a:gd name="T3" fmla="*/ 10 h 44"/>
              <a:gd name="T4" fmla="*/ 8 w 94"/>
              <a:gd name="T5" fmla="*/ 0 h 44"/>
              <a:gd name="T6" fmla="*/ 94 w 94"/>
              <a:gd name="T7" fmla="*/ 31 h 44"/>
              <a:gd name="T8" fmla="*/ 93 w 94"/>
              <a:gd name="T9" fmla="*/ 44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" h="44">
                <a:moveTo>
                  <a:pt x="93" y="44"/>
                </a:moveTo>
                <a:cubicBezTo>
                  <a:pt x="0" y="10"/>
                  <a:pt x="0" y="10"/>
                  <a:pt x="0" y="10"/>
                </a:cubicBezTo>
                <a:cubicBezTo>
                  <a:pt x="2" y="6"/>
                  <a:pt x="5" y="3"/>
                  <a:pt x="8" y="0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35"/>
                  <a:pt x="94" y="39"/>
                  <a:pt x="93" y="44"/>
                </a:cubicBez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39" name="Freeform 754"/>
          <p:cNvSpPr>
            <a:spLocks/>
          </p:cNvSpPr>
          <p:nvPr/>
        </p:nvSpPr>
        <p:spPr bwMode="auto">
          <a:xfrm>
            <a:off x="9351010" y="5616003"/>
            <a:ext cx="353939" cy="159705"/>
          </a:xfrm>
          <a:custGeom>
            <a:avLst/>
            <a:gdLst>
              <a:gd name="T0" fmla="*/ 107 w 110"/>
              <a:gd name="T1" fmla="*/ 49 h 49"/>
              <a:gd name="T2" fmla="*/ 0 w 110"/>
              <a:gd name="T3" fmla="*/ 11 h 49"/>
              <a:gd name="T4" fmla="*/ 5 w 110"/>
              <a:gd name="T5" fmla="*/ 0 h 49"/>
              <a:gd name="T6" fmla="*/ 110 w 110"/>
              <a:gd name="T7" fmla="*/ 38 h 49"/>
              <a:gd name="T8" fmla="*/ 107 w 110"/>
              <a:gd name="T9" fmla="*/ 49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0" h="49">
                <a:moveTo>
                  <a:pt x="107" y="49"/>
                </a:moveTo>
                <a:cubicBezTo>
                  <a:pt x="0" y="11"/>
                  <a:pt x="0" y="11"/>
                  <a:pt x="0" y="11"/>
                </a:cubicBezTo>
                <a:cubicBezTo>
                  <a:pt x="2" y="7"/>
                  <a:pt x="3" y="3"/>
                  <a:pt x="5" y="0"/>
                </a:cubicBezTo>
                <a:cubicBezTo>
                  <a:pt x="110" y="38"/>
                  <a:pt x="110" y="38"/>
                  <a:pt x="110" y="38"/>
                </a:cubicBezTo>
                <a:cubicBezTo>
                  <a:pt x="109" y="42"/>
                  <a:pt x="108" y="45"/>
                  <a:pt x="107" y="49"/>
                </a:cubicBez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40" name="Freeform 755"/>
          <p:cNvSpPr>
            <a:spLocks/>
          </p:cNvSpPr>
          <p:nvPr/>
        </p:nvSpPr>
        <p:spPr bwMode="auto">
          <a:xfrm>
            <a:off x="9381225" y="5546942"/>
            <a:ext cx="340991" cy="155387"/>
          </a:xfrm>
          <a:custGeom>
            <a:avLst/>
            <a:gdLst>
              <a:gd name="T0" fmla="*/ 103 w 105"/>
              <a:gd name="T1" fmla="*/ 47 h 47"/>
              <a:gd name="T2" fmla="*/ 0 w 105"/>
              <a:gd name="T3" fmla="*/ 10 h 47"/>
              <a:gd name="T4" fmla="*/ 6 w 105"/>
              <a:gd name="T5" fmla="*/ 0 h 47"/>
              <a:gd name="T6" fmla="*/ 105 w 105"/>
              <a:gd name="T7" fmla="*/ 35 h 47"/>
              <a:gd name="T8" fmla="*/ 103 w 105"/>
              <a:gd name="T9" fmla="*/ 47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5" h="47">
                <a:moveTo>
                  <a:pt x="103" y="47"/>
                </a:moveTo>
                <a:cubicBezTo>
                  <a:pt x="0" y="10"/>
                  <a:pt x="0" y="10"/>
                  <a:pt x="0" y="10"/>
                </a:cubicBezTo>
                <a:cubicBezTo>
                  <a:pt x="2" y="7"/>
                  <a:pt x="4" y="3"/>
                  <a:pt x="6" y="0"/>
                </a:cubicBezTo>
                <a:cubicBezTo>
                  <a:pt x="105" y="35"/>
                  <a:pt x="105" y="35"/>
                  <a:pt x="105" y="35"/>
                </a:cubicBezTo>
                <a:cubicBezTo>
                  <a:pt x="105" y="39"/>
                  <a:pt x="104" y="43"/>
                  <a:pt x="103" y="47"/>
                </a:cubicBez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41" name="Freeform 756"/>
          <p:cNvSpPr>
            <a:spLocks/>
          </p:cNvSpPr>
          <p:nvPr/>
        </p:nvSpPr>
        <p:spPr bwMode="auto">
          <a:xfrm>
            <a:off x="9558193" y="5395870"/>
            <a:ext cx="138122" cy="56114"/>
          </a:xfrm>
          <a:custGeom>
            <a:avLst/>
            <a:gdLst>
              <a:gd name="T0" fmla="*/ 24 w 43"/>
              <a:gd name="T1" fmla="*/ 2 h 18"/>
              <a:gd name="T2" fmla="*/ 43 w 43"/>
              <a:gd name="T3" fmla="*/ 18 h 18"/>
              <a:gd name="T4" fmla="*/ 0 w 43"/>
              <a:gd name="T5" fmla="*/ 3 h 18"/>
              <a:gd name="T6" fmla="*/ 24 w 43"/>
              <a:gd name="T7" fmla="*/ 2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" h="18">
                <a:moveTo>
                  <a:pt x="24" y="2"/>
                </a:moveTo>
                <a:cubicBezTo>
                  <a:pt x="32" y="5"/>
                  <a:pt x="38" y="11"/>
                  <a:pt x="43" y="18"/>
                </a:cubicBezTo>
                <a:cubicBezTo>
                  <a:pt x="0" y="3"/>
                  <a:pt x="0" y="3"/>
                  <a:pt x="0" y="3"/>
                </a:cubicBezTo>
                <a:cubicBezTo>
                  <a:pt x="9" y="0"/>
                  <a:pt x="17" y="0"/>
                  <a:pt x="24" y="2"/>
                </a:cubicBez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42" name="Freeform 757"/>
          <p:cNvSpPr>
            <a:spLocks/>
          </p:cNvSpPr>
          <p:nvPr/>
        </p:nvSpPr>
        <p:spPr bwMode="auto">
          <a:xfrm>
            <a:off x="9312164" y="5758440"/>
            <a:ext cx="340991" cy="155387"/>
          </a:xfrm>
          <a:custGeom>
            <a:avLst/>
            <a:gdLst>
              <a:gd name="T0" fmla="*/ 99 w 105"/>
              <a:gd name="T1" fmla="*/ 48 h 48"/>
              <a:gd name="T2" fmla="*/ 0 w 105"/>
              <a:gd name="T3" fmla="*/ 12 h 48"/>
              <a:gd name="T4" fmla="*/ 2 w 105"/>
              <a:gd name="T5" fmla="*/ 0 h 48"/>
              <a:gd name="T6" fmla="*/ 105 w 105"/>
              <a:gd name="T7" fmla="*/ 37 h 48"/>
              <a:gd name="T8" fmla="*/ 99 w 105"/>
              <a:gd name="T9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5" h="48">
                <a:moveTo>
                  <a:pt x="99" y="48"/>
                </a:moveTo>
                <a:cubicBezTo>
                  <a:pt x="0" y="12"/>
                  <a:pt x="0" y="12"/>
                  <a:pt x="0" y="12"/>
                </a:cubicBezTo>
                <a:cubicBezTo>
                  <a:pt x="1" y="8"/>
                  <a:pt x="2" y="4"/>
                  <a:pt x="2" y="0"/>
                </a:cubicBezTo>
                <a:cubicBezTo>
                  <a:pt x="105" y="37"/>
                  <a:pt x="105" y="37"/>
                  <a:pt x="105" y="37"/>
                </a:cubicBezTo>
                <a:cubicBezTo>
                  <a:pt x="103" y="41"/>
                  <a:pt x="101" y="45"/>
                  <a:pt x="99" y="48"/>
                </a:cubicBez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43" name="Freeform 758"/>
          <p:cNvSpPr>
            <a:spLocks/>
          </p:cNvSpPr>
          <p:nvPr/>
        </p:nvSpPr>
        <p:spPr bwMode="auto">
          <a:xfrm>
            <a:off x="9476184" y="5426085"/>
            <a:ext cx="250347" cy="116542"/>
          </a:xfrm>
          <a:custGeom>
            <a:avLst/>
            <a:gdLst>
              <a:gd name="T0" fmla="*/ 74 w 77"/>
              <a:gd name="T1" fmla="*/ 23 h 36"/>
              <a:gd name="T2" fmla="*/ 77 w 77"/>
              <a:gd name="T3" fmla="*/ 36 h 36"/>
              <a:gd name="T4" fmla="*/ 0 w 77"/>
              <a:gd name="T5" fmla="*/ 9 h 36"/>
              <a:gd name="T6" fmla="*/ 11 w 77"/>
              <a:gd name="T7" fmla="*/ 0 h 36"/>
              <a:gd name="T8" fmla="*/ 74 w 77"/>
              <a:gd name="T9" fmla="*/ 23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7" h="36">
                <a:moveTo>
                  <a:pt x="74" y="23"/>
                </a:moveTo>
                <a:cubicBezTo>
                  <a:pt x="75" y="27"/>
                  <a:pt x="76" y="32"/>
                  <a:pt x="77" y="36"/>
                </a:cubicBezTo>
                <a:cubicBezTo>
                  <a:pt x="0" y="9"/>
                  <a:pt x="0" y="9"/>
                  <a:pt x="0" y="9"/>
                </a:cubicBezTo>
                <a:cubicBezTo>
                  <a:pt x="4" y="6"/>
                  <a:pt x="8" y="3"/>
                  <a:pt x="11" y="0"/>
                </a:cubicBezTo>
                <a:lnTo>
                  <a:pt x="74" y="23"/>
                </a:ln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44" name="Freeform 759"/>
          <p:cNvSpPr>
            <a:spLocks/>
          </p:cNvSpPr>
          <p:nvPr/>
        </p:nvSpPr>
        <p:spPr bwMode="auto">
          <a:xfrm>
            <a:off x="9307846" y="5836134"/>
            <a:ext cx="302143" cy="142440"/>
          </a:xfrm>
          <a:custGeom>
            <a:avLst/>
            <a:gdLst>
              <a:gd name="T0" fmla="*/ 85 w 93"/>
              <a:gd name="T1" fmla="*/ 44 h 44"/>
              <a:gd name="T2" fmla="*/ 0 w 93"/>
              <a:gd name="T3" fmla="*/ 13 h 44"/>
              <a:gd name="T4" fmla="*/ 0 w 93"/>
              <a:gd name="T5" fmla="*/ 0 h 44"/>
              <a:gd name="T6" fmla="*/ 93 w 93"/>
              <a:gd name="T7" fmla="*/ 34 h 44"/>
              <a:gd name="T8" fmla="*/ 85 w 93"/>
              <a:gd name="T9" fmla="*/ 44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44">
                <a:moveTo>
                  <a:pt x="85" y="44"/>
                </a:moveTo>
                <a:cubicBezTo>
                  <a:pt x="0" y="13"/>
                  <a:pt x="0" y="13"/>
                  <a:pt x="0" y="13"/>
                </a:cubicBezTo>
                <a:cubicBezTo>
                  <a:pt x="0" y="9"/>
                  <a:pt x="0" y="4"/>
                  <a:pt x="0" y="0"/>
                </a:cubicBezTo>
                <a:cubicBezTo>
                  <a:pt x="93" y="34"/>
                  <a:pt x="93" y="34"/>
                  <a:pt x="93" y="34"/>
                </a:cubicBezTo>
                <a:cubicBezTo>
                  <a:pt x="91" y="37"/>
                  <a:pt x="88" y="40"/>
                  <a:pt x="85" y="44"/>
                </a:cubicBez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45" name="Freeform 760"/>
          <p:cNvSpPr>
            <a:spLocks/>
          </p:cNvSpPr>
          <p:nvPr/>
        </p:nvSpPr>
        <p:spPr bwMode="auto">
          <a:xfrm>
            <a:off x="9312164" y="5918146"/>
            <a:ext cx="241714" cy="116542"/>
          </a:xfrm>
          <a:custGeom>
            <a:avLst/>
            <a:gdLst>
              <a:gd name="T0" fmla="*/ 64 w 75"/>
              <a:gd name="T1" fmla="*/ 36 h 36"/>
              <a:gd name="T2" fmla="*/ 3 w 75"/>
              <a:gd name="T3" fmla="*/ 14 h 36"/>
              <a:gd name="T4" fmla="*/ 0 w 75"/>
              <a:gd name="T5" fmla="*/ 0 h 36"/>
              <a:gd name="T6" fmla="*/ 75 w 75"/>
              <a:gd name="T7" fmla="*/ 28 h 36"/>
              <a:gd name="T8" fmla="*/ 64 w 75"/>
              <a:gd name="T9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" h="36">
                <a:moveTo>
                  <a:pt x="64" y="36"/>
                </a:moveTo>
                <a:cubicBezTo>
                  <a:pt x="3" y="14"/>
                  <a:pt x="3" y="14"/>
                  <a:pt x="3" y="14"/>
                </a:cubicBezTo>
                <a:cubicBezTo>
                  <a:pt x="2" y="10"/>
                  <a:pt x="1" y="5"/>
                  <a:pt x="0" y="0"/>
                </a:cubicBezTo>
                <a:cubicBezTo>
                  <a:pt x="75" y="28"/>
                  <a:pt x="75" y="28"/>
                  <a:pt x="75" y="28"/>
                </a:cubicBezTo>
                <a:cubicBezTo>
                  <a:pt x="72" y="31"/>
                  <a:pt x="68" y="34"/>
                  <a:pt x="64" y="36"/>
                </a:cubicBezTo>
                <a:close/>
              </a:path>
            </a:pathLst>
          </a:custGeom>
          <a:solidFill>
            <a:srgbClr val="F0F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46" name="Freeform 761"/>
          <p:cNvSpPr>
            <a:spLocks/>
          </p:cNvSpPr>
          <p:nvPr/>
        </p:nvSpPr>
        <p:spPr bwMode="auto">
          <a:xfrm>
            <a:off x="9510715" y="5404502"/>
            <a:ext cx="47481" cy="21583"/>
          </a:xfrm>
          <a:custGeom>
            <a:avLst/>
            <a:gdLst>
              <a:gd name="T0" fmla="*/ 14 w 14"/>
              <a:gd name="T1" fmla="*/ 0 h 7"/>
              <a:gd name="T2" fmla="*/ 0 w 14"/>
              <a:gd name="T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4" h="7">
                <a:moveTo>
                  <a:pt x="14" y="0"/>
                </a:moveTo>
                <a:cubicBezTo>
                  <a:pt x="10" y="2"/>
                  <a:pt x="5" y="4"/>
                  <a:pt x="0" y="7"/>
                </a:cubicBezTo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47" name="Freeform 762"/>
          <p:cNvSpPr>
            <a:spLocks/>
          </p:cNvSpPr>
          <p:nvPr/>
        </p:nvSpPr>
        <p:spPr bwMode="auto">
          <a:xfrm>
            <a:off x="9510715" y="5404502"/>
            <a:ext cx="207184" cy="94959"/>
          </a:xfrm>
          <a:custGeom>
            <a:avLst/>
            <a:gdLst>
              <a:gd name="T0" fmla="*/ 14 w 63"/>
              <a:gd name="T1" fmla="*/ 0 h 30"/>
              <a:gd name="T2" fmla="*/ 57 w 63"/>
              <a:gd name="T3" fmla="*/ 15 h 30"/>
              <a:gd name="T4" fmla="*/ 63 w 63"/>
              <a:gd name="T5" fmla="*/ 30 h 30"/>
              <a:gd name="T6" fmla="*/ 0 w 63"/>
              <a:gd name="T7" fmla="*/ 7 h 30"/>
              <a:gd name="T8" fmla="*/ 14 w 63"/>
              <a:gd name="T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" h="30">
                <a:moveTo>
                  <a:pt x="14" y="0"/>
                </a:moveTo>
                <a:cubicBezTo>
                  <a:pt x="57" y="15"/>
                  <a:pt x="57" y="15"/>
                  <a:pt x="57" y="15"/>
                </a:cubicBezTo>
                <a:cubicBezTo>
                  <a:pt x="59" y="19"/>
                  <a:pt x="61" y="24"/>
                  <a:pt x="63" y="30"/>
                </a:cubicBezTo>
                <a:cubicBezTo>
                  <a:pt x="0" y="7"/>
                  <a:pt x="0" y="7"/>
                  <a:pt x="0" y="7"/>
                </a:cubicBezTo>
                <a:cubicBezTo>
                  <a:pt x="5" y="4"/>
                  <a:pt x="10" y="2"/>
                  <a:pt x="14" y="0"/>
                </a:cubicBezTo>
                <a:close/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48" name="Freeform 763"/>
          <p:cNvSpPr>
            <a:spLocks/>
          </p:cNvSpPr>
          <p:nvPr/>
        </p:nvSpPr>
        <p:spPr bwMode="auto">
          <a:xfrm>
            <a:off x="9450286" y="5456298"/>
            <a:ext cx="25898" cy="30216"/>
          </a:xfrm>
          <a:custGeom>
            <a:avLst/>
            <a:gdLst>
              <a:gd name="T0" fmla="*/ 8 w 8"/>
              <a:gd name="T1" fmla="*/ 0 h 9"/>
              <a:gd name="T2" fmla="*/ 0 w 8"/>
              <a:gd name="T3" fmla="*/ 9 h 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8" h="9">
                <a:moveTo>
                  <a:pt x="8" y="0"/>
                </a:moveTo>
                <a:cubicBezTo>
                  <a:pt x="6" y="3"/>
                  <a:pt x="3" y="6"/>
                  <a:pt x="0" y="9"/>
                </a:cubicBezTo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49" name="Freeform 764"/>
          <p:cNvSpPr>
            <a:spLocks/>
          </p:cNvSpPr>
          <p:nvPr/>
        </p:nvSpPr>
        <p:spPr bwMode="auto">
          <a:xfrm>
            <a:off x="9450286" y="5456298"/>
            <a:ext cx="280562" cy="129490"/>
          </a:xfrm>
          <a:custGeom>
            <a:avLst/>
            <a:gdLst>
              <a:gd name="T0" fmla="*/ 86 w 86"/>
              <a:gd name="T1" fmla="*/ 40 h 40"/>
              <a:gd name="T2" fmla="*/ 0 w 86"/>
              <a:gd name="T3" fmla="*/ 9 h 40"/>
              <a:gd name="T4" fmla="*/ 8 w 86"/>
              <a:gd name="T5" fmla="*/ 0 h 40"/>
              <a:gd name="T6" fmla="*/ 85 w 86"/>
              <a:gd name="T7" fmla="*/ 27 h 40"/>
              <a:gd name="T8" fmla="*/ 86 w 86"/>
              <a:gd name="T9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" h="40">
                <a:moveTo>
                  <a:pt x="86" y="40"/>
                </a:moveTo>
                <a:cubicBezTo>
                  <a:pt x="0" y="9"/>
                  <a:pt x="0" y="9"/>
                  <a:pt x="0" y="9"/>
                </a:cubicBezTo>
                <a:cubicBezTo>
                  <a:pt x="3" y="6"/>
                  <a:pt x="6" y="3"/>
                  <a:pt x="8" y="0"/>
                </a:cubicBezTo>
                <a:cubicBezTo>
                  <a:pt x="85" y="27"/>
                  <a:pt x="85" y="27"/>
                  <a:pt x="85" y="27"/>
                </a:cubicBezTo>
                <a:cubicBezTo>
                  <a:pt x="85" y="31"/>
                  <a:pt x="85" y="36"/>
                  <a:pt x="86" y="40"/>
                </a:cubicBezTo>
                <a:close/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50" name="Freeform 765"/>
          <p:cNvSpPr>
            <a:spLocks/>
          </p:cNvSpPr>
          <p:nvPr/>
        </p:nvSpPr>
        <p:spPr bwMode="auto">
          <a:xfrm>
            <a:off x="9402805" y="5516727"/>
            <a:ext cx="21583" cy="30216"/>
          </a:xfrm>
          <a:custGeom>
            <a:avLst/>
            <a:gdLst>
              <a:gd name="T0" fmla="*/ 7 w 7"/>
              <a:gd name="T1" fmla="*/ 0 h 10"/>
              <a:gd name="T2" fmla="*/ 0 w 7"/>
              <a:gd name="T3" fmla="*/ 10 h 1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7" h="10">
                <a:moveTo>
                  <a:pt x="7" y="0"/>
                </a:moveTo>
                <a:cubicBezTo>
                  <a:pt x="5" y="3"/>
                  <a:pt x="2" y="6"/>
                  <a:pt x="0" y="10"/>
                </a:cubicBezTo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51" name="Freeform 766"/>
          <p:cNvSpPr>
            <a:spLocks/>
          </p:cNvSpPr>
          <p:nvPr/>
        </p:nvSpPr>
        <p:spPr bwMode="auto">
          <a:xfrm>
            <a:off x="9402805" y="5516727"/>
            <a:ext cx="323726" cy="146755"/>
          </a:xfrm>
          <a:custGeom>
            <a:avLst/>
            <a:gdLst>
              <a:gd name="T0" fmla="*/ 99 w 100"/>
              <a:gd name="T1" fmla="*/ 45 h 45"/>
              <a:gd name="T2" fmla="*/ 0 w 100"/>
              <a:gd name="T3" fmla="*/ 10 h 45"/>
              <a:gd name="T4" fmla="*/ 7 w 100"/>
              <a:gd name="T5" fmla="*/ 0 h 45"/>
              <a:gd name="T6" fmla="*/ 100 w 100"/>
              <a:gd name="T7" fmla="*/ 34 h 45"/>
              <a:gd name="T8" fmla="*/ 99 w 100"/>
              <a:gd name="T9" fmla="*/ 45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45">
                <a:moveTo>
                  <a:pt x="99" y="45"/>
                </a:moveTo>
                <a:cubicBezTo>
                  <a:pt x="0" y="10"/>
                  <a:pt x="0" y="10"/>
                  <a:pt x="0" y="10"/>
                </a:cubicBezTo>
                <a:cubicBezTo>
                  <a:pt x="2" y="6"/>
                  <a:pt x="5" y="3"/>
                  <a:pt x="7" y="0"/>
                </a:cubicBezTo>
                <a:cubicBezTo>
                  <a:pt x="100" y="34"/>
                  <a:pt x="100" y="34"/>
                  <a:pt x="100" y="34"/>
                </a:cubicBezTo>
                <a:cubicBezTo>
                  <a:pt x="100" y="38"/>
                  <a:pt x="100" y="41"/>
                  <a:pt x="99" y="45"/>
                </a:cubicBezTo>
                <a:close/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52" name="Freeform 767"/>
          <p:cNvSpPr>
            <a:spLocks/>
          </p:cNvSpPr>
          <p:nvPr/>
        </p:nvSpPr>
        <p:spPr bwMode="auto">
          <a:xfrm>
            <a:off x="9368275" y="5581473"/>
            <a:ext cx="12950" cy="34531"/>
          </a:xfrm>
          <a:custGeom>
            <a:avLst/>
            <a:gdLst>
              <a:gd name="T0" fmla="*/ 5 w 5"/>
              <a:gd name="T1" fmla="*/ 0 h 11"/>
              <a:gd name="T2" fmla="*/ 0 w 5"/>
              <a:gd name="T3" fmla="*/ 11 h 1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" h="11">
                <a:moveTo>
                  <a:pt x="5" y="0"/>
                </a:moveTo>
                <a:cubicBezTo>
                  <a:pt x="3" y="4"/>
                  <a:pt x="2" y="7"/>
                  <a:pt x="0" y="11"/>
                </a:cubicBezTo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53" name="Freeform 768"/>
          <p:cNvSpPr>
            <a:spLocks/>
          </p:cNvSpPr>
          <p:nvPr/>
        </p:nvSpPr>
        <p:spPr bwMode="auto">
          <a:xfrm>
            <a:off x="9368275" y="5581473"/>
            <a:ext cx="349624" cy="159705"/>
          </a:xfrm>
          <a:custGeom>
            <a:avLst/>
            <a:gdLst>
              <a:gd name="T0" fmla="*/ 105 w 108"/>
              <a:gd name="T1" fmla="*/ 49 h 49"/>
              <a:gd name="T2" fmla="*/ 0 w 108"/>
              <a:gd name="T3" fmla="*/ 11 h 49"/>
              <a:gd name="T4" fmla="*/ 5 w 108"/>
              <a:gd name="T5" fmla="*/ 0 h 49"/>
              <a:gd name="T6" fmla="*/ 108 w 108"/>
              <a:gd name="T7" fmla="*/ 37 h 49"/>
              <a:gd name="T8" fmla="*/ 105 w 108"/>
              <a:gd name="T9" fmla="*/ 49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8" h="49">
                <a:moveTo>
                  <a:pt x="105" y="49"/>
                </a:moveTo>
                <a:cubicBezTo>
                  <a:pt x="0" y="11"/>
                  <a:pt x="0" y="11"/>
                  <a:pt x="0" y="11"/>
                </a:cubicBezTo>
                <a:cubicBezTo>
                  <a:pt x="2" y="7"/>
                  <a:pt x="3" y="4"/>
                  <a:pt x="5" y="0"/>
                </a:cubicBezTo>
                <a:cubicBezTo>
                  <a:pt x="108" y="37"/>
                  <a:pt x="108" y="37"/>
                  <a:pt x="108" y="37"/>
                </a:cubicBezTo>
                <a:cubicBezTo>
                  <a:pt x="107" y="41"/>
                  <a:pt x="106" y="45"/>
                  <a:pt x="105" y="49"/>
                </a:cubicBezTo>
                <a:close/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54" name="Freeform 769"/>
          <p:cNvSpPr>
            <a:spLocks/>
          </p:cNvSpPr>
          <p:nvPr/>
        </p:nvSpPr>
        <p:spPr bwMode="auto">
          <a:xfrm>
            <a:off x="9338062" y="5650534"/>
            <a:ext cx="12950" cy="34531"/>
          </a:xfrm>
          <a:custGeom>
            <a:avLst/>
            <a:gdLst>
              <a:gd name="T0" fmla="*/ 4 w 4"/>
              <a:gd name="T1" fmla="*/ 0 h 10"/>
              <a:gd name="T2" fmla="*/ 2 w 4"/>
              <a:gd name="T3" fmla="*/ 5 h 10"/>
              <a:gd name="T4" fmla="*/ 0 w 4"/>
              <a:gd name="T5" fmla="*/ 1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" h="10">
                <a:moveTo>
                  <a:pt x="4" y="0"/>
                </a:moveTo>
                <a:cubicBezTo>
                  <a:pt x="4" y="1"/>
                  <a:pt x="3" y="3"/>
                  <a:pt x="2" y="5"/>
                </a:cubicBezTo>
                <a:cubicBezTo>
                  <a:pt x="2" y="7"/>
                  <a:pt x="1" y="9"/>
                  <a:pt x="0" y="10"/>
                </a:cubicBezTo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55" name="Freeform 770"/>
          <p:cNvSpPr>
            <a:spLocks/>
          </p:cNvSpPr>
          <p:nvPr/>
        </p:nvSpPr>
        <p:spPr bwMode="auto">
          <a:xfrm>
            <a:off x="9338062" y="5650534"/>
            <a:ext cx="358256" cy="159705"/>
          </a:xfrm>
          <a:custGeom>
            <a:avLst/>
            <a:gdLst>
              <a:gd name="T0" fmla="*/ 109 w 111"/>
              <a:gd name="T1" fmla="*/ 43 h 49"/>
              <a:gd name="T2" fmla="*/ 107 w 111"/>
              <a:gd name="T3" fmla="*/ 49 h 49"/>
              <a:gd name="T4" fmla="*/ 0 w 111"/>
              <a:gd name="T5" fmla="*/ 10 h 49"/>
              <a:gd name="T6" fmla="*/ 2 w 111"/>
              <a:gd name="T7" fmla="*/ 5 h 49"/>
              <a:gd name="T8" fmla="*/ 4 w 111"/>
              <a:gd name="T9" fmla="*/ 0 h 49"/>
              <a:gd name="T10" fmla="*/ 111 w 111"/>
              <a:gd name="T11" fmla="*/ 38 h 49"/>
              <a:gd name="T12" fmla="*/ 109 w 111"/>
              <a:gd name="T13" fmla="*/ 43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49">
                <a:moveTo>
                  <a:pt x="109" y="43"/>
                </a:moveTo>
                <a:cubicBezTo>
                  <a:pt x="109" y="45"/>
                  <a:pt x="108" y="47"/>
                  <a:pt x="107" y="49"/>
                </a:cubicBezTo>
                <a:cubicBezTo>
                  <a:pt x="0" y="10"/>
                  <a:pt x="0" y="10"/>
                  <a:pt x="0" y="10"/>
                </a:cubicBezTo>
                <a:cubicBezTo>
                  <a:pt x="1" y="9"/>
                  <a:pt x="2" y="7"/>
                  <a:pt x="2" y="5"/>
                </a:cubicBezTo>
                <a:cubicBezTo>
                  <a:pt x="3" y="3"/>
                  <a:pt x="4" y="1"/>
                  <a:pt x="4" y="0"/>
                </a:cubicBezTo>
                <a:cubicBezTo>
                  <a:pt x="111" y="38"/>
                  <a:pt x="111" y="38"/>
                  <a:pt x="111" y="38"/>
                </a:cubicBezTo>
                <a:cubicBezTo>
                  <a:pt x="110" y="40"/>
                  <a:pt x="110" y="42"/>
                  <a:pt x="109" y="43"/>
                </a:cubicBezTo>
                <a:close/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56" name="Freeform 771"/>
          <p:cNvSpPr>
            <a:spLocks/>
          </p:cNvSpPr>
          <p:nvPr/>
        </p:nvSpPr>
        <p:spPr bwMode="auto">
          <a:xfrm>
            <a:off x="9316479" y="5723910"/>
            <a:ext cx="12950" cy="34531"/>
          </a:xfrm>
          <a:custGeom>
            <a:avLst/>
            <a:gdLst>
              <a:gd name="T0" fmla="*/ 3 w 3"/>
              <a:gd name="T1" fmla="*/ 0 h 11"/>
              <a:gd name="T2" fmla="*/ 0 w 3"/>
              <a:gd name="T3" fmla="*/ 11 h 1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3" h="11">
                <a:moveTo>
                  <a:pt x="3" y="0"/>
                </a:moveTo>
                <a:cubicBezTo>
                  <a:pt x="2" y="4"/>
                  <a:pt x="1" y="8"/>
                  <a:pt x="0" y="11"/>
                </a:cubicBezTo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57" name="Freeform 772"/>
          <p:cNvSpPr>
            <a:spLocks/>
          </p:cNvSpPr>
          <p:nvPr/>
        </p:nvSpPr>
        <p:spPr bwMode="auto">
          <a:xfrm>
            <a:off x="9316479" y="5723910"/>
            <a:ext cx="349624" cy="155387"/>
          </a:xfrm>
          <a:custGeom>
            <a:avLst/>
            <a:gdLst>
              <a:gd name="T0" fmla="*/ 103 w 108"/>
              <a:gd name="T1" fmla="*/ 48 h 48"/>
              <a:gd name="T2" fmla="*/ 0 w 108"/>
              <a:gd name="T3" fmla="*/ 11 h 48"/>
              <a:gd name="T4" fmla="*/ 3 w 108"/>
              <a:gd name="T5" fmla="*/ 0 h 48"/>
              <a:gd name="T6" fmla="*/ 108 w 108"/>
              <a:gd name="T7" fmla="*/ 38 h 48"/>
              <a:gd name="T8" fmla="*/ 103 w 108"/>
              <a:gd name="T9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8" h="48">
                <a:moveTo>
                  <a:pt x="103" y="48"/>
                </a:moveTo>
                <a:cubicBezTo>
                  <a:pt x="0" y="11"/>
                  <a:pt x="0" y="11"/>
                  <a:pt x="0" y="11"/>
                </a:cubicBezTo>
                <a:cubicBezTo>
                  <a:pt x="1" y="8"/>
                  <a:pt x="2" y="4"/>
                  <a:pt x="3" y="0"/>
                </a:cubicBezTo>
                <a:cubicBezTo>
                  <a:pt x="108" y="38"/>
                  <a:pt x="108" y="38"/>
                  <a:pt x="108" y="38"/>
                </a:cubicBezTo>
                <a:cubicBezTo>
                  <a:pt x="107" y="42"/>
                  <a:pt x="105" y="45"/>
                  <a:pt x="103" y="48"/>
                </a:cubicBezTo>
                <a:close/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58" name="Freeform 773"/>
          <p:cNvSpPr>
            <a:spLocks/>
          </p:cNvSpPr>
          <p:nvPr/>
        </p:nvSpPr>
        <p:spPr bwMode="auto">
          <a:xfrm>
            <a:off x="9307846" y="5797289"/>
            <a:ext cx="4318" cy="38848"/>
          </a:xfrm>
          <a:custGeom>
            <a:avLst/>
            <a:gdLst>
              <a:gd name="T0" fmla="*/ 1 w 1"/>
              <a:gd name="T1" fmla="*/ 0 h 12"/>
              <a:gd name="T2" fmla="*/ 0 w 1"/>
              <a:gd name="T3" fmla="*/ 12 h 1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2">
                <a:moveTo>
                  <a:pt x="1" y="0"/>
                </a:moveTo>
                <a:cubicBezTo>
                  <a:pt x="1" y="4"/>
                  <a:pt x="1" y="8"/>
                  <a:pt x="0" y="12"/>
                </a:cubicBezTo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59" name="Freeform 774"/>
          <p:cNvSpPr>
            <a:spLocks/>
          </p:cNvSpPr>
          <p:nvPr/>
        </p:nvSpPr>
        <p:spPr bwMode="auto">
          <a:xfrm>
            <a:off x="9307846" y="5797289"/>
            <a:ext cx="323726" cy="146755"/>
          </a:xfrm>
          <a:custGeom>
            <a:avLst/>
            <a:gdLst>
              <a:gd name="T0" fmla="*/ 93 w 100"/>
              <a:gd name="T1" fmla="*/ 46 h 46"/>
              <a:gd name="T2" fmla="*/ 0 w 100"/>
              <a:gd name="T3" fmla="*/ 12 h 46"/>
              <a:gd name="T4" fmla="*/ 1 w 100"/>
              <a:gd name="T5" fmla="*/ 0 h 46"/>
              <a:gd name="T6" fmla="*/ 100 w 100"/>
              <a:gd name="T7" fmla="*/ 36 h 46"/>
              <a:gd name="T8" fmla="*/ 93 w 100"/>
              <a:gd name="T9" fmla="*/ 46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46">
                <a:moveTo>
                  <a:pt x="93" y="46"/>
                </a:moveTo>
                <a:cubicBezTo>
                  <a:pt x="0" y="12"/>
                  <a:pt x="0" y="12"/>
                  <a:pt x="0" y="12"/>
                </a:cubicBezTo>
                <a:cubicBezTo>
                  <a:pt x="1" y="8"/>
                  <a:pt x="1" y="4"/>
                  <a:pt x="1" y="0"/>
                </a:cubicBezTo>
                <a:cubicBezTo>
                  <a:pt x="100" y="36"/>
                  <a:pt x="100" y="36"/>
                  <a:pt x="100" y="36"/>
                </a:cubicBezTo>
                <a:cubicBezTo>
                  <a:pt x="98" y="39"/>
                  <a:pt x="96" y="43"/>
                  <a:pt x="93" y="46"/>
                </a:cubicBezTo>
                <a:close/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60" name="Freeform 775"/>
          <p:cNvSpPr>
            <a:spLocks/>
          </p:cNvSpPr>
          <p:nvPr/>
        </p:nvSpPr>
        <p:spPr bwMode="auto">
          <a:xfrm>
            <a:off x="9307846" y="5879297"/>
            <a:ext cx="4318" cy="38848"/>
          </a:xfrm>
          <a:custGeom>
            <a:avLst/>
            <a:gdLst>
              <a:gd name="T0" fmla="*/ 0 w 1"/>
              <a:gd name="T1" fmla="*/ 0 h 12"/>
              <a:gd name="T2" fmla="*/ 1 w 1"/>
              <a:gd name="T3" fmla="*/ 12 h 1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2">
                <a:moveTo>
                  <a:pt x="0" y="0"/>
                </a:moveTo>
                <a:cubicBezTo>
                  <a:pt x="0" y="4"/>
                  <a:pt x="1" y="8"/>
                  <a:pt x="1" y="12"/>
                </a:cubicBezTo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61" name="Freeform 776"/>
          <p:cNvSpPr>
            <a:spLocks/>
          </p:cNvSpPr>
          <p:nvPr/>
        </p:nvSpPr>
        <p:spPr bwMode="auto">
          <a:xfrm>
            <a:off x="9307846" y="5879297"/>
            <a:ext cx="276245" cy="129490"/>
          </a:xfrm>
          <a:custGeom>
            <a:avLst/>
            <a:gdLst>
              <a:gd name="T0" fmla="*/ 76 w 85"/>
              <a:gd name="T1" fmla="*/ 40 h 40"/>
              <a:gd name="T2" fmla="*/ 1 w 85"/>
              <a:gd name="T3" fmla="*/ 12 h 40"/>
              <a:gd name="T4" fmla="*/ 0 w 85"/>
              <a:gd name="T5" fmla="*/ 0 h 40"/>
              <a:gd name="T6" fmla="*/ 85 w 85"/>
              <a:gd name="T7" fmla="*/ 31 h 40"/>
              <a:gd name="T8" fmla="*/ 76 w 85"/>
              <a:gd name="T9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" h="40">
                <a:moveTo>
                  <a:pt x="76" y="40"/>
                </a:moveTo>
                <a:cubicBezTo>
                  <a:pt x="1" y="12"/>
                  <a:pt x="1" y="12"/>
                  <a:pt x="1" y="12"/>
                </a:cubicBezTo>
                <a:cubicBezTo>
                  <a:pt x="1" y="8"/>
                  <a:pt x="0" y="4"/>
                  <a:pt x="0" y="0"/>
                </a:cubicBezTo>
                <a:cubicBezTo>
                  <a:pt x="85" y="31"/>
                  <a:pt x="85" y="31"/>
                  <a:pt x="85" y="31"/>
                </a:cubicBezTo>
                <a:cubicBezTo>
                  <a:pt x="82" y="34"/>
                  <a:pt x="79" y="37"/>
                  <a:pt x="76" y="40"/>
                </a:cubicBezTo>
                <a:close/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62" name="Freeform 777"/>
          <p:cNvSpPr>
            <a:spLocks/>
          </p:cNvSpPr>
          <p:nvPr/>
        </p:nvSpPr>
        <p:spPr bwMode="auto">
          <a:xfrm>
            <a:off x="9320797" y="5961309"/>
            <a:ext cx="21583" cy="47481"/>
          </a:xfrm>
          <a:custGeom>
            <a:avLst/>
            <a:gdLst>
              <a:gd name="T0" fmla="*/ 0 w 7"/>
              <a:gd name="T1" fmla="*/ 0 h 15"/>
              <a:gd name="T2" fmla="*/ 7 w 7"/>
              <a:gd name="T3" fmla="*/ 15 h 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7" h="15">
                <a:moveTo>
                  <a:pt x="0" y="0"/>
                </a:moveTo>
                <a:cubicBezTo>
                  <a:pt x="2" y="6"/>
                  <a:pt x="4" y="11"/>
                  <a:pt x="7" y="15"/>
                </a:cubicBezTo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63" name="Freeform 778"/>
          <p:cNvSpPr>
            <a:spLocks/>
          </p:cNvSpPr>
          <p:nvPr/>
        </p:nvSpPr>
        <p:spPr bwMode="auto">
          <a:xfrm>
            <a:off x="9320797" y="5961309"/>
            <a:ext cx="198551" cy="94959"/>
          </a:xfrm>
          <a:custGeom>
            <a:avLst/>
            <a:gdLst>
              <a:gd name="T0" fmla="*/ 47 w 61"/>
              <a:gd name="T1" fmla="*/ 29 h 29"/>
              <a:gd name="T2" fmla="*/ 7 w 61"/>
              <a:gd name="T3" fmla="*/ 15 h 29"/>
              <a:gd name="T4" fmla="*/ 0 w 61"/>
              <a:gd name="T5" fmla="*/ 0 h 29"/>
              <a:gd name="T6" fmla="*/ 61 w 61"/>
              <a:gd name="T7" fmla="*/ 22 h 29"/>
              <a:gd name="T8" fmla="*/ 47 w 61"/>
              <a:gd name="T9" fmla="*/ 29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1" h="29">
                <a:moveTo>
                  <a:pt x="47" y="29"/>
                </a:moveTo>
                <a:cubicBezTo>
                  <a:pt x="7" y="15"/>
                  <a:pt x="7" y="15"/>
                  <a:pt x="7" y="15"/>
                </a:cubicBezTo>
                <a:cubicBezTo>
                  <a:pt x="4" y="11"/>
                  <a:pt x="2" y="6"/>
                  <a:pt x="0" y="0"/>
                </a:cubicBezTo>
                <a:cubicBezTo>
                  <a:pt x="61" y="22"/>
                  <a:pt x="61" y="22"/>
                  <a:pt x="61" y="22"/>
                </a:cubicBezTo>
                <a:cubicBezTo>
                  <a:pt x="56" y="25"/>
                  <a:pt x="52" y="28"/>
                  <a:pt x="47" y="29"/>
                </a:cubicBezTo>
                <a:close/>
              </a:path>
            </a:pathLst>
          </a:cu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65" name="Rectangle 780"/>
          <p:cNvSpPr>
            <a:spLocks noChangeArrowheads="1"/>
          </p:cNvSpPr>
          <p:nvPr/>
        </p:nvSpPr>
        <p:spPr bwMode="auto">
          <a:xfrm>
            <a:off x="5569915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66" name="Rectangle 781"/>
          <p:cNvSpPr>
            <a:spLocks noChangeArrowheads="1"/>
          </p:cNvSpPr>
          <p:nvPr/>
        </p:nvSpPr>
        <p:spPr bwMode="auto">
          <a:xfrm>
            <a:off x="5664874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67" name="Rectangle 782"/>
          <p:cNvSpPr>
            <a:spLocks noChangeArrowheads="1"/>
          </p:cNvSpPr>
          <p:nvPr/>
        </p:nvSpPr>
        <p:spPr bwMode="auto">
          <a:xfrm>
            <a:off x="5759833" y="6565593"/>
            <a:ext cx="51796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68" name="Rectangle 783"/>
          <p:cNvSpPr>
            <a:spLocks noChangeArrowheads="1"/>
          </p:cNvSpPr>
          <p:nvPr/>
        </p:nvSpPr>
        <p:spPr bwMode="auto">
          <a:xfrm>
            <a:off x="5859110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69" name="Rectangle 784"/>
          <p:cNvSpPr>
            <a:spLocks noChangeArrowheads="1"/>
          </p:cNvSpPr>
          <p:nvPr/>
        </p:nvSpPr>
        <p:spPr bwMode="auto">
          <a:xfrm>
            <a:off x="5954069" y="6565593"/>
            <a:ext cx="51796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70" name="Rectangle 785"/>
          <p:cNvSpPr>
            <a:spLocks noChangeArrowheads="1"/>
          </p:cNvSpPr>
          <p:nvPr/>
        </p:nvSpPr>
        <p:spPr bwMode="auto">
          <a:xfrm>
            <a:off x="6053343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71" name="Rectangle 786"/>
          <p:cNvSpPr>
            <a:spLocks noChangeArrowheads="1"/>
          </p:cNvSpPr>
          <p:nvPr/>
        </p:nvSpPr>
        <p:spPr bwMode="auto">
          <a:xfrm>
            <a:off x="6148302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72" name="Rectangle 787"/>
          <p:cNvSpPr>
            <a:spLocks noChangeArrowheads="1"/>
          </p:cNvSpPr>
          <p:nvPr/>
        </p:nvSpPr>
        <p:spPr bwMode="auto">
          <a:xfrm>
            <a:off x="6247579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73" name="Rectangle 788"/>
          <p:cNvSpPr>
            <a:spLocks noChangeArrowheads="1"/>
          </p:cNvSpPr>
          <p:nvPr/>
        </p:nvSpPr>
        <p:spPr bwMode="auto">
          <a:xfrm>
            <a:off x="6342538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74" name="Rectangle 789"/>
          <p:cNvSpPr>
            <a:spLocks noChangeArrowheads="1"/>
          </p:cNvSpPr>
          <p:nvPr/>
        </p:nvSpPr>
        <p:spPr bwMode="auto">
          <a:xfrm>
            <a:off x="6441810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75" name="Rectangle 790"/>
          <p:cNvSpPr>
            <a:spLocks noChangeArrowheads="1"/>
          </p:cNvSpPr>
          <p:nvPr/>
        </p:nvSpPr>
        <p:spPr bwMode="auto">
          <a:xfrm>
            <a:off x="6536769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76" name="Rectangle 791"/>
          <p:cNvSpPr>
            <a:spLocks noChangeArrowheads="1"/>
          </p:cNvSpPr>
          <p:nvPr/>
        </p:nvSpPr>
        <p:spPr bwMode="auto">
          <a:xfrm>
            <a:off x="6631728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77" name="Rectangle 792"/>
          <p:cNvSpPr>
            <a:spLocks noChangeArrowheads="1"/>
          </p:cNvSpPr>
          <p:nvPr/>
        </p:nvSpPr>
        <p:spPr bwMode="auto">
          <a:xfrm>
            <a:off x="6726687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78" name="Rectangle 793"/>
          <p:cNvSpPr>
            <a:spLocks noChangeArrowheads="1"/>
          </p:cNvSpPr>
          <p:nvPr/>
        </p:nvSpPr>
        <p:spPr bwMode="auto">
          <a:xfrm>
            <a:off x="6825964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79" name="Rectangle 794"/>
          <p:cNvSpPr>
            <a:spLocks noChangeArrowheads="1"/>
          </p:cNvSpPr>
          <p:nvPr/>
        </p:nvSpPr>
        <p:spPr bwMode="auto">
          <a:xfrm>
            <a:off x="6920923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80" name="Rectangle 795"/>
          <p:cNvSpPr>
            <a:spLocks noChangeArrowheads="1"/>
          </p:cNvSpPr>
          <p:nvPr/>
        </p:nvSpPr>
        <p:spPr bwMode="auto">
          <a:xfrm>
            <a:off x="7020197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81" name="Rectangle 796"/>
          <p:cNvSpPr>
            <a:spLocks noChangeArrowheads="1"/>
          </p:cNvSpPr>
          <p:nvPr/>
        </p:nvSpPr>
        <p:spPr bwMode="auto">
          <a:xfrm>
            <a:off x="7115156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82" name="Rectangle 797"/>
          <p:cNvSpPr>
            <a:spLocks noChangeArrowheads="1"/>
          </p:cNvSpPr>
          <p:nvPr/>
        </p:nvSpPr>
        <p:spPr bwMode="auto">
          <a:xfrm>
            <a:off x="7210115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83" name="Rectangle 798"/>
          <p:cNvSpPr>
            <a:spLocks noChangeArrowheads="1"/>
          </p:cNvSpPr>
          <p:nvPr/>
        </p:nvSpPr>
        <p:spPr bwMode="auto">
          <a:xfrm>
            <a:off x="7309392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84" name="Rectangle 799"/>
          <p:cNvSpPr>
            <a:spLocks noChangeArrowheads="1"/>
          </p:cNvSpPr>
          <p:nvPr/>
        </p:nvSpPr>
        <p:spPr bwMode="auto">
          <a:xfrm>
            <a:off x="7404351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85" name="Rectangle 800"/>
          <p:cNvSpPr>
            <a:spLocks noChangeArrowheads="1"/>
          </p:cNvSpPr>
          <p:nvPr/>
        </p:nvSpPr>
        <p:spPr bwMode="auto">
          <a:xfrm>
            <a:off x="7499310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86" name="Rectangle 801"/>
          <p:cNvSpPr>
            <a:spLocks noChangeArrowheads="1"/>
          </p:cNvSpPr>
          <p:nvPr/>
        </p:nvSpPr>
        <p:spPr bwMode="auto">
          <a:xfrm>
            <a:off x="7598585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87" name="Rectangle 802"/>
          <p:cNvSpPr>
            <a:spLocks noChangeArrowheads="1"/>
          </p:cNvSpPr>
          <p:nvPr/>
        </p:nvSpPr>
        <p:spPr bwMode="auto">
          <a:xfrm>
            <a:off x="7693544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88" name="Rectangle 803"/>
          <p:cNvSpPr>
            <a:spLocks noChangeArrowheads="1"/>
          </p:cNvSpPr>
          <p:nvPr/>
        </p:nvSpPr>
        <p:spPr bwMode="auto">
          <a:xfrm>
            <a:off x="7788503" y="6565593"/>
            <a:ext cx="51796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89" name="Rectangle 804"/>
          <p:cNvSpPr>
            <a:spLocks noChangeArrowheads="1"/>
          </p:cNvSpPr>
          <p:nvPr/>
        </p:nvSpPr>
        <p:spPr bwMode="auto">
          <a:xfrm>
            <a:off x="7887780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90" name="Rectangle 805"/>
          <p:cNvSpPr>
            <a:spLocks noChangeArrowheads="1"/>
          </p:cNvSpPr>
          <p:nvPr/>
        </p:nvSpPr>
        <p:spPr bwMode="auto">
          <a:xfrm>
            <a:off x="7982739" y="6565593"/>
            <a:ext cx="51796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91" name="Rectangle 806"/>
          <p:cNvSpPr>
            <a:spLocks noChangeArrowheads="1"/>
          </p:cNvSpPr>
          <p:nvPr/>
        </p:nvSpPr>
        <p:spPr bwMode="auto">
          <a:xfrm>
            <a:off x="8082013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92" name="Rectangle 807"/>
          <p:cNvSpPr>
            <a:spLocks noChangeArrowheads="1"/>
          </p:cNvSpPr>
          <p:nvPr/>
        </p:nvSpPr>
        <p:spPr bwMode="auto">
          <a:xfrm>
            <a:off x="8176972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95" name="Rectangle 809"/>
          <p:cNvSpPr>
            <a:spLocks noChangeArrowheads="1"/>
          </p:cNvSpPr>
          <p:nvPr/>
        </p:nvSpPr>
        <p:spPr bwMode="auto">
          <a:xfrm>
            <a:off x="-131943" y="6643287"/>
            <a:ext cx="12405100" cy="233081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96" name="Rectangle 810"/>
          <p:cNvSpPr>
            <a:spLocks noChangeArrowheads="1"/>
          </p:cNvSpPr>
          <p:nvPr/>
        </p:nvSpPr>
        <p:spPr bwMode="auto">
          <a:xfrm>
            <a:off x="2673665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97" name="Rectangle 811"/>
          <p:cNvSpPr>
            <a:spLocks noChangeArrowheads="1"/>
          </p:cNvSpPr>
          <p:nvPr/>
        </p:nvSpPr>
        <p:spPr bwMode="auto">
          <a:xfrm>
            <a:off x="2768624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98" name="Rectangle 812"/>
          <p:cNvSpPr>
            <a:spLocks noChangeArrowheads="1"/>
          </p:cNvSpPr>
          <p:nvPr/>
        </p:nvSpPr>
        <p:spPr bwMode="auto">
          <a:xfrm>
            <a:off x="2867899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00" name="Rectangle 813"/>
          <p:cNvSpPr>
            <a:spLocks noChangeArrowheads="1"/>
          </p:cNvSpPr>
          <p:nvPr/>
        </p:nvSpPr>
        <p:spPr bwMode="auto">
          <a:xfrm>
            <a:off x="2958543" y="6565593"/>
            <a:ext cx="51796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01" name="Rectangle 814"/>
          <p:cNvSpPr>
            <a:spLocks noChangeArrowheads="1"/>
          </p:cNvSpPr>
          <p:nvPr/>
        </p:nvSpPr>
        <p:spPr bwMode="auto">
          <a:xfrm>
            <a:off x="3057817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02" name="Rectangle 815"/>
          <p:cNvSpPr>
            <a:spLocks noChangeArrowheads="1"/>
          </p:cNvSpPr>
          <p:nvPr/>
        </p:nvSpPr>
        <p:spPr bwMode="auto">
          <a:xfrm>
            <a:off x="3152776" y="6565593"/>
            <a:ext cx="51796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03" name="Rectangle 816"/>
          <p:cNvSpPr>
            <a:spLocks noChangeArrowheads="1"/>
          </p:cNvSpPr>
          <p:nvPr/>
        </p:nvSpPr>
        <p:spPr bwMode="auto">
          <a:xfrm>
            <a:off x="3252053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04" name="Rectangle 817"/>
          <p:cNvSpPr>
            <a:spLocks noChangeArrowheads="1"/>
          </p:cNvSpPr>
          <p:nvPr/>
        </p:nvSpPr>
        <p:spPr bwMode="auto">
          <a:xfrm>
            <a:off x="3347012" y="6565593"/>
            <a:ext cx="51796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05" name="Rectangle 818"/>
          <p:cNvSpPr>
            <a:spLocks noChangeArrowheads="1"/>
          </p:cNvSpPr>
          <p:nvPr/>
        </p:nvSpPr>
        <p:spPr bwMode="auto">
          <a:xfrm>
            <a:off x="3446286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06" name="Rectangle 819"/>
          <p:cNvSpPr>
            <a:spLocks noChangeArrowheads="1"/>
          </p:cNvSpPr>
          <p:nvPr/>
        </p:nvSpPr>
        <p:spPr bwMode="auto">
          <a:xfrm>
            <a:off x="3541245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07" name="Rectangle 820"/>
          <p:cNvSpPr>
            <a:spLocks noChangeArrowheads="1"/>
          </p:cNvSpPr>
          <p:nvPr/>
        </p:nvSpPr>
        <p:spPr bwMode="auto">
          <a:xfrm>
            <a:off x="3640522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08" name="Rectangle 821"/>
          <p:cNvSpPr>
            <a:spLocks noChangeArrowheads="1"/>
          </p:cNvSpPr>
          <p:nvPr/>
        </p:nvSpPr>
        <p:spPr bwMode="auto">
          <a:xfrm>
            <a:off x="3735481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36" name="Rectangle 822"/>
          <p:cNvSpPr>
            <a:spLocks noChangeArrowheads="1"/>
          </p:cNvSpPr>
          <p:nvPr/>
        </p:nvSpPr>
        <p:spPr bwMode="auto">
          <a:xfrm>
            <a:off x="3830440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88" name="Rectangle 823"/>
          <p:cNvSpPr>
            <a:spLocks noChangeArrowheads="1"/>
          </p:cNvSpPr>
          <p:nvPr/>
        </p:nvSpPr>
        <p:spPr bwMode="auto">
          <a:xfrm>
            <a:off x="3925399" y="6565593"/>
            <a:ext cx="51796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89" name="Rectangle 824"/>
          <p:cNvSpPr>
            <a:spLocks noChangeArrowheads="1"/>
          </p:cNvSpPr>
          <p:nvPr/>
        </p:nvSpPr>
        <p:spPr bwMode="auto">
          <a:xfrm>
            <a:off x="4024671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90" name="Rectangle 825"/>
          <p:cNvSpPr>
            <a:spLocks noChangeArrowheads="1"/>
          </p:cNvSpPr>
          <p:nvPr/>
        </p:nvSpPr>
        <p:spPr bwMode="auto">
          <a:xfrm>
            <a:off x="4119630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91" name="Rectangle 826"/>
          <p:cNvSpPr>
            <a:spLocks noChangeArrowheads="1"/>
          </p:cNvSpPr>
          <p:nvPr/>
        </p:nvSpPr>
        <p:spPr bwMode="auto">
          <a:xfrm>
            <a:off x="4218907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16" name="Rectangle 827"/>
          <p:cNvSpPr>
            <a:spLocks noChangeArrowheads="1"/>
          </p:cNvSpPr>
          <p:nvPr/>
        </p:nvSpPr>
        <p:spPr bwMode="auto">
          <a:xfrm>
            <a:off x="4313866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17" name="Rectangle 828"/>
          <p:cNvSpPr>
            <a:spLocks noChangeArrowheads="1"/>
          </p:cNvSpPr>
          <p:nvPr/>
        </p:nvSpPr>
        <p:spPr bwMode="auto">
          <a:xfrm>
            <a:off x="4413140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18" name="Rectangle 829"/>
          <p:cNvSpPr>
            <a:spLocks noChangeArrowheads="1"/>
          </p:cNvSpPr>
          <p:nvPr/>
        </p:nvSpPr>
        <p:spPr bwMode="auto">
          <a:xfrm>
            <a:off x="4508099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19" name="Rectangle 830"/>
          <p:cNvSpPr>
            <a:spLocks noChangeArrowheads="1"/>
          </p:cNvSpPr>
          <p:nvPr/>
        </p:nvSpPr>
        <p:spPr bwMode="auto">
          <a:xfrm>
            <a:off x="4603058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20" name="Rectangle 831"/>
          <p:cNvSpPr>
            <a:spLocks noChangeArrowheads="1"/>
          </p:cNvSpPr>
          <p:nvPr/>
        </p:nvSpPr>
        <p:spPr bwMode="auto">
          <a:xfrm>
            <a:off x="4702335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21" name="Rectangle 832"/>
          <p:cNvSpPr>
            <a:spLocks noChangeArrowheads="1"/>
          </p:cNvSpPr>
          <p:nvPr/>
        </p:nvSpPr>
        <p:spPr bwMode="auto">
          <a:xfrm>
            <a:off x="4797294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22" name="Rectangle 833"/>
          <p:cNvSpPr>
            <a:spLocks noChangeArrowheads="1"/>
          </p:cNvSpPr>
          <p:nvPr/>
        </p:nvSpPr>
        <p:spPr bwMode="auto">
          <a:xfrm>
            <a:off x="4892253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23" name="Rectangle 834"/>
          <p:cNvSpPr>
            <a:spLocks noChangeArrowheads="1"/>
          </p:cNvSpPr>
          <p:nvPr/>
        </p:nvSpPr>
        <p:spPr bwMode="auto">
          <a:xfrm>
            <a:off x="4991527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24" name="Rectangle 835"/>
          <p:cNvSpPr>
            <a:spLocks noChangeArrowheads="1"/>
          </p:cNvSpPr>
          <p:nvPr/>
        </p:nvSpPr>
        <p:spPr bwMode="auto">
          <a:xfrm>
            <a:off x="5086487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25" name="Rectangle 836"/>
          <p:cNvSpPr>
            <a:spLocks noChangeArrowheads="1"/>
          </p:cNvSpPr>
          <p:nvPr/>
        </p:nvSpPr>
        <p:spPr bwMode="auto">
          <a:xfrm>
            <a:off x="5181446" y="6565593"/>
            <a:ext cx="51796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26" name="Rectangle 837"/>
          <p:cNvSpPr>
            <a:spLocks noChangeArrowheads="1"/>
          </p:cNvSpPr>
          <p:nvPr/>
        </p:nvSpPr>
        <p:spPr bwMode="auto">
          <a:xfrm>
            <a:off x="5280722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27" name="Rectangle 838"/>
          <p:cNvSpPr>
            <a:spLocks noChangeArrowheads="1"/>
          </p:cNvSpPr>
          <p:nvPr/>
        </p:nvSpPr>
        <p:spPr bwMode="auto">
          <a:xfrm>
            <a:off x="5375682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28" name="Rectangle 839"/>
          <p:cNvSpPr>
            <a:spLocks noChangeArrowheads="1"/>
          </p:cNvSpPr>
          <p:nvPr/>
        </p:nvSpPr>
        <p:spPr bwMode="auto">
          <a:xfrm>
            <a:off x="5474956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29" name="Rectangle 840"/>
          <p:cNvSpPr>
            <a:spLocks noChangeArrowheads="1"/>
          </p:cNvSpPr>
          <p:nvPr/>
        </p:nvSpPr>
        <p:spPr bwMode="auto">
          <a:xfrm>
            <a:off x="-131943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30" name="Rectangle 841"/>
          <p:cNvSpPr>
            <a:spLocks noChangeArrowheads="1"/>
          </p:cNvSpPr>
          <p:nvPr/>
        </p:nvSpPr>
        <p:spPr bwMode="auto">
          <a:xfrm>
            <a:off x="-32669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31" name="Rectangle 842"/>
          <p:cNvSpPr>
            <a:spLocks noChangeArrowheads="1"/>
          </p:cNvSpPr>
          <p:nvPr/>
        </p:nvSpPr>
        <p:spPr bwMode="auto">
          <a:xfrm>
            <a:off x="62290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32" name="Rectangle 843"/>
          <p:cNvSpPr>
            <a:spLocks noChangeArrowheads="1"/>
          </p:cNvSpPr>
          <p:nvPr/>
        </p:nvSpPr>
        <p:spPr bwMode="auto">
          <a:xfrm>
            <a:off x="161567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33" name="Rectangle 844"/>
          <p:cNvSpPr>
            <a:spLocks noChangeArrowheads="1"/>
          </p:cNvSpPr>
          <p:nvPr/>
        </p:nvSpPr>
        <p:spPr bwMode="auto">
          <a:xfrm>
            <a:off x="256526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35" name="Rectangle 845"/>
          <p:cNvSpPr>
            <a:spLocks noChangeArrowheads="1"/>
          </p:cNvSpPr>
          <p:nvPr/>
        </p:nvSpPr>
        <p:spPr bwMode="auto">
          <a:xfrm>
            <a:off x="351486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36" name="Rectangle 846"/>
          <p:cNvSpPr>
            <a:spLocks noChangeArrowheads="1"/>
          </p:cNvSpPr>
          <p:nvPr/>
        </p:nvSpPr>
        <p:spPr bwMode="auto">
          <a:xfrm>
            <a:off x="450760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37" name="Rectangle 847"/>
          <p:cNvSpPr>
            <a:spLocks noChangeArrowheads="1"/>
          </p:cNvSpPr>
          <p:nvPr/>
        </p:nvSpPr>
        <p:spPr bwMode="auto">
          <a:xfrm>
            <a:off x="545719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38" name="Rectangle 848"/>
          <p:cNvSpPr>
            <a:spLocks noChangeArrowheads="1"/>
          </p:cNvSpPr>
          <p:nvPr/>
        </p:nvSpPr>
        <p:spPr bwMode="auto">
          <a:xfrm>
            <a:off x="644996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39" name="Rectangle 849"/>
          <p:cNvSpPr>
            <a:spLocks noChangeArrowheads="1"/>
          </p:cNvSpPr>
          <p:nvPr/>
        </p:nvSpPr>
        <p:spPr bwMode="auto">
          <a:xfrm>
            <a:off x="739955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42" name="Rectangle 850"/>
          <p:cNvSpPr>
            <a:spLocks noChangeArrowheads="1"/>
          </p:cNvSpPr>
          <p:nvPr/>
        </p:nvSpPr>
        <p:spPr bwMode="auto">
          <a:xfrm>
            <a:off x="834914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43" name="Rectangle 851"/>
          <p:cNvSpPr>
            <a:spLocks noChangeArrowheads="1"/>
          </p:cNvSpPr>
          <p:nvPr/>
        </p:nvSpPr>
        <p:spPr bwMode="auto">
          <a:xfrm>
            <a:off x="929873" y="6565593"/>
            <a:ext cx="51796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44" name="Rectangle 852"/>
          <p:cNvSpPr>
            <a:spLocks noChangeArrowheads="1"/>
          </p:cNvSpPr>
          <p:nvPr/>
        </p:nvSpPr>
        <p:spPr bwMode="auto">
          <a:xfrm>
            <a:off x="1029147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45" name="Rectangle 853"/>
          <p:cNvSpPr>
            <a:spLocks noChangeArrowheads="1"/>
          </p:cNvSpPr>
          <p:nvPr/>
        </p:nvSpPr>
        <p:spPr bwMode="auto">
          <a:xfrm>
            <a:off x="1124106" y="6565593"/>
            <a:ext cx="51796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47" name="Rectangle 854"/>
          <p:cNvSpPr>
            <a:spLocks noChangeArrowheads="1"/>
          </p:cNvSpPr>
          <p:nvPr/>
        </p:nvSpPr>
        <p:spPr bwMode="auto">
          <a:xfrm>
            <a:off x="1223383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48" name="Rectangle 855"/>
          <p:cNvSpPr>
            <a:spLocks noChangeArrowheads="1"/>
          </p:cNvSpPr>
          <p:nvPr/>
        </p:nvSpPr>
        <p:spPr bwMode="auto">
          <a:xfrm>
            <a:off x="1318342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49" name="Rectangle 856"/>
          <p:cNvSpPr>
            <a:spLocks noChangeArrowheads="1"/>
          </p:cNvSpPr>
          <p:nvPr/>
        </p:nvSpPr>
        <p:spPr bwMode="auto">
          <a:xfrm>
            <a:off x="1417616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0" name="Rectangle 857"/>
          <p:cNvSpPr>
            <a:spLocks noChangeArrowheads="1"/>
          </p:cNvSpPr>
          <p:nvPr/>
        </p:nvSpPr>
        <p:spPr bwMode="auto">
          <a:xfrm>
            <a:off x="1512573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1" name="Rectangle 858"/>
          <p:cNvSpPr>
            <a:spLocks noChangeArrowheads="1"/>
          </p:cNvSpPr>
          <p:nvPr/>
        </p:nvSpPr>
        <p:spPr bwMode="auto">
          <a:xfrm>
            <a:off x="1607532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2" name="Rectangle 859"/>
          <p:cNvSpPr>
            <a:spLocks noChangeArrowheads="1"/>
          </p:cNvSpPr>
          <p:nvPr/>
        </p:nvSpPr>
        <p:spPr bwMode="auto">
          <a:xfrm>
            <a:off x="1702491" y="6565593"/>
            <a:ext cx="51796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3" name="Rectangle 860"/>
          <p:cNvSpPr>
            <a:spLocks noChangeArrowheads="1"/>
          </p:cNvSpPr>
          <p:nvPr/>
        </p:nvSpPr>
        <p:spPr bwMode="auto">
          <a:xfrm>
            <a:off x="1801768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4" name="Rectangle 861"/>
          <p:cNvSpPr>
            <a:spLocks noChangeArrowheads="1"/>
          </p:cNvSpPr>
          <p:nvPr/>
        </p:nvSpPr>
        <p:spPr bwMode="auto">
          <a:xfrm>
            <a:off x="1896727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5" name="Rectangle 862"/>
          <p:cNvSpPr>
            <a:spLocks noChangeArrowheads="1"/>
          </p:cNvSpPr>
          <p:nvPr/>
        </p:nvSpPr>
        <p:spPr bwMode="auto">
          <a:xfrm>
            <a:off x="1996001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6" name="Rectangle 863"/>
          <p:cNvSpPr>
            <a:spLocks noChangeArrowheads="1"/>
          </p:cNvSpPr>
          <p:nvPr/>
        </p:nvSpPr>
        <p:spPr bwMode="auto">
          <a:xfrm>
            <a:off x="2090960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62" name="Rectangle 864"/>
          <p:cNvSpPr>
            <a:spLocks noChangeArrowheads="1"/>
          </p:cNvSpPr>
          <p:nvPr/>
        </p:nvSpPr>
        <p:spPr bwMode="auto">
          <a:xfrm>
            <a:off x="2190237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63" name="Rectangle 865"/>
          <p:cNvSpPr>
            <a:spLocks noChangeArrowheads="1"/>
          </p:cNvSpPr>
          <p:nvPr/>
        </p:nvSpPr>
        <p:spPr bwMode="auto">
          <a:xfrm>
            <a:off x="2285196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64" name="Rectangle 866"/>
          <p:cNvSpPr>
            <a:spLocks noChangeArrowheads="1"/>
          </p:cNvSpPr>
          <p:nvPr/>
        </p:nvSpPr>
        <p:spPr bwMode="auto">
          <a:xfrm>
            <a:off x="2380155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65" name="Rectangle 867"/>
          <p:cNvSpPr>
            <a:spLocks noChangeArrowheads="1"/>
          </p:cNvSpPr>
          <p:nvPr/>
        </p:nvSpPr>
        <p:spPr bwMode="auto">
          <a:xfrm>
            <a:off x="2479429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66" name="Rectangle 868"/>
          <p:cNvSpPr>
            <a:spLocks noChangeArrowheads="1"/>
          </p:cNvSpPr>
          <p:nvPr/>
        </p:nvSpPr>
        <p:spPr bwMode="auto">
          <a:xfrm>
            <a:off x="8276249" y="6565593"/>
            <a:ext cx="51796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67" name="Rectangle 869"/>
          <p:cNvSpPr>
            <a:spLocks noChangeArrowheads="1"/>
          </p:cNvSpPr>
          <p:nvPr/>
        </p:nvSpPr>
        <p:spPr bwMode="auto">
          <a:xfrm>
            <a:off x="8375523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68" name="Rectangle 870"/>
          <p:cNvSpPr>
            <a:spLocks noChangeArrowheads="1"/>
          </p:cNvSpPr>
          <p:nvPr/>
        </p:nvSpPr>
        <p:spPr bwMode="auto">
          <a:xfrm>
            <a:off x="8470482" y="6565593"/>
            <a:ext cx="51796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69" name="Rectangle 871"/>
          <p:cNvSpPr>
            <a:spLocks noChangeArrowheads="1"/>
          </p:cNvSpPr>
          <p:nvPr/>
        </p:nvSpPr>
        <p:spPr bwMode="auto">
          <a:xfrm>
            <a:off x="8569756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70" name="Rectangle 872"/>
          <p:cNvSpPr>
            <a:spLocks noChangeArrowheads="1"/>
          </p:cNvSpPr>
          <p:nvPr/>
        </p:nvSpPr>
        <p:spPr bwMode="auto">
          <a:xfrm>
            <a:off x="8664715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71" name="Rectangle 873"/>
          <p:cNvSpPr>
            <a:spLocks noChangeArrowheads="1"/>
          </p:cNvSpPr>
          <p:nvPr/>
        </p:nvSpPr>
        <p:spPr bwMode="auto">
          <a:xfrm>
            <a:off x="8763989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72" name="Rectangle 874"/>
          <p:cNvSpPr>
            <a:spLocks noChangeArrowheads="1"/>
          </p:cNvSpPr>
          <p:nvPr/>
        </p:nvSpPr>
        <p:spPr bwMode="auto">
          <a:xfrm>
            <a:off x="8854634" y="6565593"/>
            <a:ext cx="51796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73" name="Rectangle 875"/>
          <p:cNvSpPr>
            <a:spLocks noChangeArrowheads="1"/>
          </p:cNvSpPr>
          <p:nvPr/>
        </p:nvSpPr>
        <p:spPr bwMode="auto">
          <a:xfrm>
            <a:off x="8953908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74" name="Rectangle 876"/>
          <p:cNvSpPr>
            <a:spLocks noChangeArrowheads="1"/>
          </p:cNvSpPr>
          <p:nvPr/>
        </p:nvSpPr>
        <p:spPr bwMode="auto">
          <a:xfrm>
            <a:off x="9048867" y="6565593"/>
            <a:ext cx="51796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75" name="Rectangle 877"/>
          <p:cNvSpPr>
            <a:spLocks noChangeArrowheads="1"/>
          </p:cNvSpPr>
          <p:nvPr/>
        </p:nvSpPr>
        <p:spPr bwMode="auto">
          <a:xfrm>
            <a:off x="9148144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76" name="Rectangle 878"/>
          <p:cNvSpPr>
            <a:spLocks noChangeArrowheads="1"/>
          </p:cNvSpPr>
          <p:nvPr/>
        </p:nvSpPr>
        <p:spPr bwMode="auto">
          <a:xfrm>
            <a:off x="9243103" y="6565593"/>
            <a:ext cx="51796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77" name="Rectangle 879"/>
          <p:cNvSpPr>
            <a:spLocks noChangeArrowheads="1"/>
          </p:cNvSpPr>
          <p:nvPr/>
        </p:nvSpPr>
        <p:spPr bwMode="auto">
          <a:xfrm>
            <a:off x="9342377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78" name="Rectangle 880"/>
          <p:cNvSpPr>
            <a:spLocks noChangeArrowheads="1"/>
          </p:cNvSpPr>
          <p:nvPr/>
        </p:nvSpPr>
        <p:spPr bwMode="auto">
          <a:xfrm>
            <a:off x="9437336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79" name="Rectangle 881"/>
          <p:cNvSpPr>
            <a:spLocks noChangeArrowheads="1"/>
          </p:cNvSpPr>
          <p:nvPr/>
        </p:nvSpPr>
        <p:spPr bwMode="auto">
          <a:xfrm>
            <a:off x="9536613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12" name="Rectangle 882"/>
          <p:cNvSpPr>
            <a:spLocks noChangeArrowheads="1"/>
          </p:cNvSpPr>
          <p:nvPr/>
        </p:nvSpPr>
        <p:spPr bwMode="auto">
          <a:xfrm>
            <a:off x="9631572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13" name="Rectangle 883"/>
          <p:cNvSpPr>
            <a:spLocks noChangeArrowheads="1"/>
          </p:cNvSpPr>
          <p:nvPr/>
        </p:nvSpPr>
        <p:spPr bwMode="auto">
          <a:xfrm>
            <a:off x="9730846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14" name="Rectangle 884"/>
          <p:cNvSpPr>
            <a:spLocks noChangeArrowheads="1"/>
          </p:cNvSpPr>
          <p:nvPr/>
        </p:nvSpPr>
        <p:spPr bwMode="auto">
          <a:xfrm>
            <a:off x="9821490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15" name="Rectangle 885"/>
          <p:cNvSpPr>
            <a:spLocks noChangeArrowheads="1"/>
          </p:cNvSpPr>
          <p:nvPr/>
        </p:nvSpPr>
        <p:spPr bwMode="auto">
          <a:xfrm>
            <a:off x="9920764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16" name="Rectangle 886"/>
          <p:cNvSpPr>
            <a:spLocks noChangeArrowheads="1"/>
          </p:cNvSpPr>
          <p:nvPr/>
        </p:nvSpPr>
        <p:spPr bwMode="auto">
          <a:xfrm>
            <a:off x="10015723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17" name="Rectangle 887"/>
          <p:cNvSpPr>
            <a:spLocks noChangeArrowheads="1"/>
          </p:cNvSpPr>
          <p:nvPr/>
        </p:nvSpPr>
        <p:spPr bwMode="auto">
          <a:xfrm>
            <a:off x="10115000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18" name="Rectangle 888"/>
          <p:cNvSpPr>
            <a:spLocks noChangeArrowheads="1"/>
          </p:cNvSpPr>
          <p:nvPr/>
        </p:nvSpPr>
        <p:spPr bwMode="auto">
          <a:xfrm>
            <a:off x="10209959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19" name="Rectangle 889"/>
          <p:cNvSpPr>
            <a:spLocks noChangeArrowheads="1"/>
          </p:cNvSpPr>
          <p:nvPr/>
        </p:nvSpPr>
        <p:spPr bwMode="auto">
          <a:xfrm>
            <a:off x="10309234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20" name="Rectangle 890"/>
          <p:cNvSpPr>
            <a:spLocks noChangeArrowheads="1"/>
          </p:cNvSpPr>
          <p:nvPr/>
        </p:nvSpPr>
        <p:spPr bwMode="auto">
          <a:xfrm>
            <a:off x="10404193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21" name="Rectangle 891"/>
          <p:cNvSpPr>
            <a:spLocks noChangeArrowheads="1"/>
          </p:cNvSpPr>
          <p:nvPr/>
        </p:nvSpPr>
        <p:spPr bwMode="auto">
          <a:xfrm>
            <a:off x="10499152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22" name="Rectangle 892"/>
          <p:cNvSpPr>
            <a:spLocks noChangeArrowheads="1"/>
          </p:cNvSpPr>
          <p:nvPr/>
        </p:nvSpPr>
        <p:spPr bwMode="auto">
          <a:xfrm>
            <a:off x="10598426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23" name="Rectangle 893"/>
          <p:cNvSpPr>
            <a:spLocks noChangeArrowheads="1"/>
          </p:cNvSpPr>
          <p:nvPr/>
        </p:nvSpPr>
        <p:spPr bwMode="auto">
          <a:xfrm>
            <a:off x="10693385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24" name="Rectangle 894"/>
          <p:cNvSpPr>
            <a:spLocks noChangeArrowheads="1"/>
          </p:cNvSpPr>
          <p:nvPr/>
        </p:nvSpPr>
        <p:spPr bwMode="auto">
          <a:xfrm>
            <a:off x="10788344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25" name="Rectangle 895"/>
          <p:cNvSpPr>
            <a:spLocks noChangeArrowheads="1"/>
          </p:cNvSpPr>
          <p:nvPr/>
        </p:nvSpPr>
        <p:spPr bwMode="auto">
          <a:xfrm>
            <a:off x="10887618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26" name="Rectangle 896"/>
          <p:cNvSpPr>
            <a:spLocks noChangeArrowheads="1"/>
          </p:cNvSpPr>
          <p:nvPr/>
        </p:nvSpPr>
        <p:spPr bwMode="auto">
          <a:xfrm>
            <a:off x="10986895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27" name="Rectangle 897"/>
          <p:cNvSpPr>
            <a:spLocks noChangeArrowheads="1"/>
          </p:cNvSpPr>
          <p:nvPr/>
        </p:nvSpPr>
        <p:spPr bwMode="auto">
          <a:xfrm>
            <a:off x="11086169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28" name="Rectangle 898"/>
          <p:cNvSpPr>
            <a:spLocks noChangeArrowheads="1"/>
          </p:cNvSpPr>
          <p:nvPr/>
        </p:nvSpPr>
        <p:spPr bwMode="auto">
          <a:xfrm>
            <a:off x="11181128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29" name="Rectangle 899"/>
          <p:cNvSpPr>
            <a:spLocks noChangeArrowheads="1"/>
          </p:cNvSpPr>
          <p:nvPr/>
        </p:nvSpPr>
        <p:spPr bwMode="auto">
          <a:xfrm>
            <a:off x="11276087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30" name="Rectangle 900"/>
          <p:cNvSpPr>
            <a:spLocks noChangeArrowheads="1"/>
          </p:cNvSpPr>
          <p:nvPr/>
        </p:nvSpPr>
        <p:spPr bwMode="auto">
          <a:xfrm>
            <a:off x="11375364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31" name="Rectangle 901"/>
          <p:cNvSpPr>
            <a:spLocks noChangeArrowheads="1"/>
          </p:cNvSpPr>
          <p:nvPr/>
        </p:nvSpPr>
        <p:spPr bwMode="auto">
          <a:xfrm>
            <a:off x="11470323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32" name="Rectangle 902"/>
          <p:cNvSpPr>
            <a:spLocks noChangeArrowheads="1"/>
          </p:cNvSpPr>
          <p:nvPr/>
        </p:nvSpPr>
        <p:spPr bwMode="auto">
          <a:xfrm>
            <a:off x="11565283" y="6565593"/>
            <a:ext cx="51796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88" name="Rectangle 903"/>
          <p:cNvSpPr>
            <a:spLocks noChangeArrowheads="1"/>
          </p:cNvSpPr>
          <p:nvPr/>
        </p:nvSpPr>
        <p:spPr bwMode="auto">
          <a:xfrm>
            <a:off x="11664557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89" name="Rectangle 904"/>
          <p:cNvSpPr>
            <a:spLocks noChangeArrowheads="1"/>
          </p:cNvSpPr>
          <p:nvPr/>
        </p:nvSpPr>
        <p:spPr bwMode="auto">
          <a:xfrm>
            <a:off x="11759516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90" name="Rectangle 905"/>
          <p:cNvSpPr>
            <a:spLocks noChangeArrowheads="1"/>
          </p:cNvSpPr>
          <p:nvPr/>
        </p:nvSpPr>
        <p:spPr bwMode="auto">
          <a:xfrm>
            <a:off x="11858793" y="6565593"/>
            <a:ext cx="43163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95" name="Rectangle 910"/>
          <p:cNvSpPr>
            <a:spLocks noChangeArrowheads="1"/>
          </p:cNvSpPr>
          <p:nvPr/>
        </p:nvSpPr>
        <p:spPr bwMode="auto">
          <a:xfrm>
            <a:off x="2574388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96" name="Rectangle 911"/>
          <p:cNvSpPr>
            <a:spLocks noChangeArrowheads="1"/>
          </p:cNvSpPr>
          <p:nvPr/>
        </p:nvSpPr>
        <p:spPr bwMode="auto">
          <a:xfrm>
            <a:off x="11414210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97" name="Rectangle 912"/>
          <p:cNvSpPr>
            <a:spLocks noChangeArrowheads="1"/>
          </p:cNvSpPr>
          <p:nvPr/>
        </p:nvSpPr>
        <p:spPr bwMode="auto">
          <a:xfrm>
            <a:off x="11591180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98" name="Rectangle 913"/>
          <p:cNvSpPr>
            <a:spLocks noChangeArrowheads="1"/>
          </p:cNvSpPr>
          <p:nvPr/>
        </p:nvSpPr>
        <p:spPr bwMode="auto">
          <a:xfrm>
            <a:off x="11763833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99" name="Rectangle 914"/>
          <p:cNvSpPr>
            <a:spLocks noChangeArrowheads="1"/>
          </p:cNvSpPr>
          <p:nvPr/>
        </p:nvSpPr>
        <p:spPr bwMode="auto">
          <a:xfrm>
            <a:off x="10887618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00" name="Rectangle 915"/>
          <p:cNvSpPr>
            <a:spLocks noChangeArrowheads="1"/>
          </p:cNvSpPr>
          <p:nvPr/>
        </p:nvSpPr>
        <p:spPr bwMode="auto">
          <a:xfrm>
            <a:off x="11060271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01" name="Rectangle 916"/>
          <p:cNvSpPr>
            <a:spLocks noChangeArrowheads="1"/>
          </p:cNvSpPr>
          <p:nvPr/>
        </p:nvSpPr>
        <p:spPr bwMode="auto">
          <a:xfrm>
            <a:off x="11237242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02" name="Rectangle 917"/>
          <p:cNvSpPr>
            <a:spLocks noChangeArrowheads="1"/>
          </p:cNvSpPr>
          <p:nvPr/>
        </p:nvSpPr>
        <p:spPr bwMode="auto">
          <a:xfrm>
            <a:off x="10356712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03" name="Rectangle 918"/>
          <p:cNvSpPr>
            <a:spLocks noChangeArrowheads="1"/>
          </p:cNvSpPr>
          <p:nvPr/>
        </p:nvSpPr>
        <p:spPr bwMode="auto">
          <a:xfrm>
            <a:off x="10529365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04" name="Rectangle 919"/>
          <p:cNvSpPr>
            <a:spLocks noChangeArrowheads="1"/>
          </p:cNvSpPr>
          <p:nvPr/>
        </p:nvSpPr>
        <p:spPr bwMode="auto">
          <a:xfrm>
            <a:off x="10706333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05" name="Rectangle 920"/>
          <p:cNvSpPr>
            <a:spLocks noChangeArrowheads="1"/>
          </p:cNvSpPr>
          <p:nvPr/>
        </p:nvSpPr>
        <p:spPr bwMode="auto">
          <a:xfrm>
            <a:off x="9825805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06" name="Rectangle 921"/>
          <p:cNvSpPr>
            <a:spLocks noChangeArrowheads="1"/>
          </p:cNvSpPr>
          <p:nvPr/>
        </p:nvSpPr>
        <p:spPr bwMode="auto">
          <a:xfrm>
            <a:off x="9998458" y="6651920"/>
            <a:ext cx="103592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07" name="Rectangle 922"/>
          <p:cNvSpPr>
            <a:spLocks noChangeArrowheads="1"/>
          </p:cNvSpPr>
          <p:nvPr/>
        </p:nvSpPr>
        <p:spPr bwMode="auto">
          <a:xfrm>
            <a:off x="10179744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08" name="Rectangle 923"/>
          <p:cNvSpPr>
            <a:spLocks noChangeArrowheads="1"/>
          </p:cNvSpPr>
          <p:nvPr/>
        </p:nvSpPr>
        <p:spPr bwMode="auto">
          <a:xfrm>
            <a:off x="9294899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09" name="Rectangle 924"/>
          <p:cNvSpPr>
            <a:spLocks noChangeArrowheads="1"/>
          </p:cNvSpPr>
          <p:nvPr/>
        </p:nvSpPr>
        <p:spPr bwMode="auto">
          <a:xfrm>
            <a:off x="9471867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10" name="Rectangle 925"/>
          <p:cNvSpPr>
            <a:spLocks noChangeArrowheads="1"/>
          </p:cNvSpPr>
          <p:nvPr/>
        </p:nvSpPr>
        <p:spPr bwMode="auto">
          <a:xfrm>
            <a:off x="9648837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11" name="Rectangle 926"/>
          <p:cNvSpPr>
            <a:spLocks noChangeArrowheads="1"/>
          </p:cNvSpPr>
          <p:nvPr/>
        </p:nvSpPr>
        <p:spPr bwMode="auto">
          <a:xfrm>
            <a:off x="8768307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12" name="Rectangle 927"/>
          <p:cNvSpPr>
            <a:spLocks noChangeArrowheads="1"/>
          </p:cNvSpPr>
          <p:nvPr/>
        </p:nvSpPr>
        <p:spPr bwMode="auto">
          <a:xfrm>
            <a:off x="8945275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13" name="Rectangle 928"/>
          <p:cNvSpPr>
            <a:spLocks noChangeArrowheads="1"/>
          </p:cNvSpPr>
          <p:nvPr/>
        </p:nvSpPr>
        <p:spPr bwMode="auto">
          <a:xfrm>
            <a:off x="9117928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14" name="Rectangle 929"/>
          <p:cNvSpPr>
            <a:spLocks noChangeArrowheads="1"/>
          </p:cNvSpPr>
          <p:nvPr/>
        </p:nvSpPr>
        <p:spPr bwMode="auto">
          <a:xfrm>
            <a:off x="8237398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16" name="Rectangle 930"/>
          <p:cNvSpPr>
            <a:spLocks noChangeArrowheads="1"/>
          </p:cNvSpPr>
          <p:nvPr/>
        </p:nvSpPr>
        <p:spPr bwMode="auto">
          <a:xfrm>
            <a:off x="8414371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17" name="Rectangle 931"/>
          <p:cNvSpPr>
            <a:spLocks noChangeArrowheads="1"/>
          </p:cNvSpPr>
          <p:nvPr/>
        </p:nvSpPr>
        <p:spPr bwMode="auto">
          <a:xfrm>
            <a:off x="8587024" y="6651920"/>
            <a:ext cx="103592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18" name="Rectangle 932"/>
          <p:cNvSpPr>
            <a:spLocks noChangeArrowheads="1"/>
          </p:cNvSpPr>
          <p:nvPr/>
        </p:nvSpPr>
        <p:spPr bwMode="auto">
          <a:xfrm>
            <a:off x="7706494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19" name="Rectangle 933"/>
          <p:cNvSpPr>
            <a:spLocks noChangeArrowheads="1"/>
          </p:cNvSpPr>
          <p:nvPr/>
        </p:nvSpPr>
        <p:spPr bwMode="auto">
          <a:xfrm>
            <a:off x="7883462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20" name="Rectangle 934"/>
          <p:cNvSpPr>
            <a:spLocks noChangeArrowheads="1"/>
          </p:cNvSpPr>
          <p:nvPr/>
        </p:nvSpPr>
        <p:spPr bwMode="auto">
          <a:xfrm>
            <a:off x="8060433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21" name="Rectangle 935"/>
          <p:cNvSpPr>
            <a:spLocks noChangeArrowheads="1"/>
          </p:cNvSpPr>
          <p:nvPr/>
        </p:nvSpPr>
        <p:spPr bwMode="auto">
          <a:xfrm>
            <a:off x="7179902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22" name="Rectangle 936"/>
          <p:cNvSpPr>
            <a:spLocks noChangeArrowheads="1"/>
          </p:cNvSpPr>
          <p:nvPr/>
        </p:nvSpPr>
        <p:spPr bwMode="auto">
          <a:xfrm>
            <a:off x="7352555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23" name="Rectangle 937"/>
          <p:cNvSpPr>
            <a:spLocks noChangeArrowheads="1"/>
          </p:cNvSpPr>
          <p:nvPr/>
        </p:nvSpPr>
        <p:spPr bwMode="auto">
          <a:xfrm>
            <a:off x="7529523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24" name="Rectangle 938"/>
          <p:cNvSpPr>
            <a:spLocks noChangeArrowheads="1"/>
          </p:cNvSpPr>
          <p:nvPr/>
        </p:nvSpPr>
        <p:spPr bwMode="auto">
          <a:xfrm>
            <a:off x="6648993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25" name="Rectangle 939"/>
          <p:cNvSpPr>
            <a:spLocks noChangeArrowheads="1"/>
          </p:cNvSpPr>
          <p:nvPr/>
        </p:nvSpPr>
        <p:spPr bwMode="auto">
          <a:xfrm>
            <a:off x="6825964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26" name="Rectangle 940"/>
          <p:cNvSpPr>
            <a:spLocks noChangeArrowheads="1"/>
          </p:cNvSpPr>
          <p:nvPr/>
        </p:nvSpPr>
        <p:spPr bwMode="auto">
          <a:xfrm>
            <a:off x="7002932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27" name="Rectangle 941"/>
          <p:cNvSpPr>
            <a:spLocks noChangeArrowheads="1"/>
          </p:cNvSpPr>
          <p:nvPr/>
        </p:nvSpPr>
        <p:spPr bwMode="auto">
          <a:xfrm>
            <a:off x="6118087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28" name="Rectangle 942"/>
          <p:cNvSpPr>
            <a:spLocks noChangeArrowheads="1"/>
          </p:cNvSpPr>
          <p:nvPr/>
        </p:nvSpPr>
        <p:spPr bwMode="auto">
          <a:xfrm>
            <a:off x="6295057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29" name="Rectangle 943"/>
          <p:cNvSpPr>
            <a:spLocks noChangeArrowheads="1"/>
          </p:cNvSpPr>
          <p:nvPr/>
        </p:nvSpPr>
        <p:spPr bwMode="auto">
          <a:xfrm>
            <a:off x="6472025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30" name="Rectangle 944"/>
          <p:cNvSpPr>
            <a:spLocks noChangeArrowheads="1"/>
          </p:cNvSpPr>
          <p:nvPr/>
        </p:nvSpPr>
        <p:spPr bwMode="auto">
          <a:xfrm>
            <a:off x="5591498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31" name="Rectangle 945"/>
          <p:cNvSpPr>
            <a:spLocks noChangeArrowheads="1"/>
          </p:cNvSpPr>
          <p:nvPr/>
        </p:nvSpPr>
        <p:spPr bwMode="auto">
          <a:xfrm>
            <a:off x="5764151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32" name="Rectangle 946"/>
          <p:cNvSpPr>
            <a:spLocks noChangeArrowheads="1"/>
          </p:cNvSpPr>
          <p:nvPr/>
        </p:nvSpPr>
        <p:spPr bwMode="auto">
          <a:xfrm>
            <a:off x="5941119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33" name="Rectangle 947"/>
          <p:cNvSpPr>
            <a:spLocks noChangeArrowheads="1"/>
          </p:cNvSpPr>
          <p:nvPr/>
        </p:nvSpPr>
        <p:spPr bwMode="auto">
          <a:xfrm>
            <a:off x="5060589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34" name="Rectangle 948"/>
          <p:cNvSpPr>
            <a:spLocks noChangeArrowheads="1"/>
          </p:cNvSpPr>
          <p:nvPr/>
        </p:nvSpPr>
        <p:spPr bwMode="auto">
          <a:xfrm>
            <a:off x="5237559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35" name="Rectangle 949"/>
          <p:cNvSpPr>
            <a:spLocks noChangeArrowheads="1"/>
          </p:cNvSpPr>
          <p:nvPr/>
        </p:nvSpPr>
        <p:spPr bwMode="auto">
          <a:xfrm>
            <a:off x="5414527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36" name="Rectangle 950"/>
          <p:cNvSpPr>
            <a:spLocks noChangeArrowheads="1"/>
          </p:cNvSpPr>
          <p:nvPr/>
        </p:nvSpPr>
        <p:spPr bwMode="auto">
          <a:xfrm>
            <a:off x="4529682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37" name="Rectangle 951"/>
          <p:cNvSpPr>
            <a:spLocks noChangeArrowheads="1"/>
          </p:cNvSpPr>
          <p:nvPr/>
        </p:nvSpPr>
        <p:spPr bwMode="auto">
          <a:xfrm>
            <a:off x="4706650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38" name="Rectangle 952"/>
          <p:cNvSpPr>
            <a:spLocks noChangeArrowheads="1"/>
          </p:cNvSpPr>
          <p:nvPr/>
        </p:nvSpPr>
        <p:spPr bwMode="auto">
          <a:xfrm>
            <a:off x="4883621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39" name="Rectangle 953"/>
          <p:cNvSpPr>
            <a:spLocks noChangeArrowheads="1"/>
          </p:cNvSpPr>
          <p:nvPr/>
        </p:nvSpPr>
        <p:spPr bwMode="auto">
          <a:xfrm>
            <a:off x="3998773" y="6651920"/>
            <a:ext cx="103592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40" name="Rectangle 954"/>
          <p:cNvSpPr>
            <a:spLocks noChangeArrowheads="1"/>
          </p:cNvSpPr>
          <p:nvPr/>
        </p:nvSpPr>
        <p:spPr bwMode="auto">
          <a:xfrm>
            <a:off x="4180058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41" name="Rectangle 955"/>
          <p:cNvSpPr>
            <a:spLocks noChangeArrowheads="1"/>
          </p:cNvSpPr>
          <p:nvPr/>
        </p:nvSpPr>
        <p:spPr bwMode="auto">
          <a:xfrm>
            <a:off x="4352711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42" name="Rectangle 956"/>
          <p:cNvSpPr>
            <a:spLocks noChangeArrowheads="1"/>
          </p:cNvSpPr>
          <p:nvPr/>
        </p:nvSpPr>
        <p:spPr bwMode="auto">
          <a:xfrm>
            <a:off x="3472184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43" name="Rectangle 957"/>
          <p:cNvSpPr>
            <a:spLocks noChangeArrowheads="1"/>
          </p:cNvSpPr>
          <p:nvPr/>
        </p:nvSpPr>
        <p:spPr bwMode="auto">
          <a:xfrm>
            <a:off x="3649155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44" name="Rectangle 958"/>
          <p:cNvSpPr>
            <a:spLocks noChangeArrowheads="1"/>
          </p:cNvSpPr>
          <p:nvPr/>
        </p:nvSpPr>
        <p:spPr bwMode="auto">
          <a:xfrm>
            <a:off x="3821805" y="6651920"/>
            <a:ext cx="103592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45" name="Rectangle 959"/>
          <p:cNvSpPr>
            <a:spLocks noChangeArrowheads="1"/>
          </p:cNvSpPr>
          <p:nvPr/>
        </p:nvSpPr>
        <p:spPr bwMode="auto">
          <a:xfrm>
            <a:off x="2941277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46" name="Rectangle 960"/>
          <p:cNvSpPr>
            <a:spLocks noChangeArrowheads="1"/>
          </p:cNvSpPr>
          <p:nvPr/>
        </p:nvSpPr>
        <p:spPr bwMode="auto">
          <a:xfrm>
            <a:off x="3118245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47" name="Rectangle 961"/>
          <p:cNvSpPr>
            <a:spLocks noChangeArrowheads="1"/>
          </p:cNvSpPr>
          <p:nvPr/>
        </p:nvSpPr>
        <p:spPr bwMode="auto">
          <a:xfrm>
            <a:off x="3295216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48" name="Rectangle 962"/>
          <p:cNvSpPr>
            <a:spLocks noChangeArrowheads="1"/>
          </p:cNvSpPr>
          <p:nvPr/>
        </p:nvSpPr>
        <p:spPr bwMode="auto">
          <a:xfrm>
            <a:off x="2414686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49" name="Rectangle 963"/>
          <p:cNvSpPr>
            <a:spLocks noChangeArrowheads="1"/>
          </p:cNvSpPr>
          <p:nvPr/>
        </p:nvSpPr>
        <p:spPr bwMode="auto">
          <a:xfrm>
            <a:off x="2587339" y="6651920"/>
            <a:ext cx="103592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50" name="Rectangle 964"/>
          <p:cNvSpPr>
            <a:spLocks noChangeArrowheads="1"/>
          </p:cNvSpPr>
          <p:nvPr/>
        </p:nvSpPr>
        <p:spPr bwMode="auto">
          <a:xfrm>
            <a:off x="2768624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51" name="Rectangle 965"/>
          <p:cNvSpPr>
            <a:spLocks noChangeArrowheads="1"/>
          </p:cNvSpPr>
          <p:nvPr/>
        </p:nvSpPr>
        <p:spPr bwMode="auto">
          <a:xfrm>
            <a:off x="1883779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52" name="Rectangle 966"/>
          <p:cNvSpPr>
            <a:spLocks noChangeArrowheads="1"/>
          </p:cNvSpPr>
          <p:nvPr/>
        </p:nvSpPr>
        <p:spPr bwMode="auto">
          <a:xfrm>
            <a:off x="2060747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53" name="Rectangle 967"/>
          <p:cNvSpPr>
            <a:spLocks noChangeArrowheads="1"/>
          </p:cNvSpPr>
          <p:nvPr/>
        </p:nvSpPr>
        <p:spPr bwMode="auto">
          <a:xfrm>
            <a:off x="2237715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96" name="Rectangle 968"/>
          <p:cNvSpPr>
            <a:spLocks noChangeArrowheads="1"/>
          </p:cNvSpPr>
          <p:nvPr/>
        </p:nvSpPr>
        <p:spPr bwMode="auto">
          <a:xfrm>
            <a:off x="1352873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97" name="Rectangle 969"/>
          <p:cNvSpPr>
            <a:spLocks noChangeArrowheads="1"/>
          </p:cNvSpPr>
          <p:nvPr/>
        </p:nvSpPr>
        <p:spPr bwMode="auto">
          <a:xfrm>
            <a:off x="1529838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43" name="Rectangle 970"/>
          <p:cNvSpPr>
            <a:spLocks noChangeArrowheads="1"/>
          </p:cNvSpPr>
          <p:nvPr/>
        </p:nvSpPr>
        <p:spPr bwMode="auto">
          <a:xfrm>
            <a:off x="1706811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44" name="Rectangle 971"/>
          <p:cNvSpPr>
            <a:spLocks noChangeArrowheads="1"/>
          </p:cNvSpPr>
          <p:nvPr/>
        </p:nvSpPr>
        <p:spPr bwMode="auto">
          <a:xfrm>
            <a:off x="826281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46" name="Rectangle 972"/>
          <p:cNvSpPr>
            <a:spLocks noChangeArrowheads="1"/>
          </p:cNvSpPr>
          <p:nvPr/>
        </p:nvSpPr>
        <p:spPr bwMode="auto">
          <a:xfrm>
            <a:off x="1003249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47" name="Rectangle 973"/>
          <p:cNvSpPr>
            <a:spLocks noChangeArrowheads="1"/>
          </p:cNvSpPr>
          <p:nvPr/>
        </p:nvSpPr>
        <p:spPr bwMode="auto">
          <a:xfrm>
            <a:off x="1175902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48" name="Rectangle 974"/>
          <p:cNvSpPr>
            <a:spLocks noChangeArrowheads="1"/>
          </p:cNvSpPr>
          <p:nvPr/>
        </p:nvSpPr>
        <p:spPr bwMode="auto">
          <a:xfrm>
            <a:off x="295372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49" name="Rectangle 975"/>
          <p:cNvSpPr>
            <a:spLocks noChangeArrowheads="1"/>
          </p:cNvSpPr>
          <p:nvPr/>
        </p:nvSpPr>
        <p:spPr bwMode="auto">
          <a:xfrm>
            <a:off x="472343" y="6651920"/>
            <a:ext cx="99277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50" name="Rectangle 976"/>
          <p:cNvSpPr>
            <a:spLocks noChangeArrowheads="1"/>
          </p:cNvSpPr>
          <p:nvPr/>
        </p:nvSpPr>
        <p:spPr bwMode="auto">
          <a:xfrm>
            <a:off x="649311" y="6651920"/>
            <a:ext cx="94959" cy="561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51" name="Rectangle 977"/>
          <p:cNvSpPr>
            <a:spLocks noChangeArrowheads="1"/>
          </p:cNvSpPr>
          <p:nvPr/>
        </p:nvSpPr>
        <p:spPr bwMode="auto">
          <a:xfrm>
            <a:off x="-136260" y="138594"/>
            <a:ext cx="375522" cy="6737775"/>
          </a:xfrm>
          <a:prstGeom prst="rect">
            <a:avLst/>
          </a:prstGeom>
          <a:solidFill>
            <a:srgbClr val="4D39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52" name="Oval 978"/>
          <p:cNvSpPr>
            <a:spLocks noChangeArrowheads="1"/>
          </p:cNvSpPr>
          <p:nvPr/>
        </p:nvSpPr>
        <p:spPr bwMode="auto">
          <a:xfrm>
            <a:off x="-222587" y="3557118"/>
            <a:ext cx="569755" cy="569754"/>
          </a:xfrm>
          <a:prstGeom prst="ellipse">
            <a:avLst/>
          </a:prstGeom>
          <a:solidFill>
            <a:srgbClr val="9C6A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53" name="Oval 979"/>
          <p:cNvSpPr>
            <a:spLocks noChangeArrowheads="1"/>
          </p:cNvSpPr>
          <p:nvPr/>
        </p:nvSpPr>
        <p:spPr bwMode="auto">
          <a:xfrm>
            <a:off x="-136260" y="3647762"/>
            <a:ext cx="392787" cy="392786"/>
          </a:xfrm>
          <a:prstGeom prst="ellipse">
            <a:avLst/>
          </a:prstGeom>
          <a:solidFill>
            <a:srgbClr val="ECC5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54" name="Oval 980"/>
          <p:cNvSpPr>
            <a:spLocks noChangeArrowheads="1"/>
          </p:cNvSpPr>
          <p:nvPr/>
        </p:nvSpPr>
        <p:spPr bwMode="auto">
          <a:xfrm>
            <a:off x="1862" y="3785884"/>
            <a:ext cx="116542" cy="116542"/>
          </a:xfrm>
          <a:prstGeom prst="ellipse">
            <a:avLst/>
          </a:prstGeom>
          <a:solidFill>
            <a:srgbClr val="C7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55" name="Oval 981"/>
          <p:cNvSpPr>
            <a:spLocks noChangeArrowheads="1"/>
          </p:cNvSpPr>
          <p:nvPr/>
        </p:nvSpPr>
        <p:spPr bwMode="auto">
          <a:xfrm>
            <a:off x="-222587" y="4174353"/>
            <a:ext cx="569755" cy="569754"/>
          </a:xfrm>
          <a:prstGeom prst="ellipse">
            <a:avLst/>
          </a:prstGeom>
          <a:solidFill>
            <a:srgbClr val="9C6A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56" name="Oval 982"/>
          <p:cNvSpPr>
            <a:spLocks noChangeArrowheads="1"/>
          </p:cNvSpPr>
          <p:nvPr/>
        </p:nvSpPr>
        <p:spPr bwMode="auto">
          <a:xfrm>
            <a:off x="-136260" y="4260679"/>
            <a:ext cx="392787" cy="392786"/>
          </a:xfrm>
          <a:prstGeom prst="ellipse">
            <a:avLst/>
          </a:prstGeom>
          <a:solidFill>
            <a:srgbClr val="ECC5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57" name="Oval 983"/>
          <p:cNvSpPr>
            <a:spLocks noChangeArrowheads="1"/>
          </p:cNvSpPr>
          <p:nvPr/>
        </p:nvSpPr>
        <p:spPr bwMode="auto">
          <a:xfrm>
            <a:off x="1862" y="4398801"/>
            <a:ext cx="116542" cy="116542"/>
          </a:xfrm>
          <a:prstGeom prst="ellipse">
            <a:avLst/>
          </a:prstGeom>
          <a:solidFill>
            <a:srgbClr val="C7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58" name="Oval 984"/>
          <p:cNvSpPr>
            <a:spLocks noChangeArrowheads="1"/>
          </p:cNvSpPr>
          <p:nvPr/>
        </p:nvSpPr>
        <p:spPr bwMode="auto">
          <a:xfrm>
            <a:off x="-222587" y="4795903"/>
            <a:ext cx="569755" cy="569754"/>
          </a:xfrm>
          <a:prstGeom prst="ellipse">
            <a:avLst/>
          </a:prstGeom>
          <a:solidFill>
            <a:srgbClr val="9C6A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59" name="Oval 985"/>
          <p:cNvSpPr>
            <a:spLocks noChangeArrowheads="1"/>
          </p:cNvSpPr>
          <p:nvPr/>
        </p:nvSpPr>
        <p:spPr bwMode="auto">
          <a:xfrm>
            <a:off x="-136260" y="4886544"/>
            <a:ext cx="392787" cy="392786"/>
          </a:xfrm>
          <a:prstGeom prst="ellipse">
            <a:avLst/>
          </a:prstGeom>
          <a:solidFill>
            <a:srgbClr val="ECC5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60" name="Oval 986"/>
          <p:cNvSpPr>
            <a:spLocks noChangeArrowheads="1"/>
          </p:cNvSpPr>
          <p:nvPr/>
        </p:nvSpPr>
        <p:spPr bwMode="auto">
          <a:xfrm>
            <a:off x="1862" y="5024666"/>
            <a:ext cx="116542" cy="116542"/>
          </a:xfrm>
          <a:prstGeom prst="ellipse">
            <a:avLst/>
          </a:prstGeom>
          <a:solidFill>
            <a:srgbClr val="C7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61" name="Oval 987"/>
          <p:cNvSpPr>
            <a:spLocks noChangeArrowheads="1"/>
          </p:cNvSpPr>
          <p:nvPr/>
        </p:nvSpPr>
        <p:spPr bwMode="auto">
          <a:xfrm>
            <a:off x="-222587" y="5417453"/>
            <a:ext cx="569755" cy="569754"/>
          </a:xfrm>
          <a:prstGeom prst="ellipse">
            <a:avLst/>
          </a:prstGeom>
          <a:solidFill>
            <a:srgbClr val="9C6A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62" name="Oval 988"/>
          <p:cNvSpPr>
            <a:spLocks noChangeArrowheads="1"/>
          </p:cNvSpPr>
          <p:nvPr/>
        </p:nvSpPr>
        <p:spPr bwMode="auto">
          <a:xfrm>
            <a:off x="-136260" y="5508094"/>
            <a:ext cx="392787" cy="392786"/>
          </a:xfrm>
          <a:prstGeom prst="ellipse">
            <a:avLst/>
          </a:prstGeom>
          <a:solidFill>
            <a:srgbClr val="ECC5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63" name="Oval 989"/>
          <p:cNvSpPr>
            <a:spLocks noChangeArrowheads="1"/>
          </p:cNvSpPr>
          <p:nvPr/>
        </p:nvSpPr>
        <p:spPr bwMode="auto">
          <a:xfrm>
            <a:off x="1862" y="5646216"/>
            <a:ext cx="116542" cy="112224"/>
          </a:xfrm>
          <a:prstGeom prst="ellipse">
            <a:avLst/>
          </a:prstGeom>
          <a:solidFill>
            <a:srgbClr val="C7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64" name="Oval 990"/>
          <p:cNvSpPr>
            <a:spLocks noChangeArrowheads="1"/>
          </p:cNvSpPr>
          <p:nvPr/>
        </p:nvSpPr>
        <p:spPr bwMode="auto">
          <a:xfrm>
            <a:off x="-222587" y="6039002"/>
            <a:ext cx="569755" cy="569754"/>
          </a:xfrm>
          <a:prstGeom prst="ellipse">
            <a:avLst/>
          </a:prstGeom>
          <a:solidFill>
            <a:srgbClr val="9C6A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65" name="Oval 991"/>
          <p:cNvSpPr>
            <a:spLocks noChangeArrowheads="1"/>
          </p:cNvSpPr>
          <p:nvPr/>
        </p:nvSpPr>
        <p:spPr bwMode="auto">
          <a:xfrm>
            <a:off x="-136260" y="6125329"/>
            <a:ext cx="392787" cy="392786"/>
          </a:xfrm>
          <a:prstGeom prst="ellipse">
            <a:avLst/>
          </a:prstGeom>
          <a:solidFill>
            <a:srgbClr val="ECC5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66" name="Oval 992"/>
          <p:cNvSpPr>
            <a:spLocks noChangeArrowheads="1"/>
          </p:cNvSpPr>
          <p:nvPr/>
        </p:nvSpPr>
        <p:spPr bwMode="auto">
          <a:xfrm>
            <a:off x="1862" y="6263451"/>
            <a:ext cx="116542" cy="116542"/>
          </a:xfrm>
          <a:prstGeom prst="ellipse">
            <a:avLst/>
          </a:prstGeom>
          <a:solidFill>
            <a:srgbClr val="C7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67" name="Oval 993"/>
          <p:cNvSpPr>
            <a:spLocks noChangeArrowheads="1"/>
          </p:cNvSpPr>
          <p:nvPr/>
        </p:nvSpPr>
        <p:spPr bwMode="auto">
          <a:xfrm>
            <a:off x="-222587" y="1692468"/>
            <a:ext cx="569755" cy="569754"/>
          </a:xfrm>
          <a:prstGeom prst="ellipse">
            <a:avLst/>
          </a:prstGeom>
          <a:solidFill>
            <a:srgbClr val="9C6A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68" name="Oval 994"/>
          <p:cNvSpPr>
            <a:spLocks noChangeArrowheads="1"/>
          </p:cNvSpPr>
          <p:nvPr/>
        </p:nvSpPr>
        <p:spPr bwMode="auto">
          <a:xfrm>
            <a:off x="-136260" y="1783112"/>
            <a:ext cx="392787" cy="392786"/>
          </a:xfrm>
          <a:prstGeom prst="ellipse">
            <a:avLst/>
          </a:prstGeom>
          <a:solidFill>
            <a:srgbClr val="ECC5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69" name="Oval 995"/>
          <p:cNvSpPr>
            <a:spLocks noChangeArrowheads="1"/>
          </p:cNvSpPr>
          <p:nvPr/>
        </p:nvSpPr>
        <p:spPr bwMode="auto">
          <a:xfrm>
            <a:off x="1862" y="1921235"/>
            <a:ext cx="116542" cy="116542"/>
          </a:xfrm>
          <a:prstGeom prst="ellipse">
            <a:avLst/>
          </a:prstGeom>
          <a:solidFill>
            <a:srgbClr val="C7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70" name="Oval 996"/>
          <p:cNvSpPr>
            <a:spLocks noChangeArrowheads="1"/>
          </p:cNvSpPr>
          <p:nvPr/>
        </p:nvSpPr>
        <p:spPr bwMode="auto">
          <a:xfrm>
            <a:off x="-222587" y="453686"/>
            <a:ext cx="569755" cy="569754"/>
          </a:xfrm>
          <a:prstGeom prst="ellipse">
            <a:avLst/>
          </a:prstGeom>
          <a:solidFill>
            <a:srgbClr val="9C6A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71" name="Oval 997"/>
          <p:cNvSpPr>
            <a:spLocks noChangeArrowheads="1"/>
          </p:cNvSpPr>
          <p:nvPr/>
        </p:nvSpPr>
        <p:spPr bwMode="auto">
          <a:xfrm>
            <a:off x="-136260" y="544328"/>
            <a:ext cx="392787" cy="392786"/>
          </a:xfrm>
          <a:prstGeom prst="ellipse">
            <a:avLst/>
          </a:prstGeom>
          <a:solidFill>
            <a:srgbClr val="ECC5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72" name="Oval 998"/>
          <p:cNvSpPr>
            <a:spLocks noChangeArrowheads="1"/>
          </p:cNvSpPr>
          <p:nvPr/>
        </p:nvSpPr>
        <p:spPr bwMode="auto">
          <a:xfrm>
            <a:off x="1862" y="682450"/>
            <a:ext cx="116542" cy="116542"/>
          </a:xfrm>
          <a:prstGeom prst="ellipse">
            <a:avLst/>
          </a:prstGeom>
          <a:solidFill>
            <a:srgbClr val="C7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73" name="Oval 999"/>
          <p:cNvSpPr>
            <a:spLocks noChangeArrowheads="1"/>
          </p:cNvSpPr>
          <p:nvPr/>
        </p:nvSpPr>
        <p:spPr bwMode="auto">
          <a:xfrm>
            <a:off x="-222587" y="1070918"/>
            <a:ext cx="569755" cy="574072"/>
          </a:xfrm>
          <a:prstGeom prst="ellipse">
            <a:avLst/>
          </a:prstGeom>
          <a:solidFill>
            <a:srgbClr val="9C6A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74" name="Oval 1000"/>
          <p:cNvSpPr>
            <a:spLocks noChangeArrowheads="1"/>
          </p:cNvSpPr>
          <p:nvPr/>
        </p:nvSpPr>
        <p:spPr bwMode="auto">
          <a:xfrm>
            <a:off x="-136260" y="1157245"/>
            <a:ext cx="392787" cy="397101"/>
          </a:xfrm>
          <a:prstGeom prst="ellipse">
            <a:avLst/>
          </a:prstGeom>
          <a:solidFill>
            <a:srgbClr val="ECC5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75" name="Oval 1001"/>
          <p:cNvSpPr>
            <a:spLocks noChangeArrowheads="1"/>
          </p:cNvSpPr>
          <p:nvPr/>
        </p:nvSpPr>
        <p:spPr bwMode="auto">
          <a:xfrm>
            <a:off x="1862" y="1299685"/>
            <a:ext cx="116542" cy="112224"/>
          </a:xfrm>
          <a:prstGeom prst="ellipse">
            <a:avLst/>
          </a:prstGeom>
          <a:solidFill>
            <a:srgbClr val="C7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76" name="Oval 1002"/>
          <p:cNvSpPr>
            <a:spLocks noChangeArrowheads="1"/>
          </p:cNvSpPr>
          <p:nvPr/>
        </p:nvSpPr>
        <p:spPr bwMode="auto">
          <a:xfrm>
            <a:off x="-222587" y="2314018"/>
            <a:ext cx="569755" cy="569754"/>
          </a:xfrm>
          <a:prstGeom prst="ellipse">
            <a:avLst/>
          </a:prstGeom>
          <a:solidFill>
            <a:srgbClr val="9C6A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77" name="Oval 1003"/>
          <p:cNvSpPr>
            <a:spLocks noChangeArrowheads="1"/>
          </p:cNvSpPr>
          <p:nvPr/>
        </p:nvSpPr>
        <p:spPr bwMode="auto">
          <a:xfrm>
            <a:off x="-136260" y="2404662"/>
            <a:ext cx="392787" cy="392786"/>
          </a:xfrm>
          <a:prstGeom prst="ellipse">
            <a:avLst/>
          </a:prstGeom>
          <a:solidFill>
            <a:srgbClr val="ECC5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78" name="Oval 1004"/>
          <p:cNvSpPr>
            <a:spLocks noChangeArrowheads="1"/>
          </p:cNvSpPr>
          <p:nvPr/>
        </p:nvSpPr>
        <p:spPr bwMode="auto">
          <a:xfrm>
            <a:off x="1862" y="2542784"/>
            <a:ext cx="116542" cy="112224"/>
          </a:xfrm>
          <a:prstGeom prst="ellipse">
            <a:avLst/>
          </a:prstGeom>
          <a:solidFill>
            <a:srgbClr val="C7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79" name="Oval 1005"/>
          <p:cNvSpPr>
            <a:spLocks noChangeArrowheads="1"/>
          </p:cNvSpPr>
          <p:nvPr/>
        </p:nvSpPr>
        <p:spPr bwMode="auto">
          <a:xfrm>
            <a:off x="-222587" y="2935568"/>
            <a:ext cx="569755" cy="569754"/>
          </a:xfrm>
          <a:prstGeom prst="ellipse">
            <a:avLst/>
          </a:prstGeom>
          <a:solidFill>
            <a:srgbClr val="9C6A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80" name="Oval 1006"/>
          <p:cNvSpPr>
            <a:spLocks noChangeArrowheads="1"/>
          </p:cNvSpPr>
          <p:nvPr/>
        </p:nvSpPr>
        <p:spPr bwMode="auto">
          <a:xfrm>
            <a:off x="-136258" y="3021894"/>
            <a:ext cx="392787" cy="397101"/>
          </a:xfrm>
          <a:prstGeom prst="ellipse">
            <a:avLst/>
          </a:prstGeom>
          <a:solidFill>
            <a:srgbClr val="ECC5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81" name="Oval 1007"/>
          <p:cNvSpPr>
            <a:spLocks noChangeArrowheads="1"/>
          </p:cNvSpPr>
          <p:nvPr/>
        </p:nvSpPr>
        <p:spPr bwMode="auto">
          <a:xfrm>
            <a:off x="1862" y="3160017"/>
            <a:ext cx="116542" cy="116542"/>
          </a:xfrm>
          <a:prstGeom prst="ellipse">
            <a:avLst/>
          </a:prstGeom>
          <a:solidFill>
            <a:srgbClr val="C7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11" name="Rectangle 224"/>
          <p:cNvSpPr>
            <a:spLocks noChangeArrowheads="1"/>
          </p:cNvSpPr>
          <p:nvPr/>
        </p:nvSpPr>
        <p:spPr bwMode="auto">
          <a:xfrm>
            <a:off x="4568530" y="-21109"/>
            <a:ext cx="43163" cy="509326"/>
          </a:xfrm>
          <a:prstGeom prst="rect">
            <a:avLst/>
          </a:prstGeom>
          <a:solidFill>
            <a:srgbClr val="EBD4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4616" name="Group 4615"/>
          <p:cNvGrpSpPr/>
          <p:nvPr/>
        </p:nvGrpSpPr>
        <p:grpSpPr>
          <a:xfrm>
            <a:off x="428943" y="5732394"/>
            <a:ext cx="3063875" cy="1038225"/>
            <a:chOff x="428943" y="5730013"/>
            <a:chExt cx="3063875" cy="1038225"/>
          </a:xfrm>
        </p:grpSpPr>
        <p:grpSp>
          <p:nvGrpSpPr>
            <p:cNvPr id="4617" name="Group 1045"/>
            <p:cNvGrpSpPr>
              <a:grpSpLocks noChangeAspect="1"/>
            </p:cNvGrpSpPr>
            <p:nvPr/>
          </p:nvGrpSpPr>
          <p:grpSpPr bwMode="auto">
            <a:xfrm>
              <a:off x="428943" y="5730013"/>
              <a:ext cx="3063875" cy="1038225"/>
              <a:chOff x="2875" y="1833"/>
              <a:chExt cx="1930" cy="654"/>
            </a:xfrm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grpSpPr>
          <p:sp>
            <p:nvSpPr>
              <p:cNvPr id="4622" name="AutoShape 1044"/>
              <p:cNvSpPr>
                <a:spLocks noChangeAspect="1" noChangeArrowheads="1" noTextEdit="1"/>
              </p:cNvSpPr>
              <p:nvPr/>
            </p:nvSpPr>
            <p:spPr bwMode="auto">
              <a:xfrm>
                <a:off x="2875" y="1833"/>
                <a:ext cx="1930" cy="6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23" name="Rectangle 1047"/>
              <p:cNvSpPr>
                <a:spLocks noChangeArrowheads="1"/>
              </p:cNvSpPr>
              <p:nvPr/>
            </p:nvSpPr>
            <p:spPr bwMode="auto">
              <a:xfrm>
                <a:off x="3768" y="2057"/>
                <a:ext cx="382" cy="315"/>
              </a:xfrm>
              <a:prstGeom prst="rect">
                <a:avLst/>
              </a:prstGeom>
              <a:solidFill>
                <a:srgbClr val="BCD0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24" name="Rectangle 1048"/>
              <p:cNvSpPr>
                <a:spLocks noChangeArrowheads="1"/>
              </p:cNvSpPr>
              <p:nvPr/>
            </p:nvSpPr>
            <p:spPr bwMode="auto">
              <a:xfrm>
                <a:off x="3768" y="2273"/>
                <a:ext cx="382" cy="99"/>
              </a:xfrm>
              <a:prstGeom prst="rect">
                <a:avLst/>
              </a:prstGeom>
              <a:solidFill>
                <a:srgbClr val="8EA1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25" name="Rectangle 1049"/>
              <p:cNvSpPr>
                <a:spLocks noChangeArrowheads="1"/>
              </p:cNvSpPr>
              <p:nvPr/>
            </p:nvSpPr>
            <p:spPr bwMode="auto">
              <a:xfrm>
                <a:off x="4029" y="2087"/>
                <a:ext cx="82" cy="11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26" name="Rectangle 1050"/>
              <p:cNvSpPr>
                <a:spLocks noChangeArrowheads="1"/>
              </p:cNvSpPr>
              <p:nvPr/>
            </p:nvSpPr>
            <p:spPr bwMode="auto">
              <a:xfrm>
                <a:off x="3916" y="2087"/>
                <a:ext cx="85" cy="11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27" name="Rectangle 1051"/>
              <p:cNvSpPr>
                <a:spLocks noChangeArrowheads="1"/>
              </p:cNvSpPr>
              <p:nvPr/>
            </p:nvSpPr>
            <p:spPr bwMode="auto">
              <a:xfrm>
                <a:off x="3806" y="2087"/>
                <a:ext cx="84" cy="11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28" name="Freeform 1052"/>
              <p:cNvSpPr>
                <a:spLocks/>
              </p:cNvSpPr>
              <p:nvPr/>
            </p:nvSpPr>
            <p:spPr bwMode="auto">
              <a:xfrm>
                <a:off x="3752" y="2004"/>
                <a:ext cx="414" cy="53"/>
              </a:xfrm>
              <a:custGeom>
                <a:avLst/>
                <a:gdLst>
                  <a:gd name="T0" fmla="*/ 8 w 206"/>
                  <a:gd name="T1" fmla="*/ 26 h 26"/>
                  <a:gd name="T2" fmla="*/ 198 w 206"/>
                  <a:gd name="T3" fmla="*/ 26 h 26"/>
                  <a:gd name="T4" fmla="*/ 206 w 206"/>
                  <a:gd name="T5" fmla="*/ 18 h 26"/>
                  <a:gd name="T6" fmla="*/ 206 w 206"/>
                  <a:gd name="T7" fmla="*/ 8 h 26"/>
                  <a:gd name="T8" fmla="*/ 198 w 206"/>
                  <a:gd name="T9" fmla="*/ 0 h 26"/>
                  <a:gd name="T10" fmla="*/ 8 w 206"/>
                  <a:gd name="T11" fmla="*/ 0 h 26"/>
                  <a:gd name="T12" fmla="*/ 0 w 206"/>
                  <a:gd name="T13" fmla="*/ 8 h 26"/>
                  <a:gd name="T14" fmla="*/ 0 w 206"/>
                  <a:gd name="T15" fmla="*/ 18 h 26"/>
                  <a:gd name="T16" fmla="*/ 8 w 206"/>
                  <a:gd name="T1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6" h="26">
                    <a:moveTo>
                      <a:pt x="8" y="26"/>
                    </a:moveTo>
                    <a:cubicBezTo>
                      <a:pt x="198" y="26"/>
                      <a:pt x="198" y="26"/>
                      <a:pt x="198" y="26"/>
                    </a:cubicBezTo>
                    <a:cubicBezTo>
                      <a:pt x="203" y="26"/>
                      <a:pt x="206" y="23"/>
                      <a:pt x="206" y="18"/>
                    </a:cubicBezTo>
                    <a:cubicBezTo>
                      <a:pt x="206" y="8"/>
                      <a:pt x="206" y="8"/>
                      <a:pt x="206" y="8"/>
                    </a:cubicBezTo>
                    <a:cubicBezTo>
                      <a:pt x="206" y="4"/>
                      <a:pt x="203" y="0"/>
                      <a:pt x="19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23"/>
                      <a:pt x="3" y="26"/>
                      <a:pt x="8" y="26"/>
                    </a:cubicBezTo>
                    <a:close/>
                  </a:path>
                </a:pathLst>
              </a:custGeom>
              <a:solidFill>
                <a:srgbClr val="8EA1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29" name="Oval 1053"/>
              <p:cNvSpPr>
                <a:spLocks noChangeArrowheads="1"/>
              </p:cNvSpPr>
              <p:nvPr/>
            </p:nvSpPr>
            <p:spPr bwMode="auto">
              <a:xfrm>
                <a:off x="3802" y="2315"/>
                <a:ext cx="122" cy="12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30" name="Oval 1054"/>
              <p:cNvSpPr>
                <a:spLocks noChangeArrowheads="1"/>
              </p:cNvSpPr>
              <p:nvPr/>
            </p:nvSpPr>
            <p:spPr bwMode="auto">
              <a:xfrm>
                <a:off x="3820" y="2336"/>
                <a:ext cx="86" cy="8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31" name="Oval 1055"/>
              <p:cNvSpPr>
                <a:spLocks noChangeArrowheads="1"/>
              </p:cNvSpPr>
              <p:nvPr/>
            </p:nvSpPr>
            <p:spPr bwMode="auto">
              <a:xfrm>
                <a:off x="3826" y="2342"/>
                <a:ext cx="74" cy="7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32" name="Oval 1056"/>
              <p:cNvSpPr>
                <a:spLocks noChangeArrowheads="1"/>
              </p:cNvSpPr>
              <p:nvPr/>
            </p:nvSpPr>
            <p:spPr bwMode="auto">
              <a:xfrm>
                <a:off x="3991" y="2315"/>
                <a:ext cx="124" cy="12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33" name="Oval 1057"/>
              <p:cNvSpPr>
                <a:spLocks noChangeArrowheads="1"/>
              </p:cNvSpPr>
              <p:nvPr/>
            </p:nvSpPr>
            <p:spPr bwMode="auto">
              <a:xfrm>
                <a:off x="4011" y="2336"/>
                <a:ext cx="84" cy="8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34" name="Oval 1058"/>
              <p:cNvSpPr>
                <a:spLocks noChangeArrowheads="1"/>
              </p:cNvSpPr>
              <p:nvPr/>
            </p:nvSpPr>
            <p:spPr bwMode="auto">
              <a:xfrm>
                <a:off x="4017" y="2342"/>
                <a:ext cx="72" cy="7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35" name="Rectangle 1059"/>
              <p:cNvSpPr>
                <a:spLocks noChangeArrowheads="1"/>
              </p:cNvSpPr>
              <p:nvPr/>
            </p:nvSpPr>
            <p:spPr bwMode="auto">
              <a:xfrm>
                <a:off x="3329" y="2057"/>
                <a:ext cx="384" cy="315"/>
              </a:xfrm>
              <a:prstGeom prst="rect">
                <a:avLst/>
              </a:prstGeom>
              <a:solidFill>
                <a:srgbClr val="F39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36" name="Rectangle 1060"/>
              <p:cNvSpPr>
                <a:spLocks noChangeArrowheads="1"/>
              </p:cNvSpPr>
              <p:nvPr/>
            </p:nvSpPr>
            <p:spPr bwMode="auto">
              <a:xfrm>
                <a:off x="3329" y="2273"/>
                <a:ext cx="384" cy="99"/>
              </a:xfrm>
              <a:prstGeom prst="rect">
                <a:avLst/>
              </a:prstGeom>
              <a:solidFill>
                <a:srgbClr val="D372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37" name="Rectangle 1061"/>
              <p:cNvSpPr>
                <a:spLocks noChangeArrowheads="1"/>
              </p:cNvSpPr>
              <p:nvPr/>
            </p:nvSpPr>
            <p:spPr bwMode="auto">
              <a:xfrm>
                <a:off x="3591" y="2087"/>
                <a:ext cx="82" cy="11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38" name="Rectangle 1062"/>
              <p:cNvSpPr>
                <a:spLocks noChangeArrowheads="1"/>
              </p:cNvSpPr>
              <p:nvPr/>
            </p:nvSpPr>
            <p:spPr bwMode="auto">
              <a:xfrm>
                <a:off x="3480" y="2087"/>
                <a:ext cx="83" cy="11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39" name="Rectangle 1063"/>
              <p:cNvSpPr>
                <a:spLocks noChangeArrowheads="1"/>
              </p:cNvSpPr>
              <p:nvPr/>
            </p:nvSpPr>
            <p:spPr bwMode="auto">
              <a:xfrm>
                <a:off x="3368" y="2087"/>
                <a:ext cx="84" cy="11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40" name="Freeform 1064"/>
              <p:cNvSpPr>
                <a:spLocks/>
              </p:cNvSpPr>
              <p:nvPr/>
            </p:nvSpPr>
            <p:spPr bwMode="auto">
              <a:xfrm>
                <a:off x="3313" y="2004"/>
                <a:ext cx="414" cy="53"/>
              </a:xfrm>
              <a:custGeom>
                <a:avLst/>
                <a:gdLst>
                  <a:gd name="T0" fmla="*/ 8 w 206"/>
                  <a:gd name="T1" fmla="*/ 26 h 26"/>
                  <a:gd name="T2" fmla="*/ 198 w 206"/>
                  <a:gd name="T3" fmla="*/ 26 h 26"/>
                  <a:gd name="T4" fmla="*/ 206 w 206"/>
                  <a:gd name="T5" fmla="*/ 18 h 26"/>
                  <a:gd name="T6" fmla="*/ 206 w 206"/>
                  <a:gd name="T7" fmla="*/ 8 h 26"/>
                  <a:gd name="T8" fmla="*/ 198 w 206"/>
                  <a:gd name="T9" fmla="*/ 0 h 26"/>
                  <a:gd name="T10" fmla="*/ 8 w 206"/>
                  <a:gd name="T11" fmla="*/ 0 h 26"/>
                  <a:gd name="T12" fmla="*/ 0 w 206"/>
                  <a:gd name="T13" fmla="*/ 8 h 26"/>
                  <a:gd name="T14" fmla="*/ 0 w 206"/>
                  <a:gd name="T15" fmla="*/ 18 h 26"/>
                  <a:gd name="T16" fmla="*/ 8 w 206"/>
                  <a:gd name="T1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6" h="26">
                    <a:moveTo>
                      <a:pt x="8" y="26"/>
                    </a:moveTo>
                    <a:cubicBezTo>
                      <a:pt x="198" y="26"/>
                      <a:pt x="198" y="26"/>
                      <a:pt x="198" y="26"/>
                    </a:cubicBezTo>
                    <a:cubicBezTo>
                      <a:pt x="203" y="26"/>
                      <a:pt x="206" y="23"/>
                      <a:pt x="206" y="18"/>
                    </a:cubicBezTo>
                    <a:cubicBezTo>
                      <a:pt x="206" y="8"/>
                      <a:pt x="206" y="8"/>
                      <a:pt x="206" y="8"/>
                    </a:cubicBezTo>
                    <a:cubicBezTo>
                      <a:pt x="206" y="4"/>
                      <a:pt x="203" y="0"/>
                      <a:pt x="19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23"/>
                      <a:pt x="4" y="26"/>
                      <a:pt x="8" y="26"/>
                    </a:cubicBezTo>
                    <a:close/>
                  </a:path>
                </a:pathLst>
              </a:custGeom>
              <a:solidFill>
                <a:srgbClr val="D372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41" name="Oval 1065"/>
              <p:cNvSpPr>
                <a:spLocks noChangeArrowheads="1"/>
              </p:cNvSpPr>
              <p:nvPr/>
            </p:nvSpPr>
            <p:spPr bwMode="auto">
              <a:xfrm>
                <a:off x="3364" y="2315"/>
                <a:ext cx="122" cy="12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42" name="Oval 1066"/>
              <p:cNvSpPr>
                <a:spLocks noChangeArrowheads="1"/>
              </p:cNvSpPr>
              <p:nvPr/>
            </p:nvSpPr>
            <p:spPr bwMode="auto">
              <a:xfrm>
                <a:off x="3382" y="2336"/>
                <a:ext cx="86" cy="8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43" name="Oval 1067"/>
              <p:cNvSpPr>
                <a:spLocks noChangeArrowheads="1"/>
              </p:cNvSpPr>
              <p:nvPr/>
            </p:nvSpPr>
            <p:spPr bwMode="auto">
              <a:xfrm>
                <a:off x="3390" y="2342"/>
                <a:ext cx="72" cy="7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44" name="Oval 1068"/>
              <p:cNvSpPr>
                <a:spLocks noChangeArrowheads="1"/>
              </p:cNvSpPr>
              <p:nvPr/>
            </p:nvSpPr>
            <p:spPr bwMode="auto">
              <a:xfrm>
                <a:off x="3553" y="2315"/>
                <a:ext cx="124" cy="12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45" name="Oval 1069"/>
              <p:cNvSpPr>
                <a:spLocks noChangeArrowheads="1"/>
              </p:cNvSpPr>
              <p:nvPr/>
            </p:nvSpPr>
            <p:spPr bwMode="auto">
              <a:xfrm>
                <a:off x="3573" y="2336"/>
                <a:ext cx="84" cy="8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46" name="Oval 1070"/>
              <p:cNvSpPr>
                <a:spLocks noChangeArrowheads="1"/>
              </p:cNvSpPr>
              <p:nvPr/>
            </p:nvSpPr>
            <p:spPr bwMode="auto">
              <a:xfrm>
                <a:off x="3579" y="2342"/>
                <a:ext cx="72" cy="7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47" name="Rectangle 1071"/>
              <p:cNvSpPr>
                <a:spLocks noChangeArrowheads="1"/>
              </p:cNvSpPr>
              <p:nvPr/>
            </p:nvSpPr>
            <p:spPr bwMode="auto">
              <a:xfrm>
                <a:off x="3713" y="2305"/>
                <a:ext cx="55" cy="3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48" name="Rectangle 1072"/>
              <p:cNvSpPr>
                <a:spLocks noChangeArrowheads="1"/>
              </p:cNvSpPr>
              <p:nvPr/>
            </p:nvSpPr>
            <p:spPr bwMode="auto">
              <a:xfrm>
                <a:off x="2891" y="2057"/>
                <a:ext cx="384" cy="315"/>
              </a:xfrm>
              <a:prstGeom prst="rect">
                <a:avLst/>
              </a:prstGeom>
              <a:solidFill>
                <a:srgbClr val="E628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49" name="Rectangle 1073"/>
              <p:cNvSpPr>
                <a:spLocks noChangeArrowheads="1"/>
              </p:cNvSpPr>
              <p:nvPr/>
            </p:nvSpPr>
            <p:spPr bwMode="auto">
              <a:xfrm>
                <a:off x="2891" y="2273"/>
                <a:ext cx="384" cy="99"/>
              </a:xfrm>
              <a:prstGeom prst="rect">
                <a:avLst/>
              </a:prstGeom>
              <a:solidFill>
                <a:srgbClr val="B519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50" name="Rectangle 1074"/>
              <p:cNvSpPr>
                <a:spLocks noChangeArrowheads="1"/>
              </p:cNvSpPr>
              <p:nvPr/>
            </p:nvSpPr>
            <p:spPr bwMode="auto">
              <a:xfrm>
                <a:off x="3152" y="2087"/>
                <a:ext cx="85" cy="11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51" name="Rectangle 1075"/>
              <p:cNvSpPr>
                <a:spLocks noChangeArrowheads="1"/>
              </p:cNvSpPr>
              <p:nvPr/>
            </p:nvSpPr>
            <p:spPr bwMode="auto">
              <a:xfrm>
                <a:off x="3042" y="2087"/>
                <a:ext cx="82" cy="11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52" name="Rectangle 1076"/>
              <p:cNvSpPr>
                <a:spLocks noChangeArrowheads="1"/>
              </p:cNvSpPr>
              <p:nvPr/>
            </p:nvSpPr>
            <p:spPr bwMode="auto">
              <a:xfrm>
                <a:off x="2929" y="2087"/>
                <a:ext cx="85" cy="11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53" name="Freeform 1077"/>
              <p:cNvSpPr>
                <a:spLocks/>
              </p:cNvSpPr>
              <p:nvPr/>
            </p:nvSpPr>
            <p:spPr bwMode="auto">
              <a:xfrm>
                <a:off x="2875" y="2004"/>
                <a:ext cx="416" cy="53"/>
              </a:xfrm>
              <a:custGeom>
                <a:avLst/>
                <a:gdLst>
                  <a:gd name="T0" fmla="*/ 8 w 207"/>
                  <a:gd name="T1" fmla="*/ 26 h 26"/>
                  <a:gd name="T2" fmla="*/ 199 w 207"/>
                  <a:gd name="T3" fmla="*/ 26 h 26"/>
                  <a:gd name="T4" fmla="*/ 207 w 207"/>
                  <a:gd name="T5" fmla="*/ 18 h 26"/>
                  <a:gd name="T6" fmla="*/ 207 w 207"/>
                  <a:gd name="T7" fmla="*/ 8 h 26"/>
                  <a:gd name="T8" fmla="*/ 199 w 207"/>
                  <a:gd name="T9" fmla="*/ 0 h 26"/>
                  <a:gd name="T10" fmla="*/ 8 w 207"/>
                  <a:gd name="T11" fmla="*/ 0 h 26"/>
                  <a:gd name="T12" fmla="*/ 0 w 207"/>
                  <a:gd name="T13" fmla="*/ 8 h 26"/>
                  <a:gd name="T14" fmla="*/ 0 w 207"/>
                  <a:gd name="T15" fmla="*/ 18 h 26"/>
                  <a:gd name="T16" fmla="*/ 8 w 207"/>
                  <a:gd name="T1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7" h="26">
                    <a:moveTo>
                      <a:pt x="8" y="26"/>
                    </a:moveTo>
                    <a:cubicBezTo>
                      <a:pt x="199" y="26"/>
                      <a:pt x="199" y="26"/>
                      <a:pt x="199" y="26"/>
                    </a:cubicBezTo>
                    <a:cubicBezTo>
                      <a:pt x="203" y="26"/>
                      <a:pt x="207" y="23"/>
                      <a:pt x="207" y="18"/>
                    </a:cubicBezTo>
                    <a:cubicBezTo>
                      <a:pt x="207" y="8"/>
                      <a:pt x="207" y="8"/>
                      <a:pt x="207" y="8"/>
                    </a:cubicBezTo>
                    <a:cubicBezTo>
                      <a:pt x="207" y="4"/>
                      <a:pt x="203" y="0"/>
                      <a:pt x="199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23"/>
                      <a:pt x="4" y="26"/>
                      <a:pt x="8" y="26"/>
                    </a:cubicBezTo>
                    <a:close/>
                  </a:path>
                </a:pathLst>
              </a:custGeom>
              <a:solidFill>
                <a:srgbClr val="B519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54" name="Oval 1078"/>
              <p:cNvSpPr>
                <a:spLocks noChangeArrowheads="1"/>
              </p:cNvSpPr>
              <p:nvPr/>
            </p:nvSpPr>
            <p:spPr bwMode="auto">
              <a:xfrm>
                <a:off x="2925" y="2315"/>
                <a:ext cx="125" cy="12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55" name="Oval 1079"/>
              <p:cNvSpPr>
                <a:spLocks noChangeArrowheads="1"/>
              </p:cNvSpPr>
              <p:nvPr/>
            </p:nvSpPr>
            <p:spPr bwMode="auto">
              <a:xfrm>
                <a:off x="2945" y="2336"/>
                <a:ext cx="85" cy="8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56" name="Oval 1080"/>
              <p:cNvSpPr>
                <a:spLocks noChangeArrowheads="1"/>
              </p:cNvSpPr>
              <p:nvPr/>
            </p:nvSpPr>
            <p:spPr bwMode="auto">
              <a:xfrm>
                <a:off x="2951" y="2342"/>
                <a:ext cx="73" cy="7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57" name="Oval 1081"/>
              <p:cNvSpPr>
                <a:spLocks noChangeArrowheads="1"/>
              </p:cNvSpPr>
              <p:nvPr/>
            </p:nvSpPr>
            <p:spPr bwMode="auto">
              <a:xfrm>
                <a:off x="3116" y="2315"/>
                <a:ext cx="123" cy="12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58" name="Oval 1082"/>
              <p:cNvSpPr>
                <a:spLocks noChangeArrowheads="1"/>
              </p:cNvSpPr>
              <p:nvPr/>
            </p:nvSpPr>
            <p:spPr bwMode="auto">
              <a:xfrm>
                <a:off x="3134" y="2336"/>
                <a:ext cx="87" cy="8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59" name="Oval 1083"/>
              <p:cNvSpPr>
                <a:spLocks noChangeArrowheads="1"/>
              </p:cNvSpPr>
              <p:nvPr/>
            </p:nvSpPr>
            <p:spPr bwMode="auto">
              <a:xfrm>
                <a:off x="3140" y="2342"/>
                <a:ext cx="73" cy="7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60" name="Rectangle 1084"/>
              <p:cNvSpPr>
                <a:spLocks noChangeArrowheads="1"/>
              </p:cNvSpPr>
              <p:nvPr/>
            </p:nvSpPr>
            <p:spPr bwMode="auto">
              <a:xfrm>
                <a:off x="3275" y="2305"/>
                <a:ext cx="54" cy="3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61" name="Freeform 1085"/>
              <p:cNvSpPr>
                <a:spLocks/>
              </p:cNvSpPr>
              <p:nvPr/>
            </p:nvSpPr>
            <p:spPr bwMode="auto">
              <a:xfrm>
                <a:off x="4602" y="2178"/>
                <a:ext cx="42" cy="200"/>
              </a:xfrm>
              <a:custGeom>
                <a:avLst/>
                <a:gdLst>
                  <a:gd name="T0" fmla="*/ 21 w 21"/>
                  <a:gd name="T1" fmla="*/ 91 h 99"/>
                  <a:gd name="T2" fmla="*/ 21 w 21"/>
                  <a:gd name="T3" fmla="*/ 8 h 99"/>
                  <a:gd name="T4" fmla="*/ 13 w 21"/>
                  <a:gd name="T5" fmla="*/ 0 h 99"/>
                  <a:gd name="T6" fmla="*/ 8 w 21"/>
                  <a:gd name="T7" fmla="*/ 0 h 99"/>
                  <a:gd name="T8" fmla="*/ 0 w 21"/>
                  <a:gd name="T9" fmla="*/ 8 h 99"/>
                  <a:gd name="T10" fmla="*/ 0 w 21"/>
                  <a:gd name="T11" fmla="*/ 91 h 99"/>
                  <a:gd name="T12" fmla="*/ 8 w 21"/>
                  <a:gd name="T13" fmla="*/ 99 h 99"/>
                  <a:gd name="T14" fmla="*/ 13 w 21"/>
                  <a:gd name="T15" fmla="*/ 99 h 99"/>
                  <a:gd name="T16" fmla="*/ 21 w 21"/>
                  <a:gd name="T17" fmla="*/ 91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99">
                    <a:moveTo>
                      <a:pt x="21" y="91"/>
                    </a:moveTo>
                    <a:cubicBezTo>
                      <a:pt x="21" y="8"/>
                      <a:pt x="21" y="8"/>
                      <a:pt x="21" y="8"/>
                    </a:cubicBezTo>
                    <a:cubicBezTo>
                      <a:pt x="21" y="4"/>
                      <a:pt x="18" y="0"/>
                      <a:pt x="13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96"/>
                      <a:pt x="4" y="99"/>
                      <a:pt x="8" y="99"/>
                    </a:cubicBezTo>
                    <a:cubicBezTo>
                      <a:pt x="13" y="99"/>
                      <a:pt x="13" y="99"/>
                      <a:pt x="13" y="99"/>
                    </a:cubicBezTo>
                    <a:cubicBezTo>
                      <a:pt x="18" y="99"/>
                      <a:pt x="21" y="96"/>
                      <a:pt x="21" y="91"/>
                    </a:cubicBezTo>
                    <a:close/>
                  </a:path>
                </a:pathLst>
              </a:custGeom>
              <a:solidFill>
                <a:srgbClr val="52AF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62" name="Oval 1086"/>
              <p:cNvSpPr>
                <a:spLocks noChangeArrowheads="1"/>
              </p:cNvSpPr>
              <p:nvPr/>
            </p:nvSpPr>
            <p:spPr bwMode="auto">
              <a:xfrm>
                <a:off x="4592" y="2243"/>
                <a:ext cx="72" cy="72"/>
              </a:xfrm>
              <a:prstGeom prst="ellipse">
                <a:avLst/>
              </a:prstGeom>
              <a:solidFill>
                <a:srgbClr val="52AF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63" name="Rectangle 1087"/>
              <p:cNvSpPr>
                <a:spLocks noChangeArrowheads="1"/>
              </p:cNvSpPr>
              <p:nvPr/>
            </p:nvSpPr>
            <p:spPr bwMode="auto">
              <a:xfrm>
                <a:off x="4204" y="2176"/>
                <a:ext cx="372" cy="196"/>
              </a:xfrm>
              <a:prstGeom prst="rect">
                <a:avLst/>
              </a:prstGeom>
              <a:solidFill>
                <a:srgbClr val="52AF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64" name="Freeform 1088"/>
              <p:cNvSpPr>
                <a:spLocks/>
              </p:cNvSpPr>
              <p:nvPr/>
            </p:nvSpPr>
            <p:spPr bwMode="auto">
              <a:xfrm>
                <a:off x="4576" y="2154"/>
                <a:ext cx="52" cy="248"/>
              </a:xfrm>
              <a:custGeom>
                <a:avLst/>
                <a:gdLst>
                  <a:gd name="T0" fmla="*/ 26 w 26"/>
                  <a:gd name="T1" fmla="*/ 115 h 123"/>
                  <a:gd name="T2" fmla="*/ 26 w 26"/>
                  <a:gd name="T3" fmla="*/ 8 h 123"/>
                  <a:gd name="T4" fmla="*/ 18 w 26"/>
                  <a:gd name="T5" fmla="*/ 0 h 123"/>
                  <a:gd name="T6" fmla="*/ 8 w 26"/>
                  <a:gd name="T7" fmla="*/ 0 h 123"/>
                  <a:gd name="T8" fmla="*/ 0 w 26"/>
                  <a:gd name="T9" fmla="*/ 8 h 123"/>
                  <a:gd name="T10" fmla="*/ 0 w 26"/>
                  <a:gd name="T11" fmla="*/ 115 h 123"/>
                  <a:gd name="T12" fmla="*/ 8 w 26"/>
                  <a:gd name="T13" fmla="*/ 123 h 123"/>
                  <a:gd name="T14" fmla="*/ 18 w 26"/>
                  <a:gd name="T15" fmla="*/ 123 h 123"/>
                  <a:gd name="T16" fmla="*/ 26 w 26"/>
                  <a:gd name="T17" fmla="*/ 11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123">
                    <a:moveTo>
                      <a:pt x="26" y="115"/>
                    </a:moveTo>
                    <a:cubicBezTo>
                      <a:pt x="26" y="8"/>
                      <a:pt x="26" y="8"/>
                      <a:pt x="26" y="8"/>
                    </a:cubicBezTo>
                    <a:cubicBezTo>
                      <a:pt x="26" y="4"/>
                      <a:pt x="23" y="0"/>
                      <a:pt x="1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0"/>
                      <a:pt x="4" y="123"/>
                      <a:pt x="8" y="123"/>
                    </a:cubicBezTo>
                    <a:cubicBezTo>
                      <a:pt x="18" y="123"/>
                      <a:pt x="18" y="123"/>
                      <a:pt x="18" y="123"/>
                    </a:cubicBezTo>
                    <a:cubicBezTo>
                      <a:pt x="23" y="123"/>
                      <a:pt x="26" y="120"/>
                      <a:pt x="26" y="115"/>
                    </a:cubicBezTo>
                    <a:close/>
                  </a:path>
                </a:pathLst>
              </a:custGeom>
              <a:solidFill>
                <a:srgbClr val="3485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65" name="Rectangle 1089"/>
              <p:cNvSpPr>
                <a:spLocks noChangeArrowheads="1"/>
              </p:cNvSpPr>
              <p:nvPr/>
            </p:nvSpPr>
            <p:spPr bwMode="auto">
              <a:xfrm>
                <a:off x="4204" y="2273"/>
                <a:ext cx="372" cy="99"/>
              </a:xfrm>
              <a:prstGeom prst="rect">
                <a:avLst/>
              </a:prstGeom>
              <a:solidFill>
                <a:srgbClr val="3485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66" name="Rectangle 1090"/>
              <p:cNvSpPr>
                <a:spLocks noChangeArrowheads="1"/>
              </p:cNvSpPr>
              <p:nvPr/>
            </p:nvSpPr>
            <p:spPr bwMode="auto">
              <a:xfrm>
                <a:off x="4477" y="2097"/>
                <a:ext cx="71" cy="79"/>
              </a:xfrm>
              <a:prstGeom prst="rect">
                <a:avLst/>
              </a:prstGeom>
              <a:solidFill>
                <a:srgbClr val="52AF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67" name="Freeform 1091"/>
              <p:cNvSpPr>
                <a:spLocks/>
              </p:cNvSpPr>
              <p:nvPr/>
            </p:nvSpPr>
            <p:spPr bwMode="auto">
              <a:xfrm>
                <a:off x="4469" y="2077"/>
                <a:ext cx="87" cy="22"/>
              </a:xfrm>
              <a:custGeom>
                <a:avLst/>
                <a:gdLst>
                  <a:gd name="T0" fmla="*/ 5 w 43"/>
                  <a:gd name="T1" fmla="*/ 11 h 11"/>
                  <a:gd name="T2" fmla="*/ 38 w 43"/>
                  <a:gd name="T3" fmla="*/ 11 h 11"/>
                  <a:gd name="T4" fmla="*/ 43 w 43"/>
                  <a:gd name="T5" fmla="*/ 6 h 11"/>
                  <a:gd name="T6" fmla="*/ 38 w 43"/>
                  <a:gd name="T7" fmla="*/ 0 h 11"/>
                  <a:gd name="T8" fmla="*/ 5 w 43"/>
                  <a:gd name="T9" fmla="*/ 0 h 11"/>
                  <a:gd name="T10" fmla="*/ 0 w 43"/>
                  <a:gd name="T11" fmla="*/ 6 h 11"/>
                  <a:gd name="T12" fmla="*/ 5 w 43"/>
                  <a:gd name="T13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11">
                    <a:moveTo>
                      <a:pt x="5" y="11"/>
                    </a:moveTo>
                    <a:cubicBezTo>
                      <a:pt x="38" y="11"/>
                      <a:pt x="38" y="11"/>
                      <a:pt x="38" y="11"/>
                    </a:cubicBezTo>
                    <a:cubicBezTo>
                      <a:pt x="41" y="11"/>
                      <a:pt x="43" y="8"/>
                      <a:pt x="43" y="6"/>
                    </a:cubicBezTo>
                    <a:cubicBezTo>
                      <a:pt x="43" y="3"/>
                      <a:pt x="41" y="0"/>
                      <a:pt x="3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8"/>
                      <a:pt x="2" y="11"/>
                      <a:pt x="5" y="11"/>
                    </a:cubicBezTo>
                    <a:close/>
                  </a:path>
                </a:pathLst>
              </a:custGeom>
              <a:solidFill>
                <a:srgbClr val="3485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68" name="Rectangle 1092"/>
              <p:cNvSpPr>
                <a:spLocks noChangeArrowheads="1"/>
              </p:cNvSpPr>
              <p:nvPr/>
            </p:nvSpPr>
            <p:spPr bwMode="auto">
              <a:xfrm>
                <a:off x="4204" y="1978"/>
                <a:ext cx="213" cy="200"/>
              </a:xfrm>
              <a:prstGeom prst="rect">
                <a:avLst/>
              </a:prstGeom>
              <a:solidFill>
                <a:srgbClr val="52AF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69" name="Freeform 1093"/>
              <p:cNvSpPr>
                <a:spLocks/>
              </p:cNvSpPr>
              <p:nvPr/>
            </p:nvSpPr>
            <p:spPr bwMode="auto">
              <a:xfrm>
                <a:off x="4186" y="1926"/>
                <a:ext cx="247" cy="52"/>
              </a:xfrm>
              <a:custGeom>
                <a:avLst/>
                <a:gdLst>
                  <a:gd name="T0" fmla="*/ 8 w 123"/>
                  <a:gd name="T1" fmla="*/ 26 h 26"/>
                  <a:gd name="T2" fmla="*/ 115 w 123"/>
                  <a:gd name="T3" fmla="*/ 26 h 26"/>
                  <a:gd name="T4" fmla="*/ 123 w 123"/>
                  <a:gd name="T5" fmla="*/ 18 h 26"/>
                  <a:gd name="T6" fmla="*/ 123 w 123"/>
                  <a:gd name="T7" fmla="*/ 8 h 26"/>
                  <a:gd name="T8" fmla="*/ 115 w 123"/>
                  <a:gd name="T9" fmla="*/ 0 h 26"/>
                  <a:gd name="T10" fmla="*/ 8 w 123"/>
                  <a:gd name="T11" fmla="*/ 0 h 26"/>
                  <a:gd name="T12" fmla="*/ 0 w 123"/>
                  <a:gd name="T13" fmla="*/ 8 h 26"/>
                  <a:gd name="T14" fmla="*/ 0 w 123"/>
                  <a:gd name="T15" fmla="*/ 18 h 26"/>
                  <a:gd name="T16" fmla="*/ 8 w 123"/>
                  <a:gd name="T1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3" h="26">
                    <a:moveTo>
                      <a:pt x="8" y="26"/>
                    </a:moveTo>
                    <a:cubicBezTo>
                      <a:pt x="115" y="26"/>
                      <a:pt x="115" y="26"/>
                      <a:pt x="115" y="26"/>
                    </a:cubicBezTo>
                    <a:cubicBezTo>
                      <a:pt x="120" y="26"/>
                      <a:pt x="123" y="22"/>
                      <a:pt x="123" y="18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3" y="3"/>
                      <a:pt x="120" y="0"/>
                      <a:pt x="115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22"/>
                      <a:pt x="4" y="26"/>
                      <a:pt x="8" y="26"/>
                    </a:cubicBezTo>
                    <a:close/>
                  </a:path>
                </a:pathLst>
              </a:custGeom>
              <a:solidFill>
                <a:srgbClr val="3485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70" name="Rectangle 1094"/>
              <p:cNvSpPr>
                <a:spLocks noChangeArrowheads="1"/>
              </p:cNvSpPr>
              <p:nvPr/>
            </p:nvSpPr>
            <p:spPr bwMode="auto">
              <a:xfrm>
                <a:off x="4244" y="2004"/>
                <a:ext cx="129" cy="166"/>
              </a:xfrm>
              <a:prstGeom prst="rect">
                <a:avLst/>
              </a:prstGeom>
              <a:solidFill>
                <a:srgbClr val="D5E7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71" name="Oval 1095"/>
              <p:cNvSpPr>
                <a:spLocks noChangeArrowheads="1"/>
              </p:cNvSpPr>
              <p:nvPr/>
            </p:nvSpPr>
            <p:spPr bwMode="auto">
              <a:xfrm>
                <a:off x="4429" y="2315"/>
                <a:ext cx="125" cy="12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72" name="Oval 1096"/>
              <p:cNvSpPr>
                <a:spLocks noChangeArrowheads="1"/>
              </p:cNvSpPr>
              <p:nvPr/>
            </p:nvSpPr>
            <p:spPr bwMode="auto">
              <a:xfrm>
                <a:off x="4449" y="2336"/>
                <a:ext cx="85" cy="8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73" name="Oval 1097"/>
              <p:cNvSpPr>
                <a:spLocks noChangeArrowheads="1"/>
              </p:cNvSpPr>
              <p:nvPr/>
            </p:nvSpPr>
            <p:spPr bwMode="auto">
              <a:xfrm>
                <a:off x="4455" y="2342"/>
                <a:ext cx="73" cy="7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74" name="Oval 1098"/>
              <p:cNvSpPr>
                <a:spLocks noChangeArrowheads="1"/>
              </p:cNvSpPr>
              <p:nvPr/>
            </p:nvSpPr>
            <p:spPr bwMode="auto">
              <a:xfrm>
                <a:off x="4232" y="2315"/>
                <a:ext cx="125" cy="12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75" name="Oval 1099"/>
              <p:cNvSpPr>
                <a:spLocks noChangeArrowheads="1"/>
              </p:cNvSpPr>
              <p:nvPr/>
            </p:nvSpPr>
            <p:spPr bwMode="auto">
              <a:xfrm>
                <a:off x="4252" y="2336"/>
                <a:ext cx="85" cy="8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76" name="Oval 1100"/>
              <p:cNvSpPr>
                <a:spLocks noChangeArrowheads="1"/>
              </p:cNvSpPr>
              <p:nvPr/>
            </p:nvSpPr>
            <p:spPr bwMode="auto">
              <a:xfrm>
                <a:off x="4258" y="2342"/>
                <a:ext cx="73" cy="7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77" name="Rectangle 1101"/>
              <p:cNvSpPr>
                <a:spLocks noChangeArrowheads="1"/>
              </p:cNvSpPr>
              <p:nvPr/>
            </p:nvSpPr>
            <p:spPr bwMode="auto">
              <a:xfrm>
                <a:off x="4150" y="2303"/>
                <a:ext cx="54" cy="4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4618" name="Group 4617"/>
            <p:cNvGrpSpPr/>
            <p:nvPr/>
          </p:nvGrpSpPr>
          <p:grpSpPr>
            <a:xfrm>
              <a:off x="455078" y="6329199"/>
              <a:ext cx="1998451" cy="153386"/>
              <a:chOff x="455078" y="6329199"/>
              <a:chExt cx="1998451" cy="153386"/>
            </a:xfrm>
          </p:grpSpPr>
          <p:sp>
            <p:nvSpPr>
              <p:cNvPr id="4619" name="Rectangle 4618"/>
              <p:cNvSpPr/>
              <p:nvPr/>
            </p:nvSpPr>
            <p:spPr>
              <a:xfrm>
                <a:off x="455078" y="6329199"/>
                <a:ext cx="608598" cy="1533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900" b="1" dirty="0">
                    <a:solidFill>
                      <a:srgbClr val="960000"/>
                    </a:solidFill>
                  </a:rPr>
                  <a:t>SANTA</a:t>
                </a:r>
              </a:p>
            </p:txBody>
          </p:sp>
          <p:sp>
            <p:nvSpPr>
              <p:cNvPr id="4620" name="Rectangle 4619"/>
              <p:cNvSpPr/>
              <p:nvPr/>
            </p:nvSpPr>
            <p:spPr>
              <a:xfrm>
                <a:off x="1150004" y="6329199"/>
                <a:ext cx="612916" cy="1533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900" b="1" dirty="0">
                    <a:solidFill>
                      <a:srgbClr val="960000"/>
                    </a:solidFill>
                  </a:rPr>
                  <a:t>SLIPPER</a:t>
                </a:r>
              </a:p>
            </p:txBody>
          </p:sp>
          <p:sp>
            <p:nvSpPr>
              <p:cNvPr id="4621" name="Rectangle 4620"/>
              <p:cNvSpPr/>
              <p:nvPr/>
            </p:nvSpPr>
            <p:spPr>
              <a:xfrm>
                <a:off x="1844930" y="6329199"/>
                <a:ext cx="608599" cy="1533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900" b="1" dirty="0">
                    <a:solidFill>
                      <a:srgbClr val="960000"/>
                    </a:solidFill>
                  </a:rPr>
                  <a:t>EXPRESS</a:t>
                </a:r>
              </a:p>
            </p:txBody>
          </p:sp>
        </p:grpSp>
      </p:grpSp>
      <p:grpSp>
        <p:nvGrpSpPr>
          <p:cNvPr id="6524" name="Group 6523"/>
          <p:cNvGrpSpPr/>
          <p:nvPr/>
        </p:nvGrpSpPr>
        <p:grpSpPr>
          <a:xfrm rot="5400000">
            <a:off x="3229369" y="-1733550"/>
            <a:ext cx="94463" cy="3333750"/>
            <a:chOff x="3219450" y="-1733550"/>
            <a:chExt cx="114300" cy="3333750"/>
          </a:xfrm>
        </p:grpSpPr>
        <p:sp>
          <p:nvSpPr>
            <p:cNvPr id="6522" name="Rectangle 6521"/>
            <p:cNvSpPr/>
            <p:nvPr/>
          </p:nvSpPr>
          <p:spPr>
            <a:xfrm>
              <a:off x="3219450" y="-133350"/>
              <a:ext cx="114300" cy="1733550"/>
            </a:xfrm>
            <a:prstGeom prst="rect">
              <a:avLst/>
            </a:prstGeom>
            <a:solidFill>
              <a:srgbClr val="8558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21" name="Rectangle 4320"/>
            <p:cNvSpPr/>
            <p:nvPr/>
          </p:nvSpPr>
          <p:spPr>
            <a:xfrm>
              <a:off x="3219450" y="-1733550"/>
              <a:ext cx="114300" cy="1733550"/>
            </a:xfrm>
            <a:prstGeom prst="rect">
              <a:avLst/>
            </a:prstGeom>
            <a:solidFill>
              <a:srgbClr val="85583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523" name="Group 6522"/>
          <p:cNvGrpSpPr/>
          <p:nvPr/>
        </p:nvGrpSpPr>
        <p:grpSpPr>
          <a:xfrm rot="16200000">
            <a:off x="638570" y="-1733550"/>
            <a:ext cx="94463" cy="3333750"/>
            <a:chOff x="628651" y="-1733550"/>
            <a:chExt cx="114300" cy="3333750"/>
          </a:xfrm>
        </p:grpSpPr>
        <p:sp>
          <p:nvSpPr>
            <p:cNvPr id="4320" name="Rectangle 4319"/>
            <p:cNvSpPr/>
            <p:nvPr/>
          </p:nvSpPr>
          <p:spPr>
            <a:xfrm>
              <a:off x="628651" y="-133350"/>
              <a:ext cx="114300" cy="1733550"/>
            </a:xfrm>
            <a:prstGeom prst="rect">
              <a:avLst/>
            </a:prstGeom>
            <a:solidFill>
              <a:srgbClr val="8558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22" name="Rectangle 4321"/>
            <p:cNvSpPr/>
            <p:nvPr/>
          </p:nvSpPr>
          <p:spPr>
            <a:xfrm>
              <a:off x="628651" y="-1733550"/>
              <a:ext cx="114300" cy="1733550"/>
            </a:xfrm>
            <a:prstGeom prst="rect">
              <a:avLst/>
            </a:prstGeom>
            <a:solidFill>
              <a:srgbClr val="85583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4323" name="Picture 432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78" y="-266439"/>
            <a:ext cx="1253997" cy="403909"/>
          </a:xfrm>
          <a:prstGeom prst="rect">
            <a:avLst/>
          </a:prstGeom>
        </p:spPr>
      </p:pic>
      <p:pic>
        <p:nvPicPr>
          <p:cNvPr id="4324" name="Picture 432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72187" y="-266439"/>
            <a:ext cx="1253997" cy="403909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4325" name="Rectangle 151"/>
          <p:cNvSpPr>
            <a:spLocks noChangeArrowheads="1"/>
          </p:cNvSpPr>
          <p:nvPr/>
        </p:nvSpPr>
        <p:spPr bwMode="auto">
          <a:xfrm>
            <a:off x="-131944" y="-266439"/>
            <a:ext cx="12405101" cy="403909"/>
          </a:xfrm>
          <a:prstGeom prst="rect">
            <a:avLst/>
          </a:prstGeom>
          <a:solidFill>
            <a:srgbClr val="8558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327" name="Rectangle 224"/>
          <p:cNvSpPr>
            <a:spLocks noChangeArrowheads="1"/>
          </p:cNvSpPr>
          <p:nvPr/>
        </p:nvSpPr>
        <p:spPr bwMode="auto">
          <a:xfrm>
            <a:off x="4568530" y="-280725"/>
            <a:ext cx="43163" cy="509326"/>
          </a:xfrm>
          <a:prstGeom prst="rect">
            <a:avLst/>
          </a:prstGeom>
          <a:solidFill>
            <a:srgbClr val="EBD4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329" name="Rectangle 225"/>
          <p:cNvSpPr>
            <a:spLocks noChangeArrowheads="1"/>
          </p:cNvSpPr>
          <p:nvPr/>
        </p:nvSpPr>
        <p:spPr bwMode="auto">
          <a:xfrm>
            <a:off x="5358417" y="-292633"/>
            <a:ext cx="43163" cy="509326"/>
          </a:xfrm>
          <a:prstGeom prst="rect">
            <a:avLst/>
          </a:prstGeom>
          <a:solidFill>
            <a:srgbClr val="EFDC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390" name="Rectangle 1040"/>
          <p:cNvSpPr>
            <a:spLocks noChangeArrowheads="1"/>
          </p:cNvSpPr>
          <p:nvPr/>
        </p:nvSpPr>
        <p:spPr bwMode="auto">
          <a:xfrm>
            <a:off x="11152721" y="6156132"/>
            <a:ext cx="289195" cy="552489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 dirty="0"/>
          </a:p>
        </p:txBody>
      </p:sp>
      <p:grpSp>
        <p:nvGrpSpPr>
          <p:cNvPr id="4528" name="Group 4527"/>
          <p:cNvGrpSpPr/>
          <p:nvPr/>
        </p:nvGrpSpPr>
        <p:grpSpPr>
          <a:xfrm>
            <a:off x="10644391" y="-11113904"/>
            <a:ext cx="973180" cy="16539369"/>
            <a:chOff x="10949191" y="-11129144"/>
            <a:chExt cx="973180" cy="16539369"/>
          </a:xfrm>
        </p:grpSpPr>
        <p:sp>
          <p:nvSpPr>
            <p:cNvPr id="4529" name="Freeform: Shape 4528"/>
            <p:cNvSpPr/>
            <p:nvPr/>
          </p:nvSpPr>
          <p:spPr>
            <a:xfrm>
              <a:off x="11120700" y="4297369"/>
              <a:ext cx="719685" cy="1112856"/>
            </a:xfrm>
            <a:custGeom>
              <a:avLst/>
              <a:gdLst>
                <a:gd name="connsiteX0" fmla="*/ 304820 w 719685"/>
                <a:gd name="connsiteY0" fmla="*/ 0 h 1112856"/>
                <a:gd name="connsiteX1" fmla="*/ 414865 w 719685"/>
                <a:gd name="connsiteY1" fmla="*/ 0 h 1112856"/>
                <a:gd name="connsiteX2" fmla="*/ 501191 w 719685"/>
                <a:gd name="connsiteY2" fmla="*/ 86326 h 1112856"/>
                <a:gd name="connsiteX3" fmla="*/ 475907 w 719685"/>
                <a:gd name="connsiteY3" fmla="*/ 147368 h 1112856"/>
                <a:gd name="connsiteX4" fmla="*/ 458808 w 719685"/>
                <a:gd name="connsiteY4" fmla="*/ 158896 h 1112856"/>
                <a:gd name="connsiteX5" fmla="*/ 719685 w 719685"/>
                <a:gd name="connsiteY5" fmla="*/ 1112856 h 1112856"/>
                <a:gd name="connsiteX6" fmla="*/ 0 w 719685"/>
                <a:gd name="connsiteY6" fmla="*/ 1112856 h 1112856"/>
                <a:gd name="connsiteX7" fmla="*/ 260877 w 719685"/>
                <a:gd name="connsiteY7" fmla="*/ 158896 h 1112856"/>
                <a:gd name="connsiteX8" fmla="*/ 243778 w 719685"/>
                <a:gd name="connsiteY8" fmla="*/ 147368 h 1112856"/>
                <a:gd name="connsiteX9" fmla="*/ 218494 w 719685"/>
                <a:gd name="connsiteY9" fmla="*/ 86326 h 1112856"/>
                <a:gd name="connsiteX10" fmla="*/ 304820 w 719685"/>
                <a:gd name="connsiteY10" fmla="*/ 0 h 1112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19685" h="1112856">
                  <a:moveTo>
                    <a:pt x="304820" y="0"/>
                  </a:moveTo>
                  <a:lnTo>
                    <a:pt x="414865" y="0"/>
                  </a:lnTo>
                  <a:cubicBezTo>
                    <a:pt x="462542" y="0"/>
                    <a:pt x="501191" y="38649"/>
                    <a:pt x="501191" y="86326"/>
                  </a:cubicBezTo>
                  <a:cubicBezTo>
                    <a:pt x="501191" y="110165"/>
                    <a:pt x="491529" y="131746"/>
                    <a:pt x="475907" y="147368"/>
                  </a:cubicBezTo>
                  <a:lnTo>
                    <a:pt x="458808" y="158896"/>
                  </a:lnTo>
                  <a:lnTo>
                    <a:pt x="719685" y="1112856"/>
                  </a:lnTo>
                  <a:lnTo>
                    <a:pt x="0" y="1112856"/>
                  </a:lnTo>
                  <a:lnTo>
                    <a:pt x="260877" y="158896"/>
                  </a:lnTo>
                  <a:lnTo>
                    <a:pt x="243778" y="147368"/>
                  </a:lnTo>
                  <a:cubicBezTo>
                    <a:pt x="228156" y="131746"/>
                    <a:pt x="218494" y="110165"/>
                    <a:pt x="218494" y="86326"/>
                  </a:cubicBezTo>
                  <a:cubicBezTo>
                    <a:pt x="218494" y="38649"/>
                    <a:pt x="257143" y="0"/>
                    <a:pt x="304820" y="0"/>
                  </a:cubicBezTo>
                  <a:close/>
                </a:path>
              </a:pathLst>
            </a:custGeom>
            <a:solidFill>
              <a:schemeClr val="tx1">
                <a:alpha val="6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chemeClr val="tx1"/>
                </a:solidFill>
              </a:endParaRPr>
            </a:p>
          </p:txBody>
        </p:sp>
        <p:grpSp>
          <p:nvGrpSpPr>
            <p:cNvPr id="4530" name="Group 4529"/>
            <p:cNvGrpSpPr/>
            <p:nvPr/>
          </p:nvGrpSpPr>
          <p:grpSpPr>
            <a:xfrm>
              <a:off x="10949191" y="-11129144"/>
              <a:ext cx="973180" cy="16494047"/>
              <a:chOff x="10949191" y="-11129144"/>
              <a:chExt cx="973180" cy="16494047"/>
            </a:xfrm>
          </p:grpSpPr>
          <p:grpSp>
            <p:nvGrpSpPr>
              <p:cNvPr id="4531" name="Group 4530"/>
              <p:cNvGrpSpPr/>
              <p:nvPr/>
            </p:nvGrpSpPr>
            <p:grpSpPr>
              <a:xfrm>
                <a:off x="11359249" y="-11129144"/>
                <a:ext cx="179463" cy="15469903"/>
                <a:chOff x="11341775" y="-437779"/>
                <a:chExt cx="217150" cy="5422106"/>
              </a:xfrm>
            </p:grpSpPr>
            <p:sp>
              <p:nvSpPr>
                <p:cNvPr id="4536" name="Freeform 5"/>
                <p:cNvSpPr>
                  <a:spLocks/>
                </p:cNvSpPr>
                <p:nvPr/>
              </p:nvSpPr>
              <p:spPr bwMode="auto">
                <a:xfrm>
                  <a:off x="11384300" y="-430636"/>
                  <a:ext cx="174625" cy="5414963"/>
                </a:xfrm>
                <a:custGeom>
                  <a:avLst/>
                  <a:gdLst>
                    <a:gd name="T0" fmla="*/ 9 w 52"/>
                    <a:gd name="T1" fmla="*/ 15 h 1701"/>
                    <a:gd name="T2" fmla="*/ 9 w 52"/>
                    <a:gd name="T3" fmla="*/ 76 h 1701"/>
                    <a:gd name="T4" fmla="*/ 9 w 52"/>
                    <a:gd name="T5" fmla="*/ 137 h 1701"/>
                    <a:gd name="T6" fmla="*/ 9 w 52"/>
                    <a:gd name="T7" fmla="*/ 197 h 1701"/>
                    <a:gd name="T8" fmla="*/ 9 w 52"/>
                    <a:gd name="T9" fmla="*/ 258 h 1701"/>
                    <a:gd name="T10" fmla="*/ 9 w 52"/>
                    <a:gd name="T11" fmla="*/ 319 h 1701"/>
                    <a:gd name="T12" fmla="*/ 9 w 52"/>
                    <a:gd name="T13" fmla="*/ 380 h 1701"/>
                    <a:gd name="T14" fmla="*/ 9 w 52"/>
                    <a:gd name="T15" fmla="*/ 440 h 1701"/>
                    <a:gd name="T16" fmla="*/ 9 w 52"/>
                    <a:gd name="T17" fmla="*/ 501 h 1701"/>
                    <a:gd name="T18" fmla="*/ 9 w 52"/>
                    <a:gd name="T19" fmla="*/ 562 h 1701"/>
                    <a:gd name="T20" fmla="*/ 9 w 52"/>
                    <a:gd name="T21" fmla="*/ 623 h 1701"/>
                    <a:gd name="T22" fmla="*/ 9 w 52"/>
                    <a:gd name="T23" fmla="*/ 683 h 1701"/>
                    <a:gd name="T24" fmla="*/ 9 w 52"/>
                    <a:gd name="T25" fmla="*/ 744 h 1701"/>
                    <a:gd name="T26" fmla="*/ 9 w 52"/>
                    <a:gd name="T27" fmla="*/ 805 h 1701"/>
                    <a:gd name="T28" fmla="*/ 9 w 52"/>
                    <a:gd name="T29" fmla="*/ 866 h 1701"/>
                    <a:gd name="T30" fmla="*/ 9 w 52"/>
                    <a:gd name="T31" fmla="*/ 926 h 1701"/>
                    <a:gd name="T32" fmla="*/ 9 w 52"/>
                    <a:gd name="T33" fmla="*/ 987 h 1701"/>
                    <a:gd name="T34" fmla="*/ 9 w 52"/>
                    <a:gd name="T35" fmla="*/ 1048 h 1701"/>
                    <a:gd name="T36" fmla="*/ 9 w 52"/>
                    <a:gd name="T37" fmla="*/ 1109 h 1701"/>
                    <a:gd name="T38" fmla="*/ 9 w 52"/>
                    <a:gd name="T39" fmla="*/ 1169 h 1701"/>
                    <a:gd name="T40" fmla="*/ 9 w 52"/>
                    <a:gd name="T41" fmla="*/ 1230 h 1701"/>
                    <a:gd name="T42" fmla="*/ 9 w 52"/>
                    <a:gd name="T43" fmla="*/ 1291 h 1701"/>
                    <a:gd name="T44" fmla="*/ 9 w 52"/>
                    <a:gd name="T45" fmla="*/ 1352 h 1701"/>
                    <a:gd name="T46" fmla="*/ 9 w 52"/>
                    <a:gd name="T47" fmla="*/ 1412 h 1701"/>
                    <a:gd name="T48" fmla="*/ 9 w 52"/>
                    <a:gd name="T49" fmla="*/ 1473 h 1701"/>
                    <a:gd name="T50" fmla="*/ 9 w 52"/>
                    <a:gd name="T51" fmla="*/ 1534 h 1701"/>
                    <a:gd name="T52" fmla="*/ 9 w 52"/>
                    <a:gd name="T53" fmla="*/ 1595 h 1701"/>
                    <a:gd name="T54" fmla="*/ 9 w 52"/>
                    <a:gd name="T55" fmla="*/ 1655 h 1701"/>
                    <a:gd name="T56" fmla="*/ 43 w 52"/>
                    <a:gd name="T57" fmla="*/ 1701 h 1701"/>
                    <a:gd name="T58" fmla="*/ 43 w 52"/>
                    <a:gd name="T59" fmla="*/ 1640 h 1701"/>
                    <a:gd name="T60" fmla="*/ 43 w 52"/>
                    <a:gd name="T61" fmla="*/ 1580 h 1701"/>
                    <a:gd name="T62" fmla="*/ 43 w 52"/>
                    <a:gd name="T63" fmla="*/ 1519 h 1701"/>
                    <a:gd name="T64" fmla="*/ 43 w 52"/>
                    <a:gd name="T65" fmla="*/ 1458 h 1701"/>
                    <a:gd name="T66" fmla="*/ 43 w 52"/>
                    <a:gd name="T67" fmla="*/ 1397 h 1701"/>
                    <a:gd name="T68" fmla="*/ 43 w 52"/>
                    <a:gd name="T69" fmla="*/ 1337 h 1701"/>
                    <a:gd name="T70" fmla="*/ 43 w 52"/>
                    <a:gd name="T71" fmla="*/ 1276 h 1701"/>
                    <a:gd name="T72" fmla="*/ 43 w 52"/>
                    <a:gd name="T73" fmla="*/ 1215 h 1701"/>
                    <a:gd name="T74" fmla="*/ 43 w 52"/>
                    <a:gd name="T75" fmla="*/ 1154 h 1701"/>
                    <a:gd name="T76" fmla="*/ 43 w 52"/>
                    <a:gd name="T77" fmla="*/ 1094 h 1701"/>
                    <a:gd name="T78" fmla="*/ 43 w 52"/>
                    <a:gd name="T79" fmla="*/ 1033 h 1701"/>
                    <a:gd name="T80" fmla="*/ 43 w 52"/>
                    <a:gd name="T81" fmla="*/ 972 h 1701"/>
                    <a:gd name="T82" fmla="*/ 43 w 52"/>
                    <a:gd name="T83" fmla="*/ 911 h 1701"/>
                    <a:gd name="T84" fmla="*/ 43 w 52"/>
                    <a:gd name="T85" fmla="*/ 851 h 1701"/>
                    <a:gd name="T86" fmla="*/ 43 w 52"/>
                    <a:gd name="T87" fmla="*/ 790 h 1701"/>
                    <a:gd name="T88" fmla="*/ 43 w 52"/>
                    <a:gd name="T89" fmla="*/ 729 h 1701"/>
                    <a:gd name="T90" fmla="*/ 43 w 52"/>
                    <a:gd name="T91" fmla="*/ 668 h 1701"/>
                    <a:gd name="T92" fmla="*/ 43 w 52"/>
                    <a:gd name="T93" fmla="*/ 608 h 1701"/>
                    <a:gd name="T94" fmla="*/ 43 w 52"/>
                    <a:gd name="T95" fmla="*/ 547 h 1701"/>
                    <a:gd name="T96" fmla="*/ 43 w 52"/>
                    <a:gd name="T97" fmla="*/ 486 h 1701"/>
                    <a:gd name="T98" fmla="*/ 43 w 52"/>
                    <a:gd name="T99" fmla="*/ 425 h 1701"/>
                    <a:gd name="T100" fmla="*/ 43 w 52"/>
                    <a:gd name="T101" fmla="*/ 365 h 1701"/>
                    <a:gd name="T102" fmla="*/ 43 w 52"/>
                    <a:gd name="T103" fmla="*/ 304 h 1701"/>
                    <a:gd name="T104" fmla="*/ 43 w 52"/>
                    <a:gd name="T105" fmla="*/ 243 h 1701"/>
                    <a:gd name="T106" fmla="*/ 43 w 52"/>
                    <a:gd name="T107" fmla="*/ 182 h 1701"/>
                    <a:gd name="T108" fmla="*/ 43 w 52"/>
                    <a:gd name="T109" fmla="*/ 122 h 1701"/>
                    <a:gd name="T110" fmla="*/ 43 w 52"/>
                    <a:gd name="T111" fmla="*/ 61 h 17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52" h="1701">
                      <a:moveTo>
                        <a:pt x="43" y="31"/>
                      </a:moveTo>
                      <a:cubicBezTo>
                        <a:pt x="47" y="26"/>
                        <a:pt x="52" y="20"/>
                        <a:pt x="52" y="15"/>
                      </a:cubicBezTo>
                      <a:cubicBezTo>
                        <a:pt x="52" y="10"/>
                        <a:pt x="47" y="5"/>
                        <a:pt x="43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5"/>
                        <a:pt x="5" y="10"/>
                        <a:pt x="9" y="15"/>
                      </a:cubicBezTo>
                      <a:cubicBezTo>
                        <a:pt x="5" y="20"/>
                        <a:pt x="0" y="25"/>
                        <a:pt x="0" y="30"/>
                      </a:cubicBezTo>
                      <a:cubicBezTo>
                        <a:pt x="0" y="36"/>
                        <a:pt x="5" y="41"/>
                        <a:pt x="9" y="46"/>
                      </a:cubicBezTo>
                      <a:cubicBezTo>
                        <a:pt x="5" y="51"/>
                        <a:pt x="0" y="56"/>
                        <a:pt x="0" y="61"/>
                      </a:cubicBezTo>
                      <a:cubicBezTo>
                        <a:pt x="0" y="61"/>
                        <a:pt x="0" y="61"/>
                        <a:pt x="0" y="61"/>
                      </a:cubicBezTo>
                      <a:cubicBezTo>
                        <a:pt x="0" y="66"/>
                        <a:pt x="5" y="71"/>
                        <a:pt x="9" y="76"/>
                      </a:cubicBezTo>
                      <a:cubicBezTo>
                        <a:pt x="5" y="81"/>
                        <a:pt x="0" y="86"/>
                        <a:pt x="0" y="91"/>
                      </a:cubicBezTo>
                      <a:cubicBezTo>
                        <a:pt x="0" y="96"/>
                        <a:pt x="5" y="101"/>
                        <a:pt x="9" y="106"/>
                      </a:cubicBezTo>
                      <a:cubicBezTo>
                        <a:pt x="5" y="111"/>
                        <a:pt x="0" y="116"/>
                        <a:pt x="0" y="122"/>
                      </a:cubicBezTo>
                      <a:cubicBezTo>
                        <a:pt x="0" y="122"/>
                        <a:pt x="0" y="122"/>
                        <a:pt x="0" y="122"/>
                      </a:cubicBezTo>
                      <a:cubicBezTo>
                        <a:pt x="0" y="127"/>
                        <a:pt x="5" y="132"/>
                        <a:pt x="9" y="137"/>
                      </a:cubicBezTo>
                      <a:cubicBezTo>
                        <a:pt x="5" y="142"/>
                        <a:pt x="0" y="147"/>
                        <a:pt x="0" y="152"/>
                      </a:cubicBezTo>
                      <a:cubicBezTo>
                        <a:pt x="0" y="157"/>
                        <a:pt x="5" y="162"/>
                        <a:pt x="9" y="167"/>
                      </a:cubicBezTo>
                      <a:cubicBezTo>
                        <a:pt x="5" y="172"/>
                        <a:pt x="0" y="177"/>
                        <a:pt x="0" y="182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87"/>
                        <a:pt x="5" y="192"/>
                        <a:pt x="9" y="197"/>
                      </a:cubicBezTo>
                      <a:cubicBezTo>
                        <a:pt x="5" y="203"/>
                        <a:pt x="0" y="208"/>
                        <a:pt x="0" y="213"/>
                      </a:cubicBezTo>
                      <a:cubicBezTo>
                        <a:pt x="0" y="218"/>
                        <a:pt x="5" y="223"/>
                        <a:pt x="9" y="228"/>
                      </a:cubicBezTo>
                      <a:cubicBezTo>
                        <a:pt x="5" y="233"/>
                        <a:pt x="0" y="238"/>
                        <a:pt x="0" y="243"/>
                      </a:cubicBezTo>
                      <a:cubicBezTo>
                        <a:pt x="0" y="243"/>
                        <a:pt x="0" y="243"/>
                        <a:pt x="0" y="243"/>
                      </a:cubicBezTo>
                      <a:cubicBezTo>
                        <a:pt x="0" y="248"/>
                        <a:pt x="5" y="253"/>
                        <a:pt x="9" y="258"/>
                      </a:cubicBezTo>
                      <a:cubicBezTo>
                        <a:pt x="5" y="263"/>
                        <a:pt x="0" y="268"/>
                        <a:pt x="0" y="273"/>
                      </a:cubicBezTo>
                      <a:cubicBezTo>
                        <a:pt x="0" y="278"/>
                        <a:pt x="5" y="284"/>
                        <a:pt x="9" y="289"/>
                      </a:cubicBezTo>
                      <a:cubicBezTo>
                        <a:pt x="5" y="294"/>
                        <a:pt x="0" y="299"/>
                        <a:pt x="0" y="304"/>
                      </a:cubicBezTo>
                      <a:cubicBezTo>
                        <a:pt x="0" y="304"/>
                        <a:pt x="0" y="304"/>
                        <a:pt x="0" y="304"/>
                      </a:cubicBezTo>
                      <a:cubicBezTo>
                        <a:pt x="0" y="309"/>
                        <a:pt x="5" y="314"/>
                        <a:pt x="9" y="319"/>
                      </a:cubicBezTo>
                      <a:cubicBezTo>
                        <a:pt x="5" y="324"/>
                        <a:pt x="0" y="329"/>
                        <a:pt x="0" y="334"/>
                      </a:cubicBezTo>
                      <a:cubicBezTo>
                        <a:pt x="0" y="339"/>
                        <a:pt x="5" y="344"/>
                        <a:pt x="9" y="349"/>
                      </a:cubicBezTo>
                      <a:cubicBezTo>
                        <a:pt x="5" y="354"/>
                        <a:pt x="0" y="359"/>
                        <a:pt x="0" y="365"/>
                      </a:cubicBezTo>
                      <a:cubicBezTo>
                        <a:pt x="0" y="365"/>
                        <a:pt x="0" y="365"/>
                        <a:pt x="0" y="365"/>
                      </a:cubicBezTo>
                      <a:cubicBezTo>
                        <a:pt x="0" y="370"/>
                        <a:pt x="5" y="375"/>
                        <a:pt x="9" y="380"/>
                      </a:cubicBezTo>
                      <a:cubicBezTo>
                        <a:pt x="5" y="385"/>
                        <a:pt x="0" y="390"/>
                        <a:pt x="0" y="395"/>
                      </a:cubicBezTo>
                      <a:cubicBezTo>
                        <a:pt x="0" y="400"/>
                        <a:pt x="5" y="405"/>
                        <a:pt x="9" y="410"/>
                      </a:cubicBezTo>
                      <a:cubicBezTo>
                        <a:pt x="5" y="415"/>
                        <a:pt x="0" y="420"/>
                        <a:pt x="0" y="425"/>
                      </a:cubicBezTo>
                      <a:cubicBezTo>
                        <a:pt x="0" y="425"/>
                        <a:pt x="0" y="425"/>
                        <a:pt x="0" y="425"/>
                      </a:cubicBezTo>
                      <a:cubicBezTo>
                        <a:pt x="0" y="430"/>
                        <a:pt x="5" y="435"/>
                        <a:pt x="9" y="440"/>
                      </a:cubicBezTo>
                      <a:cubicBezTo>
                        <a:pt x="5" y="446"/>
                        <a:pt x="0" y="451"/>
                        <a:pt x="0" y="456"/>
                      </a:cubicBezTo>
                      <a:cubicBezTo>
                        <a:pt x="0" y="461"/>
                        <a:pt x="5" y="466"/>
                        <a:pt x="9" y="471"/>
                      </a:cubicBezTo>
                      <a:cubicBezTo>
                        <a:pt x="5" y="476"/>
                        <a:pt x="0" y="481"/>
                        <a:pt x="0" y="486"/>
                      </a:cubicBezTo>
                      <a:cubicBezTo>
                        <a:pt x="0" y="486"/>
                        <a:pt x="0" y="486"/>
                        <a:pt x="0" y="486"/>
                      </a:cubicBezTo>
                      <a:cubicBezTo>
                        <a:pt x="0" y="491"/>
                        <a:pt x="5" y="496"/>
                        <a:pt x="9" y="501"/>
                      </a:cubicBezTo>
                      <a:cubicBezTo>
                        <a:pt x="5" y="506"/>
                        <a:pt x="0" y="511"/>
                        <a:pt x="0" y="516"/>
                      </a:cubicBezTo>
                      <a:cubicBezTo>
                        <a:pt x="0" y="521"/>
                        <a:pt x="5" y="527"/>
                        <a:pt x="9" y="532"/>
                      </a:cubicBezTo>
                      <a:cubicBezTo>
                        <a:pt x="5" y="537"/>
                        <a:pt x="0" y="542"/>
                        <a:pt x="0" y="547"/>
                      </a:cubicBezTo>
                      <a:cubicBezTo>
                        <a:pt x="0" y="547"/>
                        <a:pt x="0" y="547"/>
                        <a:pt x="0" y="547"/>
                      </a:cubicBezTo>
                      <a:cubicBezTo>
                        <a:pt x="0" y="552"/>
                        <a:pt x="5" y="557"/>
                        <a:pt x="9" y="562"/>
                      </a:cubicBezTo>
                      <a:cubicBezTo>
                        <a:pt x="5" y="567"/>
                        <a:pt x="0" y="572"/>
                        <a:pt x="0" y="577"/>
                      </a:cubicBezTo>
                      <a:cubicBezTo>
                        <a:pt x="0" y="582"/>
                        <a:pt x="5" y="587"/>
                        <a:pt x="9" y="592"/>
                      </a:cubicBezTo>
                      <a:cubicBezTo>
                        <a:pt x="5" y="597"/>
                        <a:pt x="0" y="602"/>
                        <a:pt x="0" y="607"/>
                      </a:cubicBezTo>
                      <a:cubicBezTo>
                        <a:pt x="0" y="608"/>
                        <a:pt x="0" y="608"/>
                        <a:pt x="0" y="608"/>
                      </a:cubicBezTo>
                      <a:cubicBezTo>
                        <a:pt x="0" y="613"/>
                        <a:pt x="5" y="618"/>
                        <a:pt x="9" y="623"/>
                      </a:cubicBezTo>
                      <a:cubicBezTo>
                        <a:pt x="5" y="628"/>
                        <a:pt x="0" y="633"/>
                        <a:pt x="0" y="638"/>
                      </a:cubicBezTo>
                      <a:cubicBezTo>
                        <a:pt x="0" y="643"/>
                        <a:pt x="5" y="648"/>
                        <a:pt x="9" y="653"/>
                      </a:cubicBezTo>
                      <a:cubicBezTo>
                        <a:pt x="5" y="658"/>
                        <a:pt x="0" y="663"/>
                        <a:pt x="0" y="668"/>
                      </a:cubicBezTo>
                      <a:cubicBezTo>
                        <a:pt x="0" y="668"/>
                        <a:pt x="0" y="668"/>
                        <a:pt x="0" y="668"/>
                      </a:cubicBezTo>
                      <a:cubicBezTo>
                        <a:pt x="0" y="673"/>
                        <a:pt x="5" y="678"/>
                        <a:pt x="9" y="683"/>
                      </a:cubicBezTo>
                      <a:cubicBezTo>
                        <a:pt x="5" y="689"/>
                        <a:pt x="0" y="694"/>
                        <a:pt x="0" y="699"/>
                      </a:cubicBezTo>
                      <a:cubicBezTo>
                        <a:pt x="0" y="704"/>
                        <a:pt x="5" y="709"/>
                        <a:pt x="9" y="714"/>
                      </a:cubicBezTo>
                      <a:cubicBezTo>
                        <a:pt x="5" y="719"/>
                        <a:pt x="0" y="724"/>
                        <a:pt x="0" y="729"/>
                      </a:cubicBezTo>
                      <a:cubicBezTo>
                        <a:pt x="0" y="729"/>
                        <a:pt x="0" y="729"/>
                        <a:pt x="0" y="729"/>
                      </a:cubicBezTo>
                      <a:cubicBezTo>
                        <a:pt x="0" y="734"/>
                        <a:pt x="5" y="739"/>
                        <a:pt x="9" y="744"/>
                      </a:cubicBezTo>
                      <a:cubicBezTo>
                        <a:pt x="5" y="749"/>
                        <a:pt x="0" y="754"/>
                        <a:pt x="0" y="759"/>
                      </a:cubicBezTo>
                      <a:cubicBezTo>
                        <a:pt x="0" y="764"/>
                        <a:pt x="5" y="769"/>
                        <a:pt x="9" y="775"/>
                      </a:cubicBezTo>
                      <a:cubicBezTo>
                        <a:pt x="5" y="780"/>
                        <a:pt x="0" y="785"/>
                        <a:pt x="0" y="790"/>
                      </a:cubicBezTo>
                      <a:cubicBezTo>
                        <a:pt x="0" y="790"/>
                        <a:pt x="0" y="790"/>
                        <a:pt x="0" y="790"/>
                      </a:cubicBezTo>
                      <a:cubicBezTo>
                        <a:pt x="0" y="795"/>
                        <a:pt x="5" y="800"/>
                        <a:pt x="9" y="805"/>
                      </a:cubicBezTo>
                      <a:cubicBezTo>
                        <a:pt x="5" y="810"/>
                        <a:pt x="0" y="815"/>
                        <a:pt x="0" y="820"/>
                      </a:cubicBezTo>
                      <a:cubicBezTo>
                        <a:pt x="0" y="825"/>
                        <a:pt x="5" y="830"/>
                        <a:pt x="9" y="835"/>
                      </a:cubicBezTo>
                      <a:cubicBezTo>
                        <a:pt x="5" y="840"/>
                        <a:pt x="0" y="845"/>
                        <a:pt x="0" y="850"/>
                      </a:cubicBezTo>
                      <a:cubicBezTo>
                        <a:pt x="0" y="851"/>
                        <a:pt x="0" y="851"/>
                        <a:pt x="0" y="851"/>
                      </a:cubicBezTo>
                      <a:cubicBezTo>
                        <a:pt x="0" y="856"/>
                        <a:pt x="5" y="861"/>
                        <a:pt x="9" y="866"/>
                      </a:cubicBezTo>
                      <a:cubicBezTo>
                        <a:pt x="5" y="871"/>
                        <a:pt x="0" y="876"/>
                        <a:pt x="0" y="881"/>
                      </a:cubicBezTo>
                      <a:cubicBezTo>
                        <a:pt x="0" y="886"/>
                        <a:pt x="5" y="891"/>
                        <a:pt x="9" y="896"/>
                      </a:cubicBezTo>
                      <a:cubicBezTo>
                        <a:pt x="5" y="901"/>
                        <a:pt x="0" y="906"/>
                        <a:pt x="0" y="911"/>
                      </a:cubicBezTo>
                      <a:cubicBezTo>
                        <a:pt x="0" y="911"/>
                        <a:pt x="0" y="911"/>
                        <a:pt x="0" y="911"/>
                      </a:cubicBezTo>
                      <a:cubicBezTo>
                        <a:pt x="0" y="916"/>
                        <a:pt x="5" y="921"/>
                        <a:pt x="9" y="926"/>
                      </a:cubicBezTo>
                      <a:cubicBezTo>
                        <a:pt x="5" y="931"/>
                        <a:pt x="0" y="937"/>
                        <a:pt x="0" y="942"/>
                      </a:cubicBezTo>
                      <a:cubicBezTo>
                        <a:pt x="0" y="947"/>
                        <a:pt x="5" y="952"/>
                        <a:pt x="9" y="957"/>
                      </a:cubicBezTo>
                      <a:cubicBezTo>
                        <a:pt x="5" y="962"/>
                        <a:pt x="0" y="967"/>
                        <a:pt x="0" y="972"/>
                      </a:cubicBezTo>
                      <a:cubicBezTo>
                        <a:pt x="0" y="972"/>
                        <a:pt x="0" y="972"/>
                        <a:pt x="0" y="972"/>
                      </a:cubicBezTo>
                      <a:cubicBezTo>
                        <a:pt x="0" y="977"/>
                        <a:pt x="5" y="982"/>
                        <a:pt x="9" y="987"/>
                      </a:cubicBezTo>
                      <a:cubicBezTo>
                        <a:pt x="5" y="992"/>
                        <a:pt x="0" y="997"/>
                        <a:pt x="0" y="1002"/>
                      </a:cubicBezTo>
                      <a:cubicBezTo>
                        <a:pt x="0" y="1007"/>
                        <a:pt x="5" y="1012"/>
                        <a:pt x="9" y="1018"/>
                      </a:cubicBezTo>
                      <a:cubicBezTo>
                        <a:pt x="5" y="1023"/>
                        <a:pt x="0" y="1028"/>
                        <a:pt x="0" y="1033"/>
                      </a:cubicBezTo>
                      <a:cubicBezTo>
                        <a:pt x="0" y="1033"/>
                        <a:pt x="0" y="1033"/>
                        <a:pt x="0" y="1033"/>
                      </a:cubicBezTo>
                      <a:cubicBezTo>
                        <a:pt x="0" y="1038"/>
                        <a:pt x="5" y="1043"/>
                        <a:pt x="9" y="1048"/>
                      </a:cubicBezTo>
                      <a:cubicBezTo>
                        <a:pt x="5" y="1053"/>
                        <a:pt x="0" y="1058"/>
                        <a:pt x="0" y="1063"/>
                      </a:cubicBezTo>
                      <a:cubicBezTo>
                        <a:pt x="0" y="1068"/>
                        <a:pt x="5" y="1073"/>
                        <a:pt x="9" y="1078"/>
                      </a:cubicBezTo>
                      <a:cubicBezTo>
                        <a:pt x="5" y="1083"/>
                        <a:pt x="0" y="1088"/>
                        <a:pt x="0" y="1093"/>
                      </a:cubicBezTo>
                      <a:cubicBezTo>
                        <a:pt x="0" y="1094"/>
                        <a:pt x="0" y="1094"/>
                        <a:pt x="0" y="1094"/>
                      </a:cubicBezTo>
                      <a:cubicBezTo>
                        <a:pt x="0" y="1099"/>
                        <a:pt x="5" y="1104"/>
                        <a:pt x="9" y="1109"/>
                      </a:cubicBezTo>
                      <a:cubicBezTo>
                        <a:pt x="5" y="1114"/>
                        <a:pt x="0" y="1119"/>
                        <a:pt x="0" y="1124"/>
                      </a:cubicBezTo>
                      <a:cubicBezTo>
                        <a:pt x="0" y="1129"/>
                        <a:pt x="5" y="1134"/>
                        <a:pt x="9" y="1139"/>
                      </a:cubicBezTo>
                      <a:cubicBezTo>
                        <a:pt x="5" y="1144"/>
                        <a:pt x="0" y="1149"/>
                        <a:pt x="0" y="1154"/>
                      </a:cubicBezTo>
                      <a:cubicBezTo>
                        <a:pt x="0" y="1154"/>
                        <a:pt x="0" y="1154"/>
                        <a:pt x="0" y="1154"/>
                      </a:cubicBezTo>
                      <a:cubicBezTo>
                        <a:pt x="0" y="1159"/>
                        <a:pt x="5" y="1164"/>
                        <a:pt x="9" y="1169"/>
                      </a:cubicBezTo>
                      <a:cubicBezTo>
                        <a:pt x="5" y="1174"/>
                        <a:pt x="0" y="1179"/>
                        <a:pt x="0" y="1185"/>
                      </a:cubicBezTo>
                      <a:cubicBezTo>
                        <a:pt x="0" y="1190"/>
                        <a:pt x="5" y="1195"/>
                        <a:pt x="9" y="1200"/>
                      </a:cubicBezTo>
                      <a:cubicBezTo>
                        <a:pt x="5" y="1205"/>
                        <a:pt x="0" y="1210"/>
                        <a:pt x="0" y="1215"/>
                      </a:cubicBezTo>
                      <a:cubicBezTo>
                        <a:pt x="0" y="1215"/>
                        <a:pt x="0" y="1215"/>
                        <a:pt x="0" y="1215"/>
                      </a:cubicBezTo>
                      <a:cubicBezTo>
                        <a:pt x="0" y="1220"/>
                        <a:pt x="5" y="1225"/>
                        <a:pt x="9" y="1230"/>
                      </a:cubicBezTo>
                      <a:cubicBezTo>
                        <a:pt x="5" y="1235"/>
                        <a:pt x="0" y="1240"/>
                        <a:pt x="0" y="1245"/>
                      </a:cubicBezTo>
                      <a:cubicBezTo>
                        <a:pt x="0" y="1250"/>
                        <a:pt x="5" y="1255"/>
                        <a:pt x="9" y="1260"/>
                      </a:cubicBezTo>
                      <a:cubicBezTo>
                        <a:pt x="5" y="1266"/>
                        <a:pt x="0" y="1271"/>
                        <a:pt x="0" y="1276"/>
                      </a:cubicBezTo>
                      <a:cubicBezTo>
                        <a:pt x="0" y="1276"/>
                        <a:pt x="0" y="1276"/>
                        <a:pt x="0" y="1276"/>
                      </a:cubicBezTo>
                      <a:cubicBezTo>
                        <a:pt x="0" y="1281"/>
                        <a:pt x="5" y="1286"/>
                        <a:pt x="9" y="1291"/>
                      </a:cubicBezTo>
                      <a:cubicBezTo>
                        <a:pt x="5" y="1296"/>
                        <a:pt x="0" y="1301"/>
                        <a:pt x="0" y="1306"/>
                      </a:cubicBezTo>
                      <a:cubicBezTo>
                        <a:pt x="0" y="1311"/>
                        <a:pt x="5" y="1316"/>
                        <a:pt x="9" y="1321"/>
                      </a:cubicBezTo>
                      <a:cubicBezTo>
                        <a:pt x="5" y="1326"/>
                        <a:pt x="0" y="1331"/>
                        <a:pt x="0" y="1336"/>
                      </a:cubicBezTo>
                      <a:cubicBezTo>
                        <a:pt x="0" y="1337"/>
                        <a:pt x="0" y="1337"/>
                        <a:pt x="0" y="1337"/>
                      </a:cubicBezTo>
                      <a:cubicBezTo>
                        <a:pt x="0" y="1342"/>
                        <a:pt x="5" y="1347"/>
                        <a:pt x="9" y="1352"/>
                      </a:cubicBezTo>
                      <a:cubicBezTo>
                        <a:pt x="5" y="1357"/>
                        <a:pt x="0" y="1362"/>
                        <a:pt x="0" y="1367"/>
                      </a:cubicBezTo>
                      <a:cubicBezTo>
                        <a:pt x="0" y="1372"/>
                        <a:pt x="5" y="1377"/>
                        <a:pt x="9" y="1382"/>
                      </a:cubicBezTo>
                      <a:cubicBezTo>
                        <a:pt x="5" y="1387"/>
                        <a:pt x="0" y="1392"/>
                        <a:pt x="0" y="1397"/>
                      </a:cubicBezTo>
                      <a:cubicBezTo>
                        <a:pt x="0" y="1397"/>
                        <a:pt x="0" y="1397"/>
                        <a:pt x="0" y="1397"/>
                      </a:cubicBezTo>
                      <a:cubicBezTo>
                        <a:pt x="0" y="1402"/>
                        <a:pt x="5" y="1407"/>
                        <a:pt x="9" y="1412"/>
                      </a:cubicBezTo>
                      <a:cubicBezTo>
                        <a:pt x="5" y="1417"/>
                        <a:pt x="0" y="1422"/>
                        <a:pt x="0" y="1428"/>
                      </a:cubicBezTo>
                      <a:cubicBezTo>
                        <a:pt x="0" y="1433"/>
                        <a:pt x="5" y="1438"/>
                        <a:pt x="9" y="1443"/>
                      </a:cubicBezTo>
                      <a:cubicBezTo>
                        <a:pt x="5" y="1448"/>
                        <a:pt x="0" y="1453"/>
                        <a:pt x="0" y="1458"/>
                      </a:cubicBezTo>
                      <a:cubicBezTo>
                        <a:pt x="0" y="1458"/>
                        <a:pt x="0" y="1458"/>
                        <a:pt x="0" y="1458"/>
                      </a:cubicBezTo>
                      <a:cubicBezTo>
                        <a:pt x="0" y="1463"/>
                        <a:pt x="5" y="1468"/>
                        <a:pt x="9" y="1473"/>
                      </a:cubicBezTo>
                      <a:cubicBezTo>
                        <a:pt x="5" y="1478"/>
                        <a:pt x="0" y="1483"/>
                        <a:pt x="0" y="1488"/>
                      </a:cubicBezTo>
                      <a:cubicBezTo>
                        <a:pt x="0" y="1493"/>
                        <a:pt x="5" y="1498"/>
                        <a:pt x="9" y="1503"/>
                      </a:cubicBezTo>
                      <a:cubicBezTo>
                        <a:pt x="5" y="1509"/>
                        <a:pt x="0" y="1514"/>
                        <a:pt x="0" y="1519"/>
                      </a:cubicBezTo>
                      <a:cubicBezTo>
                        <a:pt x="0" y="1519"/>
                        <a:pt x="0" y="1519"/>
                        <a:pt x="0" y="1519"/>
                      </a:cubicBezTo>
                      <a:cubicBezTo>
                        <a:pt x="0" y="1524"/>
                        <a:pt x="5" y="1529"/>
                        <a:pt x="9" y="1534"/>
                      </a:cubicBezTo>
                      <a:cubicBezTo>
                        <a:pt x="5" y="1539"/>
                        <a:pt x="0" y="1544"/>
                        <a:pt x="0" y="1549"/>
                      </a:cubicBezTo>
                      <a:cubicBezTo>
                        <a:pt x="0" y="1554"/>
                        <a:pt x="5" y="1559"/>
                        <a:pt x="9" y="1564"/>
                      </a:cubicBezTo>
                      <a:cubicBezTo>
                        <a:pt x="5" y="1569"/>
                        <a:pt x="0" y="1574"/>
                        <a:pt x="0" y="1579"/>
                      </a:cubicBezTo>
                      <a:cubicBezTo>
                        <a:pt x="0" y="1580"/>
                        <a:pt x="0" y="1580"/>
                        <a:pt x="0" y="1580"/>
                      </a:cubicBezTo>
                      <a:cubicBezTo>
                        <a:pt x="0" y="1585"/>
                        <a:pt x="5" y="1590"/>
                        <a:pt x="9" y="1595"/>
                      </a:cubicBezTo>
                      <a:cubicBezTo>
                        <a:pt x="5" y="1600"/>
                        <a:pt x="0" y="1605"/>
                        <a:pt x="0" y="1610"/>
                      </a:cubicBezTo>
                      <a:cubicBezTo>
                        <a:pt x="0" y="1615"/>
                        <a:pt x="5" y="1620"/>
                        <a:pt x="9" y="1625"/>
                      </a:cubicBezTo>
                      <a:cubicBezTo>
                        <a:pt x="5" y="1630"/>
                        <a:pt x="0" y="1635"/>
                        <a:pt x="0" y="1640"/>
                      </a:cubicBezTo>
                      <a:cubicBezTo>
                        <a:pt x="0" y="1640"/>
                        <a:pt x="0" y="1640"/>
                        <a:pt x="0" y="1640"/>
                      </a:cubicBezTo>
                      <a:cubicBezTo>
                        <a:pt x="0" y="1645"/>
                        <a:pt x="5" y="1650"/>
                        <a:pt x="9" y="1655"/>
                      </a:cubicBezTo>
                      <a:cubicBezTo>
                        <a:pt x="5" y="1660"/>
                        <a:pt x="0" y="1665"/>
                        <a:pt x="0" y="1671"/>
                      </a:cubicBezTo>
                      <a:cubicBezTo>
                        <a:pt x="0" y="1676"/>
                        <a:pt x="5" y="1681"/>
                        <a:pt x="9" y="1686"/>
                      </a:cubicBezTo>
                      <a:cubicBezTo>
                        <a:pt x="5" y="1691"/>
                        <a:pt x="0" y="1696"/>
                        <a:pt x="0" y="1701"/>
                      </a:cubicBezTo>
                      <a:cubicBezTo>
                        <a:pt x="0" y="1701"/>
                        <a:pt x="0" y="1701"/>
                        <a:pt x="0" y="1701"/>
                      </a:cubicBezTo>
                      <a:cubicBezTo>
                        <a:pt x="43" y="1701"/>
                        <a:pt x="43" y="1701"/>
                        <a:pt x="43" y="1701"/>
                      </a:cubicBezTo>
                      <a:cubicBezTo>
                        <a:pt x="47" y="1696"/>
                        <a:pt x="52" y="1691"/>
                        <a:pt x="52" y="1686"/>
                      </a:cubicBezTo>
                      <a:cubicBezTo>
                        <a:pt x="52" y="1681"/>
                        <a:pt x="47" y="1676"/>
                        <a:pt x="43" y="1671"/>
                      </a:cubicBezTo>
                      <a:cubicBezTo>
                        <a:pt x="47" y="1666"/>
                        <a:pt x="52" y="1660"/>
                        <a:pt x="52" y="1655"/>
                      </a:cubicBezTo>
                      <a:cubicBezTo>
                        <a:pt x="52" y="1650"/>
                        <a:pt x="47" y="1645"/>
                        <a:pt x="43" y="1640"/>
                      </a:cubicBezTo>
                      <a:cubicBezTo>
                        <a:pt x="43" y="1640"/>
                        <a:pt x="43" y="1640"/>
                        <a:pt x="43" y="1640"/>
                      </a:cubicBezTo>
                      <a:cubicBezTo>
                        <a:pt x="47" y="1635"/>
                        <a:pt x="52" y="1630"/>
                        <a:pt x="52" y="1625"/>
                      </a:cubicBezTo>
                      <a:cubicBezTo>
                        <a:pt x="52" y="1620"/>
                        <a:pt x="47" y="1615"/>
                        <a:pt x="43" y="1610"/>
                      </a:cubicBezTo>
                      <a:cubicBezTo>
                        <a:pt x="47" y="1605"/>
                        <a:pt x="52" y="1600"/>
                        <a:pt x="52" y="1595"/>
                      </a:cubicBezTo>
                      <a:cubicBezTo>
                        <a:pt x="52" y="1590"/>
                        <a:pt x="47" y="1585"/>
                        <a:pt x="43" y="1580"/>
                      </a:cubicBezTo>
                      <a:cubicBezTo>
                        <a:pt x="43" y="1580"/>
                        <a:pt x="43" y="1580"/>
                        <a:pt x="43" y="1580"/>
                      </a:cubicBezTo>
                      <a:cubicBezTo>
                        <a:pt x="47" y="1574"/>
                        <a:pt x="52" y="1569"/>
                        <a:pt x="52" y="1564"/>
                      </a:cubicBezTo>
                      <a:cubicBezTo>
                        <a:pt x="52" y="1559"/>
                        <a:pt x="47" y="1554"/>
                        <a:pt x="43" y="1549"/>
                      </a:cubicBezTo>
                      <a:cubicBezTo>
                        <a:pt x="47" y="1544"/>
                        <a:pt x="52" y="1539"/>
                        <a:pt x="52" y="1534"/>
                      </a:cubicBezTo>
                      <a:cubicBezTo>
                        <a:pt x="52" y="1529"/>
                        <a:pt x="47" y="1524"/>
                        <a:pt x="43" y="1519"/>
                      </a:cubicBezTo>
                      <a:cubicBezTo>
                        <a:pt x="43" y="1519"/>
                        <a:pt x="43" y="1519"/>
                        <a:pt x="43" y="1519"/>
                      </a:cubicBezTo>
                      <a:cubicBezTo>
                        <a:pt x="47" y="1514"/>
                        <a:pt x="52" y="1509"/>
                        <a:pt x="52" y="1504"/>
                      </a:cubicBezTo>
                      <a:cubicBezTo>
                        <a:pt x="52" y="1499"/>
                        <a:pt x="47" y="1493"/>
                        <a:pt x="43" y="1488"/>
                      </a:cubicBezTo>
                      <a:cubicBezTo>
                        <a:pt x="47" y="1483"/>
                        <a:pt x="52" y="1478"/>
                        <a:pt x="52" y="1473"/>
                      </a:cubicBezTo>
                      <a:cubicBezTo>
                        <a:pt x="52" y="1468"/>
                        <a:pt x="47" y="1463"/>
                        <a:pt x="43" y="1458"/>
                      </a:cubicBezTo>
                      <a:cubicBezTo>
                        <a:pt x="43" y="1458"/>
                        <a:pt x="43" y="1458"/>
                        <a:pt x="43" y="1458"/>
                      </a:cubicBezTo>
                      <a:cubicBezTo>
                        <a:pt x="47" y="1453"/>
                        <a:pt x="52" y="1448"/>
                        <a:pt x="52" y="1443"/>
                      </a:cubicBezTo>
                      <a:cubicBezTo>
                        <a:pt x="52" y="1438"/>
                        <a:pt x="47" y="1433"/>
                        <a:pt x="43" y="1428"/>
                      </a:cubicBezTo>
                      <a:cubicBezTo>
                        <a:pt x="47" y="1423"/>
                        <a:pt x="52" y="1418"/>
                        <a:pt x="52" y="1412"/>
                      </a:cubicBezTo>
                      <a:cubicBezTo>
                        <a:pt x="52" y="1407"/>
                        <a:pt x="47" y="1402"/>
                        <a:pt x="43" y="1397"/>
                      </a:cubicBezTo>
                      <a:cubicBezTo>
                        <a:pt x="43" y="1397"/>
                        <a:pt x="43" y="1397"/>
                        <a:pt x="43" y="1397"/>
                      </a:cubicBezTo>
                      <a:cubicBezTo>
                        <a:pt x="47" y="1392"/>
                        <a:pt x="52" y="1387"/>
                        <a:pt x="52" y="1382"/>
                      </a:cubicBezTo>
                      <a:cubicBezTo>
                        <a:pt x="52" y="1377"/>
                        <a:pt x="47" y="1372"/>
                        <a:pt x="43" y="1367"/>
                      </a:cubicBezTo>
                      <a:cubicBezTo>
                        <a:pt x="47" y="1362"/>
                        <a:pt x="52" y="1357"/>
                        <a:pt x="52" y="1352"/>
                      </a:cubicBezTo>
                      <a:cubicBezTo>
                        <a:pt x="52" y="1347"/>
                        <a:pt x="47" y="1342"/>
                        <a:pt x="43" y="1337"/>
                      </a:cubicBezTo>
                      <a:cubicBezTo>
                        <a:pt x="43" y="1337"/>
                        <a:pt x="43" y="1337"/>
                        <a:pt x="43" y="1337"/>
                      </a:cubicBezTo>
                      <a:cubicBezTo>
                        <a:pt x="47" y="1331"/>
                        <a:pt x="52" y="1326"/>
                        <a:pt x="52" y="1321"/>
                      </a:cubicBezTo>
                      <a:cubicBezTo>
                        <a:pt x="52" y="1316"/>
                        <a:pt x="47" y="1311"/>
                        <a:pt x="43" y="1306"/>
                      </a:cubicBezTo>
                      <a:cubicBezTo>
                        <a:pt x="47" y="1301"/>
                        <a:pt x="52" y="1296"/>
                        <a:pt x="52" y="1291"/>
                      </a:cubicBezTo>
                      <a:cubicBezTo>
                        <a:pt x="52" y="1286"/>
                        <a:pt x="47" y="1281"/>
                        <a:pt x="43" y="1276"/>
                      </a:cubicBezTo>
                      <a:cubicBezTo>
                        <a:pt x="43" y="1276"/>
                        <a:pt x="43" y="1276"/>
                        <a:pt x="43" y="1276"/>
                      </a:cubicBezTo>
                      <a:cubicBezTo>
                        <a:pt x="47" y="1271"/>
                        <a:pt x="52" y="1266"/>
                        <a:pt x="52" y="1261"/>
                      </a:cubicBezTo>
                      <a:cubicBezTo>
                        <a:pt x="52" y="1256"/>
                        <a:pt x="47" y="1250"/>
                        <a:pt x="43" y="1245"/>
                      </a:cubicBezTo>
                      <a:cubicBezTo>
                        <a:pt x="47" y="1240"/>
                        <a:pt x="52" y="1235"/>
                        <a:pt x="52" y="1230"/>
                      </a:cubicBezTo>
                      <a:cubicBezTo>
                        <a:pt x="52" y="1225"/>
                        <a:pt x="47" y="1220"/>
                        <a:pt x="43" y="1215"/>
                      </a:cubicBezTo>
                      <a:cubicBezTo>
                        <a:pt x="43" y="1215"/>
                        <a:pt x="43" y="1215"/>
                        <a:pt x="43" y="1215"/>
                      </a:cubicBezTo>
                      <a:cubicBezTo>
                        <a:pt x="47" y="1210"/>
                        <a:pt x="52" y="1205"/>
                        <a:pt x="52" y="1200"/>
                      </a:cubicBezTo>
                      <a:cubicBezTo>
                        <a:pt x="52" y="1195"/>
                        <a:pt x="47" y="1190"/>
                        <a:pt x="43" y="1185"/>
                      </a:cubicBezTo>
                      <a:cubicBezTo>
                        <a:pt x="47" y="1180"/>
                        <a:pt x="52" y="1175"/>
                        <a:pt x="52" y="1169"/>
                      </a:cubicBezTo>
                      <a:cubicBezTo>
                        <a:pt x="52" y="1164"/>
                        <a:pt x="47" y="1159"/>
                        <a:pt x="43" y="1154"/>
                      </a:cubicBezTo>
                      <a:cubicBezTo>
                        <a:pt x="43" y="1154"/>
                        <a:pt x="43" y="1154"/>
                        <a:pt x="43" y="1154"/>
                      </a:cubicBezTo>
                      <a:cubicBezTo>
                        <a:pt x="47" y="1149"/>
                        <a:pt x="52" y="1144"/>
                        <a:pt x="52" y="1139"/>
                      </a:cubicBezTo>
                      <a:cubicBezTo>
                        <a:pt x="52" y="1134"/>
                        <a:pt x="47" y="1129"/>
                        <a:pt x="43" y="1124"/>
                      </a:cubicBezTo>
                      <a:cubicBezTo>
                        <a:pt x="47" y="1119"/>
                        <a:pt x="52" y="1114"/>
                        <a:pt x="52" y="1109"/>
                      </a:cubicBezTo>
                      <a:cubicBezTo>
                        <a:pt x="52" y="1104"/>
                        <a:pt x="47" y="1099"/>
                        <a:pt x="43" y="1094"/>
                      </a:cubicBezTo>
                      <a:cubicBezTo>
                        <a:pt x="43" y="1094"/>
                        <a:pt x="43" y="1094"/>
                        <a:pt x="43" y="1094"/>
                      </a:cubicBezTo>
                      <a:cubicBezTo>
                        <a:pt x="47" y="1089"/>
                        <a:pt x="52" y="1083"/>
                        <a:pt x="52" y="1078"/>
                      </a:cubicBezTo>
                      <a:cubicBezTo>
                        <a:pt x="52" y="1073"/>
                        <a:pt x="47" y="1068"/>
                        <a:pt x="43" y="1063"/>
                      </a:cubicBezTo>
                      <a:cubicBezTo>
                        <a:pt x="47" y="1058"/>
                        <a:pt x="52" y="1053"/>
                        <a:pt x="52" y="1048"/>
                      </a:cubicBezTo>
                      <a:cubicBezTo>
                        <a:pt x="52" y="1043"/>
                        <a:pt x="47" y="1038"/>
                        <a:pt x="43" y="1033"/>
                      </a:cubicBezTo>
                      <a:cubicBezTo>
                        <a:pt x="43" y="1033"/>
                        <a:pt x="43" y="1033"/>
                        <a:pt x="43" y="1033"/>
                      </a:cubicBezTo>
                      <a:cubicBezTo>
                        <a:pt x="47" y="1028"/>
                        <a:pt x="52" y="1023"/>
                        <a:pt x="52" y="1018"/>
                      </a:cubicBezTo>
                      <a:cubicBezTo>
                        <a:pt x="52" y="1013"/>
                        <a:pt x="47" y="1008"/>
                        <a:pt x="43" y="1002"/>
                      </a:cubicBezTo>
                      <a:cubicBezTo>
                        <a:pt x="47" y="997"/>
                        <a:pt x="52" y="992"/>
                        <a:pt x="52" y="987"/>
                      </a:cubicBezTo>
                      <a:cubicBezTo>
                        <a:pt x="52" y="982"/>
                        <a:pt x="47" y="977"/>
                        <a:pt x="43" y="972"/>
                      </a:cubicBezTo>
                      <a:cubicBezTo>
                        <a:pt x="43" y="972"/>
                        <a:pt x="43" y="972"/>
                        <a:pt x="43" y="972"/>
                      </a:cubicBezTo>
                      <a:cubicBezTo>
                        <a:pt x="47" y="967"/>
                        <a:pt x="52" y="962"/>
                        <a:pt x="52" y="957"/>
                      </a:cubicBezTo>
                      <a:cubicBezTo>
                        <a:pt x="52" y="952"/>
                        <a:pt x="47" y="947"/>
                        <a:pt x="43" y="942"/>
                      </a:cubicBezTo>
                      <a:cubicBezTo>
                        <a:pt x="47" y="937"/>
                        <a:pt x="52" y="932"/>
                        <a:pt x="52" y="927"/>
                      </a:cubicBezTo>
                      <a:cubicBezTo>
                        <a:pt x="52" y="921"/>
                        <a:pt x="47" y="916"/>
                        <a:pt x="43" y="911"/>
                      </a:cubicBezTo>
                      <a:cubicBezTo>
                        <a:pt x="43" y="911"/>
                        <a:pt x="43" y="911"/>
                        <a:pt x="43" y="911"/>
                      </a:cubicBezTo>
                      <a:cubicBezTo>
                        <a:pt x="47" y="906"/>
                        <a:pt x="52" y="901"/>
                        <a:pt x="52" y="896"/>
                      </a:cubicBezTo>
                      <a:cubicBezTo>
                        <a:pt x="52" y="891"/>
                        <a:pt x="47" y="886"/>
                        <a:pt x="43" y="881"/>
                      </a:cubicBezTo>
                      <a:cubicBezTo>
                        <a:pt x="47" y="876"/>
                        <a:pt x="52" y="871"/>
                        <a:pt x="52" y="866"/>
                      </a:cubicBezTo>
                      <a:cubicBezTo>
                        <a:pt x="52" y="861"/>
                        <a:pt x="47" y="856"/>
                        <a:pt x="43" y="851"/>
                      </a:cubicBezTo>
                      <a:cubicBezTo>
                        <a:pt x="43" y="851"/>
                        <a:pt x="43" y="851"/>
                        <a:pt x="43" y="851"/>
                      </a:cubicBezTo>
                      <a:cubicBezTo>
                        <a:pt x="47" y="846"/>
                        <a:pt x="52" y="840"/>
                        <a:pt x="52" y="835"/>
                      </a:cubicBezTo>
                      <a:cubicBezTo>
                        <a:pt x="52" y="830"/>
                        <a:pt x="47" y="825"/>
                        <a:pt x="43" y="820"/>
                      </a:cubicBezTo>
                      <a:cubicBezTo>
                        <a:pt x="47" y="815"/>
                        <a:pt x="52" y="810"/>
                        <a:pt x="52" y="805"/>
                      </a:cubicBezTo>
                      <a:cubicBezTo>
                        <a:pt x="52" y="800"/>
                        <a:pt x="47" y="795"/>
                        <a:pt x="43" y="790"/>
                      </a:cubicBezTo>
                      <a:cubicBezTo>
                        <a:pt x="43" y="790"/>
                        <a:pt x="43" y="790"/>
                        <a:pt x="43" y="790"/>
                      </a:cubicBezTo>
                      <a:cubicBezTo>
                        <a:pt x="47" y="785"/>
                        <a:pt x="52" y="780"/>
                        <a:pt x="52" y="775"/>
                      </a:cubicBezTo>
                      <a:cubicBezTo>
                        <a:pt x="52" y="770"/>
                        <a:pt x="47" y="765"/>
                        <a:pt x="43" y="759"/>
                      </a:cubicBezTo>
                      <a:cubicBezTo>
                        <a:pt x="47" y="754"/>
                        <a:pt x="52" y="749"/>
                        <a:pt x="52" y="744"/>
                      </a:cubicBezTo>
                      <a:cubicBezTo>
                        <a:pt x="52" y="739"/>
                        <a:pt x="47" y="734"/>
                        <a:pt x="43" y="729"/>
                      </a:cubicBezTo>
                      <a:cubicBezTo>
                        <a:pt x="43" y="729"/>
                        <a:pt x="43" y="729"/>
                        <a:pt x="43" y="729"/>
                      </a:cubicBezTo>
                      <a:cubicBezTo>
                        <a:pt x="47" y="724"/>
                        <a:pt x="52" y="719"/>
                        <a:pt x="52" y="714"/>
                      </a:cubicBezTo>
                      <a:cubicBezTo>
                        <a:pt x="52" y="709"/>
                        <a:pt x="47" y="704"/>
                        <a:pt x="43" y="699"/>
                      </a:cubicBezTo>
                      <a:cubicBezTo>
                        <a:pt x="47" y="694"/>
                        <a:pt x="52" y="689"/>
                        <a:pt x="52" y="684"/>
                      </a:cubicBezTo>
                      <a:cubicBezTo>
                        <a:pt x="52" y="678"/>
                        <a:pt x="47" y="673"/>
                        <a:pt x="43" y="668"/>
                      </a:cubicBezTo>
                      <a:cubicBezTo>
                        <a:pt x="43" y="668"/>
                        <a:pt x="43" y="668"/>
                        <a:pt x="43" y="668"/>
                      </a:cubicBezTo>
                      <a:cubicBezTo>
                        <a:pt x="47" y="663"/>
                        <a:pt x="52" y="658"/>
                        <a:pt x="52" y="653"/>
                      </a:cubicBezTo>
                      <a:cubicBezTo>
                        <a:pt x="52" y="648"/>
                        <a:pt x="47" y="643"/>
                        <a:pt x="43" y="638"/>
                      </a:cubicBezTo>
                      <a:cubicBezTo>
                        <a:pt x="47" y="633"/>
                        <a:pt x="52" y="628"/>
                        <a:pt x="52" y="623"/>
                      </a:cubicBezTo>
                      <a:cubicBezTo>
                        <a:pt x="52" y="618"/>
                        <a:pt x="47" y="613"/>
                        <a:pt x="43" y="608"/>
                      </a:cubicBezTo>
                      <a:cubicBezTo>
                        <a:pt x="43" y="608"/>
                        <a:pt x="43" y="608"/>
                        <a:pt x="43" y="608"/>
                      </a:cubicBezTo>
                      <a:cubicBezTo>
                        <a:pt x="47" y="603"/>
                        <a:pt x="52" y="598"/>
                        <a:pt x="52" y="592"/>
                      </a:cubicBezTo>
                      <a:cubicBezTo>
                        <a:pt x="52" y="587"/>
                        <a:pt x="47" y="582"/>
                        <a:pt x="43" y="577"/>
                      </a:cubicBezTo>
                      <a:cubicBezTo>
                        <a:pt x="47" y="572"/>
                        <a:pt x="52" y="567"/>
                        <a:pt x="52" y="562"/>
                      </a:cubicBezTo>
                      <a:cubicBezTo>
                        <a:pt x="52" y="557"/>
                        <a:pt x="47" y="552"/>
                        <a:pt x="43" y="547"/>
                      </a:cubicBezTo>
                      <a:cubicBezTo>
                        <a:pt x="43" y="547"/>
                        <a:pt x="43" y="547"/>
                        <a:pt x="43" y="547"/>
                      </a:cubicBezTo>
                      <a:cubicBezTo>
                        <a:pt x="47" y="542"/>
                        <a:pt x="52" y="537"/>
                        <a:pt x="52" y="532"/>
                      </a:cubicBezTo>
                      <a:cubicBezTo>
                        <a:pt x="52" y="527"/>
                        <a:pt x="47" y="522"/>
                        <a:pt x="43" y="517"/>
                      </a:cubicBezTo>
                      <a:cubicBezTo>
                        <a:pt x="47" y="511"/>
                        <a:pt x="52" y="506"/>
                        <a:pt x="52" y="501"/>
                      </a:cubicBezTo>
                      <a:cubicBezTo>
                        <a:pt x="52" y="496"/>
                        <a:pt x="47" y="491"/>
                        <a:pt x="43" y="486"/>
                      </a:cubicBezTo>
                      <a:cubicBezTo>
                        <a:pt x="43" y="486"/>
                        <a:pt x="43" y="486"/>
                        <a:pt x="43" y="486"/>
                      </a:cubicBezTo>
                      <a:cubicBezTo>
                        <a:pt x="47" y="481"/>
                        <a:pt x="52" y="476"/>
                        <a:pt x="52" y="471"/>
                      </a:cubicBezTo>
                      <a:cubicBezTo>
                        <a:pt x="52" y="466"/>
                        <a:pt x="47" y="461"/>
                        <a:pt x="43" y="456"/>
                      </a:cubicBezTo>
                      <a:cubicBezTo>
                        <a:pt x="47" y="451"/>
                        <a:pt x="52" y="446"/>
                        <a:pt x="52" y="441"/>
                      </a:cubicBezTo>
                      <a:cubicBezTo>
                        <a:pt x="52" y="436"/>
                        <a:pt x="47" y="430"/>
                        <a:pt x="43" y="425"/>
                      </a:cubicBezTo>
                      <a:cubicBezTo>
                        <a:pt x="43" y="425"/>
                        <a:pt x="43" y="425"/>
                        <a:pt x="43" y="425"/>
                      </a:cubicBezTo>
                      <a:cubicBezTo>
                        <a:pt x="47" y="420"/>
                        <a:pt x="52" y="415"/>
                        <a:pt x="52" y="410"/>
                      </a:cubicBezTo>
                      <a:cubicBezTo>
                        <a:pt x="52" y="405"/>
                        <a:pt x="47" y="400"/>
                        <a:pt x="43" y="395"/>
                      </a:cubicBezTo>
                      <a:cubicBezTo>
                        <a:pt x="47" y="390"/>
                        <a:pt x="52" y="385"/>
                        <a:pt x="52" y="380"/>
                      </a:cubicBezTo>
                      <a:cubicBezTo>
                        <a:pt x="52" y="375"/>
                        <a:pt x="47" y="370"/>
                        <a:pt x="43" y="365"/>
                      </a:cubicBezTo>
                      <a:cubicBezTo>
                        <a:pt x="43" y="365"/>
                        <a:pt x="43" y="365"/>
                        <a:pt x="43" y="365"/>
                      </a:cubicBezTo>
                      <a:cubicBezTo>
                        <a:pt x="47" y="360"/>
                        <a:pt x="52" y="355"/>
                        <a:pt x="52" y="349"/>
                      </a:cubicBezTo>
                      <a:cubicBezTo>
                        <a:pt x="52" y="344"/>
                        <a:pt x="47" y="339"/>
                        <a:pt x="43" y="334"/>
                      </a:cubicBezTo>
                      <a:cubicBezTo>
                        <a:pt x="47" y="329"/>
                        <a:pt x="52" y="324"/>
                        <a:pt x="52" y="319"/>
                      </a:cubicBezTo>
                      <a:cubicBezTo>
                        <a:pt x="52" y="314"/>
                        <a:pt x="47" y="309"/>
                        <a:pt x="43" y="304"/>
                      </a:cubicBezTo>
                      <a:cubicBezTo>
                        <a:pt x="43" y="304"/>
                        <a:pt x="43" y="304"/>
                        <a:pt x="43" y="304"/>
                      </a:cubicBezTo>
                      <a:cubicBezTo>
                        <a:pt x="47" y="299"/>
                        <a:pt x="52" y="294"/>
                        <a:pt x="52" y="289"/>
                      </a:cubicBezTo>
                      <a:cubicBezTo>
                        <a:pt x="52" y="284"/>
                        <a:pt x="47" y="279"/>
                        <a:pt x="43" y="274"/>
                      </a:cubicBezTo>
                      <a:cubicBezTo>
                        <a:pt x="47" y="268"/>
                        <a:pt x="52" y="263"/>
                        <a:pt x="52" y="258"/>
                      </a:cubicBezTo>
                      <a:cubicBezTo>
                        <a:pt x="52" y="253"/>
                        <a:pt x="47" y="248"/>
                        <a:pt x="43" y="243"/>
                      </a:cubicBezTo>
                      <a:cubicBezTo>
                        <a:pt x="43" y="243"/>
                        <a:pt x="43" y="243"/>
                        <a:pt x="43" y="243"/>
                      </a:cubicBezTo>
                      <a:cubicBezTo>
                        <a:pt x="47" y="238"/>
                        <a:pt x="52" y="233"/>
                        <a:pt x="52" y="228"/>
                      </a:cubicBezTo>
                      <a:cubicBezTo>
                        <a:pt x="52" y="223"/>
                        <a:pt x="47" y="218"/>
                        <a:pt x="43" y="213"/>
                      </a:cubicBezTo>
                      <a:cubicBezTo>
                        <a:pt x="47" y="208"/>
                        <a:pt x="52" y="203"/>
                        <a:pt x="52" y="198"/>
                      </a:cubicBezTo>
                      <a:cubicBezTo>
                        <a:pt x="52" y="193"/>
                        <a:pt x="47" y="187"/>
                        <a:pt x="43" y="182"/>
                      </a:cubicBezTo>
                      <a:cubicBezTo>
                        <a:pt x="43" y="182"/>
                        <a:pt x="43" y="182"/>
                        <a:pt x="43" y="182"/>
                      </a:cubicBezTo>
                      <a:cubicBezTo>
                        <a:pt x="47" y="177"/>
                        <a:pt x="52" y="172"/>
                        <a:pt x="52" y="167"/>
                      </a:cubicBezTo>
                      <a:cubicBezTo>
                        <a:pt x="52" y="162"/>
                        <a:pt x="47" y="157"/>
                        <a:pt x="43" y="152"/>
                      </a:cubicBezTo>
                      <a:cubicBezTo>
                        <a:pt x="47" y="147"/>
                        <a:pt x="52" y="142"/>
                        <a:pt x="52" y="137"/>
                      </a:cubicBezTo>
                      <a:cubicBezTo>
                        <a:pt x="52" y="132"/>
                        <a:pt x="47" y="127"/>
                        <a:pt x="43" y="122"/>
                      </a:cubicBezTo>
                      <a:cubicBezTo>
                        <a:pt x="43" y="122"/>
                        <a:pt x="43" y="122"/>
                        <a:pt x="43" y="122"/>
                      </a:cubicBezTo>
                      <a:cubicBezTo>
                        <a:pt x="47" y="117"/>
                        <a:pt x="52" y="112"/>
                        <a:pt x="52" y="107"/>
                      </a:cubicBezTo>
                      <a:cubicBezTo>
                        <a:pt x="52" y="101"/>
                        <a:pt x="47" y="96"/>
                        <a:pt x="43" y="91"/>
                      </a:cubicBezTo>
                      <a:cubicBezTo>
                        <a:pt x="47" y="86"/>
                        <a:pt x="52" y="81"/>
                        <a:pt x="52" y="76"/>
                      </a:cubicBezTo>
                      <a:cubicBezTo>
                        <a:pt x="52" y="71"/>
                        <a:pt x="47" y="66"/>
                        <a:pt x="43" y="61"/>
                      </a:cubicBezTo>
                      <a:cubicBezTo>
                        <a:pt x="43" y="61"/>
                        <a:pt x="43" y="61"/>
                        <a:pt x="43" y="61"/>
                      </a:cubicBezTo>
                      <a:cubicBezTo>
                        <a:pt x="47" y="56"/>
                        <a:pt x="52" y="51"/>
                        <a:pt x="52" y="46"/>
                      </a:cubicBezTo>
                      <a:cubicBezTo>
                        <a:pt x="52" y="41"/>
                        <a:pt x="47" y="36"/>
                        <a:pt x="43" y="31"/>
                      </a:cubicBezTo>
                      <a:close/>
                    </a:path>
                  </a:pathLst>
                </a:custGeom>
                <a:solidFill>
                  <a:schemeClr val="tx1">
                    <a:alpha val="61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grpSp>
              <p:nvGrpSpPr>
                <p:cNvPr id="4537" name="Group 4536"/>
                <p:cNvGrpSpPr/>
                <p:nvPr/>
              </p:nvGrpSpPr>
              <p:grpSpPr>
                <a:xfrm>
                  <a:off x="11341775" y="-437779"/>
                  <a:ext cx="174625" cy="5414963"/>
                  <a:chOff x="3666433" y="-549999"/>
                  <a:chExt cx="174625" cy="5414963"/>
                </a:xfrm>
              </p:grpSpPr>
              <p:sp>
                <p:nvSpPr>
                  <p:cNvPr id="4538" name="Freeform 5"/>
                  <p:cNvSpPr>
                    <a:spLocks/>
                  </p:cNvSpPr>
                  <p:nvPr/>
                </p:nvSpPr>
                <p:spPr bwMode="auto">
                  <a:xfrm>
                    <a:off x="3666433" y="-549999"/>
                    <a:ext cx="174625" cy="5414963"/>
                  </a:xfrm>
                  <a:custGeom>
                    <a:avLst/>
                    <a:gdLst>
                      <a:gd name="T0" fmla="*/ 9 w 52"/>
                      <a:gd name="T1" fmla="*/ 15 h 1701"/>
                      <a:gd name="T2" fmla="*/ 9 w 52"/>
                      <a:gd name="T3" fmla="*/ 76 h 1701"/>
                      <a:gd name="T4" fmla="*/ 9 w 52"/>
                      <a:gd name="T5" fmla="*/ 137 h 1701"/>
                      <a:gd name="T6" fmla="*/ 9 w 52"/>
                      <a:gd name="T7" fmla="*/ 197 h 1701"/>
                      <a:gd name="T8" fmla="*/ 9 w 52"/>
                      <a:gd name="T9" fmla="*/ 258 h 1701"/>
                      <a:gd name="T10" fmla="*/ 9 w 52"/>
                      <a:gd name="T11" fmla="*/ 319 h 1701"/>
                      <a:gd name="T12" fmla="*/ 9 w 52"/>
                      <a:gd name="T13" fmla="*/ 380 h 1701"/>
                      <a:gd name="T14" fmla="*/ 9 w 52"/>
                      <a:gd name="T15" fmla="*/ 440 h 1701"/>
                      <a:gd name="T16" fmla="*/ 9 w 52"/>
                      <a:gd name="T17" fmla="*/ 501 h 1701"/>
                      <a:gd name="T18" fmla="*/ 9 w 52"/>
                      <a:gd name="T19" fmla="*/ 562 h 1701"/>
                      <a:gd name="T20" fmla="*/ 9 w 52"/>
                      <a:gd name="T21" fmla="*/ 623 h 1701"/>
                      <a:gd name="T22" fmla="*/ 9 w 52"/>
                      <a:gd name="T23" fmla="*/ 683 h 1701"/>
                      <a:gd name="T24" fmla="*/ 9 w 52"/>
                      <a:gd name="T25" fmla="*/ 744 h 1701"/>
                      <a:gd name="T26" fmla="*/ 9 w 52"/>
                      <a:gd name="T27" fmla="*/ 805 h 1701"/>
                      <a:gd name="T28" fmla="*/ 9 w 52"/>
                      <a:gd name="T29" fmla="*/ 866 h 1701"/>
                      <a:gd name="T30" fmla="*/ 9 w 52"/>
                      <a:gd name="T31" fmla="*/ 926 h 1701"/>
                      <a:gd name="T32" fmla="*/ 9 w 52"/>
                      <a:gd name="T33" fmla="*/ 987 h 1701"/>
                      <a:gd name="T34" fmla="*/ 9 w 52"/>
                      <a:gd name="T35" fmla="*/ 1048 h 1701"/>
                      <a:gd name="T36" fmla="*/ 9 w 52"/>
                      <a:gd name="T37" fmla="*/ 1109 h 1701"/>
                      <a:gd name="T38" fmla="*/ 9 w 52"/>
                      <a:gd name="T39" fmla="*/ 1169 h 1701"/>
                      <a:gd name="T40" fmla="*/ 9 w 52"/>
                      <a:gd name="T41" fmla="*/ 1230 h 1701"/>
                      <a:gd name="T42" fmla="*/ 9 w 52"/>
                      <a:gd name="T43" fmla="*/ 1291 h 1701"/>
                      <a:gd name="T44" fmla="*/ 9 w 52"/>
                      <a:gd name="T45" fmla="*/ 1352 h 1701"/>
                      <a:gd name="T46" fmla="*/ 9 w 52"/>
                      <a:gd name="T47" fmla="*/ 1412 h 1701"/>
                      <a:gd name="T48" fmla="*/ 9 w 52"/>
                      <a:gd name="T49" fmla="*/ 1473 h 1701"/>
                      <a:gd name="T50" fmla="*/ 9 w 52"/>
                      <a:gd name="T51" fmla="*/ 1534 h 1701"/>
                      <a:gd name="T52" fmla="*/ 9 w 52"/>
                      <a:gd name="T53" fmla="*/ 1595 h 1701"/>
                      <a:gd name="T54" fmla="*/ 9 w 52"/>
                      <a:gd name="T55" fmla="*/ 1655 h 1701"/>
                      <a:gd name="T56" fmla="*/ 43 w 52"/>
                      <a:gd name="T57" fmla="*/ 1701 h 1701"/>
                      <a:gd name="T58" fmla="*/ 43 w 52"/>
                      <a:gd name="T59" fmla="*/ 1640 h 1701"/>
                      <a:gd name="T60" fmla="*/ 43 w 52"/>
                      <a:gd name="T61" fmla="*/ 1580 h 1701"/>
                      <a:gd name="T62" fmla="*/ 43 w 52"/>
                      <a:gd name="T63" fmla="*/ 1519 h 1701"/>
                      <a:gd name="T64" fmla="*/ 43 w 52"/>
                      <a:gd name="T65" fmla="*/ 1458 h 1701"/>
                      <a:gd name="T66" fmla="*/ 43 w 52"/>
                      <a:gd name="T67" fmla="*/ 1397 h 1701"/>
                      <a:gd name="T68" fmla="*/ 43 w 52"/>
                      <a:gd name="T69" fmla="*/ 1337 h 1701"/>
                      <a:gd name="T70" fmla="*/ 43 w 52"/>
                      <a:gd name="T71" fmla="*/ 1276 h 1701"/>
                      <a:gd name="T72" fmla="*/ 43 w 52"/>
                      <a:gd name="T73" fmla="*/ 1215 h 1701"/>
                      <a:gd name="T74" fmla="*/ 43 w 52"/>
                      <a:gd name="T75" fmla="*/ 1154 h 1701"/>
                      <a:gd name="T76" fmla="*/ 43 w 52"/>
                      <a:gd name="T77" fmla="*/ 1094 h 1701"/>
                      <a:gd name="T78" fmla="*/ 43 w 52"/>
                      <a:gd name="T79" fmla="*/ 1033 h 1701"/>
                      <a:gd name="T80" fmla="*/ 43 w 52"/>
                      <a:gd name="T81" fmla="*/ 972 h 1701"/>
                      <a:gd name="T82" fmla="*/ 43 w 52"/>
                      <a:gd name="T83" fmla="*/ 911 h 1701"/>
                      <a:gd name="T84" fmla="*/ 43 w 52"/>
                      <a:gd name="T85" fmla="*/ 851 h 1701"/>
                      <a:gd name="T86" fmla="*/ 43 w 52"/>
                      <a:gd name="T87" fmla="*/ 790 h 1701"/>
                      <a:gd name="T88" fmla="*/ 43 w 52"/>
                      <a:gd name="T89" fmla="*/ 729 h 1701"/>
                      <a:gd name="T90" fmla="*/ 43 w 52"/>
                      <a:gd name="T91" fmla="*/ 668 h 1701"/>
                      <a:gd name="T92" fmla="*/ 43 w 52"/>
                      <a:gd name="T93" fmla="*/ 608 h 1701"/>
                      <a:gd name="T94" fmla="*/ 43 w 52"/>
                      <a:gd name="T95" fmla="*/ 547 h 1701"/>
                      <a:gd name="T96" fmla="*/ 43 w 52"/>
                      <a:gd name="T97" fmla="*/ 486 h 1701"/>
                      <a:gd name="T98" fmla="*/ 43 w 52"/>
                      <a:gd name="T99" fmla="*/ 425 h 1701"/>
                      <a:gd name="T100" fmla="*/ 43 w 52"/>
                      <a:gd name="T101" fmla="*/ 365 h 1701"/>
                      <a:gd name="T102" fmla="*/ 43 w 52"/>
                      <a:gd name="T103" fmla="*/ 304 h 1701"/>
                      <a:gd name="T104" fmla="*/ 43 w 52"/>
                      <a:gd name="T105" fmla="*/ 243 h 1701"/>
                      <a:gd name="T106" fmla="*/ 43 w 52"/>
                      <a:gd name="T107" fmla="*/ 182 h 1701"/>
                      <a:gd name="T108" fmla="*/ 43 w 52"/>
                      <a:gd name="T109" fmla="*/ 122 h 1701"/>
                      <a:gd name="T110" fmla="*/ 43 w 52"/>
                      <a:gd name="T111" fmla="*/ 61 h 170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52" h="1701">
                        <a:moveTo>
                          <a:pt x="43" y="31"/>
                        </a:moveTo>
                        <a:cubicBezTo>
                          <a:pt x="47" y="26"/>
                          <a:pt x="52" y="20"/>
                          <a:pt x="52" y="15"/>
                        </a:cubicBezTo>
                        <a:cubicBezTo>
                          <a:pt x="52" y="10"/>
                          <a:pt x="47" y="5"/>
                          <a:pt x="43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5"/>
                          <a:pt x="5" y="10"/>
                          <a:pt x="9" y="15"/>
                        </a:cubicBezTo>
                        <a:cubicBezTo>
                          <a:pt x="5" y="20"/>
                          <a:pt x="0" y="25"/>
                          <a:pt x="0" y="30"/>
                        </a:cubicBezTo>
                        <a:cubicBezTo>
                          <a:pt x="0" y="36"/>
                          <a:pt x="5" y="41"/>
                          <a:pt x="9" y="46"/>
                        </a:cubicBezTo>
                        <a:cubicBezTo>
                          <a:pt x="5" y="51"/>
                          <a:pt x="0" y="56"/>
                          <a:pt x="0" y="61"/>
                        </a:cubicBezTo>
                        <a:cubicBezTo>
                          <a:pt x="0" y="61"/>
                          <a:pt x="0" y="61"/>
                          <a:pt x="0" y="61"/>
                        </a:cubicBezTo>
                        <a:cubicBezTo>
                          <a:pt x="0" y="66"/>
                          <a:pt x="5" y="71"/>
                          <a:pt x="9" y="76"/>
                        </a:cubicBezTo>
                        <a:cubicBezTo>
                          <a:pt x="5" y="81"/>
                          <a:pt x="0" y="86"/>
                          <a:pt x="0" y="91"/>
                        </a:cubicBezTo>
                        <a:cubicBezTo>
                          <a:pt x="0" y="96"/>
                          <a:pt x="5" y="101"/>
                          <a:pt x="9" y="106"/>
                        </a:cubicBezTo>
                        <a:cubicBezTo>
                          <a:pt x="5" y="111"/>
                          <a:pt x="0" y="116"/>
                          <a:pt x="0" y="122"/>
                        </a:cubicBezTo>
                        <a:cubicBezTo>
                          <a:pt x="0" y="122"/>
                          <a:pt x="0" y="122"/>
                          <a:pt x="0" y="122"/>
                        </a:cubicBezTo>
                        <a:cubicBezTo>
                          <a:pt x="0" y="127"/>
                          <a:pt x="5" y="132"/>
                          <a:pt x="9" y="137"/>
                        </a:cubicBezTo>
                        <a:cubicBezTo>
                          <a:pt x="5" y="142"/>
                          <a:pt x="0" y="147"/>
                          <a:pt x="0" y="152"/>
                        </a:cubicBezTo>
                        <a:cubicBezTo>
                          <a:pt x="0" y="157"/>
                          <a:pt x="5" y="162"/>
                          <a:pt x="9" y="167"/>
                        </a:cubicBezTo>
                        <a:cubicBezTo>
                          <a:pt x="5" y="172"/>
                          <a:pt x="0" y="177"/>
                          <a:pt x="0" y="182"/>
                        </a:cubicBezTo>
                        <a:cubicBezTo>
                          <a:pt x="0" y="182"/>
                          <a:pt x="0" y="182"/>
                          <a:pt x="0" y="182"/>
                        </a:cubicBezTo>
                        <a:cubicBezTo>
                          <a:pt x="0" y="187"/>
                          <a:pt x="5" y="192"/>
                          <a:pt x="9" y="197"/>
                        </a:cubicBezTo>
                        <a:cubicBezTo>
                          <a:pt x="5" y="203"/>
                          <a:pt x="0" y="208"/>
                          <a:pt x="0" y="213"/>
                        </a:cubicBezTo>
                        <a:cubicBezTo>
                          <a:pt x="0" y="218"/>
                          <a:pt x="5" y="223"/>
                          <a:pt x="9" y="228"/>
                        </a:cubicBezTo>
                        <a:cubicBezTo>
                          <a:pt x="5" y="233"/>
                          <a:pt x="0" y="238"/>
                          <a:pt x="0" y="243"/>
                        </a:cubicBezTo>
                        <a:cubicBezTo>
                          <a:pt x="0" y="243"/>
                          <a:pt x="0" y="243"/>
                          <a:pt x="0" y="243"/>
                        </a:cubicBezTo>
                        <a:cubicBezTo>
                          <a:pt x="0" y="248"/>
                          <a:pt x="5" y="253"/>
                          <a:pt x="9" y="258"/>
                        </a:cubicBezTo>
                        <a:cubicBezTo>
                          <a:pt x="5" y="263"/>
                          <a:pt x="0" y="268"/>
                          <a:pt x="0" y="273"/>
                        </a:cubicBezTo>
                        <a:cubicBezTo>
                          <a:pt x="0" y="278"/>
                          <a:pt x="5" y="284"/>
                          <a:pt x="9" y="289"/>
                        </a:cubicBezTo>
                        <a:cubicBezTo>
                          <a:pt x="5" y="294"/>
                          <a:pt x="0" y="299"/>
                          <a:pt x="0" y="304"/>
                        </a:cubicBezTo>
                        <a:cubicBezTo>
                          <a:pt x="0" y="304"/>
                          <a:pt x="0" y="304"/>
                          <a:pt x="0" y="304"/>
                        </a:cubicBezTo>
                        <a:cubicBezTo>
                          <a:pt x="0" y="309"/>
                          <a:pt x="5" y="314"/>
                          <a:pt x="9" y="319"/>
                        </a:cubicBezTo>
                        <a:cubicBezTo>
                          <a:pt x="5" y="324"/>
                          <a:pt x="0" y="329"/>
                          <a:pt x="0" y="334"/>
                        </a:cubicBezTo>
                        <a:cubicBezTo>
                          <a:pt x="0" y="339"/>
                          <a:pt x="5" y="344"/>
                          <a:pt x="9" y="349"/>
                        </a:cubicBezTo>
                        <a:cubicBezTo>
                          <a:pt x="5" y="354"/>
                          <a:pt x="0" y="359"/>
                          <a:pt x="0" y="365"/>
                        </a:cubicBezTo>
                        <a:cubicBezTo>
                          <a:pt x="0" y="365"/>
                          <a:pt x="0" y="365"/>
                          <a:pt x="0" y="365"/>
                        </a:cubicBezTo>
                        <a:cubicBezTo>
                          <a:pt x="0" y="370"/>
                          <a:pt x="5" y="375"/>
                          <a:pt x="9" y="380"/>
                        </a:cubicBezTo>
                        <a:cubicBezTo>
                          <a:pt x="5" y="385"/>
                          <a:pt x="0" y="390"/>
                          <a:pt x="0" y="395"/>
                        </a:cubicBezTo>
                        <a:cubicBezTo>
                          <a:pt x="0" y="400"/>
                          <a:pt x="5" y="405"/>
                          <a:pt x="9" y="410"/>
                        </a:cubicBezTo>
                        <a:cubicBezTo>
                          <a:pt x="5" y="415"/>
                          <a:pt x="0" y="420"/>
                          <a:pt x="0" y="425"/>
                        </a:cubicBezTo>
                        <a:cubicBezTo>
                          <a:pt x="0" y="425"/>
                          <a:pt x="0" y="425"/>
                          <a:pt x="0" y="425"/>
                        </a:cubicBezTo>
                        <a:cubicBezTo>
                          <a:pt x="0" y="430"/>
                          <a:pt x="5" y="435"/>
                          <a:pt x="9" y="440"/>
                        </a:cubicBezTo>
                        <a:cubicBezTo>
                          <a:pt x="5" y="446"/>
                          <a:pt x="0" y="451"/>
                          <a:pt x="0" y="456"/>
                        </a:cubicBezTo>
                        <a:cubicBezTo>
                          <a:pt x="0" y="461"/>
                          <a:pt x="5" y="466"/>
                          <a:pt x="9" y="471"/>
                        </a:cubicBezTo>
                        <a:cubicBezTo>
                          <a:pt x="5" y="476"/>
                          <a:pt x="0" y="481"/>
                          <a:pt x="0" y="486"/>
                        </a:cubicBezTo>
                        <a:cubicBezTo>
                          <a:pt x="0" y="486"/>
                          <a:pt x="0" y="486"/>
                          <a:pt x="0" y="486"/>
                        </a:cubicBezTo>
                        <a:cubicBezTo>
                          <a:pt x="0" y="491"/>
                          <a:pt x="5" y="496"/>
                          <a:pt x="9" y="501"/>
                        </a:cubicBezTo>
                        <a:cubicBezTo>
                          <a:pt x="5" y="506"/>
                          <a:pt x="0" y="511"/>
                          <a:pt x="0" y="516"/>
                        </a:cubicBezTo>
                        <a:cubicBezTo>
                          <a:pt x="0" y="521"/>
                          <a:pt x="5" y="527"/>
                          <a:pt x="9" y="532"/>
                        </a:cubicBezTo>
                        <a:cubicBezTo>
                          <a:pt x="5" y="537"/>
                          <a:pt x="0" y="542"/>
                          <a:pt x="0" y="547"/>
                        </a:cubicBezTo>
                        <a:cubicBezTo>
                          <a:pt x="0" y="547"/>
                          <a:pt x="0" y="547"/>
                          <a:pt x="0" y="547"/>
                        </a:cubicBezTo>
                        <a:cubicBezTo>
                          <a:pt x="0" y="552"/>
                          <a:pt x="5" y="557"/>
                          <a:pt x="9" y="562"/>
                        </a:cubicBezTo>
                        <a:cubicBezTo>
                          <a:pt x="5" y="567"/>
                          <a:pt x="0" y="572"/>
                          <a:pt x="0" y="577"/>
                        </a:cubicBezTo>
                        <a:cubicBezTo>
                          <a:pt x="0" y="582"/>
                          <a:pt x="5" y="587"/>
                          <a:pt x="9" y="592"/>
                        </a:cubicBezTo>
                        <a:cubicBezTo>
                          <a:pt x="5" y="597"/>
                          <a:pt x="0" y="602"/>
                          <a:pt x="0" y="607"/>
                        </a:cubicBezTo>
                        <a:cubicBezTo>
                          <a:pt x="0" y="608"/>
                          <a:pt x="0" y="608"/>
                          <a:pt x="0" y="608"/>
                        </a:cubicBezTo>
                        <a:cubicBezTo>
                          <a:pt x="0" y="613"/>
                          <a:pt x="5" y="618"/>
                          <a:pt x="9" y="623"/>
                        </a:cubicBezTo>
                        <a:cubicBezTo>
                          <a:pt x="5" y="628"/>
                          <a:pt x="0" y="633"/>
                          <a:pt x="0" y="638"/>
                        </a:cubicBezTo>
                        <a:cubicBezTo>
                          <a:pt x="0" y="643"/>
                          <a:pt x="5" y="648"/>
                          <a:pt x="9" y="653"/>
                        </a:cubicBezTo>
                        <a:cubicBezTo>
                          <a:pt x="5" y="658"/>
                          <a:pt x="0" y="663"/>
                          <a:pt x="0" y="668"/>
                        </a:cubicBezTo>
                        <a:cubicBezTo>
                          <a:pt x="0" y="668"/>
                          <a:pt x="0" y="668"/>
                          <a:pt x="0" y="668"/>
                        </a:cubicBezTo>
                        <a:cubicBezTo>
                          <a:pt x="0" y="673"/>
                          <a:pt x="5" y="678"/>
                          <a:pt x="9" y="683"/>
                        </a:cubicBezTo>
                        <a:cubicBezTo>
                          <a:pt x="5" y="689"/>
                          <a:pt x="0" y="694"/>
                          <a:pt x="0" y="699"/>
                        </a:cubicBezTo>
                        <a:cubicBezTo>
                          <a:pt x="0" y="704"/>
                          <a:pt x="5" y="709"/>
                          <a:pt x="9" y="714"/>
                        </a:cubicBezTo>
                        <a:cubicBezTo>
                          <a:pt x="5" y="719"/>
                          <a:pt x="0" y="724"/>
                          <a:pt x="0" y="729"/>
                        </a:cubicBezTo>
                        <a:cubicBezTo>
                          <a:pt x="0" y="729"/>
                          <a:pt x="0" y="729"/>
                          <a:pt x="0" y="729"/>
                        </a:cubicBezTo>
                        <a:cubicBezTo>
                          <a:pt x="0" y="734"/>
                          <a:pt x="5" y="739"/>
                          <a:pt x="9" y="744"/>
                        </a:cubicBezTo>
                        <a:cubicBezTo>
                          <a:pt x="5" y="749"/>
                          <a:pt x="0" y="754"/>
                          <a:pt x="0" y="759"/>
                        </a:cubicBezTo>
                        <a:cubicBezTo>
                          <a:pt x="0" y="764"/>
                          <a:pt x="5" y="769"/>
                          <a:pt x="9" y="775"/>
                        </a:cubicBezTo>
                        <a:cubicBezTo>
                          <a:pt x="5" y="780"/>
                          <a:pt x="0" y="785"/>
                          <a:pt x="0" y="790"/>
                        </a:cubicBezTo>
                        <a:cubicBezTo>
                          <a:pt x="0" y="790"/>
                          <a:pt x="0" y="790"/>
                          <a:pt x="0" y="790"/>
                        </a:cubicBezTo>
                        <a:cubicBezTo>
                          <a:pt x="0" y="795"/>
                          <a:pt x="5" y="800"/>
                          <a:pt x="9" y="805"/>
                        </a:cubicBezTo>
                        <a:cubicBezTo>
                          <a:pt x="5" y="810"/>
                          <a:pt x="0" y="815"/>
                          <a:pt x="0" y="820"/>
                        </a:cubicBezTo>
                        <a:cubicBezTo>
                          <a:pt x="0" y="825"/>
                          <a:pt x="5" y="830"/>
                          <a:pt x="9" y="835"/>
                        </a:cubicBezTo>
                        <a:cubicBezTo>
                          <a:pt x="5" y="840"/>
                          <a:pt x="0" y="845"/>
                          <a:pt x="0" y="850"/>
                        </a:cubicBezTo>
                        <a:cubicBezTo>
                          <a:pt x="0" y="851"/>
                          <a:pt x="0" y="851"/>
                          <a:pt x="0" y="851"/>
                        </a:cubicBezTo>
                        <a:cubicBezTo>
                          <a:pt x="0" y="856"/>
                          <a:pt x="5" y="861"/>
                          <a:pt x="9" y="866"/>
                        </a:cubicBezTo>
                        <a:cubicBezTo>
                          <a:pt x="5" y="871"/>
                          <a:pt x="0" y="876"/>
                          <a:pt x="0" y="881"/>
                        </a:cubicBezTo>
                        <a:cubicBezTo>
                          <a:pt x="0" y="886"/>
                          <a:pt x="5" y="891"/>
                          <a:pt x="9" y="896"/>
                        </a:cubicBezTo>
                        <a:cubicBezTo>
                          <a:pt x="5" y="901"/>
                          <a:pt x="0" y="906"/>
                          <a:pt x="0" y="911"/>
                        </a:cubicBezTo>
                        <a:cubicBezTo>
                          <a:pt x="0" y="911"/>
                          <a:pt x="0" y="911"/>
                          <a:pt x="0" y="911"/>
                        </a:cubicBezTo>
                        <a:cubicBezTo>
                          <a:pt x="0" y="916"/>
                          <a:pt x="5" y="921"/>
                          <a:pt x="9" y="926"/>
                        </a:cubicBezTo>
                        <a:cubicBezTo>
                          <a:pt x="5" y="931"/>
                          <a:pt x="0" y="937"/>
                          <a:pt x="0" y="942"/>
                        </a:cubicBezTo>
                        <a:cubicBezTo>
                          <a:pt x="0" y="947"/>
                          <a:pt x="5" y="952"/>
                          <a:pt x="9" y="957"/>
                        </a:cubicBezTo>
                        <a:cubicBezTo>
                          <a:pt x="5" y="962"/>
                          <a:pt x="0" y="967"/>
                          <a:pt x="0" y="972"/>
                        </a:cubicBezTo>
                        <a:cubicBezTo>
                          <a:pt x="0" y="972"/>
                          <a:pt x="0" y="972"/>
                          <a:pt x="0" y="972"/>
                        </a:cubicBezTo>
                        <a:cubicBezTo>
                          <a:pt x="0" y="977"/>
                          <a:pt x="5" y="982"/>
                          <a:pt x="9" y="987"/>
                        </a:cubicBezTo>
                        <a:cubicBezTo>
                          <a:pt x="5" y="992"/>
                          <a:pt x="0" y="997"/>
                          <a:pt x="0" y="1002"/>
                        </a:cubicBezTo>
                        <a:cubicBezTo>
                          <a:pt x="0" y="1007"/>
                          <a:pt x="5" y="1012"/>
                          <a:pt x="9" y="1018"/>
                        </a:cubicBezTo>
                        <a:cubicBezTo>
                          <a:pt x="5" y="1023"/>
                          <a:pt x="0" y="1028"/>
                          <a:pt x="0" y="1033"/>
                        </a:cubicBezTo>
                        <a:cubicBezTo>
                          <a:pt x="0" y="1033"/>
                          <a:pt x="0" y="1033"/>
                          <a:pt x="0" y="1033"/>
                        </a:cubicBezTo>
                        <a:cubicBezTo>
                          <a:pt x="0" y="1038"/>
                          <a:pt x="5" y="1043"/>
                          <a:pt x="9" y="1048"/>
                        </a:cubicBezTo>
                        <a:cubicBezTo>
                          <a:pt x="5" y="1053"/>
                          <a:pt x="0" y="1058"/>
                          <a:pt x="0" y="1063"/>
                        </a:cubicBezTo>
                        <a:cubicBezTo>
                          <a:pt x="0" y="1068"/>
                          <a:pt x="5" y="1073"/>
                          <a:pt x="9" y="1078"/>
                        </a:cubicBezTo>
                        <a:cubicBezTo>
                          <a:pt x="5" y="1083"/>
                          <a:pt x="0" y="1088"/>
                          <a:pt x="0" y="1093"/>
                        </a:cubicBezTo>
                        <a:cubicBezTo>
                          <a:pt x="0" y="1094"/>
                          <a:pt x="0" y="1094"/>
                          <a:pt x="0" y="1094"/>
                        </a:cubicBezTo>
                        <a:cubicBezTo>
                          <a:pt x="0" y="1099"/>
                          <a:pt x="5" y="1104"/>
                          <a:pt x="9" y="1109"/>
                        </a:cubicBezTo>
                        <a:cubicBezTo>
                          <a:pt x="5" y="1114"/>
                          <a:pt x="0" y="1119"/>
                          <a:pt x="0" y="1124"/>
                        </a:cubicBezTo>
                        <a:cubicBezTo>
                          <a:pt x="0" y="1129"/>
                          <a:pt x="5" y="1134"/>
                          <a:pt x="9" y="1139"/>
                        </a:cubicBezTo>
                        <a:cubicBezTo>
                          <a:pt x="5" y="1144"/>
                          <a:pt x="0" y="1149"/>
                          <a:pt x="0" y="1154"/>
                        </a:cubicBezTo>
                        <a:cubicBezTo>
                          <a:pt x="0" y="1154"/>
                          <a:pt x="0" y="1154"/>
                          <a:pt x="0" y="1154"/>
                        </a:cubicBezTo>
                        <a:cubicBezTo>
                          <a:pt x="0" y="1159"/>
                          <a:pt x="5" y="1164"/>
                          <a:pt x="9" y="1169"/>
                        </a:cubicBezTo>
                        <a:cubicBezTo>
                          <a:pt x="5" y="1174"/>
                          <a:pt x="0" y="1179"/>
                          <a:pt x="0" y="1185"/>
                        </a:cubicBezTo>
                        <a:cubicBezTo>
                          <a:pt x="0" y="1190"/>
                          <a:pt x="5" y="1195"/>
                          <a:pt x="9" y="1200"/>
                        </a:cubicBezTo>
                        <a:cubicBezTo>
                          <a:pt x="5" y="1205"/>
                          <a:pt x="0" y="1210"/>
                          <a:pt x="0" y="1215"/>
                        </a:cubicBezTo>
                        <a:cubicBezTo>
                          <a:pt x="0" y="1215"/>
                          <a:pt x="0" y="1215"/>
                          <a:pt x="0" y="1215"/>
                        </a:cubicBezTo>
                        <a:cubicBezTo>
                          <a:pt x="0" y="1220"/>
                          <a:pt x="5" y="1225"/>
                          <a:pt x="9" y="1230"/>
                        </a:cubicBezTo>
                        <a:cubicBezTo>
                          <a:pt x="5" y="1235"/>
                          <a:pt x="0" y="1240"/>
                          <a:pt x="0" y="1245"/>
                        </a:cubicBezTo>
                        <a:cubicBezTo>
                          <a:pt x="0" y="1250"/>
                          <a:pt x="5" y="1255"/>
                          <a:pt x="9" y="1260"/>
                        </a:cubicBezTo>
                        <a:cubicBezTo>
                          <a:pt x="5" y="1266"/>
                          <a:pt x="0" y="1271"/>
                          <a:pt x="0" y="1276"/>
                        </a:cubicBezTo>
                        <a:cubicBezTo>
                          <a:pt x="0" y="1276"/>
                          <a:pt x="0" y="1276"/>
                          <a:pt x="0" y="1276"/>
                        </a:cubicBezTo>
                        <a:cubicBezTo>
                          <a:pt x="0" y="1281"/>
                          <a:pt x="5" y="1286"/>
                          <a:pt x="9" y="1291"/>
                        </a:cubicBezTo>
                        <a:cubicBezTo>
                          <a:pt x="5" y="1296"/>
                          <a:pt x="0" y="1301"/>
                          <a:pt x="0" y="1306"/>
                        </a:cubicBezTo>
                        <a:cubicBezTo>
                          <a:pt x="0" y="1311"/>
                          <a:pt x="5" y="1316"/>
                          <a:pt x="9" y="1321"/>
                        </a:cubicBezTo>
                        <a:cubicBezTo>
                          <a:pt x="5" y="1326"/>
                          <a:pt x="0" y="1331"/>
                          <a:pt x="0" y="1336"/>
                        </a:cubicBezTo>
                        <a:cubicBezTo>
                          <a:pt x="0" y="1337"/>
                          <a:pt x="0" y="1337"/>
                          <a:pt x="0" y="1337"/>
                        </a:cubicBezTo>
                        <a:cubicBezTo>
                          <a:pt x="0" y="1342"/>
                          <a:pt x="5" y="1347"/>
                          <a:pt x="9" y="1352"/>
                        </a:cubicBezTo>
                        <a:cubicBezTo>
                          <a:pt x="5" y="1357"/>
                          <a:pt x="0" y="1362"/>
                          <a:pt x="0" y="1367"/>
                        </a:cubicBezTo>
                        <a:cubicBezTo>
                          <a:pt x="0" y="1372"/>
                          <a:pt x="5" y="1377"/>
                          <a:pt x="9" y="1382"/>
                        </a:cubicBezTo>
                        <a:cubicBezTo>
                          <a:pt x="5" y="1387"/>
                          <a:pt x="0" y="1392"/>
                          <a:pt x="0" y="1397"/>
                        </a:cubicBezTo>
                        <a:cubicBezTo>
                          <a:pt x="0" y="1397"/>
                          <a:pt x="0" y="1397"/>
                          <a:pt x="0" y="1397"/>
                        </a:cubicBezTo>
                        <a:cubicBezTo>
                          <a:pt x="0" y="1402"/>
                          <a:pt x="5" y="1407"/>
                          <a:pt x="9" y="1412"/>
                        </a:cubicBezTo>
                        <a:cubicBezTo>
                          <a:pt x="5" y="1417"/>
                          <a:pt x="0" y="1422"/>
                          <a:pt x="0" y="1428"/>
                        </a:cubicBezTo>
                        <a:cubicBezTo>
                          <a:pt x="0" y="1433"/>
                          <a:pt x="5" y="1438"/>
                          <a:pt x="9" y="1443"/>
                        </a:cubicBezTo>
                        <a:cubicBezTo>
                          <a:pt x="5" y="1448"/>
                          <a:pt x="0" y="1453"/>
                          <a:pt x="0" y="1458"/>
                        </a:cubicBezTo>
                        <a:cubicBezTo>
                          <a:pt x="0" y="1458"/>
                          <a:pt x="0" y="1458"/>
                          <a:pt x="0" y="1458"/>
                        </a:cubicBezTo>
                        <a:cubicBezTo>
                          <a:pt x="0" y="1463"/>
                          <a:pt x="5" y="1468"/>
                          <a:pt x="9" y="1473"/>
                        </a:cubicBezTo>
                        <a:cubicBezTo>
                          <a:pt x="5" y="1478"/>
                          <a:pt x="0" y="1483"/>
                          <a:pt x="0" y="1488"/>
                        </a:cubicBezTo>
                        <a:cubicBezTo>
                          <a:pt x="0" y="1493"/>
                          <a:pt x="5" y="1498"/>
                          <a:pt x="9" y="1503"/>
                        </a:cubicBezTo>
                        <a:cubicBezTo>
                          <a:pt x="5" y="1509"/>
                          <a:pt x="0" y="1514"/>
                          <a:pt x="0" y="1519"/>
                        </a:cubicBezTo>
                        <a:cubicBezTo>
                          <a:pt x="0" y="1519"/>
                          <a:pt x="0" y="1519"/>
                          <a:pt x="0" y="1519"/>
                        </a:cubicBezTo>
                        <a:cubicBezTo>
                          <a:pt x="0" y="1524"/>
                          <a:pt x="5" y="1529"/>
                          <a:pt x="9" y="1534"/>
                        </a:cubicBezTo>
                        <a:cubicBezTo>
                          <a:pt x="5" y="1539"/>
                          <a:pt x="0" y="1544"/>
                          <a:pt x="0" y="1549"/>
                        </a:cubicBezTo>
                        <a:cubicBezTo>
                          <a:pt x="0" y="1554"/>
                          <a:pt x="5" y="1559"/>
                          <a:pt x="9" y="1564"/>
                        </a:cubicBezTo>
                        <a:cubicBezTo>
                          <a:pt x="5" y="1569"/>
                          <a:pt x="0" y="1574"/>
                          <a:pt x="0" y="1579"/>
                        </a:cubicBezTo>
                        <a:cubicBezTo>
                          <a:pt x="0" y="1580"/>
                          <a:pt x="0" y="1580"/>
                          <a:pt x="0" y="1580"/>
                        </a:cubicBezTo>
                        <a:cubicBezTo>
                          <a:pt x="0" y="1585"/>
                          <a:pt x="5" y="1590"/>
                          <a:pt x="9" y="1595"/>
                        </a:cubicBezTo>
                        <a:cubicBezTo>
                          <a:pt x="5" y="1600"/>
                          <a:pt x="0" y="1605"/>
                          <a:pt x="0" y="1610"/>
                        </a:cubicBezTo>
                        <a:cubicBezTo>
                          <a:pt x="0" y="1615"/>
                          <a:pt x="5" y="1620"/>
                          <a:pt x="9" y="1625"/>
                        </a:cubicBezTo>
                        <a:cubicBezTo>
                          <a:pt x="5" y="1630"/>
                          <a:pt x="0" y="1635"/>
                          <a:pt x="0" y="1640"/>
                        </a:cubicBezTo>
                        <a:cubicBezTo>
                          <a:pt x="0" y="1640"/>
                          <a:pt x="0" y="1640"/>
                          <a:pt x="0" y="1640"/>
                        </a:cubicBezTo>
                        <a:cubicBezTo>
                          <a:pt x="0" y="1645"/>
                          <a:pt x="5" y="1650"/>
                          <a:pt x="9" y="1655"/>
                        </a:cubicBezTo>
                        <a:cubicBezTo>
                          <a:pt x="5" y="1660"/>
                          <a:pt x="0" y="1665"/>
                          <a:pt x="0" y="1671"/>
                        </a:cubicBezTo>
                        <a:cubicBezTo>
                          <a:pt x="0" y="1676"/>
                          <a:pt x="5" y="1681"/>
                          <a:pt x="9" y="1686"/>
                        </a:cubicBezTo>
                        <a:cubicBezTo>
                          <a:pt x="5" y="1691"/>
                          <a:pt x="0" y="1696"/>
                          <a:pt x="0" y="1701"/>
                        </a:cubicBezTo>
                        <a:cubicBezTo>
                          <a:pt x="0" y="1701"/>
                          <a:pt x="0" y="1701"/>
                          <a:pt x="0" y="1701"/>
                        </a:cubicBezTo>
                        <a:cubicBezTo>
                          <a:pt x="43" y="1701"/>
                          <a:pt x="43" y="1701"/>
                          <a:pt x="43" y="1701"/>
                        </a:cubicBezTo>
                        <a:cubicBezTo>
                          <a:pt x="47" y="1696"/>
                          <a:pt x="52" y="1691"/>
                          <a:pt x="52" y="1686"/>
                        </a:cubicBezTo>
                        <a:cubicBezTo>
                          <a:pt x="52" y="1681"/>
                          <a:pt x="47" y="1676"/>
                          <a:pt x="43" y="1671"/>
                        </a:cubicBezTo>
                        <a:cubicBezTo>
                          <a:pt x="47" y="1666"/>
                          <a:pt x="52" y="1660"/>
                          <a:pt x="52" y="1655"/>
                        </a:cubicBezTo>
                        <a:cubicBezTo>
                          <a:pt x="52" y="1650"/>
                          <a:pt x="47" y="1645"/>
                          <a:pt x="43" y="1640"/>
                        </a:cubicBezTo>
                        <a:cubicBezTo>
                          <a:pt x="43" y="1640"/>
                          <a:pt x="43" y="1640"/>
                          <a:pt x="43" y="1640"/>
                        </a:cubicBezTo>
                        <a:cubicBezTo>
                          <a:pt x="47" y="1635"/>
                          <a:pt x="52" y="1630"/>
                          <a:pt x="52" y="1625"/>
                        </a:cubicBezTo>
                        <a:cubicBezTo>
                          <a:pt x="52" y="1620"/>
                          <a:pt x="47" y="1615"/>
                          <a:pt x="43" y="1610"/>
                        </a:cubicBezTo>
                        <a:cubicBezTo>
                          <a:pt x="47" y="1605"/>
                          <a:pt x="52" y="1600"/>
                          <a:pt x="52" y="1595"/>
                        </a:cubicBezTo>
                        <a:cubicBezTo>
                          <a:pt x="52" y="1590"/>
                          <a:pt x="47" y="1585"/>
                          <a:pt x="43" y="1580"/>
                        </a:cubicBezTo>
                        <a:cubicBezTo>
                          <a:pt x="43" y="1580"/>
                          <a:pt x="43" y="1580"/>
                          <a:pt x="43" y="1580"/>
                        </a:cubicBezTo>
                        <a:cubicBezTo>
                          <a:pt x="47" y="1574"/>
                          <a:pt x="52" y="1569"/>
                          <a:pt x="52" y="1564"/>
                        </a:cubicBezTo>
                        <a:cubicBezTo>
                          <a:pt x="52" y="1559"/>
                          <a:pt x="47" y="1554"/>
                          <a:pt x="43" y="1549"/>
                        </a:cubicBezTo>
                        <a:cubicBezTo>
                          <a:pt x="47" y="1544"/>
                          <a:pt x="52" y="1539"/>
                          <a:pt x="52" y="1534"/>
                        </a:cubicBezTo>
                        <a:cubicBezTo>
                          <a:pt x="52" y="1529"/>
                          <a:pt x="47" y="1524"/>
                          <a:pt x="43" y="1519"/>
                        </a:cubicBezTo>
                        <a:cubicBezTo>
                          <a:pt x="43" y="1519"/>
                          <a:pt x="43" y="1519"/>
                          <a:pt x="43" y="1519"/>
                        </a:cubicBezTo>
                        <a:cubicBezTo>
                          <a:pt x="47" y="1514"/>
                          <a:pt x="52" y="1509"/>
                          <a:pt x="52" y="1504"/>
                        </a:cubicBezTo>
                        <a:cubicBezTo>
                          <a:pt x="52" y="1499"/>
                          <a:pt x="47" y="1493"/>
                          <a:pt x="43" y="1488"/>
                        </a:cubicBezTo>
                        <a:cubicBezTo>
                          <a:pt x="47" y="1483"/>
                          <a:pt x="52" y="1478"/>
                          <a:pt x="52" y="1473"/>
                        </a:cubicBezTo>
                        <a:cubicBezTo>
                          <a:pt x="52" y="1468"/>
                          <a:pt x="47" y="1463"/>
                          <a:pt x="43" y="1458"/>
                        </a:cubicBezTo>
                        <a:cubicBezTo>
                          <a:pt x="43" y="1458"/>
                          <a:pt x="43" y="1458"/>
                          <a:pt x="43" y="1458"/>
                        </a:cubicBezTo>
                        <a:cubicBezTo>
                          <a:pt x="47" y="1453"/>
                          <a:pt x="52" y="1448"/>
                          <a:pt x="52" y="1443"/>
                        </a:cubicBezTo>
                        <a:cubicBezTo>
                          <a:pt x="52" y="1438"/>
                          <a:pt x="47" y="1433"/>
                          <a:pt x="43" y="1428"/>
                        </a:cubicBezTo>
                        <a:cubicBezTo>
                          <a:pt x="47" y="1423"/>
                          <a:pt x="52" y="1418"/>
                          <a:pt x="52" y="1412"/>
                        </a:cubicBezTo>
                        <a:cubicBezTo>
                          <a:pt x="52" y="1407"/>
                          <a:pt x="47" y="1402"/>
                          <a:pt x="43" y="1397"/>
                        </a:cubicBezTo>
                        <a:cubicBezTo>
                          <a:pt x="43" y="1397"/>
                          <a:pt x="43" y="1397"/>
                          <a:pt x="43" y="1397"/>
                        </a:cubicBezTo>
                        <a:cubicBezTo>
                          <a:pt x="47" y="1392"/>
                          <a:pt x="52" y="1387"/>
                          <a:pt x="52" y="1382"/>
                        </a:cubicBezTo>
                        <a:cubicBezTo>
                          <a:pt x="52" y="1377"/>
                          <a:pt x="47" y="1372"/>
                          <a:pt x="43" y="1367"/>
                        </a:cubicBezTo>
                        <a:cubicBezTo>
                          <a:pt x="47" y="1362"/>
                          <a:pt x="52" y="1357"/>
                          <a:pt x="52" y="1352"/>
                        </a:cubicBezTo>
                        <a:cubicBezTo>
                          <a:pt x="52" y="1347"/>
                          <a:pt x="47" y="1342"/>
                          <a:pt x="43" y="1337"/>
                        </a:cubicBezTo>
                        <a:cubicBezTo>
                          <a:pt x="43" y="1337"/>
                          <a:pt x="43" y="1337"/>
                          <a:pt x="43" y="1337"/>
                        </a:cubicBezTo>
                        <a:cubicBezTo>
                          <a:pt x="47" y="1331"/>
                          <a:pt x="52" y="1326"/>
                          <a:pt x="52" y="1321"/>
                        </a:cubicBezTo>
                        <a:cubicBezTo>
                          <a:pt x="52" y="1316"/>
                          <a:pt x="47" y="1311"/>
                          <a:pt x="43" y="1306"/>
                        </a:cubicBezTo>
                        <a:cubicBezTo>
                          <a:pt x="47" y="1301"/>
                          <a:pt x="52" y="1296"/>
                          <a:pt x="52" y="1291"/>
                        </a:cubicBezTo>
                        <a:cubicBezTo>
                          <a:pt x="52" y="1286"/>
                          <a:pt x="47" y="1281"/>
                          <a:pt x="43" y="1276"/>
                        </a:cubicBezTo>
                        <a:cubicBezTo>
                          <a:pt x="43" y="1276"/>
                          <a:pt x="43" y="1276"/>
                          <a:pt x="43" y="1276"/>
                        </a:cubicBezTo>
                        <a:cubicBezTo>
                          <a:pt x="47" y="1271"/>
                          <a:pt x="52" y="1266"/>
                          <a:pt x="52" y="1261"/>
                        </a:cubicBezTo>
                        <a:cubicBezTo>
                          <a:pt x="52" y="1256"/>
                          <a:pt x="47" y="1250"/>
                          <a:pt x="43" y="1245"/>
                        </a:cubicBezTo>
                        <a:cubicBezTo>
                          <a:pt x="47" y="1240"/>
                          <a:pt x="52" y="1235"/>
                          <a:pt x="52" y="1230"/>
                        </a:cubicBezTo>
                        <a:cubicBezTo>
                          <a:pt x="52" y="1225"/>
                          <a:pt x="47" y="1220"/>
                          <a:pt x="43" y="1215"/>
                        </a:cubicBezTo>
                        <a:cubicBezTo>
                          <a:pt x="43" y="1215"/>
                          <a:pt x="43" y="1215"/>
                          <a:pt x="43" y="1215"/>
                        </a:cubicBezTo>
                        <a:cubicBezTo>
                          <a:pt x="47" y="1210"/>
                          <a:pt x="52" y="1205"/>
                          <a:pt x="52" y="1200"/>
                        </a:cubicBezTo>
                        <a:cubicBezTo>
                          <a:pt x="52" y="1195"/>
                          <a:pt x="47" y="1190"/>
                          <a:pt x="43" y="1185"/>
                        </a:cubicBezTo>
                        <a:cubicBezTo>
                          <a:pt x="47" y="1180"/>
                          <a:pt x="52" y="1175"/>
                          <a:pt x="52" y="1169"/>
                        </a:cubicBezTo>
                        <a:cubicBezTo>
                          <a:pt x="52" y="1164"/>
                          <a:pt x="47" y="1159"/>
                          <a:pt x="43" y="1154"/>
                        </a:cubicBezTo>
                        <a:cubicBezTo>
                          <a:pt x="43" y="1154"/>
                          <a:pt x="43" y="1154"/>
                          <a:pt x="43" y="1154"/>
                        </a:cubicBezTo>
                        <a:cubicBezTo>
                          <a:pt x="47" y="1149"/>
                          <a:pt x="52" y="1144"/>
                          <a:pt x="52" y="1139"/>
                        </a:cubicBezTo>
                        <a:cubicBezTo>
                          <a:pt x="52" y="1134"/>
                          <a:pt x="47" y="1129"/>
                          <a:pt x="43" y="1124"/>
                        </a:cubicBezTo>
                        <a:cubicBezTo>
                          <a:pt x="47" y="1119"/>
                          <a:pt x="52" y="1114"/>
                          <a:pt x="52" y="1109"/>
                        </a:cubicBezTo>
                        <a:cubicBezTo>
                          <a:pt x="52" y="1104"/>
                          <a:pt x="47" y="1099"/>
                          <a:pt x="43" y="1094"/>
                        </a:cubicBezTo>
                        <a:cubicBezTo>
                          <a:pt x="43" y="1094"/>
                          <a:pt x="43" y="1094"/>
                          <a:pt x="43" y="1094"/>
                        </a:cubicBezTo>
                        <a:cubicBezTo>
                          <a:pt x="47" y="1089"/>
                          <a:pt x="52" y="1083"/>
                          <a:pt x="52" y="1078"/>
                        </a:cubicBezTo>
                        <a:cubicBezTo>
                          <a:pt x="52" y="1073"/>
                          <a:pt x="47" y="1068"/>
                          <a:pt x="43" y="1063"/>
                        </a:cubicBezTo>
                        <a:cubicBezTo>
                          <a:pt x="47" y="1058"/>
                          <a:pt x="52" y="1053"/>
                          <a:pt x="52" y="1048"/>
                        </a:cubicBezTo>
                        <a:cubicBezTo>
                          <a:pt x="52" y="1043"/>
                          <a:pt x="47" y="1038"/>
                          <a:pt x="43" y="1033"/>
                        </a:cubicBezTo>
                        <a:cubicBezTo>
                          <a:pt x="43" y="1033"/>
                          <a:pt x="43" y="1033"/>
                          <a:pt x="43" y="1033"/>
                        </a:cubicBezTo>
                        <a:cubicBezTo>
                          <a:pt x="47" y="1028"/>
                          <a:pt x="52" y="1023"/>
                          <a:pt x="52" y="1018"/>
                        </a:cubicBezTo>
                        <a:cubicBezTo>
                          <a:pt x="52" y="1013"/>
                          <a:pt x="47" y="1008"/>
                          <a:pt x="43" y="1002"/>
                        </a:cubicBezTo>
                        <a:cubicBezTo>
                          <a:pt x="47" y="997"/>
                          <a:pt x="52" y="992"/>
                          <a:pt x="52" y="987"/>
                        </a:cubicBezTo>
                        <a:cubicBezTo>
                          <a:pt x="52" y="982"/>
                          <a:pt x="47" y="977"/>
                          <a:pt x="43" y="972"/>
                        </a:cubicBezTo>
                        <a:cubicBezTo>
                          <a:pt x="43" y="972"/>
                          <a:pt x="43" y="972"/>
                          <a:pt x="43" y="972"/>
                        </a:cubicBezTo>
                        <a:cubicBezTo>
                          <a:pt x="47" y="967"/>
                          <a:pt x="52" y="962"/>
                          <a:pt x="52" y="957"/>
                        </a:cubicBezTo>
                        <a:cubicBezTo>
                          <a:pt x="52" y="952"/>
                          <a:pt x="47" y="947"/>
                          <a:pt x="43" y="942"/>
                        </a:cubicBezTo>
                        <a:cubicBezTo>
                          <a:pt x="47" y="937"/>
                          <a:pt x="52" y="932"/>
                          <a:pt x="52" y="927"/>
                        </a:cubicBezTo>
                        <a:cubicBezTo>
                          <a:pt x="52" y="921"/>
                          <a:pt x="47" y="916"/>
                          <a:pt x="43" y="911"/>
                        </a:cubicBezTo>
                        <a:cubicBezTo>
                          <a:pt x="43" y="911"/>
                          <a:pt x="43" y="911"/>
                          <a:pt x="43" y="911"/>
                        </a:cubicBezTo>
                        <a:cubicBezTo>
                          <a:pt x="47" y="906"/>
                          <a:pt x="52" y="901"/>
                          <a:pt x="52" y="896"/>
                        </a:cubicBezTo>
                        <a:cubicBezTo>
                          <a:pt x="52" y="891"/>
                          <a:pt x="47" y="886"/>
                          <a:pt x="43" y="881"/>
                        </a:cubicBezTo>
                        <a:cubicBezTo>
                          <a:pt x="47" y="876"/>
                          <a:pt x="52" y="871"/>
                          <a:pt x="52" y="866"/>
                        </a:cubicBezTo>
                        <a:cubicBezTo>
                          <a:pt x="52" y="861"/>
                          <a:pt x="47" y="856"/>
                          <a:pt x="43" y="851"/>
                        </a:cubicBezTo>
                        <a:cubicBezTo>
                          <a:pt x="43" y="851"/>
                          <a:pt x="43" y="851"/>
                          <a:pt x="43" y="851"/>
                        </a:cubicBezTo>
                        <a:cubicBezTo>
                          <a:pt x="47" y="846"/>
                          <a:pt x="52" y="840"/>
                          <a:pt x="52" y="835"/>
                        </a:cubicBezTo>
                        <a:cubicBezTo>
                          <a:pt x="52" y="830"/>
                          <a:pt x="47" y="825"/>
                          <a:pt x="43" y="820"/>
                        </a:cubicBezTo>
                        <a:cubicBezTo>
                          <a:pt x="47" y="815"/>
                          <a:pt x="52" y="810"/>
                          <a:pt x="52" y="805"/>
                        </a:cubicBezTo>
                        <a:cubicBezTo>
                          <a:pt x="52" y="800"/>
                          <a:pt x="47" y="795"/>
                          <a:pt x="43" y="790"/>
                        </a:cubicBezTo>
                        <a:cubicBezTo>
                          <a:pt x="43" y="790"/>
                          <a:pt x="43" y="790"/>
                          <a:pt x="43" y="790"/>
                        </a:cubicBezTo>
                        <a:cubicBezTo>
                          <a:pt x="47" y="785"/>
                          <a:pt x="52" y="780"/>
                          <a:pt x="52" y="775"/>
                        </a:cubicBezTo>
                        <a:cubicBezTo>
                          <a:pt x="52" y="770"/>
                          <a:pt x="47" y="765"/>
                          <a:pt x="43" y="759"/>
                        </a:cubicBezTo>
                        <a:cubicBezTo>
                          <a:pt x="47" y="754"/>
                          <a:pt x="52" y="749"/>
                          <a:pt x="52" y="744"/>
                        </a:cubicBezTo>
                        <a:cubicBezTo>
                          <a:pt x="52" y="739"/>
                          <a:pt x="47" y="734"/>
                          <a:pt x="43" y="729"/>
                        </a:cubicBezTo>
                        <a:cubicBezTo>
                          <a:pt x="43" y="729"/>
                          <a:pt x="43" y="729"/>
                          <a:pt x="43" y="729"/>
                        </a:cubicBezTo>
                        <a:cubicBezTo>
                          <a:pt x="47" y="724"/>
                          <a:pt x="52" y="719"/>
                          <a:pt x="52" y="714"/>
                        </a:cubicBezTo>
                        <a:cubicBezTo>
                          <a:pt x="52" y="709"/>
                          <a:pt x="47" y="704"/>
                          <a:pt x="43" y="699"/>
                        </a:cubicBezTo>
                        <a:cubicBezTo>
                          <a:pt x="47" y="694"/>
                          <a:pt x="52" y="689"/>
                          <a:pt x="52" y="684"/>
                        </a:cubicBezTo>
                        <a:cubicBezTo>
                          <a:pt x="52" y="678"/>
                          <a:pt x="47" y="673"/>
                          <a:pt x="43" y="668"/>
                        </a:cubicBezTo>
                        <a:cubicBezTo>
                          <a:pt x="43" y="668"/>
                          <a:pt x="43" y="668"/>
                          <a:pt x="43" y="668"/>
                        </a:cubicBezTo>
                        <a:cubicBezTo>
                          <a:pt x="47" y="663"/>
                          <a:pt x="52" y="658"/>
                          <a:pt x="52" y="653"/>
                        </a:cubicBezTo>
                        <a:cubicBezTo>
                          <a:pt x="52" y="648"/>
                          <a:pt x="47" y="643"/>
                          <a:pt x="43" y="638"/>
                        </a:cubicBezTo>
                        <a:cubicBezTo>
                          <a:pt x="47" y="633"/>
                          <a:pt x="52" y="628"/>
                          <a:pt x="52" y="623"/>
                        </a:cubicBezTo>
                        <a:cubicBezTo>
                          <a:pt x="52" y="618"/>
                          <a:pt x="47" y="613"/>
                          <a:pt x="43" y="608"/>
                        </a:cubicBezTo>
                        <a:cubicBezTo>
                          <a:pt x="43" y="608"/>
                          <a:pt x="43" y="608"/>
                          <a:pt x="43" y="608"/>
                        </a:cubicBezTo>
                        <a:cubicBezTo>
                          <a:pt x="47" y="603"/>
                          <a:pt x="52" y="598"/>
                          <a:pt x="52" y="592"/>
                        </a:cubicBezTo>
                        <a:cubicBezTo>
                          <a:pt x="52" y="587"/>
                          <a:pt x="47" y="582"/>
                          <a:pt x="43" y="577"/>
                        </a:cubicBezTo>
                        <a:cubicBezTo>
                          <a:pt x="47" y="572"/>
                          <a:pt x="52" y="567"/>
                          <a:pt x="52" y="562"/>
                        </a:cubicBezTo>
                        <a:cubicBezTo>
                          <a:pt x="52" y="557"/>
                          <a:pt x="47" y="552"/>
                          <a:pt x="43" y="547"/>
                        </a:cubicBezTo>
                        <a:cubicBezTo>
                          <a:pt x="43" y="547"/>
                          <a:pt x="43" y="547"/>
                          <a:pt x="43" y="547"/>
                        </a:cubicBezTo>
                        <a:cubicBezTo>
                          <a:pt x="47" y="542"/>
                          <a:pt x="52" y="537"/>
                          <a:pt x="52" y="532"/>
                        </a:cubicBezTo>
                        <a:cubicBezTo>
                          <a:pt x="52" y="527"/>
                          <a:pt x="47" y="522"/>
                          <a:pt x="43" y="517"/>
                        </a:cubicBezTo>
                        <a:cubicBezTo>
                          <a:pt x="47" y="511"/>
                          <a:pt x="52" y="506"/>
                          <a:pt x="52" y="501"/>
                        </a:cubicBezTo>
                        <a:cubicBezTo>
                          <a:pt x="52" y="496"/>
                          <a:pt x="47" y="491"/>
                          <a:pt x="43" y="486"/>
                        </a:cubicBezTo>
                        <a:cubicBezTo>
                          <a:pt x="43" y="486"/>
                          <a:pt x="43" y="486"/>
                          <a:pt x="43" y="486"/>
                        </a:cubicBezTo>
                        <a:cubicBezTo>
                          <a:pt x="47" y="481"/>
                          <a:pt x="52" y="476"/>
                          <a:pt x="52" y="471"/>
                        </a:cubicBezTo>
                        <a:cubicBezTo>
                          <a:pt x="52" y="466"/>
                          <a:pt x="47" y="461"/>
                          <a:pt x="43" y="456"/>
                        </a:cubicBezTo>
                        <a:cubicBezTo>
                          <a:pt x="47" y="451"/>
                          <a:pt x="52" y="446"/>
                          <a:pt x="52" y="441"/>
                        </a:cubicBezTo>
                        <a:cubicBezTo>
                          <a:pt x="52" y="436"/>
                          <a:pt x="47" y="430"/>
                          <a:pt x="43" y="425"/>
                        </a:cubicBezTo>
                        <a:cubicBezTo>
                          <a:pt x="43" y="425"/>
                          <a:pt x="43" y="425"/>
                          <a:pt x="43" y="425"/>
                        </a:cubicBezTo>
                        <a:cubicBezTo>
                          <a:pt x="47" y="420"/>
                          <a:pt x="52" y="415"/>
                          <a:pt x="52" y="410"/>
                        </a:cubicBezTo>
                        <a:cubicBezTo>
                          <a:pt x="52" y="405"/>
                          <a:pt x="47" y="400"/>
                          <a:pt x="43" y="395"/>
                        </a:cubicBezTo>
                        <a:cubicBezTo>
                          <a:pt x="47" y="390"/>
                          <a:pt x="52" y="385"/>
                          <a:pt x="52" y="380"/>
                        </a:cubicBezTo>
                        <a:cubicBezTo>
                          <a:pt x="52" y="375"/>
                          <a:pt x="47" y="370"/>
                          <a:pt x="43" y="365"/>
                        </a:cubicBezTo>
                        <a:cubicBezTo>
                          <a:pt x="43" y="365"/>
                          <a:pt x="43" y="365"/>
                          <a:pt x="43" y="365"/>
                        </a:cubicBezTo>
                        <a:cubicBezTo>
                          <a:pt x="47" y="360"/>
                          <a:pt x="52" y="355"/>
                          <a:pt x="52" y="349"/>
                        </a:cubicBezTo>
                        <a:cubicBezTo>
                          <a:pt x="52" y="344"/>
                          <a:pt x="47" y="339"/>
                          <a:pt x="43" y="334"/>
                        </a:cubicBezTo>
                        <a:cubicBezTo>
                          <a:pt x="47" y="329"/>
                          <a:pt x="52" y="324"/>
                          <a:pt x="52" y="319"/>
                        </a:cubicBezTo>
                        <a:cubicBezTo>
                          <a:pt x="52" y="314"/>
                          <a:pt x="47" y="309"/>
                          <a:pt x="43" y="304"/>
                        </a:cubicBezTo>
                        <a:cubicBezTo>
                          <a:pt x="43" y="304"/>
                          <a:pt x="43" y="304"/>
                          <a:pt x="43" y="304"/>
                        </a:cubicBezTo>
                        <a:cubicBezTo>
                          <a:pt x="47" y="299"/>
                          <a:pt x="52" y="294"/>
                          <a:pt x="52" y="289"/>
                        </a:cubicBezTo>
                        <a:cubicBezTo>
                          <a:pt x="52" y="284"/>
                          <a:pt x="47" y="279"/>
                          <a:pt x="43" y="274"/>
                        </a:cubicBezTo>
                        <a:cubicBezTo>
                          <a:pt x="47" y="268"/>
                          <a:pt x="52" y="263"/>
                          <a:pt x="52" y="258"/>
                        </a:cubicBezTo>
                        <a:cubicBezTo>
                          <a:pt x="52" y="253"/>
                          <a:pt x="47" y="248"/>
                          <a:pt x="43" y="243"/>
                        </a:cubicBezTo>
                        <a:cubicBezTo>
                          <a:pt x="43" y="243"/>
                          <a:pt x="43" y="243"/>
                          <a:pt x="43" y="243"/>
                        </a:cubicBezTo>
                        <a:cubicBezTo>
                          <a:pt x="47" y="238"/>
                          <a:pt x="52" y="233"/>
                          <a:pt x="52" y="228"/>
                        </a:cubicBezTo>
                        <a:cubicBezTo>
                          <a:pt x="52" y="223"/>
                          <a:pt x="47" y="218"/>
                          <a:pt x="43" y="213"/>
                        </a:cubicBezTo>
                        <a:cubicBezTo>
                          <a:pt x="47" y="208"/>
                          <a:pt x="52" y="203"/>
                          <a:pt x="52" y="198"/>
                        </a:cubicBezTo>
                        <a:cubicBezTo>
                          <a:pt x="52" y="193"/>
                          <a:pt x="47" y="187"/>
                          <a:pt x="43" y="182"/>
                        </a:cubicBezTo>
                        <a:cubicBezTo>
                          <a:pt x="43" y="182"/>
                          <a:pt x="43" y="182"/>
                          <a:pt x="43" y="182"/>
                        </a:cubicBezTo>
                        <a:cubicBezTo>
                          <a:pt x="47" y="177"/>
                          <a:pt x="52" y="172"/>
                          <a:pt x="52" y="167"/>
                        </a:cubicBezTo>
                        <a:cubicBezTo>
                          <a:pt x="52" y="162"/>
                          <a:pt x="47" y="157"/>
                          <a:pt x="43" y="152"/>
                        </a:cubicBezTo>
                        <a:cubicBezTo>
                          <a:pt x="47" y="147"/>
                          <a:pt x="52" y="142"/>
                          <a:pt x="52" y="137"/>
                        </a:cubicBezTo>
                        <a:cubicBezTo>
                          <a:pt x="52" y="132"/>
                          <a:pt x="47" y="127"/>
                          <a:pt x="43" y="122"/>
                        </a:cubicBezTo>
                        <a:cubicBezTo>
                          <a:pt x="43" y="122"/>
                          <a:pt x="43" y="122"/>
                          <a:pt x="43" y="122"/>
                        </a:cubicBezTo>
                        <a:cubicBezTo>
                          <a:pt x="47" y="117"/>
                          <a:pt x="52" y="112"/>
                          <a:pt x="52" y="107"/>
                        </a:cubicBezTo>
                        <a:cubicBezTo>
                          <a:pt x="52" y="101"/>
                          <a:pt x="47" y="96"/>
                          <a:pt x="43" y="91"/>
                        </a:cubicBezTo>
                        <a:cubicBezTo>
                          <a:pt x="47" y="86"/>
                          <a:pt x="52" y="81"/>
                          <a:pt x="52" y="76"/>
                        </a:cubicBezTo>
                        <a:cubicBezTo>
                          <a:pt x="52" y="71"/>
                          <a:pt x="47" y="66"/>
                          <a:pt x="43" y="61"/>
                        </a:cubicBezTo>
                        <a:cubicBezTo>
                          <a:pt x="43" y="61"/>
                          <a:pt x="43" y="61"/>
                          <a:pt x="43" y="61"/>
                        </a:cubicBezTo>
                        <a:cubicBezTo>
                          <a:pt x="47" y="56"/>
                          <a:pt x="52" y="51"/>
                          <a:pt x="52" y="46"/>
                        </a:cubicBezTo>
                        <a:cubicBezTo>
                          <a:pt x="52" y="41"/>
                          <a:pt x="47" y="36"/>
                          <a:pt x="43" y="31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20000"/>
                      <a:lumOff val="80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grpSp>
                <p:nvGrpSpPr>
                  <p:cNvPr id="4539" name="Group 4538"/>
                  <p:cNvGrpSpPr/>
                  <p:nvPr/>
                </p:nvGrpSpPr>
                <p:grpSpPr>
                  <a:xfrm>
                    <a:off x="3706120" y="-499199"/>
                    <a:ext cx="95250" cy="5364163"/>
                    <a:chOff x="3583883" y="-499199"/>
                    <a:chExt cx="95250" cy="5364163"/>
                  </a:xfrm>
                  <a:solidFill>
                    <a:srgbClr val="D2B29E"/>
                  </a:solidFill>
                </p:grpSpPr>
                <p:sp>
                  <p:nvSpPr>
                    <p:cNvPr id="4540" name="Freeform 6"/>
                    <p:cNvSpPr>
                      <a:spLocks/>
                    </p:cNvSpPr>
                    <p:nvPr/>
                  </p:nvSpPr>
                  <p:spPr bwMode="auto">
                    <a:xfrm>
                      <a:off x="3583883" y="4817339"/>
                      <a:ext cx="95250" cy="47625"/>
                    </a:xfrm>
                    <a:custGeom>
                      <a:avLst/>
                      <a:gdLst>
                        <a:gd name="T0" fmla="*/ 13 w 28"/>
                        <a:gd name="T1" fmla="*/ 9 h 15"/>
                        <a:gd name="T2" fmla="*/ 0 w 28"/>
                        <a:gd name="T3" fmla="*/ 1 h 15"/>
                        <a:gd name="T4" fmla="*/ 15 w 28"/>
                        <a:gd name="T5" fmla="*/ 5 h 15"/>
                        <a:gd name="T6" fmla="*/ 28 w 28"/>
                        <a:gd name="T7" fmla="*/ 14 h 15"/>
                        <a:gd name="T8" fmla="*/ 13 w 28"/>
                        <a:gd name="T9" fmla="*/ 9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3" y="9"/>
                          </a:move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ubicBezTo>
                            <a:pt x="22" y="9"/>
                            <a:pt x="28" y="12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41" name="Freeform 7"/>
                    <p:cNvSpPr>
                      <a:spLocks/>
                    </p:cNvSpPr>
                    <p:nvPr/>
                  </p:nvSpPr>
                  <p:spPr bwMode="auto">
                    <a:xfrm>
                      <a:off x="3583883" y="4722089"/>
                      <a:ext cx="95250" cy="44450"/>
                    </a:xfrm>
                    <a:custGeom>
                      <a:avLst/>
                      <a:gdLst>
                        <a:gd name="T0" fmla="*/ 13 w 28"/>
                        <a:gd name="T1" fmla="*/ 9 h 14"/>
                        <a:gd name="T2" fmla="*/ 0 w 28"/>
                        <a:gd name="T3" fmla="*/ 1 h 14"/>
                        <a:gd name="T4" fmla="*/ 15 w 28"/>
                        <a:gd name="T5" fmla="*/ 5 h 14"/>
                        <a:gd name="T6" fmla="*/ 28 w 28"/>
                        <a:gd name="T7" fmla="*/ 13 h 14"/>
                        <a:gd name="T8" fmla="*/ 13 w 28"/>
                        <a:gd name="T9" fmla="*/ 9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3" y="9"/>
                          </a:moveTo>
                          <a:cubicBezTo>
                            <a:pt x="6" y="5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ubicBezTo>
                            <a:pt x="22" y="8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2"/>
                            <a:pt x="13" y="9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42" name="Freeform 8"/>
                    <p:cNvSpPr>
                      <a:spLocks/>
                    </p:cNvSpPr>
                    <p:nvPr/>
                  </p:nvSpPr>
                  <p:spPr bwMode="auto">
                    <a:xfrm>
                      <a:off x="3583883" y="-499199"/>
                      <a:ext cx="95250" cy="44450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8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2"/>
                            <a:pt x="13" y="9"/>
                          </a:cubicBezTo>
                          <a:cubicBezTo>
                            <a:pt x="6" y="5"/>
                            <a:pt x="0" y="2"/>
                            <a:pt x="0" y="1"/>
                          </a:cubicBezTo>
                          <a:cubicBezTo>
                            <a:pt x="1" y="0"/>
                            <a:pt x="7" y="1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43" name="Freeform 9"/>
                    <p:cNvSpPr>
                      <a:spLocks/>
                    </p:cNvSpPr>
                    <p:nvPr/>
                  </p:nvSpPr>
                  <p:spPr bwMode="auto">
                    <a:xfrm>
                      <a:off x="3583883" y="-403949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3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3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44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3583883" y="-307111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45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3583883" y="-208686"/>
                      <a:ext cx="95250" cy="44450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8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2"/>
                            <a:pt x="13" y="9"/>
                          </a:cubicBezTo>
                          <a:cubicBezTo>
                            <a:pt x="6" y="5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46" name="Freeform 12"/>
                    <p:cNvSpPr>
                      <a:spLocks/>
                    </p:cNvSpPr>
                    <p:nvPr/>
                  </p:nvSpPr>
                  <p:spPr bwMode="auto">
                    <a:xfrm>
                      <a:off x="3583883" y="-113436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47" name="Freeform 13"/>
                    <p:cNvSpPr>
                      <a:spLocks/>
                    </p:cNvSpPr>
                    <p:nvPr/>
                  </p:nvSpPr>
                  <p:spPr bwMode="auto">
                    <a:xfrm>
                      <a:off x="3583883" y="-18186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48" name="Freeform 14"/>
                    <p:cNvSpPr>
                      <a:spLocks/>
                    </p:cNvSpPr>
                    <p:nvPr/>
                  </p:nvSpPr>
                  <p:spPr bwMode="auto">
                    <a:xfrm>
                      <a:off x="3583883" y="80239"/>
                      <a:ext cx="95250" cy="44450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49" name="Freeform 15"/>
                    <p:cNvSpPr>
                      <a:spLocks/>
                    </p:cNvSpPr>
                    <p:nvPr/>
                  </p:nvSpPr>
                  <p:spPr bwMode="auto">
                    <a:xfrm>
                      <a:off x="3583883" y="175489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50" name="Freeform 16"/>
                    <p:cNvSpPr>
                      <a:spLocks/>
                    </p:cNvSpPr>
                    <p:nvPr/>
                  </p:nvSpPr>
                  <p:spPr bwMode="auto">
                    <a:xfrm>
                      <a:off x="3583883" y="270739"/>
                      <a:ext cx="95250" cy="49213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2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3"/>
                            <a:pt x="0" y="2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51" name="Freeform 17"/>
                    <p:cNvSpPr>
                      <a:spLocks/>
                    </p:cNvSpPr>
                    <p:nvPr/>
                  </p:nvSpPr>
                  <p:spPr bwMode="auto">
                    <a:xfrm>
                      <a:off x="3583883" y="370751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3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3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52" name="Freeform 18"/>
                    <p:cNvSpPr>
                      <a:spLocks/>
                    </p:cNvSpPr>
                    <p:nvPr/>
                  </p:nvSpPr>
                  <p:spPr bwMode="auto">
                    <a:xfrm>
                      <a:off x="3583883" y="466001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53" name="Freeform 19"/>
                    <p:cNvSpPr>
                      <a:spLocks/>
                    </p:cNvSpPr>
                    <p:nvPr/>
                  </p:nvSpPr>
                  <p:spPr bwMode="auto">
                    <a:xfrm>
                      <a:off x="3583883" y="564426"/>
                      <a:ext cx="95250" cy="44450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8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2"/>
                            <a:pt x="13" y="9"/>
                          </a:cubicBezTo>
                          <a:cubicBezTo>
                            <a:pt x="6" y="5"/>
                            <a:pt x="0" y="2"/>
                            <a:pt x="0" y="1"/>
                          </a:cubicBezTo>
                          <a:cubicBezTo>
                            <a:pt x="1" y="0"/>
                            <a:pt x="7" y="1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54" name="Freeform 20"/>
                    <p:cNvSpPr>
                      <a:spLocks/>
                    </p:cNvSpPr>
                    <p:nvPr/>
                  </p:nvSpPr>
                  <p:spPr bwMode="auto">
                    <a:xfrm>
                      <a:off x="3583883" y="659676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55" name="Freeform 21"/>
                    <p:cNvSpPr>
                      <a:spLocks/>
                    </p:cNvSpPr>
                    <p:nvPr/>
                  </p:nvSpPr>
                  <p:spPr bwMode="auto">
                    <a:xfrm>
                      <a:off x="3583883" y="754926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56" name="Freeform 22"/>
                    <p:cNvSpPr>
                      <a:spLocks/>
                    </p:cNvSpPr>
                    <p:nvPr/>
                  </p:nvSpPr>
                  <p:spPr bwMode="auto">
                    <a:xfrm>
                      <a:off x="3583883" y="853351"/>
                      <a:ext cx="95250" cy="46038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57" name="Freeform 23"/>
                    <p:cNvSpPr>
                      <a:spLocks/>
                    </p:cNvSpPr>
                    <p:nvPr/>
                  </p:nvSpPr>
                  <p:spPr bwMode="auto">
                    <a:xfrm>
                      <a:off x="3583883" y="950189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58" name="Freeform 24"/>
                    <p:cNvSpPr>
                      <a:spLocks/>
                    </p:cNvSpPr>
                    <p:nvPr/>
                  </p:nvSpPr>
                  <p:spPr bwMode="auto">
                    <a:xfrm>
                      <a:off x="3583883" y="1045439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2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3"/>
                            <a:pt x="0" y="2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59" name="Freeform 25"/>
                    <p:cNvSpPr>
                      <a:spLocks/>
                    </p:cNvSpPr>
                    <p:nvPr/>
                  </p:nvSpPr>
                  <p:spPr bwMode="auto">
                    <a:xfrm>
                      <a:off x="3583883" y="1143864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3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3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60" name="Freeform 26"/>
                    <p:cNvSpPr>
                      <a:spLocks/>
                    </p:cNvSpPr>
                    <p:nvPr/>
                  </p:nvSpPr>
                  <p:spPr bwMode="auto">
                    <a:xfrm>
                      <a:off x="3583883" y="1239114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61" name="Freeform 27"/>
                    <p:cNvSpPr>
                      <a:spLocks/>
                    </p:cNvSpPr>
                    <p:nvPr/>
                  </p:nvSpPr>
                  <p:spPr bwMode="auto">
                    <a:xfrm>
                      <a:off x="3583883" y="1337539"/>
                      <a:ext cx="95250" cy="44450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8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2"/>
                            <a:pt x="13" y="9"/>
                          </a:cubicBezTo>
                          <a:cubicBezTo>
                            <a:pt x="6" y="5"/>
                            <a:pt x="0" y="2"/>
                            <a:pt x="0" y="1"/>
                          </a:cubicBezTo>
                          <a:cubicBezTo>
                            <a:pt x="1" y="0"/>
                            <a:pt x="7" y="1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62" name="Freeform 28"/>
                    <p:cNvSpPr>
                      <a:spLocks/>
                    </p:cNvSpPr>
                    <p:nvPr/>
                  </p:nvSpPr>
                  <p:spPr bwMode="auto">
                    <a:xfrm>
                      <a:off x="3583883" y="1432789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63" name="Freeform 29"/>
                    <p:cNvSpPr>
                      <a:spLocks/>
                    </p:cNvSpPr>
                    <p:nvPr/>
                  </p:nvSpPr>
                  <p:spPr bwMode="auto">
                    <a:xfrm>
                      <a:off x="3583883" y="1529626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64" name="Freeform 30"/>
                    <p:cNvSpPr>
                      <a:spLocks/>
                    </p:cNvSpPr>
                    <p:nvPr/>
                  </p:nvSpPr>
                  <p:spPr bwMode="auto">
                    <a:xfrm>
                      <a:off x="3583883" y="1628051"/>
                      <a:ext cx="95250" cy="44450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2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65" name="Freeform 31"/>
                    <p:cNvSpPr>
                      <a:spLocks/>
                    </p:cNvSpPr>
                    <p:nvPr/>
                  </p:nvSpPr>
                  <p:spPr bwMode="auto">
                    <a:xfrm>
                      <a:off x="3583883" y="1723301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66" name="Freeform 32"/>
                    <p:cNvSpPr>
                      <a:spLocks/>
                    </p:cNvSpPr>
                    <p:nvPr/>
                  </p:nvSpPr>
                  <p:spPr bwMode="auto">
                    <a:xfrm>
                      <a:off x="3583883" y="1818551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2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3"/>
                            <a:pt x="0" y="2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67" name="Freeform 33"/>
                    <p:cNvSpPr>
                      <a:spLocks/>
                    </p:cNvSpPr>
                    <p:nvPr/>
                  </p:nvSpPr>
                  <p:spPr bwMode="auto">
                    <a:xfrm>
                      <a:off x="3583883" y="1916976"/>
                      <a:ext cx="95250" cy="44450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68" name="Freeform 34"/>
                    <p:cNvSpPr>
                      <a:spLocks/>
                    </p:cNvSpPr>
                    <p:nvPr/>
                  </p:nvSpPr>
                  <p:spPr bwMode="auto">
                    <a:xfrm>
                      <a:off x="3583883" y="2012226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69" name="Freeform 35"/>
                    <p:cNvSpPr>
                      <a:spLocks/>
                    </p:cNvSpPr>
                    <p:nvPr/>
                  </p:nvSpPr>
                  <p:spPr bwMode="auto">
                    <a:xfrm>
                      <a:off x="3583883" y="2109064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2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3"/>
                            <a:pt x="0" y="2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70" name="Freeform 36"/>
                    <p:cNvSpPr>
                      <a:spLocks/>
                    </p:cNvSpPr>
                    <p:nvPr/>
                  </p:nvSpPr>
                  <p:spPr bwMode="auto">
                    <a:xfrm>
                      <a:off x="3583883" y="2207489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71" name="Freeform 37"/>
                    <p:cNvSpPr>
                      <a:spLocks/>
                    </p:cNvSpPr>
                    <p:nvPr/>
                  </p:nvSpPr>
                  <p:spPr bwMode="auto">
                    <a:xfrm>
                      <a:off x="3583883" y="2302739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72" name="Freeform 38"/>
                    <p:cNvSpPr>
                      <a:spLocks/>
                    </p:cNvSpPr>
                    <p:nvPr/>
                  </p:nvSpPr>
                  <p:spPr bwMode="auto">
                    <a:xfrm>
                      <a:off x="3583883" y="2401164"/>
                      <a:ext cx="95250" cy="44450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2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73" name="Freeform 39"/>
                    <p:cNvSpPr>
                      <a:spLocks/>
                    </p:cNvSpPr>
                    <p:nvPr/>
                  </p:nvSpPr>
                  <p:spPr bwMode="auto">
                    <a:xfrm>
                      <a:off x="3583883" y="2496414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74" name="Freeform 40"/>
                    <p:cNvSpPr>
                      <a:spLocks/>
                    </p:cNvSpPr>
                    <p:nvPr/>
                  </p:nvSpPr>
                  <p:spPr bwMode="auto">
                    <a:xfrm>
                      <a:off x="3583883" y="2591664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3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75" name="Freeform 41"/>
                    <p:cNvSpPr>
                      <a:spLocks/>
                    </p:cNvSpPr>
                    <p:nvPr/>
                  </p:nvSpPr>
                  <p:spPr bwMode="auto">
                    <a:xfrm>
                      <a:off x="3583883" y="2690089"/>
                      <a:ext cx="95250" cy="46038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76" name="Freeform 42"/>
                    <p:cNvSpPr>
                      <a:spLocks/>
                    </p:cNvSpPr>
                    <p:nvPr/>
                  </p:nvSpPr>
                  <p:spPr bwMode="auto">
                    <a:xfrm>
                      <a:off x="3583883" y="2786926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77" name="Freeform 43"/>
                    <p:cNvSpPr>
                      <a:spLocks/>
                    </p:cNvSpPr>
                    <p:nvPr/>
                  </p:nvSpPr>
                  <p:spPr bwMode="auto">
                    <a:xfrm>
                      <a:off x="3583883" y="2882176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2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3"/>
                            <a:pt x="0" y="2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78" name="Freeform 44"/>
                    <p:cNvSpPr>
                      <a:spLocks/>
                    </p:cNvSpPr>
                    <p:nvPr/>
                  </p:nvSpPr>
                  <p:spPr bwMode="auto">
                    <a:xfrm>
                      <a:off x="3583883" y="2980601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79" name="Freeform 45"/>
                    <p:cNvSpPr>
                      <a:spLocks/>
                    </p:cNvSpPr>
                    <p:nvPr/>
                  </p:nvSpPr>
                  <p:spPr bwMode="auto">
                    <a:xfrm>
                      <a:off x="3583883" y="3075851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80" name="Freeform 46"/>
                    <p:cNvSpPr>
                      <a:spLocks/>
                    </p:cNvSpPr>
                    <p:nvPr/>
                  </p:nvSpPr>
                  <p:spPr bwMode="auto">
                    <a:xfrm>
                      <a:off x="3583883" y="3174276"/>
                      <a:ext cx="95250" cy="44450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2"/>
                            <a:pt x="13" y="9"/>
                          </a:cubicBezTo>
                          <a:cubicBezTo>
                            <a:pt x="6" y="5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81" name="Freeform 47"/>
                    <p:cNvSpPr>
                      <a:spLocks/>
                    </p:cNvSpPr>
                    <p:nvPr/>
                  </p:nvSpPr>
                  <p:spPr bwMode="auto">
                    <a:xfrm>
                      <a:off x="3583883" y="3269526"/>
                      <a:ext cx="95250" cy="49213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82" name="Freeform 48"/>
                    <p:cNvSpPr>
                      <a:spLocks/>
                    </p:cNvSpPr>
                    <p:nvPr/>
                  </p:nvSpPr>
                  <p:spPr bwMode="auto">
                    <a:xfrm>
                      <a:off x="3583883" y="3366364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3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83" name="Freeform 49"/>
                    <p:cNvSpPr>
                      <a:spLocks/>
                    </p:cNvSpPr>
                    <p:nvPr/>
                  </p:nvSpPr>
                  <p:spPr bwMode="auto">
                    <a:xfrm>
                      <a:off x="3583883" y="3464789"/>
                      <a:ext cx="95250" cy="44450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2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84" name="Freeform 50"/>
                    <p:cNvSpPr>
                      <a:spLocks/>
                    </p:cNvSpPr>
                    <p:nvPr/>
                  </p:nvSpPr>
                  <p:spPr bwMode="auto">
                    <a:xfrm>
                      <a:off x="3583883" y="3560039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85" name="Freeform 51"/>
                    <p:cNvSpPr>
                      <a:spLocks/>
                    </p:cNvSpPr>
                    <p:nvPr/>
                  </p:nvSpPr>
                  <p:spPr bwMode="auto">
                    <a:xfrm>
                      <a:off x="3583883" y="3655289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2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3"/>
                            <a:pt x="0" y="2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86" name="Freeform 52"/>
                    <p:cNvSpPr>
                      <a:spLocks/>
                    </p:cNvSpPr>
                    <p:nvPr/>
                  </p:nvSpPr>
                  <p:spPr bwMode="auto">
                    <a:xfrm>
                      <a:off x="3583883" y="3753714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87" name="Freeform 53"/>
                    <p:cNvSpPr>
                      <a:spLocks/>
                    </p:cNvSpPr>
                    <p:nvPr/>
                  </p:nvSpPr>
                  <p:spPr bwMode="auto">
                    <a:xfrm>
                      <a:off x="3583883" y="3848964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88" name="Freeform 54"/>
                    <p:cNvSpPr>
                      <a:spLocks/>
                    </p:cNvSpPr>
                    <p:nvPr/>
                  </p:nvSpPr>
                  <p:spPr bwMode="auto">
                    <a:xfrm>
                      <a:off x="3583883" y="3948976"/>
                      <a:ext cx="95250" cy="44450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8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2"/>
                            <a:pt x="13" y="9"/>
                          </a:cubicBezTo>
                          <a:cubicBezTo>
                            <a:pt x="6" y="5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89" name="Freeform 55"/>
                    <p:cNvSpPr>
                      <a:spLocks/>
                    </p:cNvSpPr>
                    <p:nvPr/>
                  </p:nvSpPr>
                  <p:spPr bwMode="auto">
                    <a:xfrm>
                      <a:off x="3583883" y="4044226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90" name="Freeform 56"/>
                    <p:cNvSpPr>
                      <a:spLocks/>
                    </p:cNvSpPr>
                    <p:nvPr/>
                  </p:nvSpPr>
                  <p:spPr bwMode="auto">
                    <a:xfrm>
                      <a:off x="3583883" y="4139476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3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91" name="Freeform 57"/>
                    <p:cNvSpPr>
                      <a:spLocks/>
                    </p:cNvSpPr>
                    <p:nvPr/>
                  </p:nvSpPr>
                  <p:spPr bwMode="auto">
                    <a:xfrm>
                      <a:off x="3583883" y="4237901"/>
                      <a:ext cx="95250" cy="44450"/>
                    </a:xfrm>
                    <a:custGeom>
                      <a:avLst/>
                      <a:gdLst>
                        <a:gd name="T0" fmla="*/ 15 w 28"/>
                        <a:gd name="T1" fmla="*/ 5 h 14"/>
                        <a:gd name="T2" fmla="*/ 28 w 28"/>
                        <a:gd name="T3" fmla="*/ 13 h 14"/>
                        <a:gd name="T4" fmla="*/ 13 w 28"/>
                        <a:gd name="T5" fmla="*/ 9 h 14"/>
                        <a:gd name="T6" fmla="*/ 0 w 28"/>
                        <a:gd name="T7" fmla="*/ 1 h 14"/>
                        <a:gd name="T8" fmla="*/ 15 w 28"/>
                        <a:gd name="T9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4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3"/>
                          </a:cubicBezTo>
                          <a:cubicBezTo>
                            <a:pt x="27" y="14"/>
                            <a:pt x="21" y="12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92" name="Freeform 58"/>
                    <p:cNvSpPr>
                      <a:spLocks/>
                    </p:cNvSpPr>
                    <p:nvPr/>
                  </p:nvSpPr>
                  <p:spPr bwMode="auto">
                    <a:xfrm>
                      <a:off x="3583883" y="4333151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93" name="Freeform 59"/>
                    <p:cNvSpPr>
                      <a:spLocks/>
                    </p:cNvSpPr>
                    <p:nvPr/>
                  </p:nvSpPr>
                  <p:spPr bwMode="auto">
                    <a:xfrm>
                      <a:off x="3583883" y="4428401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10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10"/>
                          </a:cubicBezTo>
                          <a:cubicBezTo>
                            <a:pt x="6" y="6"/>
                            <a:pt x="0" y="3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94" name="Freeform 60"/>
                    <p:cNvSpPr>
                      <a:spLocks/>
                    </p:cNvSpPr>
                    <p:nvPr/>
                  </p:nvSpPr>
                  <p:spPr bwMode="auto">
                    <a:xfrm>
                      <a:off x="3583883" y="4528414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5 h 15"/>
                        <a:gd name="T2" fmla="*/ 28 w 28"/>
                        <a:gd name="T3" fmla="*/ 13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5"/>
                          </a:moveTo>
                          <a:cubicBezTo>
                            <a:pt x="22" y="9"/>
                            <a:pt x="28" y="12"/>
                            <a:pt x="28" y="13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95" name="Freeform 61"/>
                    <p:cNvSpPr>
                      <a:spLocks/>
                    </p:cNvSpPr>
                    <p:nvPr/>
                  </p:nvSpPr>
                  <p:spPr bwMode="auto">
                    <a:xfrm>
                      <a:off x="3583883" y="4623664"/>
                      <a:ext cx="95250" cy="47625"/>
                    </a:xfrm>
                    <a:custGeom>
                      <a:avLst/>
                      <a:gdLst>
                        <a:gd name="T0" fmla="*/ 15 w 28"/>
                        <a:gd name="T1" fmla="*/ 6 h 15"/>
                        <a:gd name="T2" fmla="*/ 28 w 28"/>
                        <a:gd name="T3" fmla="*/ 14 h 15"/>
                        <a:gd name="T4" fmla="*/ 13 w 28"/>
                        <a:gd name="T5" fmla="*/ 9 h 15"/>
                        <a:gd name="T6" fmla="*/ 0 w 28"/>
                        <a:gd name="T7" fmla="*/ 1 h 15"/>
                        <a:gd name="T8" fmla="*/ 15 w 28"/>
                        <a:gd name="T9" fmla="*/ 6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8" h="15">
                          <a:moveTo>
                            <a:pt x="15" y="6"/>
                          </a:moveTo>
                          <a:cubicBezTo>
                            <a:pt x="22" y="9"/>
                            <a:pt x="28" y="13"/>
                            <a:pt x="28" y="14"/>
                          </a:cubicBezTo>
                          <a:cubicBezTo>
                            <a:pt x="27" y="15"/>
                            <a:pt x="21" y="13"/>
                            <a:pt x="13" y="9"/>
                          </a:cubicBezTo>
                          <a:cubicBezTo>
                            <a:pt x="6" y="6"/>
                            <a:pt x="0" y="2"/>
                            <a:pt x="0" y="1"/>
                          </a:cubicBezTo>
                          <a:cubicBezTo>
                            <a:pt x="1" y="0"/>
                            <a:pt x="7" y="2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</p:grpSp>
            </p:grpSp>
          </p:grpSp>
          <p:grpSp>
            <p:nvGrpSpPr>
              <p:cNvPr id="4532" name="Group 4531"/>
              <p:cNvGrpSpPr/>
              <p:nvPr/>
            </p:nvGrpSpPr>
            <p:grpSpPr>
              <a:xfrm>
                <a:off x="10949191" y="4252047"/>
                <a:ext cx="973180" cy="1112856"/>
                <a:chOff x="10949191" y="4252047"/>
                <a:chExt cx="973180" cy="1112856"/>
              </a:xfrm>
            </p:grpSpPr>
            <p:sp>
              <p:nvSpPr>
                <p:cNvPr id="4533" name="Trapezoid 4532"/>
                <p:cNvSpPr/>
                <p:nvPr/>
              </p:nvSpPr>
              <p:spPr>
                <a:xfrm>
                  <a:off x="11077542" y="4335461"/>
                  <a:ext cx="719685" cy="1029442"/>
                </a:xfrm>
                <a:prstGeom prst="trapezoid">
                  <a:avLst>
                    <a:gd name="adj" fmla="val 39117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34" name="Rectangle: Rounded Corners 4533"/>
                <p:cNvSpPr/>
                <p:nvPr/>
              </p:nvSpPr>
              <p:spPr>
                <a:xfrm>
                  <a:off x="11296036" y="4252047"/>
                  <a:ext cx="282697" cy="17265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96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35" name="TextBox 4534"/>
                <p:cNvSpPr txBox="1"/>
                <p:nvPr/>
              </p:nvSpPr>
              <p:spPr>
                <a:xfrm>
                  <a:off x="10949191" y="4946124"/>
                  <a:ext cx="97318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900" b="1" dirty="0">
                      <a:solidFill>
                        <a:schemeClr val="bg1"/>
                      </a:solidFill>
                    </a:rPr>
                    <a:t>PULL FOR ATTENTION</a:t>
                  </a:r>
                </a:p>
              </p:txBody>
            </p:sp>
          </p:grpSp>
        </p:grpSp>
      </p:grpSp>
      <p:grpSp>
        <p:nvGrpSpPr>
          <p:cNvPr id="4596" name="Group 4595"/>
          <p:cNvGrpSpPr/>
          <p:nvPr/>
        </p:nvGrpSpPr>
        <p:grpSpPr>
          <a:xfrm>
            <a:off x="7978419" y="5939722"/>
            <a:ext cx="2430466" cy="747833"/>
            <a:chOff x="7978424" y="5962416"/>
            <a:chExt cx="2356710" cy="725139"/>
          </a:xfrm>
        </p:grpSpPr>
        <p:sp>
          <p:nvSpPr>
            <p:cNvPr id="4597" name="Rectangle 245"/>
            <p:cNvSpPr>
              <a:spLocks noChangeArrowheads="1"/>
            </p:cNvSpPr>
            <p:nvPr/>
          </p:nvSpPr>
          <p:spPr bwMode="auto">
            <a:xfrm>
              <a:off x="7978424" y="5962416"/>
              <a:ext cx="2356710" cy="150355"/>
            </a:xfrm>
            <a:prstGeom prst="rect">
              <a:avLst/>
            </a:prstGeom>
            <a:solidFill>
              <a:srgbClr val="9C6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4598" name="Group 4597"/>
            <p:cNvGrpSpPr/>
            <p:nvPr/>
          </p:nvGrpSpPr>
          <p:grpSpPr>
            <a:xfrm>
              <a:off x="8276315" y="6093961"/>
              <a:ext cx="1760928" cy="593594"/>
              <a:chOff x="8276249" y="6093961"/>
              <a:chExt cx="1760928" cy="593594"/>
            </a:xfrm>
          </p:grpSpPr>
          <p:sp>
            <p:nvSpPr>
              <p:cNvPr id="4599" name="Rectangle 779"/>
              <p:cNvSpPr>
                <a:spLocks noChangeArrowheads="1"/>
              </p:cNvSpPr>
              <p:nvPr/>
            </p:nvSpPr>
            <p:spPr bwMode="auto">
              <a:xfrm>
                <a:off x="8302082" y="6108970"/>
                <a:ext cx="1709262" cy="293510"/>
              </a:xfrm>
              <a:prstGeom prst="rect">
                <a:avLst/>
              </a:prstGeom>
              <a:solidFill>
                <a:srgbClr val="422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00" name="Rectangle 4599"/>
              <p:cNvSpPr/>
              <p:nvPr/>
            </p:nvSpPr>
            <p:spPr>
              <a:xfrm>
                <a:off x="8276249" y="6093961"/>
                <a:ext cx="159705" cy="593594"/>
              </a:xfrm>
              <a:prstGeom prst="rect">
                <a:avLst/>
              </a:prstGeom>
              <a:solidFill>
                <a:srgbClr val="9C6A3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01" name="Rectangle 4600"/>
              <p:cNvSpPr/>
              <p:nvPr/>
            </p:nvSpPr>
            <p:spPr>
              <a:xfrm>
                <a:off x="9877472" y="6093961"/>
                <a:ext cx="159705" cy="593594"/>
              </a:xfrm>
              <a:prstGeom prst="rect">
                <a:avLst/>
              </a:prstGeom>
              <a:solidFill>
                <a:srgbClr val="9C6A3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4394" name="Group 4393"/>
          <p:cNvGrpSpPr/>
          <p:nvPr/>
        </p:nvGrpSpPr>
        <p:grpSpPr>
          <a:xfrm>
            <a:off x="8536348" y="5386665"/>
            <a:ext cx="1236122" cy="688237"/>
            <a:chOff x="8536348" y="5386665"/>
            <a:chExt cx="1236122" cy="688237"/>
          </a:xfrm>
        </p:grpSpPr>
        <p:grpSp>
          <p:nvGrpSpPr>
            <p:cNvPr id="4395" name="Group 4394"/>
            <p:cNvGrpSpPr/>
            <p:nvPr/>
          </p:nvGrpSpPr>
          <p:grpSpPr>
            <a:xfrm>
              <a:off x="8536348" y="5386665"/>
              <a:ext cx="1236122" cy="209903"/>
              <a:chOff x="8536348" y="5386665"/>
              <a:chExt cx="1236122" cy="209903"/>
            </a:xfrm>
            <a:solidFill>
              <a:srgbClr val="960000"/>
            </a:solidFill>
          </p:grpSpPr>
          <p:sp>
            <p:nvSpPr>
              <p:cNvPr id="4398" name="Freeform: Shape 4397"/>
              <p:cNvSpPr/>
              <p:nvPr/>
            </p:nvSpPr>
            <p:spPr>
              <a:xfrm rot="20357749">
                <a:off x="8536348" y="5386665"/>
                <a:ext cx="326886" cy="205474"/>
              </a:xfrm>
              <a:custGeom>
                <a:avLst/>
                <a:gdLst>
                  <a:gd name="connsiteX0" fmla="*/ 227062 w 326886"/>
                  <a:gd name="connsiteY0" fmla="*/ 15349 h 205474"/>
                  <a:gd name="connsiteX1" fmla="*/ 326886 w 326886"/>
                  <a:gd name="connsiteY1" fmla="*/ 195314 h 205474"/>
                  <a:gd name="connsiteX2" fmla="*/ 325169 w 326886"/>
                  <a:gd name="connsiteY2" fmla="*/ 205474 h 205474"/>
                  <a:gd name="connsiteX3" fmla="*/ 108 w 326886"/>
                  <a:gd name="connsiteY3" fmla="*/ 195949 h 205474"/>
                  <a:gd name="connsiteX4" fmla="*/ 0 w 326886"/>
                  <a:gd name="connsiteY4" fmla="*/ 195314 h 205474"/>
                  <a:gd name="connsiteX5" fmla="*/ 163443 w 326886"/>
                  <a:gd name="connsiteY5" fmla="*/ 0 h 205474"/>
                  <a:gd name="connsiteX6" fmla="*/ 227062 w 326886"/>
                  <a:gd name="connsiteY6" fmla="*/ 15349 h 2054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6886" h="205474">
                    <a:moveTo>
                      <a:pt x="227062" y="15349"/>
                    </a:moveTo>
                    <a:cubicBezTo>
                      <a:pt x="285725" y="44999"/>
                      <a:pt x="326885" y="114412"/>
                      <a:pt x="326886" y="195314"/>
                    </a:cubicBezTo>
                    <a:lnTo>
                      <a:pt x="325169" y="205474"/>
                    </a:lnTo>
                    <a:lnTo>
                      <a:pt x="108" y="195949"/>
                    </a:lnTo>
                    <a:lnTo>
                      <a:pt x="0" y="195314"/>
                    </a:lnTo>
                    <a:cubicBezTo>
                      <a:pt x="0" y="87445"/>
                      <a:pt x="73176" y="0"/>
                      <a:pt x="163443" y="0"/>
                    </a:cubicBezTo>
                    <a:cubicBezTo>
                      <a:pt x="186010" y="0"/>
                      <a:pt x="207508" y="5465"/>
                      <a:pt x="227062" y="15349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99" name="Freeform: Shape 4398"/>
              <p:cNvSpPr/>
              <p:nvPr/>
            </p:nvSpPr>
            <p:spPr>
              <a:xfrm rot="1242251" flipH="1">
                <a:off x="9445584" y="5391094"/>
                <a:ext cx="326886" cy="205474"/>
              </a:xfrm>
              <a:custGeom>
                <a:avLst/>
                <a:gdLst>
                  <a:gd name="connsiteX0" fmla="*/ 227062 w 326886"/>
                  <a:gd name="connsiteY0" fmla="*/ 15349 h 205474"/>
                  <a:gd name="connsiteX1" fmla="*/ 326886 w 326886"/>
                  <a:gd name="connsiteY1" fmla="*/ 195314 h 205474"/>
                  <a:gd name="connsiteX2" fmla="*/ 325169 w 326886"/>
                  <a:gd name="connsiteY2" fmla="*/ 205474 h 205474"/>
                  <a:gd name="connsiteX3" fmla="*/ 108 w 326886"/>
                  <a:gd name="connsiteY3" fmla="*/ 195949 h 205474"/>
                  <a:gd name="connsiteX4" fmla="*/ 0 w 326886"/>
                  <a:gd name="connsiteY4" fmla="*/ 195314 h 205474"/>
                  <a:gd name="connsiteX5" fmla="*/ 163443 w 326886"/>
                  <a:gd name="connsiteY5" fmla="*/ 0 h 205474"/>
                  <a:gd name="connsiteX6" fmla="*/ 227062 w 326886"/>
                  <a:gd name="connsiteY6" fmla="*/ 15349 h 2054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6886" h="205474">
                    <a:moveTo>
                      <a:pt x="227062" y="15349"/>
                    </a:moveTo>
                    <a:cubicBezTo>
                      <a:pt x="285725" y="44999"/>
                      <a:pt x="326885" y="114412"/>
                      <a:pt x="326886" y="195314"/>
                    </a:cubicBezTo>
                    <a:lnTo>
                      <a:pt x="325169" y="205474"/>
                    </a:lnTo>
                    <a:lnTo>
                      <a:pt x="108" y="195949"/>
                    </a:lnTo>
                    <a:lnTo>
                      <a:pt x="0" y="195314"/>
                    </a:lnTo>
                    <a:cubicBezTo>
                      <a:pt x="0" y="87445"/>
                      <a:pt x="73176" y="0"/>
                      <a:pt x="163443" y="0"/>
                    </a:cubicBezTo>
                    <a:cubicBezTo>
                      <a:pt x="186010" y="0"/>
                      <a:pt x="207508" y="5465"/>
                      <a:pt x="227062" y="15349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4396" name="Freeform: Shape 4395"/>
            <p:cNvSpPr/>
            <p:nvPr/>
          </p:nvSpPr>
          <p:spPr>
            <a:xfrm rot="1242251" flipV="1">
              <a:off x="9275411" y="5937079"/>
              <a:ext cx="276367" cy="137823"/>
            </a:xfrm>
            <a:custGeom>
              <a:avLst/>
              <a:gdLst>
                <a:gd name="connsiteX0" fmla="*/ 227062 w 326886"/>
                <a:gd name="connsiteY0" fmla="*/ 15349 h 205474"/>
                <a:gd name="connsiteX1" fmla="*/ 326886 w 326886"/>
                <a:gd name="connsiteY1" fmla="*/ 195314 h 205474"/>
                <a:gd name="connsiteX2" fmla="*/ 325169 w 326886"/>
                <a:gd name="connsiteY2" fmla="*/ 205474 h 205474"/>
                <a:gd name="connsiteX3" fmla="*/ 108 w 326886"/>
                <a:gd name="connsiteY3" fmla="*/ 195949 h 205474"/>
                <a:gd name="connsiteX4" fmla="*/ 0 w 326886"/>
                <a:gd name="connsiteY4" fmla="*/ 195314 h 205474"/>
                <a:gd name="connsiteX5" fmla="*/ 163443 w 326886"/>
                <a:gd name="connsiteY5" fmla="*/ 0 h 205474"/>
                <a:gd name="connsiteX6" fmla="*/ 227062 w 326886"/>
                <a:gd name="connsiteY6" fmla="*/ 15349 h 205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6886" h="205474">
                  <a:moveTo>
                    <a:pt x="227062" y="15349"/>
                  </a:moveTo>
                  <a:cubicBezTo>
                    <a:pt x="285725" y="44999"/>
                    <a:pt x="326885" y="114412"/>
                    <a:pt x="326886" y="195314"/>
                  </a:cubicBezTo>
                  <a:lnTo>
                    <a:pt x="325169" y="205474"/>
                  </a:lnTo>
                  <a:lnTo>
                    <a:pt x="108" y="195949"/>
                  </a:lnTo>
                  <a:lnTo>
                    <a:pt x="0" y="195314"/>
                  </a:lnTo>
                  <a:cubicBezTo>
                    <a:pt x="0" y="87445"/>
                    <a:pt x="73176" y="0"/>
                    <a:pt x="163443" y="0"/>
                  </a:cubicBezTo>
                  <a:cubicBezTo>
                    <a:pt x="186010" y="0"/>
                    <a:pt x="207508" y="5465"/>
                    <a:pt x="227062" y="15349"/>
                  </a:cubicBezTo>
                  <a:close/>
                </a:path>
              </a:pathLst>
            </a:cu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97" name="Freeform: Shape 4396"/>
            <p:cNvSpPr/>
            <p:nvPr/>
          </p:nvSpPr>
          <p:spPr>
            <a:xfrm rot="20357749" flipH="1" flipV="1">
              <a:off x="8745556" y="5921516"/>
              <a:ext cx="276367" cy="137823"/>
            </a:xfrm>
            <a:custGeom>
              <a:avLst/>
              <a:gdLst>
                <a:gd name="connsiteX0" fmla="*/ 227062 w 326886"/>
                <a:gd name="connsiteY0" fmla="*/ 15349 h 205474"/>
                <a:gd name="connsiteX1" fmla="*/ 326886 w 326886"/>
                <a:gd name="connsiteY1" fmla="*/ 195314 h 205474"/>
                <a:gd name="connsiteX2" fmla="*/ 325169 w 326886"/>
                <a:gd name="connsiteY2" fmla="*/ 205474 h 205474"/>
                <a:gd name="connsiteX3" fmla="*/ 108 w 326886"/>
                <a:gd name="connsiteY3" fmla="*/ 195949 h 205474"/>
                <a:gd name="connsiteX4" fmla="*/ 0 w 326886"/>
                <a:gd name="connsiteY4" fmla="*/ 195314 h 205474"/>
                <a:gd name="connsiteX5" fmla="*/ 163443 w 326886"/>
                <a:gd name="connsiteY5" fmla="*/ 0 h 205474"/>
                <a:gd name="connsiteX6" fmla="*/ 227062 w 326886"/>
                <a:gd name="connsiteY6" fmla="*/ 15349 h 205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6886" h="205474">
                  <a:moveTo>
                    <a:pt x="227062" y="15349"/>
                  </a:moveTo>
                  <a:cubicBezTo>
                    <a:pt x="285725" y="44999"/>
                    <a:pt x="326885" y="114412"/>
                    <a:pt x="326886" y="195314"/>
                  </a:cubicBezTo>
                  <a:lnTo>
                    <a:pt x="325169" y="205474"/>
                  </a:lnTo>
                  <a:lnTo>
                    <a:pt x="108" y="195949"/>
                  </a:lnTo>
                  <a:lnTo>
                    <a:pt x="0" y="195314"/>
                  </a:lnTo>
                  <a:cubicBezTo>
                    <a:pt x="0" y="87445"/>
                    <a:pt x="73176" y="0"/>
                    <a:pt x="163443" y="0"/>
                  </a:cubicBezTo>
                  <a:cubicBezTo>
                    <a:pt x="186010" y="0"/>
                    <a:pt x="207508" y="5465"/>
                    <a:pt x="227062" y="15349"/>
                  </a:cubicBezTo>
                  <a:close/>
                </a:path>
              </a:pathLst>
            </a:cu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607" name="Group 4606"/>
          <p:cNvGrpSpPr/>
          <p:nvPr/>
        </p:nvGrpSpPr>
        <p:grpSpPr>
          <a:xfrm>
            <a:off x="8248650" y="6565593"/>
            <a:ext cx="254794" cy="175726"/>
            <a:chOff x="8248650" y="6565593"/>
            <a:chExt cx="254794" cy="175726"/>
          </a:xfrm>
        </p:grpSpPr>
        <p:grpSp>
          <p:nvGrpSpPr>
            <p:cNvPr id="4605" name="Group 4604"/>
            <p:cNvGrpSpPr/>
            <p:nvPr/>
          </p:nvGrpSpPr>
          <p:grpSpPr>
            <a:xfrm>
              <a:off x="8248650" y="6643688"/>
              <a:ext cx="254794" cy="97631"/>
              <a:chOff x="8248650" y="6643688"/>
              <a:chExt cx="254794" cy="97631"/>
            </a:xfrm>
          </p:grpSpPr>
          <p:sp>
            <p:nvSpPr>
              <p:cNvPr id="4604" name="Rectangle 4603"/>
              <p:cNvSpPr/>
              <p:nvPr/>
            </p:nvSpPr>
            <p:spPr>
              <a:xfrm>
                <a:off x="8281989" y="6643688"/>
                <a:ext cx="171450" cy="97631"/>
              </a:xfrm>
              <a:prstGeom prst="rect">
                <a:avLst/>
              </a:prstGeom>
              <a:solidFill>
                <a:srgbClr val="BD1D1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02" name="Rectangle 4601"/>
              <p:cNvSpPr/>
              <p:nvPr/>
            </p:nvSpPr>
            <p:spPr>
              <a:xfrm>
                <a:off x="8248650" y="6650831"/>
                <a:ext cx="90488" cy="5779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03" name="Rectangle 4602"/>
              <p:cNvSpPr/>
              <p:nvPr/>
            </p:nvSpPr>
            <p:spPr>
              <a:xfrm>
                <a:off x="8412956" y="6650831"/>
                <a:ext cx="90488" cy="5779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4606" name="Rectangle 870"/>
            <p:cNvSpPr>
              <a:spLocks noChangeArrowheads="1"/>
            </p:cNvSpPr>
            <p:nvPr/>
          </p:nvSpPr>
          <p:spPr bwMode="auto">
            <a:xfrm>
              <a:off x="8339513" y="6565593"/>
              <a:ext cx="51796" cy="159705"/>
            </a:xfrm>
            <a:prstGeom prst="rect">
              <a:avLst/>
            </a:prstGeom>
            <a:solidFill>
              <a:srgbClr val="BD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615" name="Group 4614"/>
          <p:cNvGrpSpPr/>
          <p:nvPr/>
        </p:nvGrpSpPr>
        <p:grpSpPr>
          <a:xfrm>
            <a:off x="9877425" y="6562271"/>
            <a:ext cx="257174" cy="179048"/>
            <a:chOff x="9877425" y="6562271"/>
            <a:chExt cx="257174" cy="179048"/>
          </a:xfrm>
        </p:grpSpPr>
        <p:sp>
          <p:nvSpPr>
            <p:cNvPr id="4610" name="Rectangle 870"/>
            <p:cNvSpPr>
              <a:spLocks noChangeArrowheads="1"/>
            </p:cNvSpPr>
            <p:nvPr/>
          </p:nvSpPr>
          <p:spPr bwMode="auto">
            <a:xfrm>
              <a:off x="10013531" y="6562271"/>
              <a:ext cx="51796" cy="90149"/>
            </a:xfrm>
            <a:prstGeom prst="rect">
              <a:avLst/>
            </a:prstGeom>
            <a:solidFill>
              <a:srgbClr val="BD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4609" name="Group 4608"/>
            <p:cNvGrpSpPr/>
            <p:nvPr/>
          </p:nvGrpSpPr>
          <p:grpSpPr>
            <a:xfrm>
              <a:off x="9877425" y="6643688"/>
              <a:ext cx="257174" cy="97631"/>
              <a:chOff x="8279607" y="6643688"/>
              <a:chExt cx="257174" cy="97631"/>
            </a:xfrm>
          </p:grpSpPr>
          <p:sp>
            <p:nvSpPr>
              <p:cNvPr id="4611" name="Rectangle 4610"/>
              <p:cNvSpPr/>
              <p:nvPr/>
            </p:nvSpPr>
            <p:spPr>
              <a:xfrm>
                <a:off x="8281988" y="6643688"/>
                <a:ext cx="254793" cy="97631"/>
              </a:xfrm>
              <a:prstGeom prst="rect">
                <a:avLst/>
              </a:prstGeom>
              <a:solidFill>
                <a:srgbClr val="BD1D1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12" name="Rectangle 4611"/>
              <p:cNvSpPr/>
              <p:nvPr/>
            </p:nvSpPr>
            <p:spPr>
              <a:xfrm>
                <a:off x="8279607" y="6650831"/>
                <a:ext cx="45719" cy="5779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13" name="Rectangle 4612"/>
              <p:cNvSpPr/>
              <p:nvPr/>
            </p:nvSpPr>
            <p:spPr>
              <a:xfrm>
                <a:off x="8412956" y="6650831"/>
                <a:ext cx="90488" cy="5779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4614" name="Rectangle 870"/>
            <p:cNvSpPr>
              <a:spLocks noChangeArrowheads="1"/>
            </p:cNvSpPr>
            <p:nvPr/>
          </p:nvSpPr>
          <p:spPr bwMode="auto">
            <a:xfrm>
              <a:off x="9918281" y="6562271"/>
              <a:ext cx="51796" cy="90149"/>
            </a:xfrm>
            <a:prstGeom prst="rect">
              <a:avLst/>
            </a:prstGeom>
            <a:solidFill>
              <a:srgbClr val="BD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527" name="Group 4526"/>
          <p:cNvGrpSpPr/>
          <p:nvPr/>
        </p:nvGrpSpPr>
        <p:grpSpPr>
          <a:xfrm>
            <a:off x="361599" y="5640387"/>
            <a:ext cx="3131336" cy="1127851"/>
            <a:chOff x="361599" y="5640387"/>
            <a:chExt cx="3131336" cy="1127851"/>
          </a:xfrm>
        </p:grpSpPr>
        <p:grpSp>
          <p:nvGrpSpPr>
            <p:cNvPr id="6526" name="Group 6525"/>
            <p:cNvGrpSpPr/>
            <p:nvPr/>
          </p:nvGrpSpPr>
          <p:grpSpPr>
            <a:xfrm>
              <a:off x="361599" y="5640387"/>
              <a:ext cx="3131336" cy="1127851"/>
              <a:chOff x="361599" y="5640387"/>
              <a:chExt cx="3131336" cy="1127851"/>
            </a:xfrm>
          </p:grpSpPr>
          <p:grpSp>
            <p:nvGrpSpPr>
              <p:cNvPr id="4332" name="Group 1045"/>
              <p:cNvGrpSpPr>
                <a:grpSpLocks noChangeAspect="1"/>
              </p:cNvGrpSpPr>
              <p:nvPr/>
            </p:nvGrpSpPr>
            <p:grpSpPr bwMode="auto">
              <a:xfrm>
                <a:off x="429060" y="5730013"/>
                <a:ext cx="3063875" cy="1038225"/>
                <a:chOff x="2875" y="1833"/>
                <a:chExt cx="1930" cy="654"/>
              </a:xfrm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333" name="AutoShape 1044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875" y="1833"/>
                  <a:ext cx="1930" cy="6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34" name="Rectangle 1047"/>
                <p:cNvSpPr>
                  <a:spLocks noChangeArrowheads="1"/>
                </p:cNvSpPr>
                <p:nvPr/>
              </p:nvSpPr>
              <p:spPr bwMode="auto">
                <a:xfrm>
                  <a:off x="3768" y="2057"/>
                  <a:ext cx="382" cy="315"/>
                </a:xfrm>
                <a:prstGeom prst="rect">
                  <a:avLst/>
                </a:prstGeom>
                <a:solidFill>
                  <a:srgbClr val="BCD03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35" name="Rectangle 1048"/>
                <p:cNvSpPr>
                  <a:spLocks noChangeArrowheads="1"/>
                </p:cNvSpPr>
                <p:nvPr/>
              </p:nvSpPr>
              <p:spPr bwMode="auto">
                <a:xfrm>
                  <a:off x="3768" y="2273"/>
                  <a:ext cx="382" cy="99"/>
                </a:xfrm>
                <a:prstGeom prst="rect">
                  <a:avLst/>
                </a:prstGeom>
                <a:solidFill>
                  <a:srgbClr val="8EA12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36" name="Rectangle 1049"/>
                <p:cNvSpPr>
                  <a:spLocks noChangeArrowheads="1"/>
                </p:cNvSpPr>
                <p:nvPr/>
              </p:nvSpPr>
              <p:spPr bwMode="auto">
                <a:xfrm>
                  <a:off x="4029" y="2087"/>
                  <a:ext cx="82" cy="11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37" name="Rectangle 1050"/>
                <p:cNvSpPr>
                  <a:spLocks noChangeArrowheads="1"/>
                </p:cNvSpPr>
                <p:nvPr/>
              </p:nvSpPr>
              <p:spPr bwMode="auto">
                <a:xfrm>
                  <a:off x="3916" y="2087"/>
                  <a:ext cx="85" cy="11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38" name="Rectangle 1051"/>
                <p:cNvSpPr>
                  <a:spLocks noChangeArrowheads="1"/>
                </p:cNvSpPr>
                <p:nvPr/>
              </p:nvSpPr>
              <p:spPr bwMode="auto">
                <a:xfrm>
                  <a:off x="3806" y="2087"/>
                  <a:ext cx="84" cy="11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39" name="Freeform 1052"/>
                <p:cNvSpPr>
                  <a:spLocks/>
                </p:cNvSpPr>
                <p:nvPr/>
              </p:nvSpPr>
              <p:spPr bwMode="auto">
                <a:xfrm>
                  <a:off x="3752" y="2004"/>
                  <a:ext cx="414" cy="53"/>
                </a:xfrm>
                <a:custGeom>
                  <a:avLst/>
                  <a:gdLst>
                    <a:gd name="T0" fmla="*/ 8 w 206"/>
                    <a:gd name="T1" fmla="*/ 26 h 26"/>
                    <a:gd name="T2" fmla="*/ 198 w 206"/>
                    <a:gd name="T3" fmla="*/ 26 h 26"/>
                    <a:gd name="T4" fmla="*/ 206 w 206"/>
                    <a:gd name="T5" fmla="*/ 18 h 26"/>
                    <a:gd name="T6" fmla="*/ 206 w 206"/>
                    <a:gd name="T7" fmla="*/ 8 h 26"/>
                    <a:gd name="T8" fmla="*/ 198 w 206"/>
                    <a:gd name="T9" fmla="*/ 0 h 26"/>
                    <a:gd name="T10" fmla="*/ 8 w 206"/>
                    <a:gd name="T11" fmla="*/ 0 h 26"/>
                    <a:gd name="T12" fmla="*/ 0 w 206"/>
                    <a:gd name="T13" fmla="*/ 8 h 26"/>
                    <a:gd name="T14" fmla="*/ 0 w 206"/>
                    <a:gd name="T15" fmla="*/ 18 h 26"/>
                    <a:gd name="T16" fmla="*/ 8 w 206"/>
                    <a:gd name="T17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06" h="26">
                      <a:moveTo>
                        <a:pt x="8" y="26"/>
                      </a:moveTo>
                      <a:cubicBezTo>
                        <a:pt x="198" y="26"/>
                        <a:pt x="198" y="26"/>
                        <a:pt x="198" y="26"/>
                      </a:cubicBezTo>
                      <a:cubicBezTo>
                        <a:pt x="203" y="26"/>
                        <a:pt x="206" y="23"/>
                        <a:pt x="206" y="18"/>
                      </a:cubicBezTo>
                      <a:cubicBezTo>
                        <a:pt x="206" y="8"/>
                        <a:pt x="206" y="8"/>
                        <a:pt x="206" y="8"/>
                      </a:cubicBezTo>
                      <a:cubicBezTo>
                        <a:pt x="206" y="4"/>
                        <a:pt x="203" y="0"/>
                        <a:pt x="19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3" y="0"/>
                        <a:pt x="0" y="4"/>
                        <a:pt x="0" y="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23"/>
                        <a:pt x="3" y="26"/>
                        <a:pt x="8" y="26"/>
                      </a:cubicBezTo>
                      <a:close/>
                    </a:path>
                  </a:pathLst>
                </a:custGeom>
                <a:solidFill>
                  <a:srgbClr val="8EA12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40" name="Oval 1053"/>
                <p:cNvSpPr>
                  <a:spLocks noChangeArrowheads="1"/>
                </p:cNvSpPr>
                <p:nvPr/>
              </p:nvSpPr>
              <p:spPr bwMode="auto">
                <a:xfrm>
                  <a:off x="3802" y="2315"/>
                  <a:ext cx="122" cy="125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41" name="Oval 1054"/>
                <p:cNvSpPr>
                  <a:spLocks noChangeArrowheads="1"/>
                </p:cNvSpPr>
                <p:nvPr/>
              </p:nvSpPr>
              <p:spPr bwMode="auto">
                <a:xfrm>
                  <a:off x="3820" y="2336"/>
                  <a:ext cx="86" cy="8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42" name="Oval 1055"/>
                <p:cNvSpPr>
                  <a:spLocks noChangeArrowheads="1"/>
                </p:cNvSpPr>
                <p:nvPr/>
              </p:nvSpPr>
              <p:spPr bwMode="auto">
                <a:xfrm>
                  <a:off x="3826" y="2342"/>
                  <a:ext cx="74" cy="72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43" name="Oval 1056"/>
                <p:cNvSpPr>
                  <a:spLocks noChangeArrowheads="1"/>
                </p:cNvSpPr>
                <p:nvPr/>
              </p:nvSpPr>
              <p:spPr bwMode="auto">
                <a:xfrm>
                  <a:off x="3991" y="2315"/>
                  <a:ext cx="124" cy="125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44" name="Oval 1057"/>
                <p:cNvSpPr>
                  <a:spLocks noChangeArrowheads="1"/>
                </p:cNvSpPr>
                <p:nvPr/>
              </p:nvSpPr>
              <p:spPr bwMode="auto">
                <a:xfrm>
                  <a:off x="4011" y="2336"/>
                  <a:ext cx="84" cy="8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45" name="Oval 1058"/>
                <p:cNvSpPr>
                  <a:spLocks noChangeArrowheads="1"/>
                </p:cNvSpPr>
                <p:nvPr/>
              </p:nvSpPr>
              <p:spPr bwMode="auto">
                <a:xfrm>
                  <a:off x="4017" y="2342"/>
                  <a:ext cx="72" cy="72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46" name="Rectangle 1059"/>
                <p:cNvSpPr>
                  <a:spLocks noChangeArrowheads="1"/>
                </p:cNvSpPr>
                <p:nvPr/>
              </p:nvSpPr>
              <p:spPr bwMode="auto">
                <a:xfrm>
                  <a:off x="3329" y="2057"/>
                  <a:ext cx="384" cy="315"/>
                </a:xfrm>
                <a:prstGeom prst="rect">
                  <a:avLst/>
                </a:prstGeom>
                <a:solidFill>
                  <a:srgbClr val="F393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47" name="Rectangle 1060"/>
                <p:cNvSpPr>
                  <a:spLocks noChangeArrowheads="1"/>
                </p:cNvSpPr>
                <p:nvPr/>
              </p:nvSpPr>
              <p:spPr bwMode="auto">
                <a:xfrm>
                  <a:off x="3329" y="2273"/>
                  <a:ext cx="384" cy="99"/>
                </a:xfrm>
                <a:prstGeom prst="rect">
                  <a:avLst/>
                </a:prstGeom>
                <a:solidFill>
                  <a:srgbClr val="D372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48" name="Rectangle 1061"/>
                <p:cNvSpPr>
                  <a:spLocks noChangeArrowheads="1"/>
                </p:cNvSpPr>
                <p:nvPr/>
              </p:nvSpPr>
              <p:spPr bwMode="auto">
                <a:xfrm>
                  <a:off x="3591" y="2087"/>
                  <a:ext cx="82" cy="11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49" name="Rectangle 1062"/>
                <p:cNvSpPr>
                  <a:spLocks noChangeArrowheads="1"/>
                </p:cNvSpPr>
                <p:nvPr/>
              </p:nvSpPr>
              <p:spPr bwMode="auto">
                <a:xfrm>
                  <a:off x="3480" y="2087"/>
                  <a:ext cx="83" cy="11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50" name="Rectangle 1063"/>
                <p:cNvSpPr>
                  <a:spLocks noChangeArrowheads="1"/>
                </p:cNvSpPr>
                <p:nvPr/>
              </p:nvSpPr>
              <p:spPr bwMode="auto">
                <a:xfrm>
                  <a:off x="3368" y="2087"/>
                  <a:ext cx="84" cy="11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51" name="Freeform 1064"/>
                <p:cNvSpPr>
                  <a:spLocks/>
                </p:cNvSpPr>
                <p:nvPr/>
              </p:nvSpPr>
              <p:spPr bwMode="auto">
                <a:xfrm>
                  <a:off x="3313" y="2004"/>
                  <a:ext cx="414" cy="53"/>
                </a:xfrm>
                <a:custGeom>
                  <a:avLst/>
                  <a:gdLst>
                    <a:gd name="T0" fmla="*/ 8 w 206"/>
                    <a:gd name="T1" fmla="*/ 26 h 26"/>
                    <a:gd name="T2" fmla="*/ 198 w 206"/>
                    <a:gd name="T3" fmla="*/ 26 h 26"/>
                    <a:gd name="T4" fmla="*/ 206 w 206"/>
                    <a:gd name="T5" fmla="*/ 18 h 26"/>
                    <a:gd name="T6" fmla="*/ 206 w 206"/>
                    <a:gd name="T7" fmla="*/ 8 h 26"/>
                    <a:gd name="T8" fmla="*/ 198 w 206"/>
                    <a:gd name="T9" fmla="*/ 0 h 26"/>
                    <a:gd name="T10" fmla="*/ 8 w 206"/>
                    <a:gd name="T11" fmla="*/ 0 h 26"/>
                    <a:gd name="T12" fmla="*/ 0 w 206"/>
                    <a:gd name="T13" fmla="*/ 8 h 26"/>
                    <a:gd name="T14" fmla="*/ 0 w 206"/>
                    <a:gd name="T15" fmla="*/ 18 h 26"/>
                    <a:gd name="T16" fmla="*/ 8 w 206"/>
                    <a:gd name="T17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06" h="26">
                      <a:moveTo>
                        <a:pt x="8" y="26"/>
                      </a:moveTo>
                      <a:cubicBezTo>
                        <a:pt x="198" y="26"/>
                        <a:pt x="198" y="26"/>
                        <a:pt x="198" y="26"/>
                      </a:cubicBezTo>
                      <a:cubicBezTo>
                        <a:pt x="203" y="26"/>
                        <a:pt x="206" y="23"/>
                        <a:pt x="206" y="18"/>
                      </a:cubicBezTo>
                      <a:cubicBezTo>
                        <a:pt x="206" y="8"/>
                        <a:pt x="206" y="8"/>
                        <a:pt x="206" y="8"/>
                      </a:cubicBezTo>
                      <a:cubicBezTo>
                        <a:pt x="206" y="4"/>
                        <a:pt x="203" y="0"/>
                        <a:pt x="19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23"/>
                        <a:pt x="4" y="26"/>
                        <a:pt x="8" y="26"/>
                      </a:cubicBezTo>
                      <a:close/>
                    </a:path>
                  </a:pathLst>
                </a:custGeom>
                <a:solidFill>
                  <a:srgbClr val="D372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52" name="Oval 1065"/>
                <p:cNvSpPr>
                  <a:spLocks noChangeArrowheads="1"/>
                </p:cNvSpPr>
                <p:nvPr/>
              </p:nvSpPr>
              <p:spPr bwMode="auto">
                <a:xfrm>
                  <a:off x="3364" y="2315"/>
                  <a:ext cx="122" cy="125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53" name="Oval 1066"/>
                <p:cNvSpPr>
                  <a:spLocks noChangeArrowheads="1"/>
                </p:cNvSpPr>
                <p:nvPr/>
              </p:nvSpPr>
              <p:spPr bwMode="auto">
                <a:xfrm>
                  <a:off x="3382" y="2336"/>
                  <a:ext cx="86" cy="8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54" name="Oval 1067"/>
                <p:cNvSpPr>
                  <a:spLocks noChangeArrowheads="1"/>
                </p:cNvSpPr>
                <p:nvPr/>
              </p:nvSpPr>
              <p:spPr bwMode="auto">
                <a:xfrm>
                  <a:off x="3390" y="2342"/>
                  <a:ext cx="72" cy="72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55" name="Oval 1068"/>
                <p:cNvSpPr>
                  <a:spLocks noChangeArrowheads="1"/>
                </p:cNvSpPr>
                <p:nvPr/>
              </p:nvSpPr>
              <p:spPr bwMode="auto">
                <a:xfrm>
                  <a:off x="3553" y="2315"/>
                  <a:ext cx="124" cy="125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56" name="Oval 1069"/>
                <p:cNvSpPr>
                  <a:spLocks noChangeArrowheads="1"/>
                </p:cNvSpPr>
                <p:nvPr/>
              </p:nvSpPr>
              <p:spPr bwMode="auto">
                <a:xfrm>
                  <a:off x="3573" y="2336"/>
                  <a:ext cx="84" cy="8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57" name="Oval 1070"/>
                <p:cNvSpPr>
                  <a:spLocks noChangeArrowheads="1"/>
                </p:cNvSpPr>
                <p:nvPr/>
              </p:nvSpPr>
              <p:spPr bwMode="auto">
                <a:xfrm>
                  <a:off x="3579" y="2342"/>
                  <a:ext cx="72" cy="72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58" name="Rectangle 1071"/>
                <p:cNvSpPr>
                  <a:spLocks noChangeArrowheads="1"/>
                </p:cNvSpPr>
                <p:nvPr/>
              </p:nvSpPr>
              <p:spPr bwMode="auto">
                <a:xfrm>
                  <a:off x="3713" y="2305"/>
                  <a:ext cx="55" cy="39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59" name="Rectangle 1072"/>
                <p:cNvSpPr>
                  <a:spLocks noChangeArrowheads="1"/>
                </p:cNvSpPr>
                <p:nvPr/>
              </p:nvSpPr>
              <p:spPr bwMode="auto">
                <a:xfrm>
                  <a:off x="2891" y="2057"/>
                  <a:ext cx="384" cy="315"/>
                </a:xfrm>
                <a:prstGeom prst="rect">
                  <a:avLst/>
                </a:prstGeom>
                <a:solidFill>
                  <a:srgbClr val="E628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60" name="Rectangle 1073"/>
                <p:cNvSpPr>
                  <a:spLocks noChangeArrowheads="1"/>
                </p:cNvSpPr>
                <p:nvPr/>
              </p:nvSpPr>
              <p:spPr bwMode="auto">
                <a:xfrm>
                  <a:off x="2891" y="2273"/>
                  <a:ext cx="384" cy="99"/>
                </a:xfrm>
                <a:prstGeom prst="rect">
                  <a:avLst/>
                </a:prstGeom>
                <a:solidFill>
                  <a:srgbClr val="B5191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61" name="Rectangle 1074"/>
                <p:cNvSpPr>
                  <a:spLocks noChangeArrowheads="1"/>
                </p:cNvSpPr>
                <p:nvPr/>
              </p:nvSpPr>
              <p:spPr bwMode="auto">
                <a:xfrm>
                  <a:off x="3152" y="2087"/>
                  <a:ext cx="85" cy="11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62" name="Rectangle 1075"/>
                <p:cNvSpPr>
                  <a:spLocks noChangeArrowheads="1"/>
                </p:cNvSpPr>
                <p:nvPr/>
              </p:nvSpPr>
              <p:spPr bwMode="auto">
                <a:xfrm>
                  <a:off x="3042" y="2087"/>
                  <a:ext cx="82" cy="11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63" name="Rectangle 1076"/>
                <p:cNvSpPr>
                  <a:spLocks noChangeArrowheads="1"/>
                </p:cNvSpPr>
                <p:nvPr/>
              </p:nvSpPr>
              <p:spPr bwMode="auto">
                <a:xfrm>
                  <a:off x="2929" y="2087"/>
                  <a:ext cx="85" cy="11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64" name="Freeform 1077"/>
                <p:cNvSpPr>
                  <a:spLocks/>
                </p:cNvSpPr>
                <p:nvPr/>
              </p:nvSpPr>
              <p:spPr bwMode="auto">
                <a:xfrm>
                  <a:off x="2875" y="2004"/>
                  <a:ext cx="416" cy="53"/>
                </a:xfrm>
                <a:custGeom>
                  <a:avLst/>
                  <a:gdLst>
                    <a:gd name="T0" fmla="*/ 8 w 207"/>
                    <a:gd name="T1" fmla="*/ 26 h 26"/>
                    <a:gd name="T2" fmla="*/ 199 w 207"/>
                    <a:gd name="T3" fmla="*/ 26 h 26"/>
                    <a:gd name="T4" fmla="*/ 207 w 207"/>
                    <a:gd name="T5" fmla="*/ 18 h 26"/>
                    <a:gd name="T6" fmla="*/ 207 w 207"/>
                    <a:gd name="T7" fmla="*/ 8 h 26"/>
                    <a:gd name="T8" fmla="*/ 199 w 207"/>
                    <a:gd name="T9" fmla="*/ 0 h 26"/>
                    <a:gd name="T10" fmla="*/ 8 w 207"/>
                    <a:gd name="T11" fmla="*/ 0 h 26"/>
                    <a:gd name="T12" fmla="*/ 0 w 207"/>
                    <a:gd name="T13" fmla="*/ 8 h 26"/>
                    <a:gd name="T14" fmla="*/ 0 w 207"/>
                    <a:gd name="T15" fmla="*/ 18 h 26"/>
                    <a:gd name="T16" fmla="*/ 8 w 207"/>
                    <a:gd name="T17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07" h="26">
                      <a:moveTo>
                        <a:pt x="8" y="26"/>
                      </a:moveTo>
                      <a:cubicBezTo>
                        <a:pt x="199" y="26"/>
                        <a:pt x="199" y="26"/>
                        <a:pt x="199" y="26"/>
                      </a:cubicBezTo>
                      <a:cubicBezTo>
                        <a:pt x="203" y="26"/>
                        <a:pt x="207" y="23"/>
                        <a:pt x="207" y="18"/>
                      </a:cubicBezTo>
                      <a:cubicBezTo>
                        <a:pt x="207" y="8"/>
                        <a:pt x="207" y="8"/>
                        <a:pt x="207" y="8"/>
                      </a:cubicBezTo>
                      <a:cubicBezTo>
                        <a:pt x="207" y="4"/>
                        <a:pt x="203" y="0"/>
                        <a:pt x="199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23"/>
                        <a:pt x="4" y="26"/>
                        <a:pt x="8" y="26"/>
                      </a:cubicBezTo>
                      <a:close/>
                    </a:path>
                  </a:pathLst>
                </a:custGeom>
                <a:solidFill>
                  <a:srgbClr val="B5191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65" name="Oval 1078"/>
                <p:cNvSpPr>
                  <a:spLocks noChangeArrowheads="1"/>
                </p:cNvSpPr>
                <p:nvPr/>
              </p:nvSpPr>
              <p:spPr bwMode="auto">
                <a:xfrm>
                  <a:off x="2925" y="2315"/>
                  <a:ext cx="125" cy="125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66" name="Oval 1079"/>
                <p:cNvSpPr>
                  <a:spLocks noChangeArrowheads="1"/>
                </p:cNvSpPr>
                <p:nvPr/>
              </p:nvSpPr>
              <p:spPr bwMode="auto">
                <a:xfrm>
                  <a:off x="2945" y="2336"/>
                  <a:ext cx="85" cy="8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67" name="Oval 1080"/>
                <p:cNvSpPr>
                  <a:spLocks noChangeArrowheads="1"/>
                </p:cNvSpPr>
                <p:nvPr/>
              </p:nvSpPr>
              <p:spPr bwMode="auto">
                <a:xfrm>
                  <a:off x="2951" y="2342"/>
                  <a:ext cx="73" cy="72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68" name="Oval 1081"/>
                <p:cNvSpPr>
                  <a:spLocks noChangeArrowheads="1"/>
                </p:cNvSpPr>
                <p:nvPr/>
              </p:nvSpPr>
              <p:spPr bwMode="auto">
                <a:xfrm>
                  <a:off x="3116" y="2315"/>
                  <a:ext cx="123" cy="125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69" name="Oval 1082"/>
                <p:cNvSpPr>
                  <a:spLocks noChangeArrowheads="1"/>
                </p:cNvSpPr>
                <p:nvPr/>
              </p:nvSpPr>
              <p:spPr bwMode="auto">
                <a:xfrm>
                  <a:off x="3134" y="2336"/>
                  <a:ext cx="87" cy="8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70" name="Oval 1083"/>
                <p:cNvSpPr>
                  <a:spLocks noChangeArrowheads="1"/>
                </p:cNvSpPr>
                <p:nvPr/>
              </p:nvSpPr>
              <p:spPr bwMode="auto">
                <a:xfrm>
                  <a:off x="3140" y="2342"/>
                  <a:ext cx="73" cy="72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71" name="Rectangle 1084"/>
                <p:cNvSpPr>
                  <a:spLocks noChangeArrowheads="1"/>
                </p:cNvSpPr>
                <p:nvPr/>
              </p:nvSpPr>
              <p:spPr bwMode="auto">
                <a:xfrm>
                  <a:off x="3275" y="2305"/>
                  <a:ext cx="54" cy="39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72" name="Freeform 1085"/>
                <p:cNvSpPr>
                  <a:spLocks/>
                </p:cNvSpPr>
                <p:nvPr/>
              </p:nvSpPr>
              <p:spPr bwMode="auto">
                <a:xfrm>
                  <a:off x="4602" y="2178"/>
                  <a:ext cx="42" cy="200"/>
                </a:xfrm>
                <a:custGeom>
                  <a:avLst/>
                  <a:gdLst>
                    <a:gd name="T0" fmla="*/ 21 w 21"/>
                    <a:gd name="T1" fmla="*/ 91 h 99"/>
                    <a:gd name="T2" fmla="*/ 21 w 21"/>
                    <a:gd name="T3" fmla="*/ 8 h 99"/>
                    <a:gd name="T4" fmla="*/ 13 w 21"/>
                    <a:gd name="T5" fmla="*/ 0 h 99"/>
                    <a:gd name="T6" fmla="*/ 8 w 21"/>
                    <a:gd name="T7" fmla="*/ 0 h 99"/>
                    <a:gd name="T8" fmla="*/ 0 w 21"/>
                    <a:gd name="T9" fmla="*/ 8 h 99"/>
                    <a:gd name="T10" fmla="*/ 0 w 21"/>
                    <a:gd name="T11" fmla="*/ 91 h 99"/>
                    <a:gd name="T12" fmla="*/ 8 w 21"/>
                    <a:gd name="T13" fmla="*/ 99 h 99"/>
                    <a:gd name="T14" fmla="*/ 13 w 21"/>
                    <a:gd name="T15" fmla="*/ 99 h 99"/>
                    <a:gd name="T16" fmla="*/ 21 w 21"/>
                    <a:gd name="T17" fmla="*/ 91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1" h="99">
                      <a:moveTo>
                        <a:pt x="21" y="91"/>
                      </a:move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1" y="4"/>
                        <a:pt x="18" y="0"/>
                        <a:pt x="13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0" y="96"/>
                        <a:pt x="4" y="99"/>
                        <a:pt x="8" y="99"/>
                      </a:cubicBezTo>
                      <a:cubicBezTo>
                        <a:pt x="13" y="99"/>
                        <a:pt x="13" y="99"/>
                        <a:pt x="13" y="99"/>
                      </a:cubicBezTo>
                      <a:cubicBezTo>
                        <a:pt x="18" y="99"/>
                        <a:pt x="21" y="96"/>
                        <a:pt x="21" y="91"/>
                      </a:cubicBezTo>
                      <a:close/>
                    </a:path>
                  </a:pathLst>
                </a:custGeom>
                <a:solidFill>
                  <a:srgbClr val="52AF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73" name="Oval 1086"/>
                <p:cNvSpPr>
                  <a:spLocks noChangeArrowheads="1"/>
                </p:cNvSpPr>
                <p:nvPr/>
              </p:nvSpPr>
              <p:spPr bwMode="auto">
                <a:xfrm>
                  <a:off x="4592" y="2243"/>
                  <a:ext cx="72" cy="72"/>
                </a:xfrm>
                <a:prstGeom prst="ellipse">
                  <a:avLst/>
                </a:prstGeom>
                <a:solidFill>
                  <a:srgbClr val="52AF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74" name="Rectangle 1087"/>
                <p:cNvSpPr>
                  <a:spLocks noChangeArrowheads="1"/>
                </p:cNvSpPr>
                <p:nvPr/>
              </p:nvSpPr>
              <p:spPr bwMode="auto">
                <a:xfrm>
                  <a:off x="4204" y="2176"/>
                  <a:ext cx="372" cy="196"/>
                </a:xfrm>
                <a:prstGeom prst="rect">
                  <a:avLst/>
                </a:prstGeom>
                <a:solidFill>
                  <a:srgbClr val="52AF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75" name="Freeform 1088"/>
                <p:cNvSpPr>
                  <a:spLocks/>
                </p:cNvSpPr>
                <p:nvPr/>
              </p:nvSpPr>
              <p:spPr bwMode="auto">
                <a:xfrm>
                  <a:off x="4576" y="2154"/>
                  <a:ext cx="52" cy="248"/>
                </a:xfrm>
                <a:custGeom>
                  <a:avLst/>
                  <a:gdLst>
                    <a:gd name="T0" fmla="*/ 26 w 26"/>
                    <a:gd name="T1" fmla="*/ 115 h 123"/>
                    <a:gd name="T2" fmla="*/ 26 w 26"/>
                    <a:gd name="T3" fmla="*/ 8 h 123"/>
                    <a:gd name="T4" fmla="*/ 18 w 26"/>
                    <a:gd name="T5" fmla="*/ 0 h 123"/>
                    <a:gd name="T6" fmla="*/ 8 w 26"/>
                    <a:gd name="T7" fmla="*/ 0 h 123"/>
                    <a:gd name="T8" fmla="*/ 0 w 26"/>
                    <a:gd name="T9" fmla="*/ 8 h 123"/>
                    <a:gd name="T10" fmla="*/ 0 w 26"/>
                    <a:gd name="T11" fmla="*/ 115 h 123"/>
                    <a:gd name="T12" fmla="*/ 8 w 26"/>
                    <a:gd name="T13" fmla="*/ 123 h 123"/>
                    <a:gd name="T14" fmla="*/ 18 w 26"/>
                    <a:gd name="T15" fmla="*/ 123 h 123"/>
                    <a:gd name="T16" fmla="*/ 26 w 26"/>
                    <a:gd name="T17" fmla="*/ 115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6" h="123">
                      <a:moveTo>
                        <a:pt x="26" y="115"/>
                      </a:move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26" y="4"/>
                        <a:pt x="23" y="0"/>
                        <a:pt x="1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115"/>
                        <a:pt x="0" y="115"/>
                        <a:pt x="0" y="115"/>
                      </a:cubicBezTo>
                      <a:cubicBezTo>
                        <a:pt x="0" y="120"/>
                        <a:pt x="4" y="123"/>
                        <a:pt x="8" y="123"/>
                      </a:cubicBezTo>
                      <a:cubicBezTo>
                        <a:pt x="18" y="123"/>
                        <a:pt x="18" y="123"/>
                        <a:pt x="18" y="123"/>
                      </a:cubicBezTo>
                      <a:cubicBezTo>
                        <a:pt x="23" y="123"/>
                        <a:pt x="26" y="120"/>
                        <a:pt x="26" y="115"/>
                      </a:cubicBezTo>
                      <a:close/>
                    </a:path>
                  </a:pathLst>
                </a:custGeom>
                <a:solidFill>
                  <a:srgbClr val="3485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76" name="Rectangle 1089"/>
                <p:cNvSpPr>
                  <a:spLocks noChangeArrowheads="1"/>
                </p:cNvSpPr>
                <p:nvPr/>
              </p:nvSpPr>
              <p:spPr bwMode="auto">
                <a:xfrm>
                  <a:off x="4204" y="2273"/>
                  <a:ext cx="372" cy="99"/>
                </a:xfrm>
                <a:prstGeom prst="rect">
                  <a:avLst/>
                </a:prstGeom>
                <a:solidFill>
                  <a:srgbClr val="3485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77" name="Rectangle 1090"/>
                <p:cNvSpPr>
                  <a:spLocks noChangeArrowheads="1"/>
                </p:cNvSpPr>
                <p:nvPr/>
              </p:nvSpPr>
              <p:spPr bwMode="auto">
                <a:xfrm>
                  <a:off x="4477" y="2097"/>
                  <a:ext cx="71" cy="79"/>
                </a:xfrm>
                <a:prstGeom prst="rect">
                  <a:avLst/>
                </a:prstGeom>
                <a:solidFill>
                  <a:srgbClr val="52AF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78" name="Freeform 1091"/>
                <p:cNvSpPr>
                  <a:spLocks/>
                </p:cNvSpPr>
                <p:nvPr/>
              </p:nvSpPr>
              <p:spPr bwMode="auto">
                <a:xfrm>
                  <a:off x="4469" y="2077"/>
                  <a:ext cx="87" cy="22"/>
                </a:xfrm>
                <a:custGeom>
                  <a:avLst/>
                  <a:gdLst>
                    <a:gd name="T0" fmla="*/ 5 w 43"/>
                    <a:gd name="T1" fmla="*/ 11 h 11"/>
                    <a:gd name="T2" fmla="*/ 38 w 43"/>
                    <a:gd name="T3" fmla="*/ 11 h 11"/>
                    <a:gd name="T4" fmla="*/ 43 w 43"/>
                    <a:gd name="T5" fmla="*/ 6 h 11"/>
                    <a:gd name="T6" fmla="*/ 38 w 43"/>
                    <a:gd name="T7" fmla="*/ 0 h 11"/>
                    <a:gd name="T8" fmla="*/ 5 w 43"/>
                    <a:gd name="T9" fmla="*/ 0 h 11"/>
                    <a:gd name="T10" fmla="*/ 0 w 43"/>
                    <a:gd name="T11" fmla="*/ 6 h 11"/>
                    <a:gd name="T12" fmla="*/ 5 w 43"/>
                    <a:gd name="T13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3" h="11">
                      <a:moveTo>
                        <a:pt x="5" y="11"/>
                      </a:moveTo>
                      <a:cubicBezTo>
                        <a:pt x="38" y="11"/>
                        <a:pt x="38" y="11"/>
                        <a:pt x="38" y="11"/>
                      </a:cubicBezTo>
                      <a:cubicBezTo>
                        <a:pt x="41" y="11"/>
                        <a:pt x="43" y="8"/>
                        <a:pt x="43" y="6"/>
                      </a:cubicBezTo>
                      <a:cubicBezTo>
                        <a:pt x="43" y="3"/>
                        <a:pt x="41" y="0"/>
                        <a:pt x="38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2" y="0"/>
                        <a:pt x="0" y="3"/>
                        <a:pt x="0" y="6"/>
                      </a:cubicBezTo>
                      <a:cubicBezTo>
                        <a:pt x="0" y="8"/>
                        <a:pt x="2" y="11"/>
                        <a:pt x="5" y="11"/>
                      </a:cubicBezTo>
                      <a:close/>
                    </a:path>
                  </a:pathLst>
                </a:custGeom>
                <a:solidFill>
                  <a:srgbClr val="3485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79" name="Rectangle 1092"/>
                <p:cNvSpPr>
                  <a:spLocks noChangeArrowheads="1"/>
                </p:cNvSpPr>
                <p:nvPr/>
              </p:nvSpPr>
              <p:spPr bwMode="auto">
                <a:xfrm>
                  <a:off x="4204" y="1978"/>
                  <a:ext cx="213" cy="200"/>
                </a:xfrm>
                <a:prstGeom prst="rect">
                  <a:avLst/>
                </a:prstGeom>
                <a:solidFill>
                  <a:srgbClr val="52AF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80" name="Freeform 1093"/>
                <p:cNvSpPr>
                  <a:spLocks/>
                </p:cNvSpPr>
                <p:nvPr/>
              </p:nvSpPr>
              <p:spPr bwMode="auto">
                <a:xfrm>
                  <a:off x="4186" y="1926"/>
                  <a:ext cx="247" cy="52"/>
                </a:xfrm>
                <a:custGeom>
                  <a:avLst/>
                  <a:gdLst>
                    <a:gd name="T0" fmla="*/ 8 w 123"/>
                    <a:gd name="T1" fmla="*/ 26 h 26"/>
                    <a:gd name="T2" fmla="*/ 115 w 123"/>
                    <a:gd name="T3" fmla="*/ 26 h 26"/>
                    <a:gd name="T4" fmla="*/ 123 w 123"/>
                    <a:gd name="T5" fmla="*/ 18 h 26"/>
                    <a:gd name="T6" fmla="*/ 123 w 123"/>
                    <a:gd name="T7" fmla="*/ 8 h 26"/>
                    <a:gd name="T8" fmla="*/ 115 w 123"/>
                    <a:gd name="T9" fmla="*/ 0 h 26"/>
                    <a:gd name="T10" fmla="*/ 8 w 123"/>
                    <a:gd name="T11" fmla="*/ 0 h 26"/>
                    <a:gd name="T12" fmla="*/ 0 w 123"/>
                    <a:gd name="T13" fmla="*/ 8 h 26"/>
                    <a:gd name="T14" fmla="*/ 0 w 123"/>
                    <a:gd name="T15" fmla="*/ 18 h 26"/>
                    <a:gd name="T16" fmla="*/ 8 w 123"/>
                    <a:gd name="T17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3" h="26">
                      <a:moveTo>
                        <a:pt x="8" y="26"/>
                      </a:moveTo>
                      <a:cubicBezTo>
                        <a:pt x="115" y="26"/>
                        <a:pt x="115" y="26"/>
                        <a:pt x="115" y="26"/>
                      </a:cubicBezTo>
                      <a:cubicBezTo>
                        <a:pt x="120" y="26"/>
                        <a:pt x="123" y="22"/>
                        <a:pt x="123" y="18"/>
                      </a:cubicBezTo>
                      <a:cubicBezTo>
                        <a:pt x="123" y="8"/>
                        <a:pt x="123" y="8"/>
                        <a:pt x="123" y="8"/>
                      </a:cubicBezTo>
                      <a:cubicBezTo>
                        <a:pt x="123" y="3"/>
                        <a:pt x="120" y="0"/>
                        <a:pt x="115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3"/>
                        <a:pt x="0" y="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22"/>
                        <a:pt x="4" y="26"/>
                        <a:pt x="8" y="26"/>
                      </a:cubicBezTo>
                      <a:close/>
                    </a:path>
                  </a:pathLst>
                </a:custGeom>
                <a:solidFill>
                  <a:srgbClr val="3485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81" name="Rectangle 1094"/>
                <p:cNvSpPr>
                  <a:spLocks noChangeArrowheads="1"/>
                </p:cNvSpPr>
                <p:nvPr/>
              </p:nvSpPr>
              <p:spPr bwMode="auto">
                <a:xfrm>
                  <a:off x="4244" y="2004"/>
                  <a:ext cx="129" cy="166"/>
                </a:xfrm>
                <a:prstGeom prst="rect">
                  <a:avLst/>
                </a:prstGeom>
                <a:solidFill>
                  <a:srgbClr val="D5E7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82" name="Oval 1095"/>
                <p:cNvSpPr>
                  <a:spLocks noChangeArrowheads="1"/>
                </p:cNvSpPr>
                <p:nvPr/>
              </p:nvSpPr>
              <p:spPr bwMode="auto">
                <a:xfrm>
                  <a:off x="4429" y="2315"/>
                  <a:ext cx="125" cy="125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83" name="Oval 1096"/>
                <p:cNvSpPr>
                  <a:spLocks noChangeArrowheads="1"/>
                </p:cNvSpPr>
                <p:nvPr/>
              </p:nvSpPr>
              <p:spPr bwMode="auto">
                <a:xfrm>
                  <a:off x="4449" y="2336"/>
                  <a:ext cx="85" cy="8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84" name="Oval 1097"/>
                <p:cNvSpPr>
                  <a:spLocks noChangeArrowheads="1"/>
                </p:cNvSpPr>
                <p:nvPr/>
              </p:nvSpPr>
              <p:spPr bwMode="auto">
                <a:xfrm>
                  <a:off x="4455" y="2342"/>
                  <a:ext cx="73" cy="72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85" name="Oval 1098"/>
                <p:cNvSpPr>
                  <a:spLocks noChangeArrowheads="1"/>
                </p:cNvSpPr>
                <p:nvPr/>
              </p:nvSpPr>
              <p:spPr bwMode="auto">
                <a:xfrm>
                  <a:off x="4232" y="2315"/>
                  <a:ext cx="125" cy="125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86" name="Oval 1099"/>
                <p:cNvSpPr>
                  <a:spLocks noChangeArrowheads="1"/>
                </p:cNvSpPr>
                <p:nvPr/>
              </p:nvSpPr>
              <p:spPr bwMode="auto">
                <a:xfrm>
                  <a:off x="4252" y="2336"/>
                  <a:ext cx="85" cy="8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87" name="Oval 1100"/>
                <p:cNvSpPr>
                  <a:spLocks noChangeArrowheads="1"/>
                </p:cNvSpPr>
                <p:nvPr/>
              </p:nvSpPr>
              <p:spPr bwMode="auto">
                <a:xfrm>
                  <a:off x="4258" y="2342"/>
                  <a:ext cx="73" cy="72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88" name="Rectangle 1101"/>
                <p:cNvSpPr>
                  <a:spLocks noChangeArrowheads="1"/>
                </p:cNvSpPr>
                <p:nvPr/>
              </p:nvSpPr>
              <p:spPr bwMode="auto">
                <a:xfrm>
                  <a:off x="4150" y="2303"/>
                  <a:ext cx="54" cy="41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pic>
            <p:nvPicPr>
              <p:cNvPr id="4330" name="Picture 4329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1599" y="5654677"/>
                <a:ext cx="1253997" cy="403909"/>
              </a:xfrm>
              <a:prstGeom prst="rect">
                <a:avLst/>
              </a:prstGeom>
            </p:spPr>
          </p:pic>
          <p:pic>
            <p:nvPicPr>
              <p:cNvPr id="4331" name="Picture 4330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1255600" y="5640387"/>
                <a:ext cx="1253997" cy="403909"/>
              </a:xfrm>
              <a:prstGeom prst="rect">
                <a:avLst/>
              </a:prstGeom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</p:pic>
        </p:grpSp>
        <p:grpSp>
          <p:nvGrpSpPr>
            <p:cNvPr id="4400" name="Group 4399"/>
            <p:cNvGrpSpPr/>
            <p:nvPr/>
          </p:nvGrpSpPr>
          <p:grpSpPr>
            <a:xfrm>
              <a:off x="455078" y="6329199"/>
              <a:ext cx="1998451" cy="153386"/>
              <a:chOff x="455078" y="6329199"/>
              <a:chExt cx="1998451" cy="153386"/>
            </a:xfrm>
          </p:grpSpPr>
          <p:sp>
            <p:nvSpPr>
              <p:cNvPr id="4401" name="Rectangle 4400"/>
              <p:cNvSpPr/>
              <p:nvPr/>
            </p:nvSpPr>
            <p:spPr>
              <a:xfrm>
                <a:off x="455078" y="6329199"/>
                <a:ext cx="608598" cy="1533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900" b="1" dirty="0">
                    <a:solidFill>
                      <a:srgbClr val="960000"/>
                    </a:solidFill>
                  </a:rPr>
                  <a:t>SANTA</a:t>
                </a:r>
              </a:p>
            </p:txBody>
          </p:sp>
          <p:sp>
            <p:nvSpPr>
              <p:cNvPr id="4402" name="Rectangle 4401"/>
              <p:cNvSpPr/>
              <p:nvPr/>
            </p:nvSpPr>
            <p:spPr>
              <a:xfrm>
                <a:off x="1150004" y="6329199"/>
                <a:ext cx="612916" cy="1533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900" b="1" dirty="0">
                    <a:solidFill>
                      <a:srgbClr val="960000"/>
                    </a:solidFill>
                  </a:rPr>
                  <a:t>SLIPPER</a:t>
                </a:r>
              </a:p>
            </p:txBody>
          </p:sp>
          <p:sp>
            <p:nvSpPr>
              <p:cNvPr id="4403" name="Rectangle 4402"/>
              <p:cNvSpPr/>
              <p:nvPr/>
            </p:nvSpPr>
            <p:spPr>
              <a:xfrm>
                <a:off x="1844930" y="6329199"/>
                <a:ext cx="608599" cy="1533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900" b="1" dirty="0">
                    <a:solidFill>
                      <a:srgbClr val="960000"/>
                    </a:solidFill>
                  </a:rPr>
                  <a:t>EXPRESS</a:t>
                </a:r>
              </a:p>
            </p:txBody>
          </p:sp>
        </p:grpSp>
      </p:grpSp>
      <p:grpSp>
        <p:nvGrpSpPr>
          <p:cNvPr id="4743" name="Group 4742"/>
          <p:cNvGrpSpPr/>
          <p:nvPr/>
        </p:nvGrpSpPr>
        <p:grpSpPr>
          <a:xfrm>
            <a:off x="8251367" y="5730013"/>
            <a:ext cx="3063875" cy="1038225"/>
            <a:chOff x="4950002" y="5730013"/>
            <a:chExt cx="3063875" cy="1038225"/>
          </a:xfrm>
        </p:grpSpPr>
        <p:grpSp>
          <p:nvGrpSpPr>
            <p:cNvPr id="4684" name="Group 1045"/>
            <p:cNvGrpSpPr>
              <a:grpSpLocks noChangeAspect="1"/>
            </p:cNvGrpSpPr>
            <p:nvPr/>
          </p:nvGrpSpPr>
          <p:grpSpPr bwMode="auto">
            <a:xfrm>
              <a:off x="4950002" y="5730013"/>
              <a:ext cx="3063875" cy="1038225"/>
              <a:chOff x="2875" y="1833"/>
              <a:chExt cx="1930" cy="654"/>
            </a:xfrm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grpSpPr>
          <p:sp>
            <p:nvSpPr>
              <p:cNvPr id="4687" name="AutoShape 1044"/>
              <p:cNvSpPr>
                <a:spLocks noChangeAspect="1" noChangeArrowheads="1" noTextEdit="1"/>
              </p:cNvSpPr>
              <p:nvPr/>
            </p:nvSpPr>
            <p:spPr bwMode="auto">
              <a:xfrm>
                <a:off x="2875" y="1833"/>
                <a:ext cx="1930" cy="6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88" name="Rectangle 1047"/>
              <p:cNvSpPr>
                <a:spLocks noChangeArrowheads="1"/>
              </p:cNvSpPr>
              <p:nvPr/>
            </p:nvSpPr>
            <p:spPr bwMode="auto">
              <a:xfrm>
                <a:off x="3768" y="2057"/>
                <a:ext cx="382" cy="315"/>
              </a:xfrm>
              <a:prstGeom prst="rect">
                <a:avLst/>
              </a:prstGeom>
              <a:solidFill>
                <a:srgbClr val="BCD0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89" name="Rectangle 1048"/>
              <p:cNvSpPr>
                <a:spLocks noChangeArrowheads="1"/>
              </p:cNvSpPr>
              <p:nvPr/>
            </p:nvSpPr>
            <p:spPr bwMode="auto">
              <a:xfrm>
                <a:off x="3768" y="2273"/>
                <a:ext cx="382" cy="99"/>
              </a:xfrm>
              <a:prstGeom prst="rect">
                <a:avLst/>
              </a:prstGeom>
              <a:solidFill>
                <a:srgbClr val="8EA1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90" name="Rectangle 1049"/>
              <p:cNvSpPr>
                <a:spLocks noChangeArrowheads="1"/>
              </p:cNvSpPr>
              <p:nvPr/>
            </p:nvSpPr>
            <p:spPr bwMode="auto">
              <a:xfrm>
                <a:off x="4029" y="2087"/>
                <a:ext cx="82" cy="11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91" name="Rectangle 1050"/>
              <p:cNvSpPr>
                <a:spLocks noChangeArrowheads="1"/>
              </p:cNvSpPr>
              <p:nvPr/>
            </p:nvSpPr>
            <p:spPr bwMode="auto">
              <a:xfrm>
                <a:off x="3916" y="2087"/>
                <a:ext cx="85" cy="11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92" name="Rectangle 1051"/>
              <p:cNvSpPr>
                <a:spLocks noChangeArrowheads="1"/>
              </p:cNvSpPr>
              <p:nvPr/>
            </p:nvSpPr>
            <p:spPr bwMode="auto">
              <a:xfrm>
                <a:off x="3806" y="2087"/>
                <a:ext cx="84" cy="11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93" name="Freeform 1052"/>
              <p:cNvSpPr>
                <a:spLocks/>
              </p:cNvSpPr>
              <p:nvPr/>
            </p:nvSpPr>
            <p:spPr bwMode="auto">
              <a:xfrm>
                <a:off x="3752" y="2004"/>
                <a:ext cx="414" cy="53"/>
              </a:xfrm>
              <a:custGeom>
                <a:avLst/>
                <a:gdLst>
                  <a:gd name="T0" fmla="*/ 8 w 206"/>
                  <a:gd name="T1" fmla="*/ 26 h 26"/>
                  <a:gd name="T2" fmla="*/ 198 w 206"/>
                  <a:gd name="T3" fmla="*/ 26 h 26"/>
                  <a:gd name="T4" fmla="*/ 206 w 206"/>
                  <a:gd name="T5" fmla="*/ 18 h 26"/>
                  <a:gd name="T6" fmla="*/ 206 w 206"/>
                  <a:gd name="T7" fmla="*/ 8 h 26"/>
                  <a:gd name="T8" fmla="*/ 198 w 206"/>
                  <a:gd name="T9" fmla="*/ 0 h 26"/>
                  <a:gd name="T10" fmla="*/ 8 w 206"/>
                  <a:gd name="T11" fmla="*/ 0 h 26"/>
                  <a:gd name="T12" fmla="*/ 0 w 206"/>
                  <a:gd name="T13" fmla="*/ 8 h 26"/>
                  <a:gd name="T14" fmla="*/ 0 w 206"/>
                  <a:gd name="T15" fmla="*/ 18 h 26"/>
                  <a:gd name="T16" fmla="*/ 8 w 206"/>
                  <a:gd name="T1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6" h="26">
                    <a:moveTo>
                      <a:pt x="8" y="26"/>
                    </a:moveTo>
                    <a:cubicBezTo>
                      <a:pt x="198" y="26"/>
                      <a:pt x="198" y="26"/>
                      <a:pt x="198" y="26"/>
                    </a:cubicBezTo>
                    <a:cubicBezTo>
                      <a:pt x="203" y="26"/>
                      <a:pt x="206" y="23"/>
                      <a:pt x="206" y="18"/>
                    </a:cubicBezTo>
                    <a:cubicBezTo>
                      <a:pt x="206" y="8"/>
                      <a:pt x="206" y="8"/>
                      <a:pt x="206" y="8"/>
                    </a:cubicBezTo>
                    <a:cubicBezTo>
                      <a:pt x="206" y="4"/>
                      <a:pt x="203" y="0"/>
                      <a:pt x="19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23"/>
                      <a:pt x="3" y="26"/>
                      <a:pt x="8" y="26"/>
                    </a:cubicBezTo>
                    <a:close/>
                  </a:path>
                </a:pathLst>
              </a:custGeom>
              <a:solidFill>
                <a:srgbClr val="8EA1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94" name="Oval 1053"/>
              <p:cNvSpPr>
                <a:spLocks noChangeArrowheads="1"/>
              </p:cNvSpPr>
              <p:nvPr/>
            </p:nvSpPr>
            <p:spPr bwMode="auto">
              <a:xfrm>
                <a:off x="3802" y="2315"/>
                <a:ext cx="122" cy="12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95" name="Oval 1054"/>
              <p:cNvSpPr>
                <a:spLocks noChangeArrowheads="1"/>
              </p:cNvSpPr>
              <p:nvPr/>
            </p:nvSpPr>
            <p:spPr bwMode="auto">
              <a:xfrm>
                <a:off x="3820" y="2336"/>
                <a:ext cx="86" cy="8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96" name="Oval 1055"/>
              <p:cNvSpPr>
                <a:spLocks noChangeArrowheads="1"/>
              </p:cNvSpPr>
              <p:nvPr/>
            </p:nvSpPr>
            <p:spPr bwMode="auto">
              <a:xfrm>
                <a:off x="3826" y="2342"/>
                <a:ext cx="74" cy="7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97" name="Oval 1056"/>
              <p:cNvSpPr>
                <a:spLocks noChangeArrowheads="1"/>
              </p:cNvSpPr>
              <p:nvPr/>
            </p:nvSpPr>
            <p:spPr bwMode="auto">
              <a:xfrm>
                <a:off x="3991" y="2315"/>
                <a:ext cx="124" cy="12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98" name="Oval 1057"/>
              <p:cNvSpPr>
                <a:spLocks noChangeArrowheads="1"/>
              </p:cNvSpPr>
              <p:nvPr/>
            </p:nvSpPr>
            <p:spPr bwMode="auto">
              <a:xfrm>
                <a:off x="4011" y="2336"/>
                <a:ext cx="84" cy="8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99" name="Oval 1058"/>
              <p:cNvSpPr>
                <a:spLocks noChangeArrowheads="1"/>
              </p:cNvSpPr>
              <p:nvPr/>
            </p:nvSpPr>
            <p:spPr bwMode="auto">
              <a:xfrm>
                <a:off x="4017" y="2342"/>
                <a:ext cx="72" cy="7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00" name="Rectangle 1059"/>
              <p:cNvSpPr>
                <a:spLocks noChangeArrowheads="1"/>
              </p:cNvSpPr>
              <p:nvPr/>
            </p:nvSpPr>
            <p:spPr bwMode="auto">
              <a:xfrm>
                <a:off x="3329" y="2057"/>
                <a:ext cx="384" cy="315"/>
              </a:xfrm>
              <a:prstGeom prst="rect">
                <a:avLst/>
              </a:prstGeom>
              <a:solidFill>
                <a:srgbClr val="F39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01" name="Rectangle 1060"/>
              <p:cNvSpPr>
                <a:spLocks noChangeArrowheads="1"/>
              </p:cNvSpPr>
              <p:nvPr/>
            </p:nvSpPr>
            <p:spPr bwMode="auto">
              <a:xfrm>
                <a:off x="3329" y="2273"/>
                <a:ext cx="384" cy="99"/>
              </a:xfrm>
              <a:prstGeom prst="rect">
                <a:avLst/>
              </a:prstGeom>
              <a:solidFill>
                <a:srgbClr val="D372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02" name="Rectangle 1061"/>
              <p:cNvSpPr>
                <a:spLocks noChangeArrowheads="1"/>
              </p:cNvSpPr>
              <p:nvPr/>
            </p:nvSpPr>
            <p:spPr bwMode="auto">
              <a:xfrm>
                <a:off x="3591" y="2087"/>
                <a:ext cx="82" cy="11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03" name="Rectangle 1062"/>
              <p:cNvSpPr>
                <a:spLocks noChangeArrowheads="1"/>
              </p:cNvSpPr>
              <p:nvPr/>
            </p:nvSpPr>
            <p:spPr bwMode="auto">
              <a:xfrm>
                <a:off x="3480" y="2087"/>
                <a:ext cx="83" cy="11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04" name="Rectangle 1063"/>
              <p:cNvSpPr>
                <a:spLocks noChangeArrowheads="1"/>
              </p:cNvSpPr>
              <p:nvPr/>
            </p:nvSpPr>
            <p:spPr bwMode="auto">
              <a:xfrm>
                <a:off x="3368" y="2087"/>
                <a:ext cx="84" cy="11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05" name="Freeform 1064"/>
              <p:cNvSpPr>
                <a:spLocks/>
              </p:cNvSpPr>
              <p:nvPr/>
            </p:nvSpPr>
            <p:spPr bwMode="auto">
              <a:xfrm>
                <a:off x="3313" y="2004"/>
                <a:ext cx="414" cy="53"/>
              </a:xfrm>
              <a:custGeom>
                <a:avLst/>
                <a:gdLst>
                  <a:gd name="T0" fmla="*/ 8 w 206"/>
                  <a:gd name="T1" fmla="*/ 26 h 26"/>
                  <a:gd name="T2" fmla="*/ 198 w 206"/>
                  <a:gd name="T3" fmla="*/ 26 h 26"/>
                  <a:gd name="T4" fmla="*/ 206 w 206"/>
                  <a:gd name="T5" fmla="*/ 18 h 26"/>
                  <a:gd name="T6" fmla="*/ 206 w 206"/>
                  <a:gd name="T7" fmla="*/ 8 h 26"/>
                  <a:gd name="T8" fmla="*/ 198 w 206"/>
                  <a:gd name="T9" fmla="*/ 0 h 26"/>
                  <a:gd name="T10" fmla="*/ 8 w 206"/>
                  <a:gd name="T11" fmla="*/ 0 h 26"/>
                  <a:gd name="T12" fmla="*/ 0 w 206"/>
                  <a:gd name="T13" fmla="*/ 8 h 26"/>
                  <a:gd name="T14" fmla="*/ 0 w 206"/>
                  <a:gd name="T15" fmla="*/ 18 h 26"/>
                  <a:gd name="T16" fmla="*/ 8 w 206"/>
                  <a:gd name="T1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6" h="26">
                    <a:moveTo>
                      <a:pt x="8" y="26"/>
                    </a:moveTo>
                    <a:cubicBezTo>
                      <a:pt x="198" y="26"/>
                      <a:pt x="198" y="26"/>
                      <a:pt x="198" y="26"/>
                    </a:cubicBezTo>
                    <a:cubicBezTo>
                      <a:pt x="203" y="26"/>
                      <a:pt x="206" y="23"/>
                      <a:pt x="206" y="18"/>
                    </a:cubicBezTo>
                    <a:cubicBezTo>
                      <a:pt x="206" y="8"/>
                      <a:pt x="206" y="8"/>
                      <a:pt x="206" y="8"/>
                    </a:cubicBezTo>
                    <a:cubicBezTo>
                      <a:pt x="206" y="4"/>
                      <a:pt x="203" y="0"/>
                      <a:pt x="19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23"/>
                      <a:pt x="4" y="26"/>
                      <a:pt x="8" y="26"/>
                    </a:cubicBezTo>
                    <a:close/>
                  </a:path>
                </a:pathLst>
              </a:custGeom>
              <a:solidFill>
                <a:srgbClr val="D372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06" name="Oval 1065"/>
              <p:cNvSpPr>
                <a:spLocks noChangeArrowheads="1"/>
              </p:cNvSpPr>
              <p:nvPr/>
            </p:nvSpPr>
            <p:spPr bwMode="auto">
              <a:xfrm>
                <a:off x="3364" y="2315"/>
                <a:ext cx="122" cy="12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07" name="Oval 1066"/>
              <p:cNvSpPr>
                <a:spLocks noChangeArrowheads="1"/>
              </p:cNvSpPr>
              <p:nvPr/>
            </p:nvSpPr>
            <p:spPr bwMode="auto">
              <a:xfrm>
                <a:off x="3382" y="2336"/>
                <a:ext cx="86" cy="8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08" name="Oval 1067"/>
              <p:cNvSpPr>
                <a:spLocks noChangeArrowheads="1"/>
              </p:cNvSpPr>
              <p:nvPr/>
            </p:nvSpPr>
            <p:spPr bwMode="auto">
              <a:xfrm>
                <a:off x="3390" y="2342"/>
                <a:ext cx="72" cy="7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09" name="Oval 1068"/>
              <p:cNvSpPr>
                <a:spLocks noChangeArrowheads="1"/>
              </p:cNvSpPr>
              <p:nvPr/>
            </p:nvSpPr>
            <p:spPr bwMode="auto">
              <a:xfrm>
                <a:off x="3553" y="2315"/>
                <a:ext cx="124" cy="12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10" name="Oval 1069"/>
              <p:cNvSpPr>
                <a:spLocks noChangeArrowheads="1"/>
              </p:cNvSpPr>
              <p:nvPr/>
            </p:nvSpPr>
            <p:spPr bwMode="auto">
              <a:xfrm>
                <a:off x="3573" y="2336"/>
                <a:ext cx="84" cy="8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11" name="Oval 1070"/>
              <p:cNvSpPr>
                <a:spLocks noChangeArrowheads="1"/>
              </p:cNvSpPr>
              <p:nvPr/>
            </p:nvSpPr>
            <p:spPr bwMode="auto">
              <a:xfrm>
                <a:off x="3579" y="2342"/>
                <a:ext cx="72" cy="7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12" name="Rectangle 1071"/>
              <p:cNvSpPr>
                <a:spLocks noChangeArrowheads="1"/>
              </p:cNvSpPr>
              <p:nvPr/>
            </p:nvSpPr>
            <p:spPr bwMode="auto">
              <a:xfrm>
                <a:off x="3713" y="2305"/>
                <a:ext cx="55" cy="3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13" name="Rectangle 1072"/>
              <p:cNvSpPr>
                <a:spLocks noChangeArrowheads="1"/>
              </p:cNvSpPr>
              <p:nvPr/>
            </p:nvSpPr>
            <p:spPr bwMode="auto">
              <a:xfrm>
                <a:off x="2891" y="2057"/>
                <a:ext cx="384" cy="315"/>
              </a:xfrm>
              <a:prstGeom prst="rect">
                <a:avLst/>
              </a:prstGeom>
              <a:solidFill>
                <a:srgbClr val="E628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14" name="Rectangle 1073"/>
              <p:cNvSpPr>
                <a:spLocks noChangeArrowheads="1"/>
              </p:cNvSpPr>
              <p:nvPr/>
            </p:nvSpPr>
            <p:spPr bwMode="auto">
              <a:xfrm>
                <a:off x="2891" y="2273"/>
                <a:ext cx="384" cy="99"/>
              </a:xfrm>
              <a:prstGeom prst="rect">
                <a:avLst/>
              </a:prstGeom>
              <a:solidFill>
                <a:srgbClr val="B519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15" name="Rectangle 1074"/>
              <p:cNvSpPr>
                <a:spLocks noChangeArrowheads="1"/>
              </p:cNvSpPr>
              <p:nvPr/>
            </p:nvSpPr>
            <p:spPr bwMode="auto">
              <a:xfrm>
                <a:off x="3152" y="2087"/>
                <a:ext cx="85" cy="11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16" name="Rectangle 1075"/>
              <p:cNvSpPr>
                <a:spLocks noChangeArrowheads="1"/>
              </p:cNvSpPr>
              <p:nvPr/>
            </p:nvSpPr>
            <p:spPr bwMode="auto">
              <a:xfrm>
                <a:off x="3042" y="2087"/>
                <a:ext cx="82" cy="11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17" name="Rectangle 1076"/>
              <p:cNvSpPr>
                <a:spLocks noChangeArrowheads="1"/>
              </p:cNvSpPr>
              <p:nvPr/>
            </p:nvSpPr>
            <p:spPr bwMode="auto">
              <a:xfrm>
                <a:off x="2929" y="2087"/>
                <a:ext cx="85" cy="11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18" name="Freeform 1077"/>
              <p:cNvSpPr>
                <a:spLocks/>
              </p:cNvSpPr>
              <p:nvPr/>
            </p:nvSpPr>
            <p:spPr bwMode="auto">
              <a:xfrm>
                <a:off x="2875" y="2004"/>
                <a:ext cx="416" cy="53"/>
              </a:xfrm>
              <a:custGeom>
                <a:avLst/>
                <a:gdLst>
                  <a:gd name="T0" fmla="*/ 8 w 207"/>
                  <a:gd name="T1" fmla="*/ 26 h 26"/>
                  <a:gd name="T2" fmla="*/ 199 w 207"/>
                  <a:gd name="T3" fmla="*/ 26 h 26"/>
                  <a:gd name="T4" fmla="*/ 207 w 207"/>
                  <a:gd name="T5" fmla="*/ 18 h 26"/>
                  <a:gd name="T6" fmla="*/ 207 w 207"/>
                  <a:gd name="T7" fmla="*/ 8 h 26"/>
                  <a:gd name="T8" fmla="*/ 199 w 207"/>
                  <a:gd name="T9" fmla="*/ 0 h 26"/>
                  <a:gd name="T10" fmla="*/ 8 w 207"/>
                  <a:gd name="T11" fmla="*/ 0 h 26"/>
                  <a:gd name="T12" fmla="*/ 0 w 207"/>
                  <a:gd name="T13" fmla="*/ 8 h 26"/>
                  <a:gd name="T14" fmla="*/ 0 w 207"/>
                  <a:gd name="T15" fmla="*/ 18 h 26"/>
                  <a:gd name="T16" fmla="*/ 8 w 207"/>
                  <a:gd name="T1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7" h="26">
                    <a:moveTo>
                      <a:pt x="8" y="26"/>
                    </a:moveTo>
                    <a:cubicBezTo>
                      <a:pt x="199" y="26"/>
                      <a:pt x="199" y="26"/>
                      <a:pt x="199" y="26"/>
                    </a:cubicBezTo>
                    <a:cubicBezTo>
                      <a:pt x="203" y="26"/>
                      <a:pt x="207" y="23"/>
                      <a:pt x="207" y="18"/>
                    </a:cubicBezTo>
                    <a:cubicBezTo>
                      <a:pt x="207" y="8"/>
                      <a:pt x="207" y="8"/>
                      <a:pt x="207" y="8"/>
                    </a:cubicBezTo>
                    <a:cubicBezTo>
                      <a:pt x="207" y="4"/>
                      <a:pt x="203" y="0"/>
                      <a:pt x="199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23"/>
                      <a:pt x="4" y="26"/>
                      <a:pt x="8" y="26"/>
                    </a:cubicBezTo>
                    <a:close/>
                  </a:path>
                </a:pathLst>
              </a:custGeom>
              <a:solidFill>
                <a:srgbClr val="B519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19" name="Oval 1078"/>
              <p:cNvSpPr>
                <a:spLocks noChangeArrowheads="1"/>
              </p:cNvSpPr>
              <p:nvPr/>
            </p:nvSpPr>
            <p:spPr bwMode="auto">
              <a:xfrm>
                <a:off x="2925" y="2315"/>
                <a:ext cx="125" cy="12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20" name="Oval 1079"/>
              <p:cNvSpPr>
                <a:spLocks noChangeArrowheads="1"/>
              </p:cNvSpPr>
              <p:nvPr/>
            </p:nvSpPr>
            <p:spPr bwMode="auto">
              <a:xfrm>
                <a:off x="2945" y="2336"/>
                <a:ext cx="85" cy="8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21" name="Oval 1080"/>
              <p:cNvSpPr>
                <a:spLocks noChangeArrowheads="1"/>
              </p:cNvSpPr>
              <p:nvPr/>
            </p:nvSpPr>
            <p:spPr bwMode="auto">
              <a:xfrm>
                <a:off x="2951" y="2342"/>
                <a:ext cx="73" cy="7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22" name="Oval 1081"/>
              <p:cNvSpPr>
                <a:spLocks noChangeArrowheads="1"/>
              </p:cNvSpPr>
              <p:nvPr/>
            </p:nvSpPr>
            <p:spPr bwMode="auto">
              <a:xfrm>
                <a:off x="3116" y="2315"/>
                <a:ext cx="123" cy="12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23" name="Oval 1082"/>
              <p:cNvSpPr>
                <a:spLocks noChangeArrowheads="1"/>
              </p:cNvSpPr>
              <p:nvPr/>
            </p:nvSpPr>
            <p:spPr bwMode="auto">
              <a:xfrm>
                <a:off x="3134" y="2336"/>
                <a:ext cx="87" cy="8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24" name="Oval 1083"/>
              <p:cNvSpPr>
                <a:spLocks noChangeArrowheads="1"/>
              </p:cNvSpPr>
              <p:nvPr/>
            </p:nvSpPr>
            <p:spPr bwMode="auto">
              <a:xfrm>
                <a:off x="3140" y="2342"/>
                <a:ext cx="73" cy="7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25" name="Rectangle 1084"/>
              <p:cNvSpPr>
                <a:spLocks noChangeArrowheads="1"/>
              </p:cNvSpPr>
              <p:nvPr/>
            </p:nvSpPr>
            <p:spPr bwMode="auto">
              <a:xfrm>
                <a:off x="3275" y="2305"/>
                <a:ext cx="54" cy="3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26" name="Freeform 1085"/>
              <p:cNvSpPr>
                <a:spLocks/>
              </p:cNvSpPr>
              <p:nvPr/>
            </p:nvSpPr>
            <p:spPr bwMode="auto">
              <a:xfrm>
                <a:off x="4602" y="2178"/>
                <a:ext cx="42" cy="200"/>
              </a:xfrm>
              <a:custGeom>
                <a:avLst/>
                <a:gdLst>
                  <a:gd name="T0" fmla="*/ 21 w 21"/>
                  <a:gd name="T1" fmla="*/ 91 h 99"/>
                  <a:gd name="T2" fmla="*/ 21 w 21"/>
                  <a:gd name="T3" fmla="*/ 8 h 99"/>
                  <a:gd name="T4" fmla="*/ 13 w 21"/>
                  <a:gd name="T5" fmla="*/ 0 h 99"/>
                  <a:gd name="T6" fmla="*/ 8 w 21"/>
                  <a:gd name="T7" fmla="*/ 0 h 99"/>
                  <a:gd name="T8" fmla="*/ 0 w 21"/>
                  <a:gd name="T9" fmla="*/ 8 h 99"/>
                  <a:gd name="T10" fmla="*/ 0 w 21"/>
                  <a:gd name="T11" fmla="*/ 91 h 99"/>
                  <a:gd name="T12" fmla="*/ 8 w 21"/>
                  <a:gd name="T13" fmla="*/ 99 h 99"/>
                  <a:gd name="T14" fmla="*/ 13 w 21"/>
                  <a:gd name="T15" fmla="*/ 99 h 99"/>
                  <a:gd name="T16" fmla="*/ 21 w 21"/>
                  <a:gd name="T17" fmla="*/ 91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99">
                    <a:moveTo>
                      <a:pt x="21" y="91"/>
                    </a:moveTo>
                    <a:cubicBezTo>
                      <a:pt x="21" y="8"/>
                      <a:pt x="21" y="8"/>
                      <a:pt x="21" y="8"/>
                    </a:cubicBezTo>
                    <a:cubicBezTo>
                      <a:pt x="21" y="4"/>
                      <a:pt x="18" y="0"/>
                      <a:pt x="13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96"/>
                      <a:pt x="4" y="99"/>
                      <a:pt x="8" y="99"/>
                    </a:cubicBezTo>
                    <a:cubicBezTo>
                      <a:pt x="13" y="99"/>
                      <a:pt x="13" y="99"/>
                      <a:pt x="13" y="99"/>
                    </a:cubicBezTo>
                    <a:cubicBezTo>
                      <a:pt x="18" y="99"/>
                      <a:pt x="21" y="96"/>
                      <a:pt x="21" y="91"/>
                    </a:cubicBezTo>
                    <a:close/>
                  </a:path>
                </a:pathLst>
              </a:custGeom>
              <a:solidFill>
                <a:srgbClr val="52AF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27" name="Oval 1086"/>
              <p:cNvSpPr>
                <a:spLocks noChangeArrowheads="1"/>
              </p:cNvSpPr>
              <p:nvPr/>
            </p:nvSpPr>
            <p:spPr bwMode="auto">
              <a:xfrm>
                <a:off x="4592" y="2243"/>
                <a:ext cx="72" cy="72"/>
              </a:xfrm>
              <a:prstGeom prst="ellipse">
                <a:avLst/>
              </a:prstGeom>
              <a:solidFill>
                <a:srgbClr val="52AF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28" name="Rectangle 1087"/>
              <p:cNvSpPr>
                <a:spLocks noChangeArrowheads="1"/>
              </p:cNvSpPr>
              <p:nvPr/>
            </p:nvSpPr>
            <p:spPr bwMode="auto">
              <a:xfrm>
                <a:off x="4204" y="2176"/>
                <a:ext cx="372" cy="196"/>
              </a:xfrm>
              <a:prstGeom prst="rect">
                <a:avLst/>
              </a:prstGeom>
              <a:solidFill>
                <a:srgbClr val="52AF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29" name="Freeform 1088"/>
              <p:cNvSpPr>
                <a:spLocks/>
              </p:cNvSpPr>
              <p:nvPr/>
            </p:nvSpPr>
            <p:spPr bwMode="auto">
              <a:xfrm>
                <a:off x="4576" y="2154"/>
                <a:ext cx="52" cy="248"/>
              </a:xfrm>
              <a:custGeom>
                <a:avLst/>
                <a:gdLst>
                  <a:gd name="T0" fmla="*/ 26 w 26"/>
                  <a:gd name="T1" fmla="*/ 115 h 123"/>
                  <a:gd name="T2" fmla="*/ 26 w 26"/>
                  <a:gd name="T3" fmla="*/ 8 h 123"/>
                  <a:gd name="T4" fmla="*/ 18 w 26"/>
                  <a:gd name="T5" fmla="*/ 0 h 123"/>
                  <a:gd name="T6" fmla="*/ 8 w 26"/>
                  <a:gd name="T7" fmla="*/ 0 h 123"/>
                  <a:gd name="T8" fmla="*/ 0 w 26"/>
                  <a:gd name="T9" fmla="*/ 8 h 123"/>
                  <a:gd name="T10" fmla="*/ 0 w 26"/>
                  <a:gd name="T11" fmla="*/ 115 h 123"/>
                  <a:gd name="T12" fmla="*/ 8 w 26"/>
                  <a:gd name="T13" fmla="*/ 123 h 123"/>
                  <a:gd name="T14" fmla="*/ 18 w 26"/>
                  <a:gd name="T15" fmla="*/ 123 h 123"/>
                  <a:gd name="T16" fmla="*/ 26 w 26"/>
                  <a:gd name="T17" fmla="*/ 11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123">
                    <a:moveTo>
                      <a:pt x="26" y="115"/>
                    </a:moveTo>
                    <a:cubicBezTo>
                      <a:pt x="26" y="8"/>
                      <a:pt x="26" y="8"/>
                      <a:pt x="26" y="8"/>
                    </a:cubicBezTo>
                    <a:cubicBezTo>
                      <a:pt x="26" y="4"/>
                      <a:pt x="23" y="0"/>
                      <a:pt x="1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0"/>
                      <a:pt x="4" y="123"/>
                      <a:pt x="8" y="123"/>
                    </a:cubicBezTo>
                    <a:cubicBezTo>
                      <a:pt x="18" y="123"/>
                      <a:pt x="18" y="123"/>
                      <a:pt x="18" y="123"/>
                    </a:cubicBezTo>
                    <a:cubicBezTo>
                      <a:pt x="23" y="123"/>
                      <a:pt x="26" y="120"/>
                      <a:pt x="26" y="115"/>
                    </a:cubicBezTo>
                    <a:close/>
                  </a:path>
                </a:pathLst>
              </a:custGeom>
              <a:solidFill>
                <a:srgbClr val="3485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30" name="Rectangle 1089"/>
              <p:cNvSpPr>
                <a:spLocks noChangeArrowheads="1"/>
              </p:cNvSpPr>
              <p:nvPr/>
            </p:nvSpPr>
            <p:spPr bwMode="auto">
              <a:xfrm>
                <a:off x="4204" y="2273"/>
                <a:ext cx="372" cy="99"/>
              </a:xfrm>
              <a:prstGeom prst="rect">
                <a:avLst/>
              </a:prstGeom>
              <a:solidFill>
                <a:srgbClr val="3485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31" name="Rectangle 1090"/>
              <p:cNvSpPr>
                <a:spLocks noChangeArrowheads="1"/>
              </p:cNvSpPr>
              <p:nvPr/>
            </p:nvSpPr>
            <p:spPr bwMode="auto">
              <a:xfrm>
                <a:off x="4477" y="2097"/>
                <a:ext cx="71" cy="79"/>
              </a:xfrm>
              <a:prstGeom prst="rect">
                <a:avLst/>
              </a:prstGeom>
              <a:solidFill>
                <a:srgbClr val="52AF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32" name="Freeform 1091"/>
              <p:cNvSpPr>
                <a:spLocks/>
              </p:cNvSpPr>
              <p:nvPr/>
            </p:nvSpPr>
            <p:spPr bwMode="auto">
              <a:xfrm>
                <a:off x="4469" y="2077"/>
                <a:ext cx="87" cy="22"/>
              </a:xfrm>
              <a:custGeom>
                <a:avLst/>
                <a:gdLst>
                  <a:gd name="T0" fmla="*/ 5 w 43"/>
                  <a:gd name="T1" fmla="*/ 11 h 11"/>
                  <a:gd name="T2" fmla="*/ 38 w 43"/>
                  <a:gd name="T3" fmla="*/ 11 h 11"/>
                  <a:gd name="T4" fmla="*/ 43 w 43"/>
                  <a:gd name="T5" fmla="*/ 6 h 11"/>
                  <a:gd name="T6" fmla="*/ 38 w 43"/>
                  <a:gd name="T7" fmla="*/ 0 h 11"/>
                  <a:gd name="T8" fmla="*/ 5 w 43"/>
                  <a:gd name="T9" fmla="*/ 0 h 11"/>
                  <a:gd name="T10" fmla="*/ 0 w 43"/>
                  <a:gd name="T11" fmla="*/ 6 h 11"/>
                  <a:gd name="T12" fmla="*/ 5 w 43"/>
                  <a:gd name="T13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11">
                    <a:moveTo>
                      <a:pt x="5" y="11"/>
                    </a:moveTo>
                    <a:cubicBezTo>
                      <a:pt x="38" y="11"/>
                      <a:pt x="38" y="11"/>
                      <a:pt x="38" y="11"/>
                    </a:cubicBezTo>
                    <a:cubicBezTo>
                      <a:pt x="41" y="11"/>
                      <a:pt x="43" y="8"/>
                      <a:pt x="43" y="6"/>
                    </a:cubicBezTo>
                    <a:cubicBezTo>
                      <a:pt x="43" y="3"/>
                      <a:pt x="41" y="0"/>
                      <a:pt x="3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8"/>
                      <a:pt x="2" y="11"/>
                      <a:pt x="5" y="11"/>
                    </a:cubicBezTo>
                    <a:close/>
                  </a:path>
                </a:pathLst>
              </a:custGeom>
              <a:solidFill>
                <a:srgbClr val="3485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33" name="Rectangle 1092"/>
              <p:cNvSpPr>
                <a:spLocks noChangeArrowheads="1"/>
              </p:cNvSpPr>
              <p:nvPr/>
            </p:nvSpPr>
            <p:spPr bwMode="auto">
              <a:xfrm>
                <a:off x="4204" y="1978"/>
                <a:ext cx="213" cy="200"/>
              </a:xfrm>
              <a:prstGeom prst="rect">
                <a:avLst/>
              </a:prstGeom>
              <a:solidFill>
                <a:srgbClr val="52AF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34" name="Freeform 1093"/>
              <p:cNvSpPr>
                <a:spLocks/>
              </p:cNvSpPr>
              <p:nvPr/>
            </p:nvSpPr>
            <p:spPr bwMode="auto">
              <a:xfrm>
                <a:off x="4186" y="1926"/>
                <a:ext cx="247" cy="52"/>
              </a:xfrm>
              <a:custGeom>
                <a:avLst/>
                <a:gdLst>
                  <a:gd name="T0" fmla="*/ 8 w 123"/>
                  <a:gd name="T1" fmla="*/ 26 h 26"/>
                  <a:gd name="T2" fmla="*/ 115 w 123"/>
                  <a:gd name="T3" fmla="*/ 26 h 26"/>
                  <a:gd name="T4" fmla="*/ 123 w 123"/>
                  <a:gd name="T5" fmla="*/ 18 h 26"/>
                  <a:gd name="T6" fmla="*/ 123 w 123"/>
                  <a:gd name="T7" fmla="*/ 8 h 26"/>
                  <a:gd name="T8" fmla="*/ 115 w 123"/>
                  <a:gd name="T9" fmla="*/ 0 h 26"/>
                  <a:gd name="T10" fmla="*/ 8 w 123"/>
                  <a:gd name="T11" fmla="*/ 0 h 26"/>
                  <a:gd name="T12" fmla="*/ 0 w 123"/>
                  <a:gd name="T13" fmla="*/ 8 h 26"/>
                  <a:gd name="T14" fmla="*/ 0 w 123"/>
                  <a:gd name="T15" fmla="*/ 18 h 26"/>
                  <a:gd name="T16" fmla="*/ 8 w 123"/>
                  <a:gd name="T1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3" h="26">
                    <a:moveTo>
                      <a:pt x="8" y="26"/>
                    </a:moveTo>
                    <a:cubicBezTo>
                      <a:pt x="115" y="26"/>
                      <a:pt x="115" y="26"/>
                      <a:pt x="115" y="26"/>
                    </a:cubicBezTo>
                    <a:cubicBezTo>
                      <a:pt x="120" y="26"/>
                      <a:pt x="123" y="22"/>
                      <a:pt x="123" y="18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3" y="3"/>
                      <a:pt x="120" y="0"/>
                      <a:pt x="115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22"/>
                      <a:pt x="4" y="26"/>
                      <a:pt x="8" y="26"/>
                    </a:cubicBezTo>
                    <a:close/>
                  </a:path>
                </a:pathLst>
              </a:custGeom>
              <a:solidFill>
                <a:srgbClr val="3485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35" name="Rectangle 1094"/>
              <p:cNvSpPr>
                <a:spLocks noChangeArrowheads="1"/>
              </p:cNvSpPr>
              <p:nvPr/>
            </p:nvSpPr>
            <p:spPr bwMode="auto">
              <a:xfrm>
                <a:off x="4244" y="2004"/>
                <a:ext cx="129" cy="166"/>
              </a:xfrm>
              <a:prstGeom prst="rect">
                <a:avLst/>
              </a:prstGeom>
              <a:solidFill>
                <a:srgbClr val="D5E7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36" name="Oval 1095"/>
              <p:cNvSpPr>
                <a:spLocks noChangeArrowheads="1"/>
              </p:cNvSpPr>
              <p:nvPr/>
            </p:nvSpPr>
            <p:spPr bwMode="auto">
              <a:xfrm>
                <a:off x="4429" y="2315"/>
                <a:ext cx="125" cy="12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37" name="Oval 1096"/>
              <p:cNvSpPr>
                <a:spLocks noChangeArrowheads="1"/>
              </p:cNvSpPr>
              <p:nvPr/>
            </p:nvSpPr>
            <p:spPr bwMode="auto">
              <a:xfrm>
                <a:off x="4449" y="2336"/>
                <a:ext cx="85" cy="8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38" name="Oval 1097"/>
              <p:cNvSpPr>
                <a:spLocks noChangeArrowheads="1"/>
              </p:cNvSpPr>
              <p:nvPr/>
            </p:nvSpPr>
            <p:spPr bwMode="auto">
              <a:xfrm>
                <a:off x="4455" y="2342"/>
                <a:ext cx="73" cy="7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39" name="Oval 1098"/>
              <p:cNvSpPr>
                <a:spLocks noChangeArrowheads="1"/>
              </p:cNvSpPr>
              <p:nvPr/>
            </p:nvSpPr>
            <p:spPr bwMode="auto">
              <a:xfrm>
                <a:off x="4232" y="2315"/>
                <a:ext cx="125" cy="12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40" name="Oval 1099"/>
              <p:cNvSpPr>
                <a:spLocks noChangeArrowheads="1"/>
              </p:cNvSpPr>
              <p:nvPr/>
            </p:nvSpPr>
            <p:spPr bwMode="auto">
              <a:xfrm>
                <a:off x="4252" y="2336"/>
                <a:ext cx="85" cy="8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41" name="Oval 1100"/>
              <p:cNvSpPr>
                <a:spLocks noChangeArrowheads="1"/>
              </p:cNvSpPr>
              <p:nvPr/>
            </p:nvSpPr>
            <p:spPr bwMode="auto">
              <a:xfrm>
                <a:off x="4258" y="2342"/>
                <a:ext cx="73" cy="7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42" name="Rectangle 1101"/>
              <p:cNvSpPr>
                <a:spLocks noChangeArrowheads="1"/>
              </p:cNvSpPr>
              <p:nvPr/>
            </p:nvSpPr>
            <p:spPr bwMode="auto">
              <a:xfrm>
                <a:off x="4150" y="2303"/>
                <a:ext cx="54" cy="4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4681" name="Rectangle 4680"/>
            <p:cNvSpPr/>
            <p:nvPr/>
          </p:nvSpPr>
          <p:spPr>
            <a:xfrm>
              <a:off x="4976020" y="6329199"/>
              <a:ext cx="608598" cy="1533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b="1" dirty="0">
                  <a:solidFill>
                    <a:srgbClr val="960000"/>
                  </a:solidFill>
                </a:rPr>
                <a:t>SANTA</a:t>
              </a:r>
            </a:p>
          </p:txBody>
        </p:sp>
        <p:sp>
          <p:nvSpPr>
            <p:cNvPr id="4682" name="Rectangle 4681"/>
            <p:cNvSpPr/>
            <p:nvPr/>
          </p:nvSpPr>
          <p:spPr>
            <a:xfrm>
              <a:off x="5670946" y="6329199"/>
              <a:ext cx="612916" cy="1533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b="1" dirty="0">
                  <a:solidFill>
                    <a:srgbClr val="960000"/>
                  </a:solidFill>
                </a:rPr>
                <a:t>SLIPPER</a:t>
              </a:r>
            </a:p>
          </p:txBody>
        </p:sp>
        <p:sp>
          <p:nvSpPr>
            <p:cNvPr id="4683" name="Rectangle 4682"/>
            <p:cNvSpPr/>
            <p:nvPr/>
          </p:nvSpPr>
          <p:spPr>
            <a:xfrm>
              <a:off x="6365872" y="6329199"/>
              <a:ext cx="608599" cy="1533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b="1" dirty="0">
                  <a:solidFill>
                    <a:srgbClr val="960000"/>
                  </a:solidFill>
                </a:rPr>
                <a:t>EXPRESS</a:t>
              </a:r>
            </a:p>
          </p:txBody>
        </p:sp>
      </p:grpSp>
      <p:pic>
        <p:nvPicPr>
          <p:cNvPr id="4685" name="Picture 468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3906" y="5654677"/>
            <a:ext cx="1253997" cy="403909"/>
          </a:xfrm>
          <a:prstGeom prst="rect">
            <a:avLst/>
          </a:prstGeom>
        </p:spPr>
      </p:pic>
      <p:pic>
        <p:nvPicPr>
          <p:cNvPr id="4686" name="Picture 468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77907" y="5640387"/>
            <a:ext cx="1253997" cy="403909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4747" name="Group 4746"/>
          <p:cNvGrpSpPr/>
          <p:nvPr/>
        </p:nvGrpSpPr>
        <p:grpSpPr>
          <a:xfrm rot="20466123">
            <a:off x="8549412" y="5252673"/>
            <a:ext cx="437255" cy="870394"/>
            <a:chOff x="6871447" y="-2823882"/>
            <a:chExt cx="1143000" cy="2275243"/>
          </a:xfrm>
          <a:solidFill>
            <a:srgbClr val="532C1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744" name="Flowchart: Delay 4743"/>
            <p:cNvSpPr/>
            <p:nvPr/>
          </p:nvSpPr>
          <p:spPr>
            <a:xfrm rot="16200000">
              <a:off x="6757147" y="-2709582"/>
              <a:ext cx="1371600" cy="1143000"/>
            </a:xfrm>
            <a:prstGeom prst="flowChartDelay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46" name="Rectangle: Rounded Corners 4745"/>
            <p:cNvSpPr/>
            <p:nvPr/>
          </p:nvSpPr>
          <p:spPr>
            <a:xfrm>
              <a:off x="6992247" y="-1744913"/>
              <a:ext cx="901401" cy="119627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748" name="Group 4747"/>
          <p:cNvGrpSpPr/>
          <p:nvPr/>
        </p:nvGrpSpPr>
        <p:grpSpPr>
          <a:xfrm rot="1375081">
            <a:off x="9317643" y="5277277"/>
            <a:ext cx="437255" cy="870394"/>
            <a:chOff x="6871447" y="-2823882"/>
            <a:chExt cx="1143000" cy="2275243"/>
          </a:xfrm>
          <a:solidFill>
            <a:srgbClr val="532C1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749" name="Flowchart: Delay 4748"/>
            <p:cNvSpPr/>
            <p:nvPr/>
          </p:nvSpPr>
          <p:spPr>
            <a:xfrm rot="16200000">
              <a:off x="6757147" y="-2709582"/>
              <a:ext cx="1371600" cy="1143000"/>
            </a:xfrm>
            <a:prstGeom prst="flowChartDelay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50" name="Rectangle: Rounded Corners 4749"/>
            <p:cNvSpPr/>
            <p:nvPr/>
          </p:nvSpPr>
          <p:spPr>
            <a:xfrm>
              <a:off x="6992247" y="-1744913"/>
              <a:ext cx="901401" cy="119627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313" name="Freeform 122"/>
          <p:cNvSpPr>
            <a:spLocks/>
          </p:cNvSpPr>
          <p:nvPr/>
        </p:nvSpPr>
        <p:spPr bwMode="auto">
          <a:xfrm>
            <a:off x="2345625" y="3168649"/>
            <a:ext cx="453215" cy="448897"/>
          </a:xfrm>
          <a:custGeom>
            <a:avLst/>
            <a:gdLst>
              <a:gd name="T0" fmla="*/ 133 w 140"/>
              <a:gd name="T1" fmla="*/ 99 h 139"/>
              <a:gd name="T2" fmla="*/ 114 w 140"/>
              <a:gd name="T3" fmla="*/ 54 h 139"/>
              <a:gd name="T4" fmla="*/ 113 w 140"/>
              <a:gd name="T5" fmla="*/ 54 h 139"/>
              <a:gd name="T6" fmla="*/ 114 w 140"/>
              <a:gd name="T7" fmla="*/ 52 h 139"/>
              <a:gd name="T8" fmla="*/ 95 w 140"/>
              <a:gd name="T9" fmla="*/ 7 h 139"/>
              <a:gd name="T10" fmla="*/ 50 w 140"/>
              <a:gd name="T11" fmla="*/ 26 h 139"/>
              <a:gd name="T12" fmla="*/ 49 w 140"/>
              <a:gd name="T13" fmla="*/ 29 h 139"/>
              <a:gd name="T14" fmla="*/ 7 w 140"/>
              <a:gd name="T15" fmla="*/ 48 h 139"/>
              <a:gd name="T16" fmla="*/ 25 w 140"/>
              <a:gd name="T17" fmla="*/ 93 h 139"/>
              <a:gd name="T18" fmla="*/ 45 w 140"/>
              <a:gd name="T19" fmla="*/ 132 h 139"/>
              <a:gd name="T20" fmla="*/ 88 w 140"/>
              <a:gd name="T21" fmla="*/ 118 h 139"/>
              <a:gd name="T22" fmla="*/ 133 w 140"/>
              <a:gd name="T23" fmla="*/ 99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0" h="139">
                <a:moveTo>
                  <a:pt x="133" y="99"/>
                </a:moveTo>
                <a:cubicBezTo>
                  <a:pt x="140" y="82"/>
                  <a:pt x="132" y="62"/>
                  <a:pt x="114" y="54"/>
                </a:cubicBezTo>
                <a:cubicBezTo>
                  <a:pt x="114" y="54"/>
                  <a:pt x="113" y="54"/>
                  <a:pt x="113" y="54"/>
                </a:cubicBezTo>
                <a:cubicBezTo>
                  <a:pt x="113" y="53"/>
                  <a:pt x="113" y="53"/>
                  <a:pt x="114" y="52"/>
                </a:cubicBezTo>
                <a:cubicBezTo>
                  <a:pt x="121" y="35"/>
                  <a:pt x="113" y="15"/>
                  <a:pt x="95" y="7"/>
                </a:cubicBezTo>
                <a:cubicBezTo>
                  <a:pt x="78" y="0"/>
                  <a:pt x="58" y="8"/>
                  <a:pt x="50" y="26"/>
                </a:cubicBezTo>
                <a:cubicBezTo>
                  <a:pt x="50" y="27"/>
                  <a:pt x="50" y="28"/>
                  <a:pt x="49" y="29"/>
                </a:cubicBezTo>
                <a:cubicBezTo>
                  <a:pt x="33" y="24"/>
                  <a:pt x="14" y="32"/>
                  <a:pt x="7" y="48"/>
                </a:cubicBezTo>
                <a:cubicBezTo>
                  <a:pt x="0" y="65"/>
                  <a:pt x="8" y="85"/>
                  <a:pt x="25" y="93"/>
                </a:cubicBezTo>
                <a:cubicBezTo>
                  <a:pt x="21" y="109"/>
                  <a:pt x="30" y="126"/>
                  <a:pt x="45" y="132"/>
                </a:cubicBezTo>
                <a:cubicBezTo>
                  <a:pt x="61" y="139"/>
                  <a:pt x="79" y="133"/>
                  <a:pt x="88" y="118"/>
                </a:cubicBezTo>
                <a:cubicBezTo>
                  <a:pt x="105" y="125"/>
                  <a:pt x="125" y="117"/>
                  <a:pt x="133" y="99"/>
                </a:cubicBezTo>
                <a:close/>
              </a:path>
            </a:pathLst>
          </a:custGeom>
          <a:solidFill>
            <a:srgbClr val="DCD4E3">
              <a:alpha val="38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14" name="Freeform 123"/>
          <p:cNvSpPr>
            <a:spLocks/>
          </p:cNvSpPr>
          <p:nvPr/>
        </p:nvSpPr>
        <p:spPr bwMode="auto">
          <a:xfrm>
            <a:off x="2229083" y="2676589"/>
            <a:ext cx="310775" cy="302142"/>
          </a:xfrm>
          <a:custGeom>
            <a:avLst/>
            <a:gdLst>
              <a:gd name="T0" fmla="*/ 75 w 96"/>
              <a:gd name="T1" fmla="*/ 41 h 94"/>
              <a:gd name="T2" fmla="*/ 79 w 96"/>
              <a:gd name="T3" fmla="*/ 27 h 94"/>
              <a:gd name="T4" fmla="*/ 53 w 96"/>
              <a:gd name="T5" fmla="*/ 0 h 94"/>
              <a:gd name="T6" fmla="*/ 26 w 96"/>
              <a:gd name="T7" fmla="*/ 27 h 94"/>
              <a:gd name="T8" fmla="*/ 27 w 96"/>
              <a:gd name="T9" fmla="*/ 33 h 94"/>
              <a:gd name="T10" fmla="*/ 0 w 96"/>
              <a:gd name="T11" fmla="*/ 61 h 94"/>
              <a:gd name="T12" fmla="*/ 28 w 96"/>
              <a:gd name="T13" fmla="*/ 89 h 94"/>
              <a:gd name="T14" fmla="*/ 47 w 96"/>
              <a:gd name="T15" fmla="*/ 81 h 94"/>
              <a:gd name="T16" fmla="*/ 70 w 96"/>
              <a:gd name="T17" fmla="*/ 94 h 94"/>
              <a:gd name="T18" fmla="*/ 96 w 96"/>
              <a:gd name="T19" fmla="*/ 67 h 94"/>
              <a:gd name="T20" fmla="*/ 75 w 96"/>
              <a:gd name="T21" fmla="*/ 41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6" h="94">
                <a:moveTo>
                  <a:pt x="75" y="41"/>
                </a:moveTo>
                <a:cubicBezTo>
                  <a:pt x="78" y="37"/>
                  <a:pt x="79" y="32"/>
                  <a:pt x="79" y="27"/>
                </a:cubicBezTo>
                <a:cubicBezTo>
                  <a:pt x="79" y="12"/>
                  <a:pt x="68" y="0"/>
                  <a:pt x="53" y="0"/>
                </a:cubicBezTo>
                <a:cubicBezTo>
                  <a:pt x="38" y="0"/>
                  <a:pt x="26" y="12"/>
                  <a:pt x="26" y="27"/>
                </a:cubicBezTo>
                <a:cubicBezTo>
                  <a:pt x="26" y="29"/>
                  <a:pt x="27" y="31"/>
                  <a:pt x="27" y="33"/>
                </a:cubicBezTo>
                <a:cubicBezTo>
                  <a:pt x="12" y="34"/>
                  <a:pt x="0" y="46"/>
                  <a:pt x="0" y="61"/>
                </a:cubicBezTo>
                <a:cubicBezTo>
                  <a:pt x="0" y="76"/>
                  <a:pt x="13" y="89"/>
                  <a:pt x="28" y="89"/>
                </a:cubicBezTo>
                <a:cubicBezTo>
                  <a:pt x="35" y="89"/>
                  <a:pt x="42" y="86"/>
                  <a:pt x="47" y="81"/>
                </a:cubicBezTo>
                <a:cubicBezTo>
                  <a:pt x="52" y="88"/>
                  <a:pt x="60" y="94"/>
                  <a:pt x="70" y="94"/>
                </a:cubicBezTo>
                <a:cubicBezTo>
                  <a:pt x="85" y="94"/>
                  <a:pt x="96" y="82"/>
                  <a:pt x="96" y="67"/>
                </a:cubicBezTo>
                <a:cubicBezTo>
                  <a:pt x="96" y="54"/>
                  <a:pt x="87" y="44"/>
                  <a:pt x="75" y="41"/>
                </a:cubicBezTo>
                <a:close/>
              </a:path>
            </a:pathLst>
          </a:custGeom>
          <a:solidFill>
            <a:srgbClr val="A6A5C1">
              <a:alpha val="62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15" name="Oval 125"/>
          <p:cNvSpPr>
            <a:spLocks noChangeArrowheads="1"/>
          </p:cNvSpPr>
          <p:nvPr/>
        </p:nvSpPr>
        <p:spPr bwMode="auto">
          <a:xfrm>
            <a:off x="2151389" y="2383079"/>
            <a:ext cx="103592" cy="103592"/>
          </a:xfrm>
          <a:prstGeom prst="ellipse">
            <a:avLst/>
          </a:prstGeom>
          <a:solidFill>
            <a:srgbClr val="A6A5C1">
              <a:alpha val="67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16" name="Freeform 144"/>
          <p:cNvSpPr>
            <a:spLocks/>
          </p:cNvSpPr>
          <p:nvPr/>
        </p:nvSpPr>
        <p:spPr bwMode="auto">
          <a:xfrm>
            <a:off x="3230470" y="4856331"/>
            <a:ext cx="384154" cy="604285"/>
          </a:xfrm>
          <a:custGeom>
            <a:avLst/>
            <a:gdLst>
              <a:gd name="T0" fmla="*/ 66 w 118"/>
              <a:gd name="T1" fmla="*/ 82 h 188"/>
              <a:gd name="T2" fmla="*/ 52 w 118"/>
              <a:gd name="T3" fmla="*/ 61 h 188"/>
              <a:gd name="T4" fmla="*/ 59 w 118"/>
              <a:gd name="T5" fmla="*/ 0 h 188"/>
              <a:gd name="T6" fmla="*/ 0 w 118"/>
              <a:gd name="T7" fmla="*/ 94 h 188"/>
              <a:gd name="T8" fmla="*/ 59 w 118"/>
              <a:gd name="T9" fmla="*/ 188 h 188"/>
              <a:gd name="T10" fmla="*/ 118 w 118"/>
              <a:gd name="T11" fmla="*/ 94 h 188"/>
              <a:gd name="T12" fmla="*/ 96 w 118"/>
              <a:gd name="T13" fmla="*/ 28 h 188"/>
              <a:gd name="T14" fmla="*/ 66 w 118"/>
              <a:gd name="T15" fmla="*/ 82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8" h="188">
                <a:moveTo>
                  <a:pt x="66" y="82"/>
                </a:moveTo>
                <a:cubicBezTo>
                  <a:pt x="60" y="76"/>
                  <a:pt x="55" y="69"/>
                  <a:pt x="52" y="61"/>
                </a:cubicBezTo>
                <a:cubicBezTo>
                  <a:pt x="43" y="40"/>
                  <a:pt x="47" y="17"/>
                  <a:pt x="59" y="0"/>
                </a:cubicBezTo>
                <a:cubicBezTo>
                  <a:pt x="24" y="17"/>
                  <a:pt x="0" y="52"/>
                  <a:pt x="0" y="94"/>
                </a:cubicBezTo>
                <a:cubicBezTo>
                  <a:pt x="0" y="135"/>
                  <a:pt x="24" y="171"/>
                  <a:pt x="59" y="188"/>
                </a:cubicBezTo>
                <a:cubicBezTo>
                  <a:pt x="94" y="171"/>
                  <a:pt x="118" y="135"/>
                  <a:pt x="118" y="94"/>
                </a:cubicBezTo>
                <a:cubicBezTo>
                  <a:pt x="118" y="69"/>
                  <a:pt x="110" y="46"/>
                  <a:pt x="96" y="28"/>
                </a:cubicBezTo>
                <a:cubicBezTo>
                  <a:pt x="77" y="40"/>
                  <a:pt x="66" y="61"/>
                  <a:pt x="66" y="82"/>
                </a:cubicBezTo>
                <a:close/>
              </a:path>
            </a:pathLst>
          </a:custGeom>
          <a:solidFill>
            <a:srgbClr val="FAB941"/>
          </a:solidFill>
          <a:ln>
            <a:noFill/>
          </a:ln>
          <a:effectLst>
            <a:glow rad="127000">
              <a:schemeClr val="accent4">
                <a:alpha val="52000"/>
              </a:schemeClr>
            </a:glo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317" name="Freeform 39"/>
          <p:cNvSpPr>
            <a:spLocks/>
          </p:cNvSpPr>
          <p:nvPr/>
        </p:nvSpPr>
        <p:spPr bwMode="auto">
          <a:xfrm>
            <a:off x="10425776" y="1942815"/>
            <a:ext cx="86326" cy="185603"/>
          </a:xfrm>
          <a:custGeom>
            <a:avLst/>
            <a:gdLst>
              <a:gd name="T0" fmla="*/ 0 w 26"/>
              <a:gd name="T1" fmla="*/ 29 h 57"/>
              <a:gd name="T2" fmla="*/ 13 w 26"/>
              <a:gd name="T3" fmla="*/ 57 h 57"/>
              <a:gd name="T4" fmla="*/ 26 w 26"/>
              <a:gd name="T5" fmla="*/ 29 h 57"/>
              <a:gd name="T6" fmla="*/ 13 w 26"/>
              <a:gd name="T7" fmla="*/ 0 h 57"/>
              <a:gd name="T8" fmla="*/ 0 w 26"/>
              <a:gd name="T9" fmla="*/ 29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57">
                <a:moveTo>
                  <a:pt x="0" y="29"/>
                </a:moveTo>
                <a:cubicBezTo>
                  <a:pt x="0" y="40"/>
                  <a:pt x="5" y="50"/>
                  <a:pt x="13" y="57"/>
                </a:cubicBezTo>
                <a:cubicBezTo>
                  <a:pt x="21" y="50"/>
                  <a:pt x="26" y="40"/>
                  <a:pt x="26" y="29"/>
                </a:cubicBezTo>
                <a:cubicBezTo>
                  <a:pt x="26" y="17"/>
                  <a:pt x="21" y="7"/>
                  <a:pt x="13" y="0"/>
                </a:cubicBezTo>
                <a:cubicBezTo>
                  <a:pt x="5" y="7"/>
                  <a:pt x="0" y="17"/>
                  <a:pt x="0" y="2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glow rad="38100">
              <a:schemeClr val="accent4">
                <a:alpha val="40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18" name="Freeform 40"/>
          <p:cNvSpPr>
            <a:spLocks/>
          </p:cNvSpPr>
          <p:nvPr/>
        </p:nvSpPr>
        <p:spPr bwMode="auto">
          <a:xfrm>
            <a:off x="10209959" y="2093887"/>
            <a:ext cx="86326" cy="185603"/>
          </a:xfrm>
          <a:custGeom>
            <a:avLst/>
            <a:gdLst>
              <a:gd name="T0" fmla="*/ 0 w 26"/>
              <a:gd name="T1" fmla="*/ 28 h 57"/>
              <a:gd name="T2" fmla="*/ 13 w 26"/>
              <a:gd name="T3" fmla="*/ 57 h 57"/>
              <a:gd name="T4" fmla="*/ 26 w 26"/>
              <a:gd name="T5" fmla="*/ 28 h 57"/>
              <a:gd name="T6" fmla="*/ 13 w 26"/>
              <a:gd name="T7" fmla="*/ 0 h 57"/>
              <a:gd name="T8" fmla="*/ 0 w 26"/>
              <a:gd name="T9" fmla="*/ 28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57">
                <a:moveTo>
                  <a:pt x="0" y="28"/>
                </a:moveTo>
                <a:cubicBezTo>
                  <a:pt x="0" y="40"/>
                  <a:pt x="5" y="50"/>
                  <a:pt x="13" y="57"/>
                </a:cubicBezTo>
                <a:cubicBezTo>
                  <a:pt x="21" y="50"/>
                  <a:pt x="26" y="40"/>
                  <a:pt x="26" y="28"/>
                </a:cubicBezTo>
                <a:cubicBezTo>
                  <a:pt x="26" y="17"/>
                  <a:pt x="21" y="7"/>
                  <a:pt x="13" y="0"/>
                </a:cubicBezTo>
                <a:cubicBezTo>
                  <a:pt x="5" y="7"/>
                  <a:pt x="0" y="17"/>
                  <a:pt x="0" y="2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glow rad="38100">
              <a:schemeClr val="accent4">
                <a:alpha val="40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19" name="Freeform 41"/>
          <p:cNvSpPr>
            <a:spLocks/>
          </p:cNvSpPr>
          <p:nvPr/>
        </p:nvSpPr>
        <p:spPr bwMode="auto">
          <a:xfrm>
            <a:off x="10632959" y="2093887"/>
            <a:ext cx="82012" cy="185603"/>
          </a:xfrm>
          <a:custGeom>
            <a:avLst/>
            <a:gdLst>
              <a:gd name="T0" fmla="*/ 0 w 25"/>
              <a:gd name="T1" fmla="*/ 28 h 57"/>
              <a:gd name="T2" fmla="*/ 13 w 25"/>
              <a:gd name="T3" fmla="*/ 57 h 57"/>
              <a:gd name="T4" fmla="*/ 25 w 25"/>
              <a:gd name="T5" fmla="*/ 28 h 57"/>
              <a:gd name="T6" fmla="*/ 13 w 25"/>
              <a:gd name="T7" fmla="*/ 0 h 57"/>
              <a:gd name="T8" fmla="*/ 0 w 25"/>
              <a:gd name="T9" fmla="*/ 28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57">
                <a:moveTo>
                  <a:pt x="0" y="28"/>
                </a:moveTo>
                <a:cubicBezTo>
                  <a:pt x="0" y="40"/>
                  <a:pt x="5" y="50"/>
                  <a:pt x="13" y="57"/>
                </a:cubicBezTo>
                <a:cubicBezTo>
                  <a:pt x="21" y="50"/>
                  <a:pt x="25" y="40"/>
                  <a:pt x="25" y="28"/>
                </a:cubicBezTo>
                <a:cubicBezTo>
                  <a:pt x="25" y="17"/>
                  <a:pt x="21" y="7"/>
                  <a:pt x="13" y="0"/>
                </a:cubicBezTo>
                <a:cubicBezTo>
                  <a:pt x="5" y="7"/>
                  <a:pt x="0" y="17"/>
                  <a:pt x="0" y="2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glow rad="38100">
              <a:schemeClr val="accent4">
                <a:alpha val="40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91" name="Rectangle 906"/>
          <p:cNvSpPr>
            <a:spLocks noChangeArrowheads="1"/>
          </p:cNvSpPr>
          <p:nvPr/>
        </p:nvSpPr>
        <p:spPr bwMode="auto">
          <a:xfrm>
            <a:off x="11953752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92" name="Rectangle 907"/>
          <p:cNvSpPr>
            <a:spLocks noChangeArrowheads="1"/>
          </p:cNvSpPr>
          <p:nvPr/>
        </p:nvSpPr>
        <p:spPr bwMode="auto">
          <a:xfrm>
            <a:off x="12048711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93" name="Rectangle 908"/>
          <p:cNvSpPr>
            <a:spLocks noChangeArrowheads="1"/>
          </p:cNvSpPr>
          <p:nvPr/>
        </p:nvSpPr>
        <p:spPr bwMode="auto">
          <a:xfrm>
            <a:off x="12143670" y="6565593"/>
            <a:ext cx="51796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94" name="Rectangle 909"/>
          <p:cNvSpPr>
            <a:spLocks noChangeArrowheads="1"/>
          </p:cNvSpPr>
          <p:nvPr/>
        </p:nvSpPr>
        <p:spPr bwMode="auto">
          <a:xfrm>
            <a:off x="12242944" y="6565593"/>
            <a:ext cx="47481" cy="159705"/>
          </a:xfrm>
          <a:prstGeom prst="rect">
            <a:avLst/>
          </a:prstGeom>
          <a:solidFill>
            <a:srgbClr val="BD1D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14" name="Rectangle 1008"/>
          <p:cNvSpPr>
            <a:spLocks noChangeArrowheads="1"/>
          </p:cNvSpPr>
          <p:nvPr/>
        </p:nvSpPr>
        <p:spPr bwMode="auto">
          <a:xfrm>
            <a:off x="11897638" y="138594"/>
            <a:ext cx="375522" cy="6737775"/>
          </a:xfrm>
          <a:prstGeom prst="rect">
            <a:avLst/>
          </a:prstGeom>
          <a:solidFill>
            <a:srgbClr val="4D39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Oval 1010"/>
          <p:cNvSpPr>
            <a:spLocks noChangeArrowheads="1"/>
          </p:cNvSpPr>
          <p:nvPr/>
        </p:nvSpPr>
        <p:spPr bwMode="auto">
          <a:xfrm>
            <a:off x="11811312" y="3557118"/>
            <a:ext cx="569755" cy="569754"/>
          </a:xfrm>
          <a:prstGeom prst="ellipse">
            <a:avLst/>
          </a:prstGeom>
          <a:solidFill>
            <a:srgbClr val="9C6A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" name="Oval 1011"/>
          <p:cNvSpPr>
            <a:spLocks noChangeArrowheads="1"/>
          </p:cNvSpPr>
          <p:nvPr/>
        </p:nvSpPr>
        <p:spPr bwMode="auto">
          <a:xfrm>
            <a:off x="11897638" y="3647762"/>
            <a:ext cx="392787" cy="392786"/>
          </a:xfrm>
          <a:prstGeom prst="ellipse">
            <a:avLst/>
          </a:prstGeom>
          <a:solidFill>
            <a:srgbClr val="ECC5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Oval 1012"/>
          <p:cNvSpPr>
            <a:spLocks noChangeArrowheads="1"/>
          </p:cNvSpPr>
          <p:nvPr/>
        </p:nvSpPr>
        <p:spPr bwMode="auto">
          <a:xfrm>
            <a:off x="11811312" y="4174353"/>
            <a:ext cx="569755" cy="569754"/>
          </a:xfrm>
          <a:prstGeom prst="ellipse">
            <a:avLst/>
          </a:prstGeom>
          <a:solidFill>
            <a:srgbClr val="9C6A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" name="Oval 1013"/>
          <p:cNvSpPr>
            <a:spLocks noChangeArrowheads="1"/>
          </p:cNvSpPr>
          <p:nvPr/>
        </p:nvSpPr>
        <p:spPr bwMode="auto">
          <a:xfrm>
            <a:off x="11897638" y="4260679"/>
            <a:ext cx="392787" cy="392786"/>
          </a:xfrm>
          <a:prstGeom prst="ellipse">
            <a:avLst/>
          </a:prstGeom>
          <a:solidFill>
            <a:srgbClr val="ECC5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" name="Oval 1014"/>
          <p:cNvSpPr>
            <a:spLocks noChangeArrowheads="1"/>
          </p:cNvSpPr>
          <p:nvPr/>
        </p:nvSpPr>
        <p:spPr bwMode="auto">
          <a:xfrm>
            <a:off x="12035761" y="4398801"/>
            <a:ext cx="116542" cy="116542"/>
          </a:xfrm>
          <a:prstGeom prst="ellipse">
            <a:avLst/>
          </a:prstGeom>
          <a:solidFill>
            <a:srgbClr val="C7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" name="Oval 1015"/>
          <p:cNvSpPr>
            <a:spLocks noChangeArrowheads="1"/>
          </p:cNvSpPr>
          <p:nvPr/>
        </p:nvSpPr>
        <p:spPr bwMode="auto">
          <a:xfrm>
            <a:off x="11811312" y="4795903"/>
            <a:ext cx="569755" cy="569754"/>
          </a:xfrm>
          <a:prstGeom prst="ellipse">
            <a:avLst/>
          </a:prstGeom>
          <a:solidFill>
            <a:srgbClr val="9C6A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" name="Oval 1016"/>
          <p:cNvSpPr>
            <a:spLocks noChangeArrowheads="1"/>
          </p:cNvSpPr>
          <p:nvPr/>
        </p:nvSpPr>
        <p:spPr bwMode="auto">
          <a:xfrm>
            <a:off x="11897638" y="4886544"/>
            <a:ext cx="392787" cy="392786"/>
          </a:xfrm>
          <a:prstGeom prst="ellipse">
            <a:avLst/>
          </a:prstGeom>
          <a:solidFill>
            <a:srgbClr val="ECC5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" name="Oval 1017"/>
          <p:cNvSpPr>
            <a:spLocks noChangeArrowheads="1"/>
          </p:cNvSpPr>
          <p:nvPr/>
        </p:nvSpPr>
        <p:spPr bwMode="auto">
          <a:xfrm>
            <a:off x="12035761" y="5024666"/>
            <a:ext cx="116542" cy="116542"/>
          </a:xfrm>
          <a:prstGeom prst="ellipse">
            <a:avLst/>
          </a:prstGeom>
          <a:solidFill>
            <a:srgbClr val="C7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9" name="Oval 1024"/>
          <p:cNvSpPr>
            <a:spLocks noChangeArrowheads="1"/>
          </p:cNvSpPr>
          <p:nvPr/>
        </p:nvSpPr>
        <p:spPr bwMode="auto">
          <a:xfrm>
            <a:off x="11811312" y="453683"/>
            <a:ext cx="569755" cy="569754"/>
          </a:xfrm>
          <a:prstGeom prst="ellipse">
            <a:avLst/>
          </a:prstGeom>
          <a:solidFill>
            <a:srgbClr val="9C6A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" name="Oval 1025"/>
          <p:cNvSpPr>
            <a:spLocks noChangeArrowheads="1"/>
          </p:cNvSpPr>
          <p:nvPr/>
        </p:nvSpPr>
        <p:spPr bwMode="auto">
          <a:xfrm>
            <a:off x="11897638" y="544325"/>
            <a:ext cx="392787" cy="392786"/>
          </a:xfrm>
          <a:prstGeom prst="ellipse">
            <a:avLst/>
          </a:prstGeom>
          <a:solidFill>
            <a:srgbClr val="ECC5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" name="Oval 1026"/>
          <p:cNvSpPr>
            <a:spLocks noChangeArrowheads="1"/>
          </p:cNvSpPr>
          <p:nvPr/>
        </p:nvSpPr>
        <p:spPr bwMode="auto">
          <a:xfrm>
            <a:off x="11811312" y="1070916"/>
            <a:ext cx="569755" cy="574072"/>
          </a:xfrm>
          <a:prstGeom prst="ellipse">
            <a:avLst/>
          </a:prstGeom>
          <a:solidFill>
            <a:srgbClr val="9C6A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88" name="Oval 1027"/>
          <p:cNvSpPr>
            <a:spLocks noChangeArrowheads="1"/>
          </p:cNvSpPr>
          <p:nvPr/>
        </p:nvSpPr>
        <p:spPr bwMode="auto">
          <a:xfrm>
            <a:off x="11897638" y="1157242"/>
            <a:ext cx="392787" cy="397101"/>
          </a:xfrm>
          <a:prstGeom prst="ellipse">
            <a:avLst/>
          </a:prstGeom>
          <a:solidFill>
            <a:srgbClr val="ECC5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89" name="Oval 1028"/>
          <p:cNvSpPr>
            <a:spLocks noChangeArrowheads="1"/>
          </p:cNvSpPr>
          <p:nvPr/>
        </p:nvSpPr>
        <p:spPr bwMode="auto">
          <a:xfrm>
            <a:off x="12035761" y="1299682"/>
            <a:ext cx="116542" cy="112224"/>
          </a:xfrm>
          <a:prstGeom prst="ellipse">
            <a:avLst/>
          </a:prstGeom>
          <a:solidFill>
            <a:srgbClr val="C7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90" name="Oval 1029"/>
          <p:cNvSpPr>
            <a:spLocks noChangeArrowheads="1"/>
          </p:cNvSpPr>
          <p:nvPr/>
        </p:nvSpPr>
        <p:spPr bwMode="auto">
          <a:xfrm>
            <a:off x="11811312" y="1692466"/>
            <a:ext cx="569755" cy="569754"/>
          </a:xfrm>
          <a:prstGeom prst="ellipse">
            <a:avLst/>
          </a:prstGeom>
          <a:solidFill>
            <a:srgbClr val="9C6A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91" name="Oval 1030"/>
          <p:cNvSpPr>
            <a:spLocks noChangeArrowheads="1"/>
          </p:cNvSpPr>
          <p:nvPr/>
        </p:nvSpPr>
        <p:spPr bwMode="auto">
          <a:xfrm>
            <a:off x="11897638" y="1783110"/>
            <a:ext cx="392787" cy="392786"/>
          </a:xfrm>
          <a:prstGeom prst="ellipse">
            <a:avLst/>
          </a:prstGeom>
          <a:solidFill>
            <a:srgbClr val="ECC5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54" name="Oval 1031"/>
          <p:cNvSpPr>
            <a:spLocks noChangeArrowheads="1"/>
          </p:cNvSpPr>
          <p:nvPr/>
        </p:nvSpPr>
        <p:spPr bwMode="auto">
          <a:xfrm>
            <a:off x="12035761" y="1921232"/>
            <a:ext cx="116542" cy="116542"/>
          </a:xfrm>
          <a:prstGeom prst="ellipse">
            <a:avLst/>
          </a:prstGeom>
          <a:solidFill>
            <a:srgbClr val="C7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56" name="Oval 1032"/>
          <p:cNvSpPr>
            <a:spLocks noChangeArrowheads="1"/>
          </p:cNvSpPr>
          <p:nvPr/>
        </p:nvSpPr>
        <p:spPr bwMode="auto">
          <a:xfrm>
            <a:off x="11811312" y="2314015"/>
            <a:ext cx="569755" cy="569754"/>
          </a:xfrm>
          <a:prstGeom prst="ellipse">
            <a:avLst/>
          </a:prstGeom>
          <a:solidFill>
            <a:srgbClr val="9C6A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57" name="Oval 1033"/>
          <p:cNvSpPr>
            <a:spLocks noChangeArrowheads="1"/>
          </p:cNvSpPr>
          <p:nvPr/>
        </p:nvSpPr>
        <p:spPr bwMode="auto">
          <a:xfrm>
            <a:off x="11897638" y="2404659"/>
            <a:ext cx="392787" cy="392786"/>
          </a:xfrm>
          <a:prstGeom prst="ellipse">
            <a:avLst/>
          </a:prstGeom>
          <a:solidFill>
            <a:srgbClr val="ECC5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75" name="Oval 1034"/>
          <p:cNvSpPr>
            <a:spLocks noChangeArrowheads="1"/>
          </p:cNvSpPr>
          <p:nvPr/>
        </p:nvSpPr>
        <p:spPr bwMode="auto">
          <a:xfrm>
            <a:off x="12035761" y="2542782"/>
            <a:ext cx="116542" cy="112224"/>
          </a:xfrm>
          <a:prstGeom prst="ellipse">
            <a:avLst/>
          </a:prstGeom>
          <a:solidFill>
            <a:srgbClr val="C7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76" name="Oval 1035"/>
          <p:cNvSpPr>
            <a:spLocks noChangeArrowheads="1"/>
          </p:cNvSpPr>
          <p:nvPr/>
        </p:nvSpPr>
        <p:spPr bwMode="auto">
          <a:xfrm>
            <a:off x="11811317" y="2935565"/>
            <a:ext cx="569755" cy="569754"/>
          </a:xfrm>
          <a:prstGeom prst="ellipse">
            <a:avLst/>
          </a:prstGeom>
          <a:solidFill>
            <a:srgbClr val="9C6A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78" name="Oval 1036"/>
          <p:cNvSpPr>
            <a:spLocks noChangeArrowheads="1"/>
          </p:cNvSpPr>
          <p:nvPr/>
        </p:nvSpPr>
        <p:spPr bwMode="auto">
          <a:xfrm>
            <a:off x="11897646" y="3021892"/>
            <a:ext cx="392787" cy="397101"/>
          </a:xfrm>
          <a:prstGeom prst="ellipse">
            <a:avLst/>
          </a:prstGeom>
          <a:solidFill>
            <a:srgbClr val="ECC5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79" name="Oval 1037"/>
          <p:cNvSpPr>
            <a:spLocks noChangeArrowheads="1"/>
          </p:cNvSpPr>
          <p:nvPr/>
        </p:nvSpPr>
        <p:spPr bwMode="auto">
          <a:xfrm>
            <a:off x="12035769" y="3160014"/>
            <a:ext cx="116542" cy="116542"/>
          </a:xfrm>
          <a:prstGeom prst="ellipse">
            <a:avLst/>
          </a:prstGeom>
          <a:solidFill>
            <a:srgbClr val="C7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88" name="Oval 1038"/>
          <p:cNvSpPr>
            <a:spLocks noChangeArrowheads="1"/>
          </p:cNvSpPr>
          <p:nvPr/>
        </p:nvSpPr>
        <p:spPr bwMode="auto">
          <a:xfrm>
            <a:off x="12035771" y="682447"/>
            <a:ext cx="116542" cy="116542"/>
          </a:xfrm>
          <a:prstGeom prst="ellipse">
            <a:avLst/>
          </a:prstGeom>
          <a:solidFill>
            <a:srgbClr val="C7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89" name="Oval 1039"/>
          <p:cNvSpPr>
            <a:spLocks noChangeArrowheads="1"/>
          </p:cNvSpPr>
          <p:nvPr/>
        </p:nvSpPr>
        <p:spPr bwMode="auto">
          <a:xfrm>
            <a:off x="12035769" y="3785879"/>
            <a:ext cx="116542" cy="116542"/>
          </a:xfrm>
          <a:prstGeom prst="ellipse">
            <a:avLst/>
          </a:prstGeom>
          <a:solidFill>
            <a:srgbClr val="C7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" name="Oval 1018"/>
          <p:cNvSpPr>
            <a:spLocks noChangeArrowheads="1"/>
          </p:cNvSpPr>
          <p:nvPr/>
        </p:nvSpPr>
        <p:spPr bwMode="auto">
          <a:xfrm>
            <a:off x="11811312" y="5417453"/>
            <a:ext cx="569755" cy="569754"/>
          </a:xfrm>
          <a:prstGeom prst="ellipse">
            <a:avLst/>
          </a:prstGeom>
          <a:solidFill>
            <a:srgbClr val="9C6A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" name="Oval 1019"/>
          <p:cNvSpPr>
            <a:spLocks noChangeArrowheads="1"/>
          </p:cNvSpPr>
          <p:nvPr/>
        </p:nvSpPr>
        <p:spPr bwMode="auto">
          <a:xfrm>
            <a:off x="11897638" y="5508094"/>
            <a:ext cx="392787" cy="392786"/>
          </a:xfrm>
          <a:prstGeom prst="ellipse">
            <a:avLst/>
          </a:prstGeom>
          <a:solidFill>
            <a:srgbClr val="ECC5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" name="Oval 1020"/>
          <p:cNvSpPr>
            <a:spLocks noChangeArrowheads="1"/>
          </p:cNvSpPr>
          <p:nvPr/>
        </p:nvSpPr>
        <p:spPr bwMode="auto">
          <a:xfrm>
            <a:off x="12035761" y="5646216"/>
            <a:ext cx="116542" cy="112224"/>
          </a:xfrm>
          <a:prstGeom prst="ellipse">
            <a:avLst/>
          </a:prstGeom>
          <a:solidFill>
            <a:srgbClr val="C7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" name="Oval 1021"/>
          <p:cNvSpPr>
            <a:spLocks noChangeArrowheads="1"/>
          </p:cNvSpPr>
          <p:nvPr/>
        </p:nvSpPr>
        <p:spPr bwMode="auto">
          <a:xfrm>
            <a:off x="11811312" y="6039002"/>
            <a:ext cx="569755" cy="569754"/>
          </a:xfrm>
          <a:prstGeom prst="ellipse">
            <a:avLst/>
          </a:prstGeom>
          <a:solidFill>
            <a:srgbClr val="9C6A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" name="Oval 1022"/>
          <p:cNvSpPr>
            <a:spLocks noChangeArrowheads="1"/>
          </p:cNvSpPr>
          <p:nvPr/>
        </p:nvSpPr>
        <p:spPr bwMode="auto">
          <a:xfrm>
            <a:off x="11897638" y="6125329"/>
            <a:ext cx="392787" cy="392786"/>
          </a:xfrm>
          <a:prstGeom prst="ellipse">
            <a:avLst/>
          </a:prstGeom>
          <a:solidFill>
            <a:srgbClr val="ECC5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8" name="Oval 1023"/>
          <p:cNvSpPr>
            <a:spLocks noChangeArrowheads="1"/>
          </p:cNvSpPr>
          <p:nvPr/>
        </p:nvSpPr>
        <p:spPr bwMode="auto">
          <a:xfrm>
            <a:off x="12035761" y="6263451"/>
            <a:ext cx="116542" cy="116542"/>
          </a:xfrm>
          <a:prstGeom prst="ellipse">
            <a:avLst/>
          </a:prstGeom>
          <a:solidFill>
            <a:srgbClr val="C7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323" name="Group 1322"/>
          <p:cNvGrpSpPr/>
          <p:nvPr/>
        </p:nvGrpSpPr>
        <p:grpSpPr>
          <a:xfrm>
            <a:off x="3781615" y="1287813"/>
            <a:ext cx="4392031" cy="3196236"/>
            <a:chOff x="2805310" y="1228465"/>
            <a:chExt cx="5088942" cy="3703403"/>
          </a:xfrm>
        </p:grpSpPr>
        <p:grpSp>
          <p:nvGrpSpPr>
            <p:cNvPr id="1324" name="Group 1323"/>
            <p:cNvGrpSpPr/>
            <p:nvPr/>
          </p:nvGrpSpPr>
          <p:grpSpPr>
            <a:xfrm>
              <a:off x="2805310" y="1228465"/>
              <a:ext cx="5088942" cy="3703403"/>
              <a:chOff x="3079391" y="1461545"/>
              <a:chExt cx="5088942" cy="3703403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326" name="Oval 1325"/>
              <p:cNvSpPr/>
              <p:nvPr/>
            </p:nvSpPr>
            <p:spPr>
              <a:xfrm>
                <a:off x="3079391" y="1461545"/>
                <a:ext cx="5088942" cy="370340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327" name="Oval 1326"/>
              <p:cNvSpPr/>
              <p:nvPr/>
            </p:nvSpPr>
            <p:spPr>
              <a:xfrm>
                <a:off x="3280785" y="1608106"/>
                <a:ext cx="4686154" cy="3410280"/>
              </a:xfrm>
              <a:prstGeom prst="ellipse">
                <a:avLst/>
              </a:prstGeom>
              <a:noFill/>
              <a:ln w="38100" cap="rnd">
                <a:solidFill>
                  <a:schemeClr val="accent6">
                    <a:lumMod val="7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sp>
          <p:nvSpPr>
            <p:cNvPr id="1325" name="TextBox 1324"/>
            <p:cNvSpPr txBox="1"/>
            <p:nvPr/>
          </p:nvSpPr>
          <p:spPr>
            <a:xfrm>
              <a:off x="3382010" y="2227675"/>
              <a:ext cx="4033790" cy="18187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dirty="0">
                  <a:solidFill>
                    <a:srgbClr val="C00000"/>
                  </a:solidFill>
                  <a:latin typeface="Cooper Black" panose="0208090404030B020404" pitchFamily="18" charset="0"/>
                </a:rPr>
                <a:t>So it’s time to put your feet up and relax!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959930" y="1791746"/>
            <a:ext cx="4022809" cy="2214272"/>
            <a:chOff x="3959930" y="1791746"/>
            <a:chExt cx="4022809" cy="2214272"/>
          </a:xfrm>
        </p:grpSpPr>
        <p:sp>
          <p:nvSpPr>
            <p:cNvPr id="2" name="Oval 1"/>
            <p:cNvSpPr/>
            <p:nvPr/>
          </p:nvSpPr>
          <p:spPr>
            <a:xfrm>
              <a:off x="3959930" y="1791746"/>
              <a:ext cx="4022809" cy="22142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4041533" y="2143982"/>
              <a:ext cx="391771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dirty="0">
                  <a:solidFill>
                    <a:srgbClr val="C00000"/>
                  </a:solidFill>
                  <a:latin typeface="Cooper Black" panose="0208090404030B020404" pitchFamily="18" charset="0"/>
                </a:rPr>
                <a:t>Merry Christmas from everyone at </a:t>
              </a:r>
              <a:r>
                <a:rPr lang="en-GB" sz="3200" dirty="0" err="1">
                  <a:solidFill>
                    <a:srgbClr val="D406C5"/>
                  </a:solidFill>
                  <a:latin typeface="Cooper Black" panose="0208090404030B020404" pitchFamily="18" charset="0"/>
                </a:rPr>
                <a:t>Bright</a:t>
              </a:r>
              <a:r>
                <a:rPr lang="en-GB" sz="3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ooper Black" panose="0208090404030B020404" pitchFamily="18" charset="0"/>
                </a:rPr>
                <a:t>Carbon</a:t>
              </a:r>
              <a:r>
                <a:rPr lang="en-GB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ooper Black" panose="0208090404030B020404" pitchFamily="18" charset="0"/>
                </a:rPr>
                <a:t>!</a:t>
              </a:r>
            </a:p>
          </p:txBody>
        </p:sp>
      </p:grpSp>
      <p:sp>
        <p:nvSpPr>
          <p:cNvPr id="1331" name="Oval 1330"/>
          <p:cNvSpPr/>
          <p:nvPr/>
        </p:nvSpPr>
        <p:spPr>
          <a:xfrm>
            <a:off x="7802300" y="3785348"/>
            <a:ext cx="698394" cy="50824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333" name="Oval 1332"/>
          <p:cNvSpPr/>
          <p:nvPr/>
        </p:nvSpPr>
        <p:spPr>
          <a:xfrm>
            <a:off x="8638817" y="3772121"/>
            <a:ext cx="364038" cy="26492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328" name="Oval 27"/>
          <p:cNvSpPr>
            <a:spLocks noChangeArrowheads="1"/>
          </p:cNvSpPr>
          <p:nvPr/>
        </p:nvSpPr>
        <p:spPr bwMode="auto">
          <a:xfrm>
            <a:off x="10257438" y="1637069"/>
            <a:ext cx="38848" cy="43163"/>
          </a:xfrm>
          <a:prstGeom prst="ellipse">
            <a:avLst/>
          </a:prstGeom>
          <a:solidFill>
            <a:srgbClr val="F9B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29" name="Oval 28"/>
          <p:cNvSpPr>
            <a:spLocks noChangeArrowheads="1"/>
          </p:cNvSpPr>
          <p:nvPr/>
        </p:nvSpPr>
        <p:spPr bwMode="auto">
          <a:xfrm>
            <a:off x="10097735" y="2003954"/>
            <a:ext cx="43163" cy="43163"/>
          </a:xfrm>
          <a:prstGeom prst="ellipse">
            <a:avLst/>
          </a:prstGeom>
          <a:solidFill>
            <a:srgbClr val="F9B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30" name="Oval 29"/>
          <p:cNvSpPr>
            <a:spLocks noChangeArrowheads="1"/>
          </p:cNvSpPr>
          <p:nvPr/>
        </p:nvSpPr>
        <p:spPr bwMode="auto">
          <a:xfrm>
            <a:off x="10792659" y="1991007"/>
            <a:ext cx="43163" cy="43163"/>
          </a:xfrm>
          <a:prstGeom prst="ellipse">
            <a:avLst/>
          </a:prstGeom>
          <a:solidFill>
            <a:srgbClr val="F9B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32" name="Oval 30"/>
          <p:cNvSpPr>
            <a:spLocks noChangeArrowheads="1"/>
          </p:cNvSpPr>
          <p:nvPr/>
        </p:nvSpPr>
        <p:spPr bwMode="auto">
          <a:xfrm>
            <a:off x="10680435" y="1123425"/>
            <a:ext cx="38848" cy="38848"/>
          </a:xfrm>
          <a:prstGeom prst="ellipse">
            <a:avLst/>
          </a:prstGeom>
          <a:solidFill>
            <a:srgbClr val="F9B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" name="trap door openi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083640" y="-2037735"/>
            <a:ext cx="609600" cy="609600"/>
          </a:xfrm>
          <a:prstGeom prst="rect">
            <a:avLst/>
          </a:prstGeom>
        </p:spPr>
      </p:pic>
      <p:pic>
        <p:nvPicPr>
          <p:cNvPr id="6" name="thud sound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735322" y="-2035140"/>
            <a:ext cx="609600" cy="609600"/>
          </a:xfrm>
          <a:prstGeom prst="rect">
            <a:avLst/>
          </a:prstGeom>
        </p:spPr>
      </p:pic>
      <p:pic>
        <p:nvPicPr>
          <p:cNvPr id="7" name="toy train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120360" y="-2036410"/>
            <a:ext cx="609600" cy="609600"/>
          </a:xfrm>
          <a:prstGeom prst="rect">
            <a:avLst/>
          </a:prstGeom>
        </p:spPr>
      </p:pic>
      <p:pic>
        <p:nvPicPr>
          <p:cNvPr id="8" name="thud sound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842388" y="-176971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868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462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" presetClass="mediacall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" dur="6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9" presetID="8" presetClass="emph" presetSubtype="0" accel="495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10" dur="250" fill="hold"/>
                                            <p:tgtEl>
                                              <p:spTgt spid="65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accel="45000" decel="4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12" dur="250" fill="hold"/>
                                            <p:tgtEl>
                                              <p:spTgt spid="65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accel="50000" fill="hold" nodeType="with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-7.40741E-7 L -0.02188 0.86296 " pathEditMode="relative" rAng="0" ptsTypes="AA" p14:bounceEnd="26000">
                                          <p:cBhvr>
                                            <p:cTn id="14" dur="1250" fill="hold"/>
                                            <p:tgtEl>
                                              <p:spTgt spid="43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4" y="431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6" dur="900" fill="hold"/>
                                            <p:tgtEl>
                                              <p:spTgt spid="43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42" presetClass="path" presetSubtype="0" accel="50000" fill="hold" nodeType="with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70833E-6 -7.40741E-7 L -0.075 0.86111 " pathEditMode="relative" rAng="0" ptsTypes="AA" p14:bounceEnd="26000">
                                          <p:cBhvr>
                                            <p:cTn id="18" dur="1250" fill="hold"/>
                                            <p:tgtEl>
                                              <p:spTgt spid="43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50" y="430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0" dur="900" fill="hold"/>
                                            <p:tgtEl>
                                              <p:spTgt spid="43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500"/>
                                            <p:tgtEl>
                                              <p:spTgt spid="13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ccel="48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500" fill="hold"/>
                                            <p:tgtEl>
                                              <p:spTgt spid="13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26" presetClass="emph" presetSubtype="0" repeatCount="indefinite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7" dur="750" tmFilter="0, 0; .2, .5; .8, .5; 1, 0"/>
                                            <p:tgtEl>
                                              <p:spTgt spid="13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8" dur="375" autoRev="1" fill="hold"/>
                                            <p:tgtEl>
                                              <p:spTgt spid="13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0" dur="750" tmFilter="0, 0; .2, .5; .8, .5; 1, 0"/>
                                            <p:tgtEl>
                                              <p:spTgt spid="635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1" dur="375" autoRev="1" fill="hold"/>
                                            <p:tgtEl>
                                              <p:spTgt spid="635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3" dur="750" tmFilter="0, 0; .2, .5; .8, .5; 1, 0"/>
                                            <p:tgtEl>
                                              <p:spTgt spid="637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4" dur="375" autoRev="1" fill="hold"/>
                                            <p:tgtEl>
                                              <p:spTgt spid="637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95833E-6 -4.44444E-6 L 0.0039 0.01112 " pathEditMode="relative" rAng="0" ptsTypes="AA">
                                          <p:cBhvr>
                                            <p:cTn id="36" dur="500" fill="hold"/>
                                            <p:tgtEl>
                                              <p:spTgt spid="13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95" y="5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26" presetClass="emph" presetSubtype="0" repeatCount="indefinite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8" dur="750" tmFilter="0, 0; .2, .5; .8, .5; 1, 0"/>
                                            <p:tgtEl>
                                              <p:spTgt spid="131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9" dur="375" autoRev="1" fill="hold"/>
                                            <p:tgtEl>
                                              <p:spTgt spid="131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26" presetClass="emph" presetSubtype="0" repeatCount="indefinite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1" dur="750" tmFilter="0, 0; .2, .5; .8, .5; 1, 0"/>
                                            <p:tgtEl>
                                              <p:spTgt spid="131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2" dur="375" autoRev="1" fill="hold"/>
                                            <p:tgtEl>
                                              <p:spTgt spid="13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6" presetClass="emph" presetSubtype="0" repeatCount="indefinite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4" dur="750" tmFilter="0, 0; .2, .5; .8, .5; 1, 0"/>
                                            <p:tgtEl>
                                              <p:spTgt spid="13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5" dur="375" autoRev="1" fill="hold"/>
                                            <p:tgtEl>
                                              <p:spTgt spid="13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7" presetID="23" presetClass="entr" presetSubtype="16" repeatCount="indefinite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750" fill="hold"/>
                                            <p:tgtEl>
                                              <p:spTgt spid="13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750" fill="hold"/>
                                            <p:tgtEl>
                                              <p:spTgt spid="13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3" presetClass="entr" presetSubtype="16" repeatCount="indefinite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750" fill="hold"/>
                                            <p:tgtEl>
                                              <p:spTgt spid="13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750" fill="hold"/>
                                            <p:tgtEl>
                                              <p:spTgt spid="13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3" presetClass="entr" presetSubtype="16" repeatCount="indefinite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750" fill="hold"/>
                                            <p:tgtEl>
                                              <p:spTgt spid="13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750" fill="hold"/>
                                            <p:tgtEl>
                                              <p:spTgt spid="13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1" presetClass="exit" presetSubtype="0" fill="hold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63" presetClass="path" presetSubtype="0" accel="50000" fill="hold" nodeType="withEffect" p14:presetBounceEnd="25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3.7037E-7 L 0.64141 3.7037E-7 " pathEditMode="relative" rAng="0" ptsTypes="AA" p14:bounceEnd="25000">
                                          <p:cBhvr>
                                            <p:cTn id="68" dur="2000" fill="hold"/>
                                            <p:tgtEl>
                                              <p:spTgt spid="45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207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1" presetClass="mediacall" presetSubtype="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0" dur="6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1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2" dur="1128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5" dur="500"/>
                                            <p:tgtEl>
                                              <p:spTgt spid="43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1" presetClass="entr" presetSubtype="0" fill="hold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8" presetID="44" presetClass="path" presetSubtype="0" accel="50000" decel="50000" fill="hold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animMotion origin="layout" path="M -3.54167E-6 -1.85185E-6 L -0.01914 -0.16736 C -0.02317 -0.20486 -0.02916 -0.225 -0.03554 -0.225 C -0.04257 -0.225 -0.0483 -0.20486 -0.05234 -0.16736 L -0.07148 -1.85185E-6 " pathEditMode="relative" rAng="0" ptsTypes="AAAAA">
                                          <p:cBhvr>
                                            <p:cTn id="79" dur="1000" fill="hold"/>
                                            <p:tgtEl>
                                              <p:spTgt spid="46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81" y="-1125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0" presetID="1" presetClass="entr" presetSubtype="0" fill="hold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2" presetID="44" presetClass="path" presetSubtype="0" accel="50000" decel="50000" fill="hold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animMotion origin="layout" path="M -3.125E-6 -1.85185E-6 L 0.01498 -0.16736 C 0.01823 -0.20486 0.02292 -0.225 0.028 -0.225 C 0.0336 -0.225 0.03815 -0.20486 0.04128 -0.16736 L 0.05651 -1.85185E-6 " pathEditMode="relative" rAng="0" ptsTypes="AAAAA">
                                          <p:cBhvr>
                                            <p:cTn id="83" dur="1000" fill="hold"/>
                                            <p:tgtEl>
                                              <p:spTgt spid="468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26" y="-1125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4" presetID="8" presetClass="emph" presetSubtype="0" fill="hold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85" dur="1000" fill="hold"/>
                                            <p:tgtEl>
                                              <p:spTgt spid="468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6" presetID="8" presetClass="emph" presetSubtype="0" fill="hold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87" dur="1000" fill="hold"/>
                                            <p:tgtEl>
                                              <p:spTgt spid="468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8" presetID="1" presetClass="exit" presetSubtype="0" fill="hold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0" presetID="1" presetClass="entr" presetSubtype="0" fill="hold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2" presetID="1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4" presetID="1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6" presetID="1" presetClass="exit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8" presetID="1" presetClass="exit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4050"/>
                                </p:stCondLst>
                                <p:childTnLst>
                                  <p:par>
                                    <p:cTn id="101" presetID="22" presetClass="exit" presetSubtype="1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02" dur="500"/>
                                            <p:tgtEl>
                                              <p:spTgt spid="439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3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4550"/>
                                </p:stCondLst>
                                <p:childTnLst>
                                  <p:par>
                                    <p:cTn id="105" presetID="63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95833E-6 -1.11111E-6 L 0.38972 -1.11111E-6 " pathEditMode="relative" rAng="0" ptsTypes="AA">
                                          <p:cBhvr>
                                            <p:cTn id="106" dur="2000" fill="hold"/>
                                            <p:tgtEl>
                                              <p:spTgt spid="47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947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08" dur="1128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6550"/>
                                </p:stCondLst>
                                <p:childTnLst>
                                  <p:par>
                                    <p:cTn id="11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200" fill="hold"/>
                                            <p:tgtEl>
                                              <p:spTgt spid="13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200" fill="hold"/>
                                            <p:tgtEl>
                                              <p:spTgt spid="13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4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15" dur="1000" fill="hold"/>
                                            <p:tgtEl>
                                              <p:spTgt spid="13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6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7" dur="250" fill="hold"/>
                                            <p:tgtEl>
                                              <p:spTgt spid="133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8" presetID="2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200" fill="hold"/>
                                            <p:tgtEl>
                                              <p:spTgt spid="13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200" fill="hold"/>
                                            <p:tgtEl>
                                              <p:spTgt spid="13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fill="hold" grpId="1" nodeType="withEffect" p14:presetBounceEnd="99000">
                                      <p:stCondLst>
                                        <p:cond delay="2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23" dur="1000" fill="hold"/>
                                            <p:tgtEl>
                                              <p:spTgt spid="13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6" presetClass="emph" presetSubtype="0" accel="50000" decel="50000" fill="hold" grpId="2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125" dur="250" fill="hold"/>
                                            <p:tgtEl>
                                              <p:spTgt spid="133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6" presetID="2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8" dur="200" fill="hold"/>
                                            <p:tgtEl>
                                              <p:spTgt spid="13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200" fill="hold"/>
                                            <p:tgtEl>
                                              <p:spTgt spid="13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0" presetID="6" presetClass="emph" presetSubtype="0" fill="hold" nodeType="withEffect" p14:presetBounceEnd="99000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31" dur="1000" fill="hold"/>
                                            <p:tgtEl>
                                              <p:spTgt spid="13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2" presetID="6" presetClass="emph" presetSubtype="0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33" dur="250" fill="hold"/>
                                            <p:tgtEl>
                                              <p:spTgt spid="132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4" fill="hold">
                                <p:stCondLst>
                                  <p:cond delay="7950"/>
                                </p:stCondLst>
                                <p:childTnLst>
                                  <p:par>
                                    <p:cTn id="135" presetID="10" presetClass="entr" presetSubtype="0" fill="hold" nodeType="after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>
                    <p:cTn id="138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  <p:audio>
                  <p:cMediaNode vol="20000">
                    <p:cTn id="13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  <p:audio>
                  <p:cMediaNode vol="20000">
                    <p:cTn id="14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  <p:audio>
                  <p:cMediaNode vol="80000">
                    <p:cTn id="14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</p:childTnLst>
            </p:cTn>
          </p:par>
        </p:tnLst>
        <p:bldLst>
          <p:bldP spid="6356" grpId="0" animBg="1"/>
          <p:bldP spid="6374" grpId="0" animBg="1"/>
          <p:bldP spid="4390" grpId="0" animBg="1"/>
          <p:bldP spid="4390" grpId="1" animBg="1"/>
          <p:bldP spid="1313" grpId="0" animBg="1"/>
          <p:bldP spid="1314" grpId="0" animBg="1"/>
          <p:bldP spid="1315" grpId="0" animBg="1"/>
          <p:bldP spid="1316" grpId="0" animBg="1"/>
          <p:bldP spid="1316" grpId="1" animBg="1"/>
          <p:bldP spid="1316" grpId="2" animBg="1"/>
          <p:bldP spid="1317" grpId="2" animBg="1"/>
          <p:bldP spid="1318" grpId="2" animBg="1"/>
          <p:bldP spid="1319" grpId="2" animBg="1"/>
          <p:bldP spid="1331" grpId="0" animBg="1"/>
          <p:bldP spid="1331" grpId="1" animBg="1"/>
          <p:bldP spid="1331" grpId="2" animBg="1"/>
          <p:bldP spid="1333" grpId="0" animBg="1"/>
          <p:bldP spid="1333" grpId="1" animBg="1"/>
          <p:bldP spid="1333" grpId="2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462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" presetClass="mediacall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" dur="6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9" presetID="8" presetClass="emph" presetSubtype="0" accel="495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10" dur="250" fill="hold"/>
                                            <p:tgtEl>
                                              <p:spTgt spid="65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accel="45000" decel="4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12" dur="250" fill="hold"/>
                                            <p:tgtEl>
                                              <p:spTgt spid="65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-7.40741E-7 L -0.02188 0.86296 " pathEditMode="relative" rAng="0" ptsTypes="AA">
                                          <p:cBhvr>
                                            <p:cTn id="14" dur="1250" fill="hold"/>
                                            <p:tgtEl>
                                              <p:spTgt spid="43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4" y="431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6" dur="900" fill="hold"/>
                                            <p:tgtEl>
                                              <p:spTgt spid="43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42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70833E-6 -7.40741E-7 L -0.075 0.86111 " pathEditMode="relative" rAng="0" ptsTypes="AA">
                                          <p:cBhvr>
                                            <p:cTn id="18" dur="1250" fill="hold"/>
                                            <p:tgtEl>
                                              <p:spTgt spid="43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50" y="430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0" dur="900" fill="hold"/>
                                            <p:tgtEl>
                                              <p:spTgt spid="43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500"/>
                                            <p:tgtEl>
                                              <p:spTgt spid="13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ccel="48000" decel="48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500" fill="hold"/>
                                            <p:tgtEl>
                                              <p:spTgt spid="13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26" presetClass="emph" presetSubtype="0" repeatCount="indefinite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7" dur="750" tmFilter="0, 0; .2, .5; .8, .5; 1, 0"/>
                                            <p:tgtEl>
                                              <p:spTgt spid="13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8" dur="375" autoRev="1" fill="hold"/>
                                            <p:tgtEl>
                                              <p:spTgt spid="13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0" dur="750" tmFilter="0, 0; .2, .5; .8, .5; 1, 0"/>
                                            <p:tgtEl>
                                              <p:spTgt spid="635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1" dur="375" autoRev="1" fill="hold"/>
                                            <p:tgtEl>
                                              <p:spTgt spid="635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3" dur="750" tmFilter="0, 0; .2, .5; .8, .5; 1, 0"/>
                                            <p:tgtEl>
                                              <p:spTgt spid="637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4" dur="375" autoRev="1" fill="hold"/>
                                            <p:tgtEl>
                                              <p:spTgt spid="637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95833E-6 -4.44444E-6 L 0.0039 0.01112 " pathEditMode="relative" rAng="0" ptsTypes="AA">
                                          <p:cBhvr>
                                            <p:cTn id="36" dur="500" fill="hold"/>
                                            <p:tgtEl>
                                              <p:spTgt spid="13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95" y="5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26" presetClass="emph" presetSubtype="0" repeatCount="indefinite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8" dur="750" tmFilter="0, 0; .2, .5; .8, .5; 1, 0"/>
                                            <p:tgtEl>
                                              <p:spTgt spid="131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9" dur="375" autoRev="1" fill="hold"/>
                                            <p:tgtEl>
                                              <p:spTgt spid="131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26" presetClass="emph" presetSubtype="0" repeatCount="indefinite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1" dur="750" tmFilter="0, 0; .2, .5; .8, .5; 1, 0"/>
                                            <p:tgtEl>
                                              <p:spTgt spid="131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2" dur="375" autoRev="1" fill="hold"/>
                                            <p:tgtEl>
                                              <p:spTgt spid="13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6" presetClass="emph" presetSubtype="0" repeatCount="indefinite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4" dur="750" tmFilter="0, 0; .2, .5; .8, .5; 1, 0"/>
                                            <p:tgtEl>
                                              <p:spTgt spid="13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5" dur="375" autoRev="1" fill="hold"/>
                                            <p:tgtEl>
                                              <p:spTgt spid="13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7" presetID="23" presetClass="entr" presetSubtype="16" repeatCount="indefinite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750" fill="hold"/>
                                            <p:tgtEl>
                                              <p:spTgt spid="13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750" fill="hold"/>
                                            <p:tgtEl>
                                              <p:spTgt spid="13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3" presetClass="entr" presetSubtype="16" repeatCount="indefinite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750" fill="hold"/>
                                            <p:tgtEl>
                                              <p:spTgt spid="13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750" fill="hold"/>
                                            <p:tgtEl>
                                              <p:spTgt spid="13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3" presetClass="entr" presetSubtype="16" repeatCount="indefinite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750" fill="hold"/>
                                            <p:tgtEl>
                                              <p:spTgt spid="13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750" fill="hold"/>
                                            <p:tgtEl>
                                              <p:spTgt spid="13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1" presetClass="exit" presetSubtype="0" fill="hold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63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3.7037E-7 L 0.64141 3.7037E-7 " pathEditMode="relative" rAng="0" ptsTypes="AA">
                                          <p:cBhvr>
                                            <p:cTn id="68" dur="2000" fill="hold"/>
                                            <p:tgtEl>
                                              <p:spTgt spid="45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207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1" presetClass="mediacall" presetSubtype="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0" dur="6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1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2" dur="1128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5" dur="500"/>
                                            <p:tgtEl>
                                              <p:spTgt spid="43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1" presetClass="entr" presetSubtype="0" fill="hold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8" presetID="44" presetClass="path" presetSubtype="0" accel="50000" decel="50000" fill="hold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animMotion origin="layout" path="M -3.54167E-6 -1.85185E-6 L -0.01914 -0.16736 C -0.02317 -0.20486 -0.02916 -0.225 -0.03554 -0.225 C -0.04257 -0.225 -0.0483 -0.20486 -0.05234 -0.16736 L -0.07148 -1.85185E-6 " pathEditMode="relative" rAng="0" ptsTypes="AAAAA">
                                          <p:cBhvr>
                                            <p:cTn id="79" dur="1000" fill="hold"/>
                                            <p:tgtEl>
                                              <p:spTgt spid="46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81" y="-1125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0" presetID="1" presetClass="entr" presetSubtype="0" fill="hold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2" presetID="44" presetClass="path" presetSubtype="0" accel="50000" decel="50000" fill="hold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animMotion origin="layout" path="M -3.125E-6 -1.85185E-6 L 0.01498 -0.16736 C 0.01823 -0.20486 0.02292 -0.225 0.028 -0.225 C 0.0336 -0.225 0.03815 -0.20486 0.04128 -0.16736 L 0.05651 -1.85185E-6 " pathEditMode="relative" rAng="0" ptsTypes="AAAAA">
                                          <p:cBhvr>
                                            <p:cTn id="83" dur="1000" fill="hold"/>
                                            <p:tgtEl>
                                              <p:spTgt spid="468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26" y="-1125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4" presetID="8" presetClass="emph" presetSubtype="0" fill="hold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85" dur="1000" fill="hold"/>
                                            <p:tgtEl>
                                              <p:spTgt spid="468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6" presetID="8" presetClass="emph" presetSubtype="0" fill="hold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87" dur="1000" fill="hold"/>
                                            <p:tgtEl>
                                              <p:spTgt spid="468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8" presetID="1" presetClass="exit" presetSubtype="0" fill="hold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0" presetID="1" presetClass="entr" presetSubtype="0" fill="hold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2" presetID="1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4" presetID="1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6" presetID="1" presetClass="exit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8" presetID="1" presetClass="exit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4050"/>
                                </p:stCondLst>
                                <p:childTnLst>
                                  <p:par>
                                    <p:cTn id="101" presetID="22" presetClass="exit" presetSubtype="1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02" dur="500"/>
                                            <p:tgtEl>
                                              <p:spTgt spid="439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3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4550"/>
                                </p:stCondLst>
                                <p:childTnLst>
                                  <p:par>
                                    <p:cTn id="105" presetID="63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95833E-6 -1.11111E-6 L 0.38972 -1.11111E-6 " pathEditMode="relative" rAng="0" ptsTypes="AA">
                                          <p:cBhvr>
                                            <p:cTn id="106" dur="2000" fill="hold"/>
                                            <p:tgtEl>
                                              <p:spTgt spid="47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947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08" dur="1128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6550"/>
                                </p:stCondLst>
                                <p:childTnLst>
                                  <p:par>
                                    <p:cTn id="11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200" fill="hold"/>
                                            <p:tgtEl>
                                              <p:spTgt spid="13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200" fill="hold"/>
                                            <p:tgtEl>
                                              <p:spTgt spid="13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4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5" dur="1000" fill="hold"/>
                                            <p:tgtEl>
                                              <p:spTgt spid="13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6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7" dur="250" fill="hold"/>
                                            <p:tgtEl>
                                              <p:spTgt spid="133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8" presetID="2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200" fill="hold"/>
                                            <p:tgtEl>
                                              <p:spTgt spid="13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200" fill="hold"/>
                                            <p:tgtEl>
                                              <p:spTgt spid="13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000" fill="hold"/>
                                            <p:tgtEl>
                                              <p:spTgt spid="13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6" presetClass="emph" presetSubtype="0" accel="50000" decel="50000" fill="hold" grpId="2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125" dur="250" fill="hold"/>
                                            <p:tgtEl>
                                              <p:spTgt spid="133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6" presetID="2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8" dur="200" fill="hold"/>
                                            <p:tgtEl>
                                              <p:spTgt spid="13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200" fill="hold"/>
                                            <p:tgtEl>
                                              <p:spTgt spid="13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0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31" dur="1000" fill="hold"/>
                                            <p:tgtEl>
                                              <p:spTgt spid="13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2" presetID="6" presetClass="emph" presetSubtype="0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33" dur="250" fill="hold"/>
                                            <p:tgtEl>
                                              <p:spTgt spid="132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4" fill="hold">
                                <p:stCondLst>
                                  <p:cond delay="7950"/>
                                </p:stCondLst>
                                <p:childTnLst>
                                  <p:par>
                                    <p:cTn id="135" presetID="10" presetClass="entr" presetSubtype="0" fill="hold" nodeType="after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>
                    <p:cTn id="138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  <p:audio>
                  <p:cMediaNode vol="20000">
                    <p:cTn id="13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  <p:audio>
                  <p:cMediaNode vol="20000">
                    <p:cTn id="14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  <p:audio>
                  <p:cMediaNode vol="80000">
                    <p:cTn id="14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</p:childTnLst>
            </p:cTn>
          </p:par>
        </p:tnLst>
        <p:bldLst>
          <p:bldP spid="6356" grpId="0" animBg="1"/>
          <p:bldP spid="6374" grpId="0" animBg="1"/>
          <p:bldP spid="4390" grpId="0" animBg="1"/>
          <p:bldP spid="4390" grpId="1" animBg="1"/>
          <p:bldP spid="1313" grpId="0" animBg="1"/>
          <p:bldP spid="1314" grpId="0" animBg="1"/>
          <p:bldP spid="1315" grpId="0" animBg="1"/>
          <p:bldP spid="1316" grpId="0" animBg="1"/>
          <p:bldP spid="1316" grpId="1" animBg="1"/>
          <p:bldP spid="1316" grpId="2" animBg="1"/>
          <p:bldP spid="1317" grpId="2" animBg="1"/>
          <p:bldP spid="1318" grpId="2" animBg="1"/>
          <p:bldP spid="1319" grpId="2" animBg="1"/>
          <p:bldP spid="1331" grpId="0" animBg="1"/>
          <p:bldP spid="1331" grpId="1" animBg="1"/>
          <p:bldP spid="1331" grpId="2" animBg="1"/>
          <p:bldP spid="1333" grpId="0" animBg="1"/>
          <p:bldP spid="1333" grpId="1" animBg="1"/>
          <p:bldP spid="1333" grpId="2" animBg="1"/>
        </p:bldLst>
      </p:timing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4063</TotalTime>
  <Words>73</Words>
  <Application>Microsoft Office PowerPoint</Application>
  <PresentationFormat>Widescreen</PresentationFormat>
  <Paragraphs>30</Paragraphs>
  <Slides>5</Slides>
  <Notes>0</Notes>
  <HiddenSlides>0</HiddenSlides>
  <MMClips>15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Agency FB</vt:lpstr>
      <vt:lpstr>Arial</vt:lpstr>
      <vt:lpstr>Bernard MT Condensed</vt:lpstr>
      <vt:lpstr>Calibri</vt:lpstr>
      <vt:lpstr>Calibri Light</vt:lpstr>
      <vt:lpstr>Cooper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Talavera</dc:creator>
  <cp:lastModifiedBy>David Talavera</cp:lastModifiedBy>
  <cp:revision>169</cp:revision>
  <dcterms:created xsi:type="dcterms:W3CDTF">2016-11-08T16:32:57Z</dcterms:created>
  <dcterms:modified xsi:type="dcterms:W3CDTF">2016-11-22T14:23:36Z</dcterms:modified>
</cp:coreProperties>
</file>